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E5B66E-3057-4BC6-8099-7DE41ECE648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99CF9A-9193-4B70-8915-86FB742796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an_die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83820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The Effect of ENSO on Precipitation in San Diego, California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46482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Andrew Horan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Coherence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629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24600" y="19050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Incoherent in frequency, random signals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Nino occurs roughly every 3-6 years</a:t>
            </a:r>
          </a:p>
          <a:p>
            <a:r>
              <a:rPr lang="en-US" dirty="0" smtClean="0"/>
              <a:t>Some years in San Diego are wetter than others, with or without El Nino</a:t>
            </a:r>
          </a:p>
          <a:p>
            <a:r>
              <a:rPr lang="en-US" dirty="0" smtClean="0"/>
              <a:t>Not many years with extreme precipitation</a:t>
            </a:r>
          </a:p>
          <a:p>
            <a:r>
              <a:rPr lang="en-US" dirty="0" smtClean="0"/>
              <a:t>Should take data at more regional scale</a:t>
            </a:r>
          </a:p>
          <a:p>
            <a:r>
              <a:rPr lang="en-US" dirty="0" smtClean="0"/>
              <a:t>There are other reasons for spike in precipitation (winter Pacific storms coming in from Alaska)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Why?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458200" cy="187483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Does El Nino directly correspond to increased rainfall in San Diego?</a:t>
            </a:r>
          </a:p>
          <a:p>
            <a:r>
              <a:rPr lang="en-US" dirty="0" smtClean="0"/>
              <a:t>Increased rainfall tends to cause more landslides</a:t>
            </a:r>
          </a:p>
          <a:p>
            <a:r>
              <a:rPr lang="en-US" dirty="0" smtClean="0"/>
              <a:t>Desert by the sea</a:t>
            </a:r>
          </a:p>
          <a:p>
            <a:r>
              <a:rPr lang="en-US" dirty="0" smtClean="0"/>
              <a:t>Plan better for a “rainy” year</a:t>
            </a:r>
            <a:endParaRPr lang="en-US" dirty="0"/>
          </a:p>
        </p:txBody>
      </p:sp>
      <p:pic>
        <p:nvPicPr>
          <p:cNvPr id="4" name="Picture 3" descr="landsl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505200"/>
            <a:ext cx="4361962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Nino-Southern Oscillation Index (SOI)</a:t>
            </a:r>
          </a:p>
          <a:p>
            <a:r>
              <a:rPr lang="en-US" dirty="0" smtClean="0"/>
              <a:t>Negative numbers typically correspond to El Nino year</a:t>
            </a:r>
          </a:p>
          <a:p>
            <a:r>
              <a:rPr lang="en-US" dirty="0" smtClean="0"/>
              <a:t>Data from 1866-2008, prior to 1935 used with caution</a:t>
            </a:r>
          </a:p>
          <a:p>
            <a:r>
              <a:rPr lang="en-US" dirty="0" smtClean="0"/>
              <a:t>Rain Data-monthly average (in.) from San Diego-Lindbergh Field International Airport (SAN)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-17145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Attempting to Correlate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66294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477000" y="18288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R=-0.1061</a:t>
            </a:r>
          </a:p>
          <a:p>
            <a:r>
              <a:rPr lang="en-US" dirty="0" err="1" smtClean="0"/>
              <a:t>Pvalue</a:t>
            </a:r>
            <a:r>
              <a:rPr lang="en-US" dirty="0" smtClean="0"/>
              <a:t>=0.0940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32004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Low correlation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Not significant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Too much data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4-month running mean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1524000"/>
            <a:ext cx="660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43600" y="1981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R=-0.1603</a:t>
            </a:r>
          </a:p>
          <a:p>
            <a:r>
              <a:rPr lang="en-US" dirty="0" err="1" smtClean="0"/>
              <a:t>Pvalue</a:t>
            </a:r>
            <a:r>
              <a:rPr lang="en-US" dirty="0" smtClean="0"/>
              <a:t>=0.1072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31242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Data still insignificant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Too much noise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12-month mean then cross spectral analysis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12-month running mean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1600200"/>
            <a:ext cx="7010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400800" y="1981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R=-0.3614</a:t>
            </a:r>
          </a:p>
          <a:p>
            <a:r>
              <a:rPr lang="en-US" dirty="0" err="1" smtClean="0"/>
              <a:t>Pvalue</a:t>
            </a:r>
            <a:r>
              <a:rPr lang="en-US" dirty="0" smtClean="0"/>
              <a:t>=0-permissible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Periodicities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1981200"/>
            <a:ext cx="601980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096000" y="22860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El Nino occurs roughly every 3-7 years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 significant cycle in increased rainfall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cPSD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1371600"/>
            <a:ext cx="660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24600" y="19812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Significant peak at 2 years, lesser so at 4,6,7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Still no concreteness in trend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217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Trek</vt:lpstr>
      <vt:lpstr>Slide 1</vt:lpstr>
      <vt:lpstr>Why?</vt:lpstr>
      <vt:lpstr>Data</vt:lpstr>
      <vt:lpstr>Slide 4</vt:lpstr>
      <vt:lpstr>Attempting to Correlate</vt:lpstr>
      <vt:lpstr>4-month running mean</vt:lpstr>
      <vt:lpstr>12-month running mean</vt:lpstr>
      <vt:lpstr>Periodicities</vt:lpstr>
      <vt:lpstr>cPSD</vt:lpstr>
      <vt:lpstr>Coherence</vt:lpstr>
      <vt:lpstr>Conclusion</vt:lpstr>
    </vt:vector>
  </TitlesOfParts>
  <Company>EAS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ahoran3</dc:creator>
  <cp:lastModifiedBy>localuser</cp:lastModifiedBy>
  <cp:revision>20</cp:revision>
  <dcterms:created xsi:type="dcterms:W3CDTF">2009-04-21T13:41:17Z</dcterms:created>
  <dcterms:modified xsi:type="dcterms:W3CDTF">2009-04-21T18:16:20Z</dcterms:modified>
</cp:coreProperties>
</file>