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0" r:id="rId5"/>
    <p:sldId id="259" r:id="rId6"/>
    <p:sldId id="257" r:id="rId7"/>
    <p:sldId id="262" r:id="rId8"/>
    <p:sldId id="258" r:id="rId9"/>
    <p:sldId id="265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EF187-39A2-4240-BD83-1192A6F6AFD6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3B29-D079-4E4F-9A27-3140B78DF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EF187-39A2-4240-BD83-1192A6F6AFD6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3B29-D079-4E4F-9A27-3140B78DF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EF187-39A2-4240-BD83-1192A6F6AFD6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3B29-D079-4E4F-9A27-3140B78DF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EF187-39A2-4240-BD83-1192A6F6AFD6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3B29-D079-4E4F-9A27-3140B78DF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EF187-39A2-4240-BD83-1192A6F6AFD6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3B29-D079-4E4F-9A27-3140B78DF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EF187-39A2-4240-BD83-1192A6F6AFD6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3B29-D079-4E4F-9A27-3140B78DF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EF187-39A2-4240-BD83-1192A6F6AFD6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3B29-D079-4E4F-9A27-3140B78DF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EF187-39A2-4240-BD83-1192A6F6AFD6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3B29-D079-4E4F-9A27-3140B78DF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EF187-39A2-4240-BD83-1192A6F6AFD6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3B29-D079-4E4F-9A27-3140B78DF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EF187-39A2-4240-BD83-1192A6F6AFD6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3B29-D079-4E4F-9A27-3140B78DF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EF187-39A2-4240-BD83-1192A6F6AFD6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3B29-D079-4E4F-9A27-3140B78DF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EF187-39A2-4240-BD83-1192A6F6AFD6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B3B29-D079-4E4F-9A27-3140B78DFC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772400" cy="1470025"/>
          </a:xfrm>
        </p:spPr>
        <p:txBody>
          <a:bodyPr/>
          <a:lstStyle/>
          <a:p>
            <a:r>
              <a:rPr lang="en-US" dirty="0" smtClean="0"/>
              <a:t>Increasing Levels of Atmospheric Methane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6482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Jordan Simpkins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EAS 4803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Spring 2009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482" name="Picture 2" descr="http://upload.wikimedia.org/wikipedia/commons/thumb/4/4b/Methane-3D-space-filling.svg/600px-Methane-3D-space-filling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2133600"/>
            <a:ext cx="2298700" cy="2298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38400" y="2286000"/>
            <a:ext cx="6477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The End 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									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little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Methane levels have been increasing since 1700.</a:t>
            </a:r>
          </a:p>
          <a:p>
            <a:endParaRPr lang="en-US" sz="2400" dirty="0" smtClean="0"/>
          </a:p>
          <a:p>
            <a:r>
              <a:rPr lang="en-US" sz="2400" dirty="0" smtClean="0"/>
              <a:t>Levels have increase from ~800 to ~1700 ppb.</a:t>
            </a:r>
          </a:p>
          <a:p>
            <a:endParaRPr lang="en-US" sz="2400" dirty="0" smtClean="0"/>
          </a:p>
          <a:p>
            <a:r>
              <a:rPr lang="en-US" sz="2400" dirty="0" smtClean="0"/>
              <a:t>Main cause in increase are anthropogenic sources: fossil fuel emissions, waste, animals, rice agriculture, biomass burning.</a:t>
            </a:r>
          </a:p>
          <a:p>
            <a:endParaRPr lang="en-US" sz="2400" dirty="0" smtClean="0"/>
          </a:p>
          <a:p>
            <a:r>
              <a:rPr lang="en-US" sz="2400" dirty="0" smtClean="0"/>
              <a:t>Anthropogenic sources account for about 55% of all methane released into the atmosphere.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143000"/>
            <a:ext cx="6223000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724400" y="6019800"/>
            <a:ext cx="685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(</a:t>
            </a:r>
            <a:r>
              <a:rPr lang="en-US" sz="1050" dirty="0" err="1" smtClean="0"/>
              <a:t>Ppbv</a:t>
            </a:r>
            <a:r>
              <a:rPr lang="en-US" sz="1050" dirty="0" smtClean="0"/>
              <a:t>)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143000"/>
            <a:ext cx="5943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066800"/>
            <a:ext cx="6400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066800"/>
            <a:ext cx="652780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066800"/>
            <a:ext cx="6172200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066800"/>
            <a:ext cx="6426200" cy="481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Climate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Lifetime: CH</a:t>
            </a:r>
            <a:r>
              <a:rPr lang="en-US" sz="1600" dirty="0" smtClean="0"/>
              <a:t>4-</a:t>
            </a:r>
            <a:r>
              <a:rPr lang="en-US" dirty="0" smtClean="0"/>
              <a:t> 9 years, CO</a:t>
            </a:r>
            <a:r>
              <a:rPr lang="en-US" sz="1600" dirty="0" smtClean="0"/>
              <a:t>2</a:t>
            </a:r>
            <a:r>
              <a:rPr lang="en-US" dirty="0" smtClean="0"/>
              <a:t> -100.</a:t>
            </a:r>
          </a:p>
          <a:p>
            <a:endParaRPr lang="en-US" dirty="0" smtClean="0"/>
          </a:p>
          <a:p>
            <a:r>
              <a:rPr lang="en-US" dirty="0" smtClean="0"/>
              <a:t>Increase in </a:t>
            </a:r>
            <a:r>
              <a:rPr lang="en-US" dirty="0" err="1" smtClean="0"/>
              <a:t>radiative</a:t>
            </a:r>
            <a:r>
              <a:rPr lang="en-US" dirty="0" smtClean="0"/>
              <a:t> forcing</a:t>
            </a:r>
          </a:p>
          <a:p>
            <a:endParaRPr lang="en-US" dirty="0" smtClean="0"/>
          </a:p>
          <a:p>
            <a:r>
              <a:rPr lang="en-US" dirty="0" smtClean="0"/>
              <a:t>Global Warming potential: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CH</a:t>
            </a:r>
            <a:r>
              <a:rPr lang="en-US" sz="1400" dirty="0" smtClean="0"/>
              <a:t>4</a:t>
            </a:r>
            <a:r>
              <a:rPr lang="en-US" dirty="0" smtClean="0"/>
              <a:t> - ~22, CO</a:t>
            </a:r>
            <a:r>
              <a:rPr lang="en-US" sz="1600" dirty="0" smtClean="0"/>
              <a:t>2</a:t>
            </a:r>
            <a:r>
              <a:rPr lang="en-US" dirty="0" smtClean="0"/>
              <a:t> – 1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96</Words>
  <Application>Microsoft Office PowerPoint</Application>
  <PresentationFormat>On-screen Show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Increasing Levels of Atmospheric Methane</vt:lpstr>
      <vt:lpstr>A little background</vt:lpstr>
      <vt:lpstr>Slide 3</vt:lpstr>
      <vt:lpstr>Slide 4</vt:lpstr>
      <vt:lpstr>Slide 5</vt:lpstr>
      <vt:lpstr>Slide 6</vt:lpstr>
      <vt:lpstr>Slide 7</vt:lpstr>
      <vt:lpstr>Slide 8</vt:lpstr>
      <vt:lpstr>Effect on Climate</vt:lpstr>
      <vt:lpstr>Slide 10</vt:lpstr>
    </vt:vector>
  </TitlesOfParts>
  <Company>EAS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Increasing Levels of Atmospheric Methane</dc:title>
  <dc:creator>jsimpkins3</dc:creator>
  <cp:lastModifiedBy>jsimpkins3</cp:lastModifiedBy>
  <cp:revision>10</cp:revision>
  <dcterms:created xsi:type="dcterms:W3CDTF">2009-04-21T15:59:15Z</dcterms:created>
  <dcterms:modified xsi:type="dcterms:W3CDTF">2009-04-21T17:31:23Z</dcterms:modified>
</cp:coreProperties>
</file>