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7" r:id="rId4"/>
    <p:sldId id="262" r:id="rId5"/>
    <p:sldId id="260" r:id="rId6"/>
    <p:sldId id="259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E6B6-0690-4C2F-901F-01D713B6DEFB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E5C6C-1C78-4602-AE8F-32743F530A7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E6B6-0690-4C2F-901F-01D713B6DEFB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E5C6C-1C78-4602-AE8F-32743F530A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E6B6-0690-4C2F-901F-01D713B6DEFB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E5C6C-1C78-4602-AE8F-32743F530A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E6B6-0690-4C2F-901F-01D713B6DEFB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E5C6C-1C78-4602-AE8F-32743F530A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E6B6-0690-4C2F-901F-01D713B6DEFB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E5C6C-1C78-4602-AE8F-32743F530A7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E6B6-0690-4C2F-901F-01D713B6DEFB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E5C6C-1C78-4602-AE8F-32743F530A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E6B6-0690-4C2F-901F-01D713B6DEFB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E5C6C-1C78-4602-AE8F-32743F530A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E6B6-0690-4C2F-901F-01D713B6DEFB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E5C6C-1C78-4602-AE8F-32743F530A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E6B6-0690-4C2F-901F-01D713B6DEFB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E5C6C-1C78-4602-AE8F-32743F530A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E6B6-0690-4C2F-901F-01D713B6DEFB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E5C6C-1C78-4602-AE8F-32743F530A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E6B6-0690-4C2F-901F-01D713B6DEFB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9AE5C6C-1C78-4602-AE8F-32743F530A7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D73E6B6-0690-4C2F-901F-01D713B6DEFB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9AE5C6C-1C78-4602-AE8F-32743F530A78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1.ncdc.noaa.gov/pub/data/stations/photos/20004906/20004906a-000.jpg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1.ncdc.noaa.gov/pub/data/stations/photos/20004906/20004906a-090.jpg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Correlations Between Wind Direction and Precipitation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Michelle Hsia</a:t>
            </a:r>
          </a:p>
          <a:p>
            <a:r>
              <a:rPr lang="en-US" dirty="0" smtClean="0"/>
              <a:t>Apr. 21, 2009</a:t>
            </a:r>
          </a:p>
          <a:p>
            <a:r>
              <a:rPr lang="en-US" dirty="0" smtClean="0"/>
              <a:t>EAS4803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analyze data concerning wind direction and precipitation taken from a weather station.</a:t>
            </a:r>
          </a:p>
          <a:p>
            <a:r>
              <a:rPr lang="en-US" dirty="0" smtClean="0"/>
              <a:t>To use different forms of regression to determine correlation between wind direction and precipitation.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Information comes from the National Climate Data Center (NCDC), and is collected by a Automated Service Observing System located at the Atlanta Hartsfield International Airport</a:t>
            </a:r>
            <a:endParaRPr lang="en-US" dirty="0"/>
          </a:p>
        </p:txBody>
      </p:sp>
      <p:pic>
        <p:nvPicPr>
          <p:cNvPr id="3074" name="Picture 2" descr="Photo of ASOS Station, Looking North">
            <a:hlinkClick r:id="rId2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 bwMode="auto">
          <a:xfrm>
            <a:off x="4648200" y="2286000"/>
            <a:ext cx="4038600" cy="30265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Source Cont.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 year’s worth of data with a daily sampling rate is used for this study.</a:t>
            </a:r>
          </a:p>
          <a:p>
            <a:r>
              <a:rPr lang="en-US" dirty="0" smtClean="0"/>
              <a:t>Variables taken into account are wind direction (in tens of degrees) and total precipitation (in inches).</a:t>
            </a:r>
            <a:endParaRPr lang="en-US" dirty="0"/>
          </a:p>
        </p:txBody>
      </p:sp>
      <p:pic>
        <p:nvPicPr>
          <p:cNvPr id="8194" name="Picture 2" descr="Photo of ASOS Station, Looking East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2362200"/>
            <a:ext cx="4067175" cy="304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914400"/>
            <a:ext cx="8307678" cy="6248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828800"/>
            <a:ext cx="8305800" cy="63976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Wind Direction &amp; Cumulative Precipitation</a:t>
            </a:r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 bwMode="auto">
          <a:xfrm>
            <a:off x="457200" y="2918583"/>
            <a:ext cx="4040188" cy="3038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5025" y="2917986"/>
            <a:ext cx="4041775" cy="3039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</a:t>
            </a:r>
            <a:endParaRPr lang="en-US" dirty="0"/>
          </a:p>
        </p:txBody>
      </p:sp>
      <p:pic>
        <p:nvPicPr>
          <p:cNvPr id="7169" name="Picture 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619142"/>
            <a:ext cx="4038600" cy="3037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8200" y="2619142"/>
            <a:ext cx="4038600" cy="3037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shown by regression that there is a correlation between wind direction and total precipitation. </a:t>
            </a:r>
          </a:p>
          <a:p>
            <a:r>
              <a:rPr lang="en-US" dirty="0" smtClean="0"/>
              <a:t>Cumulative precipitation increases with greater occurrence of a wind direction.</a:t>
            </a:r>
          </a:p>
          <a:p>
            <a:r>
              <a:rPr lang="en-US" dirty="0" smtClean="0"/>
              <a:t>Pearson Correlation </a:t>
            </a:r>
            <a:r>
              <a:rPr lang="en-US" smtClean="0"/>
              <a:t>Coefficient is 0.0053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174</TotalTime>
  <Words>155</Words>
  <Application>Microsoft Office PowerPoint</Application>
  <PresentationFormat>On-screen Show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Correlations Between Wind Direction and Precipitation</vt:lpstr>
      <vt:lpstr>Objective</vt:lpstr>
      <vt:lpstr>Data Source</vt:lpstr>
      <vt:lpstr>Data Source Cont.</vt:lpstr>
      <vt:lpstr>Data</vt:lpstr>
      <vt:lpstr>Data</vt:lpstr>
      <vt:lpstr>Regression</vt:lpstr>
      <vt:lpstr>Conclusions</vt:lpstr>
    </vt:vector>
  </TitlesOfParts>
  <Company>EAS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Correlations Between Wind Direction and Precipitation</dc:title>
  <dc:creator>gtg009w</dc:creator>
  <cp:lastModifiedBy>gtg009w</cp:lastModifiedBy>
  <cp:revision>20</cp:revision>
  <dcterms:created xsi:type="dcterms:W3CDTF">2009-04-21T14:21:05Z</dcterms:created>
  <dcterms:modified xsi:type="dcterms:W3CDTF">2009-04-21T17:15:52Z</dcterms:modified>
</cp:coreProperties>
</file>