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AC2A7-37FD-421C-B806-B4259A224D63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AD377-8418-4E0F-966A-A047BB6D02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AD377-8418-4E0F-966A-A047BB6D025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BD3A1-5A7F-4DA5-8C49-EB2322D29A6E}" type="datetimeFigureOut">
              <a:rPr lang="en-US" smtClean="0"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DAA24-1779-4764-8408-CA4D32D92D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90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Temporal Dynamics in Water Quality Measurements Along Nancy Creek, Atlanta, GA</a:t>
            </a:r>
            <a:br>
              <a:rPr lang="en-US" sz="2800" dirty="0" smtClean="0"/>
            </a:br>
            <a:r>
              <a:rPr lang="en-US" sz="1400" dirty="0" smtClean="0"/>
              <a:t>Environmental Data Analysis</a:t>
            </a:r>
            <a:br>
              <a:rPr lang="en-US" sz="1400" dirty="0" smtClean="0"/>
            </a:br>
            <a:r>
              <a:rPr lang="en-US" sz="1400" dirty="0" smtClean="0"/>
              <a:t>Georgia Institute of Technology: Earth and Atmospheric Sciences</a:t>
            </a:r>
            <a:br>
              <a:rPr lang="en-US" sz="1400" dirty="0" smtClean="0"/>
            </a:br>
            <a:r>
              <a:rPr lang="en-US" sz="1400" dirty="0" smtClean="0"/>
              <a:t>April 23,2009</a:t>
            </a:r>
            <a:br>
              <a:rPr lang="en-US" sz="1400" dirty="0" smtClean="0"/>
            </a:br>
            <a:r>
              <a:rPr lang="en-US" sz="1400" dirty="0" smtClean="0"/>
              <a:t>Joe Estep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905000"/>
            <a:ext cx="2701290" cy="415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486400" y="6096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Rickenbacker Drive Site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1905000"/>
            <a:ext cx="2695575" cy="414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990600" y="6096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Wesley Site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/>
          </a:bodyPr>
          <a:lstStyle/>
          <a:p>
            <a:r>
              <a:rPr lang="en-US" dirty="0" smtClean="0"/>
              <a:t>Thanks for your attention!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Questions/Comments?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1" y="273050"/>
            <a:ext cx="2286000" cy="793750"/>
          </a:xfrm>
        </p:spPr>
        <p:txBody>
          <a:bodyPr/>
          <a:lstStyle/>
          <a:p>
            <a:r>
              <a:rPr lang="en-US" dirty="0" smtClean="0"/>
              <a:t>Location:</a:t>
            </a:r>
            <a:br>
              <a:rPr lang="en-US" dirty="0" smtClean="0"/>
            </a:br>
            <a:r>
              <a:rPr lang="en-US" dirty="0" smtClean="0"/>
              <a:t>Nancy Creek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b="17245"/>
          <a:stretch>
            <a:fillRect/>
          </a:stretch>
        </p:blipFill>
        <p:spPr bwMode="auto">
          <a:xfrm>
            <a:off x="2819400" y="523081"/>
            <a:ext cx="5454650" cy="563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286000" cy="4691063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02336360:</a:t>
            </a:r>
          </a:p>
          <a:p>
            <a:r>
              <a:rPr lang="en-US" sz="1800" dirty="0" smtClean="0"/>
              <a:t>Rickenbacker Drive</a:t>
            </a:r>
          </a:p>
          <a:p>
            <a:endParaRPr lang="en-US" sz="1800" dirty="0" smtClean="0"/>
          </a:p>
          <a:p>
            <a:r>
              <a:rPr lang="en-US" sz="1800" dirty="0" smtClean="0"/>
              <a:t>02336410:</a:t>
            </a:r>
          </a:p>
          <a:p>
            <a:r>
              <a:rPr lang="en-US" sz="1800" dirty="0" smtClean="0"/>
              <a:t>West Wesley</a:t>
            </a:r>
          </a:p>
          <a:p>
            <a:endParaRPr lang="en-US" sz="1800" dirty="0"/>
          </a:p>
          <a:p>
            <a:r>
              <a:rPr lang="en-US" sz="1800" dirty="0" smtClean="0"/>
              <a:t>Data (60 days):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Dissolved Oxygen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pH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Conductivity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Turbidity</a:t>
            </a:r>
            <a:endParaRPr lang="en-US" sz="1800" dirty="0"/>
          </a:p>
          <a:p>
            <a:r>
              <a:rPr lang="en-US" sz="1800" dirty="0" smtClean="0"/>
              <a:t>(96 samples/day)</a:t>
            </a:r>
          </a:p>
          <a:p>
            <a:endParaRPr lang="en-US" sz="1800" dirty="0"/>
          </a:p>
          <a:p>
            <a:r>
              <a:rPr lang="en-US" sz="1800" dirty="0" smtClean="0"/>
              <a:t>Note: </a:t>
            </a:r>
          </a:p>
          <a:p>
            <a:r>
              <a:rPr lang="en-US" sz="1800" dirty="0" smtClean="0"/>
              <a:t>Channel Intersects Interstate 75</a:t>
            </a:r>
          </a:p>
          <a:p>
            <a:endParaRPr lang="en-US" sz="1800" dirty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Chi square test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F test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Student’s t-test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err="1" smtClean="0"/>
              <a:t>Crossspectral</a:t>
            </a:r>
            <a:r>
              <a:rPr lang="en-US" sz="1800" dirty="0"/>
              <a:t> </a:t>
            </a:r>
            <a:r>
              <a:rPr lang="en-US" sz="1800" dirty="0" smtClean="0"/>
              <a:t>analysis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Coherence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Phase shift</a:t>
            </a:r>
          </a:p>
          <a:p>
            <a:pPr>
              <a:buFont typeface="Arial" pitchFamily="34" charset="0"/>
              <a:buChar char="•"/>
            </a:pPr>
            <a:endParaRPr lang="en-US" sz="180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48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1958"/>
                <a:gridCol w="851958"/>
                <a:gridCol w="851958"/>
                <a:gridCol w="803276"/>
                <a:gridCol w="762000"/>
                <a:gridCol w="9905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table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r>
                        <a:rPr lang="en-US" baseline="0" dirty="0" smtClean="0"/>
                        <a:t> calc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Var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 calc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=Mean?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Turb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352800" y="2514600"/>
          <a:ext cx="5562600" cy="360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7100"/>
                <a:gridCol w="927100"/>
                <a:gridCol w="927100"/>
                <a:gridCol w="927100"/>
                <a:gridCol w="927100"/>
                <a:gridCol w="9271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</a:t>
                      </a:r>
                      <a:r>
                        <a:rPr lang="en-US" baseline="0" dirty="0" smtClean="0"/>
                        <a:t> table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</a:t>
                      </a:r>
                      <a:r>
                        <a:rPr lang="en-US" baseline="0" dirty="0" smtClean="0"/>
                        <a:t> data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1.4e3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1.2e3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4.5e3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3.2e3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1.9e3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Turb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3.6e20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4e18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Dissolved Oxygen</a:t>
            </a:r>
            <a:endParaRPr lang="en-US" sz="3600" dirty="0"/>
          </a:p>
        </p:txBody>
      </p:sp>
      <p:pic>
        <p:nvPicPr>
          <p:cNvPr id="7" name="Content Placeholder 6" descr="do scat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67200" y="0"/>
            <a:ext cx="4876800" cy="3657600"/>
          </a:xfrm>
        </p:spPr>
      </p:pic>
      <p:pic>
        <p:nvPicPr>
          <p:cNvPr id="8" name="Picture 7" descr="do cro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52800"/>
            <a:ext cx="4673600" cy="3505200"/>
          </a:xfrm>
          <a:prstGeom prst="rect">
            <a:avLst/>
          </a:prstGeom>
        </p:spPr>
      </p:pic>
      <p:pic>
        <p:nvPicPr>
          <p:cNvPr id="9" name="Picture 8" descr="do his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600450"/>
            <a:ext cx="4572000" cy="3257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pH</a:t>
            </a:r>
            <a:endParaRPr lang="en-US" dirty="0"/>
          </a:p>
        </p:txBody>
      </p:sp>
      <p:pic>
        <p:nvPicPr>
          <p:cNvPr id="4" name="Content Placeholder 3" descr="ph scat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14800" y="0"/>
            <a:ext cx="5029200" cy="3771900"/>
          </a:xfrm>
        </p:spPr>
      </p:pic>
      <p:pic>
        <p:nvPicPr>
          <p:cNvPr id="5" name="Picture 4" descr="ph cro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</p:spPr>
      </p:pic>
      <p:pic>
        <p:nvPicPr>
          <p:cNvPr id="6" name="Picture 5" descr="ph his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714750"/>
            <a:ext cx="4572000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Conductivity</a:t>
            </a:r>
            <a:endParaRPr lang="en-US" dirty="0"/>
          </a:p>
        </p:txBody>
      </p:sp>
      <p:pic>
        <p:nvPicPr>
          <p:cNvPr id="4" name="Content Placeholder 3" descr="cond scat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67200" y="0"/>
            <a:ext cx="4876800" cy="3657600"/>
          </a:xfrm>
        </p:spPr>
      </p:pic>
      <p:pic>
        <p:nvPicPr>
          <p:cNvPr id="5" name="Picture 4" descr="cond cro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52800"/>
            <a:ext cx="4673600" cy="3505200"/>
          </a:xfrm>
          <a:prstGeom prst="rect">
            <a:avLst/>
          </a:prstGeom>
        </p:spPr>
      </p:pic>
      <p:pic>
        <p:nvPicPr>
          <p:cNvPr id="6" name="Picture 5" descr="cond his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200" y="3600450"/>
            <a:ext cx="4495800" cy="3257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Turbidity</a:t>
            </a:r>
            <a:endParaRPr lang="en-US" dirty="0"/>
          </a:p>
        </p:txBody>
      </p:sp>
      <p:pic>
        <p:nvPicPr>
          <p:cNvPr id="4" name="Content Placeholder 3" descr="turb scat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67200" y="0"/>
            <a:ext cx="4876800" cy="3657600"/>
          </a:xfrm>
        </p:spPr>
      </p:pic>
      <p:pic>
        <p:nvPicPr>
          <p:cNvPr id="5" name="Picture 4" descr="turb cro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</p:spPr>
      </p:pic>
      <p:pic>
        <p:nvPicPr>
          <p:cNvPr id="6" name="Picture 5" descr="turb his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600" y="3600450"/>
            <a:ext cx="4724400" cy="3257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Lag (Hours)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Dissolved Oxygen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Conductivity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Turbidity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Precipitation heavily influences water quality measurements</a:t>
            </a:r>
          </a:p>
          <a:p>
            <a:endParaRPr lang="en-US" dirty="0" smtClean="0"/>
          </a:p>
          <a:p>
            <a:r>
              <a:rPr lang="en-US" dirty="0" smtClean="0"/>
              <a:t>Data Sets aren’t statistically normal or equivalent</a:t>
            </a:r>
          </a:p>
          <a:p>
            <a:endParaRPr lang="en-US" dirty="0" smtClean="0"/>
          </a:p>
          <a:p>
            <a:r>
              <a:rPr lang="en-US" dirty="0" smtClean="0"/>
              <a:t>Lag Times are inconsistent between parameters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197</Words>
  <Application>Microsoft Office PowerPoint</Application>
  <PresentationFormat>On-screen Show (4:3)</PresentationFormat>
  <Paragraphs>133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Temporal Dynamics in Water Quality Measurements Along Nancy Creek, Atlanta, GA Environmental Data Analysis Georgia Institute of Technology: Earth and Atmospheric Sciences April 23,2009 Joe Estep</vt:lpstr>
      <vt:lpstr>Location: Nancy Creek</vt:lpstr>
      <vt:lpstr>Methods</vt:lpstr>
      <vt:lpstr>Dissolved Oxygen</vt:lpstr>
      <vt:lpstr>pH</vt:lpstr>
      <vt:lpstr>Conductivity</vt:lpstr>
      <vt:lpstr>Turbidity</vt:lpstr>
      <vt:lpstr>Lags</vt:lpstr>
      <vt:lpstr>Conclusions</vt:lpstr>
      <vt:lpstr>Thanks for your attention!   Questions/Comments?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Dynamics in Water Quality Measurements Along Nancy Creek, Atlanta, GA Environmental Data Analysis Georgia Institute of Technology: Earth and Atmospheric Sciences April 23,2009</dc:title>
  <dc:creator>Joe</dc:creator>
  <cp:lastModifiedBy>Joe</cp:lastModifiedBy>
  <cp:revision>8</cp:revision>
  <dcterms:created xsi:type="dcterms:W3CDTF">2009-04-23T15:57:41Z</dcterms:created>
  <dcterms:modified xsi:type="dcterms:W3CDTF">2009-04-23T17:14:23Z</dcterms:modified>
</cp:coreProperties>
</file>