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F53A6FD-1D71-42DA-942B-3FFFF17FB5AE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Jeffery A. Shook</a:t>
            </a:r>
          </a:p>
          <a:p>
            <a:r>
              <a:rPr lang="en-US" dirty="0" smtClean="0"/>
              <a:t>26 Apr 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Correlation Between Wind Direction and Observed </a:t>
            </a:r>
            <a:r>
              <a:rPr lang="en-US" sz="4800" dirty="0" err="1" smtClean="0"/>
              <a:t>BrO</a:t>
            </a:r>
            <a:r>
              <a:rPr lang="en-US" sz="4800" dirty="0" smtClean="0"/>
              <a:t> concentrations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7246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Hypothesis: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Wind direction and </a:t>
            </a:r>
            <a:r>
              <a:rPr lang="en-US" sz="2400" dirty="0" err="1" smtClean="0"/>
              <a:t>BrO</a:t>
            </a:r>
            <a:r>
              <a:rPr lang="en-US" sz="2400" dirty="0"/>
              <a:t> </a:t>
            </a:r>
            <a:r>
              <a:rPr lang="en-US" sz="2400" dirty="0" smtClean="0"/>
              <a:t>concentrations (</a:t>
            </a:r>
            <a:r>
              <a:rPr lang="en-US" sz="2400" dirty="0" err="1" smtClean="0"/>
              <a:t>pptv</a:t>
            </a:r>
            <a:r>
              <a:rPr lang="en-US" sz="2400" dirty="0" smtClean="0"/>
              <a:t>) are 	correlated.</a:t>
            </a:r>
          </a:p>
          <a:p>
            <a:r>
              <a:rPr lang="en-US" sz="2400" dirty="0" smtClean="0"/>
              <a:t>Objectives: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Using regression fitting, bootstrap method, and 	correlation coefficient test the hypothesis above.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7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 used was collected during the 2010 Greenland field mission using a Chemical Ionization Mass </a:t>
            </a:r>
            <a:r>
              <a:rPr lang="en-US" sz="2400" dirty="0" smtClean="0"/>
              <a:t>Spectrometer</a:t>
            </a:r>
            <a:endParaRPr lang="en-US" sz="2400" dirty="0"/>
          </a:p>
          <a:p>
            <a:r>
              <a:rPr lang="en-US" sz="2400" dirty="0" smtClean="0"/>
              <a:t>Data collected from 26 May 10 to 20 Jun 10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Location: Summit Station Greenland (</a:t>
            </a:r>
            <a:r>
              <a:rPr lang="en-US" sz="2400" dirty="0" smtClean="0"/>
              <a:t>72°35'46.4"N 38°25'19.1"W)</a:t>
            </a:r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Acquisition</a:t>
            </a:r>
            <a:endParaRPr lang="en-US" dirty="0"/>
          </a:p>
        </p:txBody>
      </p:sp>
      <p:pic>
        <p:nvPicPr>
          <p:cNvPr id="1026" name="Picture 2" descr="O:\Georgia Institute of Technology\IMG_0324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47800"/>
            <a:ext cx="47752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Data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8" r="4526"/>
          <a:stretch/>
        </p:blipFill>
        <p:spPr bwMode="auto">
          <a:xfrm>
            <a:off x="1" y="1219200"/>
            <a:ext cx="9144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4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Bootstrap Histogram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10255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88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Fitting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219199"/>
            <a:ext cx="7467600" cy="560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02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BrO</a:t>
            </a:r>
            <a:r>
              <a:rPr lang="en-US" sz="2400" dirty="0" smtClean="0"/>
              <a:t> concentrations have small correlation due to low correlation coefficient value (0.1539)</a:t>
            </a:r>
          </a:p>
          <a:p>
            <a:r>
              <a:rPr lang="en-US" sz="2400" dirty="0" smtClean="0"/>
              <a:t>Bootstrap method confirmed correlation coefficient</a:t>
            </a:r>
          </a:p>
          <a:p>
            <a:r>
              <a:rPr lang="en-US" sz="2400" dirty="0" smtClean="0"/>
              <a:t>Average wind direction: 192 deg.  (S)</a:t>
            </a:r>
          </a:p>
          <a:p>
            <a:r>
              <a:rPr lang="en-US" sz="2400" dirty="0" smtClean="0"/>
              <a:t>Best correlation regression—Least Squares method.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62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100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Mylar</vt:lpstr>
      <vt:lpstr>Correlation Between Wind Direction and Observed BrO concentrations</vt:lpstr>
      <vt:lpstr>Objectives and Hypothesis</vt:lpstr>
      <vt:lpstr>Data Acquisition</vt:lpstr>
      <vt:lpstr>Original Data</vt:lpstr>
      <vt:lpstr>Bootstrap Histogram</vt:lpstr>
      <vt:lpstr>Regression Fitting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Between Wind Direction and Observed BrO concentrations</dc:title>
  <dc:creator>Shook, Jeffery A</dc:creator>
  <cp:lastModifiedBy>Shook, Jeffery A</cp:lastModifiedBy>
  <cp:revision>7</cp:revision>
  <dcterms:created xsi:type="dcterms:W3CDTF">2011-04-26T06:44:20Z</dcterms:created>
  <dcterms:modified xsi:type="dcterms:W3CDTF">2011-04-26T07:46:36Z</dcterms:modified>
</cp:coreProperties>
</file>