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65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124BBD2-1F51-4957-9B27-708D770BBF45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C944C94-A331-46CD-B59A-A5D8466F3C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7" y="0"/>
            <a:ext cx="9157447" cy="695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Exploring the Relationship Between North Atlantic and Global Temperature Anomalies Using Bivariate and Time Series Analysis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EAS 4480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Ryan Schilling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6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00"/>
            <a:ext cx="7401606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200" y="12192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Cross Correlation Atlantic and Global Anomalies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48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Bivariate analysis showed weak correlation between Atlantic and Global SST anomalies</a:t>
            </a:r>
          </a:p>
          <a:p>
            <a:endParaRPr lang="en-US" dirty="0"/>
          </a:p>
          <a:p>
            <a:r>
              <a:rPr lang="en-US" dirty="0" smtClean="0"/>
              <a:t>Data for temperatures anomalies already smoothed.  Making conclusive time series analysis difficult.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8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00200"/>
            <a:ext cx="4876187" cy="4391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42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192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674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44" y="228600"/>
            <a:ext cx="6512511" cy="1143000"/>
          </a:xfrm>
        </p:spPr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400800" cy="34747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North Atlantic waters play a crucial role in Ocean Circulation. </a:t>
            </a:r>
          </a:p>
          <a:p>
            <a:r>
              <a:rPr lang="en-US" sz="2000" dirty="0" smtClean="0"/>
              <a:t>Cold, Salty water in the North Atlantic sinks driving formation of deep waters.</a:t>
            </a:r>
          </a:p>
          <a:p>
            <a:r>
              <a:rPr lang="en-US" sz="2000" dirty="0" smtClean="0"/>
              <a:t>Determining the impact of climate change in these waters is important for determining future climate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57600"/>
            <a:ext cx="3429000" cy="2846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57600"/>
            <a:ext cx="28575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005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0611"/>
            <a:ext cx="8229600" cy="4325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North Tropical Atlantic SST Index</a:t>
            </a:r>
          </a:p>
          <a:p>
            <a:pPr lvl="1"/>
            <a:r>
              <a:rPr lang="en-US" sz="2000" dirty="0" smtClean="0"/>
              <a:t>Anomaly index using running mean, and long term averages. </a:t>
            </a:r>
          </a:p>
          <a:p>
            <a:r>
              <a:rPr lang="en-US" sz="2000" dirty="0" smtClean="0"/>
              <a:t>Global Mean Land/Ocean Index</a:t>
            </a:r>
          </a:p>
          <a:p>
            <a:pPr lvl="1"/>
            <a:r>
              <a:rPr lang="en-US" sz="2000" dirty="0" smtClean="0"/>
              <a:t>Anomaly index using similar techniques to NTA</a:t>
            </a:r>
          </a:p>
          <a:p>
            <a:r>
              <a:rPr lang="en-US" sz="2000" dirty="0" smtClean="0"/>
              <a:t>North Atlantic Oscillation Index</a:t>
            </a:r>
          </a:p>
          <a:p>
            <a:pPr lvl="1"/>
            <a:r>
              <a:rPr lang="en-US" sz="2000" dirty="0" smtClean="0"/>
              <a:t>Index calculated from mean sea level pressure in three locations in the North Atlantic</a:t>
            </a:r>
            <a:endParaRPr lang="en-US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31650"/>
            <a:ext cx="4772025" cy="264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97" y="5334000"/>
            <a:ext cx="1327478" cy="119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4-Point Star 3"/>
          <p:cNvSpPr/>
          <p:nvPr/>
        </p:nvSpPr>
        <p:spPr>
          <a:xfrm>
            <a:off x="5376861" y="5043486"/>
            <a:ext cx="76199" cy="71439"/>
          </a:xfrm>
          <a:prstGeom prst="star4">
            <a:avLst>
              <a:gd name="adj" fmla="val 762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 flipH="1">
            <a:off x="5591807" y="4997767"/>
            <a:ext cx="45719" cy="45719"/>
          </a:xfrm>
          <a:prstGeom prst="star4">
            <a:avLst>
              <a:gd name="adj" fmla="val 762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595667" y="5054199"/>
            <a:ext cx="183627" cy="17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4-Point Star 10"/>
          <p:cNvSpPr/>
          <p:nvPr/>
        </p:nvSpPr>
        <p:spPr>
          <a:xfrm>
            <a:off x="5453057" y="4495800"/>
            <a:ext cx="76199" cy="71439"/>
          </a:xfrm>
          <a:prstGeom prst="star4">
            <a:avLst>
              <a:gd name="adj" fmla="val 7628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876801" y="5267325"/>
            <a:ext cx="576256" cy="228600"/>
          </a:xfrm>
          <a:prstGeom prst="roundRect">
            <a:avLst/>
          </a:prstGeom>
          <a:solidFill>
            <a:srgbClr val="FFC00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432261" y="5362575"/>
            <a:ext cx="152400" cy="1333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Concerns With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845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North Atlantic Temperature Anomalies Contribute to Global Anomalies</a:t>
            </a:r>
          </a:p>
          <a:p>
            <a:pPr lvl="1"/>
            <a:r>
              <a:rPr lang="en-US" sz="2400" dirty="0" smtClean="0"/>
              <a:t>Trends may simply be an artifact of how indices are calculated</a:t>
            </a:r>
          </a:p>
          <a:p>
            <a:r>
              <a:rPr lang="en-US" sz="2400" dirty="0" smtClean="0"/>
              <a:t>Historical Values Not Permanent</a:t>
            </a:r>
          </a:p>
          <a:p>
            <a:pPr lvl="1"/>
            <a:r>
              <a:rPr lang="en-US" sz="2400" dirty="0" smtClean="0"/>
              <a:t>By using a running mean to calculate anomaly, all data is affected by future measurements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1910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Reasons to Continue Using Data</a:t>
            </a:r>
            <a:endParaRPr lang="en-US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898886"/>
            <a:ext cx="8229600" cy="195911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Area for NTA much smaller than Global Data</a:t>
            </a:r>
          </a:p>
          <a:p>
            <a:pPr lvl="1"/>
            <a:r>
              <a:rPr lang="en-US" sz="2200" dirty="0" smtClean="0"/>
              <a:t>Analysis aimed at finding much stronger correlations.</a:t>
            </a:r>
          </a:p>
          <a:p>
            <a:r>
              <a:rPr lang="en-US" sz="2400" dirty="0" smtClean="0"/>
              <a:t>Long Time Scale of Data With Hundreds of Values</a:t>
            </a:r>
          </a:p>
          <a:p>
            <a:pPr lvl="1"/>
            <a:r>
              <a:rPr lang="en-US" sz="2200" dirty="0" smtClean="0"/>
              <a:t>Values only changing slightly with time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7505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Least Squares Regression</a:t>
            </a:r>
          </a:p>
          <a:p>
            <a:r>
              <a:rPr lang="en-US" dirty="0" smtClean="0"/>
              <a:t>Removed Major Axis</a:t>
            </a:r>
          </a:p>
          <a:p>
            <a:r>
              <a:rPr lang="en-US" dirty="0" smtClean="0"/>
              <a:t>Correlation Coefficient</a:t>
            </a:r>
          </a:p>
          <a:p>
            <a:r>
              <a:rPr lang="en-US" dirty="0" smtClean="0"/>
              <a:t>Bootstrap of LS correlation</a:t>
            </a:r>
          </a:p>
          <a:p>
            <a:r>
              <a:rPr lang="en-US" dirty="0" smtClean="0"/>
              <a:t>PSD analysis</a:t>
            </a:r>
          </a:p>
          <a:p>
            <a:endParaRPr lang="en-US" dirty="0" smtClean="0"/>
          </a:p>
          <a:p>
            <a:endParaRPr lang="en-US" baseline="48000" dirty="0"/>
          </a:p>
          <a:p>
            <a:pPr marL="109728" indent="0">
              <a:buNone/>
            </a:pPr>
            <a:endParaRPr lang="en-US" baseline="48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485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721695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Linear Least Squares Regression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771" y="1042432"/>
            <a:ext cx="5181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19700" y="902732"/>
            <a:ext cx="354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Bootstrap Histogram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 flipH="1">
            <a:off x="-201415" y="2718316"/>
            <a:ext cx="748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96089" y="471856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 Temp Anomaly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471856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Correlation Coefficient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114" y="957161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3400" y="518160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LS Slope: .71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RMA Slope: 1.46</a:t>
            </a:r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509" y="5777750"/>
            <a:ext cx="6718753" cy="1123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509" y="5093208"/>
            <a:ext cx="6718753" cy="827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74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431925"/>
            <a:ext cx="93726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1056182" y="2920484"/>
            <a:ext cx="285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 Anomaly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524775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432425"/>
            <a:ext cx="17526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North Atlantic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Global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9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29" y="1295400"/>
            <a:ext cx="4651829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029" y="1295400"/>
            <a:ext cx="4578799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109504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Atlantic SST PSD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1175266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 Temp PSD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36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400" y="1193800"/>
            <a:ext cx="4998857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465772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103453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Atlantic SST PSD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102286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NAO Index PSD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23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587</TotalTime>
  <Words>274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Exploring the Relationship Between North Atlantic and Global Temperature Anomalies Using Bivariate and Time Series Analysis  </vt:lpstr>
      <vt:lpstr>The Problem</vt:lpstr>
      <vt:lpstr>The Data</vt:lpstr>
      <vt:lpstr>Concerns With Data</vt:lpstr>
      <vt:lpstr>Techniques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Relationship Between North Atlantic and Global Temperature Anomalies Using Bivariate and Time Series Analysis</dc:title>
  <dc:creator>Schilling, Ryan J</dc:creator>
  <cp:lastModifiedBy>Schilling, Ryan J</cp:lastModifiedBy>
  <cp:revision>20</cp:revision>
  <dcterms:created xsi:type="dcterms:W3CDTF">2011-04-28T03:36:09Z</dcterms:created>
  <dcterms:modified xsi:type="dcterms:W3CDTF">2011-04-28T13:23:58Z</dcterms:modified>
</cp:coreProperties>
</file>