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67FDDF-E0A6-4B04-96E5-1A94E312FADA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971C37-EECE-40D9-A053-144F16710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Submarine Transit From </a:t>
            </a:r>
            <a:r>
              <a:rPr lang="en-US" dirty="0" smtClean="0"/>
              <a:t>Groton to the </a:t>
            </a:r>
            <a:r>
              <a:rPr lang="en-US" smtClean="0"/>
              <a:t>Deep Blue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</a:t>
            </a:r>
            <a:r>
              <a:rPr lang="en-US" dirty="0" err="1" smtClean="0"/>
              <a:t>Wingfield</a:t>
            </a:r>
            <a:endParaRPr lang="en-US" dirty="0" smtClean="0"/>
          </a:p>
          <a:p>
            <a:r>
              <a:rPr lang="en-US" dirty="0" smtClean="0"/>
              <a:t>26 April 2011</a:t>
            </a:r>
          </a:p>
          <a:p>
            <a:r>
              <a:rPr lang="en-US" dirty="0" smtClean="0"/>
              <a:t>EAS-4480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Detrended</a:t>
            </a:r>
            <a:r>
              <a:rPr lang="en-US" dirty="0" smtClean="0"/>
              <a:t> PSD’s</a:t>
            </a:r>
            <a:endParaRPr lang="en-US" dirty="0"/>
          </a:p>
        </p:txBody>
      </p:sp>
      <p:pic>
        <p:nvPicPr>
          <p:cNvPr id="5" name="Picture 4" descr="Detrended PSD 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990600"/>
            <a:ext cx="5029200" cy="2933700"/>
          </a:xfrm>
          <a:prstGeom prst="rect">
            <a:avLst/>
          </a:prstGeom>
        </p:spPr>
      </p:pic>
      <p:pic>
        <p:nvPicPr>
          <p:cNvPr id="6" name="Picture 5" descr="Detrended PSD 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990600"/>
            <a:ext cx="5029200" cy="2933700"/>
          </a:xfrm>
          <a:prstGeom prst="rect">
            <a:avLst/>
          </a:prstGeom>
        </p:spPr>
      </p:pic>
      <p:pic>
        <p:nvPicPr>
          <p:cNvPr id="7" name="Picture 6" descr="Detrended PSD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3924300"/>
            <a:ext cx="5029200" cy="2933700"/>
          </a:xfrm>
          <a:prstGeom prst="rect">
            <a:avLst/>
          </a:prstGeom>
        </p:spPr>
      </p:pic>
      <p:pic>
        <p:nvPicPr>
          <p:cNvPr id="8" name="Picture 7" descr="Detrended PSD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924300"/>
            <a:ext cx="5029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Detrended</a:t>
            </a:r>
            <a:r>
              <a:rPr lang="en-US" dirty="0" smtClean="0"/>
              <a:t> Phase Angles</a:t>
            </a:r>
            <a:endParaRPr lang="en-US" dirty="0"/>
          </a:p>
        </p:txBody>
      </p:sp>
      <p:pic>
        <p:nvPicPr>
          <p:cNvPr id="3" name="Picture 2" descr="Detrended ELI 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990600"/>
            <a:ext cx="5029200" cy="2933700"/>
          </a:xfrm>
          <a:prstGeom prst="rect">
            <a:avLst/>
          </a:prstGeom>
        </p:spPr>
      </p:pic>
      <p:pic>
        <p:nvPicPr>
          <p:cNvPr id="4" name="Picture 3" descr="Detrended NAN 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5029200" cy="2933700"/>
          </a:xfrm>
          <a:prstGeom prst="rect">
            <a:avLst/>
          </a:prstGeom>
        </p:spPr>
      </p:pic>
      <p:pic>
        <p:nvPicPr>
          <p:cNvPr id="5" name="Picture 4" descr="Detrended Phase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3924300"/>
            <a:ext cx="5029200" cy="2933700"/>
          </a:xfrm>
          <a:prstGeom prst="rect">
            <a:avLst/>
          </a:prstGeom>
        </p:spPr>
      </p:pic>
      <p:pic>
        <p:nvPicPr>
          <p:cNvPr id="6" name="Picture 5" descr="Detrended Phase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24300"/>
            <a:ext cx="5029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Detrended</a:t>
            </a:r>
            <a:r>
              <a:rPr lang="en-US" dirty="0" smtClean="0"/>
              <a:t> Coherence</a:t>
            </a:r>
            <a:endParaRPr lang="en-US" dirty="0"/>
          </a:p>
        </p:txBody>
      </p:sp>
      <p:pic>
        <p:nvPicPr>
          <p:cNvPr id="3" name="Picture 2" descr="Detrended Coherence 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990600"/>
            <a:ext cx="5029200" cy="2933700"/>
          </a:xfrm>
          <a:prstGeom prst="rect">
            <a:avLst/>
          </a:prstGeom>
        </p:spPr>
      </p:pic>
      <p:pic>
        <p:nvPicPr>
          <p:cNvPr id="4" name="Picture 3" descr="Detrended COherence 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5029200" cy="2933700"/>
          </a:xfrm>
          <a:prstGeom prst="rect">
            <a:avLst/>
          </a:prstGeom>
        </p:spPr>
      </p:pic>
      <p:pic>
        <p:nvPicPr>
          <p:cNvPr id="5" name="Picture 4" descr="Detrended Coherence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3924300"/>
            <a:ext cx="5029200" cy="2933700"/>
          </a:xfrm>
          <a:prstGeom prst="rect">
            <a:avLst/>
          </a:prstGeom>
        </p:spPr>
      </p:pic>
      <p:pic>
        <p:nvPicPr>
          <p:cNvPr id="6" name="Picture 5" descr="Detrended Coherence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24300"/>
            <a:ext cx="5029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Data sets show it beneficial to transit the area in the Summer.</a:t>
            </a:r>
          </a:p>
          <a:p>
            <a:r>
              <a:rPr lang="en-US" dirty="0" smtClean="0"/>
              <a:t>There is cycle shown using the raw data.</a:t>
            </a:r>
          </a:p>
          <a:p>
            <a:r>
              <a:rPr lang="en-US" dirty="0" smtClean="0"/>
              <a:t>There is a 7 to 10 day cycle with low power.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submarin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825207" cy="3446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Groton,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Base is located in New London, CT on Thames River</a:t>
            </a:r>
          </a:p>
          <a:p>
            <a:r>
              <a:rPr lang="en-US" dirty="0" smtClean="0"/>
              <a:t>“Home of the Submarine Force” &amp; “Submarine Capital of the World”</a:t>
            </a:r>
          </a:p>
          <a:p>
            <a:r>
              <a:rPr lang="en-US" dirty="0" smtClean="0"/>
              <a:t>14 in service submarines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New London SUBA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38400"/>
            <a:ext cx="4409233" cy="2219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Buoys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59352"/>
          </a:xfrm>
        </p:spPr>
        <p:txBody>
          <a:bodyPr/>
          <a:lstStyle/>
          <a:p>
            <a:r>
              <a:rPr lang="en-US" dirty="0" smtClean="0"/>
              <a:t>Eastern Long Island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54843"/>
          </a:xfrm>
        </p:spPr>
        <p:txBody>
          <a:bodyPr/>
          <a:lstStyle/>
          <a:p>
            <a:r>
              <a:rPr lang="en-US" dirty="0" smtClean="0"/>
              <a:t>Nantucket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116388" cy="3951288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Location: 41.263N 72.067W</a:t>
            </a:r>
          </a:p>
          <a:p>
            <a:r>
              <a:rPr lang="en-US" b="1" dirty="0" smtClean="0"/>
              <a:t>University of Connecticut</a:t>
            </a:r>
          </a:p>
          <a:p>
            <a:r>
              <a:rPr lang="en-US" b="1" dirty="0" smtClean="0"/>
              <a:t>Water Depth: 23m</a:t>
            </a:r>
          </a:p>
          <a:p>
            <a:r>
              <a:rPr lang="en-US" b="1" dirty="0" smtClean="0"/>
              <a:t>Barometer:  Sea Level</a:t>
            </a:r>
          </a:p>
          <a:p>
            <a:r>
              <a:rPr lang="en-US" b="1" dirty="0" smtClean="0"/>
              <a:t>Temperature: 3.5m above</a:t>
            </a:r>
          </a:p>
          <a:p>
            <a:r>
              <a:rPr lang="en-US" b="1" dirty="0" smtClean="0"/>
              <a:t>Sea Temperature: 1m below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Location: 40.502N 69.247W</a:t>
            </a:r>
          </a:p>
          <a:p>
            <a:pPr lvl="1"/>
            <a:r>
              <a:rPr lang="en-US" b="1" dirty="0" smtClean="0"/>
              <a:t>54NM SE</a:t>
            </a:r>
          </a:p>
          <a:p>
            <a:r>
              <a:rPr lang="en-US" b="1" dirty="0" smtClean="0"/>
              <a:t>National Data Buoy Center</a:t>
            </a:r>
          </a:p>
          <a:p>
            <a:r>
              <a:rPr lang="en-US" b="1" dirty="0" smtClean="0"/>
              <a:t>Water Depth: 65.8m</a:t>
            </a:r>
          </a:p>
          <a:p>
            <a:r>
              <a:rPr lang="en-US" b="1" dirty="0" smtClean="0"/>
              <a:t>Barometer: Sea Level</a:t>
            </a:r>
          </a:p>
          <a:p>
            <a:r>
              <a:rPr lang="en-US" b="1" dirty="0" smtClean="0"/>
              <a:t>Temperature: 4m above</a:t>
            </a:r>
          </a:p>
          <a:p>
            <a:r>
              <a:rPr lang="en-US" b="1" dirty="0" smtClean="0"/>
              <a:t>Sea Temperature: .6m below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ton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5959857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5334000" y="22860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915400" y="57912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10200" y="2514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571890">
            <a:off x="5511852" y="3455166"/>
            <a:ext cx="1540375" cy="176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pic>
        <p:nvPicPr>
          <p:cNvPr id="8" name="Content Placeholder 7" descr="Raw 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219201"/>
            <a:ext cx="7524749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RAW PSD’s</a:t>
            </a:r>
            <a:endParaRPr lang="en-US" dirty="0"/>
          </a:p>
        </p:txBody>
      </p:sp>
      <p:pic>
        <p:nvPicPr>
          <p:cNvPr id="9" name="Picture 8" descr="PSD N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90600"/>
            <a:ext cx="5029200" cy="2933700"/>
          </a:xfrm>
          <a:prstGeom prst="rect">
            <a:avLst/>
          </a:prstGeom>
        </p:spPr>
      </p:pic>
      <p:pic>
        <p:nvPicPr>
          <p:cNvPr id="10" name="Picture 9" descr="PSD 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990600"/>
            <a:ext cx="5029200" cy="2933701"/>
          </a:xfrm>
          <a:prstGeom prst="rect">
            <a:avLst/>
          </a:prstGeom>
        </p:spPr>
      </p:pic>
      <p:pic>
        <p:nvPicPr>
          <p:cNvPr id="11" name="Picture 10" descr="PSD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3924300"/>
            <a:ext cx="5029200" cy="2933700"/>
          </a:xfrm>
          <a:prstGeom prst="rect">
            <a:avLst/>
          </a:prstGeom>
        </p:spPr>
      </p:pic>
      <p:pic>
        <p:nvPicPr>
          <p:cNvPr id="12" name="Picture 11" descr="PSD Water Te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924300"/>
            <a:ext cx="5029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Raw Phase Angles</a:t>
            </a:r>
            <a:endParaRPr lang="en-US" dirty="0"/>
          </a:p>
        </p:txBody>
      </p:sp>
      <p:pic>
        <p:nvPicPr>
          <p:cNvPr id="3" name="Picture 2" descr="Phase 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066800"/>
            <a:ext cx="5029200" cy="2933700"/>
          </a:xfrm>
          <a:prstGeom prst="rect">
            <a:avLst/>
          </a:prstGeom>
        </p:spPr>
      </p:pic>
      <p:pic>
        <p:nvPicPr>
          <p:cNvPr id="4" name="Picture 3" descr="Phase 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66800"/>
            <a:ext cx="5029200" cy="2933700"/>
          </a:xfrm>
          <a:prstGeom prst="rect">
            <a:avLst/>
          </a:prstGeom>
        </p:spPr>
      </p:pic>
      <p:pic>
        <p:nvPicPr>
          <p:cNvPr id="5" name="Picture 4" descr="Phase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3924300"/>
            <a:ext cx="5029200" cy="2933700"/>
          </a:xfrm>
          <a:prstGeom prst="rect">
            <a:avLst/>
          </a:prstGeom>
        </p:spPr>
      </p:pic>
      <p:pic>
        <p:nvPicPr>
          <p:cNvPr id="6" name="Picture 5" descr="phase-A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24300"/>
            <a:ext cx="50292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Raw Coherence</a:t>
            </a:r>
            <a:endParaRPr lang="en-US" dirty="0"/>
          </a:p>
        </p:txBody>
      </p:sp>
      <p:pic>
        <p:nvPicPr>
          <p:cNvPr id="3" name="Picture 2" descr="Coherence 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990600"/>
            <a:ext cx="5029200" cy="2933700"/>
          </a:xfrm>
          <a:prstGeom prst="rect">
            <a:avLst/>
          </a:prstGeom>
        </p:spPr>
      </p:pic>
      <p:pic>
        <p:nvPicPr>
          <p:cNvPr id="4" name="Picture 3" descr="Coherence 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5029200" cy="2933700"/>
          </a:xfrm>
          <a:prstGeom prst="rect">
            <a:avLst/>
          </a:prstGeom>
        </p:spPr>
      </p:pic>
      <p:pic>
        <p:nvPicPr>
          <p:cNvPr id="5" name="Picture 4" descr="Coherence 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3924300"/>
            <a:ext cx="5029200" cy="2933700"/>
          </a:xfrm>
          <a:prstGeom prst="rect">
            <a:avLst/>
          </a:prstGeom>
        </p:spPr>
      </p:pic>
      <p:pic>
        <p:nvPicPr>
          <p:cNvPr id="6" name="Picture 5" descr="Coherence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24300"/>
            <a:ext cx="5029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Detrended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 descr="Detrended 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219201"/>
            <a:ext cx="7524749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159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Submarine Transit From Groton to the Deep Blue Sea</vt:lpstr>
      <vt:lpstr>Groton, CT</vt:lpstr>
      <vt:lpstr>Buoys</vt:lpstr>
      <vt:lpstr>Slide 4</vt:lpstr>
      <vt:lpstr>Raw Data</vt:lpstr>
      <vt:lpstr>RAW PSD’s</vt:lpstr>
      <vt:lpstr>Raw Phase Angles</vt:lpstr>
      <vt:lpstr>Raw Coherence</vt:lpstr>
      <vt:lpstr>Detrended Data</vt:lpstr>
      <vt:lpstr>Detrended PSD’s</vt:lpstr>
      <vt:lpstr>Detrended Phase Angles</vt:lpstr>
      <vt:lpstr>Detrended Coherence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Submarine Transit From Groton, CT to the Deep Blue Sea</dc:title>
  <dc:creator>Joshua</dc:creator>
  <cp:lastModifiedBy>Joshua</cp:lastModifiedBy>
  <cp:revision>32</cp:revision>
  <dcterms:created xsi:type="dcterms:W3CDTF">2011-04-24T18:24:27Z</dcterms:created>
  <dcterms:modified xsi:type="dcterms:W3CDTF">2011-04-25T22:33:45Z</dcterms:modified>
</cp:coreProperties>
</file>