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68" r:id="rId4"/>
    <p:sldId id="258" r:id="rId5"/>
    <p:sldId id="259" r:id="rId6"/>
    <p:sldId id="261" r:id="rId7"/>
    <p:sldId id="271" r:id="rId8"/>
    <p:sldId id="262" r:id="rId9"/>
    <p:sldId id="260" r:id="rId10"/>
    <p:sldId id="269" r:id="rId11"/>
    <p:sldId id="265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BA75A-4D60-406F-B3AF-4A2005C7F1E9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1930C-B25F-4BFA-9E8D-B713EF2C4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930C-B25F-4BFA-9E8D-B713EF2C45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930C-B25F-4BFA-9E8D-B713EF2C457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930C-B25F-4BFA-9E8D-B713EF2C457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930C-B25F-4BFA-9E8D-B713EF2C457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930C-B25F-4BFA-9E8D-B713EF2C457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930C-B25F-4BFA-9E8D-B713EF2C457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930C-B25F-4BFA-9E8D-B713EF2C457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930C-B25F-4BFA-9E8D-B713EF2C457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930C-B25F-4BFA-9E8D-B713EF2C457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930C-B25F-4BFA-9E8D-B713EF2C457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930C-B25F-4BFA-9E8D-B713EF2C457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930C-B25F-4BFA-9E8D-B713EF2C457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C-8988-40F2-B9D8-AD7C950C84C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095094-9053-40ED-992C-D107E688F8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C-8988-40F2-B9D8-AD7C950C84C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95094-9053-40ED-992C-D107E688F8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8095094-9053-40ED-992C-D107E688F8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C-8988-40F2-B9D8-AD7C950C84C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C-8988-40F2-B9D8-AD7C950C84C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8095094-9053-40ED-992C-D107E688F8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C-8988-40F2-B9D8-AD7C950C84C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095094-9053-40ED-992C-D107E688F8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AE7A52C-8988-40F2-B9D8-AD7C950C84C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95094-9053-40ED-992C-D107E688F8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C-8988-40F2-B9D8-AD7C950C84C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8095094-9053-40ED-992C-D107E688F8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C-8988-40F2-B9D8-AD7C950C84C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8095094-9053-40ED-992C-D107E688F8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C-8988-40F2-B9D8-AD7C950C84C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095094-9053-40ED-992C-D107E688F8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095094-9053-40ED-992C-D107E688F8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C-8988-40F2-B9D8-AD7C950C84C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8095094-9053-40ED-992C-D107E688F8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AE7A52C-8988-40F2-B9D8-AD7C950C84C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AE7A52C-8988-40F2-B9D8-AD7C950C84C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095094-9053-40ED-992C-D107E688F8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1.ncdc.noaa.gov/pub/orders/31471.csv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Rebecca Kollmeyer</a:t>
            </a:r>
          </a:p>
          <a:p>
            <a:r>
              <a:rPr lang="en-US" dirty="0" smtClean="0"/>
              <a:t>EAS 4480 </a:t>
            </a:r>
          </a:p>
          <a:p>
            <a:r>
              <a:rPr lang="en-US" dirty="0" smtClean="0"/>
              <a:t>April 24</a:t>
            </a:r>
            <a:r>
              <a:rPr lang="en-US" baseline="30000" dirty="0" smtClean="0"/>
              <a:t>th</a:t>
            </a:r>
            <a:r>
              <a:rPr lang="en-US" dirty="0" smtClean="0"/>
              <a:t>, 2012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86800" cy="2076450"/>
          </a:xfrm>
        </p:spPr>
        <p:txBody>
          <a:bodyPr>
            <a:normAutofit/>
          </a:bodyPr>
          <a:lstStyle/>
          <a:p>
            <a:r>
              <a:rPr lang="en-US" dirty="0" smtClean="0"/>
              <a:t>Impacts on Atlanta </a:t>
            </a:r>
            <a:r>
              <a:rPr lang="en-US" dirty="0" smtClean="0"/>
              <a:t>weather during </a:t>
            </a:r>
            <a:r>
              <a:rPr lang="en-US" dirty="0" smtClean="0"/>
              <a:t>winter by Central Pacific and Eastern Pacific El Nino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Limitations: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With monthly averages, no obvious connection between El Nino events and rainfall/temp</a:t>
            </a:r>
          </a:p>
          <a:p>
            <a:r>
              <a:rPr lang="en-US" dirty="0" smtClean="0"/>
              <a:t>Hard to test magnitude of difference with limited data set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Lack of normal distribution</a:t>
            </a:r>
          </a:p>
          <a:p>
            <a:r>
              <a:rPr lang="en-US" dirty="0" smtClean="0"/>
              <a:t>Small data set</a:t>
            </a:r>
          </a:p>
          <a:p>
            <a:r>
              <a:rPr lang="en-US" dirty="0" smtClean="0"/>
              <a:t>Weak connection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00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Overview · Background · Data </a:t>
            </a:r>
            <a:r>
              <a:rPr lang="en-US" dirty="0" smtClean="0"/>
              <a:t>· </a:t>
            </a:r>
            <a:r>
              <a:rPr lang="en-US" i="1" dirty="0" smtClean="0"/>
              <a:t>Results</a:t>
            </a:r>
            <a:r>
              <a:rPr lang="en-US" dirty="0" smtClean="0"/>
              <a:t> · </a:t>
            </a:r>
            <a:r>
              <a:rPr lang="en-US" b="1" u="sng" dirty="0" smtClean="0"/>
              <a:t>Conclusion </a:t>
            </a:r>
            <a:r>
              <a:rPr lang="en-US" i="1" dirty="0" smtClean="0"/>
              <a:t>· Future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weekly or daily values of both El Nino and weather data to create a larger data set</a:t>
            </a:r>
          </a:p>
          <a:p>
            <a:r>
              <a:rPr lang="en-US" dirty="0" smtClean="0"/>
              <a:t>Test difference of each kind of El Nino vs. total El Nino</a:t>
            </a:r>
          </a:p>
          <a:p>
            <a:r>
              <a:rPr lang="en-US" dirty="0" smtClean="0"/>
              <a:t>More advanced statistics to find magnitude of difference (even if it is small)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00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Overview · Background · Data · Results · Conclusion </a:t>
            </a:r>
            <a:r>
              <a:rPr lang="en-US" dirty="0" smtClean="0"/>
              <a:t>· </a:t>
            </a:r>
            <a:r>
              <a:rPr lang="en-US" b="1" u="sng" dirty="0" smtClean="0"/>
              <a:t>Future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Ashok, </a:t>
            </a:r>
            <a:r>
              <a:rPr lang="en-US" dirty="0" err="1" smtClean="0"/>
              <a:t>Karumuri</a:t>
            </a:r>
            <a:r>
              <a:rPr lang="en-US" dirty="0" smtClean="0"/>
              <a:t>. "The El Nino with a Difference." </a:t>
            </a:r>
            <a:r>
              <a:rPr lang="en-US" i="1" dirty="0" smtClean="0"/>
              <a:t>Nature</a:t>
            </a:r>
            <a:r>
              <a:rPr lang="en-US" dirty="0" smtClean="0"/>
              <a:t> 461 (2009): 481-84. Print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Black, Rob X. ENSO </a:t>
            </a:r>
            <a:r>
              <a:rPr lang="en-US" dirty="0" err="1" smtClean="0"/>
              <a:t>Extratropical</a:t>
            </a:r>
            <a:r>
              <a:rPr lang="en-US" dirty="0" smtClean="0"/>
              <a:t> Impacts, Class Presentation, EAS 4470</a:t>
            </a:r>
          </a:p>
          <a:p>
            <a:r>
              <a:rPr lang="en-US" dirty="0" smtClean="0"/>
              <a:t>National Climate Data Center, </a:t>
            </a:r>
            <a:r>
              <a:rPr lang="en-US" b="1" dirty="0" smtClean="0">
                <a:hlinkClick r:id="rId3"/>
              </a:rPr>
              <a:t>http://www1.ncdc.noaa.gov/</a:t>
            </a:r>
            <a:endParaRPr lang="en-US" dirty="0" smtClean="0"/>
          </a:p>
          <a:p>
            <a:r>
              <a:rPr lang="en-US" dirty="0" err="1" smtClean="0"/>
              <a:t>Weng</a:t>
            </a:r>
            <a:r>
              <a:rPr lang="en-US" dirty="0" smtClean="0"/>
              <a:t>, </a:t>
            </a:r>
            <a:r>
              <a:rPr lang="en-US" dirty="0" err="1" smtClean="0"/>
              <a:t>Hengyi</a:t>
            </a:r>
            <a:r>
              <a:rPr lang="en-US" dirty="0" smtClean="0"/>
              <a:t>. "Anomalous Winter Climate Conditions in the Pacific Rim during Recent El </a:t>
            </a:r>
            <a:r>
              <a:rPr lang="en-US" dirty="0" err="1" smtClean="0"/>
              <a:t>Nin˜o</a:t>
            </a:r>
            <a:r>
              <a:rPr lang="en-US" dirty="0" smtClean="0"/>
              <a:t> </a:t>
            </a:r>
            <a:r>
              <a:rPr lang="en-US" dirty="0" err="1" smtClean="0"/>
              <a:t>Modoki</a:t>
            </a:r>
            <a:r>
              <a:rPr lang="en-US" dirty="0" smtClean="0"/>
              <a:t> and El </a:t>
            </a:r>
            <a:r>
              <a:rPr lang="en-US" dirty="0" err="1" smtClean="0"/>
              <a:t>Nin˜o</a:t>
            </a:r>
            <a:r>
              <a:rPr lang="en-US" dirty="0" smtClean="0"/>
              <a:t> Events." </a:t>
            </a:r>
            <a:r>
              <a:rPr lang="en-US" i="1" dirty="0" smtClean="0"/>
              <a:t>Climate Dynamics</a:t>
            </a:r>
            <a:r>
              <a:rPr lang="en-US" dirty="0" smtClean="0"/>
              <a:t> 674th ser. 32.663 (2009). Print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Background of Central Pacific and Eastern Pacific El Nino</a:t>
            </a:r>
          </a:p>
          <a:p>
            <a:r>
              <a:rPr lang="en-US" dirty="0" smtClean="0"/>
              <a:t>Analyze Atlanta data</a:t>
            </a:r>
          </a:p>
          <a:p>
            <a:r>
              <a:rPr lang="en-US" dirty="0" smtClean="0"/>
              <a:t>Apply statistical tests to compare </a:t>
            </a:r>
            <a:r>
              <a:rPr lang="en-US" dirty="0" smtClean="0"/>
              <a:t>results</a:t>
            </a:r>
          </a:p>
          <a:p>
            <a:r>
              <a:rPr lang="en-US" dirty="0" smtClean="0"/>
              <a:t>Conclusions about impacts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00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Overview</a:t>
            </a:r>
            <a:r>
              <a:rPr lang="en-US" dirty="0" smtClean="0"/>
              <a:t> · </a:t>
            </a:r>
            <a:r>
              <a:rPr lang="en-US" i="1" dirty="0" smtClean="0"/>
              <a:t>Background · Data · Results · Conclusion · Future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Variations of El Nino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2898648" cy="4721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EP El </a:t>
            </a:r>
            <a:r>
              <a:rPr lang="en-US" dirty="0" smtClean="0"/>
              <a:t>N</a:t>
            </a:r>
            <a:r>
              <a:rPr lang="en-US" dirty="0" smtClean="0"/>
              <a:t>ino:</a:t>
            </a:r>
          </a:p>
          <a:p>
            <a:r>
              <a:rPr lang="en-US" dirty="0" smtClean="0"/>
              <a:t>Easterly winds weaken</a:t>
            </a:r>
          </a:p>
          <a:p>
            <a:r>
              <a:rPr lang="en-US" dirty="0" smtClean="0"/>
              <a:t>Warmer SST</a:t>
            </a:r>
          </a:p>
          <a:p>
            <a:pPr>
              <a:buNone/>
            </a:pPr>
            <a:r>
              <a:rPr lang="en-US" dirty="0" smtClean="0"/>
              <a:t>CP El Nino:</a:t>
            </a:r>
          </a:p>
          <a:p>
            <a:r>
              <a:rPr lang="en-US" dirty="0" smtClean="0"/>
              <a:t>Warm SST surrounded by cold</a:t>
            </a:r>
          </a:p>
          <a:p>
            <a:r>
              <a:rPr lang="en-US" dirty="0" smtClean="0"/>
              <a:t>Change in Circulation</a:t>
            </a:r>
            <a:endParaRPr lang="en-US" dirty="0"/>
          </a:p>
        </p:txBody>
      </p:sp>
      <p:pic>
        <p:nvPicPr>
          <p:cNvPr id="2052" name="Picture 4" descr="http://rxb.eas.gatech.edu/internal/4470/Assignments/5_enso_extratropics/supplemental/ashok_2009_fig2.jpg"/>
          <p:cNvPicPr>
            <a:picLocks noChangeAspect="1" noChangeArrowheads="1"/>
          </p:cNvPicPr>
          <p:nvPr/>
        </p:nvPicPr>
        <p:blipFill>
          <a:blip r:embed="rId3" cstate="print"/>
          <a:srcRect b="48480"/>
          <a:stretch>
            <a:fillRect/>
          </a:stretch>
        </p:blipFill>
        <p:spPr bwMode="auto">
          <a:xfrm>
            <a:off x="3276600" y="3810000"/>
            <a:ext cx="5486400" cy="2286000"/>
          </a:xfrm>
          <a:prstGeom prst="rect">
            <a:avLst/>
          </a:prstGeom>
          <a:noFill/>
        </p:spPr>
      </p:pic>
      <p:pic>
        <p:nvPicPr>
          <p:cNvPr id="2054" name="Picture 6" descr="http://rxb.eas.gatech.edu/internal/4470/Assignments/5_enso_extratropics/supplemental/ashok_2009_fig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1600200"/>
            <a:ext cx="3124200" cy="224942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2672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Normal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5791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153400" y="5715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400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Overview</a:t>
            </a:r>
            <a:r>
              <a:rPr lang="en-US" dirty="0" smtClean="0"/>
              <a:t> · </a:t>
            </a:r>
            <a:r>
              <a:rPr lang="en-US" b="1" u="sng" dirty="0" smtClean="0"/>
              <a:t>Background</a:t>
            </a:r>
            <a:r>
              <a:rPr lang="en-US" u="sng" dirty="0" smtClean="0"/>
              <a:t> </a:t>
            </a:r>
            <a:r>
              <a:rPr lang="en-US" dirty="0" smtClean="0"/>
              <a:t>· </a:t>
            </a:r>
            <a:r>
              <a:rPr lang="en-US" i="1" dirty="0" smtClean="0"/>
              <a:t>Data · Results · Conclusion · Future</a:t>
            </a:r>
            <a:endParaRPr lang="en-US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7162800" y="6019800"/>
            <a:ext cx="1600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Ashok, 2009 </a:t>
            </a:r>
            <a:r>
              <a:rPr lang="en-US" sz="1050" i="1" dirty="0" smtClean="0"/>
              <a:t>Nature</a:t>
            </a:r>
            <a:endParaRPr lang="en-US" sz="105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Impacts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Eastern Pacific:</a:t>
            </a:r>
          </a:p>
          <a:p>
            <a:r>
              <a:rPr lang="en-US" dirty="0" smtClean="0"/>
              <a:t>North/South impact</a:t>
            </a:r>
          </a:p>
          <a:p>
            <a:pPr lvl="1"/>
            <a:r>
              <a:rPr lang="en-US" dirty="0" smtClean="0"/>
              <a:t>More rain in south</a:t>
            </a:r>
          </a:p>
          <a:p>
            <a:pPr lvl="1"/>
            <a:r>
              <a:rPr lang="en-US" dirty="0" smtClean="0"/>
              <a:t>Less rain in north</a:t>
            </a:r>
          </a:p>
          <a:p>
            <a:pPr lvl="1"/>
            <a:r>
              <a:rPr lang="en-US" dirty="0" smtClean="0"/>
              <a:t>Change in temp pattern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Central Pacific:</a:t>
            </a:r>
          </a:p>
          <a:p>
            <a:r>
              <a:rPr lang="en-US" dirty="0" smtClean="0"/>
              <a:t>East/West impact:</a:t>
            </a:r>
          </a:p>
          <a:p>
            <a:pPr lvl="1"/>
            <a:r>
              <a:rPr lang="en-US" dirty="0" smtClean="0"/>
              <a:t>More rain in East</a:t>
            </a:r>
          </a:p>
          <a:p>
            <a:pPr lvl="1"/>
            <a:r>
              <a:rPr lang="en-US" dirty="0" smtClean="0"/>
              <a:t>Less rain in West</a:t>
            </a:r>
          </a:p>
          <a:p>
            <a:pPr lvl="1"/>
            <a:r>
              <a:rPr lang="en-US" dirty="0" smtClean="0"/>
              <a:t>Change in temp pattern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00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Overview</a:t>
            </a:r>
            <a:r>
              <a:rPr lang="en-US" dirty="0" smtClean="0"/>
              <a:t> · </a:t>
            </a:r>
            <a:r>
              <a:rPr lang="en-US" b="1" u="sng" dirty="0" smtClean="0"/>
              <a:t>Background</a:t>
            </a:r>
            <a:r>
              <a:rPr lang="en-US" dirty="0" smtClean="0"/>
              <a:t> · </a:t>
            </a:r>
            <a:r>
              <a:rPr lang="en-US" i="1" dirty="0" smtClean="0"/>
              <a:t>Data · Results · Conclusion · Future</a:t>
            </a:r>
            <a:endParaRPr lang="en-US" i="1" dirty="0"/>
          </a:p>
        </p:txBody>
      </p:sp>
      <p:sp>
        <p:nvSpPr>
          <p:cNvPr id="11" name="Shape 298"/>
          <p:cNvSpPr/>
          <p:nvPr/>
        </p:nvSpPr>
        <p:spPr>
          <a:xfrm>
            <a:off x="685800" y="3505200"/>
            <a:ext cx="3276600" cy="2514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</p:sp>
      <p:sp>
        <p:nvSpPr>
          <p:cNvPr id="12" name="Shape 299"/>
          <p:cNvSpPr/>
          <p:nvPr/>
        </p:nvSpPr>
        <p:spPr>
          <a:xfrm>
            <a:off x="4953000" y="3505200"/>
            <a:ext cx="3657600" cy="2590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</p:sp>
      <p:sp>
        <p:nvSpPr>
          <p:cNvPr id="10" name="TextBox 9"/>
          <p:cNvSpPr txBox="1"/>
          <p:nvPr/>
        </p:nvSpPr>
        <p:spPr>
          <a:xfrm>
            <a:off x="2362200" y="5181600"/>
            <a:ext cx="4642618" cy="1077218"/>
          </a:xfrm>
          <a:prstGeom prst="rect">
            <a:avLst/>
          </a:prstGeom>
          <a:ln/>
          <a:effectLst>
            <a:glow rad="63500">
              <a:schemeClr val="accent1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“How much more” rain </a:t>
            </a:r>
          </a:p>
          <a:p>
            <a:pPr algn="ctr"/>
            <a:r>
              <a:rPr lang="en-US" sz="3200" dirty="0" smtClean="0"/>
              <a:t>still not fully understood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Identify years considered EP events</a:t>
            </a:r>
          </a:p>
          <a:p>
            <a:r>
              <a:rPr lang="en-US" dirty="0" smtClean="0"/>
              <a:t>Identify years considered CP events</a:t>
            </a:r>
          </a:p>
          <a:p>
            <a:r>
              <a:rPr lang="en-US" dirty="0" smtClean="0"/>
              <a:t>Collect temperature/precipitation data for ATL</a:t>
            </a:r>
          </a:p>
          <a:p>
            <a:r>
              <a:rPr lang="en-US" dirty="0" smtClean="0"/>
              <a:t>Compare rainfall amounts during events vs. average</a:t>
            </a:r>
          </a:p>
          <a:p>
            <a:r>
              <a:rPr lang="en-US" dirty="0" smtClean="0"/>
              <a:t>Compare temperature during events vs. average</a:t>
            </a:r>
          </a:p>
          <a:p>
            <a:r>
              <a:rPr lang="en-US" dirty="0" smtClean="0"/>
              <a:t>Statistically analyze results and draw conclusions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00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Overview · Background </a:t>
            </a:r>
            <a:r>
              <a:rPr lang="en-US" dirty="0" smtClean="0"/>
              <a:t>· </a:t>
            </a:r>
            <a:r>
              <a:rPr lang="en-US" b="1" u="sng" dirty="0" smtClean="0"/>
              <a:t>Data</a:t>
            </a:r>
            <a:r>
              <a:rPr lang="en-US" dirty="0" smtClean="0"/>
              <a:t> · </a:t>
            </a:r>
            <a:r>
              <a:rPr lang="en-US" i="1" dirty="0" smtClean="0"/>
              <a:t>Results · Conclusion · Future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Data from NCDC:</a:t>
            </a:r>
          </a:p>
          <a:p>
            <a:r>
              <a:rPr lang="en-US" dirty="0" smtClean="0"/>
              <a:t>El Nino 3.4 monthly index </a:t>
            </a:r>
          </a:p>
          <a:p>
            <a:r>
              <a:rPr lang="en-US" dirty="0" smtClean="0"/>
              <a:t>Atlanta monthly rainfall</a:t>
            </a:r>
          </a:p>
          <a:p>
            <a:r>
              <a:rPr lang="en-US" dirty="0" smtClean="0"/>
              <a:t>Atlanta monthly mean temperature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Data from literature for event dates</a:t>
            </a:r>
          </a:p>
          <a:p>
            <a:r>
              <a:rPr lang="en-US" dirty="0" smtClean="0"/>
              <a:t>CP: 6 average  DJF from 1950-2011</a:t>
            </a:r>
          </a:p>
          <a:p>
            <a:r>
              <a:rPr lang="en-US" dirty="0" smtClean="0"/>
              <a:t>EP: 6 average DJF from 1950-2011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00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Overview · Background </a:t>
            </a:r>
            <a:r>
              <a:rPr lang="en-US" dirty="0" smtClean="0"/>
              <a:t>· </a:t>
            </a:r>
            <a:r>
              <a:rPr lang="en-US" b="1" u="sng" dirty="0" smtClean="0"/>
              <a:t>Data</a:t>
            </a:r>
            <a:r>
              <a:rPr lang="en-US" dirty="0" smtClean="0"/>
              <a:t> · </a:t>
            </a:r>
            <a:r>
              <a:rPr lang="en-US" i="1" dirty="0" smtClean="0"/>
              <a:t>Results · Conclusion · Future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Chi-squared to test normal distribution</a:t>
            </a:r>
          </a:p>
          <a:p>
            <a:r>
              <a:rPr lang="en-US" dirty="0" smtClean="0"/>
              <a:t>S</a:t>
            </a:r>
            <a:r>
              <a:rPr lang="en-US" dirty="0" smtClean="0"/>
              <a:t>tudents T-test  to see if mean values are different</a:t>
            </a:r>
          </a:p>
          <a:p>
            <a:r>
              <a:rPr lang="en-US" dirty="0" smtClean="0"/>
              <a:t>Linear regression to test relationship between events</a:t>
            </a:r>
          </a:p>
          <a:p>
            <a:r>
              <a:rPr lang="en-US" dirty="0" smtClean="0"/>
              <a:t>Pearson Correlation to test correlation between particular event index and rainfall/temp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Nino, Temperature, Rainfall</a:t>
            </a:r>
            <a:endParaRPr lang="en-US" dirty="0"/>
          </a:p>
        </p:txBody>
      </p:sp>
      <p:pic>
        <p:nvPicPr>
          <p:cNvPr id="5" name="Content Placeholder 4" descr="subplot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371600" y="1524000"/>
            <a:ext cx="6324600" cy="4743450"/>
          </a:xfrm>
        </p:spPr>
      </p:pic>
      <p:sp>
        <p:nvSpPr>
          <p:cNvPr id="4" name="TextBox 3"/>
          <p:cNvSpPr txBox="1"/>
          <p:nvPr/>
        </p:nvSpPr>
        <p:spPr>
          <a:xfrm>
            <a:off x="0" y="6400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Overview · Background · Data </a:t>
            </a:r>
            <a:r>
              <a:rPr lang="en-US" dirty="0" smtClean="0"/>
              <a:t>· </a:t>
            </a:r>
            <a:r>
              <a:rPr lang="en-US" b="1" u="sng" dirty="0" smtClean="0"/>
              <a:t>Results</a:t>
            </a:r>
            <a:r>
              <a:rPr lang="en-US" dirty="0" smtClean="0"/>
              <a:t> · </a:t>
            </a:r>
            <a:r>
              <a:rPr lang="en-US" i="1" dirty="0" smtClean="0"/>
              <a:t>Conclusion · Future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Rainfall amounts not normally distributed</a:t>
            </a:r>
          </a:p>
          <a:p>
            <a:r>
              <a:rPr lang="en-US" dirty="0" smtClean="0"/>
              <a:t>Temperature values normally distributed</a:t>
            </a:r>
          </a:p>
          <a:p>
            <a:r>
              <a:rPr lang="en-US" dirty="0" smtClean="0"/>
              <a:t>El Nino index poorly correlated to rainfall, temp</a:t>
            </a:r>
            <a:endParaRPr lang="en-US" dirty="0" smtClean="0"/>
          </a:p>
          <a:p>
            <a:r>
              <a:rPr lang="en-US" dirty="0" smtClean="0"/>
              <a:t>P-values values</a:t>
            </a:r>
          </a:p>
          <a:p>
            <a:pPr lvl="1"/>
            <a:r>
              <a:rPr lang="en-US" dirty="0" smtClean="0"/>
              <a:t>Between CP El Nino and rainfall: 0.9746</a:t>
            </a:r>
          </a:p>
          <a:p>
            <a:pPr lvl="1"/>
            <a:r>
              <a:rPr lang="en-US" dirty="0" smtClean="0"/>
              <a:t>Between EP El Nino and rainfall: 0.8607</a:t>
            </a:r>
          </a:p>
          <a:p>
            <a:pPr lvl="1"/>
            <a:r>
              <a:rPr lang="en-US" dirty="0" smtClean="0"/>
              <a:t>Between CP El Nino </a:t>
            </a:r>
            <a:r>
              <a:rPr lang="en-US" dirty="0" smtClean="0"/>
              <a:t>and temperature: </a:t>
            </a:r>
            <a:r>
              <a:rPr lang="en-US" dirty="0" smtClean="0"/>
              <a:t>0.5922</a:t>
            </a:r>
          </a:p>
          <a:p>
            <a:pPr lvl="1"/>
            <a:r>
              <a:rPr lang="en-US" dirty="0" smtClean="0"/>
              <a:t>Between EP El Nino </a:t>
            </a:r>
            <a:r>
              <a:rPr lang="en-US" dirty="0" smtClean="0"/>
              <a:t>and temperature: 0.2408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00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Overview · Background · Data </a:t>
            </a:r>
            <a:r>
              <a:rPr lang="en-US" dirty="0" smtClean="0"/>
              <a:t>· </a:t>
            </a:r>
            <a:r>
              <a:rPr lang="en-US" b="1" u="sng" dirty="0" smtClean="0"/>
              <a:t>Results</a:t>
            </a:r>
            <a:r>
              <a:rPr lang="en-US" dirty="0" smtClean="0"/>
              <a:t> · </a:t>
            </a:r>
            <a:r>
              <a:rPr lang="en-US" i="1" dirty="0" smtClean="0"/>
              <a:t>Conclusion · Future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124</TotalTime>
  <Words>500</Words>
  <Application>Microsoft Office PowerPoint</Application>
  <PresentationFormat>On-screen Show (4:3)</PresentationFormat>
  <Paragraphs>102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Impacts on Atlanta weather during winter by Central Pacific and Eastern Pacific El Nino</vt:lpstr>
      <vt:lpstr>Overview</vt:lpstr>
      <vt:lpstr>Variations of El Nino Events</vt:lpstr>
      <vt:lpstr>Theoretical Impacts</vt:lpstr>
      <vt:lpstr>Goals</vt:lpstr>
      <vt:lpstr>Data</vt:lpstr>
      <vt:lpstr>Methods</vt:lpstr>
      <vt:lpstr>El Nino, Temperature, Rainfall</vt:lpstr>
      <vt:lpstr>Results</vt:lpstr>
      <vt:lpstr>Conclusions</vt:lpstr>
      <vt:lpstr>Future Work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Impacts on Atlanta rainfall amounts during winter by Central Pacific and Eastern Pacific El Nino</dc:title>
  <dc:creator>Rebecca Kollmeyer</dc:creator>
  <cp:lastModifiedBy>Rebecca Kollmeyer</cp:lastModifiedBy>
  <cp:revision>6</cp:revision>
  <dcterms:created xsi:type="dcterms:W3CDTF">2012-04-24T06:42:15Z</dcterms:created>
  <dcterms:modified xsi:type="dcterms:W3CDTF">2012-04-24T17:10:47Z</dcterms:modified>
</cp:coreProperties>
</file>