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53A6FD-1D71-42DA-942B-3FFFF17FB5AE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CFA66C-44F7-4B11-804D-4A4237BF82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wphi.pophealth.wisc.edu/" TargetMode="External"/><Relationship Id="rId2" Type="http://schemas.openxmlformats.org/officeDocument/2006/relationships/hyperlink" Target="http://www.rwjf.org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Correlation Between Health Risk Factors and Potential Years of Life Lost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Jacob C </a:t>
            </a:r>
            <a:r>
              <a:rPr lang="en-US" dirty="0" err="1" smtClean="0"/>
              <a:t>Heinrichs</a:t>
            </a:r>
            <a:endParaRPr lang="en-US" dirty="0" smtClean="0"/>
          </a:p>
          <a:p>
            <a:r>
              <a:rPr lang="en-US" dirty="0" smtClean="0"/>
              <a:t>Apr 25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6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1. Started out as a theory that West Coast Prevailing on shore winds decreases effects of PM2.5, PM10, CO, OZONE, and Sox</a:t>
            </a:r>
          </a:p>
          <a:p>
            <a:r>
              <a:rPr lang="en-US" sz="2400" dirty="0" smtClean="0"/>
              <a:t>2. Finalized as a theory that all categories of health risk factors collected from the Census should show a correlation with Potential Years of Life Lost per </a:t>
            </a:r>
            <a:r>
              <a:rPr lang="en-US" sz="2400" smtClean="0"/>
              <a:t>100,000 people. </a:t>
            </a:r>
            <a:endParaRPr lang="en-US" sz="2400" dirty="0"/>
          </a:p>
          <a:p>
            <a:pPr lvl="1"/>
            <a:r>
              <a:rPr lang="en-US" sz="2000" dirty="0" smtClean="0"/>
              <a:t>Poor or Fair Health</a:t>
            </a:r>
          </a:p>
          <a:p>
            <a:pPr lvl="1"/>
            <a:r>
              <a:rPr lang="en-US" sz="2000" dirty="0" smtClean="0"/>
              <a:t>Low Birth Weight</a:t>
            </a:r>
          </a:p>
          <a:p>
            <a:pPr lvl="1"/>
            <a:r>
              <a:rPr lang="en-US" sz="2000" dirty="0" smtClean="0"/>
              <a:t>Smoking</a:t>
            </a:r>
          </a:p>
          <a:p>
            <a:pPr lvl="1"/>
            <a:r>
              <a:rPr lang="en-US" sz="2000" dirty="0" smtClean="0"/>
              <a:t>Obesity</a:t>
            </a:r>
          </a:p>
          <a:p>
            <a:pPr lvl="1"/>
            <a:r>
              <a:rPr lang="en-US" sz="2000" dirty="0" smtClean="0"/>
              <a:t>Physical Inactivity</a:t>
            </a:r>
          </a:p>
          <a:p>
            <a:pPr lvl="1"/>
            <a:r>
              <a:rPr lang="en-US" sz="2000" dirty="0" smtClean="0"/>
              <a:t>Unemployment</a:t>
            </a:r>
          </a:p>
          <a:p>
            <a:pPr lvl="1"/>
            <a:r>
              <a:rPr lang="en-US" sz="2000" dirty="0" smtClean="0"/>
              <a:t>Fine Particle Concentrations</a:t>
            </a:r>
          </a:p>
          <a:p>
            <a:pPr lvl="1"/>
            <a:r>
              <a:rPr lang="en-US" sz="2000" dirty="0" smtClean="0"/>
              <a:t>Drinking Water Quality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7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Correlation between Risk Factors and YPLL </a:t>
            </a:r>
          </a:p>
          <a:p>
            <a:pPr lvl="1"/>
            <a:r>
              <a:rPr lang="en-US" dirty="0" smtClean="0"/>
              <a:t>Least Squares Regression</a:t>
            </a:r>
          </a:p>
          <a:p>
            <a:pPr lvl="1"/>
            <a:r>
              <a:rPr lang="en-US" dirty="0" smtClean="0"/>
              <a:t>Correlation Coefficient</a:t>
            </a:r>
          </a:p>
          <a:p>
            <a:pPr lvl="1"/>
            <a:r>
              <a:rPr lang="en-US" dirty="0" smtClean="0"/>
              <a:t>Bootstrap Samples and Corr. </a:t>
            </a:r>
            <a:r>
              <a:rPr lang="en-US" dirty="0" err="1" smtClean="0"/>
              <a:t>Coef</a:t>
            </a: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5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572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Collected from </a:t>
            </a:r>
            <a:r>
              <a:rPr lang="en-US" sz="2400" i="1" dirty="0"/>
              <a:t>County Health Rankings &amp; Roadmaps</a:t>
            </a:r>
            <a:r>
              <a:rPr lang="en-US" sz="2400" dirty="0"/>
              <a:t> program is a collaboration between the</a:t>
            </a:r>
            <a:r>
              <a:rPr lang="en-US" sz="2400" dirty="0">
                <a:hlinkClick r:id="rId2"/>
              </a:rPr>
              <a:t> Robert Wood Johnson Foundation</a:t>
            </a:r>
            <a:r>
              <a:rPr lang="en-US" sz="2400" dirty="0"/>
              <a:t> and the </a:t>
            </a:r>
            <a:r>
              <a:rPr lang="en-US" sz="2400" dirty="0">
                <a:hlinkClick r:id="rId3"/>
              </a:rPr>
              <a:t>University of Wisconsin Population Health Institute</a:t>
            </a:r>
            <a:endParaRPr lang="en-US" sz="2400" dirty="0"/>
          </a:p>
          <a:p>
            <a:r>
              <a:rPr lang="en-US" sz="2400" dirty="0" smtClean="0"/>
              <a:t>2013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Original Data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43000"/>
            <a:ext cx="7477125" cy="4076700"/>
          </a:xfrm>
        </p:spPr>
      </p:pic>
    </p:spTree>
    <p:extLst>
      <p:ext uri="{BB962C8B-B14F-4D97-AF65-F5344CB8AC3E}">
        <p14:creationId xmlns:p14="http://schemas.microsoft.com/office/powerpoint/2010/main" val="41804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Bootstrap Histogram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295400"/>
            <a:ext cx="6324600" cy="4150519"/>
          </a:xfrm>
        </p:spPr>
      </p:pic>
      <p:sp>
        <p:nvSpPr>
          <p:cNvPr id="6" name="TextBox 5"/>
          <p:cNvSpPr txBox="1"/>
          <p:nvPr/>
        </p:nvSpPr>
        <p:spPr>
          <a:xfrm>
            <a:off x="3581400" y="5562600"/>
            <a:ext cx="35253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Correlation Coefficient: </a:t>
            </a:r>
            <a:r>
              <a:rPr lang="en-US" dirty="0" smtClean="0">
                <a:solidFill>
                  <a:schemeClr val="bg1"/>
                </a:solidFill>
              </a:rPr>
              <a:t>0.742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Ideal chi2 = 11.0705</a:t>
            </a:r>
            <a:endParaRPr lang="it-IT" dirty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Calculated chi2 = 8.5069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8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 smtClean="0"/>
              <a:t>Regression Fitting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066800"/>
            <a:ext cx="6858000" cy="3124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267200"/>
            <a:ext cx="68484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2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 expected the combined environmental and socio-economic risk factors showed a strong correlation to the Potential Years of Life Lost per 100,000 people.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62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</TotalTime>
  <Words>165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Correlation Between Health Risk Factors and Potential Years of Life Lost</vt:lpstr>
      <vt:lpstr>Hypothesis</vt:lpstr>
      <vt:lpstr>Objective</vt:lpstr>
      <vt:lpstr>Data</vt:lpstr>
      <vt:lpstr>Original Data</vt:lpstr>
      <vt:lpstr>Bootstrap Histogram</vt:lpstr>
      <vt:lpstr>Regression Fitting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 Between Wind Direction and Observed BrO concentrations</dc:title>
  <dc:creator>Shook, Jeffery A</dc:creator>
  <cp:lastModifiedBy>Heinrichs, Jacob Conrad</cp:lastModifiedBy>
  <cp:revision>13</cp:revision>
  <dcterms:created xsi:type="dcterms:W3CDTF">2011-04-26T06:44:20Z</dcterms:created>
  <dcterms:modified xsi:type="dcterms:W3CDTF">2013-04-25T16:51:24Z</dcterms:modified>
</cp:coreProperties>
</file>