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9636B-DE5F-7A45-B5E9-5248FB5AAF82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1FAAC-CAC6-E349-846D-A722E35D78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/>
                <a:cs typeface="Baskerville Old Face"/>
              </a:rPr>
              <a:t>Arctic Oscillation Index</a:t>
            </a:r>
            <a:br>
              <a:rPr lang="en-US" dirty="0" smtClean="0">
                <a:latin typeface="Baskerville Old Face"/>
                <a:cs typeface="Baskerville Old Face"/>
              </a:rPr>
            </a:br>
            <a:r>
              <a:rPr lang="en-US" dirty="0" smtClean="0">
                <a:latin typeface="Baskerville Old Face"/>
                <a:cs typeface="Baskerville Old Face"/>
              </a:rPr>
              <a:t>vs. FFC Temperatures</a:t>
            </a:r>
            <a:br>
              <a:rPr lang="en-US" dirty="0" smtClean="0">
                <a:latin typeface="Baskerville Old Face"/>
                <a:cs typeface="Baskerville Old Face"/>
              </a:rPr>
            </a:br>
            <a:r>
              <a:rPr lang="en-US" dirty="0" smtClean="0">
                <a:latin typeface="Baskerville Old Face"/>
                <a:cs typeface="Baskerville Old Face"/>
              </a:rPr>
              <a:t>DJF </a:t>
            </a:r>
            <a:r>
              <a:rPr lang="en-US" dirty="0" smtClean="0">
                <a:latin typeface="Baskerville Old Face"/>
                <a:cs typeface="Baskerville Old Face"/>
              </a:rPr>
              <a:t>1997-2012</a:t>
            </a:r>
            <a:endParaRPr lang="en-US" dirty="0">
              <a:latin typeface="Baskerville Old Face"/>
              <a:cs typeface="Baskerville Old Fac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Will Lanxto</a:t>
            </a:r>
            <a:r>
              <a:rPr lang="en-US" dirty="0">
                <a:latin typeface="Baskerville Old Face"/>
                <a:cs typeface="Baskerville Old Face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Further Steps To Take</a:t>
            </a:r>
            <a:endParaRPr lang="en-US" dirty="0">
              <a:latin typeface="Baskerville Old Face"/>
              <a:cs typeface="Baskerville Old Fac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Gather and use continuous data from 1997-2012 – not just winter months.</a:t>
            </a:r>
          </a:p>
          <a:p>
            <a:pPr lvl="1"/>
            <a:r>
              <a:rPr lang="en-US" dirty="0" smtClean="0"/>
              <a:t>Histograms of each AO phase</a:t>
            </a:r>
          </a:p>
          <a:p>
            <a:pPr lvl="1"/>
            <a:r>
              <a:rPr lang="en-US" dirty="0" smtClean="0"/>
              <a:t>Re-do CC – expect it to be more correlated</a:t>
            </a:r>
          </a:p>
          <a:p>
            <a:pPr lvl="1"/>
            <a:r>
              <a:rPr lang="en-US" dirty="0" err="1" smtClean="0"/>
              <a:t>Periodogram</a:t>
            </a:r>
            <a:r>
              <a:rPr lang="en-US" dirty="0" smtClean="0"/>
              <a:t> – expect it to be less noisy</a:t>
            </a:r>
          </a:p>
          <a:p>
            <a:pPr lvl="1"/>
            <a:r>
              <a:rPr lang="en-US" dirty="0" smtClean="0"/>
              <a:t>Expect to actually get something from the cross-spectral analysis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Scientific Question</a:t>
            </a:r>
            <a:endParaRPr lang="en-US" dirty="0">
              <a:latin typeface="Baskerville Old Face"/>
              <a:cs typeface="Baskerville Old Fac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Baskerville Old Face"/>
                <a:cs typeface="Baskerville Old Face"/>
              </a:rPr>
              <a:t>We want to analyze the possible correlation between the Arctic </a:t>
            </a:r>
            <a:r>
              <a:rPr lang="en-US" dirty="0" smtClean="0">
                <a:latin typeface="Baskerville Old Face"/>
                <a:cs typeface="Baskerville Old Face"/>
              </a:rPr>
              <a:t>Oscillation</a:t>
            </a:r>
            <a:r>
              <a:rPr lang="en-US" dirty="0">
                <a:latin typeface="Baskerville Old Face"/>
                <a:cs typeface="Baskerville Old Face"/>
              </a:rPr>
              <a:t> </a:t>
            </a:r>
            <a:r>
              <a:rPr lang="en-US" dirty="0" smtClean="0">
                <a:latin typeface="Baskerville Old Face"/>
                <a:cs typeface="Baskerville Old Face"/>
              </a:rPr>
              <a:t>Index </a:t>
            </a:r>
            <a:r>
              <a:rPr lang="en-US" dirty="0">
                <a:latin typeface="Baskerville Old Face"/>
                <a:cs typeface="Baskerville Old Face"/>
              </a:rPr>
              <a:t>and winter high temperatures in Peachtree City, Georgia. The </a:t>
            </a:r>
            <a:r>
              <a:rPr lang="en-US" dirty="0" smtClean="0">
                <a:latin typeface="Baskerville Old Face"/>
                <a:cs typeface="Baskerville Old Face"/>
              </a:rPr>
              <a:t>null</a:t>
            </a:r>
            <a:r>
              <a:rPr lang="en-US" dirty="0">
                <a:latin typeface="Baskerville Old Face"/>
                <a:cs typeface="Baskerville Old Face"/>
              </a:rPr>
              <a:t> </a:t>
            </a:r>
            <a:r>
              <a:rPr lang="en-US" dirty="0" smtClean="0">
                <a:latin typeface="Baskerville Old Face"/>
                <a:cs typeface="Baskerville Old Face"/>
              </a:rPr>
              <a:t>hypothesis </a:t>
            </a:r>
            <a:r>
              <a:rPr lang="en-US" dirty="0">
                <a:latin typeface="Baskerville Old Face"/>
                <a:cs typeface="Baskerville Old Face"/>
              </a:rPr>
              <a:t>is that there is no correlation between the AOI and </a:t>
            </a:r>
            <a:r>
              <a:rPr lang="en-US" dirty="0" smtClean="0">
                <a:latin typeface="Baskerville Old Face"/>
                <a:cs typeface="Baskerville Old Face"/>
              </a:rPr>
              <a:t>temperatures</a:t>
            </a:r>
            <a:r>
              <a:rPr lang="en-US" dirty="0">
                <a:latin typeface="Baskerville Old Face"/>
                <a:cs typeface="Baskerville Old Face"/>
              </a:rPr>
              <a:t> </a:t>
            </a:r>
            <a:r>
              <a:rPr lang="en-US" dirty="0" smtClean="0">
                <a:latin typeface="Baskerville Old Face"/>
                <a:cs typeface="Baskerville Old Face"/>
              </a:rPr>
              <a:t>in </a:t>
            </a:r>
            <a:r>
              <a:rPr lang="en-US" dirty="0">
                <a:latin typeface="Baskerville Old Face"/>
                <a:cs typeface="Baskerville Old Face"/>
              </a:rPr>
              <a:t>Peachtree City. The alternative hypothesis is that there is a correlation</a:t>
            </a:r>
            <a:r>
              <a:rPr lang="en-US" dirty="0" smtClean="0">
                <a:latin typeface="Baskerville Old Face"/>
                <a:cs typeface="Baskerville Old Face"/>
              </a:rPr>
              <a:t>,</a:t>
            </a:r>
            <a:r>
              <a:rPr lang="en-US" dirty="0">
                <a:latin typeface="Baskerville Old Face"/>
                <a:cs typeface="Baskerville Old Face"/>
              </a:rPr>
              <a:t> </a:t>
            </a:r>
            <a:r>
              <a:rPr lang="en-US" dirty="0" smtClean="0">
                <a:latin typeface="Baskerville Old Face"/>
                <a:cs typeface="Baskerville Old Face"/>
              </a:rPr>
              <a:t>and </a:t>
            </a:r>
            <a:r>
              <a:rPr lang="en-US" dirty="0">
                <a:latin typeface="Baskerville Old Face"/>
                <a:cs typeface="Baskerville Old Face"/>
              </a:rPr>
              <a:t>that in general the cold air outbreaks are directly correlated with </a:t>
            </a:r>
            <a:r>
              <a:rPr lang="en-US" dirty="0" smtClean="0">
                <a:latin typeface="Baskerville Old Face"/>
                <a:cs typeface="Baskerville Old Face"/>
              </a:rPr>
              <a:t>a</a:t>
            </a:r>
            <a:r>
              <a:rPr lang="en-US" dirty="0">
                <a:latin typeface="Baskerville Old Face"/>
                <a:cs typeface="Baskerville Old Face"/>
              </a:rPr>
              <a:t> </a:t>
            </a:r>
            <a:r>
              <a:rPr lang="en-US" dirty="0" smtClean="0">
                <a:latin typeface="Baskerville Old Face"/>
                <a:cs typeface="Baskerville Old Face"/>
              </a:rPr>
              <a:t>largely </a:t>
            </a:r>
            <a:r>
              <a:rPr lang="en-US" dirty="0">
                <a:latin typeface="Baskerville Old Face"/>
                <a:cs typeface="Baskerville Old Face"/>
              </a:rPr>
              <a:t>negative AOI trend.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Arctic Oscillation</a:t>
            </a:r>
            <a:endParaRPr lang="en-US" dirty="0">
              <a:latin typeface="Baskerville Old Face"/>
              <a:cs typeface="Baskerville Old Fac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9"/>
            <a:ext cx="9152348" cy="5440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Analysis Methods</a:t>
            </a:r>
            <a:endParaRPr lang="en-US" dirty="0">
              <a:latin typeface="Baskerville Old Face"/>
              <a:cs typeface="Baskerville Old Fac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askerville Old Face"/>
                <a:cs typeface="Baskerville Old Face"/>
              </a:rPr>
              <a:t>Pearson's Correlation Coefficient</a:t>
            </a:r>
            <a:endParaRPr lang="en-US" dirty="0" smtClean="0">
              <a:latin typeface="Baskerville Old Face"/>
              <a:cs typeface="Baskerville Old Face"/>
            </a:endParaRPr>
          </a:p>
          <a:p>
            <a:r>
              <a:rPr lang="en-US" dirty="0" err="1" smtClean="0">
                <a:latin typeface="Baskerville Old Face"/>
                <a:cs typeface="Baskerville Old Face"/>
              </a:rPr>
              <a:t>Periodogram</a:t>
            </a:r>
            <a:endParaRPr lang="en-US" dirty="0" smtClean="0">
              <a:latin typeface="Baskerville Old Face"/>
              <a:cs typeface="Baskerville Old Face"/>
            </a:endParaRPr>
          </a:p>
          <a:p>
            <a:r>
              <a:rPr lang="en-US" dirty="0" smtClean="0">
                <a:latin typeface="Baskerville Old Face"/>
                <a:cs typeface="Baskerville Old Face"/>
              </a:rPr>
              <a:t>Cross</a:t>
            </a:r>
            <a:r>
              <a:rPr lang="en-US" dirty="0">
                <a:latin typeface="Baskerville Old Face"/>
                <a:cs typeface="Baskerville Old Face"/>
              </a:rPr>
              <a:t>-spectral analysis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Data Time Series</a:t>
            </a:r>
            <a:endParaRPr lang="en-US" dirty="0">
              <a:latin typeface="Baskerville Old Face"/>
              <a:cs typeface="Baskerville Old Face"/>
            </a:endParaRPr>
          </a:p>
        </p:txBody>
      </p:sp>
      <p:pic>
        <p:nvPicPr>
          <p:cNvPr id="6" name="Content Placeholder 5" descr="fig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Correlation Coefficient</a:t>
            </a:r>
            <a:endParaRPr lang="en-US" dirty="0">
              <a:latin typeface="Baskerville Old Face"/>
              <a:cs typeface="Baskerville Old Fac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R = 0.23</a:t>
            </a:r>
          </a:p>
          <a:p>
            <a:r>
              <a:rPr lang="en-US" dirty="0" smtClean="0">
                <a:latin typeface="Baskerville Old Face"/>
                <a:cs typeface="Baskerville Old Face"/>
              </a:rPr>
              <a:t>P = 4.43x10</a:t>
            </a:r>
            <a:r>
              <a:rPr lang="en-US" baseline="30000" dirty="0" smtClean="0">
                <a:latin typeface="Baskerville Old Face"/>
                <a:cs typeface="Baskerville Old Face"/>
              </a:rPr>
              <a:t>-19</a:t>
            </a:r>
            <a:endParaRPr lang="en-US" dirty="0" smtClean="0">
              <a:latin typeface="Baskerville Old Face"/>
              <a:cs typeface="Baskerville Old Face"/>
            </a:endParaRPr>
          </a:p>
          <a:p>
            <a:endParaRPr lang="en-US" dirty="0"/>
          </a:p>
        </p:txBody>
      </p:sp>
      <p:pic>
        <p:nvPicPr>
          <p:cNvPr id="4" name="Picture 3" descr="fig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614" y="2277484"/>
            <a:ext cx="5859386" cy="45805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askerville Old Face"/>
                <a:cs typeface="Baskerville Old Face"/>
              </a:rPr>
              <a:t>Periodogram</a:t>
            </a:r>
            <a:endParaRPr lang="en-US" dirty="0">
              <a:latin typeface="Baskerville Old Face"/>
              <a:cs typeface="Baskerville Old Face"/>
            </a:endParaRPr>
          </a:p>
        </p:txBody>
      </p:sp>
      <p:pic>
        <p:nvPicPr>
          <p:cNvPr id="4" name="Content Placeholder 3" descr="fig2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Cross-Spectral Analysis</a:t>
            </a:r>
            <a:endParaRPr lang="en-US" dirty="0">
              <a:latin typeface="Baskerville Old Face"/>
              <a:cs typeface="Baskerville Old Face"/>
            </a:endParaRPr>
          </a:p>
        </p:txBody>
      </p:sp>
      <p:pic>
        <p:nvPicPr>
          <p:cNvPr id="4" name="Content Placeholder 3" descr="fig3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 Old Face"/>
                <a:cs typeface="Baskerville Old Face"/>
              </a:rPr>
              <a:t>Conclusion</a:t>
            </a:r>
            <a:endParaRPr lang="en-US" dirty="0">
              <a:latin typeface="Baskerville Old Face"/>
              <a:cs typeface="Baskerville Old Fac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Baskerville Old Face"/>
                <a:cs typeface="Baskerville Old Face"/>
              </a:rPr>
              <a:t>Winter-time s</a:t>
            </a:r>
            <a:r>
              <a:rPr lang="en-US" dirty="0" smtClean="0">
                <a:latin typeface="Baskerville Old Face"/>
                <a:cs typeface="Baskerville Old Face"/>
              </a:rPr>
              <a:t>urface </a:t>
            </a:r>
            <a:r>
              <a:rPr lang="en-US" dirty="0" smtClean="0">
                <a:latin typeface="Baskerville Old Face"/>
                <a:cs typeface="Baskerville Old Face"/>
              </a:rPr>
              <a:t>high temperatures in Peachtree City are slightly correlated to the AO index for that day, but the correlation is significant</a:t>
            </a:r>
            <a:r>
              <a:rPr lang="en-US" dirty="0" smtClean="0">
                <a:latin typeface="Baskerville Old Face"/>
                <a:cs typeface="Baskerville Old Face"/>
              </a:rPr>
              <a:t>.</a:t>
            </a:r>
            <a:endParaRPr lang="en-US" dirty="0" smtClean="0">
              <a:latin typeface="Baskerville Old Face"/>
              <a:cs typeface="Baskerville Old Fac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196</Words>
  <Application>Microsoft Macintosh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Arctic Oscillation Index vs. FFC Temperatures DJF 1997-2012</vt:lpstr>
      <vt:lpstr>Scientific Question</vt:lpstr>
      <vt:lpstr>Arctic Oscillation</vt:lpstr>
      <vt:lpstr>Analysis Methods</vt:lpstr>
      <vt:lpstr>Data Time Series</vt:lpstr>
      <vt:lpstr>Correlation Coefficient</vt:lpstr>
      <vt:lpstr>Periodogram</vt:lpstr>
      <vt:lpstr>Cross-Spectral Analysis</vt:lpstr>
      <vt:lpstr>Conclusion</vt:lpstr>
      <vt:lpstr>Further Steps To Take</vt:lpstr>
    </vt:vector>
  </TitlesOfParts>
  <Company>Georgia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Arctic Oscillation Index vs. FFC Temperatures DJA 1997-2012</dc:title>
  <dc:creator>Will Lanxton</dc:creator>
  <cp:lastModifiedBy>Will Lanxton</cp:lastModifiedBy>
  <cp:revision>7</cp:revision>
  <dcterms:created xsi:type="dcterms:W3CDTF">2013-04-23T13:45:57Z</dcterms:created>
  <dcterms:modified xsi:type="dcterms:W3CDTF">2013-04-23T16:34:00Z</dcterms:modified>
</cp:coreProperties>
</file>