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70" r:id="rId3"/>
    <p:sldId id="271" r:id="rId4"/>
    <p:sldId id="259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48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51D0-B9E2-4EA9-8B92-BDC159F10028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108A-CE8F-43C6-B42D-2B14404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9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51D0-B9E2-4EA9-8B92-BDC159F10028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108A-CE8F-43C6-B42D-2B14404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6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51D0-B9E2-4EA9-8B92-BDC159F10028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108A-CE8F-43C6-B42D-2B14404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40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51D0-B9E2-4EA9-8B92-BDC159F10028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108A-CE8F-43C6-B42D-2B144041B2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185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51D0-B9E2-4EA9-8B92-BDC159F10028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108A-CE8F-43C6-B42D-2B14404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94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51D0-B9E2-4EA9-8B92-BDC159F10028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108A-CE8F-43C6-B42D-2B14404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03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51D0-B9E2-4EA9-8B92-BDC159F10028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108A-CE8F-43C6-B42D-2B14404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8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51D0-B9E2-4EA9-8B92-BDC159F10028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108A-CE8F-43C6-B42D-2B14404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75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51D0-B9E2-4EA9-8B92-BDC159F10028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108A-CE8F-43C6-B42D-2B14404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51D0-B9E2-4EA9-8B92-BDC159F10028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108A-CE8F-43C6-B42D-2B14404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5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51D0-B9E2-4EA9-8B92-BDC159F10028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108A-CE8F-43C6-B42D-2B14404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2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51D0-B9E2-4EA9-8B92-BDC159F10028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108A-CE8F-43C6-B42D-2B14404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8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51D0-B9E2-4EA9-8B92-BDC159F10028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108A-CE8F-43C6-B42D-2B14404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9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51D0-B9E2-4EA9-8B92-BDC159F10028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108A-CE8F-43C6-B42D-2B14404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2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51D0-B9E2-4EA9-8B92-BDC159F10028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108A-CE8F-43C6-B42D-2B14404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51D0-B9E2-4EA9-8B92-BDC159F10028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108A-CE8F-43C6-B42D-2B14404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9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51D0-B9E2-4EA9-8B92-BDC159F10028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108A-CE8F-43C6-B42D-2B14404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5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5FF51D0-B9E2-4EA9-8B92-BDC159F10028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5108A-CE8F-43C6-B42D-2B144041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420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0"/>
            <a:ext cx="12192000" cy="723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8151" y="213754"/>
            <a:ext cx="9339863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Precipitation Trends Over Recent Decades in Selected US Cities</a:t>
            </a:r>
          </a:p>
          <a:p>
            <a:pPr algn="ctr"/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en-US" sz="5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Justin Hancock</a:t>
            </a:r>
          </a:p>
          <a:p>
            <a:pPr algn="ctr"/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EAS 4480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9002" y="5890161"/>
            <a:ext cx="2952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Picture from Flickr Creative Commons. </a:t>
            </a:r>
          </a:p>
          <a:p>
            <a:r>
              <a:rPr lang="en-US" dirty="0" smtClean="0"/>
              <a:t>User: </a:t>
            </a:r>
            <a:r>
              <a:rPr lang="en-US" dirty="0" err="1" smtClean="0"/>
              <a:t>tomgrundyphoto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79" y="1235812"/>
            <a:ext cx="7166662" cy="53749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95110" y="118753"/>
            <a:ext cx="4239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Chicago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109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79" y="1240602"/>
            <a:ext cx="7166662" cy="53654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95110" y="118753"/>
            <a:ext cx="4239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Chicago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357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67" y="1240602"/>
            <a:ext cx="7153886" cy="53654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95110" y="118753"/>
            <a:ext cx="4239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Chicago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499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67" y="1240602"/>
            <a:ext cx="7153886" cy="53654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95110" y="118753"/>
            <a:ext cx="4239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Seattle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8058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67" y="1240602"/>
            <a:ext cx="7153885" cy="53654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95110" y="118753"/>
            <a:ext cx="4239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Seattle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077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867" y="1240602"/>
            <a:ext cx="7153885" cy="5365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95110" y="118753"/>
            <a:ext cx="4239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Seattle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630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666819"/>
              </p:ext>
            </p:extLst>
          </p:nvPr>
        </p:nvGraphicFramePr>
        <p:xfrm>
          <a:off x="2008249" y="2144703"/>
          <a:ext cx="8127999" cy="3306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996566">
                <a:tc>
                  <a:txBody>
                    <a:bodyPr/>
                    <a:lstStyle/>
                    <a:p>
                      <a:r>
                        <a:rPr lang="en-US" dirty="0" smtClean="0"/>
                        <a:t>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 in Annual</a:t>
                      </a:r>
                      <a:r>
                        <a:rPr lang="en-US" baseline="0" dirty="0" smtClean="0"/>
                        <a:t> Precipitation Per Century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Change in Frequency of Precipitation Per Century</a:t>
                      </a:r>
                      <a:endParaRPr lang="en-US" dirty="0"/>
                    </a:p>
                  </a:txBody>
                  <a:tcPr/>
                </a:tc>
              </a:tr>
              <a:tr h="577376">
                <a:tc>
                  <a:txBody>
                    <a:bodyPr/>
                    <a:lstStyle/>
                    <a:p>
                      <a:r>
                        <a:rPr lang="en-US" dirty="0" smtClean="0"/>
                        <a:t>Atlanta, 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+5.36”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 days</a:t>
                      </a:r>
                      <a:endParaRPr lang="en-US" dirty="0"/>
                    </a:p>
                  </a:txBody>
                  <a:tcPr/>
                </a:tc>
              </a:tr>
              <a:tr h="577376">
                <a:tc>
                  <a:txBody>
                    <a:bodyPr/>
                    <a:lstStyle/>
                    <a:p>
                      <a:r>
                        <a:rPr lang="en-US" dirty="0" smtClean="0"/>
                        <a:t>New York, 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+8.80”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-8 days</a:t>
                      </a:r>
                      <a:endParaRPr lang="en-US" dirty="0"/>
                    </a:p>
                  </a:txBody>
                  <a:tcPr/>
                </a:tc>
              </a:tr>
              <a:tr h="577376">
                <a:tc>
                  <a:txBody>
                    <a:bodyPr/>
                    <a:lstStyle/>
                    <a:p>
                      <a:r>
                        <a:rPr lang="en-US" dirty="0" smtClean="0"/>
                        <a:t>Chicago, 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+12.88”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+2 days</a:t>
                      </a:r>
                      <a:endParaRPr lang="en-US" dirty="0"/>
                    </a:p>
                  </a:txBody>
                  <a:tcPr/>
                </a:tc>
              </a:tr>
              <a:tr h="577376">
                <a:tc>
                  <a:txBody>
                    <a:bodyPr/>
                    <a:lstStyle/>
                    <a:p>
                      <a:r>
                        <a:rPr lang="en-US" dirty="0" smtClean="0"/>
                        <a:t>Seattle, WA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-5.89”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-12 days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78825" y="736270"/>
            <a:ext cx="653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Summary of Precipitation Trends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381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Motivation/Goals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is like, important and stuff.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Source of almost all fresh water is precipitation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Population of Earth is increasing exponentially</a:t>
            </a:r>
          </a:p>
          <a:p>
            <a:r>
              <a:rPr lang="en-US" dirty="0" smtClean="0"/>
              <a:t>Atmospheric warming will increase the atmosphere’s capacity to hold moisture.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How will this effect precipitation?</a:t>
            </a:r>
          </a:p>
          <a:p>
            <a:pPr marL="457200" lvl="1" indent="0">
              <a:buNone/>
            </a:pPr>
            <a:r>
              <a:rPr lang="en-US" dirty="0" smtClean="0"/>
              <a:t>	-More droughts?</a:t>
            </a:r>
          </a:p>
          <a:p>
            <a:pPr marL="457200" lvl="1" indent="0">
              <a:buNone/>
            </a:pPr>
            <a:r>
              <a:rPr lang="en-US" dirty="0" smtClean="0"/>
              <a:t>	-More floods?</a:t>
            </a:r>
          </a:p>
        </p:txBody>
      </p:sp>
    </p:spTree>
    <p:extLst>
      <p:ext uri="{BB962C8B-B14F-4D97-AF65-F5344CB8AC3E}">
        <p14:creationId xmlns:p14="http://schemas.microsoft.com/office/powerpoint/2010/main" val="29926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and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/>
              <a:t>p</a:t>
            </a:r>
            <a:r>
              <a:rPr lang="en-US" dirty="0" smtClean="0"/>
              <a:t>recipitation data were obtained from the </a:t>
            </a:r>
            <a:r>
              <a:rPr lang="en-US" dirty="0"/>
              <a:t>NCDC Climate Data Online </a:t>
            </a:r>
            <a:r>
              <a:rPr lang="en-US" dirty="0" smtClean="0"/>
              <a:t>website.</a:t>
            </a:r>
          </a:p>
          <a:p>
            <a:pPr lvl="1"/>
            <a:r>
              <a:rPr lang="en-US" dirty="0" smtClean="0"/>
              <a:t>Daily Precipitation Summaries </a:t>
            </a:r>
          </a:p>
          <a:p>
            <a:pPr lvl="1"/>
            <a:r>
              <a:rPr lang="en-US" dirty="0" smtClean="0"/>
              <a:t>Monthly Precipitation Summaries </a:t>
            </a:r>
          </a:p>
          <a:p>
            <a:r>
              <a:rPr lang="en-US" dirty="0" smtClean="0"/>
              <a:t>Plotted annual precipitation vs. year</a:t>
            </a:r>
          </a:p>
          <a:p>
            <a:r>
              <a:rPr lang="en-US" dirty="0"/>
              <a:t>Plotted number of days with </a:t>
            </a:r>
            <a:r>
              <a:rPr lang="en-US" dirty="0" smtClean="0"/>
              <a:t>&gt;1” rain </a:t>
            </a:r>
            <a:r>
              <a:rPr lang="en-US" dirty="0"/>
              <a:t>vs. 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Plotted number of days with rain vs. year</a:t>
            </a:r>
          </a:p>
          <a:p>
            <a:r>
              <a:rPr lang="en-US" dirty="0" smtClean="0"/>
              <a:t>Linear LS fits</a:t>
            </a:r>
          </a:p>
        </p:txBody>
      </p:sp>
    </p:spTree>
    <p:extLst>
      <p:ext uri="{BB962C8B-B14F-4D97-AF65-F5344CB8AC3E}">
        <p14:creationId xmlns:p14="http://schemas.microsoft.com/office/powerpoint/2010/main" val="21401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15" y="1101437"/>
            <a:ext cx="7524998" cy="56437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95110" y="118753"/>
            <a:ext cx="4239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Atlanta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61259" y="2327563"/>
            <a:ext cx="2216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LS Slope: 0.0536 in/year</a:t>
            </a:r>
          </a:p>
          <a:p>
            <a:endParaRPr lang="en-US" sz="1600" dirty="0"/>
          </a:p>
          <a:p>
            <a:r>
              <a:rPr lang="en-US" sz="1600" dirty="0" smtClean="0"/>
              <a:t>Bootstrap average slope: 0.0563”</a:t>
            </a:r>
          </a:p>
          <a:p>
            <a:endParaRPr lang="en-US" sz="1600" dirty="0"/>
          </a:p>
          <a:p>
            <a:r>
              <a:rPr lang="en-US" sz="1600" dirty="0" smtClean="0"/>
              <a:t>Bootstrap slope confidence interval: 0.0523-0.0603 in/year</a:t>
            </a:r>
            <a:endParaRPr 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023178"/>
              </p:ext>
            </p:extLst>
          </p:nvPr>
        </p:nvGraphicFramePr>
        <p:xfrm>
          <a:off x="9939647" y="2810791"/>
          <a:ext cx="2080824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408"/>
                <a:gridCol w="8814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LS slope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0.0536 in/year</a:t>
                      </a: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Bootstrap average slope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0.0563 in/year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Bootstrap slope confidence interval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0.0523-0.0603 in/year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70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60" y="1083624"/>
            <a:ext cx="7564575" cy="56734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895110" y="118753"/>
            <a:ext cx="4239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Atlanta</a:t>
            </a:r>
            <a:endParaRPr lang="en-US" sz="5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419010"/>
              </p:ext>
            </p:extLst>
          </p:nvPr>
        </p:nvGraphicFramePr>
        <p:xfrm>
          <a:off x="9939647" y="2810791"/>
          <a:ext cx="216131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801"/>
                <a:gridCol w="9155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LS slope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0.0238 year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Bootstrap average slope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0.0241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Bootstrap slope confidence interval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0.0228-0.0254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3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2" y="1101437"/>
            <a:ext cx="7524997" cy="56437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95110" y="118753"/>
            <a:ext cx="4239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Atlanta</a:t>
            </a:r>
            <a:endParaRPr lang="en-US" sz="5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0237"/>
              </p:ext>
            </p:extLst>
          </p:nvPr>
        </p:nvGraphicFramePr>
        <p:xfrm>
          <a:off x="9939647" y="2810791"/>
          <a:ext cx="216131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801"/>
                <a:gridCol w="91550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LS slope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-0.0807 year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Bootstrap average slope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-0.0782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Bootstrap slope confidence interval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-0.0814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-0.0749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r>
                        <a:rPr lang="en-US" sz="1400" b="0" baseline="3000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sz="14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3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2" y="1101437"/>
            <a:ext cx="7524997" cy="5643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95110" y="118753"/>
            <a:ext cx="4916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New York, NY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481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2" y="1101437"/>
            <a:ext cx="7524996" cy="5643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95110" y="118753"/>
            <a:ext cx="4845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New York, NY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838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79" y="1101437"/>
            <a:ext cx="7166662" cy="56437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95110" y="118753"/>
            <a:ext cx="494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New York, NY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703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292</TotalTime>
  <Words>220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</vt:lpstr>
      <vt:lpstr>Wingdings 3</vt:lpstr>
      <vt:lpstr>Ion</vt:lpstr>
      <vt:lpstr>PowerPoint Presentation</vt:lpstr>
      <vt:lpstr>Motivation/Goals</vt:lpstr>
      <vt:lpstr>Data and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Hancock, Justin C</dc:creator>
  <cp:lastModifiedBy>Hancock, Justin C</cp:lastModifiedBy>
  <cp:revision>12</cp:revision>
  <dcterms:created xsi:type="dcterms:W3CDTF">2014-04-24T12:44:23Z</dcterms:created>
  <dcterms:modified xsi:type="dcterms:W3CDTF">2014-04-24T17:36:47Z</dcterms:modified>
</cp:coreProperties>
</file>