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9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AE56F-5CDA-427D-B547-961A5C7757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3938-2F43-43F6-9614-CE79DBF4C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AE56F-5CDA-427D-B547-961A5C7757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3938-2F43-43F6-9614-CE79DBF4C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AE56F-5CDA-427D-B547-961A5C7757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3938-2F43-43F6-9614-CE79DBF4C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9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AE56F-5CDA-427D-B547-961A5C7757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3938-2F43-43F6-9614-CE79DBF4C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3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AE56F-5CDA-427D-B547-961A5C7757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3938-2F43-43F6-9614-CE79DBF4C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5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AE56F-5CDA-427D-B547-961A5C7757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3938-2F43-43F6-9614-CE79DBF4C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08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AE56F-5CDA-427D-B547-961A5C7757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3938-2F43-43F6-9614-CE79DBF4C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5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AE56F-5CDA-427D-B547-961A5C7757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3938-2F43-43F6-9614-CE79DBF4C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6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AE56F-5CDA-427D-B547-961A5C7757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3938-2F43-43F6-9614-CE79DBF4C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6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AE56F-5CDA-427D-B547-961A5C7757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3938-2F43-43F6-9614-CE79DBF4C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8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AE56F-5CDA-427D-B547-961A5C7757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3938-2F43-43F6-9614-CE79DBF4C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4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AE56F-5CDA-427D-B547-961A5C7757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23938-2F43-43F6-9614-CE79DBF4C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33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29930"/>
          </a:xfrm>
        </p:spPr>
        <p:txBody>
          <a:bodyPr/>
          <a:lstStyle/>
          <a:p>
            <a:r>
              <a:rPr lang="en-US" dirty="0" smtClean="0"/>
              <a:t>Is global warming </a:t>
            </a:r>
            <a:r>
              <a:rPr lang="en-US" dirty="0" smtClean="0"/>
              <a:t>deoxygenating </a:t>
            </a:r>
            <a:r>
              <a:rPr lang="en-US" dirty="0" smtClean="0"/>
              <a:t>the ocean?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endParaRPr lang="en-US" dirty="0"/>
          </a:p>
          <a:p>
            <a:pPr algn="just"/>
            <a:r>
              <a:rPr lang="en-US" sz="3500" dirty="0" smtClean="0"/>
              <a:t>                                                                           Anh Pham</a:t>
            </a:r>
          </a:p>
          <a:p>
            <a:pPr algn="just"/>
            <a:r>
              <a:rPr lang="en-US" sz="3500" dirty="0" smtClean="0"/>
              <a:t>                                                                         04/21/2015</a:t>
            </a:r>
          </a:p>
        </p:txBody>
      </p:sp>
    </p:spTree>
    <p:extLst>
      <p:ext uri="{BB962C8B-B14F-4D97-AF65-F5344CB8AC3E}">
        <p14:creationId xmlns:p14="http://schemas.microsoft.com/office/powerpoint/2010/main" val="63587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Cross spectral analysis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10383"/>
            <a:ext cx="5334000" cy="4220715"/>
          </a:xfrm>
        </p:spPr>
      </p:pic>
      <p:sp>
        <p:nvSpPr>
          <p:cNvPr id="9" name="Rectangle 8"/>
          <p:cNvSpPr/>
          <p:nvPr/>
        </p:nvSpPr>
        <p:spPr>
          <a:xfrm>
            <a:off x="0" y="5731098"/>
            <a:ext cx="12192000" cy="11269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Cross – correlation analysis shows that AOU and oxygen are mainly related by around 1 year period. The coherence value calculated at this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period is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0.5172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352" y="162049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94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Cross spectral analysis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10383"/>
            <a:ext cx="5334000" cy="4220715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898" y="1510383"/>
            <a:ext cx="5334000" cy="40005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731098"/>
            <a:ext cx="12192000" cy="10303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 the 1-year period peak, there is an observed phase lag. The lag is positive, meaning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AOU leads oxygen  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by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~1/2 month 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(0.0400yr*365d/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yr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=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~15days ~1/2 month)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692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63" y="1690688"/>
            <a:ext cx="4773098" cy="4351338"/>
          </a:xfrm>
        </p:spPr>
      </p:pic>
      <p:sp>
        <p:nvSpPr>
          <p:cNvPr id="5" name="Rectangle 4"/>
          <p:cNvSpPr/>
          <p:nvPr/>
        </p:nvSpPr>
        <p:spPr>
          <a:xfrm>
            <a:off x="6034825" y="1571223"/>
            <a:ext cx="5318975" cy="44708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There is a strong relationship/correlation between temperature and oxygen, but temperature is not the only factor that controls oxygen concentration.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Biological activity could be a more important factor.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Higher temperature does not always necessary lead to lower oxygen concentration (Ito and Deutsch., 2013)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529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Drake Passage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79" y="1690687"/>
            <a:ext cx="5818211" cy="4581323"/>
          </a:xfrm>
        </p:spPr>
      </p:pic>
      <p:sp>
        <p:nvSpPr>
          <p:cNvPr id="5" name="Rectangle 4"/>
          <p:cNvSpPr/>
          <p:nvPr/>
        </p:nvSpPr>
        <p:spPr>
          <a:xfrm>
            <a:off x="6645499" y="1690687"/>
            <a:ext cx="4958366" cy="3576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ysClr val="windowText" lastClr="000000"/>
                </a:solidFill>
              </a:rPr>
              <a:t>Is there any correlation between temperature and oxygen concentration at Drake Passage? If so, is this correlation high?</a:t>
            </a:r>
          </a:p>
          <a:p>
            <a:endParaRPr lang="en-US" sz="2400" dirty="0" smtClean="0">
              <a:solidFill>
                <a:sysClr val="windowText" lastClr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ysClr val="windowText" lastClr="000000"/>
                </a:solidFill>
              </a:rPr>
              <a:t>Is there any factor other than temperature that controls oxygen?</a:t>
            </a:r>
            <a:endParaRPr lang="en-US" sz="2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41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3219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Data descriptions and </a:t>
            </a:r>
            <a:r>
              <a:rPr lang="en-US" sz="4000" dirty="0" smtClean="0"/>
              <a:t>methods (SOCCOM project)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6645499" y="1558344"/>
            <a:ext cx="4958366" cy="48038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ysClr val="windowText" lastClr="000000"/>
                </a:solidFill>
              </a:rPr>
              <a:t>Around 55S, 60W in the Southern Ocean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ysClr val="windowText" lastClr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ysClr val="windowText" lastClr="000000"/>
                </a:solidFill>
              </a:rPr>
              <a:t>Original data comprise </a:t>
            </a:r>
            <a:r>
              <a:rPr lang="en-US" sz="2000" dirty="0" smtClean="0">
                <a:solidFill>
                  <a:sysClr val="windowText" lastClr="000000"/>
                </a:solidFill>
              </a:rPr>
              <a:t>of some hydrological and biological factors (e.g. temperature, salinity, oxygen…)</a:t>
            </a:r>
            <a:endParaRPr lang="en-US" sz="2000" dirty="0" smtClean="0">
              <a:solidFill>
                <a:sysClr val="windowText" lastClr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ysClr val="windowText" lastClr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ysClr val="windowText" lastClr="000000"/>
                </a:solidFill>
              </a:rPr>
              <a:t>1/2009 - 8/2012. Sampling period is about 5 days.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ysClr val="windowText" lastClr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ysClr val="windowText" lastClr="000000"/>
                </a:solidFill>
              </a:rPr>
              <a:t>Averaged into monthly data for further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ysClr val="windowText" lastClr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ysClr val="windowText" lastClr="000000"/>
                </a:solidFill>
              </a:rPr>
              <a:t>Using correlation, time series and spectral analysis to explore the relationships between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ysClr val="windowText" lastClr="000000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45" y="1558345"/>
            <a:ext cx="5413289" cy="4687910"/>
          </a:xfrm>
        </p:spPr>
      </p:pic>
    </p:spTree>
    <p:extLst>
      <p:ext uri="{BB962C8B-B14F-4D97-AF65-F5344CB8AC3E}">
        <p14:creationId xmlns:p14="http://schemas.microsoft.com/office/powerpoint/2010/main" val="92159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Time series of temperature and oxygen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09380"/>
            <a:ext cx="5334000" cy="408042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89308"/>
            <a:ext cx="5334000" cy="40005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3031" y="5769736"/>
            <a:ext cx="11900079" cy="9659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Correlation coefficient : -0.6943, range: from -0.59073 to -0.80684, p = 10E-7 &lt;&lt;&lt; 0.05 (using bootstrap method)</a:t>
            </a:r>
          </a:p>
        </p:txBody>
      </p:sp>
    </p:spTree>
    <p:extLst>
      <p:ext uri="{BB962C8B-B14F-4D97-AF65-F5344CB8AC3E}">
        <p14:creationId xmlns:p14="http://schemas.microsoft.com/office/powerpoint/2010/main" val="96420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Time series of temperature and oxygen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09380"/>
            <a:ext cx="5334000" cy="4080428"/>
          </a:xfrm>
        </p:spPr>
      </p:pic>
      <p:sp>
        <p:nvSpPr>
          <p:cNvPr id="8" name="Rectangle 7"/>
          <p:cNvSpPr/>
          <p:nvPr/>
        </p:nvSpPr>
        <p:spPr>
          <a:xfrm>
            <a:off x="103031" y="5769736"/>
            <a:ext cx="11900079" cy="9659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O2observation = O2saturation (S,T) – apparent oxygen utilization (AOU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Correlation coefficient : 0.6841, range: 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from 0.56463 to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0.79835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 = 10E-7 &lt;&lt;&lt; 0.05 (using bootstrap method)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38" y="1609380"/>
            <a:ext cx="5343525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2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Effect of oxygen utilization by biological activity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28" y="1558344"/>
            <a:ext cx="5334000" cy="413284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690688"/>
            <a:ext cx="5334000" cy="40005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20392" y="5859888"/>
            <a:ext cx="12080383" cy="99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O2observation = O2saturation (S,T) – apparent oxygen utilization (AOU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Correlation 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coefficient : -0.8162, range: from  -0.72085 to  -0.99959, p = 10E-12 &lt;&lt;&lt; 0.05  (using bootstrap method)</a:t>
            </a:r>
          </a:p>
        </p:txBody>
      </p:sp>
    </p:spTree>
    <p:extLst>
      <p:ext uri="{BB962C8B-B14F-4D97-AF65-F5344CB8AC3E}">
        <p14:creationId xmlns:p14="http://schemas.microsoft.com/office/powerpoint/2010/main" val="197627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Spectral analysis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935" y="1833618"/>
            <a:ext cx="5507865" cy="4193694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35" y="1833618"/>
            <a:ext cx="5334000" cy="419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17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5704"/>
          </a:xfrm>
        </p:spPr>
        <p:txBody>
          <a:bodyPr/>
          <a:lstStyle/>
          <a:p>
            <a:pPr algn="ctr"/>
            <a:r>
              <a:rPr lang="en-US" dirty="0" smtClean="0"/>
              <a:t>Spectral analysis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595" y="1530970"/>
            <a:ext cx="5334000" cy="40005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5531471"/>
            <a:ext cx="12067504" cy="1326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Correlation coefficient : </a:t>
            </a:r>
            <a:r>
              <a:rPr lang="en-US" dirty="0" smtClean="0">
                <a:solidFill>
                  <a:schemeClr val="tx1"/>
                </a:solidFill>
              </a:rPr>
              <a:t>-0.9994, </a:t>
            </a:r>
            <a:r>
              <a:rPr lang="en-US" dirty="0">
                <a:solidFill>
                  <a:schemeClr val="tx1"/>
                </a:solidFill>
              </a:rPr>
              <a:t>range: </a:t>
            </a:r>
            <a:r>
              <a:rPr lang="en-US" dirty="0" smtClean="0">
                <a:solidFill>
                  <a:schemeClr val="tx1"/>
                </a:solidFill>
              </a:rPr>
              <a:t>from-0.99923 to -0.99961</a:t>
            </a:r>
            <a:r>
              <a:rPr lang="en-US" dirty="0">
                <a:solidFill>
                  <a:schemeClr val="tx1"/>
                </a:solidFill>
              </a:rPr>
              <a:t>, p = </a:t>
            </a:r>
            <a:r>
              <a:rPr lang="en-US" dirty="0" smtClean="0">
                <a:solidFill>
                  <a:schemeClr val="tx1"/>
                </a:solidFill>
              </a:rPr>
              <a:t>10E-64 </a:t>
            </a:r>
            <a:r>
              <a:rPr lang="en-US" dirty="0">
                <a:solidFill>
                  <a:schemeClr val="tx1"/>
                </a:solidFill>
              </a:rPr>
              <a:t>&lt;&lt;&lt; 0.05  (using bootstrap method)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049" y="1530970"/>
            <a:ext cx="5334000" cy="4000500"/>
          </a:xfrm>
        </p:spPr>
      </p:pic>
    </p:spTree>
    <p:extLst>
      <p:ext uri="{BB962C8B-B14F-4D97-AF65-F5344CB8AC3E}">
        <p14:creationId xmlns:p14="http://schemas.microsoft.com/office/powerpoint/2010/main" val="233837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5704"/>
          </a:xfrm>
        </p:spPr>
        <p:txBody>
          <a:bodyPr/>
          <a:lstStyle/>
          <a:p>
            <a:pPr algn="ctr"/>
            <a:r>
              <a:rPr lang="en-US" dirty="0" smtClean="0"/>
              <a:t>Spectral analysis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531471"/>
            <a:ext cx="12067504" cy="13265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Correlation coefficient : -0.8162, range: from  -0.72085 to  -0.99959, p = 10E-12 &lt;&lt;&lt; 0.05  (using bootstrap method)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274" y="1570901"/>
            <a:ext cx="5334000" cy="4000500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44" y="161083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78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402</Words>
  <Application>Microsoft Office PowerPoint</Application>
  <PresentationFormat>Widescreen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Is global warming deoxygenating the ocean?</vt:lpstr>
      <vt:lpstr>Drake Passage</vt:lpstr>
      <vt:lpstr>Data descriptions and methods (SOCCOM project)</vt:lpstr>
      <vt:lpstr>Time series of temperature and oxygen</vt:lpstr>
      <vt:lpstr>Time series of temperature and oxygen</vt:lpstr>
      <vt:lpstr>Effect of oxygen utilization by biological activity</vt:lpstr>
      <vt:lpstr>Spectral analysis</vt:lpstr>
      <vt:lpstr>Spectral analysis</vt:lpstr>
      <vt:lpstr>Spectral analysis</vt:lpstr>
      <vt:lpstr>Cross spectral analysis</vt:lpstr>
      <vt:lpstr>Cross spectral analysis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anhleduypham</dc:creator>
  <cp:lastModifiedBy>anhleduypham</cp:lastModifiedBy>
  <cp:revision>56</cp:revision>
  <dcterms:created xsi:type="dcterms:W3CDTF">2015-04-17T02:32:43Z</dcterms:created>
  <dcterms:modified xsi:type="dcterms:W3CDTF">2015-04-21T17:13:56Z</dcterms:modified>
</cp:coreProperties>
</file>