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6" r:id="rId8"/>
    <p:sldId id="264" r:id="rId9"/>
    <p:sldId id="260" r:id="rId10"/>
    <p:sldId id="267" r:id="rId11"/>
    <p:sldId id="261" r:id="rId12"/>
    <p:sldId id="268" r:id="rId13"/>
    <p:sldId id="283" r:id="rId14"/>
    <p:sldId id="262" r:id="rId15"/>
    <p:sldId id="269" r:id="rId16"/>
    <p:sldId id="270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63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4CCB2A-2FA4-4411-9A5A-2ED6DC8000B8}">
          <p14:sldIdLst>
            <p14:sldId id="257"/>
            <p14:sldId id="258"/>
            <p14:sldId id="259"/>
            <p14:sldId id="266"/>
            <p14:sldId id="264"/>
            <p14:sldId id="260"/>
            <p14:sldId id="267"/>
            <p14:sldId id="261"/>
            <p14:sldId id="268"/>
            <p14:sldId id="283"/>
            <p14:sldId id="262"/>
            <p14:sldId id="269"/>
            <p14:sldId id="270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63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oxun" initials="D" lastIdx="1" clrIdx="0">
    <p:extLst>
      <p:ext uri="{19B8F6BF-5375-455C-9EA6-DF929625EA0E}">
        <p15:presenceInfo xmlns:p15="http://schemas.microsoft.com/office/powerpoint/2012/main" userId="Daoxu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2015/4/21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44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2015/4/21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0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2015/4/21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3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2015/4/21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1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2015/4/21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73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2015/4/21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4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2015/4/21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5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2015/4/21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9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2015/4/21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1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2015/4/21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4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2015/4/21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4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2015/4/21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15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6073" y="2200576"/>
            <a:ext cx="11106536" cy="1828800"/>
          </a:xfrm>
        </p:spPr>
        <p:txBody>
          <a:bodyPr>
            <a:normAutofit/>
          </a:bodyPr>
          <a:lstStyle/>
          <a:p>
            <a:pPr algn="l"/>
            <a:r>
              <a:rPr lang="en-US" altLang="zh-CN" sz="4800" dirty="0" smtClean="0"/>
              <a:t>Analysis </a:t>
            </a:r>
            <a:r>
              <a:rPr lang="en-US" altLang="zh-CN" sz="4800" dirty="0"/>
              <a:t>of </a:t>
            </a:r>
            <a:r>
              <a:rPr lang="en-US" altLang="zh-CN" sz="4800" dirty="0" smtClean="0"/>
              <a:t>chlorophyll data in Labrador Sea: what affect the phytoplankton bloom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74973" y="4388596"/>
            <a:ext cx="10472928" cy="1752600"/>
          </a:xfrm>
        </p:spPr>
        <p:txBody>
          <a:bodyPr>
            <a:normAutofit/>
          </a:bodyPr>
          <a:lstStyle/>
          <a:p>
            <a:pPr algn="r"/>
            <a:r>
              <a:rPr lang="en-US" altLang="zh-CN" sz="2800" dirty="0" smtClean="0"/>
              <a:t>Daoxun Sun</a:t>
            </a:r>
            <a:endParaRPr lang="en-US" altLang="zh-CN" sz="2800" dirty="0"/>
          </a:p>
          <a:p>
            <a:pPr algn="r"/>
            <a:r>
              <a:rPr lang="en-US" altLang="zh-CN" sz="2800" dirty="0" smtClean="0"/>
              <a:t>2015.04.21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20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sample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37360"/>
            <a:ext cx="10972800" cy="438912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data is more likely to be Red noise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204" y="3048952"/>
            <a:ext cx="2631591" cy="882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86115" y="3432786"/>
            <a:ext cx="2946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(Bretherton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et al,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1999)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390" y="704088"/>
            <a:ext cx="9699009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382" y="1935480"/>
            <a:ext cx="6796585" cy="438912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Data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Technical details</a:t>
            </a:r>
          </a:p>
          <a:p>
            <a:r>
              <a:rPr lang="en-US" dirty="0" smtClean="0"/>
              <a:t>Result</a:t>
            </a:r>
          </a:p>
          <a:p>
            <a:pPr lvl="1"/>
            <a:r>
              <a:rPr lang="en-US" dirty="0" smtClean="0"/>
              <a:t>EO</a:t>
            </a:r>
            <a:r>
              <a:rPr lang="en-US" altLang="zh-CN" dirty="0" smtClean="0"/>
              <a:t>F of chlorophyll data</a:t>
            </a:r>
          </a:p>
          <a:p>
            <a:pPr lvl="1"/>
            <a:r>
              <a:rPr lang="en-US" dirty="0" smtClean="0"/>
              <a:t>Correlation with possible factors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750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EOF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r="7896"/>
          <a:stretch/>
        </p:blipFill>
        <p:spPr>
          <a:xfrm>
            <a:off x="4811149" y="341845"/>
            <a:ext cx="7033847" cy="4389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17827"/>
            <a:ext cx="9214339" cy="43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EOF of anomaly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r="6800"/>
          <a:stretch/>
        </p:blipFill>
        <p:spPr>
          <a:xfrm>
            <a:off x="4812797" y="295624"/>
            <a:ext cx="7247159" cy="43719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5552"/>
            <a:ext cx="9449265" cy="449997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18338" y="2361062"/>
            <a:ext cx="7788918" cy="2009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21" y="649686"/>
            <a:ext cx="11177879" cy="771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Lag correlation with shortwave radiation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3" y="1561515"/>
            <a:ext cx="11113671" cy="5296486"/>
          </a:xfrm>
        </p:spPr>
      </p:pic>
    </p:spTree>
    <p:extLst>
      <p:ext uri="{BB962C8B-B14F-4D97-AF65-F5344CB8AC3E}">
        <p14:creationId xmlns:p14="http://schemas.microsoft.com/office/powerpoint/2010/main" val="420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21" y="649686"/>
            <a:ext cx="11177879" cy="771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Lag correlation with shortwave radiation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3" y="1561515"/>
            <a:ext cx="11113671" cy="5296485"/>
          </a:xfrm>
        </p:spPr>
      </p:pic>
    </p:spTree>
    <p:extLst>
      <p:ext uri="{BB962C8B-B14F-4D97-AF65-F5344CB8AC3E}">
        <p14:creationId xmlns:p14="http://schemas.microsoft.com/office/powerpoint/2010/main" val="13810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21" y="649686"/>
            <a:ext cx="11177879" cy="771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Lag correlation with surface density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3" y="1563452"/>
            <a:ext cx="11113671" cy="5292611"/>
          </a:xfrm>
        </p:spPr>
      </p:pic>
    </p:spTree>
    <p:extLst>
      <p:ext uri="{BB962C8B-B14F-4D97-AF65-F5344CB8AC3E}">
        <p14:creationId xmlns:p14="http://schemas.microsoft.com/office/powerpoint/2010/main" val="45922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21" y="649686"/>
            <a:ext cx="11177879" cy="771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Lag correlation with surface density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3" y="1563452"/>
            <a:ext cx="11113670" cy="5292611"/>
          </a:xfrm>
        </p:spPr>
      </p:pic>
    </p:spTree>
    <p:extLst>
      <p:ext uri="{BB962C8B-B14F-4D97-AF65-F5344CB8AC3E}">
        <p14:creationId xmlns:p14="http://schemas.microsoft.com/office/powerpoint/2010/main" val="35638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21" y="649686"/>
            <a:ext cx="11177879" cy="771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Lag correlation with surface salinity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3" y="1563452"/>
            <a:ext cx="11113670" cy="5292610"/>
          </a:xfrm>
        </p:spPr>
      </p:pic>
    </p:spTree>
    <p:extLst>
      <p:ext uri="{BB962C8B-B14F-4D97-AF65-F5344CB8AC3E}">
        <p14:creationId xmlns:p14="http://schemas.microsoft.com/office/powerpoint/2010/main" val="34826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21" y="649686"/>
            <a:ext cx="11177879" cy="771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Lag correlation with surface salinity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4" y="1563452"/>
            <a:ext cx="11113668" cy="5292610"/>
          </a:xfrm>
        </p:spPr>
      </p:pic>
    </p:spTree>
    <p:extLst>
      <p:ext uri="{BB962C8B-B14F-4D97-AF65-F5344CB8AC3E}">
        <p14:creationId xmlns:p14="http://schemas.microsoft.com/office/powerpoint/2010/main" val="241930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390" y="704088"/>
            <a:ext cx="9699009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382" y="1935480"/>
            <a:ext cx="6796585" cy="4389120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Technical details</a:t>
            </a:r>
          </a:p>
          <a:p>
            <a:r>
              <a:rPr lang="en-US" dirty="0" smtClean="0"/>
              <a:t>Result</a:t>
            </a:r>
          </a:p>
          <a:p>
            <a:pPr lvl="1"/>
            <a:r>
              <a:rPr lang="en-US" dirty="0" smtClean="0"/>
              <a:t>EO</a:t>
            </a:r>
            <a:r>
              <a:rPr lang="en-US" altLang="zh-CN" dirty="0" smtClean="0"/>
              <a:t>F of chlorophyll data</a:t>
            </a:r>
          </a:p>
          <a:p>
            <a:pPr lvl="1"/>
            <a:r>
              <a:rPr lang="en-US" dirty="0" smtClean="0"/>
              <a:t>Correlation with possible factors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4896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21" y="649686"/>
            <a:ext cx="11177879" cy="771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Lag correlation with surface temperature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4" y="1563452"/>
            <a:ext cx="11113668" cy="5292610"/>
          </a:xfrm>
        </p:spPr>
      </p:pic>
    </p:spTree>
    <p:extLst>
      <p:ext uri="{BB962C8B-B14F-4D97-AF65-F5344CB8AC3E}">
        <p14:creationId xmlns:p14="http://schemas.microsoft.com/office/powerpoint/2010/main" val="36060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21" y="649686"/>
            <a:ext cx="11177879" cy="771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Lag correlation with surface temperature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4" y="1563452"/>
            <a:ext cx="11113668" cy="5292609"/>
          </a:xfrm>
        </p:spPr>
      </p:pic>
    </p:spTree>
    <p:extLst>
      <p:ext uri="{BB962C8B-B14F-4D97-AF65-F5344CB8AC3E}">
        <p14:creationId xmlns:p14="http://schemas.microsoft.com/office/powerpoint/2010/main" val="15853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390" y="704088"/>
            <a:ext cx="9699009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382" y="1935480"/>
            <a:ext cx="6796585" cy="438912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Data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Technical details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Result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EO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F of chlorophyll data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Correlation with possible factors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350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inter annual variability of </a:t>
            </a:r>
            <a:r>
              <a:rPr lang="en-US" dirty="0" smtClean="0"/>
              <a:t>the phytoplankton bloom at northern Labrador Sea can be captured by the 1</a:t>
            </a:r>
            <a:r>
              <a:rPr lang="en-US" baseline="30000" dirty="0" smtClean="0"/>
              <a:t>st</a:t>
            </a:r>
            <a:r>
              <a:rPr lang="en-US" dirty="0" smtClean="0"/>
              <a:t> EOF of the chlorophyll data</a:t>
            </a:r>
          </a:p>
          <a:p>
            <a:r>
              <a:rPr lang="en-US" dirty="0" smtClean="0"/>
              <a:t>The inter annual variability of chlorophyll data is likely connected with the surface density anomaly</a:t>
            </a:r>
          </a:p>
          <a:p>
            <a:r>
              <a:rPr lang="en-US" dirty="0" smtClean="0"/>
              <a:t>The negative density anomalies possibly come from the fresh and cold signal along the West Greenland Current. It is likely connected with the ice melting from Greenland.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390" y="704088"/>
            <a:ext cx="9699009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382" y="1935480"/>
            <a:ext cx="6796585" cy="4389120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Data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Technical details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Result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EO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F of chlorophyll data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Correlation with possible factors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273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052" y="297490"/>
            <a:ext cx="8786477" cy="594948"/>
          </a:xfrm>
        </p:spPr>
        <p:txBody>
          <a:bodyPr>
            <a:noAutofit/>
          </a:bodyPr>
          <a:lstStyle/>
          <a:p>
            <a:r>
              <a:rPr lang="en-US" sz="3200" dirty="0"/>
              <a:t>Primary production and the depth of mixed layer</a:t>
            </a:r>
            <a:endParaRPr lang="en-US" sz="3200" dirty="0"/>
          </a:p>
        </p:txBody>
      </p:sp>
      <p:pic>
        <p:nvPicPr>
          <p:cNvPr id="4" name="Picture 3" descr="Screenshot 2014-10-06 06.48.3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46" y="1037994"/>
            <a:ext cx="6271850" cy="53705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1906" y="4850822"/>
            <a:ext cx="2986027" cy="14773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MLD &lt; critical depth, the vertically integrated photosynthesis exceeds respiration in the mixed layer.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4615" y="1861812"/>
            <a:ext cx="3260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Plankton is vertically transported through the depth of the mixed layer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1786" y="6488668"/>
            <a:ext cx="463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/>
              <a:t>Notes from </a:t>
            </a:r>
            <a:r>
              <a:rPr lang="en-US" dirty="0" err="1"/>
              <a:t>phys</a:t>
            </a:r>
            <a:r>
              <a:rPr lang="en-US" dirty="0"/>
              <a:t> and </a:t>
            </a:r>
            <a:r>
              <a:rPr lang="en-US" dirty="0" err="1"/>
              <a:t>chem</a:t>
            </a:r>
            <a:r>
              <a:rPr lang="en-US" dirty="0"/>
              <a:t> of oceans)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410" y="1861812"/>
            <a:ext cx="36253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Two possible factor</a:t>
            </a:r>
            <a:r>
              <a:rPr lang="en-US" altLang="zh-CN" sz="3200" dirty="0" smtClean="0">
                <a:solidFill>
                  <a:schemeClr val="accent1"/>
                </a:solidFill>
              </a:rPr>
              <a:t>s</a:t>
            </a:r>
            <a:r>
              <a:rPr lang="en-US" sz="3200" dirty="0" smtClean="0">
                <a:solidFill>
                  <a:schemeClr val="accent1"/>
                </a:solidFill>
              </a:rPr>
              <a:t>:</a:t>
            </a:r>
          </a:p>
          <a:p>
            <a:endParaRPr lang="en-US" sz="3200" dirty="0" smtClean="0">
              <a:solidFill>
                <a:schemeClr val="accent1"/>
              </a:solidFill>
            </a:endParaRPr>
          </a:p>
          <a:p>
            <a:r>
              <a:rPr lang="en-US" sz="3200" dirty="0" smtClean="0">
                <a:solidFill>
                  <a:schemeClr val="accent1"/>
                </a:solidFill>
              </a:rPr>
              <a:t>Stratification 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–&gt;surface density</a:t>
            </a:r>
          </a:p>
          <a:p>
            <a:endParaRPr lang="en-US" sz="3200" dirty="0" smtClean="0">
              <a:solidFill>
                <a:schemeClr val="accent1"/>
              </a:solidFill>
            </a:endParaRPr>
          </a:p>
          <a:p>
            <a:r>
              <a:rPr lang="en-US" sz="3200" dirty="0" smtClean="0">
                <a:solidFill>
                  <a:schemeClr val="accent1"/>
                </a:solidFill>
              </a:rPr>
              <a:t>Light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-&gt;shortwave radiation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3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020" y="394599"/>
            <a:ext cx="7245521" cy="57720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43534" y="1218087"/>
            <a:ext cx="1785538" cy="4864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29072" y="1218087"/>
            <a:ext cx="1066184" cy="4864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40480" y="6166627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Northern bloom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29072" y="6166627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 bloom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2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390" y="704088"/>
            <a:ext cx="9699009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382" y="1935480"/>
            <a:ext cx="6796585" cy="438912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Technical details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Result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EO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F of chlorophyll data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Correlation with possible factors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91942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Chlorophyll</a:t>
            </a:r>
            <a:r>
              <a:rPr lang="en-US" dirty="0"/>
              <a:t>: Sea-Viewing Wide Field-of-View Sensor </a:t>
            </a:r>
            <a:r>
              <a:rPr lang="en-US" dirty="0" smtClean="0"/>
              <a:t>(</a:t>
            </a:r>
            <a:r>
              <a:rPr lang="en-US" dirty="0" err="1" smtClean="0"/>
              <a:t>SeaWiFS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Temperature, salinity, density: </a:t>
            </a:r>
            <a:r>
              <a:rPr lang="en-US" dirty="0"/>
              <a:t>Simple Ocean Data </a:t>
            </a:r>
            <a:r>
              <a:rPr lang="en-US" dirty="0" smtClean="0"/>
              <a:t>Assimilation (SODA)</a:t>
            </a:r>
          </a:p>
          <a:p>
            <a:endParaRPr lang="en-US" dirty="0"/>
          </a:p>
          <a:p>
            <a:r>
              <a:rPr lang="en-US" dirty="0" smtClean="0"/>
              <a:t>Shortwave </a:t>
            </a:r>
            <a:r>
              <a:rPr lang="en-US" dirty="0"/>
              <a:t>radiation: National Centers for Environmental Prediction (NCEP) </a:t>
            </a:r>
            <a:r>
              <a:rPr lang="en-US" dirty="0" smtClean="0"/>
              <a:t>Reanalysis</a:t>
            </a:r>
          </a:p>
          <a:p>
            <a:endParaRPr lang="en-US" dirty="0"/>
          </a:p>
          <a:p>
            <a:r>
              <a:rPr lang="en-US" dirty="0" smtClean="0"/>
              <a:t>Period: 1998 to 2010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390" y="704088"/>
            <a:ext cx="9699009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382" y="1935480"/>
            <a:ext cx="6796585" cy="438912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Data</a:t>
            </a:r>
          </a:p>
          <a:p>
            <a:r>
              <a:rPr lang="en-US" dirty="0" smtClean="0"/>
              <a:t>Technical details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Result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EO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F of chlorophyll data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Correlation with possible factors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1503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Discontinuity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36762"/>
            <a:ext cx="5115951" cy="4087837"/>
          </a:xfrm>
        </p:spPr>
        <p:txBody>
          <a:bodyPr>
            <a:normAutofit/>
          </a:bodyPr>
          <a:lstStyle/>
          <a:p>
            <a:r>
              <a:rPr lang="en-US" dirty="0"/>
              <a:t>The months with data covers less than 40% (~70% maximum coverage) of grid points were </a:t>
            </a:r>
            <a:r>
              <a:rPr lang="en-US" dirty="0" smtClean="0"/>
              <a:t>neglected</a:t>
            </a:r>
          </a:p>
          <a:p>
            <a:endParaRPr lang="en-US" dirty="0" smtClean="0"/>
          </a:p>
          <a:p>
            <a:r>
              <a:rPr lang="en-US" dirty="0" smtClean="0"/>
              <a:t>Cubic spline interpolation was applied for other months</a:t>
            </a:r>
          </a:p>
          <a:p>
            <a:endParaRPr lang="en-US" dirty="0" smtClean="0"/>
          </a:p>
          <a:p>
            <a:r>
              <a:rPr lang="en-US" dirty="0" smtClean="0"/>
              <a:t>Be care about the lag correlation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702" y="1935480"/>
            <a:ext cx="5971698" cy="47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51A573736CA469453BCC737F86AB6" ma:contentTypeVersion="1" ma:contentTypeDescription="Create a new document." ma:contentTypeScope="" ma:versionID="792eb85abc0a65d35f7a35c7edeb5e50">
  <xsd:schema xmlns:xsd="http://www.w3.org/2001/XMLSchema" xmlns:xs="http://www.w3.org/2001/XMLSchema" xmlns:p="http://schemas.microsoft.com/office/2006/metadata/properties" xmlns:ns3="39681eca-f154-4243-b369-3eabf65e34e5" targetNamespace="http://schemas.microsoft.com/office/2006/metadata/properties" ma:root="true" ma:fieldsID="9b355819f73e79dc6d263397a6d86745" ns3:_="">
    <xsd:import namespace="39681eca-f154-4243-b369-3eabf65e34e5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81eca-f154-4243-b369-3eabf65e34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1C754F-88B9-4BE2-8D9E-88E7675B85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9F209C-672A-430A-A045-1BB8273C1A72}">
  <ds:schemaRefs>
    <ds:schemaRef ds:uri="http://schemas.microsoft.com/office/2006/documentManagement/types"/>
    <ds:schemaRef ds:uri="http://purl.org/dc/dcmitype/"/>
    <ds:schemaRef ds:uri="http://purl.org/dc/elements/1.1/"/>
    <ds:schemaRef ds:uri="39681eca-f154-4243-b369-3eabf65e34e5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8D23B0-050D-47B2-8619-CCA5BB304B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681eca-f154-4243-b369-3eabf65e3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377</Words>
  <Application>Microsoft Office PowerPoint</Application>
  <PresentationFormat>Widescreen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宋体</vt:lpstr>
      <vt:lpstr>隶书</vt:lpstr>
      <vt:lpstr>Calibri</vt:lpstr>
      <vt:lpstr>Constantia</vt:lpstr>
      <vt:lpstr>Times New Roman</vt:lpstr>
      <vt:lpstr>Wingdings 2</vt:lpstr>
      <vt:lpstr>流畅</vt:lpstr>
      <vt:lpstr>Analysis of chlorophyll data in Labrador Sea: what affect the phytoplankton bloom</vt:lpstr>
      <vt:lpstr>Outline</vt:lpstr>
      <vt:lpstr>Outline</vt:lpstr>
      <vt:lpstr>Primary production and the depth of mixed layer</vt:lpstr>
      <vt:lpstr>PowerPoint Presentation</vt:lpstr>
      <vt:lpstr>Outline</vt:lpstr>
      <vt:lpstr>Data source</vt:lpstr>
      <vt:lpstr>Outline</vt:lpstr>
      <vt:lpstr>Discontinuity of data</vt:lpstr>
      <vt:lpstr>Effective sample size</vt:lpstr>
      <vt:lpstr>Outline</vt:lpstr>
      <vt:lpstr>EOF analysis</vt:lpstr>
      <vt:lpstr>EOF of anomaly</vt:lpstr>
      <vt:lpstr>Lag correlation with shortwave radiation</vt:lpstr>
      <vt:lpstr>Lag correlation with shortwave radiation</vt:lpstr>
      <vt:lpstr>Lag correlation with surface density</vt:lpstr>
      <vt:lpstr>Lag correlation with surface density</vt:lpstr>
      <vt:lpstr>Lag correlation with surface salinity</vt:lpstr>
      <vt:lpstr>Lag correlation with surface salinity</vt:lpstr>
      <vt:lpstr>Lag correlation with surface temperature</vt:lpstr>
      <vt:lpstr>Lag correlation with surface temperature</vt:lpstr>
      <vt:lpstr>Outline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Uptake and sequestration of atmospheric CO2 in the Labrador Sea deep convection region (DeGrandpre  et al, 2006)</dc:title>
  <dc:creator>Daoxun Sun</dc:creator>
  <cp:lastModifiedBy>Daoxun</cp:lastModifiedBy>
  <cp:revision>36</cp:revision>
  <dcterms:created xsi:type="dcterms:W3CDTF">2014-10-20T13:49:36Z</dcterms:created>
  <dcterms:modified xsi:type="dcterms:W3CDTF">2015-04-21T17:24:59Z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0x01010011251A573736CA469453BCC737F86AB6</vt:lpwstr>
  </property>
</Properties>
</file>