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60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7469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-media-cache-ak0.pinimg.com/736x/79/a4/ac/79a4ac67953d7435590ddcda10b3a1f5.jpg" TargetMode="External"/><Relationship Id="rId4" Type="http://schemas.openxmlformats.org/officeDocument/2006/relationships/hyperlink" Target="http://esq.h-cdn.co/assets/cm/15/07/54daf60d130bc_-_esq-joplin-tornado-1011-lg-19010429.jpg" TargetMode="External"/><Relationship Id="rId5" Type="http://schemas.openxmlformats.org/officeDocument/2006/relationships/hyperlink" Target="http://nvlpubs.nist.gov/nistpubs/NCSTAR/NIST.NCSTAR.3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38875" y="1191125"/>
            <a:ext cx="7764000" cy="1605900"/>
          </a:xfrm>
          <a:prstGeom prst="rect">
            <a:avLst/>
          </a:prstGeom>
          <a:solidFill>
            <a:srgbClr val="C9DAF8"/>
          </a:solidFill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NROT Values and Tornado Warning Polygon Area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29425" y="2797025"/>
            <a:ext cx="2609700" cy="1453800"/>
          </a:xfrm>
          <a:prstGeom prst="rect">
            <a:avLst/>
          </a:prstGeom>
          <a:solidFill>
            <a:srgbClr val="D9D2E9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Jenn Varian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EAS 4480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21 April 2016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Residual Analysis as a Function of Time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Least-Squares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only one that rejects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 null hypothesis.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Chi2Value:  21.9266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Chi2Princp.Comp:  5.8036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Chi2LeastSq: 12.0601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Chi2ReducedMA: 1.4045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500" y="1370525"/>
            <a:ext cx="5310950" cy="355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Resampling -- Jackknife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95% Confidence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100" y="1152475"/>
            <a:ext cx="5152424" cy="37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76" y="1712687"/>
            <a:ext cx="2102900" cy="32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Resampling -- Bootstrap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95% Confidence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125" y="1152475"/>
            <a:ext cx="5171575" cy="392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550" y="1684487"/>
            <a:ext cx="1937800" cy="33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Periodogram of NROT and Polygon Area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1 year/cycle 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725" y="1125349"/>
            <a:ext cx="5644249" cy="37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Cross-PSD of NROT and Polygon Area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Take the frequency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at the highest power.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Then look at coherence.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Frequency = 1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987" y="1117687"/>
            <a:ext cx="578167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Coherence of NROT and Polygon Area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Coherence at 1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0.95, so the data is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coherent.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850" y="1152474"/>
            <a:ext cx="5262571" cy="381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750" y="3079450"/>
            <a:ext cx="142875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spcBef>
                <a:spcPts val="0"/>
              </a:spcBef>
              <a:buSzPct val="100000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https://s-media-cache-ak0.pinimg.com/736x/79/a4/ac/79a4ac67953d7435590ddcda10b3a1f5.jpg</a:t>
            </a:r>
          </a:p>
          <a:p>
            <a:pPr marL="457200" lvl="0" indent="-298450" rtl="0">
              <a:spcBef>
                <a:spcPts val="0"/>
              </a:spcBef>
              <a:buSzPct val="100000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http://esq.h-cdn.co/assets/cm/15/07/54daf60d130bc_-_esq-joplin-tornado-1011-lg-19010429.jpg</a:t>
            </a:r>
          </a:p>
          <a:p>
            <a:pPr marL="457200" lvl="0" indent="-298450" rtl="0">
              <a:spcBef>
                <a:spcPts val="0"/>
              </a:spcBef>
              <a:buSzPct val="100000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http://nvlpubs.nist.gov/nistpubs/NCSTAR/NIST.NCSTAR.3.pdf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Tornado Watch vs. Tornado Warning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Tornado Watches are issued by Storm Prediction Center in Norman, OK.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BE PREPARED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CONDITIONS ARE FAVORABLE</a:t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Tornado Warnings are issued by local Weather Forecasting Office (WFO).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TAKE ACTION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SIGHTING ON GROUND OR </a:t>
            </a:r>
            <a:r>
              <a:rPr lang="en" b="1" u="sng"/>
              <a:t>ON RADAR</a:t>
            </a:r>
            <a:r>
              <a:rPr lang="en"/>
              <a:t/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False Alarm Warning Rate (TOR FAR)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~ 0.73 FFC</a:t>
            </a:r>
            <a:br>
              <a:rPr lang="en"/>
            </a:br>
            <a:endParaRPr lang="en"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6050" y="2761250"/>
            <a:ext cx="3927025" cy="230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Motivation for Study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20000"/>
            </a:pPr>
            <a:r>
              <a:rPr lang="en" sz="2000"/>
              <a:t>2011 Joplin Tornado -- Joplin, Missouri</a:t>
            </a:r>
            <a:r>
              <a:rPr lang="en" sz="2400"/>
              <a:t/>
            </a:r>
            <a:br>
              <a:rPr lang="en" sz="2400"/>
            </a:br>
            <a:endParaRPr lang="en" sz="2400"/>
          </a:p>
          <a:p>
            <a:pPr marL="457200" lvl="0" indent="-381000" rtl="0">
              <a:spcBef>
                <a:spcPts val="0"/>
              </a:spcBef>
              <a:buSzPct val="120000"/>
            </a:pPr>
            <a:r>
              <a:rPr lang="en" sz="2000"/>
              <a:t>161 fatalities</a:t>
            </a:r>
            <a:r>
              <a:rPr lang="en" sz="2400"/>
              <a:t/>
            </a:r>
            <a:br>
              <a:rPr lang="en" sz="2400"/>
            </a:br>
            <a:endParaRPr lang="en" sz="2400"/>
          </a:p>
          <a:p>
            <a:pPr marL="457200" lvl="0" indent="-381000" rtl="0">
              <a:spcBef>
                <a:spcPts val="0"/>
              </a:spcBef>
              <a:buSzPct val="120000"/>
            </a:pPr>
            <a:r>
              <a:rPr lang="en" sz="2000"/>
              <a:t>Sirens tested weekly</a:t>
            </a:r>
            <a:r>
              <a:rPr lang="en" sz="2400"/>
              <a:t/>
            </a:r>
            <a:br>
              <a:rPr lang="en" sz="2400"/>
            </a:br>
            <a:endParaRPr lang="en" sz="240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TOR FAR ~ 0.92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375" y="1152475"/>
            <a:ext cx="3762375" cy="251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4150" y="2885519"/>
            <a:ext cx="3309475" cy="218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NROT and GR2Analyst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362" y="1017725"/>
            <a:ext cx="7065273" cy="379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NROT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Derived from rotational velocity into arbitrary (-5, 5).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200" y="1742962"/>
            <a:ext cx="725805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NROT Study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What sort of things factor into False Alarms?	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EMOTIONS!</a:t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Population density, size of warning polygon, FEAR OF A MISS.</a:t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If there is a larger NROT, does the forecaster tend to make a larger warning polygon to CYA? </a:t>
            </a:r>
            <a:br>
              <a:rPr lang="en"/>
            </a:br>
            <a:endParaRPr lang="en"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Is there a correlation between polygon area and NROT?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NROT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24" y="1642175"/>
            <a:ext cx="4048424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31" y="0"/>
            <a:ext cx="30203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7349" y="1642175"/>
            <a:ext cx="431344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Least-Squares Regression Through the Origin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125" y="1061175"/>
            <a:ext cx="5521949" cy="39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04150"/>
            <a:ext cx="2982949" cy="30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Linear Regression Comparison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Least Squares has the least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amount of change in slope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when introduced to an outlier.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100" y="1275199"/>
            <a:ext cx="5071477" cy="368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900" y="1275200"/>
            <a:ext cx="3628149" cy="67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Macintosh PowerPoint</Application>
  <PresentationFormat>On-screen Show (16:9)</PresentationFormat>
  <Paragraphs>63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simple-light-2</vt:lpstr>
      <vt:lpstr>NROT Values and Tornado Warning Polygon Area</vt:lpstr>
      <vt:lpstr>Tornado Watch vs. Tornado Warning</vt:lpstr>
      <vt:lpstr>Motivation for Study</vt:lpstr>
      <vt:lpstr>NROT and GR2Analyst</vt:lpstr>
      <vt:lpstr>NROT</vt:lpstr>
      <vt:lpstr>NROT Study</vt:lpstr>
      <vt:lpstr>NROT</vt:lpstr>
      <vt:lpstr>Least-Squares Regression Through the Origin</vt:lpstr>
      <vt:lpstr>Linear Regression Comparison </vt:lpstr>
      <vt:lpstr>Residual Analysis as a Function of Time</vt:lpstr>
      <vt:lpstr>Resampling -- Jackknife</vt:lpstr>
      <vt:lpstr>Resampling -- Bootstrap</vt:lpstr>
      <vt:lpstr>Periodogram of NROT and Polygon Area</vt:lpstr>
      <vt:lpstr>Cross-PSD of NROT and Polygon Area</vt:lpstr>
      <vt:lpstr>Coherence of NROT and Polygon Area</vt:lpstr>
      <vt:lpstr>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NROT Values and Tornado Warning Polygon Area</dc:title>
  <cp:lastModifiedBy>Jenn Varian</cp:lastModifiedBy>
  <cp:revision>1</cp:revision>
  <dcterms:modified xsi:type="dcterms:W3CDTF">2016-04-21T15:05:13Z</dcterms:modified>
</cp:coreProperties>
</file>