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7.xml"/><Relationship Id="rId22" Type="http://schemas.openxmlformats.org/officeDocument/2006/relationships/font" Target="fonts/Roboto-italic.fntdata"/><Relationship Id="rId10" Type="http://schemas.openxmlformats.org/officeDocument/2006/relationships/slide" Target="slides/slide6.xml"/><Relationship Id="rId21" Type="http://schemas.openxmlformats.org/officeDocument/2006/relationships/font" Target="fonts/Roboto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Slab-bold.fntdata"/><Relationship Id="rId6" Type="http://schemas.openxmlformats.org/officeDocument/2006/relationships/slide" Target="slides/slide2.xml"/><Relationship Id="rId18" Type="http://schemas.openxmlformats.org/officeDocument/2006/relationships/font" Target="fonts/RobotoSlab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Effects of Temperature and Precipitation on Pollen Count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Zeeshan Rasheed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sz="3000"/>
              <a:t>Conclusion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No correlation found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Data set too small and too many zeros in 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Need larger pollen data and to account for no precip days</a:t>
            </a:r>
          </a:p>
          <a:p>
            <a:pPr indent="-317500" lvl="0" marL="457200">
              <a:spcBef>
                <a:spcPts val="0"/>
              </a:spcBef>
              <a:buSzPct val="100000"/>
            </a:pPr>
            <a:r>
              <a:rPr lang="en" sz="1400"/>
              <a:t>Look at other seasonal effects on pollen</a:t>
            </a:r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8480" y="1204687"/>
            <a:ext cx="3521224" cy="27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862" y="0"/>
            <a:ext cx="644427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87900" y="555600"/>
            <a:ext cx="37398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Pollen and Weather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87900" y="1594025"/>
            <a:ext cx="3194400" cy="268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Weather plays a direct role on pollen count</a:t>
            </a:r>
          </a:p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Rain removes pollen from air</a:t>
            </a:r>
          </a:p>
          <a:p>
            <a:pPr indent="-317500" lvl="0" marL="457200">
              <a:spcBef>
                <a:spcPts val="0"/>
              </a:spcBef>
              <a:buSzPct val="100000"/>
            </a:pPr>
            <a:r>
              <a:rPr lang="en" sz="1400"/>
              <a:t>Winter weather can impact flowering season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4275" y="409575"/>
            <a:ext cx="3619500" cy="43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Hypothesis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</a:pPr>
            <a:r>
              <a:rPr lang="en" sz="1400"/>
              <a:t>Pollen counts will be higher on days with warmer temperatures</a:t>
            </a:r>
          </a:p>
          <a:p>
            <a:pPr indent="-317500" lvl="0" marL="457200">
              <a:spcBef>
                <a:spcPts val="0"/>
              </a:spcBef>
              <a:buSzPct val="100000"/>
            </a:pPr>
            <a:r>
              <a:rPr lang="en" sz="1400"/>
              <a:t>Pollen counts will decrease on days with rain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8525" y="724223"/>
            <a:ext cx="4932100" cy="3695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38761D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