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/>
    <p:restoredTop sz="94268"/>
  </p:normalViewPr>
  <p:slideViewPr>
    <p:cSldViewPr snapToGrid="0" snapToObjects="1">
      <p:cViewPr varScale="1">
        <p:scale>
          <a:sx n="58" d="100"/>
          <a:sy n="58" d="100"/>
        </p:scale>
        <p:origin x="240" y="1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75B5E87E-1921-2D47-8543-B47C2FF6989B}" type="datetimeFigureOut">
              <a:rPr lang="en-US" smtClean="0"/>
              <a:t>4/24/17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3584FA95-3E88-1741-AA07-EFC3AE62EA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577153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E87E-1921-2D47-8543-B47C2FF6989B}" type="datetimeFigureOut">
              <a:rPr lang="en-US" smtClean="0"/>
              <a:t>4/24/17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FA95-3E88-1741-AA07-EFC3AE62E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282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E87E-1921-2D47-8543-B47C2FF6989B}" type="datetimeFigureOut">
              <a:rPr lang="en-US" smtClean="0"/>
              <a:t>4/24/17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FA95-3E88-1741-AA07-EFC3AE62E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474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E87E-1921-2D47-8543-B47C2FF6989B}" type="datetimeFigureOut">
              <a:rPr lang="en-US" smtClean="0"/>
              <a:t>4/24/17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FA95-3E88-1741-AA07-EFC3AE62E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600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E87E-1921-2D47-8543-B47C2FF6989B}" type="datetimeFigureOut">
              <a:rPr lang="en-US" smtClean="0"/>
              <a:t>4/24/17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FA95-3E88-1741-AA07-EFC3AE62EA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1929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E87E-1921-2D47-8543-B47C2FF6989B}" type="datetimeFigureOut">
              <a:rPr lang="en-US" smtClean="0"/>
              <a:t>4/24/17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FA95-3E88-1741-AA07-EFC3AE62E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497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E87E-1921-2D47-8543-B47C2FF6989B}" type="datetimeFigureOut">
              <a:rPr lang="en-US" smtClean="0"/>
              <a:t>4/24/17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FA95-3E88-1741-AA07-EFC3AE62E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69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E87E-1921-2D47-8543-B47C2FF6989B}" type="datetimeFigureOut">
              <a:rPr lang="en-US" smtClean="0"/>
              <a:t>4/24/17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FA95-3E88-1741-AA07-EFC3AE62E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78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E87E-1921-2D47-8543-B47C2FF6989B}" type="datetimeFigureOut">
              <a:rPr lang="en-US" smtClean="0"/>
              <a:t>4/24/17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FA95-3E88-1741-AA07-EFC3AE62E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9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E87E-1921-2D47-8543-B47C2FF6989B}" type="datetimeFigureOut">
              <a:rPr lang="en-US" smtClean="0"/>
              <a:t>4/24/17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FA95-3E88-1741-AA07-EFC3AE62E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60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E87E-1921-2D47-8543-B47C2FF6989B}" type="datetimeFigureOut">
              <a:rPr lang="en-US" smtClean="0"/>
              <a:t>4/24/17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4FA95-3E88-1741-AA07-EFC3AE62E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07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75B5E87E-1921-2D47-8543-B47C2FF6989B}" type="datetimeFigureOut">
              <a:rPr lang="en-US" smtClean="0"/>
              <a:t>4/24/17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3584FA95-3E88-1741-AA07-EFC3AE62E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498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Predictability of Significant Volcanic Eruptions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Sage </a:t>
            </a:r>
            <a:r>
              <a:rPr lang="en-US" dirty="0" err="1" smtClean="0"/>
              <a:t>Kemmerlin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639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9843" y="0"/>
            <a:ext cx="9692640" cy="1325562"/>
          </a:xfrm>
        </p:spPr>
        <p:txBody>
          <a:bodyPr/>
          <a:lstStyle/>
          <a:p>
            <a:r>
              <a:rPr lang="en-US" dirty="0" smtClean="0"/>
              <a:t>Volcanic Explosivity Index (VEI)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289" y="1402035"/>
            <a:ext cx="2900208" cy="4760993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3852" y="1647559"/>
            <a:ext cx="5123803" cy="3395834"/>
          </a:xfrm>
        </p:spPr>
      </p:pic>
      <p:sp>
        <p:nvSpPr>
          <p:cNvPr id="8" name="TextBox 7"/>
          <p:cNvSpPr txBox="1"/>
          <p:nvPr/>
        </p:nvSpPr>
        <p:spPr>
          <a:xfrm>
            <a:off x="4417451" y="5269711"/>
            <a:ext cx="65566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Classification scheme developed by Newhall and Self (1982)</a:t>
            </a:r>
          </a:p>
          <a:p>
            <a:r>
              <a:rPr lang="en-US" dirty="0" smtClean="0"/>
              <a:t> based on erupted mass and volume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01723" y="6239501"/>
            <a:ext cx="10270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Reference: </a:t>
            </a:r>
            <a:r>
              <a:rPr lang="en-US" sz="1200" dirty="0"/>
              <a:t>Newhall, C.G. and Self, S (1982). The volcanic </a:t>
            </a:r>
            <a:r>
              <a:rPr lang="en-US" sz="1200" dirty="0" err="1"/>
              <a:t>explosivity</a:t>
            </a:r>
            <a:r>
              <a:rPr lang="en-US" sz="1200" dirty="0"/>
              <a:t> index (VEI): an estimate of explosive magnitude for historical volcanism</a:t>
            </a:r>
            <a:r>
              <a:rPr lang="en-US" sz="1200" dirty="0" smtClean="0"/>
              <a:t>.</a:t>
            </a:r>
          </a:p>
          <a:p>
            <a:r>
              <a:rPr lang="en-US" sz="1200" i="1" dirty="0" smtClean="0"/>
              <a:t>Jour </a:t>
            </a:r>
            <a:r>
              <a:rPr lang="en-US" sz="1200" i="1" dirty="0" err="1"/>
              <a:t>Geophys</a:t>
            </a:r>
            <a:r>
              <a:rPr lang="en-US" sz="1200" i="1" dirty="0"/>
              <a:t> Res (Oceans &amp; Atmospheres)</a:t>
            </a:r>
            <a:r>
              <a:rPr lang="en-US" sz="1200" dirty="0"/>
              <a:t>, 87:1231-1238.</a:t>
            </a:r>
          </a:p>
        </p:txBody>
      </p:sp>
    </p:spTree>
    <p:extLst>
      <p:ext uri="{BB962C8B-B14F-4D97-AF65-F5344CB8AC3E}">
        <p14:creationId xmlns:p14="http://schemas.microsoft.com/office/powerpoint/2010/main" val="1062309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Significant volcanic eruptions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956" y="1841679"/>
            <a:ext cx="6310905" cy="4351337"/>
          </a:xfrm>
        </p:spPr>
        <p:txBody>
          <a:bodyPr/>
          <a:lstStyle/>
          <a:p>
            <a:r>
              <a:rPr lang="en-US" dirty="0" smtClean="0"/>
              <a:t>Significant volcanic eruptions pose great hazards to populated areas as they have the potential to do things such as kill, damage buildings, and cause tsunamis. </a:t>
            </a:r>
          </a:p>
          <a:p>
            <a:r>
              <a:rPr lang="en-US" dirty="0" smtClean="0"/>
              <a:t>They are classified as volcanic eruptions that have either caused fatalities, moderate damage ($1 million or more), </a:t>
            </a:r>
            <a:r>
              <a:rPr lang="en-US" dirty="0"/>
              <a:t>with a VEI of 6 or larger, </a:t>
            </a:r>
            <a:r>
              <a:rPr lang="en-US" dirty="0" smtClean="0"/>
              <a:t>caused a tsunami, or been associated with a major earthquake.</a:t>
            </a:r>
          </a:p>
          <a:p>
            <a:r>
              <a:rPr lang="en-US" dirty="0" smtClean="0"/>
              <a:t>For this study I will focus on a the predictability of eruptions with a VEI of 6</a:t>
            </a:r>
          </a:p>
          <a:p>
            <a:r>
              <a:rPr lang="en-US" dirty="0" smtClean="0"/>
              <a:t>My data come from NOAAs Significant Volcanic Eruption Database, which has a global listing of more than 500 eruptions for eruptions during the last 10,000 years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438" y="1841679"/>
            <a:ext cx="3642074" cy="39279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12959" y="5823684"/>
            <a:ext cx="34410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Mount Pinatubo, three days before it</a:t>
            </a:r>
          </a:p>
          <a:p>
            <a:r>
              <a:rPr lang="en-US" sz="1400" dirty="0" smtClean="0"/>
              <a:t> erupted on June 15, 1995. It had a </a:t>
            </a:r>
          </a:p>
          <a:p>
            <a:r>
              <a:rPr lang="en-US" sz="1400" dirty="0" smtClean="0"/>
              <a:t>VEI of 6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1228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9843" y="104601"/>
            <a:ext cx="9692640" cy="1325562"/>
          </a:xfrm>
        </p:spPr>
        <p:txBody>
          <a:bodyPr/>
          <a:lstStyle/>
          <a:p>
            <a:r>
              <a:rPr lang="en-US" dirty="0" smtClean="0"/>
              <a:t>Excluding </a:t>
            </a:r>
            <a:r>
              <a:rPr lang="en-US" dirty="0"/>
              <a:t>d</a:t>
            </a:r>
            <a:r>
              <a:rPr lang="en-US" dirty="0" smtClean="0"/>
              <a:t>ata due to bias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3213" y="5872766"/>
            <a:ext cx="10857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Only the largest VEI eruptions were recorded/ have significant evidence, as well as there used to be </a:t>
            </a:r>
          </a:p>
          <a:p>
            <a:r>
              <a:rPr lang="en-US" dirty="0" smtClean="0"/>
              <a:t>smaller populations, so eruptions may not have been observed. This leads to a bias in the data</a:t>
            </a:r>
            <a:endParaRPr lang="en-US" dirty="0"/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162" y="1577359"/>
            <a:ext cx="5442605" cy="4125679"/>
          </a:xfrm>
        </p:spPr>
      </p:pic>
      <p:pic>
        <p:nvPicPr>
          <p:cNvPr id="13" name="Content Placeholder 12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213" y="1577359"/>
            <a:ext cx="5398775" cy="4148211"/>
          </a:xfrm>
        </p:spPr>
      </p:pic>
      <p:sp>
        <p:nvSpPr>
          <p:cNvPr id="15" name="TextBox 14"/>
          <p:cNvSpPr txBox="1"/>
          <p:nvPr/>
        </p:nvSpPr>
        <p:spPr>
          <a:xfrm>
            <a:off x="4559120" y="1828800"/>
            <a:ext cx="231821" cy="356744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184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9843" y="211214"/>
            <a:ext cx="9692640" cy="1325562"/>
          </a:xfrm>
        </p:spPr>
        <p:txBody>
          <a:bodyPr/>
          <a:lstStyle/>
          <a:p>
            <a:r>
              <a:rPr lang="en-US" dirty="0" smtClean="0"/>
              <a:t>Determining useable data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367" y="1638442"/>
            <a:ext cx="5355622" cy="4067051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163" y="1638442"/>
            <a:ext cx="5411352" cy="4038170"/>
          </a:xfrm>
        </p:spPr>
      </p:pic>
      <p:sp>
        <p:nvSpPr>
          <p:cNvPr id="8" name="TextBox 7"/>
          <p:cNvSpPr txBox="1"/>
          <p:nvPr/>
        </p:nvSpPr>
        <p:spPr>
          <a:xfrm>
            <a:off x="196240" y="6014434"/>
            <a:ext cx="11091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Eruptions </a:t>
            </a:r>
            <a:r>
              <a:rPr lang="en-US" smtClean="0"/>
              <a:t>with a VEI </a:t>
            </a:r>
            <a:r>
              <a:rPr lang="en-US" dirty="0" smtClean="0"/>
              <a:t>less than two significantly diverges from the log trend, and is therefore removed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293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494" y="1133341"/>
            <a:ext cx="5678555" cy="4337334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920" y="1133341"/>
            <a:ext cx="5514977" cy="4321677"/>
          </a:xfrm>
        </p:spPr>
      </p:pic>
      <p:sp>
        <p:nvSpPr>
          <p:cNvPr id="2" name="TextBox 1"/>
          <p:cNvSpPr txBox="1"/>
          <p:nvPr/>
        </p:nvSpPr>
        <p:spPr>
          <a:xfrm>
            <a:off x="6961720" y="5584438"/>
            <a:ext cx="41937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Slope: -7.4996e-4</a:t>
            </a:r>
          </a:p>
          <a:p>
            <a:r>
              <a:rPr lang="en-US" dirty="0" smtClean="0"/>
              <a:t>Intercept: </a:t>
            </a:r>
            <a:r>
              <a:rPr lang="en-US" dirty="0" smtClean="0"/>
              <a:t>4.2186</a:t>
            </a:r>
          </a:p>
          <a:p>
            <a:r>
              <a:rPr lang="en-US" dirty="0" smtClean="0"/>
              <a:t>Confidence Interval: [-0.0224, 0.0209]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488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Resampling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610" y="1880315"/>
            <a:ext cx="5500346" cy="4351338"/>
          </a:xfrm>
        </p:spPr>
      </p:pic>
      <p:sp>
        <p:nvSpPr>
          <p:cNvPr id="6" name="TextBox 5"/>
          <p:cNvSpPr txBox="1"/>
          <p:nvPr/>
        </p:nvSpPr>
        <p:spPr>
          <a:xfrm>
            <a:off x="7984901" y="2798822"/>
            <a:ext cx="30748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Mean: -0.0008</a:t>
            </a:r>
          </a:p>
          <a:p>
            <a:r>
              <a:rPr lang="en-US" dirty="0" smtClean="0"/>
              <a:t>Standard deviation: 0.0005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500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FFT</a:t>
            </a:r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282" y="1828800"/>
            <a:ext cx="5894286" cy="4351338"/>
          </a:xfrm>
        </p:spPr>
      </p:pic>
    </p:spTree>
    <p:extLst>
      <p:ext uri="{BB962C8B-B14F-4D97-AF65-F5344CB8AC3E}">
        <p14:creationId xmlns:p14="http://schemas.microsoft.com/office/powerpoint/2010/main" val="811254314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305</TotalTime>
  <Words>294</Words>
  <Application>Microsoft Macintosh PowerPoint</Application>
  <PresentationFormat>Widescreen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Century Schoolbook</vt:lpstr>
      <vt:lpstr>Wingdings 2</vt:lpstr>
      <vt:lpstr>Arial</vt:lpstr>
      <vt:lpstr>View</vt:lpstr>
      <vt:lpstr>Predictability of Significant Volcanic Eruptions</vt:lpstr>
      <vt:lpstr>Volcanic Explosivity Index (VEI)</vt:lpstr>
      <vt:lpstr>Significant volcanic eruptions</vt:lpstr>
      <vt:lpstr>Excluding data due to bias</vt:lpstr>
      <vt:lpstr>Determining useable data</vt:lpstr>
      <vt:lpstr>PowerPoint Presentation</vt:lpstr>
      <vt:lpstr>Resampling</vt:lpstr>
      <vt:lpstr>FFT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Predictability of Significant Volcanic Eruptions</dc:title>
  <dc:creator>Microsoft Office User</dc:creator>
  <cp:lastModifiedBy>Microsoft Office User</cp:lastModifiedBy>
  <cp:revision>28</cp:revision>
  <dcterms:created xsi:type="dcterms:W3CDTF">2017-04-22T22:57:49Z</dcterms:created>
  <dcterms:modified xsi:type="dcterms:W3CDTF">2017-04-25T02:48:18Z</dcterms:modified>
</cp:coreProperties>
</file>