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2" r:id="rId7"/>
    <p:sldId id="263" r:id="rId8"/>
    <p:sldId id="264" r:id="rId9"/>
    <p:sldId id="269" r:id="rId10"/>
    <p:sldId id="265" r:id="rId11"/>
    <p:sldId id="266" r:id="rId12"/>
    <p:sldId id="268" r:id="rId13"/>
    <p:sldId id="260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6F8A2-B457-4F00-86D0-77E86A1725D1}" type="datetimeFigureOut">
              <a:rPr lang="en-US" smtClean="0"/>
              <a:t>4/25/2017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5D6FF-5A42-4D80-ACFC-3C5B8666D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990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6F8A2-B457-4F00-86D0-77E86A1725D1}" type="datetimeFigureOut">
              <a:rPr lang="en-US" smtClean="0"/>
              <a:t>4/25/2017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5D6FF-5A42-4D80-ACFC-3C5B8666D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592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6F8A2-B457-4F00-86D0-77E86A1725D1}" type="datetimeFigureOut">
              <a:rPr lang="en-US" smtClean="0"/>
              <a:t>4/25/2017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5D6FF-5A42-4D80-ACFC-3C5B8666D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632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6F8A2-B457-4F00-86D0-77E86A1725D1}" type="datetimeFigureOut">
              <a:rPr lang="en-US" smtClean="0"/>
              <a:t>4/25/2017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5D6FF-5A42-4D80-ACFC-3C5B8666D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454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6F8A2-B457-4F00-86D0-77E86A1725D1}" type="datetimeFigureOut">
              <a:rPr lang="en-US" smtClean="0"/>
              <a:t>4/25/2017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5D6FF-5A42-4D80-ACFC-3C5B8666D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989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6F8A2-B457-4F00-86D0-77E86A1725D1}" type="datetimeFigureOut">
              <a:rPr lang="en-US" smtClean="0"/>
              <a:t>4/25/2017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5D6FF-5A42-4D80-ACFC-3C5B8666D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272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6F8A2-B457-4F00-86D0-77E86A1725D1}" type="datetimeFigureOut">
              <a:rPr lang="en-US" smtClean="0"/>
              <a:t>4/25/2017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5D6FF-5A42-4D80-ACFC-3C5B8666D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472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6F8A2-B457-4F00-86D0-77E86A1725D1}" type="datetimeFigureOut">
              <a:rPr lang="en-US" smtClean="0"/>
              <a:t>4/25/2017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5D6FF-5A42-4D80-ACFC-3C5B8666D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54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6F8A2-B457-4F00-86D0-77E86A1725D1}" type="datetimeFigureOut">
              <a:rPr lang="en-US" smtClean="0"/>
              <a:t>4/25/2017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5D6FF-5A42-4D80-ACFC-3C5B8666D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500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6F8A2-B457-4F00-86D0-77E86A1725D1}" type="datetimeFigureOut">
              <a:rPr lang="en-US" smtClean="0"/>
              <a:t>4/25/2017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5D6FF-5A42-4D80-ACFC-3C5B8666D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508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6F8A2-B457-4F00-86D0-77E86A1725D1}" type="datetimeFigureOut">
              <a:rPr lang="en-US" smtClean="0"/>
              <a:t>4/25/2017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5D6FF-5A42-4D80-ACFC-3C5B8666D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449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C6F8A2-B457-4F00-86D0-77E86A1725D1}" type="datetimeFigureOut">
              <a:rPr lang="en-US" smtClean="0"/>
              <a:t>4/25/2017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85D6FF-5A42-4D80-ACFC-3C5B8666D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999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g"/><Relationship Id="rId4" Type="http://schemas.openxmlformats.org/officeDocument/2006/relationships/image" Target="../media/image12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jpg"/><Relationship Id="rId4" Type="http://schemas.openxmlformats.org/officeDocument/2006/relationships/image" Target="../media/image16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Effects of Atmospheric Pressure on a Baseball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Kelly Grissom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6659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Temperature Periodicity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6" y="1524000"/>
            <a:ext cx="2275114" cy="400050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1524000"/>
            <a:ext cx="2362200" cy="40005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1524000"/>
            <a:ext cx="2220686" cy="40005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8886" y="1524000"/>
            <a:ext cx="2275114" cy="40005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866900" y="5943600"/>
            <a:ext cx="556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All display periodicity of approximately 1 baseball season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4878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CPSD</a:t>
            </a:r>
            <a:endParaRPr lang="en-US" dirty="0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24000"/>
            <a:ext cx="2209800" cy="4000500"/>
          </a:xfr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800" y="1524000"/>
            <a:ext cx="2275114" cy="40005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4914" y="1524000"/>
            <a:ext cx="2373086" cy="40005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0" y="1524000"/>
            <a:ext cx="2286000" cy="400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7025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763000" cy="50292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P</a:t>
            </a:r>
            <a:r>
              <a:rPr lang="en-US" dirty="0" smtClean="0"/>
              <a:t>ressure does affect the </a:t>
            </a:r>
            <a:r>
              <a:rPr lang="en-US" dirty="0" smtClean="0"/>
              <a:t>distance </a:t>
            </a:r>
            <a:r>
              <a:rPr lang="en-US" dirty="0" smtClean="0"/>
              <a:t>a baseball </a:t>
            </a:r>
            <a:r>
              <a:rPr lang="en-US" dirty="0" smtClean="0"/>
              <a:t>travels</a:t>
            </a:r>
            <a:r>
              <a:rPr lang="en-US" dirty="0" smtClean="0"/>
              <a:t>.</a:t>
            </a:r>
            <a:endParaRPr lang="en-US" dirty="0" smtClean="0"/>
          </a:p>
          <a:p>
            <a:pPr lvl="1"/>
            <a:r>
              <a:rPr lang="en-US" dirty="0" smtClean="0"/>
              <a:t>Average </a:t>
            </a:r>
            <a:r>
              <a:rPr lang="en-US" dirty="0" smtClean="0"/>
              <a:t>home run distance: 75 ft.</a:t>
            </a:r>
          </a:p>
          <a:p>
            <a:pPr lvl="1"/>
            <a:r>
              <a:rPr lang="en-US" dirty="0" smtClean="0"/>
              <a:t>Maximum home run distance:  87 ft.</a:t>
            </a:r>
          </a:p>
          <a:p>
            <a:r>
              <a:rPr lang="en-US" dirty="0" smtClean="0"/>
              <a:t>Some evidence that pressure affects the number of homeruns hit, but may not be most important factor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Number of home runs:  </a:t>
            </a:r>
            <a:r>
              <a:rPr lang="en-US" dirty="0" smtClean="0"/>
              <a:t>125</a:t>
            </a:r>
            <a:endParaRPr lang="en-US" dirty="0" smtClean="0"/>
          </a:p>
          <a:p>
            <a:r>
              <a:rPr lang="en-US" dirty="0" smtClean="0"/>
              <a:t>Other factors may include humidity and distance of the fence from home plate.</a:t>
            </a:r>
          </a:p>
          <a:p>
            <a:pPr lvl="1"/>
            <a:r>
              <a:rPr lang="en-US" dirty="0" smtClean="0"/>
              <a:t>Colorado:  	2</a:t>
            </a:r>
            <a:r>
              <a:rPr lang="en-US" baseline="30000" dirty="0" smtClean="0"/>
              <a:t>nd</a:t>
            </a:r>
            <a:r>
              <a:rPr lang="en-US" dirty="0" smtClean="0"/>
              <a:t> longest distance to left field fence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		3</a:t>
            </a:r>
            <a:r>
              <a:rPr lang="en-US" baseline="30000" dirty="0" smtClean="0"/>
              <a:t>rd</a:t>
            </a:r>
            <a:r>
              <a:rPr lang="en-US" dirty="0" smtClean="0"/>
              <a:t> longest distance to center field fence</a:t>
            </a:r>
          </a:p>
          <a:p>
            <a:pPr marL="457200" lvl="1" indent="0">
              <a:buNone/>
            </a:pPr>
            <a:r>
              <a:rPr lang="en-US" dirty="0" smtClean="0"/>
              <a:t>			2</a:t>
            </a:r>
            <a:r>
              <a:rPr lang="en-US" baseline="30000" dirty="0" smtClean="0"/>
              <a:t>nd</a:t>
            </a:r>
            <a:r>
              <a:rPr lang="en-US" dirty="0" smtClean="0"/>
              <a:t> longest distance to right field fence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8165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914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dirty="0" smtClean="0"/>
              <a:t>Questions?</a:t>
            </a:r>
          </a:p>
          <a:p>
            <a:pPr marL="0" indent="0" algn="ctr">
              <a:buNone/>
            </a:pP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494731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Used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Home runs</a:t>
            </a:r>
          </a:p>
          <a:p>
            <a:r>
              <a:rPr lang="en-US" dirty="0" smtClean="0"/>
              <a:t>Average Home Run Distance</a:t>
            </a:r>
          </a:p>
          <a:p>
            <a:r>
              <a:rPr lang="en-US" dirty="0" smtClean="0"/>
              <a:t>Maximum Home Run Distance</a:t>
            </a:r>
          </a:p>
          <a:p>
            <a:r>
              <a:rPr lang="en-US" dirty="0" smtClean="0"/>
              <a:t>5 years (2012-2016)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3167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Home Runs and Pressure</a:t>
            </a:r>
          </a:p>
          <a:p>
            <a:pPr lvl="1"/>
            <a:r>
              <a:rPr lang="en-US" dirty="0" err="1" smtClean="0"/>
              <a:t>r-value</a:t>
            </a:r>
            <a:r>
              <a:rPr lang="en-US" dirty="0" smtClean="0"/>
              <a:t>:  -0.1746		p-value:  0.0326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CI: [-0.0148  -0.3258]</a:t>
            </a:r>
            <a:endParaRPr lang="en-US" dirty="0"/>
          </a:p>
          <a:p>
            <a:r>
              <a:rPr lang="en-US" dirty="0" smtClean="0"/>
              <a:t>Average Home Run Distance and Pressure</a:t>
            </a:r>
          </a:p>
          <a:p>
            <a:pPr lvl="1"/>
            <a:r>
              <a:rPr lang="en-US" dirty="0" err="1" smtClean="0"/>
              <a:t>r-value</a:t>
            </a:r>
            <a:r>
              <a:rPr lang="en-US" dirty="0" smtClean="0"/>
              <a:t>:  -0.5309		p-value:  9.3068*10</a:t>
            </a:r>
            <a:r>
              <a:rPr lang="en-US" baseline="30000" dirty="0" smtClean="0"/>
              <a:t>-6</a:t>
            </a:r>
          </a:p>
          <a:p>
            <a:pPr marL="457200" lvl="1" indent="0">
              <a:buNone/>
            </a:pPr>
            <a:r>
              <a:rPr lang="en-US" dirty="0" smtClean="0"/>
              <a:t>	CI: [-0.4051 -0.6369]</a:t>
            </a:r>
            <a:endParaRPr lang="en-US" dirty="0"/>
          </a:p>
          <a:p>
            <a:r>
              <a:rPr lang="en-US" dirty="0" smtClean="0"/>
              <a:t>Maximum Home Run Distance and Pressure</a:t>
            </a:r>
          </a:p>
          <a:p>
            <a:pPr lvl="1"/>
            <a:r>
              <a:rPr lang="en-US" dirty="0" err="1" smtClean="0"/>
              <a:t>r-value</a:t>
            </a:r>
            <a:r>
              <a:rPr lang="en-US" dirty="0" smtClean="0"/>
              <a:t>:  -0.3586		p-value:  6.6231*10</a:t>
            </a:r>
            <a:r>
              <a:rPr lang="en-US" baseline="30000" dirty="0" smtClean="0"/>
              <a:t>-6</a:t>
            </a:r>
          </a:p>
          <a:p>
            <a:pPr marL="457200" lvl="1" indent="0">
              <a:buNone/>
            </a:pPr>
            <a:r>
              <a:rPr lang="en-US" baseline="30000" dirty="0"/>
              <a:t>	</a:t>
            </a:r>
            <a:r>
              <a:rPr lang="en-US" dirty="0" smtClean="0"/>
              <a:t>CI: [-0.2104 -0.4906]</a:t>
            </a:r>
            <a:r>
              <a:rPr lang="en-US" baseline="30000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961709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Bootstrap Correlation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Home Runs and Pressure</a:t>
            </a:r>
            <a:endParaRPr lang="en-US" dirty="0"/>
          </a:p>
          <a:p>
            <a:pPr lvl="1"/>
            <a:r>
              <a:rPr lang="en-US" dirty="0" err="1" smtClean="0"/>
              <a:t>r-value</a:t>
            </a:r>
            <a:r>
              <a:rPr lang="en-US" dirty="0" smtClean="0"/>
              <a:t>:  -0.1638	CI = [-0.0062 -0.3213]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Average Home Run Distance and Pressure</a:t>
            </a:r>
          </a:p>
          <a:p>
            <a:pPr lvl="1"/>
            <a:r>
              <a:rPr lang="en-US" dirty="0" err="1" smtClean="0"/>
              <a:t>r-value</a:t>
            </a:r>
            <a:r>
              <a:rPr lang="en-US" dirty="0" smtClean="0"/>
              <a:t>:  -0.5241	CI = [-0.3756 -0.6725]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 smtClean="0"/>
              <a:t>Maximum </a:t>
            </a:r>
            <a:r>
              <a:rPr lang="en-US" dirty="0" smtClean="0"/>
              <a:t>Home Run Distance </a:t>
            </a:r>
            <a:r>
              <a:rPr lang="en-US" dirty="0" smtClean="0"/>
              <a:t>and Pressure</a:t>
            </a:r>
          </a:p>
          <a:p>
            <a:pPr lvl="1"/>
            <a:r>
              <a:rPr lang="en-US" dirty="0" err="1" smtClean="0"/>
              <a:t>r-value</a:t>
            </a:r>
            <a:r>
              <a:rPr lang="en-US" dirty="0" smtClean="0"/>
              <a:t>:  -0.3511	CI = [-0.1649 -0.5373]</a:t>
            </a:r>
          </a:p>
        </p:txBody>
      </p:sp>
    </p:spTree>
    <p:extLst>
      <p:ext uri="{BB962C8B-B14F-4D97-AF65-F5344CB8AC3E}">
        <p14:creationId xmlns:p14="http://schemas.microsoft.com/office/powerpoint/2010/main" val="1924619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Least-Squares Regression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600" y="1828800"/>
            <a:ext cx="2971800" cy="281940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7400" y="1828800"/>
            <a:ext cx="3276600" cy="28194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28800"/>
            <a:ext cx="2895600" cy="28194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6200" y="4800600"/>
            <a:ext cx="2819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Slope: -0.002</a:t>
            </a:r>
          </a:p>
          <a:p>
            <a:r>
              <a:rPr lang="en-US" dirty="0" smtClean="0"/>
              <a:t>CI width:  139.5 home runs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048000" y="4800599"/>
            <a:ext cx="2819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Slope: -0.0012</a:t>
            </a:r>
          </a:p>
          <a:p>
            <a:r>
              <a:rPr lang="en-US" dirty="0" smtClean="0"/>
              <a:t>CI width:  23.3 meters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096000" y="4800600"/>
            <a:ext cx="2819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Slope: -0.0014</a:t>
            </a:r>
          </a:p>
          <a:p>
            <a:r>
              <a:rPr lang="en-US" dirty="0" smtClean="0"/>
              <a:t>CI width:  45.6 meters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7770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Bootstrap LS Regression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47800"/>
            <a:ext cx="3124200" cy="4000500"/>
          </a:xfr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1447800"/>
            <a:ext cx="2960914" cy="40005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5114" y="1447800"/>
            <a:ext cx="3058886" cy="40005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52400" y="5791200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CI = [-3.2152*10</a:t>
            </a:r>
            <a:r>
              <a:rPr lang="en-US" baseline="30000" dirty="0" smtClean="0"/>
              <a:t>-5</a:t>
            </a:r>
            <a:r>
              <a:rPr lang="en-US" dirty="0" smtClean="0"/>
              <a:t> -</a:t>
            </a:r>
            <a:r>
              <a:rPr lang="en-US" dirty="0" smtClean="0"/>
              <a:t>0.0038]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233057" y="5791200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CI = </a:t>
            </a:r>
            <a:r>
              <a:rPr lang="en-US" dirty="0" smtClean="0"/>
              <a:t>[-8.25*10</a:t>
            </a:r>
            <a:r>
              <a:rPr lang="en-US" baseline="30000" dirty="0" smtClean="0"/>
              <a:t>-4</a:t>
            </a:r>
            <a:r>
              <a:rPr lang="en-US" dirty="0" smtClean="0"/>
              <a:t> </a:t>
            </a:r>
            <a:r>
              <a:rPr lang="en-US" dirty="0" smtClean="0"/>
              <a:t>-</a:t>
            </a:r>
            <a:r>
              <a:rPr lang="en-US" dirty="0" smtClean="0"/>
              <a:t>0.0015]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242957" y="5790809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CI = [-</a:t>
            </a:r>
            <a:r>
              <a:rPr lang="en-US" dirty="0" smtClean="0"/>
              <a:t>7.66*10</a:t>
            </a:r>
            <a:r>
              <a:rPr lang="en-US" baseline="30000" dirty="0" smtClean="0"/>
              <a:t>-4</a:t>
            </a:r>
            <a:r>
              <a:rPr lang="en-US" dirty="0" smtClean="0"/>
              <a:t> </a:t>
            </a:r>
            <a:r>
              <a:rPr lang="en-US" dirty="0" smtClean="0"/>
              <a:t>-</a:t>
            </a:r>
            <a:r>
              <a:rPr lang="en-US" dirty="0" smtClean="0"/>
              <a:t>0.002]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5991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Residual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410200"/>
          </a:xfrm>
        </p:spPr>
        <p:txBody>
          <a:bodyPr/>
          <a:lstStyle/>
          <a:p>
            <a:r>
              <a:rPr lang="en-US" dirty="0" smtClean="0"/>
              <a:t>Chi2 Test</a:t>
            </a:r>
          </a:p>
          <a:p>
            <a:pPr lvl="1"/>
            <a:r>
              <a:rPr lang="en-US" dirty="0" smtClean="0"/>
              <a:t>Critical Value = 18.307</a:t>
            </a:r>
            <a:endParaRPr lang="en-US" dirty="0"/>
          </a:p>
          <a:p>
            <a:pPr lvl="1"/>
            <a:r>
              <a:rPr lang="en-US" dirty="0" smtClean="0"/>
              <a:t>Home Run Calculated Value = 16.5622</a:t>
            </a:r>
          </a:p>
          <a:p>
            <a:pPr lvl="2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Residuals Distributed Normally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  <a:p>
            <a:pPr lvl="1"/>
            <a:r>
              <a:rPr lang="en-US" dirty="0" smtClean="0"/>
              <a:t>Average Distance Calculated Value = 9.7486</a:t>
            </a:r>
          </a:p>
          <a:p>
            <a:pPr lvl="2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Residuals Distributed Normally</a:t>
            </a:r>
            <a:endParaRPr lang="en-US" dirty="0"/>
          </a:p>
          <a:p>
            <a:pPr lvl="1"/>
            <a:r>
              <a:rPr lang="en-US" dirty="0" smtClean="0"/>
              <a:t>Maximum Distance Calculated Value = 21.4506</a:t>
            </a:r>
          </a:p>
          <a:p>
            <a:pPr lvl="2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Residuals NOT Distributed Normally</a:t>
            </a:r>
          </a:p>
        </p:txBody>
      </p:sp>
    </p:spTree>
    <p:extLst>
      <p:ext uri="{BB962C8B-B14F-4D97-AF65-F5344CB8AC3E}">
        <p14:creationId xmlns:p14="http://schemas.microsoft.com/office/powerpoint/2010/main" val="204971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Periodicity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47800"/>
            <a:ext cx="3124200" cy="4000500"/>
          </a:xfr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1447800"/>
            <a:ext cx="3048000" cy="40005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1447800"/>
            <a:ext cx="2999014" cy="400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9300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 Runs and Temperature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4 teams at different elevations</a:t>
            </a:r>
          </a:p>
          <a:p>
            <a:pPr lvl="1"/>
            <a:r>
              <a:rPr lang="en-US" dirty="0" smtClean="0"/>
              <a:t>Philadelphia (≈ sea level)</a:t>
            </a:r>
          </a:p>
          <a:p>
            <a:pPr lvl="1"/>
            <a:r>
              <a:rPr lang="en-US" dirty="0" smtClean="0"/>
              <a:t>Cleveland (≈ 500 ft. above sea level)</a:t>
            </a:r>
          </a:p>
          <a:p>
            <a:pPr lvl="1"/>
            <a:r>
              <a:rPr lang="en-US" dirty="0" smtClean="0"/>
              <a:t>Atlanta (≈ 1000 ft. above sea level)</a:t>
            </a:r>
          </a:p>
          <a:p>
            <a:pPr lvl="1"/>
            <a:r>
              <a:rPr lang="en-US" dirty="0" smtClean="0"/>
              <a:t>Colorado (Denver ≈ 5000 ft. above sea level)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7864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671</TotalTime>
  <Words>263</Words>
  <Application>Microsoft Office PowerPoint</Application>
  <PresentationFormat>On-screen Show (4:3)</PresentationFormat>
  <Paragraphs>67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The Effects of Atmospheric Pressure on a Baseball</vt:lpstr>
      <vt:lpstr>Data Used</vt:lpstr>
      <vt:lpstr>Correlation</vt:lpstr>
      <vt:lpstr>Bootstrap Correlation</vt:lpstr>
      <vt:lpstr>Least-Squares Regression</vt:lpstr>
      <vt:lpstr>Bootstrap LS Regression</vt:lpstr>
      <vt:lpstr>Residual Analysis</vt:lpstr>
      <vt:lpstr>Periodicity</vt:lpstr>
      <vt:lpstr>Home Runs and Temperature</vt:lpstr>
      <vt:lpstr>Temperature Periodicity</vt:lpstr>
      <vt:lpstr>CPSD</vt:lpstr>
      <vt:lpstr>Conclusions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Effects of Atmospheric Pressure on a Baseball</dc:title>
  <dc:creator>Kelly</dc:creator>
  <cp:lastModifiedBy>Kelly</cp:lastModifiedBy>
  <cp:revision>4</cp:revision>
  <dcterms:created xsi:type="dcterms:W3CDTF">2017-04-24T18:38:51Z</dcterms:created>
  <dcterms:modified xsi:type="dcterms:W3CDTF">2017-04-25T17:08:05Z</dcterms:modified>
</cp:coreProperties>
</file>