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5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3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99B8-0B38-BF4B-B382-75271FEBECAA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A4A1-4C37-8949-B708-8D998A5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Weather Model Analysis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Andrew Alsup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5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Skill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Benchmark Forecast: Persistence Model</a:t>
            </a:r>
          </a:p>
          <a:p>
            <a:pPr marL="0" indent="0">
              <a:buNone/>
            </a:pPr>
            <a:r>
              <a:rPr lang="en-US" dirty="0" smtClean="0"/>
              <a:t>Skill is defined as: </a:t>
            </a:r>
          </a:p>
        </p:txBody>
      </p:sp>
      <p:pic>
        <p:nvPicPr>
          <p:cNvPr id="5" name="Picture 4" descr="Screen Shot 2019-04-18 at 12.31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77" y="3372556"/>
            <a:ext cx="2699534" cy="12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Variance Over Time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varov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12333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Improving the Analysis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End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Any 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Research Questions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well do the GFS and NAM predict weather conditions 24 hours in advance?</a:t>
            </a:r>
          </a:p>
          <a:p>
            <a:pPr marL="0" indent="0">
              <a:buNone/>
            </a:pPr>
            <a:r>
              <a:rPr lang="en-US" dirty="0" smtClean="0"/>
              <a:t>How does the accuracy of the GFS and NAM change over time?</a:t>
            </a:r>
          </a:p>
        </p:txBody>
      </p:sp>
    </p:spTree>
    <p:extLst>
      <p:ext uri="{BB962C8B-B14F-4D97-AF65-F5344CB8AC3E}">
        <p14:creationId xmlns:p14="http://schemas.microsoft.com/office/powerpoint/2010/main" val="392140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Why I Chose </a:t>
            </a:r>
            <a:r>
              <a:rPr lang="en-US" b="1" dirty="0">
                <a:solidFill>
                  <a:srgbClr val="FFFFFF"/>
                </a:solidFill>
              </a:rPr>
              <a:t>T</a:t>
            </a:r>
            <a:r>
              <a:rPr lang="en-US" b="1" dirty="0" smtClean="0">
                <a:solidFill>
                  <a:srgbClr val="FFFFFF"/>
                </a:solidFill>
              </a:rPr>
              <a:t>his Topic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8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Data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and Observation Data From the Iowa Environmental </a:t>
            </a:r>
            <a:r>
              <a:rPr lang="en-US" dirty="0" err="1" smtClean="0"/>
              <a:t>Mesonet</a:t>
            </a:r>
            <a:endParaRPr lang="en-US" dirty="0" smtClean="0"/>
          </a:p>
          <a:p>
            <a:r>
              <a:rPr lang="en-US" dirty="0" smtClean="0"/>
              <a:t>Weather data gathered from 10 randomly distributed airports around Georgia</a:t>
            </a:r>
          </a:p>
          <a:p>
            <a:r>
              <a:rPr lang="en-US" dirty="0" smtClean="0"/>
              <a:t>The time frame is from December 21</a:t>
            </a:r>
            <a:r>
              <a:rPr lang="en-US" baseline="30000" dirty="0" smtClean="0"/>
              <a:t>st</a:t>
            </a:r>
            <a:r>
              <a:rPr lang="en-US" dirty="0" smtClean="0"/>
              <a:t> to March 20</a:t>
            </a:r>
            <a:r>
              <a:rPr lang="en-US" baseline="30000" dirty="0" smtClean="0"/>
              <a:t>th</a:t>
            </a:r>
            <a:r>
              <a:rPr lang="en-US" dirty="0" smtClean="0"/>
              <a:t> (Winter)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5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Models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namgif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" y="1317977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Observations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9-04-18 at 11.55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164"/>
            <a:ext cx="9144000" cy="25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5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Analysis Procedures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Accuracy of 24 </a:t>
            </a:r>
            <a:r>
              <a:rPr lang="en-US" dirty="0" err="1" smtClean="0"/>
              <a:t>hr</a:t>
            </a:r>
            <a:r>
              <a:rPr lang="en-US" dirty="0" smtClean="0"/>
              <a:t> forecast</a:t>
            </a:r>
          </a:p>
          <a:p>
            <a:r>
              <a:rPr lang="en-US" dirty="0" smtClean="0"/>
              <a:t>Chi Squared Test on Residual</a:t>
            </a:r>
          </a:p>
          <a:p>
            <a:r>
              <a:rPr lang="en-US" dirty="0" smtClean="0"/>
              <a:t>Mean and Variance of Residual</a:t>
            </a:r>
          </a:p>
          <a:p>
            <a:r>
              <a:rPr lang="en-US" dirty="0" smtClean="0"/>
              <a:t>Skill of the Model</a:t>
            </a:r>
          </a:p>
          <a:p>
            <a:pPr marL="0" indent="0">
              <a:buNone/>
            </a:pPr>
            <a:r>
              <a:rPr lang="en-US" dirty="0" smtClean="0"/>
              <a:t>Change of </a:t>
            </a:r>
            <a:r>
              <a:rPr lang="en-US" dirty="0"/>
              <a:t>v</a:t>
            </a:r>
            <a:r>
              <a:rPr lang="en-US" dirty="0" smtClean="0"/>
              <a:t>ariance over time</a:t>
            </a:r>
          </a:p>
          <a:p>
            <a:r>
              <a:rPr lang="en-US" dirty="0" smtClean="0"/>
              <a:t>Find variance for each time step</a:t>
            </a:r>
          </a:p>
          <a:p>
            <a:r>
              <a:rPr lang="en-US" dirty="0" smtClean="0"/>
              <a:t>Fit the data to a line and describe the slope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449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Chi Squared Test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hist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26444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2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38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Mean and Variance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GFS:</a:t>
            </a:r>
          </a:p>
          <a:p>
            <a:r>
              <a:rPr lang="en-US" dirty="0" smtClean="0"/>
              <a:t>Mean: 0.4295</a:t>
            </a:r>
            <a:endParaRPr lang="en-US" dirty="0"/>
          </a:p>
          <a:p>
            <a:r>
              <a:rPr lang="en-US" dirty="0" smtClean="0"/>
              <a:t>Variance: 30.0369</a:t>
            </a:r>
          </a:p>
          <a:p>
            <a:pPr marL="0" indent="0">
              <a:buNone/>
            </a:pPr>
            <a:r>
              <a:rPr lang="en-US" dirty="0" smtClean="0"/>
              <a:t>NAM:</a:t>
            </a:r>
            <a:endParaRPr lang="en-US" dirty="0"/>
          </a:p>
          <a:p>
            <a:r>
              <a:rPr lang="en-US" dirty="0" smtClean="0"/>
              <a:t>Mean: 1.8043</a:t>
            </a:r>
          </a:p>
          <a:p>
            <a:r>
              <a:rPr lang="en-US" dirty="0" smtClean="0"/>
              <a:t>Variance: 5.8441</a:t>
            </a:r>
          </a:p>
        </p:txBody>
      </p:sp>
    </p:spTree>
    <p:extLst>
      <p:ext uri="{BB962C8B-B14F-4D97-AF65-F5344CB8AC3E}">
        <p14:creationId xmlns:p14="http://schemas.microsoft.com/office/powerpoint/2010/main" val="153059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165</Words>
  <Application>Microsoft Macintosh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Weather Model Analysis</vt:lpstr>
      <vt:lpstr>Research Questions</vt:lpstr>
      <vt:lpstr>Why I Chose This Topic</vt:lpstr>
      <vt:lpstr>The Data</vt:lpstr>
      <vt:lpstr>The Models</vt:lpstr>
      <vt:lpstr>The Observations</vt:lpstr>
      <vt:lpstr>Analysis Procedures</vt:lpstr>
      <vt:lpstr>Chi Squared Test</vt:lpstr>
      <vt:lpstr>Mean and Variance</vt:lpstr>
      <vt:lpstr>Skill</vt:lpstr>
      <vt:lpstr>Variance Over Time</vt:lpstr>
      <vt:lpstr>Improving the Analysis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Model Analysis</dc:title>
  <dc:creator>Andrew</dc:creator>
  <cp:lastModifiedBy>Andrew</cp:lastModifiedBy>
  <cp:revision>10</cp:revision>
  <dcterms:created xsi:type="dcterms:W3CDTF">2019-04-18T14:37:35Z</dcterms:created>
  <dcterms:modified xsi:type="dcterms:W3CDTF">2019-04-18T17:24:02Z</dcterms:modified>
</cp:coreProperties>
</file>