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CC1FDA-D18F-49E4-AC24-7AA1D3A93E0C}" v="90" dt="2022-04-20T20:51:03.5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e Russ" userId="c7bdc1e84f1412e7" providerId="LiveId" clId="{2FCC1FDA-D18F-49E4-AC24-7AA1D3A93E0C}"/>
    <pc:docChg chg="undo custSel addSld delSld modSld sldOrd">
      <pc:chgData name="Bee Russ" userId="c7bdc1e84f1412e7" providerId="LiveId" clId="{2FCC1FDA-D18F-49E4-AC24-7AA1D3A93E0C}" dt="2022-04-20T20:51:13.188" v="2971" actId="1076"/>
      <pc:docMkLst>
        <pc:docMk/>
      </pc:docMkLst>
      <pc:sldChg chg="addSp modSp mod setBg">
        <pc:chgData name="Bee Russ" userId="c7bdc1e84f1412e7" providerId="LiveId" clId="{2FCC1FDA-D18F-49E4-AC24-7AA1D3A93E0C}" dt="2022-04-18T17:54:44.111" v="340" actId="20577"/>
        <pc:sldMkLst>
          <pc:docMk/>
          <pc:sldMk cId="616124097" sldId="256"/>
        </pc:sldMkLst>
        <pc:spChg chg="mod">
          <ac:chgData name="Bee Russ" userId="c7bdc1e84f1412e7" providerId="LiveId" clId="{2FCC1FDA-D18F-49E4-AC24-7AA1D3A93E0C}" dt="2022-04-18T17:54:44.111" v="340" actId="20577"/>
          <ac:spMkLst>
            <pc:docMk/>
            <pc:sldMk cId="616124097" sldId="256"/>
            <ac:spMk id="2" creationId="{E31AF0B4-9FCA-4CB6-9788-8A1C33B0B679}"/>
          </ac:spMkLst>
        </pc:spChg>
        <pc:spChg chg="mod">
          <ac:chgData name="Bee Russ" userId="c7bdc1e84f1412e7" providerId="LiveId" clId="{2FCC1FDA-D18F-49E4-AC24-7AA1D3A93E0C}" dt="2022-04-18T17:48:51.332" v="10" actId="403"/>
          <ac:spMkLst>
            <pc:docMk/>
            <pc:sldMk cId="616124097" sldId="256"/>
            <ac:spMk id="3" creationId="{99E29A59-15CE-4AB5-B951-5C2CB61951AC}"/>
          </ac:spMkLst>
        </pc:spChg>
        <pc:picChg chg="add mod">
          <ac:chgData name="Bee Russ" userId="c7bdc1e84f1412e7" providerId="LiveId" clId="{2FCC1FDA-D18F-49E4-AC24-7AA1D3A93E0C}" dt="2022-04-18T17:51:04.784" v="43" actId="732"/>
          <ac:picMkLst>
            <pc:docMk/>
            <pc:sldMk cId="616124097" sldId="256"/>
            <ac:picMk id="5" creationId="{4CB55030-8C41-4F04-A26C-19B045DA9A10}"/>
          </ac:picMkLst>
        </pc:picChg>
        <pc:picChg chg="add mod">
          <ac:chgData name="Bee Russ" userId="c7bdc1e84f1412e7" providerId="LiveId" clId="{2FCC1FDA-D18F-49E4-AC24-7AA1D3A93E0C}" dt="2022-04-18T17:50:41.169" v="36" actId="732"/>
          <ac:picMkLst>
            <pc:docMk/>
            <pc:sldMk cId="616124097" sldId="256"/>
            <ac:picMk id="1026" creationId="{B3F60B91-E729-4B21-B969-4175A1ABBF3A}"/>
          </ac:picMkLst>
        </pc:picChg>
        <pc:picChg chg="add mod">
          <ac:chgData name="Bee Russ" userId="c7bdc1e84f1412e7" providerId="LiveId" clId="{2FCC1FDA-D18F-49E4-AC24-7AA1D3A93E0C}" dt="2022-04-18T17:51:46.481" v="77" actId="167"/>
          <ac:picMkLst>
            <pc:docMk/>
            <pc:sldMk cId="616124097" sldId="256"/>
            <ac:picMk id="1028" creationId="{600B04E1-CD88-4FB7-8DCD-B81FEED8DE85}"/>
          </ac:picMkLst>
        </pc:picChg>
      </pc:sldChg>
      <pc:sldChg chg="addSp delSp modSp add mod">
        <pc:chgData name="Bee Russ" userId="c7bdc1e84f1412e7" providerId="LiveId" clId="{2FCC1FDA-D18F-49E4-AC24-7AA1D3A93E0C}" dt="2022-04-18T20:40:47.880" v="2191" actId="20577"/>
        <pc:sldMkLst>
          <pc:docMk/>
          <pc:sldMk cId="131873377" sldId="257"/>
        </pc:sldMkLst>
        <pc:spChg chg="mod">
          <ac:chgData name="Bee Russ" userId="c7bdc1e84f1412e7" providerId="LiveId" clId="{2FCC1FDA-D18F-49E4-AC24-7AA1D3A93E0C}" dt="2022-04-18T17:56:52.194" v="651" actId="120"/>
          <ac:spMkLst>
            <pc:docMk/>
            <pc:sldMk cId="131873377" sldId="257"/>
            <ac:spMk id="2" creationId="{E31AF0B4-9FCA-4CB6-9788-8A1C33B0B679}"/>
          </ac:spMkLst>
        </pc:spChg>
        <pc:spChg chg="del mod">
          <ac:chgData name="Bee Russ" userId="c7bdc1e84f1412e7" providerId="LiveId" clId="{2FCC1FDA-D18F-49E4-AC24-7AA1D3A93E0C}" dt="2022-04-18T17:52:40.488" v="105" actId="478"/>
          <ac:spMkLst>
            <pc:docMk/>
            <pc:sldMk cId="131873377" sldId="257"/>
            <ac:spMk id="3" creationId="{99E29A59-15CE-4AB5-B951-5C2CB61951AC}"/>
          </ac:spMkLst>
        </pc:spChg>
        <pc:spChg chg="add mod">
          <ac:chgData name="Bee Russ" userId="c7bdc1e84f1412e7" providerId="LiveId" clId="{2FCC1FDA-D18F-49E4-AC24-7AA1D3A93E0C}" dt="2022-04-18T20:40:47.880" v="2191" actId="20577"/>
          <ac:spMkLst>
            <pc:docMk/>
            <pc:sldMk cId="131873377" sldId="257"/>
            <ac:spMk id="6" creationId="{2A84C5D3-BA58-4AB4-8DD5-99709AF7E56A}"/>
          </ac:spMkLst>
        </pc:spChg>
        <pc:grpChg chg="add mod">
          <ac:chgData name="Bee Russ" userId="c7bdc1e84f1412e7" providerId="LiveId" clId="{2FCC1FDA-D18F-49E4-AC24-7AA1D3A93E0C}" dt="2022-04-18T17:52:47.989" v="107" actId="167"/>
          <ac:grpSpMkLst>
            <pc:docMk/>
            <pc:sldMk cId="131873377" sldId="257"/>
            <ac:grpSpMk id="4" creationId="{5DBAF582-27A1-4F09-A8C9-B565D20D0524}"/>
          </ac:grpSpMkLst>
        </pc:grpChg>
        <pc:picChg chg="mod">
          <ac:chgData name="Bee Russ" userId="c7bdc1e84f1412e7" providerId="LiveId" clId="{2FCC1FDA-D18F-49E4-AC24-7AA1D3A93E0C}" dt="2022-04-18T17:52:43.913" v="106" actId="164"/>
          <ac:picMkLst>
            <pc:docMk/>
            <pc:sldMk cId="131873377" sldId="257"/>
            <ac:picMk id="5" creationId="{4CB55030-8C41-4F04-A26C-19B045DA9A10}"/>
          </ac:picMkLst>
        </pc:picChg>
        <pc:picChg chg="mod">
          <ac:chgData name="Bee Russ" userId="c7bdc1e84f1412e7" providerId="LiveId" clId="{2FCC1FDA-D18F-49E4-AC24-7AA1D3A93E0C}" dt="2022-04-18T17:52:43.913" v="106" actId="164"/>
          <ac:picMkLst>
            <pc:docMk/>
            <pc:sldMk cId="131873377" sldId="257"/>
            <ac:picMk id="1026" creationId="{B3F60B91-E729-4B21-B969-4175A1ABBF3A}"/>
          </ac:picMkLst>
        </pc:picChg>
        <pc:picChg chg="add del mod">
          <ac:chgData name="Bee Russ" userId="c7bdc1e84f1412e7" providerId="LiveId" clId="{2FCC1FDA-D18F-49E4-AC24-7AA1D3A93E0C}" dt="2022-04-18T17:52:43.913" v="106" actId="164"/>
          <ac:picMkLst>
            <pc:docMk/>
            <pc:sldMk cId="131873377" sldId="257"/>
            <ac:picMk id="1028" creationId="{600B04E1-CD88-4FB7-8DCD-B81FEED8DE85}"/>
          </ac:picMkLst>
        </pc:picChg>
      </pc:sldChg>
      <pc:sldChg chg="modSp add mod">
        <pc:chgData name="Bee Russ" userId="c7bdc1e84f1412e7" providerId="LiveId" clId="{2FCC1FDA-D18F-49E4-AC24-7AA1D3A93E0C}" dt="2022-04-18T18:37:56.485" v="1094" actId="20577"/>
        <pc:sldMkLst>
          <pc:docMk/>
          <pc:sldMk cId="1095495324" sldId="258"/>
        </pc:sldMkLst>
        <pc:spChg chg="mod">
          <ac:chgData name="Bee Russ" userId="c7bdc1e84f1412e7" providerId="LiveId" clId="{2FCC1FDA-D18F-49E4-AC24-7AA1D3A93E0C}" dt="2022-04-18T17:56:48.525" v="650" actId="120"/>
          <ac:spMkLst>
            <pc:docMk/>
            <pc:sldMk cId="1095495324" sldId="258"/>
            <ac:spMk id="2" creationId="{E31AF0B4-9FCA-4CB6-9788-8A1C33B0B679}"/>
          </ac:spMkLst>
        </pc:spChg>
        <pc:spChg chg="mod">
          <ac:chgData name="Bee Russ" userId="c7bdc1e84f1412e7" providerId="LiveId" clId="{2FCC1FDA-D18F-49E4-AC24-7AA1D3A93E0C}" dt="2022-04-18T18:37:56.485" v="1094" actId="20577"/>
          <ac:spMkLst>
            <pc:docMk/>
            <pc:sldMk cId="1095495324" sldId="258"/>
            <ac:spMk id="6" creationId="{2A84C5D3-BA58-4AB4-8DD5-99709AF7E56A}"/>
          </ac:spMkLst>
        </pc:spChg>
      </pc:sldChg>
      <pc:sldChg chg="addSp delSp modSp add mod">
        <pc:chgData name="Bee Russ" userId="c7bdc1e84f1412e7" providerId="LiveId" clId="{2FCC1FDA-D18F-49E4-AC24-7AA1D3A93E0C}" dt="2022-04-19T00:21:57.480" v="2896" actId="1076"/>
        <pc:sldMkLst>
          <pc:docMk/>
          <pc:sldMk cId="677200391" sldId="259"/>
        </pc:sldMkLst>
        <pc:spChg chg="mod">
          <ac:chgData name="Bee Russ" userId="c7bdc1e84f1412e7" providerId="LiveId" clId="{2FCC1FDA-D18F-49E4-AC24-7AA1D3A93E0C}" dt="2022-04-18T18:38:17.799" v="1118" actId="27636"/>
          <ac:spMkLst>
            <pc:docMk/>
            <pc:sldMk cId="677200391" sldId="259"/>
            <ac:spMk id="2" creationId="{E31AF0B4-9FCA-4CB6-9788-8A1C33B0B679}"/>
          </ac:spMkLst>
        </pc:spChg>
        <pc:spChg chg="del">
          <ac:chgData name="Bee Russ" userId="c7bdc1e84f1412e7" providerId="LiveId" clId="{2FCC1FDA-D18F-49E4-AC24-7AA1D3A93E0C}" dt="2022-04-18T18:45:10.966" v="1119" actId="478"/>
          <ac:spMkLst>
            <pc:docMk/>
            <pc:sldMk cId="677200391" sldId="259"/>
            <ac:spMk id="6" creationId="{2A84C5D3-BA58-4AB4-8DD5-99709AF7E56A}"/>
          </ac:spMkLst>
        </pc:spChg>
        <pc:picChg chg="add mod">
          <ac:chgData name="Bee Russ" userId="c7bdc1e84f1412e7" providerId="LiveId" clId="{2FCC1FDA-D18F-49E4-AC24-7AA1D3A93E0C}" dt="2022-04-19T00:21:57.480" v="2896" actId="1076"/>
          <ac:picMkLst>
            <pc:docMk/>
            <pc:sldMk cId="677200391" sldId="259"/>
            <ac:picMk id="7" creationId="{ACA69D7E-7624-48FF-A1BA-A5A6D96F4230}"/>
          </ac:picMkLst>
        </pc:picChg>
      </pc:sldChg>
      <pc:sldChg chg="addSp delSp modSp add mod">
        <pc:chgData name="Bee Russ" userId="c7bdc1e84f1412e7" providerId="LiveId" clId="{2FCC1FDA-D18F-49E4-AC24-7AA1D3A93E0C}" dt="2022-04-20T20:50:47.806" v="2961" actId="1076"/>
        <pc:sldMkLst>
          <pc:docMk/>
          <pc:sldMk cId="2182291987" sldId="260"/>
        </pc:sldMkLst>
        <pc:spChg chg="mod">
          <ac:chgData name="Bee Russ" userId="c7bdc1e84f1412e7" providerId="LiveId" clId="{2FCC1FDA-D18F-49E4-AC24-7AA1D3A93E0C}" dt="2022-04-18T18:46:38.611" v="1135" actId="20577"/>
          <ac:spMkLst>
            <pc:docMk/>
            <pc:sldMk cId="2182291987" sldId="260"/>
            <ac:spMk id="2" creationId="{E31AF0B4-9FCA-4CB6-9788-8A1C33B0B679}"/>
          </ac:spMkLst>
        </pc:spChg>
        <pc:picChg chg="add mod">
          <ac:chgData name="Bee Russ" userId="c7bdc1e84f1412e7" providerId="LiveId" clId="{2FCC1FDA-D18F-49E4-AC24-7AA1D3A93E0C}" dt="2022-04-20T20:50:47.806" v="2961" actId="1076"/>
          <ac:picMkLst>
            <pc:docMk/>
            <pc:sldMk cId="2182291987" sldId="260"/>
            <ac:picMk id="6" creationId="{6FC5ECDD-1D95-400E-9BF7-84C6B7878E9E}"/>
          </ac:picMkLst>
        </pc:picChg>
        <pc:picChg chg="add del mod">
          <ac:chgData name="Bee Russ" userId="c7bdc1e84f1412e7" providerId="LiveId" clId="{2FCC1FDA-D18F-49E4-AC24-7AA1D3A93E0C}" dt="2022-04-18T20:01:03.373" v="1384" actId="478"/>
          <ac:picMkLst>
            <pc:docMk/>
            <pc:sldMk cId="2182291987" sldId="260"/>
            <ac:picMk id="6" creationId="{ED9C1366-1B74-4D18-B882-5AA5936473E8}"/>
          </ac:picMkLst>
        </pc:picChg>
        <pc:picChg chg="del">
          <ac:chgData name="Bee Russ" userId="c7bdc1e84f1412e7" providerId="LiveId" clId="{2FCC1FDA-D18F-49E4-AC24-7AA1D3A93E0C}" dt="2022-04-18T18:46:40.218" v="1136" actId="478"/>
          <ac:picMkLst>
            <pc:docMk/>
            <pc:sldMk cId="2182291987" sldId="260"/>
            <ac:picMk id="7" creationId="{ACA69D7E-7624-48FF-A1BA-A5A6D96F4230}"/>
          </ac:picMkLst>
        </pc:picChg>
        <pc:picChg chg="add del mod">
          <ac:chgData name="Bee Russ" userId="c7bdc1e84f1412e7" providerId="LiveId" clId="{2FCC1FDA-D18F-49E4-AC24-7AA1D3A93E0C}" dt="2022-04-20T20:50:37.676" v="2959" actId="478"/>
          <ac:picMkLst>
            <pc:docMk/>
            <pc:sldMk cId="2182291987" sldId="260"/>
            <ac:picMk id="8" creationId="{E876ECB7-5692-4D9E-AC58-8B8176A5FF2E}"/>
          </ac:picMkLst>
        </pc:picChg>
        <pc:picChg chg="add del mod">
          <ac:chgData name="Bee Russ" userId="c7bdc1e84f1412e7" providerId="LiveId" clId="{2FCC1FDA-D18F-49E4-AC24-7AA1D3A93E0C}" dt="2022-04-18T19:24:48.752" v="1383" actId="478"/>
          <ac:picMkLst>
            <pc:docMk/>
            <pc:sldMk cId="2182291987" sldId="260"/>
            <ac:picMk id="9" creationId="{F64218E6-5F3F-4D4D-B622-177E98637809}"/>
          </ac:picMkLst>
        </pc:picChg>
        <pc:picChg chg="add del mod">
          <ac:chgData name="Bee Russ" userId="c7bdc1e84f1412e7" providerId="LiveId" clId="{2FCC1FDA-D18F-49E4-AC24-7AA1D3A93E0C}" dt="2022-04-20T20:41:08.863" v="2897" actId="478"/>
          <ac:picMkLst>
            <pc:docMk/>
            <pc:sldMk cId="2182291987" sldId="260"/>
            <ac:picMk id="11" creationId="{BAD40460-25E0-494B-A432-2CEB9B7C8158}"/>
          </ac:picMkLst>
        </pc:picChg>
      </pc:sldChg>
      <pc:sldChg chg="addSp delSp modSp add mod">
        <pc:chgData name="Bee Russ" userId="c7bdc1e84f1412e7" providerId="LiveId" clId="{2FCC1FDA-D18F-49E4-AC24-7AA1D3A93E0C}" dt="2022-04-18T19:03:41.572" v="1367" actId="20577"/>
        <pc:sldMkLst>
          <pc:docMk/>
          <pc:sldMk cId="3750856546" sldId="261"/>
        </pc:sldMkLst>
        <pc:spChg chg="add del mod">
          <ac:chgData name="Bee Russ" userId="c7bdc1e84f1412e7" providerId="LiveId" clId="{2FCC1FDA-D18F-49E4-AC24-7AA1D3A93E0C}" dt="2022-04-18T18:54:46.958" v="1215" actId="478"/>
          <ac:spMkLst>
            <pc:docMk/>
            <pc:sldMk cId="3750856546" sldId="261"/>
            <ac:spMk id="7" creationId="{F8F48ABE-12CD-4DC6-BEF8-0A60AB4E3E59}"/>
          </ac:spMkLst>
        </pc:spChg>
        <pc:spChg chg="add del mod">
          <ac:chgData name="Bee Russ" userId="c7bdc1e84f1412e7" providerId="LiveId" clId="{2FCC1FDA-D18F-49E4-AC24-7AA1D3A93E0C}" dt="2022-04-18T19:03:29.765" v="1359" actId="478"/>
          <ac:spMkLst>
            <pc:docMk/>
            <pc:sldMk cId="3750856546" sldId="261"/>
            <ac:spMk id="11" creationId="{86BA5A9F-5129-473D-9E42-AFF8BEFE067F}"/>
          </ac:spMkLst>
        </pc:spChg>
        <pc:graphicFrameChg chg="add mod modGraphic">
          <ac:chgData name="Bee Russ" userId="c7bdc1e84f1412e7" providerId="LiveId" clId="{2FCC1FDA-D18F-49E4-AC24-7AA1D3A93E0C}" dt="2022-04-18T19:03:41.572" v="1367" actId="20577"/>
          <ac:graphicFrameMkLst>
            <pc:docMk/>
            <pc:sldMk cId="3750856546" sldId="261"/>
            <ac:graphicFrameMk id="9" creationId="{7FB9476D-381A-4773-BA13-CB61BF1C4F04}"/>
          </ac:graphicFrameMkLst>
        </pc:graphicFrameChg>
        <pc:picChg chg="add mod">
          <ac:chgData name="Bee Russ" userId="c7bdc1e84f1412e7" providerId="LiveId" clId="{2FCC1FDA-D18F-49E4-AC24-7AA1D3A93E0C}" dt="2022-04-18T18:54:01.038" v="1143" actId="1076"/>
          <ac:picMkLst>
            <pc:docMk/>
            <pc:sldMk cId="3750856546" sldId="261"/>
            <ac:picMk id="6" creationId="{26E2C30F-4B39-4D72-ABBB-2990C0522775}"/>
          </ac:picMkLst>
        </pc:picChg>
      </pc:sldChg>
      <pc:sldChg chg="addSp delSp modSp add mod">
        <pc:chgData name="Bee Russ" userId="c7bdc1e84f1412e7" providerId="LiveId" clId="{2FCC1FDA-D18F-49E4-AC24-7AA1D3A93E0C}" dt="2022-04-18T20:37:22.245" v="2140" actId="20577"/>
        <pc:sldMkLst>
          <pc:docMk/>
          <pc:sldMk cId="1551499685" sldId="262"/>
        </pc:sldMkLst>
        <pc:spChg chg="mod">
          <ac:chgData name="Bee Russ" userId="c7bdc1e84f1412e7" providerId="LiveId" clId="{2FCC1FDA-D18F-49E4-AC24-7AA1D3A93E0C}" dt="2022-04-18T20:36:58.661" v="2123" actId="20577"/>
          <ac:spMkLst>
            <pc:docMk/>
            <pc:sldMk cId="1551499685" sldId="262"/>
            <ac:spMk id="2" creationId="{E31AF0B4-9FCA-4CB6-9788-8A1C33B0B679}"/>
          </ac:spMkLst>
        </pc:spChg>
        <pc:spChg chg="add mod">
          <ac:chgData name="Bee Russ" userId="c7bdc1e84f1412e7" providerId="LiveId" clId="{2FCC1FDA-D18F-49E4-AC24-7AA1D3A93E0C}" dt="2022-04-18T20:37:22.245" v="2140" actId="20577"/>
          <ac:spMkLst>
            <pc:docMk/>
            <pc:sldMk cId="1551499685" sldId="262"/>
            <ac:spMk id="3" creationId="{0B062A39-F016-4664-BBDF-85632896B481}"/>
          </ac:spMkLst>
        </pc:spChg>
        <pc:graphicFrameChg chg="del">
          <ac:chgData name="Bee Russ" userId="c7bdc1e84f1412e7" providerId="LiveId" clId="{2FCC1FDA-D18F-49E4-AC24-7AA1D3A93E0C}" dt="2022-04-18T20:02:48.513" v="1394" actId="478"/>
          <ac:graphicFrameMkLst>
            <pc:docMk/>
            <pc:sldMk cId="1551499685" sldId="262"/>
            <ac:graphicFrameMk id="9" creationId="{7FB9476D-381A-4773-BA13-CB61BF1C4F04}"/>
          </ac:graphicFrameMkLst>
        </pc:graphicFrameChg>
        <pc:picChg chg="del">
          <ac:chgData name="Bee Russ" userId="c7bdc1e84f1412e7" providerId="LiveId" clId="{2FCC1FDA-D18F-49E4-AC24-7AA1D3A93E0C}" dt="2022-04-18T20:02:44.917" v="1393" actId="478"/>
          <ac:picMkLst>
            <pc:docMk/>
            <pc:sldMk cId="1551499685" sldId="262"/>
            <ac:picMk id="6" creationId="{26E2C30F-4B39-4D72-ABBB-2990C0522775}"/>
          </ac:picMkLst>
        </pc:picChg>
        <pc:picChg chg="add del mod">
          <ac:chgData name="Bee Russ" userId="c7bdc1e84f1412e7" providerId="LiveId" clId="{2FCC1FDA-D18F-49E4-AC24-7AA1D3A93E0C}" dt="2022-04-18T20:15:23.015" v="1790" actId="478"/>
          <ac:picMkLst>
            <pc:docMk/>
            <pc:sldMk cId="1551499685" sldId="262"/>
            <ac:picMk id="8" creationId="{29BD47F7-173C-487B-BFF2-F0D798FC881A}"/>
          </ac:picMkLst>
        </pc:picChg>
        <pc:picChg chg="add del mod">
          <ac:chgData name="Bee Russ" userId="c7bdc1e84f1412e7" providerId="LiveId" clId="{2FCC1FDA-D18F-49E4-AC24-7AA1D3A93E0C}" dt="2022-04-18T20:30:30.020" v="1831" actId="478"/>
          <ac:picMkLst>
            <pc:docMk/>
            <pc:sldMk cId="1551499685" sldId="262"/>
            <ac:picMk id="11" creationId="{907720BD-D006-4266-AD57-E620B621F1B9}"/>
          </ac:picMkLst>
        </pc:picChg>
      </pc:sldChg>
      <pc:sldChg chg="addSp delSp modSp add mod">
        <pc:chgData name="Bee Russ" userId="c7bdc1e84f1412e7" providerId="LiveId" clId="{2FCC1FDA-D18F-49E4-AC24-7AA1D3A93E0C}" dt="2022-04-18T20:39:21.776" v="2180" actId="313"/>
        <pc:sldMkLst>
          <pc:docMk/>
          <pc:sldMk cId="971724357" sldId="263"/>
        </pc:sldMkLst>
        <pc:spChg chg="mod">
          <ac:chgData name="Bee Russ" userId="c7bdc1e84f1412e7" providerId="LiveId" clId="{2FCC1FDA-D18F-49E4-AC24-7AA1D3A93E0C}" dt="2022-04-18T20:39:21.776" v="2180" actId="313"/>
          <ac:spMkLst>
            <pc:docMk/>
            <pc:sldMk cId="971724357" sldId="263"/>
            <ac:spMk id="2" creationId="{E31AF0B4-9FCA-4CB6-9788-8A1C33B0B679}"/>
          </ac:spMkLst>
        </pc:spChg>
        <pc:spChg chg="mod">
          <ac:chgData name="Bee Russ" userId="c7bdc1e84f1412e7" providerId="LiveId" clId="{2FCC1FDA-D18F-49E4-AC24-7AA1D3A93E0C}" dt="2022-04-18T20:37:51.744" v="2178" actId="20577"/>
          <ac:spMkLst>
            <pc:docMk/>
            <pc:sldMk cId="971724357" sldId="263"/>
            <ac:spMk id="3" creationId="{0B062A39-F016-4664-BBDF-85632896B481}"/>
          </ac:spMkLst>
        </pc:spChg>
        <pc:picChg chg="add del mod">
          <ac:chgData name="Bee Russ" userId="c7bdc1e84f1412e7" providerId="LiveId" clId="{2FCC1FDA-D18F-49E4-AC24-7AA1D3A93E0C}" dt="2022-04-18T20:37:54.105" v="2179" actId="478"/>
          <ac:picMkLst>
            <pc:docMk/>
            <pc:sldMk cId="971724357" sldId="263"/>
            <ac:picMk id="7" creationId="{433762F9-64A3-4FB5-920B-CB8B04D8958A}"/>
          </ac:picMkLst>
        </pc:picChg>
      </pc:sldChg>
      <pc:sldChg chg="modSp add mod">
        <pc:chgData name="Bee Russ" userId="c7bdc1e84f1412e7" providerId="LiveId" clId="{2FCC1FDA-D18F-49E4-AC24-7AA1D3A93E0C}" dt="2022-04-18T20:43:27.476" v="2585" actId="20577"/>
        <pc:sldMkLst>
          <pc:docMk/>
          <pc:sldMk cId="1721000941" sldId="264"/>
        </pc:sldMkLst>
        <pc:spChg chg="mod">
          <ac:chgData name="Bee Russ" userId="c7bdc1e84f1412e7" providerId="LiveId" clId="{2FCC1FDA-D18F-49E4-AC24-7AA1D3A93E0C}" dt="2022-04-18T20:40:34.316" v="2189" actId="20577"/>
          <ac:spMkLst>
            <pc:docMk/>
            <pc:sldMk cId="1721000941" sldId="264"/>
            <ac:spMk id="2" creationId="{E31AF0B4-9FCA-4CB6-9788-8A1C33B0B679}"/>
          </ac:spMkLst>
        </pc:spChg>
        <pc:spChg chg="mod">
          <ac:chgData name="Bee Russ" userId="c7bdc1e84f1412e7" providerId="LiveId" clId="{2FCC1FDA-D18F-49E4-AC24-7AA1D3A93E0C}" dt="2022-04-18T20:43:27.476" v="2585" actId="20577"/>
          <ac:spMkLst>
            <pc:docMk/>
            <pc:sldMk cId="1721000941" sldId="264"/>
            <ac:spMk id="3" creationId="{0B062A39-F016-4664-BBDF-85632896B481}"/>
          </ac:spMkLst>
        </pc:spChg>
      </pc:sldChg>
      <pc:sldChg chg="modSp add mod">
        <pc:chgData name="Bee Russ" userId="c7bdc1e84f1412e7" providerId="LiveId" clId="{2FCC1FDA-D18F-49E4-AC24-7AA1D3A93E0C}" dt="2022-04-18T20:48:49.796" v="2791" actId="20577"/>
        <pc:sldMkLst>
          <pc:docMk/>
          <pc:sldMk cId="10361920" sldId="265"/>
        </pc:sldMkLst>
        <pc:spChg chg="mod">
          <ac:chgData name="Bee Russ" userId="c7bdc1e84f1412e7" providerId="LiveId" clId="{2FCC1FDA-D18F-49E4-AC24-7AA1D3A93E0C}" dt="2022-04-18T20:42:51.697" v="2462" actId="313"/>
          <ac:spMkLst>
            <pc:docMk/>
            <pc:sldMk cId="10361920" sldId="265"/>
            <ac:spMk id="2" creationId="{E31AF0B4-9FCA-4CB6-9788-8A1C33B0B679}"/>
          </ac:spMkLst>
        </pc:spChg>
        <pc:spChg chg="mod">
          <ac:chgData name="Bee Russ" userId="c7bdc1e84f1412e7" providerId="LiveId" clId="{2FCC1FDA-D18F-49E4-AC24-7AA1D3A93E0C}" dt="2022-04-18T20:48:49.796" v="2791" actId="20577"/>
          <ac:spMkLst>
            <pc:docMk/>
            <pc:sldMk cId="10361920" sldId="265"/>
            <ac:spMk id="3" creationId="{0B062A39-F016-4664-BBDF-85632896B481}"/>
          </ac:spMkLst>
        </pc:spChg>
      </pc:sldChg>
      <pc:sldChg chg="modSp add mod">
        <pc:chgData name="Bee Russ" userId="c7bdc1e84f1412e7" providerId="LiveId" clId="{2FCC1FDA-D18F-49E4-AC24-7AA1D3A93E0C}" dt="2022-04-19T00:20:43.827" v="2894" actId="20577"/>
        <pc:sldMkLst>
          <pc:docMk/>
          <pc:sldMk cId="83333282" sldId="266"/>
        </pc:sldMkLst>
        <pc:spChg chg="mod">
          <ac:chgData name="Bee Russ" userId="c7bdc1e84f1412e7" providerId="LiveId" clId="{2FCC1FDA-D18F-49E4-AC24-7AA1D3A93E0C}" dt="2022-04-18T20:42:55.839" v="2469" actId="20577"/>
          <ac:spMkLst>
            <pc:docMk/>
            <pc:sldMk cId="83333282" sldId="266"/>
            <ac:spMk id="2" creationId="{E31AF0B4-9FCA-4CB6-9788-8A1C33B0B679}"/>
          </ac:spMkLst>
        </pc:spChg>
        <pc:spChg chg="mod">
          <ac:chgData name="Bee Russ" userId="c7bdc1e84f1412e7" providerId="LiveId" clId="{2FCC1FDA-D18F-49E4-AC24-7AA1D3A93E0C}" dt="2022-04-19T00:20:43.827" v="2894" actId="20577"/>
          <ac:spMkLst>
            <pc:docMk/>
            <pc:sldMk cId="83333282" sldId="266"/>
            <ac:spMk id="3" creationId="{0B062A39-F016-4664-BBDF-85632896B481}"/>
          </ac:spMkLst>
        </pc:spChg>
      </pc:sldChg>
      <pc:sldChg chg="new del">
        <pc:chgData name="Bee Russ" userId="c7bdc1e84f1412e7" providerId="LiveId" clId="{2FCC1FDA-D18F-49E4-AC24-7AA1D3A93E0C}" dt="2022-04-18T20:43:48.973" v="2617" actId="680"/>
        <pc:sldMkLst>
          <pc:docMk/>
          <pc:sldMk cId="3900142227" sldId="267"/>
        </pc:sldMkLst>
      </pc:sldChg>
      <pc:sldChg chg="addSp delSp modSp add mod ord">
        <pc:chgData name="Bee Russ" userId="c7bdc1e84f1412e7" providerId="LiveId" clId="{2FCC1FDA-D18F-49E4-AC24-7AA1D3A93E0C}" dt="2022-04-18T20:47:37.201" v="2630" actId="12788"/>
        <pc:sldMkLst>
          <pc:docMk/>
          <pc:sldMk cId="4023392465" sldId="267"/>
        </pc:sldMkLst>
        <pc:picChg chg="add mod">
          <ac:chgData name="Bee Russ" userId="c7bdc1e84f1412e7" providerId="LiveId" clId="{2FCC1FDA-D18F-49E4-AC24-7AA1D3A93E0C}" dt="2022-04-18T20:47:37.201" v="2630" actId="12788"/>
          <ac:picMkLst>
            <pc:docMk/>
            <pc:sldMk cId="4023392465" sldId="267"/>
            <ac:picMk id="6" creationId="{E97A2387-DF7A-4355-A379-71359AF66AB3}"/>
          </ac:picMkLst>
        </pc:picChg>
        <pc:picChg chg="del">
          <ac:chgData name="Bee Russ" userId="c7bdc1e84f1412e7" providerId="LiveId" clId="{2FCC1FDA-D18F-49E4-AC24-7AA1D3A93E0C}" dt="2022-04-18T20:44:01.764" v="2621" actId="478"/>
          <ac:picMkLst>
            <pc:docMk/>
            <pc:sldMk cId="4023392465" sldId="267"/>
            <ac:picMk id="11" creationId="{BAD40460-25E0-494B-A432-2CEB9B7C8158}"/>
          </ac:picMkLst>
        </pc:picChg>
      </pc:sldChg>
      <pc:sldChg chg="addSp delSp modSp add mod">
        <pc:chgData name="Bee Russ" userId="c7bdc1e84f1412e7" providerId="LiveId" clId="{2FCC1FDA-D18F-49E4-AC24-7AA1D3A93E0C}" dt="2022-04-20T20:51:13.188" v="2971" actId="1076"/>
        <pc:sldMkLst>
          <pc:docMk/>
          <pc:sldMk cId="1173846269" sldId="268"/>
        </pc:sldMkLst>
        <pc:spChg chg="mod">
          <ac:chgData name="Bee Russ" userId="c7bdc1e84f1412e7" providerId="LiveId" clId="{2FCC1FDA-D18F-49E4-AC24-7AA1D3A93E0C}" dt="2022-04-20T20:45:01.623" v="2937" actId="20577"/>
          <ac:spMkLst>
            <pc:docMk/>
            <pc:sldMk cId="1173846269" sldId="268"/>
            <ac:spMk id="2" creationId="{E31AF0B4-9FCA-4CB6-9788-8A1C33B0B679}"/>
          </ac:spMkLst>
        </pc:spChg>
        <pc:spChg chg="add del">
          <ac:chgData name="Bee Russ" userId="c7bdc1e84f1412e7" providerId="LiveId" clId="{2FCC1FDA-D18F-49E4-AC24-7AA1D3A93E0C}" dt="2022-04-20T20:45:10.639" v="2940" actId="22"/>
          <ac:spMkLst>
            <pc:docMk/>
            <pc:sldMk cId="1173846269" sldId="268"/>
            <ac:spMk id="9" creationId="{6DA7AECA-12AA-4736-9575-42849BB73EA3}"/>
          </ac:spMkLst>
        </pc:spChg>
        <pc:graphicFrameChg chg="add mod modGraphic">
          <ac:chgData name="Bee Russ" userId="c7bdc1e84f1412e7" providerId="LiveId" clId="{2FCC1FDA-D18F-49E4-AC24-7AA1D3A93E0C}" dt="2022-04-20T20:45:45.814" v="2947" actId="2165"/>
          <ac:graphicFrameMkLst>
            <pc:docMk/>
            <pc:sldMk cId="1173846269" sldId="268"/>
            <ac:graphicFrameMk id="10" creationId="{97261E48-3315-4E08-AFAA-4EFC7C2934EA}"/>
          </ac:graphicFrameMkLst>
        </pc:graphicFrameChg>
        <pc:picChg chg="del">
          <ac:chgData name="Bee Russ" userId="c7bdc1e84f1412e7" providerId="LiveId" clId="{2FCC1FDA-D18F-49E4-AC24-7AA1D3A93E0C}" dt="2022-04-20T20:45:03.700" v="2938" actId="478"/>
          <ac:picMkLst>
            <pc:docMk/>
            <pc:sldMk cId="1173846269" sldId="268"/>
            <ac:picMk id="6" creationId="{E97A2387-DF7A-4355-A379-71359AF66AB3}"/>
          </ac:picMkLst>
        </pc:picChg>
        <pc:picChg chg="add mod">
          <ac:chgData name="Bee Russ" userId="c7bdc1e84f1412e7" providerId="LiveId" clId="{2FCC1FDA-D18F-49E4-AC24-7AA1D3A93E0C}" dt="2022-04-20T20:51:13.188" v="2971" actId="1076"/>
          <ac:picMkLst>
            <pc:docMk/>
            <pc:sldMk cId="1173846269" sldId="268"/>
            <ac:picMk id="6" creationId="{FFA8C408-01B2-419C-9580-CE6D29D99571}"/>
          </ac:picMkLst>
        </pc:picChg>
        <pc:picChg chg="add del mod">
          <ac:chgData name="Bee Russ" userId="c7bdc1e84f1412e7" providerId="LiveId" clId="{2FCC1FDA-D18F-49E4-AC24-7AA1D3A93E0C}" dt="2022-04-20T20:50:52.161" v="2962" actId="478"/>
          <ac:picMkLst>
            <pc:docMk/>
            <pc:sldMk cId="1173846269" sldId="268"/>
            <ac:picMk id="8" creationId="{B87FA4BD-ECDA-410A-A1C8-2B024B5E94DB}"/>
          </ac:picMkLst>
        </pc:picChg>
        <pc:picChg chg="add mod">
          <ac:chgData name="Bee Russ" userId="c7bdc1e84f1412e7" providerId="LiveId" clId="{2FCC1FDA-D18F-49E4-AC24-7AA1D3A93E0C}" dt="2022-04-20T20:51:11.552" v="2970" actId="1076"/>
          <ac:picMkLst>
            <pc:docMk/>
            <pc:sldMk cId="1173846269" sldId="268"/>
            <ac:picMk id="9" creationId="{3118A2D3-D0F5-42FA-B7E0-7986C31C4EBC}"/>
          </ac:picMkLst>
        </pc:picChg>
        <pc:picChg chg="add del mod">
          <ac:chgData name="Bee Russ" userId="c7bdc1e84f1412e7" providerId="LiveId" clId="{2FCC1FDA-D18F-49E4-AC24-7AA1D3A93E0C}" dt="2022-04-20T20:50:52.161" v="2962" actId="478"/>
          <ac:picMkLst>
            <pc:docMk/>
            <pc:sldMk cId="1173846269" sldId="268"/>
            <ac:picMk id="12" creationId="{9280F24B-8F8C-4507-A7C6-B23FF1118C3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61631-C5EB-4C8A-8DEA-4AF6255FA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CC2601-8BDE-4D38-AD8A-3CE98421A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327C9-1E84-4469-8BFC-147D3A8CA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432-37DF-4907-A34A-7F8C49F5A176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D3C4A-89E9-4CD0-B9A2-7464416EE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EC119-CB8F-4FF5-8918-296BFBB20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D1F2F-1A24-42A2-A3DB-B5A6D802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04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07DE0-2DD6-4CC5-89B5-F28040B61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0F26AA-0A51-4166-B53D-4533A813DD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21E93-22DC-49B6-815E-8F927C3AC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432-37DF-4907-A34A-7F8C49F5A176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F6876-C34E-4994-8EFE-7698D28B3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CBB2A-0DBD-4022-9F90-3D652995B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D1F2F-1A24-42A2-A3DB-B5A6D802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84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8BC9C6-303C-4EC4-BDE8-022C6ED281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50E544-DDCE-4C17-B3BC-7AAEC2E89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4BF4F-9EAB-4031-ADE3-FA6FD3B18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432-37DF-4907-A34A-7F8C49F5A176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16B50-5BF4-4E72-8611-BB9319FA2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704E9-58AC-4874-8A5D-B668510A2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D1F2F-1A24-42A2-A3DB-B5A6D802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5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634A5-649E-4379-A2F9-7D270A853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F0A94-741A-41C5-8333-FA46ED723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8B0CE-B317-47E4-90F3-8223C17D8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432-37DF-4907-A34A-7F8C49F5A176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B47F1-FB68-48A1-9CBB-400BA4264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F9BA6-67DD-464C-9662-0F583865D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D1F2F-1A24-42A2-A3DB-B5A6D802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9FCB7-A879-41D1-AA35-C160BDA4F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8D415-10FC-4F64-AEE7-C489D83BD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C7A23-C18E-4DBA-9E84-434149B9C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432-37DF-4907-A34A-7F8C49F5A176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3428E-B233-4F9B-AB13-53D976D3B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45CF9-7641-4118-86CA-B0CDC7D69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D1F2F-1A24-42A2-A3DB-B5A6D802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21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6CE4C-A3B8-40BB-A60F-E0BC5FF4E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4307C-7E7F-47D1-BB92-680DDFE998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B7C8A5-C63F-466C-9F1C-6D554A10A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B8AC3-531A-4FEC-BAFB-C60073ED7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432-37DF-4907-A34A-7F8C49F5A176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C29137-8F7D-49AF-8DC4-E057438E1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4ECA1A-8389-4EE7-94B2-BF92E9CA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D1F2F-1A24-42A2-A3DB-B5A6D802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6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6A4FA-B82D-4DA7-B010-19E341866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C6BAE-9333-4C10-A660-32732B03E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9CD38E-D44C-47DC-BCAE-F0291113D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C513E6-9985-4E45-823B-BC4B44ACE1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0E55B8-0B74-4984-81FE-A7451D1F2D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66E32E-81A9-47AC-8BA3-422EF2433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432-37DF-4907-A34A-7F8C49F5A176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9DE800-0E56-48DB-B3A5-FB3DABB0D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CE7AD-3FDB-4CBC-B3E0-00F50491C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D1F2F-1A24-42A2-A3DB-B5A6D802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28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F55DC-F951-4377-AAA5-99EE9F887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2DDD0F-C2AF-46DE-85B3-EA301B264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432-37DF-4907-A34A-7F8C49F5A176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C242E0-4038-4F60-9192-E1DF7E0E2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8F5403-C8CA-436D-BE74-45BC403CC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D1F2F-1A24-42A2-A3DB-B5A6D802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28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46BB1C-8992-4882-96FC-71D465B6B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432-37DF-4907-A34A-7F8C49F5A176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AA152E-6517-4ED1-90BD-B15460714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2E806-9A98-4695-9C46-63371F38B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D1F2F-1A24-42A2-A3DB-B5A6D802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89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B752D-0B4A-4CF9-84AB-54E2F57D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736D1-0A30-4BA3-9D57-84A1A5660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7919B4-628A-4B3C-88D9-14CAAD684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061C7-5B7E-4B61-81FC-1DF90501F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432-37DF-4907-A34A-7F8C49F5A176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FD4156-D433-4A5C-9CC1-96630C162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BAF461-F9B0-474E-8798-3A6EB598E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D1F2F-1A24-42A2-A3DB-B5A6D802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03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67D3F-3B6C-4D20-8A7D-97BCBAA6B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13AB39-8FC7-4C99-B2EF-CB44C12942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1F74D-4BF6-4C80-AC20-1008806A9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82B7E0-2990-46E1-A4C1-4406A4FBC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432-37DF-4907-A34A-7F8C49F5A176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D340C-A115-47AE-83EB-F33AA8995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B2C1F-A2D3-44A5-BDB2-B3C71398B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D1F2F-1A24-42A2-A3DB-B5A6D802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8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54E2FE-8450-4EEA-9F24-24EE8934C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E9EFA-CA44-471C-A76E-8E305648C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98C91-F2A4-4D86-8D44-C72BA8B527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CF432-37DF-4907-A34A-7F8C49F5A176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A2C9E-7469-482C-B567-2F74C8065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5C6AD-1D1F-41A5-A467-B9CA2EA26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D1F2F-1A24-42A2-A3DB-B5A6D802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2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urricane Clip Art Images - Weather Clipart Black And White – Stunning free  transparent png clipart images free download">
            <a:extLst>
              <a:ext uri="{FF2B5EF4-FFF2-40B4-BE49-F238E27FC236}">
                <a16:creationId xmlns:a16="http://schemas.microsoft.com/office/drawing/2014/main" id="{600B04E1-CD88-4FB7-8DCD-B81FEED8D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86" b="91310" l="10000" r="90000">
                        <a14:foregroundMark x1="58929" y1="6786" x2="58929" y2="6786"/>
                        <a14:foregroundMark x1="10714" y1="26667" x2="10714" y2="26667"/>
                        <a14:foregroundMark x1="38095" y1="91310" x2="38095" y2="91310"/>
                        <a14:foregroundMark x1="88690" y1="71071" x2="88690" y2="71071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1AF0B4-9FCA-4CB6-9788-8A1C33B0B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1094" y="1041400"/>
            <a:ext cx="9929812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masis MT Pro Black" panose="02040A04050005020304" pitchFamily="18" charset="0"/>
              </a:rPr>
              <a:t>The effects of Climate Change on Hurricane formation 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E29A59-15CE-4AB5-B951-5C2CB6195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87738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A. Russ, EAS 4480, 2022</a:t>
            </a:r>
          </a:p>
        </p:txBody>
      </p:sp>
      <p:pic>
        <p:nvPicPr>
          <p:cNvPr id="1026" name="Picture 2" descr="Hurricane - Black And White Hurricane Clipart, HD Png Download - kindpng">
            <a:extLst>
              <a:ext uri="{FF2B5EF4-FFF2-40B4-BE49-F238E27FC236}">
                <a16:creationId xmlns:a16="http://schemas.microsoft.com/office/drawing/2014/main" id="{B3F60B91-E729-4B21-B969-4175A1ABBF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71" b="90221" l="10000" r="90000">
                        <a14:foregroundMark x1="74419" y1="7571" x2="74419" y2="7571"/>
                        <a14:foregroundMark x1="27093" y1="90221" x2="27093" y2="90221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63" t="11277"/>
          <a:stretch/>
        </p:blipFill>
        <p:spPr bwMode="auto">
          <a:xfrm rot="16200000">
            <a:off x="-215136" y="4466310"/>
            <a:ext cx="2606826" cy="217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urricane - Black And White Hurricane Clipart, HD Png Download - kindpng">
            <a:extLst>
              <a:ext uri="{FF2B5EF4-FFF2-40B4-BE49-F238E27FC236}">
                <a16:creationId xmlns:a16="http://schemas.microsoft.com/office/drawing/2014/main" id="{4CB55030-8C41-4F04-A26C-19B045DA9A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71" b="90221" l="10000" r="90000">
                        <a14:foregroundMark x1="74419" y1="7571" x2="74419" y2="7571"/>
                        <a14:foregroundMark x1="27093" y1="90221" x2="27093" y2="90221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32" t="46789"/>
          <a:stretch/>
        </p:blipFill>
        <p:spPr bwMode="auto">
          <a:xfrm rot="5400000" flipH="1">
            <a:off x="9145639" y="3811639"/>
            <a:ext cx="3901974" cy="219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124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DBAF582-27A1-4F09-A8C9-B565D20D0524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1028" name="Picture 4" descr="Hurricane Clip Art Images - Weather Clipart Black And White – Stunning free  transparent png clipart images free download">
              <a:extLst>
                <a:ext uri="{FF2B5EF4-FFF2-40B4-BE49-F238E27FC236}">
                  <a16:creationId xmlns:a16="http://schemas.microsoft.com/office/drawing/2014/main" id="{600B04E1-CD88-4FB7-8DCD-B81FEED8DE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86" b="91310" l="10000" r="90000">
                          <a14:foregroundMark x1="58929" y1="6786" x2="58929" y2="6786"/>
                          <a14:foregroundMark x1="10714" y1="26667" x2="10714" y2="26667"/>
                          <a14:foregroundMark x1="38095" y1="91310" x2="38095" y2="91310"/>
                          <a14:foregroundMark x1="88690" y1="71071" x2="88690" y2="71071"/>
                        </a14:backgroundRemoval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0"/>
              <a:ext cx="6858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urricane - Black And White Hurricane Clipart, HD Png Download - kindpng">
              <a:extLst>
                <a:ext uri="{FF2B5EF4-FFF2-40B4-BE49-F238E27FC236}">
                  <a16:creationId xmlns:a16="http://schemas.microsoft.com/office/drawing/2014/main" id="{B3F60B91-E729-4B21-B969-4175A1ABBF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571" b="90221" l="10000" r="90000">
                          <a14:foregroundMark x1="74419" y1="7571" x2="74419" y2="7571"/>
                          <a14:foregroundMark x1="27093" y1="90221" x2="27093" y2="90221"/>
                        </a14:backgroundRemoval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63" t="11277"/>
            <a:stretch/>
          </p:blipFill>
          <p:spPr bwMode="auto">
            <a:xfrm rot="16200000">
              <a:off x="-215136" y="4466310"/>
              <a:ext cx="2606826" cy="2176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urricane - Black And White Hurricane Clipart, HD Png Download - kindpng">
              <a:extLst>
                <a:ext uri="{FF2B5EF4-FFF2-40B4-BE49-F238E27FC236}">
                  <a16:creationId xmlns:a16="http://schemas.microsoft.com/office/drawing/2014/main" id="{4CB55030-8C41-4F04-A26C-19B045DA9A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571" b="90221" l="10000" r="90000">
                          <a14:foregroundMark x1="74419" y1="7571" x2="74419" y2="7571"/>
                          <a14:foregroundMark x1="27093" y1="90221" x2="27093" y2="90221"/>
                        </a14:backgroundRemoval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32" t="46789"/>
            <a:stretch/>
          </p:blipFill>
          <p:spPr bwMode="auto">
            <a:xfrm rot="5400000" flipH="1">
              <a:off x="9145639" y="3811639"/>
              <a:ext cx="3901974" cy="2190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31AF0B4-9FCA-4CB6-9788-8A1C33B0B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9" y="47725"/>
            <a:ext cx="12030073" cy="97145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masis MT Pro Black" panose="02040A04050005020304" pitchFamily="18" charset="0"/>
              </a:rPr>
              <a:t>Change in Variance?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062A39-F016-4664-BBDF-85632896B481}"/>
              </a:ext>
            </a:extLst>
          </p:cNvPr>
          <p:cNvSpPr txBox="1"/>
          <p:nvPr/>
        </p:nvSpPr>
        <p:spPr>
          <a:xfrm>
            <a:off x="319088" y="1181100"/>
            <a:ext cx="115919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-Null Hypothesis: The value hurricane month formations between the first and fifth decade have equivalent variances.</a:t>
            </a:r>
          </a:p>
          <a:p>
            <a:endParaRPr lang="en-US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-Using two-sample f-test on the data from 1970-80 and 2010-20, their variances are statistically equivalent. </a:t>
            </a:r>
          </a:p>
          <a:p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fstat</a:t>
            </a: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= 0.84</a:t>
            </a:r>
          </a:p>
          <a:p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	p = 0.5133</a:t>
            </a:r>
          </a:p>
          <a:p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	ci = [0.518,1.41]</a:t>
            </a:r>
          </a:p>
          <a:p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	h = 0 (meaning our Null Hypothesis is true)</a:t>
            </a:r>
          </a:p>
          <a:p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</a:p>
          <a:p>
            <a:endParaRPr lang="en-US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724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DBAF582-27A1-4F09-A8C9-B565D20D0524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1028" name="Picture 4" descr="Hurricane Clip Art Images - Weather Clipart Black And White – Stunning free  transparent png clipart images free download">
              <a:extLst>
                <a:ext uri="{FF2B5EF4-FFF2-40B4-BE49-F238E27FC236}">
                  <a16:creationId xmlns:a16="http://schemas.microsoft.com/office/drawing/2014/main" id="{600B04E1-CD88-4FB7-8DCD-B81FEED8DE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86" b="91310" l="10000" r="90000">
                          <a14:foregroundMark x1="58929" y1="6786" x2="58929" y2="6786"/>
                          <a14:foregroundMark x1="10714" y1="26667" x2="10714" y2="26667"/>
                          <a14:foregroundMark x1="38095" y1="91310" x2="38095" y2="91310"/>
                          <a14:foregroundMark x1="88690" y1="71071" x2="88690" y2="71071"/>
                        </a14:backgroundRemoval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0"/>
              <a:ext cx="6858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urricane - Black And White Hurricane Clipart, HD Png Download - kindpng">
              <a:extLst>
                <a:ext uri="{FF2B5EF4-FFF2-40B4-BE49-F238E27FC236}">
                  <a16:creationId xmlns:a16="http://schemas.microsoft.com/office/drawing/2014/main" id="{B3F60B91-E729-4B21-B969-4175A1ABBF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571" b="90221" l="10000" r="90000">
                          <a14:foregroundMark x1="74419" y1="7571" x2="74419" y2="7571"/>
                          <a14:foregroundMark x1="27093" y1="90221" x2="27093" y2="90221"/>
                        </a14:backgroundRemoval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63" t="11277"/>
            <a:stretch/>
          </p:blipFill>
          <p:spPr bwMode="auto">
            <a:xfrm rot="16200000">
              <a:off x="-215136" y="4466310"/>
              <a:ext cx="2606826" cy="2176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urricane - Black And White Hurricane Clipart, HD Png Download - kindpng">
              <a:extLst>
                <a:ext uri="{FF2B5EF4-FFF2-40B4-BE49-F238E27FC236}">
                  <a16:creationId xmlns:a16="http://schemas.microsoft.com/office/drawing/2014/main" id="{4CB55030-8C41-4F04-A26C-19B045DA9A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571" b="90221" l="10000" r="90000">
                          <a14:foregroundMark x1="74419" y1="7571" x2="74419" y2="7571"/>
                          <a14:foregroundMark x1="27093" y1="90221" x2="27093" y2="90221"/>
                        </a14:backgroundRemoval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32" t="46789"/>
            <a:stretch/>
          </p:blipFill>
          <p:spPr bwMode="auto">
            <a:xfrm rot="5400000" flipH="1">
              <a:off x="9145639" y="3811639"/>
              <a:ext cx="3901974" cy="2190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31AF0B4-9FCA-4CB6-9788-8A1C33B0B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9" y="47725"/>
            <a:ext cx="12030073" cy="97145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masis MT Pro Black" panose="02040A04050005020304" pitchFamily="18" charset="0"/>
              </a:rPr>
              <a:t>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062A39-F016-4664-BBDF-85632896B481}"/>
              </a:ext>
            </a:extLst>
          </p:cNvPr>
          <p:cNvSpPr txBox="1"/>
          <p:nvPr/>
        </p:nvSpPr>
        <p:spPr>
          <a:xfrm>
            <a:off x="319088" y="1181100"/>
            <a:ext cx="115919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-There is no statistically significant effect of climate change on what time hurricanes are forming</a:t>
            </a:r>
          </a:p>
          <a:p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-While there is an increase in frequency, they still form within the expected timeframe</a:t>
            </a:r>
          </a:p>
          <a:p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-So? While we can expect more active seasons, there is no reason to think out-of-season activity is increasing.</a:t>
            </a:r>
          </a:p>
          <a:p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000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DBAF582-27A1-4F09-A8C9-B565D20D0524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1028" name="Picture 4" descr="Hurricane Clip Art Images - Weather Clipart Black And White – Stunning free  transparent png clipart images free download">
              <a:extLst>
                <a:ext uri="{FF2B5EF4-FFF2-40B4-BE49-F238E27FC236}">
                  <a16:creationId xmlns:a16="http://schemas.microsoft.com/office/drawing/2014/main" id="{600B04E1-CD88-4FB7-8DCD-B81FEED8DE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86" b="91310" l="10000" r="90000">
                          <a14:foregroundMark x1="58929" y1="6786" x2="58929" y2="6786"/>
                          <a14:foregroundMark x1="10714" y1="26667" x2="10714" y2="26667"/>
                          <a14:foregroundMark x1="38095" y1="91310" x2="38095" y2="91310"/>
                          <a14:foregroundMark x1="88690" y1="71071" x2="88690" y2="71071"/>
                        </a14:backgroundRemoval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0"/>
              <a:ext cx="6858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urricane - Black And White Hurricane Clipart, HD Png Download - kindpng">
              <a:extLst>
                <a:ext uri="{FF2B5EF4-FFF2-40B4-BE49-F238E27FC236}">
                  <a16:creationId xmlns:a16="http://schemas.microsoft.com/office/drawing/2014/main" id="{B3F60B91-E729-4B21-B969-4175A1ABBF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571" b="90221" l="10000" r="90000">
                          <a14:foregroundMark x1="74419" y1="7571" x2="74419" y2="7571"/>
                          <a14:foregroundMark x1="27093" y1="90221" x2="27093" y2="90221"/>
                        </a14:backgroundRemoval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63" t="11277"/>
            <a:stretch/>
          </p:blipFill>
          <p:spPr bwMode="auto">
            <a:xfrm rot="16200000">
              <a:off x="-215136" y="4466310"/>
              <a:ext cx="2606826" cy="2176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urricane - Black And White Hurricane Clipart, HD Png Download - kindpng">
              <a:extLst>
                <a:ext uri="{FF2B5EF4-FFF2-40B4-BE49-F238E27FC236}">
                  <a16:creationId xmlns:a16="http://schemas.microsoft.com/office/drawing/2014/main" id="{4CB55030-8C41-4F04-A26C-19B045DA9A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571" b="90221" l="10000" r="90000">
                          <a14:foregroundMark x1="74419" y1="7571" x2="74419" y2="7571"/>
                          <a14:foregroundMark x1="27093" y1="90221" x2="27093" y2="90221"/>
                        </a14:backgroundRemoval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32" t="46789"/>
            <a:stretch/>
          </p:blipFill>
          <p:spPr bwMode="auto">
            <a:xfrm rot="5400000" flipH="1">
              <a:off x="9145639" y="3811639"/>
              <a:ext cx="3901974" cy="2190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31AF0B4-9FCA-4CB6-9788-8A1C33B0B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9" y="47725"/>
            <a:ext cx="12030073" cy="97145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masis MT Pro Black" panose="02040A04050005020304" pitchFamily="18" charset="0"/>
              </a:rPr>
              <a:t>Moving Forward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062A39-F016-4664-BBDF-85632896B481}"/>
              </a:ext>
            </a:extLst>
          </p:cNvPr>
          <p:cNvSpPr txBox="1"/>
          <p:nvPr/>
        </p:nvSpPr>
        <p:spPr>
          <a:xfrm>
            <a:off x="319088" y="1181100"/>
            <a:ext cx="115919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-Look into severity changes over time</a:t>
            </a:r>
          </a:p>
          <a:p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-The category data was recorded and processed, but for the sake of brevity, it was not included in this presentation</a:t>
            </a:r>
          </a:p>
          <a:p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1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DBAF582-27A1-4F09-A8C9-B565D20D0524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1028" name="Picture 4" descr="Hurricane Clip Art Images - Weather Clipart Black And White – Stunning free  transparent png clipart images free download">
              <a:extLst>
                <a:ext uri="{FF2B5EF4-FFF2-40B4-BE49-F238E27FC236}">
                  <a16:creationId xmlns:a16="http://schemas.microsoft.com/office/drawing/2014/main" id="{600B04E1-CD88-4FB7-8DCD-B81FEED8DE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86" b="91310" l="10000" r="90000">
                          <a14:foregroundMark x1="58929" y1="6786" x2="58929" y2="6786"/>
                          <a14:foregroundMark x1="10714" y1="26667" x2="10714" y2="26667"/>
                          <a14:foregroundMark x1="38095" y1="91310" x2="38095" y2="91310"/>
                          <a14:foregroundMark x1="88690" y1="71071" x2="88690" y2="71071"/>
                        </a14:backgroundRemoval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0"/>
              <a:ext cx="6858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urricane - Black And White Hurricane Clipart, HD Png Download - kindpng">
              <a:extLst>
                <a:ext uri="{FF2B5EF4-FFF2-40B4-BE49-F238E27FC236}">
                  <a16:creationId xmlns:a16="http://schemas.microsoft.com/office/drawing/2014/main" id="{B3F60B91-E729-4B21-B969-4175A1ABBF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571" b="90221" l="10000" r="90000">
                          <a14:foregroundMark x1="74419" y1="7571" x2="74419" y2="7571"/>
                          <a14:foregroundMark x1="27093" y1="90221" x2="27093" y2="90221"/>
                        </a14:backgroundRemoval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63" t="11277"/>
            <a:stretch/>
          </p:blipFill>
          <p:spPr bwMode="auto">
            <a:xfrm rot="16200000">
              <a:off x="-215136" y="4466310"/>
              <a:ext cx="2606826" cy="2176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urricane - Black And White Hurricane Clipart, HD Png Download - kindpng">
              <a:extLst>
                <a:ext uri="{FF2B5EF4-FFF2-40B4-BE49-F238E27FC236}">
                  <a16:creationId xmlns:a16="http://schemas.microsoft.com/office/drawing/2014/main" id="{4CB55030-8C41-4F04-A26C-19B045DA9A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571" b="90221" l="10000" r="90000">
                          <a14:foregroundMark x1="74419" y1="7571" x2="74419" y2="7571"/>
                          <a14:foregroundMark x1="27093" y1="90221" x2="27093" y2="90221"/>
                        </a14:backgroundRemoval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32" t="46789"/>
            <a:stretch/>
          </p:blipFill>
          <p:spPr bwMode="auto">
            <a:xfrm rot="5400000" flipH="1">
              <a:off x="9145639" y="3811639"/>
              <a:ext cx="3901974" cy="2190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31AF0B4-9FCA-4CB6-9788-8A1C33B0B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9" y="47725"/>
            <a:ext cx="12030073" cy="97145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masis MT Pro Black" panose="02040A04050005020304" pitchFamily="18" charset="0"/>
              </a:rPr>
              <a:t>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062A39-F016-4664-BBDF-85632896B481}"/>
              </a:ext>
            </a:extLst>
          </p:cNvPr>
          <p:cNvSpPr txBox="1"/>
          <p:nvPr/>
        </p:nvSpPr>
        <p:spPr>
          <a:xfrm>
            <a:off x="319088" y="1181100"/>
            <a:ext cx="115919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https://www.nhc.noaa.gov/data/ </a:t>
            </a:r>
          </a:p>
          <a:p>
            <a:pPr marL="914400" lvl="1" indent="-457200">
              <a:buFontTx/>
              <a:buChar char="-"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National Hurricane Center’s data base</a:t>
            </a:r>
          </a:p>
          <a:p>
            <a:pPr lvl="1"/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https://www.mathworks.com/help/</a:t>
            </a:r>
          </a:p>
          <a:p>
            <a:pPr marL="914400" lvl="1" indent="-457200">
              <a:buFontTx/>
              <a:buChar char="-"/>
            </a:pPr>
            <a:r>
              <a:rPr lang="en-US" sz="2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Mathworks</a:t>
            </a: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MATLAB Help center</a:t>
            </a:r>
          </a:p>
        </p:txBody>
      </p:sp>
    </p:spTree>
    <p:extLst>
      <p:ext uri="{BB962C8B-B14F-4D97-AF65-F5344CB8AC3E}">
        <p14:creationId xmlns:p14="http://schemas.microsoft.com/office/powerpoint/2010/main" val="83333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DBAF582-27A1-4F09-A8C9-B565D20D0524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1028" name="Picture 4" descr="Hurricane Clip Art Images - Weather Clipart Black And White – Stunning free  transparent png clipart images free download">
              <a:extLst>
                <a:ext uri="{FF2B5EF4-FFF2-40B4-BE49-F238E27FC236}">
                  <a16:creationId xmlns:a16="http://schemas.microsoft.com/office/drawing/2014/main" id="{600B04E1-CD88-4FB7-8DCD-B81FEED8DE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86" b="91310" l="10000" r="90000">
                          <a14:foregroundMark x1="58929" y1="6786" x2="58929" y2="6786"/>
                          <a14:foregroundMark x1="10714" y1="26667" x2="10714" y2="26667"/>
                          <a14:foregroundMark x1="38095" y1="91310" x2="38095" y2="91310"/>
                          <a14:foregroundMark x1="88690" y1="71071" x2="88690" y2="71071"/>
                        </a14:backgroundRemoval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0"/>
              <a:ext cx="6858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urricane - Black And White Hurricane Clipart, HD Png Download - kindpng">
              <a:extLst>
                <a:ext uri="{FF2B5EF4-FFF2-40B4-BE49-F238E27FC236}">
                  <a16:creationId xmlns:a16="http://schemas.microsoft.com/office/drawing/2014/main" id="{B3F60B91-E729-4B21-B969-4175A1ABBF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571" b="90221" l="10000" r="90000">
                          <a14:foregroundMark x1="74419" y1="7571" x2="74419" y2="7571"/>
                          <a14:foregroundMark x1="27093" y1="90221" x2="27093" y2="90221"/>
                        </a14:backgroundRemoval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63" t="11277"/>
            <a:stretch/>
          </p:blipFill>
          <p:spPr bwMode="auto">
            <a:xfrm rot="16200000">
              <a:off x="-215136" y="4466310"/>
              <a:ext cx="2606826" cy="2176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urricane - Black And White Hurricane Clipart, HD Png Download - kindpng">
              <a:extLst>
                <a:ext uri="{FF2B5EF4-FFF2-40B4-BE49-F238E27FC236}">
                  <a16:creationId xmlns:a16="http://schemas.microsoft.com/office/drawing/2014/main" id="{4CB55030-8C41-4F04-A26C-19B045DA9A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571" b="90221" l="10000" r="90000">
                          <a14:foregroundMark x1="74419" y1="7571" x2="74419" y2="7571"/>
                          <a14:foregroundMark x1="27093" y1="90221" x2="27093" y2="90221"/>
                        </a14:backgroundRemoval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32" t="46789"/>
            <a:stretch/>
          </p:blipFill>
          <p:spPr bwMode="auto">
            <a:xfrm rot="5400000" flipH="1">
              <a:off x="9145639" y="3811639"/>
              <a:ext cx="3901974" cy="2190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31AF0B4-9FCA-4CB6-9788-8A1C33B0B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0" y="47725"/>
            <a:ext cx="6024560" cy="97145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masis MT Pro Black" panose="02040A04050005020304" pitchFamily="18" charset="0"/>
              </a:rPr>
              <a:t>The Question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84C5D3-BA58-4AB4-8DD5-99709AF7E56A}"/>
              </a:ext>
            </a:extLst>
          </p:cNvPr>
          <p:cNvSpPr txBox="1"/>
          <p:nvPr/>
        </p:nvSpPr>
        <p:spPr>
          <a:xfrm>
            <a:off x="566736" y="1209675"/>
            <a:ext cx="113204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-As sea surface temperatures rise, how will this effect hurricane behavior? Specifically, will out-of-season hurricanes become more common?</a:t>
            </a:r>
          </a:p>
          <a:p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-My hypothesis is, as the average SST rises, we will see an increase in outlier hurricanes (hurricanes formed before July and after October).</a:t>
            </a:r>
          </a:p>
        </p:txBody>
      </p:sp>
    </p:spTree>
    <p:extLst>
      <p:ext uri="{BB962C8B-B14F-4D97-AF65-F5344CB8AC3E}">
        <p14:creationId xmlns:p14="http://schemas.microsoft.com/office/powerpoint/2010/main" val="131873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DBAF582-27A1-4F09-A8C9-B565D20D0524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1028" name="Picture 4" descr="Hurricane Clip Art Images - Weather Clipart Black And White – Stunning free  transparent png clipart images free download">
              <a:extLst>
                <a:ext uri="{FF2B5EF4-FFF2-40B4-BE49-F238E27FC236}">
                  <a16:creationId xmlns:a16="http://schemas.microsoft.com/office/drawing/2014/main" id="{600B04E1-CD88-4FB7-8DCD-B81FEED8DE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86" b="91310" l="10000" r="90000">
                          <a14:foregroundMark x1="58929" y1="6786" x2="58929" y2="6786"/>
                          <a14:foregroundMark x1="10714" y1="26667" x2="10714" y2="26667"/>
                          <a14:foregroundMark x1="38095" y1="91310" x2="38095" y2="91310"/>
                          <a14:foregroundMark x1="88690" y1="71071" x2="88690" y2="71071"/>
                        </a14:backgroundRemoval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0"/>
              <a:ext cx="6858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urricane - Black And White Hurricane Clipart, HD Png Download - kindpng">
              <a:extLst>
                <a:ext uri="{FF2B5EF4-FFF2-40B4-BE49-F238E27FC236}">
                  <a16:creationId xmlns:a16="http://schemas.microsoft.com/office/drawing/2014/main" id="{B3F60B91-E729-4B21-B969-4175A1ABBF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571" b="90221" l="10000" r="90000">
                          <a14:foregroundMark x1="74419" y1="7571" x2="74419" y2="7571"/>
                          <a14:foregroundMark x1="27093" y1="90221" x2="27093" y2="90221"/>
                        </a14:backgroundRemoval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63" t="11277"/>
            <a:stretch/>
          </p:blipFill>
          <p:spPr bwMode="auto">
            <a:xfrm rot="16200000">
              <a:off x="-215136" y="4466310"/>
              <a:ext cx="2606826" cy="2176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urricane - Black And White Hurricane Clipart, HD Png Download - kindpng">
              <a:extLst>
                <a:ext uri="{FF2B5EF4-FFF2-40B4-BE49-F238E27FC236}">
                  <a16:creationId xmlns:a16="http://schemas.microsoft.com/office/drawing/2014/main" id="{4CB55030-8C41-4F04-A26C-19B045DA9A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571" b="90221" l="10000" r="90000">
                          <a14:foregroundMark x1="74419" y1="7571" x2="74419" y2="7571"/>
                          <a14:foregroundMark x1="27093" y1="90221" x2="27093" y2="90221"/>
                        </a14:backgroundRemoval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32" t="46789"/>
            <a:stretch/>
          </p:blipFill>
          <p:spPr bwMode="auto">
            <a:xfrm rot="5400000" flipH="1">
              <a:off x="9145639" y="3811639"/>
              <a:ext cx="3901974" cy="2190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31AF0B4-9FCA-4CB6-9788-8A1C33B0B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0" y="47725"/>
            <a:ext cx="6024560" cy="97145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masis MT Pro Black" panose="02040A04050005020304" pitchFamily="18" charset="0"/>
              </a:rPr>
              <a:t>The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84C5D3-BA58-4AB4-8DD5-99709AF7E56A}"/>
              </a:ext>
            </a:extLst>
          </p:cNvPr>
          <p:cNvSpPr txBox="1"/>
          <p:nvPr/>
        </p:nvSpPr>
        <p:spPr>
          <a:xfrm>
            <a:off x="566736" y="1209675"/>
            <a:ext cx="113204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-Using the NWS archives, I recorded for every hurricane formed from 1970-2020 it’s month of formation and category classification (from 0-5)</a:t>
            </a:r>
          </a:p>
          <a:p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-Due to the shear amount, I ended up only using every other year</a:t>
            </a:r>
          </a:p>
          <a:p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-Resulted in 936 data points for the 26 years of collection in the form of year, month (1-12) and category (0-5) for the hurricanes that were recorded</a:t>
            </a:r>
          </a:p>
        </p:txBody>
      </p:sp>
    </p:spTree>
    <p:extLst>
      <p:ext uri="{BB962C8B-B14F-4D97-AF65-F5344CB8AC3E}">
        <p14:creationId xmlns:p14="http://schemas.microsoft.com/office/powerpoint/2010/main" val="1095495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DBAF582-27A1-4F09-A8C9-B565D20D0524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1028" name="Picture 4" descr="Hurricane Clip Art Images - Weather Clipart Black And White – Stunning free  transparent png clipart images free download">
              <a:extLst>
                <a:ext uri="{FF2B5EF4-FFF2-40B4-BE49-F238E27FC236}">
                  <a16:creationId xmlns:a16="http://schemas.microsoft.com/office/drawing/2014/main" id="{600B04E1-CD88-4FB7-8DCD-B81FEED8DE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86" b="91310" l="10000" r="90000">
                          <a14:foregroundMark x1="58929" y1="6786" x2="58929" y2="6786"/>
                          <a14:foregroundMark x1="10714" y1="26667" x2="10714" y2="26667"/>
                          <a14:foregroundMark x1="38095" y1="91310" x2="38095" y2="91310"/>
                          <a14:foregroundMark x1="88690" y1="71071" x2="88690" y2="71071"/>
                        </a14:backgroundRemoval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0"/>
              <a:ext cx="6858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urricane - Black And White Hurricane Clipart, HD Png Download - kindpng">
              <a:extLst>
                <a:ext uri="{FF2B5EF4-FFF2-40B4-BE49-F238E27FC236}">
                  <a16:creationId xmlns:a16="http://schemas.microsoft.com/office/drawing/2014/main" id="{B3F60B91-E729-4B21-B969-4175A1ABBF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571" b="90221" l="10000" r="90000">
                          <a14:foregroundMark x1="74419" y1="7571" x2="74419" y2="7571"/>
                          <a14:foregroundMark x1="27093" y1="90221" x2="27093" y2="90221"/>
                        </a14:backgroundRemoval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63" t="11277"/>
            <a:stretch/>
          </p:blipFill>
          <p:spPr bwMode="auto">
            <a:xfrm rot="16200000">
              <a:off x="-215136" y="4466310"/>
              <a:ext cx="2606826" cy="2176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urricane - Black And White Hurricane Clipart, HD Png Download - kindpng">
              <a:extLst>
                <a:ext uri="{FF2B5EF4-FFF2-40B4-BE49-F238E27FC236}">
                  <a16:creationId xmlns:a16="http://schemas.microsoft.com/office/drawing/2014/main" id="{4CB55030-8C41-4F04-A26C-19B045DA9A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571" b="90221" l="10000" r="90000">
                          <a14:foregroundMark x1="74419" y1="7571" x2="74419" y2="7571"/>
                          <a14:foregroundMark x1="27093" y1="90221" x2="27093" y2="90221"/>
                        </a14:backgroundRemoval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32" t="46789"/>
            <a:stretch/>
          </p:blipFill>
          <p:spPr bwMode="auto">
            <a:xfrm rot="5400000" flipH="1">
              <a:off x="9145639" y="3811639"/>
              <a:ext cx="3901974" cy="2190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31AF0B4-9FCA-4CB6-9788-8A1C33B0B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9" y="47725"/>
            <a:ext cx="12030073" cy="97145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masis MT Pro Black" panose="02040A04050005020304" pitchFamily="18" charset="0"/>
              </a:rPr>
              <a:t>Hurricane quantities</a:t>
            </a:r>
          </a:p>
        </p:txBody>
      </p: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ACA69D7E-7624-48FF-A1BA-A5A6D96F42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70" y="1305199"/>
            <a:ext cx="10570459" cy="424760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77200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DBAF582-27A1-4F09-A8C9-B565D20D0524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1028" name="Picture 4" descr="Hurricane Clip Art Images - Weather Clipart Black And White – Stunning free  transparent png clipart images free download">
              <a:extLst>
                <a:ext uri="{FF2B5EF4-FFF2-40B4-BE49-F238E27FC236}">
                  <a16:creationId xmlns:a16="http://schemas.microsoft.com/office/drawing/2014/main" id="{600B04E1-CD88-4FB7-8DCD-B81FEED8DE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86" b="91310" l="10000" r="90000">
                          <a14:foregroundMark x1="58929" y1="6786" x2="58929" y2="6786"/>
                          <a14:foregroundMark x1="10714" y1="26667" x2="10714" y2="26667"/>
                          <a14:foregroundMark x1="38095" y1="91310" x2="38095" y2="91310"/>
                          <a14:foregroundMark x1="88690" y1="71071" x2="88690" y2="71071"/>
                        </a14:backgroundRemoval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0"/>
              <a:ext cx="6858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urricane - Black And White Hurricane Clipart, HD Png Download - kindpng">
              <a:extLst>
                <a:ext uri="{FF2B5EF4-FFF2-40B4-BE49-F238E27FC236}">
                  <a16:creationId xmlns:a16="http://schemas.microsoft.com/office/drawing/2014/main" id="{B3F60B91-E729-4B21-B969-4175A1ABBF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571" b="90221" l="10000" r="90000">
                          <a14:foregroundMark x1="74419" y1="7571" x2="74419" y2="7571"/>
                          <a14:foregroundMark x1="27093" y1="90221" x2="27093" y2="90221"/>
                        </a14:backgroundRemoval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63" t="11277"/>
            <a:stretch/>
          </p:blipFill>
          <p:spPr bwMode="auto">
            <a:xfrm rot="16200000">
              <a:off x="-215136" y="4466310"/>
              <a:ext cx="2606826" cy="2176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urricane - Black And White Hurricane Clipart, HD Png Download - kindpng">
              <a:extLst>
                <a:ext uri="{FF2B5EF4-FFF2-40B4-BE49-F238E27FC236}">
                  <a16:creationId xmlns:a16="http://schemas.microsoft.com/office/drawing/2014/main" id="{4CB55030-8C41-4F04-A26C-19B045DA9A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571" b="90221" l="10000" r="90000">
                          <a14:foregroundMark x1="74419" y1="7571" x2="74419" y2="7571"/>
                          <a14:foregroundMark x1="27093" y1="90221" x2="27093" y2="90221"/>
                        </a14:backgroundRemoval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32" t="46789"/>
            <a:stretch/>
          </p:blipFill>
          <p:spPr bwMode="auto">
            <a:xfrm rot="5400000" flipH="1">
              <a:off x="9145639" y="3811639"/>
              <a:ext cx="3901974" cy="2190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31AF0B4-9FCA-4CB6-9788-8A1C33B0B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9" y="47725"/>
            <a:ext cx="12030073" cy="97145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masis MT Pro Black" panose="02040A04050005020304" pitchFamily="18" charset="0"/>
              </a:rPr>
              <a:t>Hurricane months</a:t>
            </a:r>
          </a:p>
        </p:txBody>
      </p:sp>
      <p:pic>
        <p:nvPicPr>
          <p:cNvPr id="6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6FC5ECDD-1D95-400E-9BF7-84C6B7878E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450" y="1019175"/>
            <a:ext cx="7785100" cy="58388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82291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DBAF582-27A1-4F09-A8C9-B565D20D0524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1028" name="Picture 4" descr="Hurricane Clip Art Images - Weather Clipart Black And White – Stunning free  transparent png clipart images free download">
              <a:extLst>
                <a:ext uri="{FF2B5EF4-FFF2-40B4-BE49-F238E27FC236}">
                  <a16:creationId xmlns:a16="http://schemas.microsoft.com/office/drawing/2014/main" id="{600B04E1-CD88-4FB7-8DCD-B81FEED8DE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86" b="91310" l="10000" r="90000">
                          <a14:foregroundMark x1="58929" y1="6786" x2="58929" y2="6786"/>
                          <a14:foregroundMark x1="10714" y1="26667" x2="10714" y2="26667"/>
                          <a14:foregroundMark x1="38095" y1="91310" x2="38095" y2="91310"/>
                          <a14:foregroundMark x1="88690" y1="71071" x2="88690" y2="71071"/>
                        </a14:backgroundRemoval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0"/>
              <a:ext cx="6858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urricane - Black And White Hurricane Clipart, HD Png Download - kindpng">
              <a:extLst>
                <a:ext uri="{FF2B5EF4-FFF2-40B4-BE49-F238E27FC236}">
                  <a16:creationId xmlns:a16="http://schemas.microsoft.com/office/drawing/2014/main" id="{B3F60B91-E729-4B21-B969-4175A1ABBF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571" b="90221" l="10000" r="90000">
                          <a14:foregroundMark x1="74419" y1="7571" x2="74419" y2="7571"/>
                          <a14:foregroundMark x1="27093" y1="90221" x2="27093" y2="90221"/>
                        </a14:backgroundRemoval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63" t="11277"/>
            <a:stretch/>
          </p:blipFill>
          <p:spPr bwMode="auto">
            <a:xfrm rot="16200000">
              <a:off x="-215136" y="4466310"/>
              <a:ext cx="2606826" cy="2176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urricane - Black And White Hurricane Clipart, HD Png Download - kindpng">
              <a:extLst>
                <a:ext uri="{FF2B5EF4-FFF2-40B4-BE49-F238E27FC236}">
                  <a16:creationId xmlns:a16="http://schemas.microsoft.com/office/drawing/2014/main" id="{4CB55030-8C41-4F04-A26C-19B045DA9A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571" b="90221" l="10000" r="90000">
                          <a14:foregroundMark x1="74419" y1="7571" x2="74419" y2="7571"/>
                          <a14:foregroundMark x1="27093" y1="90221" x2="27093" y2="90221"/>
                        </a14:backgroundRemoval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32" t="46789"/>
            <a:stretch/>
          </p:blipFill>
          <p:spPr bwMode="auto">
            <a:xfrm rot="5400000" flipH="1">
              <a:off x="9145639" y="3811639"/>
              <a:ext cx="3901974" cy="2190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31AF0B4-9FCA-4CB6-9788-8A1C33B0B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9" y="47725"/>
            <a:ext cx="12030073" cy="97145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masis MT Pro Black" panose="02040A04050005020304" pitchFamily="18" charset="0"/>
              </a:rPr>
              <a:t>Hurricane months</a:t>
            </a:r>
          </a:p>
        </p:txBody>
      </p:sp>
      <p:pic>
        <p:nvPicPr>
          <p:cNvPr id="6" name="Picture 5" descr="Chart, box and whisker chart&#10;&#10;Description automatically generated">
            <a:extLst>
              <a:ext uri="{FF2B5EF4-FFF2-40B4-BE49-F238E27FC236}">
                <a16:creationId xmlns:a16="http://schemas.microsoft.com/office/drawing/2014/main" id="{26E2C30F-4B39-4D72-ABBB-2990C05227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8" y="985837"/>
            <a:ext cx="6806542" cy="5715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FB9476D-381A-4773-BA13-CB61BF1C4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972508"/>
              </p:ext>
            </p:extLst>
          </p:nvPr>
        </p:nvGraphicFramePr>
        <p:xfrm>
          <a:off x="7390223" y="985837"/>
          <a:ext cx="4745805" cy="3393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935">
                  <a:extLst>
                    <a:ext uri="{9D8B030D-6E8A-4147-A177-3AD203B41FA5}">
                      <a16:colId xmlns:a16="http://schemas.microsoft.com/office/drawing/2014/main" val="846858393"/>
                    </a:ext>
                  </a:extLst>
                </a:gridCol>
                <a:gridCol w="1581935">
                  <a:extLst>
                    <a:ext uri="{9D8B030D-6E8A-4147-A177-3AD203B41FA5}">
                      <a16:colId xmlns:a16="http://schemas.microsoft.com/office/drawing/2014/main" val="2235657970"/>
                    </a:ext>
                  </a:extLst>
                </a:gridCol>
                <a:gridCol w="1581935">
                  <a:extLst>
                    <a:ext uri="{9D8B030D-6E8A-4147-A177-3AD203B41FA5}">
                      <a16:colId xmlns:a16="http://schemas.microsoft.com/office/drawing/2014/main" val="2557078279"/>
                    </a:ext>
                  </a:extLst>
                </a:gridCol>
              </a:tblGrid>
              <a:tr h="550775">
                <a:tc>
                  <a:txBody>
                    <a:bodyPr/>
                    <a:lstStyle/>
                    <a:p>
                      <a:r>
                        <a:rPr lang="en-US" dirty="0"/>
                        <a:t>DECADE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 MONTH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STANDARD DEVIATION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164635"/>
                  </a:ext>
                </a:extLst>
              </a:tr>
              <a:tr h="550775">
                <a:tc>
                  <a:txBody>
                    <a:bodyPr/>
                    <a:lstStyle/>
                    <a:p>
                      <a:r>
                        <a:rPr lang="en-US" dirty="0"/>
                        <a:t>1970-80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8.320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1.570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51468692"/>
                  </a:ext>
                </a:extLst>
              </a:tr>
              <a:tr h="550775">
                <a:tc>
                  <a:txBody>
                    <a:bodyPr/>
                    <a:lstStyle/>
                    <a:p>
                      <a:r>
                        <a:rPr lang="en-US" dirty="0"/>
                        <a:t>1980-90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8.551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649849"/>
                  </a:ext>
                </a:extLst>
              </a:tr>
              <a:tr h="550775">
                <a:tc>
                  <a:txBody>
                    <a:bodyPr/>
                    <a:lstStyle/>
                    <a:p>
                      <a:r>
                        <a:rPr lang="en-US" dirty="0"/>
                        <a:t>1990-2000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8.873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030603"/>
                  </a:ext>
                </a:extLst>
              </a:tr>
              <a:tr h="550775">
                <a:tc>
                  <a:txBody>
                    <a:bodyPr/>
                    <a:lstStyle/>
                    <a:p>
                      <a:r>
                        <a:rPr lang="en-US" dirty="0"/>
                        <a:t>2000-10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8.591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1.103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464550"/>
                  </a:ext>
                </a:extLst>
              </a:tr>
              <a:tr h="550775">
                <a:tc>
                  <a:txBody>
                    <a:bodyPr/>
                    <a:lstStyle/>
                    <a:p>
                      <a:r>
                        <a:rPr lang="en-US" dirty="0"/>
                        <a:t>2010-20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1.713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715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856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DBAF582-27A1-4F09-A8C9-B565D20D0524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1028" name="Picture 4" descr="Hurricane Clip Art Images - Weather Clipart Black And White – Stunning free  transparent png clipart images free download">
              <a:extLst>
                <a:ext uri="{FF2B5EF4-FFF2-40B4-BE49-F238E27FC236}">
                  <a16:creationId xmlns:a16="http://schemas.microsoft.com/office/drawing/2014/main" id="{600B04E1-CD88-4FB7-8DCD-B81FEED8DE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86" b="91310" l="10000" r="90000">
                          <a14:foregroundMark x1="58929" y1="6786" x2="58929" y2="6786"/>
                          <a14:foregroundMark x1="10714" y1="26667" x2="10714" y2="26667"/>
                          <a14:foregroundMark x1="38095" y1="91310" x2="38095" y2="91310"/>
                          <a14:foregroundMark x1="88690" y1="71071" x2="88690" y2="71071"/>
                        </a14:backgroundRemoval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0"/>
              <a:ext cx="6858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urricane - Black And White Hurricane Clipart, HD Png Download - kindpng">
              <a:extLst>
                <a:ext uri="{FF2B5EF4-FFF2-40B4-BE49-F238E27FC236}">
                  <a16:creationId xmlns:a16="http://schemas.microsoft.com/office/drawing/2014/main" id="{B3F60B91-E729-4B21-B969-4175A1ABBF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571" b="90221" l="10000" r="90000">
                          <a14:foregroundMark x1="74419" y1="7571" x2="74419" y2="7571"/>
                          <a14:foregroundMark x1="27093" y1="90221" x2="27093" y2="90221"/>
                        </a14:backgroundRemoval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63" t="11277"/>
            <a:stretch/>
          </p:blipFill>
          <p:spPr bwMode="auto">
            <a:xfrm rot="16200000">
              <a:off x="-215136" y="4466310"/>
              <a:ext cx="2606826" cy="2176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urricane - Black And White Hurricane Clipart, HD Png Download - kindpng">
              <a:extLst>
                <a:ext uri="{FF2B5EF4-FFF2-40B4-BE49-F238E27FC236}">
                  <a16:creationId xmlns:a16="http://schemas.microsoft.com/office/drawing/2014/main" id="{4CB55030-8C41-4F04-A26C-19B045DA9A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571" b="90221" l="10000" r="90000">
                          <a14:foregroundMark x1="74419" y1="7571" x2="74419" y2="7571"/>
                          <a14:foregroundMark x1="27093" y1="90221" x2="27093" y2="90221"/>
                        </a14:backgroundRemoval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32" t="46789"/>
            <a:stretch/>
          </p:blipFill>
          <p:spPr bwMode="auto">
            <a:xfrm rot="5400000" flipH="1">
              <a:off x="9145639" y="3811639"/>
              <a:ext cx="3901974" cy="2190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31AF0B4-9FCA-4CB6-9788-8A1C33B0B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9" y="47725"/>
            <a:ext cx="12030073" cy="97145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masis MT Pro Black" panose="02040A04050005020304" pitchFamily="18" charset="0"/>
              </a:rPr>
              <a:t>Hurricane months</a:t>
            </a:r>
          </a:p>
        </p:txBody>
      </p:sp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E97A2387-DF7A-4355-A379-71359AF66A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957263"/>
            <a:ext cx="9486900" cy="5760866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23392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DBAF582-27A1-4F09-A8C9-B565D20D0524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1028" name="Picture 4" descr="Hurricane Clip Art Images - Weather Clipart Black And White – Stunning free  transparent png clipart images free download">
              <a:extLst>
                <a:ext uri="{FF2B5EF4-FFF2-40B4-BE49-F238E27FC236}">
                  <a16:creationId xmlns:a16="http://schemas.microsoft.com/office/drawing/2014/main" id="{600B04E1-CD88-4FB7-8DCD-B81FEED8DE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86" b="91310" l="10000" r="90000">
                          <a14:foregroundMark x1="58929" y1="6786" x2="58929" y2="6786"/>
                          <a14:foregroundMark x1="10714" y1="26667" x2="10714" y2="26667"/>
                          <a14:foregroundMark x1="38095" y1="91310" x2="38095" y2="91310"/>
                          <a14:foregroundMark x1="88690" y1="71071" x2="88690" y2="71071"/>
                        </a14:backgroundRemoval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0"/>
              <a:ext cx="6858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urricane - Black And White Hurricane Clipart, HD Png Download - kindpng">
              <a:extLst>
                <a:ext uri="{FF2B5EF4-FFF2-40B4-BE49-F238E27FC236}">
                  <a16:creationId xmlns:a16="http://schemas.microsoft.com/office/drawing/2014/main" id="{B3F60B91-E729-4B21-B969-4175A1ABBF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571" b="90221" l="10000" r="90000">
                          <a14:foregroundMark x1="74419" y1="7571" x2="74419" y2="7571"/>
                          <a14:foregroundMark x1="27093" y1="90221" x2="27093" y2="90221"/>
                        </a14:backgroundRemoval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63" t="11277"/>
            <a:stretch/>
          </p:blipFill>
          <p:spPr bwMode="auto">
            <a:xfrm rot="16200000">
              <a:off x="-215136" y="4466310"/>
              <a:ext cx="2606826" cy="2176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urricane - Black And White Hurricane Clipart, HD Png Download - kindpng">
              <a:extLst>
                <a:ext uri="{FF2B5EF4-FFF2-40B4-BE49-F238E27FC236}">
                  <a16:creationId xmlns:a16="http://schemas.microsoft.com/office/drawing/2014/main" id="{4CB55030-8C41-4F04-A26C-19B045DA9A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571" b="90221" l="10000" r="90000">
                          <a14:foregroundMark x1="74419" y1="7571" x2="74419" y2="7571"/>
                          <a14:foregroundMark x1="27093" y1="90221" x2="27093" y2="90221"/>
                        </a14:backgroundRemoval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32" t="46789"/>
            <a:stretch/>
          </p:blipFill>
          <p:spPr bwMode="auto">
            <a:xfrm rot="5400000" flipH="1">
              <a:off x="9145639" y="3811639"/>
              <a:ext cx="3901974" cy="2190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31AF0B4-9FCA-4CB6-9788-8A1C33B0B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9" y="47725"/>
            <a:ext cx="12030073" cy="97145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masis MT Pro Black" panose="02040A04050005020304" pitchFamily="18" charset="0"/>
              </a:rPr>
              <a:t>First and Last decade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7261E48-3315-4E08-AFAA-4EFC7C2934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253915"/>
              </p:ext>
            </p:extLst>
          </p:nvPr>
        </p:nvGraphicFramePr>
        <p:xfrm>
          <a:off x="279903" y="1066900"/>
          <a:ext cx="4745805" cy="1741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935">
                  <a:extLst>
                    <a:ext uri="{9D8B030D-6E8A-4147-A177-3AD203B41FA5}">
                      <a16:colId xmlns:a16="http://schemas.microsoft.com/office/drawing/2014/main" val="846858393"/>
                    </a:ext>
                  </a:extLst>
                </a:gridCol>
                <a:gridCol w="1581935">
                  <a:extLst>
                    <a:ext uri="{9D8B030D-6E8A-4147-A177-3AD203B41FA5}">
                      <a16:colId xmlns:a16="http://schemas.microsoft.com/office/drawing/2014/main" val="2235657970"/>
                    </a:ext>
                  </a:extLst>
                </a:gridCol>
                <a:gridCol w="1581935">
                  <a:extLst>
                    <a:ext uri="{9D8B030D-6E8A-4147-A177-3AD203B41FA5}">
                      <a16:colId xmlns:a16="http://schemas.microsoft.com/office/drawing/2014/main" val="2557078279"/>
                    </a:ext>
                  </a:extLst>
                </a:gridCol>
              </a:tblGrid>
              <a:tr h="550775">
                <a:tc>
                  <a:txBody>
                    <a:bodyPr/>
                    <a:lstStyle/>
                    <a:p>
                      <a:r>
                        <a:rPr lang="en-US" dirty="0"/>
                        <a:t>DECADE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 MONTH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STANDARD DEVIATION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164635"/>
                  </a:ext>
                </a:extLst>
              </a:tr>
              <a:tr h="550775">
                <a:tc>
                  <a:txBody>
                    <a:bodyPr/>
                    <a:lstStyle/>
                    <a:p>
                      <a:r>
                        <a:rPr lang="en-US" dirty="0"/>
                        <a:t>1970-80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8.320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1.570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51468692"/>
                  </a:ext>
                </a:extLst>
              </a:tr>
              <a:tr h="550775">
                <a:tc>
                  <a:txBody>
                    <a:bodyPr/>
                    <a:lstStyle/>
                    <a:p>
                      <a:r>
                        <a:rPr lang="en-US" dirty="0"/>
                        <a:t>2010-20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8.138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1.713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715009"/>
                  </a:ext>
                </a:extLst>
              </a:tr>
            </a:tbl>
          </a:graphicData>
        </a:graphic>
      </p:graphicFrame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FFA8C408-01B2-419C-9580-CE6D29D995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55" y="2988995"/>
            <a:ext cx="4918049" cy="36885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3118A2D3-D0F5-42FA-B7E0-7986C31C4E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03" y="2988996"/>
            <a:ext cx="4918049" cy="368853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73846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DBAF582-27A1-4F09-A8C9-B565D20D0524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1028" name="Picture 4" descr="Hurricane Clip Art Images - Weather Clipart Black And White – Stunning free  transparent png clipart images free download">
              <a:extLst>
                <a:ext uri="{FF2B5EF4-FFF2-40B4-BE49-F238E27FC236}">
                  <a16:creationId xmlns:a16="http://schemas.microsoft.com/office/drawing/2014/main" id="{600B04E1-CD88-4FB7-8DCD-B81FEED8DE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86" b="91310" l="10000" r="90000">
                          <a14:foregroundMark x1="58929" y1="6786" x2="58929" y2="6786"/>
                          <a14:foregroundMark x1="10714" y1="26667" x2="10714" y2="26667"/>
                          <a14:foregroundMark x1="38095" y1="91310" x2="38095" y2="91310"/>
                          <a14:foregroundMark x1="88690" y1="71071" x2="88690" y2="71071"/>
                        </a14:backgroundRemoval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0"/>
              <a:ext cx="6858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urricane - Black And White Hurricane Clipart, HD Png Download - kindpng">
              <a:extLst>
                <a:ext uri="{FF2B5EF4-FFF2-40B4-BE49-F238E27FC236}">
                  <a16:creationId xmlns:a16="http://schemas.microsoft.com/office/drawing/2014/main" id="{B3F60B91-E729-4B21-B969-4175A1ABBF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571" b="90221" l="10000" r="90000">
                          <a14:foregroundMark x1="74419" y1="7571" x2="74419" y2="7571"/>
                          <a14:foregroundMark x1="27093" y1="90221" x2="27093" y2="90221"/>
                        </a14:backgroundRemoval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63" t="11277"/>
            <a:stretch/>
          </p:blipFill>
          <p:spPr bwMode="auto">
            <a:xfrm rot="16200000">
              <a:off x="-215136" y="4466310"/>
              <a:ext cx="2606826" cy="2176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urricane - Black And White Hurricane Clipart, HD Png Download - kindpng">
              <a:extLst>
                <a:ext uri="{FF2B5EF4-FFF2-40B4-BE49-F238E27FC236}">
                  <a16:creationId xmlns:a16="http://schemas.microsoft.com/office/drawing/2014/main" id="{4CB55030-8C41-4F04-A26C-19B045DA9A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571" b="90221" l="10000" r="90000">
                          <a14:foregroundMark x1="74419" y1="7571" x2="74419" y2="7571"/>
                          <a14:foregroundMark x1="27093" y1="90221" x2="27093" y2="90221"/>
                        </a14:backgroundRemoval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32" t="46789"/>
            <a:stretch/>
          </p:blipFill>
          <p:spPr bwMode="auto">
            <a:xfrm rot="5400000" flipH="1">
              <a:off x="9145639" y="3811639"/>
              <a:ext cx="3901974" cy="2190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31AF0B4-9FCA-4CB6-9788-8A1C33B0B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9" y="47725"/>
            <a:ext cx="12030073" cy="97145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masis MT Pro Black" panose="02040A04050005020304" pitchFamily="18" charset="0"/>
              </a:rPr>
              <a:t>Change in Mean?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062A39-F016-4664-BBDF-85632896B481}"/>
              </a:ext>
            </a:extLst>
          </p:cNvPr>
          <p:cNvSpPr txBox="1"/>
          <p:nvPr/>
        </p:nvSpPr>
        <p:spPr>
          <a:xfrm>
            <a:off x="319088" y="1181100"/>
            <a:ext cx="115919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-Null Hypothesis: The value hurricane month formations between the first and fifth decade have equivalent means.</a:t>
            </a:r>
          </a:p>
          <a:p>
            <a:endParaRPr lang="en-US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-Using paired-sample t-test on the data from 1970-80 and 2010-20, their means are statistically equivalent. </a:t>
            </a:r>
          </a:p>
          <a:p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tstat</a:t>
            </a: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= 0.905</a:t>
            </a:r>
          </a:p>
          <a:p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	p = 0.368</a:t>
            </a:r>
          </a:p>
          <a:p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	ci = [-0.218,0.582]</a:t>
            </a:r>
          </a:p>
          <a:p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	h = 0 (meaning our Null Hypothesis is true)</a:t>
            </a:r>
          </a:p>
          <a:p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</a:p>
          <a:p>
            <a:endParaRPr lang="en-US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499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443</Words>
  <Application>Microsoft Office PowerPoint</Application>
  <PresentationFormat>Widescreen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Amasis MT Pro Black</vt:lpstr>
      <vt:lpstr>Arial</vt:lpstr>
      <vt:lpstr>Calibri</vt:lpstr>
      <vt:lpstr>Calibri Light</vt:lpstr>
      <vt:lpstr>Office Theme</vt:lpstr>
      <vt:lpstr>The effects of Climate Change on Hurricane formation dates</vt:lpstr>
      <vt:lpstr>The Question</vt:lpstr>
      <vt:lpstr>The Data</vt:lpstr>
      <vt:lpstr>Hurricane quantities</vt:lpstr>
      <vt:lpstr>Hurricane months</vt:lpstr>
      <vt:lpstr>Hurricane months</vt:lpstr>
      <vt:lpstr>Hurricane months</vt:lpstr>
      <vt:lpstr>First and Last decade</vt:lpstr>
      <vt:lpstr>Change in Mean?</vt:lpstr>
      <vt:lpstr>Change in Variance?</vt:lpstr>
      <vt:lpstr>Results</vt:lpstr>
      <vt:lpstr>Moving Forward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effects of Climate Change on Hurricane formation time</dc:title>
  <dc:creator>Bee Russ</dc:creator>
  <cp:lastModifiedBy>Bee Russ</cp:lastModifiedBy>
  <cp:revision>1</cp:revision>
  <dcterms:created xsi:type="dcterms:W3CDTF">2022-04-18T17:47:53Z</dcterms:created>
  <dcterms:modified xsi:type="dcterms:W3CDTF">2022-04-20T20:51:15Z</dcterms:modified>
</cp:coreProperties>
</file>