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50c034fc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50c034fc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50c034fc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50c034f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50c034f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50c034f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0c034fc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0c034fc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0c034fc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0c034f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0c034fc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0c034fc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50c034fc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50c034fc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21a19c5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21a19c5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3C47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jpg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955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Study of Happiness and Alcohol Consumption Globally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16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Project author : Anna Redanz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Focus of my Study: Happiness and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of Alcohol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99138" y="3076575"/>
            <a:ext cx="8345700" cy="15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Beer	 </a:t>
            </a:r>
            <a:r>
              <a:rPr lang="e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	        </a:t>
            </a:r>
            <a:r>
              <a:rPr b="1" lang="e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Wine 	</a:t>
            </a:r>
            <a:r>
              <a:rPr lang="e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	</a:t>
            </a:r>
            <a:r>
              <a:rPr b="1" lang="e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Spirits</a:t>
            </a:r>
            <a:endParaRPr b="1"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 will be analysing the per capita consumption of these 3 types of alcohol in 122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countries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across the globe and then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comparing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them to the respective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happiness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score of each country in order to determine if there is a correlation between consumption and happiness.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474" y="1287236"/>
            <a:ext cx="2319200" cy="17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975" y="1287225"/>
            <a:ext cx="2684036" cy="17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150" y="1287225"/>
            <a:ext cx="2874777" cy="17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5050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7525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63054" t="0"/>
          <a:stretch/>
        </p:blipFill>
        <p:spPr>
          <a:xfrm>
            <a:off x="8182575" y="0"/>
            <a:ext cx="960850" cy="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9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Hypotheses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941425" y="963563"/>
            <a:ext cx="39237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Beer hypothesis:</a:t>
            </a:r>
            <a:endParaRPr b="1"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Given the culture surrounding beer consumption i hypothesised that beer would have a positive correlation with happiness.</a:t>
            </a:r>
            <a:endParaRPr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8175" y="751250"/>
            <a:ext cx="2682000" cy="3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22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Overall hypothesis</a:t>
            </a:r>
            <a:endParaRPr b="1" sz="22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22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On a scale of total alcohol consumption I believed that in general, happiness would decrease as alcohol consumption increased.</a:t>
            </a:r>
            <a:endParaRPr sz="21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700" y="3954007"/>
            <a:ext cx="867700" cy="10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674" y="2398925"/>
            <a:ext cx="867700" cy="1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941425" y="3625825"/>
            <a:ext cx="39237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Spirits Hypothesis:</a:t>
            </a:r>
            <a:endParaRPr b="1"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→Due to its potent alcohol content I hypothesised that hard liquor would have a negative correlation with general happiness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839000" y="2536025"/>
            <a:ext cx="36774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Wine Hypothesis</a:t>
            </a:r>
            <a:endParaRPr b="1" sz="156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56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→I did not define a definite wine hypothesis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550" y="1406825"/>
            <a:ext cx="911426" cy="11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575" y="180125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80125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6">
            <a:alphaModFix/>
          </a:blip>
          <a:srcRect b="0" l="0" r="61839" t="0"/>
          <a:stretch/>
        </p:blipFill>
        <p:spPr>
          <a:xfrm>
            <a:off x="2703800" y="180125"/>
            <a:ext cx="992451" cy="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b="0" l="0" r="61839" t="0"/>
          <a:stretch/>
        </p:blipFill>
        <p:spPr>
          <a:xfrm>
            <a:off x="8211950" y="180125"/>
            <a:ext cx="992451" cy="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380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Methods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82550"/>
            <a:ext cx="39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I decided to do a linear regression for my analysis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using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corrcoef to find my r and p values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for any p values less than .05 i conducted a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bootstrap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analysis in order to determine if the correlation was significant and not based on outliers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7244" r="0" t="0"/>
          <a:stretch/>
        </p:blipFill>
        <p:spPr>
          <a:xfrm>
            <a:off x="4757050" y="0"/>
            <a:ext cx="7163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5840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18005" t="0"/>
          <a:stretch/>
        </p:blipFill>
        <p:spPr>
          <a:xfrm>
            <a:off x="2665600" y="4658400"/>
            <a:ext cx="2132449" cy="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83375" y="167625"/>
            <a:ext cx="352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Global Consumption 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Vs 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Global Happiness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31925" y="1563250"/>
            <a:ext cx="2812500" cy="31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I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t's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important to note that each data point is the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average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happiness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value for a specific country plotted against the corresponding alcohol consumption per capita.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Every graph had a p value of 0 except spirits which was .0044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725" y="167625"/>
            <a:ext cx="4973125" cy="37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083050" y="3471251"/>
            <a:ext cx="2701824" cy="5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01099" y="587175"/>
            <a:ext cx="2792599" cy="5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-3670" l="0" r="0" t="3669"/>
          <a:stretch/>
        </p:blipFill>
        <p:spPr>
          <a:xfrm>
            <a:off x="7338700" y="4171800"/>
            <a:ext cx="1805300" cy="11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5075" y="4116613"/>
            <a:ext cx="1805300" cy="11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450" y="4140075"/>
            <a:ext cx="1734300" cy="11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0200" y="4116613"/>
            <a:ext cx="1734300" cy="11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536400" y="579775"/>
            <a:ext cx="29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Bootstrap Method Analysis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129125" y="3414900"/>
            <a:ext cx="3499800" cy="15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 these are the bootstrap graphs for the beer and total 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alcohol</a:t>
            </a: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from the last slide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500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000" y="0"/>
            <a:ext cx="2600699" cy="48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60731" t="0"/>
          <a:stretch/>
        </p:blipFill>
        <p:spPr>
          <a:xfrm>
            <a:off x="8161500" y="0"/>
            <a:ext cx="1021251" cy="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874" y="1684001"/>
            <a:ext cx="1661675" cy="332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750" y="1683988"/>
            <a:ext cx="3848200" cy="28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9125" y="579775"/>
            <a:ext cx="3653924" cy="27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732100" y="173375"/>
            <a:ext cx="36798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Results!!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8303" l="0" r="0" t="47647"/>
          <a:stretch/>
        </p:blipFill>
        <p:spPr>
          <a:xfrm>
            <a:off x="6269150" y="4146625"/>
            <a:ext cx="3068124" cy="9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51917" l="0" r="0" t="1603"/>
          <a:stretch/>
        </p:blipFill>
        <p:spPr>
          <a:xfrm>
            <a:off x="4058650" y="4173438"/>
            <a:ext cx="2751275" cy="9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083050" y="3471251"/>
            <a:ext cx="2701824" cy="5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17266" r="0" t="0"/>
          <a:stretch/>
        </p:blipFill>
        <p:spPr>
          <a:xfrm rot="-5400000">
            <a:off x="-849763" y="956237"/>
            <a:ext cx="2235251" cy="5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51917" l="0" r="0" t="1603"/>
          <a:stretch/>
        </p:blipFill>
        <p:spPr>
          <a:xfrm>
            <a:off x="1820725" y="4146625"/>
            <a:ext cx="2751275" cy="9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1826225" y="1502600"/>
            <a:ext cx="61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1641900" y="1639500"/>
            <a:ext cx="5860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→I concluded that for the majority of my graphs (which is 169) only 14 had significant p values less than .05 and of those 14 only a few had normally distributed bootstrap results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732100" y="1004100"/>
            <a:ext cx="3679800" cy="23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Thanks for listening!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Any questions?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8303" l="0" r="0" t="47647"/>
          <a:stretch/>
        </p:blipFill>
        <p:spPr>
          <a:xfrm>
            <a:off x="6269150" y="4146625"/>
            <a:ext cx="3068124" cy="9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51917" l="0" r="0" t="1603"/>
          <a:stretch/>
        </p:blipFill>
        <p:spPr>
          <a:xfrm>
            <a:off x="4058650" y="4173438"/>
            <a:ext cx="2751275" cy="9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083050" y="3471251"/>
            <a:ext cx="2701824" cy="5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17266" r="0" t="0"/>
          <a:stretch/>
        </p:blipFill>
        <p:spPr>
          <a:xfrm rot="-5400000">
            <a:off x="-849763" y="956237"/>
            <a:ext cx="2235251" cy="5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51917" l="0" r="0" t="1603"/>
          <a:stretch/>
        </p:blipFill>
        <p:spPr>
          <a:xfrm>
            <a:off x="1820725" y="4146625"/>
            <a:ext cx="2751275" cy="9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