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58" r:id="rId6"/>
    <p:sldId id="257" r:id="rId7"/>
    <p:sldId id="259" r:id="rId8"/>
    <p:sldId id="262" r:id="rId9"/>
    <p:sldId id="263" r:id="rId10"/>
    <p:sldId id="265" r:id="rId11"/>
    <p:sldId id="266" r:id="rId12"/>
    <p:sldId id="267" r:id="rId13"/>
    <p:sldId id="274" r:id="rId14"/>
    <p:sldId id="268" r:id="rId15"/>
    <p:sldId id="269" r:id="rId16"/>
    <p:sldId id="273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09FFEE-B49B-43F0-A81D-B6B85252D1BC}" v="29" dt="2022-04-20T08:16:27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e Yoo" userId="b0321c5318776cdb" providerId="LiveId" clId="{DD09FFEE-B49B-43F0-A81D-B6B85252D1BC}"/>
    <pc:docChg chg="undo custSel addSld delSld modSld sldOrd">
      <pc:chgData name="Kristie Yoo" userId="b0321c5318776cdb" providerId="LiveId" clId="{DD09FFEE-B49B-43F0-A81D-B6B85252D1BC}" dt="2022-04-20T09:11:57.966" v="2996" actId="1076"/>
      <pc:docMkLst>
        <pc:docMk/>
      </pc:docMkLst>
      <pc:sldChg chg="modSp mod">
        <pc:chgData name="Kristie Yoo" userId="b0321c5318776cdb" providerId="LiveId" clId="{DD09FFEE-B49B-43F0-A81D-B6B85252D1BC}" dt="2022-04-20T08:07:30.092" v="2681" actId="20577"/>
        <pc:sldMkLst>
          <pc:docMk/>
          <pc:sldMk cId="685875013" sldId="256"/>
        </pc:sldMkLst>
        <pc:spChg chg="mod">
          <ac:chgData name="Kristie Yoo" userId="b0321c5318776cdb" providerId="LiveId" clId="{DD09FFEE-B49B-43F0-A81D-B6B85252D1BC}" dt="2022-04-20T08:07:30.092" v="2681" actId="20577"/>
          <ac:spMkLst>
            <pc:docMk/>
            <pc:sldMk cId="685875013" sldId="256"/>
            <ac:spMk id="2" creationId="{EFA8792C-D038-4AF2-9C1A-E945A1110BE8}"/>
          </ac:spMkLst>
        </pc:spChg>
        <pc:spChg chg="mod">
          <ac:chgData name="Kristie Yoo" userId="b0321c5318776cdb" providerId="LiveId" clId="{DD09FFEE-B49B-43F0-A81D-B6B85252D1BC}" dt="2022-04-20T00:07:24.394" v="1080" actId="1076"/>
          <ac:spMkLst>
            <pc:docMk/>
            <pc:sldMk cId="685875013" sldId="256"/>
            <ac:spMk id="3" creationId="{C5447C45-9125-42A0-AD6D-7A686BB2E5F3}"/>
          </ac:spMkLst>
        </pc:spChg>
      </pc:sldChg>
      <pc:sldChg chg="addSp delSp modSp new mod">
        <pc:chgData name="Kristie Yoo" userId="b0321c5318776cdb" providerId="LiveId" clId="{DD09FFEE-B49B-43F0-A81D-B6B85252D1BC}" dt="2022-04-20T07:16:36.923" v="1531" actId="1076"/>
        <pc:sldMkLst>
          <pc:docMk/>
          <pc:sldMk cId="1293893309" sldId="257"/>
        </pc:sldMkLst>
        <pc:spChg chg="add del mod">
          <ac:chgData name="Kristie Yoo" userId="b0321c5318776cdb" providerId="LiveId" clId="{DD09FFEE-B49B-43F0-A81D-B6B85252D1BC}" dt="2022-04-19T20:27:40.300" v="804" actId="1076"/>
          <ac:spMkLst>
            <pc:docMk/>
            <pc:sldMk cId="1293893309" sldId="257"/>
            <ac:spMk id="2" creationId="{0294310B-4E9F-43D2-BA7E-5CCA24969F8F}"/>
          </ac:spMkLst>
        </pc:spChg>
        <pc:spChg chg="add del">
          <ac:chgData name="Kristie Yoo" userId="b0321c5318776cdb" providerId="LiveId" clId="{DD09FFEE-B49B-43F0-A81D-B6B85252D1BC}" dt="2022-04-18T07:21:22.226" v="5" actId="478"/>
          <ac:spMkLst>
            <pc:docMk/>
            <pc:sldMk cId="1293893309" sldId="257"/>
            <ac:spMk id="3" creationId="{97398997-40DE-4F85-AC13-F14E0DBBB759}"/>
          </ac:spMkLst>
        </pc:spChg>
        <pc:picChg chg="add del mod">
          <ac:chgData name="Kristie Yoo" userId="b0321c5318776cdb" providerId="LiveId" clId="{DD09FFEE-B49B-43F0-A81D-B6B85252D1BC}" dt="2022-04-19T05:25:49.895" v="395" actId="478"/>
          <ac:picMkLst>
            <pc:docMk/>
            <pc:sldMk cId="1293893309" sldId="257"/>
            <ac:picMk id="4" creationId="{636B8A43-366F-4A69-AF37-5EB6A924125A}"/>
          </ac:picMkLst>
        </pc:picChg>
        <pc:picChg chg="add del mod">
          <ac:chgData name="Kristie Yoo" userId="b0321c5318776cdb" providerId="LiveId" clId="{DD09FFEE-B49B-43F0-A81D-B6B85252D1BC}" dt="2022-04-19T05:25:52.023" v="396" actId="478"/>
          <ac:picMkLst>
            <pc:docMk/>
            <pc:sldMk cId="1293893309" sldId="257"/>
            <ac:picMk id="5" creationId="{D3754A87-D97F-4BFB-8722-A0106F5EAEA3}"/>
          </ac:picMkLst>
        </pc:picChg>
        <pc:picChg chg="add del mod">
          <ac:chgData name="Kristie Yoo" userId="b0321c5318776cdb" providerId="LiveId" clId="{DD09FFEE-B49B-43F0-A81D-B6B85252D1BC}" dt="2022-04-19T05:28:00.553" v="399" actId="478"/>
          <ac:picMkLst>
            <pc:docMk/>
            <pc:sldMk cId="1293893309" sldId="257"/>
            <ac:picMk id="6" creationId="{890A03D9-0CB9-41EB-8320-FAB6FA08FE53}"/>
          </ac:picMkLst>
        </pc:picChg>
        <pc:picChg chg="add del mod">
          <ac:chgData name="Kristie Yoo" userId="b0321c5318776cdb" providerId="LiveId" clId="{DD09FFEE-B49B-43F0-A81D-B6B85252D1BC}" dt="2022-04-20T07:16:12.491" v="1526" actId="478"/>
          <ac:picMkLst>
            <pc:docMk/>
            <pc:sldMk cId="1293893309" sldId="257"/>
            <ac:picMk id="8" creationId="{139C90A0-1197-4EE5-973B-DE0870E8C7DD}"/>
          </ac:picMkLst>
        </pc:picChg>
        <pc:picChg chg="add del mod">
          <ac:chgData name="Kristie Yoo" userId="b0321c5318776cdb" providerId="LiveId" clId="{DD09FFEE-B49B-43F0-A81D-B6B85252D1BC}" dt="2022-04-20T07:15:47.792" v="1521" actId="478"/>
          <ac:picMkLst>
            <pc:docMk/>
            <pc:sldMk cId="1293893309" sldId="257"/>
            <ac:picMk id="10" creationId="{0562CF8F-A9FF-47F6-8D0A-10B5219F5B0D}"/>
          </ac:picMkLst>
        </pc:picChg>
        <pc:picChg chg="add mod">
          <ac:chgData name="Kristie Yoo" userId="b0321c5318776cdb" providerId="LiveId" clId="{DD09FFEE-B49B-43F0-A81D-B6B85252D1BC}" dt="2022-04-20T07:16:02.323" v="1525" actId="1076"/>
          <ac:picMkLst>
            <pc:docMk/>
            <pc:sldMk cId="1293893309" sldId="257"/>
            <ac:picMk id="12" creationId="{DB624DF3-56F3-47B5-96E0-375EFFDA65FE}"/>
          </ac:picMkLst>
        </pc:picChg>
        <pc:picChg chg="add mod">
          <ac:chgData name="Kristie Yoo" userId="b0321c5318776cdb" providerId="LiveId" clId="{DD09FFEE-B49B-43F0-A81D-B6B85252D1BC}" dt="2022-04-20T07:16:36.923" v="1531" actId="1076"/>
          <ac:picMkLst>
            <pc:docMk/>
            <pc:sldMk cId="1293893309" sldId="257"/>
            <ac:picMk id="14" creationId="{6E4F080D-C68A-48EB-B993-FAB6A7F5771B}"/>
          </ac:picMkLst>
        </pc:picChg>
      </pc:sldChg>
      <pc:sldChg chg="addSp delSp modSp new mod ord">
        <pc:chgData name="Kristie Yoo" userId="b0321c5318776cdb" providerId="LiveId" clId="{DD09FFEE-B49B-43F0-A81D-B6B85252D1BC}" dt="2022-04-20T07:17:07.135" v="1532" actId="1076"/>
        <pc:sldMkLst>
          <pc:docMk/>
          <pc:sldMk cId="1087013313" sldId="258"/>
        </pc:sldMkLst>
        <pc:spChg chg="mod">
          <ac:chgData name="Kristie Yoo" userId="b0321c5318776cdb" providerId="LiveId" clId="{DD09FFEE-B49B-43F0-A81D-B6B85252D1BC}" dt="2022-04-19T20:26:50.117" v="760" actId="1076"/>
          <ac:spMkLst>
            <pc:docMk/>
            <pc:sldMk cId="1087013313" sldId="258"/>
            <ac:spMk id="2" creationId="{97C10E58-9C89-4185-9D4F-ABF118FF61B9}"/>
          </ac:spMkLst>
        </pc:spChg>
        <pc:spChg chg="del">
          <ac:chgData name="Kristie Yoo" userId="b0321c5318776cdb" providerId="LiveId" clId="{DD09FFEE-B49B-43F0-A81D-B6B85252D1BC}" dt="2022-04-18T07:22:35" v="42" actId="478"/>
          <ac:spMkLst>
            <pc:docMk/>
            <pc:sldMk cId="1087013313" sldId="258"/>
            <ac:spMk id="3" creationId="{58E5C7ED-C43D-40C7-9F96-F0E7787C0A30}"/>
          </ac:spMkLst>
        </pc:spChg>
        <pc:picChg chg="add del mod">
          <ac:chgData name="Kristie Yoo" userId="b0321c5318776cdb" providerId="LiveId" clId="{DD09FFEE-B49B-43F0-A81D-B6B85252D1BC}" dt="2022-04-19T05:29:54.493" v="404" actId="478"/>
          <ac:picMkLst>
            <pc:docMk/>
            <pc:sldMk cId="1087013313" sldId="258"/>
            <ac:picMk id="4" creationId="{4743F3F2-020E-455D-8192-158552544FAF}"/>
          </ac:picMkLst>
        </pc:picChg>
        <pc:picChg chg="add del mod">
          <ac:chgData name="Kristie Yoo" userId="b0321c5318776cdb" providerId="LiveId" clId="{DD09FFEE-B49B-43F0-A81D-B6B85252D1BC}" dt="2022-04-19T05:29:56.815" v="405" actId="478"/>
          <ac:picMkLst>
            <pc:docMk/>
            <pc:sldMk cId="1087013313" sldId="258"/>
            <ac:picMk id="5" creationId="{6DE12C39-8853-46A3-83FA-D67D63907ACF}"/>
          </ac:picMkLst>
        </pc:picChg>
        <pc:picChg chg="add mod">
          <ac:chgData name="Kristie Yoo" userId="b0321c5318776cdb" providerId="LiveId" clId="{DD09FFEE-B49B-43F0-A81D-B6B85252D1BC}" dt="2022-04-20T07:17:07.135" v="1532" actId="1076"/>
          <ac:picMkLst>
            <pc:docMk/>
            <pc:sldMk cId="1087013313" sldId="258"/>
            <ac:picMk id="7" creationId="{B253C075-B47E-450B-B1BB-2C6D56548F94}"/>
          </ac:picMkLst>
        </pc:picChg>
        <pc:picChg chg="add mod">
          <ac:chgData name="Kristie Yoo" userId="b0321c5318776cdb" providerId="LiveId" clId="{DD09FFEE-B49B-43F0-A81D-B6B85252D1BC}" dt="2022-04-19T20:27:05.843" v="766" actId="1076"/>
          <ac:picMkLst>
            <pc:docMk/>
            <pc:sldMk cId="1087013313" sldId="258"/>
            <ac:picMk id="9" creationId="{03427D7F-8092-48DC-95A4-84996C826029}"/>
          </ac:picMkLst>
        </pc:picChg>
      </pc:sldChg>
      <pc:sldChg chg="addSp delSp modSp new mod modShow">
        <pc:chgData name="Kristie Yoo" userId="b0321c5318776cdb" providerId="LiveId" clId="{DD09FFEE-B49B-43F0-A81D-B6B85252D1BC}" dt="2022-04-20T08:42:18.964" v="2989" actId="729"/>
        <pc:sldMkLst>
          <pc:docMk/>
          <pc:sldMk cId="300193816" sldId="259"/>
        </pc:sldMkLst>
        <pc:spChg chg="mod">
          <ac:chgData name="Kristie Yoo" userId="b0321c5318776cdb" providerId="LiveId" clId="{DD09FFEE-B49B-43F0-A81D-B6B85252D1BC}" dt="2022-04-19T20:26:03.510" v="723" actId="20577"/>
          <ac:spMkLst>
            <pc:docMk/>
            <pc:sldMk cId="300193816" sldId="259"/>
            <ac:spMk id="2" creationId="{3C9134DA-F75D-4364-82F6-BD98BF3514EE}"/>
          </ac:spMkLst>
        </pc:spChg>
        <pc:spChg chg="del">
          <ac:chgData name="Kristie Yoo" userId="b0321c5318776cdb" providerId="LiveId" clId="{DD09FFEE-B49B-43F0-A81D-B6B85252D1BC}" dt="2022-04-18T07:23:31.944" v="107" actId="478"/>
          <ac:spMkLst>
            <pc:docMk/>
            <pc:sldMk cId="300193816" sldId="259"/>
            <ac:spMk id="3" creationId="{4A9CF82F-5DD3-49F7-BEA0-286773D98D86}"/>
          </ac:spMkLst>
        </pc:spChg>
        <pc:picChg chg="add del mod">
          <ac:chgData name="Kristie Yoo" userId="b0321c5318776cdb" providerId="LiveId" clId="{DD09FFEE-B49B-43F0-A81D-B6B85252D1BC}" dt="2022-04-19T05:32:37.508" v="411" actId="478"/>
          <ac:picMkLst>
            <pc:docMk/>
            <pc:sldMk cId="300193816" sldId="259"/>
            <ac:picMk id="4" creationId="{742AA42D-2DF2-405C-8FE1-49DDDD1763C5}"/>
          </ac:picMkLst>
        </pc:picChg>
        <pc:picChg chg="add del mod">
          <ac:chgData name="Kristie Yoo" userId="b0321c5318776cdb" providerId="LiveId" clId="{DD09FFEE-B49B-43F0-A81D-B6B85252D1BC}" dt="2022-04-19T05:32:39.732" v="412" actId="478"/>
          <ac:picMkLst>
            <pc:docMk/>
            <pc:sldMk cId="300193816" sldId="259"/>
            <ac:picMk id="5" creationId="{C330F5F6-1658-4C7A-9876-84166B9DE6C5}"/>
          </ac:picMkLst>
        </pc:picChg>
        <pc:picChg chg="add del mod">
          <ac:chgData name="Kristie Yoo" userId="b0321c5318776cdb" providerId="LiveId" clId="{DD09FFEE-B49B-43F0-A81D-B6B85252D1BC}" dt="2022-04-19T20:01:53.396" v="636" actId="478"/>
          <ac:picMkLst>
            <pc:docMk/>
            <pc:sldMk cId="300193816" sldId="259"/>
            <ac:picMk id="7" creationId="{5D2CB163-988C-4E47-AE3E-8D8EC44EAE53}"/>
          </ac:picMkLst>
        </pc:picChg>
        <pc:picChg chg="add del mod">
          <ac:chgData name="Kristie Yoo" userId="b0321c5318776cdb" providerId="LiveId" clId="{DD09FFEE-B49B-43F0-A81D-B6B85252D1BC}" dt="2022-04-20T07:52:30.843" v="2226" actId="478"/>
          <ac:picMkLst>
            <pc:docMk/>
            <pc:sldMk cId="300193816" sldId="259"/>
            <ac:picMk id="9" creationId="{CE93A742-85D4-4E2D-83F0-C0497B160EF8}"/>
          </ac:picMkLst>
        </pc:picChg>
        <pc:picChg chg="add mod">
          <ac:chgData name="Kristie Yoo" userId="b0321c5318776cdb" providerId="LiveId" clId="{DD09FFEE-B49B-43F0-A81D-B6B85252D1BC}" dt="2022-04-20T07:52:52.461" v="2232" actId="1076"/>
          <ac:picMkLst>
            <pc:docMk/>
            <pc:sldMk cId="300193816" sldId="259"/>
            <ac:picMk id="11" creationId="{D4BC20A8-9885-416E-A943-E8D9DCF38B01}"/>
          </ac:picMkLst>
        </pc:picChg>
      </pc:sldChg>
      <pc:sldChg chg="addSp delSp modSp new del mod modShow">
        <pc:chgData name="Kristie Yoo" userId="b0321c5318776cdb" providerId="LiveId" clId="{DD09FFEE-B49B-43F0-A81D-B6B85252D1BC}" dt="2022-04-19T20:24:06.065" v="672" actId="2696"/>
        <pc:sldMkLst>
          <pc:docMk/>
          <pc:sldMk cId="3204018186" sldId="260"/>
        </pc:sldMkLst>
        <pc:spChg chg="mod">
          <ac:chgData name="Kristie Yoo" userId="b0321c5318776cdb" providerId="LiveId" clId="{DD09FFEE-B49B-43F0-A81D-B6B85252D1BC}" dt="2022-04-18T07:24:17.877" v="193" actId="20577"/>
          <ac:spMkLst>
            <pc:docMk/>
            <pc:sldMk cId="3204018186" sldId="260"/>
            <ac:spMk id="2" creationId="{F25E3509-88FB-44AA-A036-CA7EB1C2A346}"/>
          </ac:spMkLst>
        </pc:spChg>
        <pc:spChg chg="del mod">
          <ac:chgData name="Kristie Yoo" userId="b0321c5318776cdb" providerId="LiveId" clId="{DD09FFEE-B49B-43F0-A81D-B6B85252D1BC}" dt="2022-04-18T07:24:54.205" v="195" actId="22"/>
          <ac:spMkLst>
            <pc:docMk/>
            <pc:sldMk cId="3204018186" sldId="260"/>
            <ac:spMk id="3" creationId="{3D54D686-6128-4A70-91A7-44386B8E5FEC}"/>
          </ac:spMkLst>
        </pc:spChg>
        <pc:spChg chg="add del mod">
          <ac:chgData name="Kristie Yoo" userId="b0321c5318776cdb" providerId="LiveId" clId="{DD09FFEE-B49B-43F0-A81D-B6B85252D1BC}" dt="2022-04-19T05:49:59.996" v="418" actId="478"/>
          <ac:spMkLst>
            <pc:docMk/>
            <pc:sldMk cId="3204018186" sldId="260"/>
            <ac:spMk id="7" creationId="{6DF77AB2-1B04-42C2-BF44-00AFFCAAEA81}"/>
          </ac:spMkLst>
        </pc:spChg>
        <pc:picChg chg="add del mod ord">
          <ac:chgData name="Kristie Yoo" userId="b0321c5318776cdb" providerId="LiveId" clId="{DD09FFEE-B49B-43F0-A81D-B6B85252D1BC}" dt="2022-04-19T05:49:50.223" v="417" actId="478"/>
          <ac:picMkLst>
            <pc:docMk/>
            <pc:sldMk cId="3204018186" sldId="260"/>
            <ac:picMk id="5" creationId="{3C772041-49C7-451E-A84A-33D678915D67}"/>
          </ac:picMkLst>
        </pc:picChg>
        <pc:picChg chg="add mod">
          <ac:chgData name="Kristie Yoo" userId="b0321c5318776cdb" providerId="LiveId" clId="{DD09FFEE-B49B-43F0-A81D-B6B85252D1BC}" dt="2022-04-19T05:50:14.410" v="422" actId="1076"/>
          <ac:picMkLst>
            <pc:docMk/>
            <pc:sldMk cId="3204018186" sldId="260"/>
            <ac:picMk id="9" creationId="{B4449A72-24A2-47A3-8051-ED2C2A488D2B}"/>
          </ac:picMkLst>
        </pc:picChg>
      </pc:sldChg>
      <pc:sldChg chg="addSp delSp modSp new del mod">
        <pc:chgData name="Kristie Yoo" userId="b0321c5318776cdb" providerId="LiveId" clId="{DD09FFEE-B49B-43F0-A81D-B6B85252D1BC}" dt="2022-04-19T20:23:26.642" v="647" actId="2696"/>
        <pc:sldMkLst>
          <pc:docMk/>
          <pc:sldMk cId="3722055280" sldId="261"/>
        </pc:sldMkLst>
        <pc:spChg chg="mod">
          <ac:chgData name="Kristie Yoo" userId="b0321c5318776cdb" providerId="LiveId" clId="{DD09FFEE-B49B-43F0-A81D-B6B85252D1BC}" dt="2022-04-18T07:25:16.462" v="208" actId="20577"/>
          <ac:spMkLst>
            <pc:docMk/>
            <pc:sldMk cId="3722055280" sldId="261"/>
            <ac:spMk id="2" creationId="{2B2E869C-2EEA-47C3-BE00-5D161A070086}"/>
          </ac:spMkLst>
        </pc:spChg>
        <pc:spChg chg="del">
          <ac:chgData name="Kristie Yoo" userId="b0321c5318776cdb" providerId="LiveId" clId="{DD09FFEE-B49B-43F0-A81D-B6B85252D1BC}" dt="2022-04-18T07:25:20.367" v="209" actId="478"/>
          <ac:spMkLst>
            <pc:docMk/>
            <pc:sldMk cId="3722055280" sldId="261"/>
            <ac:spMk id="3" creationId="{1DF7F51C-5454-4C55-9F4F-E308884A888B}"/>
          </ac:spMkLst>
        </pc:spChg>
        <pc:picChg chg="add del mod">
          <ac:chgData name="Kristie Yoo" userId="b0321c5318776cdb" providerId="LiveId" clId="{DD09FFEE-B49B-43F0-A81D-B6B85252D1BC}" dt="2022-04-19T05:50:23.265" v="423" actId="478"/>
          <ac:picMkLst>
            <pc:docMk/>
            <pc:sldMk cId="3722055280" sldId="261"/>
            <ac:picMk id="4" creationId="{DF64441D-3B70-4417-A1F0-ECD7C07530F7}"/>
          </ac:picMkLst>
        </pc:picChg>
        <pc:picChg chg="add mod">
          <ac:chgData name="Kristie Yoo" userId="b0321c5318776cdb" providerId="LiveId" clId="{DD09FFEE-B49B-43F0-A81D-B6B85252D1BC}" dt="2022-04-19T05:52:17.626" v="427" actId="1076"/>
          <ac:picMkLst>
            <pc:docMk/>
            <pc:sldMk cId="3722055280" sldId="261"/>
            <ac:picMk id="5" creationId="{CD02F3A2-6D19-4DDF-8259-0FC076BC3187}"/>
          </ac:picMkLst>
        </pc:picChg>
      </pc:sldChg>
      <pc:sldChg chg="addSp delSp modSp new mod">
        <pc:chgData name="Kristie Yoo" userId="b0321c5318776cdb" providerId="LiveId" clId="{DD09FFEE-B49B-43F0-A81D-B6B85252D1BC}" dt="2022-04-19T20:28:33.716" v="815" actId="1076"/>
        <pc:sldMkLst>
          <pc:docMk/>
          <pc:sldMk cId="3485955805" sldId="262"/>
        </pc:sldMkLst>
        <pc:spChg chg="mod">
          <ac:chgData name="Kristie Yoo" userId="b0321c5318776cdb" providerId="LiveId" clId="{DD09FFEE-B49B-43F0-A81D-B6B85252D1BC}" dt="2022-04-19T20:23:55.975" v="671" actId="20577"/>
          <ac:spMkLst>
            <pc:docMk/>
            <pc:sldMk cId="3485955805" sldId="262"/>
            <ac:spMk id="2" creationId="{9F232A68-C4A9-48A5-8C5F-ADDC49D11186}"/>
          </ac:spMkLst>
        </pc:spChg>
        <pc:spChg chg="del">
          <ac:chgData name="Kristie Yoo" userId="b0321c5318776cdb" providerId="LiveId" clId="{DD09FFEE-B49B-43F0-A81D-B6B85252D1BC}" dt="2022-04-18T07:25:58.181" v="243" actId="478"/>
          <ac:spMkLst>
            <pc:docMk/>
            <pc:sldMk cId="3485955805" sldId="262"/>
            <ac:spMk id="3" creationId="{488D833F-50C8-4372-9AE6-345BDE2FD3D6}"/>
          </ac:spMkLst>
        </pc:spChg>
        <pc:picChg chg="add del mod">
          <ac:chgData name="Kristie Yoo" userId="b0321c5318776cdb" providerId="LiveId" clId="{DD09FFEE-B49B-43F0-A81D-B6B85252D1BC}" dt="2022-04-19T05:53:34.257" v="428" actId="478"/>
          <ac:picMkLst>
            <pc:docMk/>
            <pc:sldMk cId="3485955805" sldId="262"/>
            <ac:picMk id="4" creationId="{24E5251E-8F1F-4BCA-A42A-FC6DCC128C94}"/>
          </ac:picMkLst>
        </pc:picChg>
        <pc:picChg chg="add del mod">
          <ac:chgData name="Kristie Yoo" userId="b0321c5318776cdb" providerId="LiveId" clId="{DD09FFEE-B49B-43F0-A81D-B6B85252D1BC}" dt="2022-04-19T05:56:08.379" v="434" actId="478"/>
          <ac:picMkLst>
            <pc:docMk/>
            <pc:sldMk cId="3485955805" sldId="262"/>
            <ac:picMk id="6" creationId="{D8A8CBB0-6F47-470A-A18E-5525979FF2F0}"/>
          </ac:picMkLst>
        </pc:picChg>
        <pc:picChg chg="add mod">
          <ac:chgData name="Kristie Yoo" userId="b0321c5318776cdb" providerId="LiveId" clId="{DD09FFEE-B49B-43F0-A81D-B6B85252D1BC}" dt="2022-04-19T20:28:16.108" v="812" actId="1076"/>
          <ac:picMkLst>
            <pc:docMk/>
            <pc:sldMk cId="3485955805" sldId="262"/>
            <ac:picMk id="7" creationId="{72F7C248-99AF-4698-81C1-F9B0F51B1594}"/>
          </ac:picMkLst>
        </pc:picChg>
        <pc:picChg chg="add mod">
          <ac:chgData name="Kristie Yoo" userId="b0321c5318776cdb" providerId="LiveId" clId="{DD09FFEE-B49B-43F0-A81D-B6B85252D1BC}" dt="2022-04-19T20:28:33.716" v="815" actId="1076"/>
          <ac:picMkLst>
            <pc:docMk/>
            <pc:sldMk cId="3485955805" sldId="262"/>
            <ac:picMk id="9" creationId="{B099EC7A-D8F4-4D3A-BD85-8012F5551075}"/>
          </ac:picMkLst>
        </pc:picChg>
        <pc:picChg chg="add mod">
          <ac:chgData name="Kristie Yoo" userId="b0321c5318776cdb" providerId="LiveId" clId="{DD09FFEE-B49B-43F0-A81D-B6B85252D1BC}" dt="2022-04-19T20:23:35.569" v="648" actId="1076"/>
          <ac:picMkLst>
            <pc:docMk/>
            <pc:sldMk cId="3485955805" sldId="262"/>
            <ac:picMk id="10" creationId="{2217E696-5D70-4714-9883-A160C82417A8}"/>
          </ac:picMkLst>
        </pc:picChg>
      </pc:sldChg>
      <pc:sldChg chg="addSp delSp modSp new mod">
        <pc:chgData name="Kristie Yoo" userId="b0321c5318776cdb" providerId="LiveId" clId="{DD09FFEE-B49B-43F0-A81D-B6B85252D1BC}" dt="2022-04-19T20:28:53.507" v="818" actId="1076"/>
        <pc:sldMkLst>
          <pc:docMk/>
          <pc:sldMk cId="616615739" sldId="263"/>
        </pc:sldMkLst>
        <pc:spChg chg="mod">
          <ac:chgData name="Kristie Yoo" userId="b0321c5318776cdb" providerId="LiveId" clId="{DD09FFEE-B49B-43F0-A81D-B6B85252D1BC}" dt="2022-04-19T20:25:47.494" v="720" actId="1076"/>
          <ac:spMkLst>
            <pc:docMk/>
            <pc:sldMk cId="616615739" sldId="263"/>
            <ac:spMk id="2" creationId="{216899E7-E942-44DE-AB63-2AF358845CC1}"/>
          </ac:spMkLst>
        </pc:spChg>
        <pc:spChg chg="del">
          <ac:chgData name="Kristie Yoo" userId="b0321c5318776cdb" providerId="LiveId" clId="{DD09FFEE-B49B-43F0-A81D-B6B85252D1BC}" dt="2022-04-18T07:27:03.688" v="266" actId="478"/>
          <ac:spMkLst>
            <pc:docMk/>
            <pc:sldMk cId="616615739" sldId="263"/>
            <ac:spMk id="3" creationId="{91D80485-994E-477D-876F-AAFC319734E6}"/>
          </ac:spMkLst>
        </pc:spChg>
        <pc:picChg chg="add del mod">
          <ac:chgData name="Kristie Yoo" userId="b0321c5318776cdb" providerId="LiveId" clId="{DD09FFEE-B49B-43F0-A81D-B6B85252D1BC}" dt="2022-04-19T05:58:25.250" v="445" actId="478"/>
          <ac:picMkLst>
            <pc:docMk/>
            <pc:sldMk cId="616615739" sldId="263"/>
            <ac:picMk id="4" creationId="{A9D437D1-8708-4AA7-B03A-543B27CC2483}"/>
          </ac:picMkLst>
        </pc:picChg>
        <pc:picChg chg="add del mod">
          <ac:chgData name="Kristie Yoo" userId="b0321c5318776cdb" providerId="LiveId" clId="{DD09FFEE-B49B-43F0-A81D-B6B85252D1BC}" dt="2022-04-19T05:59:26.291" v="450" actId="478"/>
          <ac:picMkLst>
            <pc:docMk/>
            <pc:sldMk cId="616615739" sldId="263"/>
            <ac:picMk id="6" creationId="{F3E9BC5A-829F-40BE-B17E-2AF254BA72F2}"/>
          </ac:picMkLst>
        </pc:picChg>
        <pc:picChg chg="add mod">
          <ac:chgData name="Kristie Yoo" userId="b0321c5318776cdb" providerId="LiveId" clId="{DD09FFEE-B49B-43F0-A81D-B6B85252D1BC}" dt="2022-04-19T20:28:51.523" v="817" actId="1076"/>
          <ac:picMkLst>
            <pc:docMk/>
            <pc:sldMk cId="616615739" sldId="263"/>
            <ac:picMk id="7" creationId="{AC6F23B8-37D8-43E7-AB22-8D2A56555BA4}"/>
          </ac:picMkLst>
        </pc:picChg>
        <pc:picChg chg="add mod">
          <ac:chgData name="Kristie Yoo" userId="b0321c5318776cdb" providerId="LiveId" clId="{DD09FFEE-B49B-43F0-A81D-B6B85252D1BC}" dt="2022-04-19T20:28:53.507" v="818" actId="1076"/>
          <ac:picMkLst>
            <pc:docMk/>
            <pc:sldMk cId="616615739" sldId="263"/>
            <ac:picMk id="9" creationId="{BA309CB2-04A8-49D7-8363-8CC5A4BED79E}"/>
          </ac:picMkLst>
        </pc:picChg>
      </pc:sldChg>
      <pc:sldChg chg="addSp delSp modSp new del mod">
        <pc:chgData name="Kristie Yoo" userId="b0321c5318776cdb" providerId="LiveId" clId="{DD09FFEE-B49B-43F0-A81D-B6B85252D1BC}" dt="2022-04-19T20:25:03.208" v="688" actId="2696"/>
        <pc:sldMkLst>
          <pc:docMk/>
          <pc:sldMk cId="579334983" sldId="264"/>
        </pc:sldMkLst>
        <pc:spChg chg="mod">
          <ac:chgData name="Kristie Yoo" userId="b0321c5318776cdb" providerId="LiveId" clId="{DD09FFEE-B49B-43F0-A81D-B6B85252D1BC}" dt="2022-04-18T07:27:57.434" v="293" actId="20577"/>
          <ac:spMkLst>
            <pc:docMk/>
            <pc:sldMk cId="579334983" sldId="264"/>
            <ac:spMk id="2" creationId="{66AA903C-C9A9-4BB5-A7BF-3ECD7FBCAA21}"/>
          </ac:spMkLst>
        </pc:spChg>
        <pc:spChg chg="del">
          <ac:chgData name="Kristie Yoo" userId="b0321c5318776cdb" providerId="LiveId" clId="{DD09FFEE-B49B-43F0-A81D-B6B85252D1BC}" dt="2022-04-18T07:28:02.503" v="294" actId="478"/>
          <ac:spMkLst>
            <pc:docMk/>
            <pc:sldMk cId="579334983" sldId="264"/>
            <ac:spMk id="3" creationId="{3162F5DD-B7A1-4F71-9A30-8E939D6623B7}"/>
          </ac:spMkLst>
        </pc:spChg>
        <pc:picChg chg="add del mod">
          <ac:chgData name="Kristie Yoo" userId="b0321c5318776cdb" providerId="LiveId" clId="{DD09FFEE-B49B-43F0-A81D-B6B85252D1BC}" dt="2022-04-19T05:59:50.746" v="456" actId="478"/>
          <ac:picMkLst>
            <pc:docMk/>
            <pc:sldMk cId="579334983" sldId="264"/>
            <ac:picMk id="4" creationId="{3B7BFD2E-C37D-4A61-8A66-45A2566B2FB8}"/>
          </ac:picMkLst>
        </pc:picChg>
        <pc:picChg chg="add mod">
          <ac:chgData name="Kristie Yoo" userId="b0321c5318776cdb" providerId="LiveId" clId="{DD09FFEE-B49B-43F0-A81D-B6B85252D1BC}" dt="2022-04-19T06:00:10.256" v="460" actId="1076"/>
          <ac:picMkLst>
            <pc:docMk/>
            <pc:sldMk cId="579334983" sldId="264"/>
            <ac:picMk id="5" creationId="{52227DC8-F0CF-420E-B297-EBC3809CE010}"/>
          </ac:picMkLst>
        </pc:picChg>
      </pc:sldChg>
      <pc:sldChg chg="addSp delSp modSp new mod">
        <pc:chgData name="Kristie Yoo" userId="b0321c5318776cdb" providerId="LiveId" clId="{DD09FFEE-B49B-43F0-A81D-B6B85252D1BC}" dt="2022-04-20T00:02:07.064" v="931" actId="1076"/>
        <pc:sldMkLst>
          <pc:docMk/>
          <pc:sldMk cId="2194451242" sldId="265"/>
        </pc:sldMkLst>
        <pc:spChg chg="mod">
          <ac:chgData name="Kristie Yoo" userId="b0321c5318776cdb" providerId="LiveId" clId="{DD09FFEE-B49B-43F0-A81D-B6B85252D1BC}" dt="2022-04-19T20:25:24.560" v="717" actId="1076"/>
          <ac:spMkLst>
            <pc:docMk/>
            <pc:sldMk cId="2194451242" sldId="265"/>
            <ac:spMk id="2" creationId="{895E43C1-C983-4402-AF6E-E1706800A4C3}"/>
          </ac:spMkLst>
        </pc:spChg>
        <pc:spChg chg="del">
          <ac:chgData name="Kristie Yoo" userId="b0321c5318776cdb" providerId="LiveId" clId="{DD09FFEE-B49B-43F0-A81D-B6B85252D1BC}" dt="2022-04-18T07:28:43.569" v="322" actId="478"/>
          <ac:spMkLst>
            <pc:docMk/>
            <pc:sldMk cId="2194451242" sldId="265"/>
            <ac:spMk id="3" creationId="{6ADC3E0D-DD18-4B3D-9A3C-C97086FD7D3F}"/>
          </ac:spMkLst>
        </pc:spChg>
        <pc:picChg chg="add del mod">
          <ac:chgData name="Kristie Yoo" userId="b0321c5318776cdb" providerId="LiveId" clId="{DD09FFEE-B49B-43F0-A81D-B6B85252D1BC}" dt="2022-04-19T06:00:52.584" v="461" actId="478"/>
          <ac:picMkLst>
            <pc:docMk/>
            <pc:sldMk cId="2194451242" sldId="265"/>
            <ac:picMk id="4" creationId="{179D2EA9-EB87-405E-B9D2-725A2A3DFBB9}"/>
          </ac:picMkLst>
        </pc:picChg>
        <pc:picChg chg="add del mod">
          <ac:chgData name="Kristie Yoo" userId="b0321c5318776cdb" providerId="LiveId" clId="{DD09FFEE-B49B-43F0-A81D-B6B85252D1BC}" dt="2022-04-19T06:01:48.616" v="466" actId="478"/>
          <ac:picMkLst>
            <pc:docMk/>
            <pc:sldMk cId="2194451242" sldId="265"/>
            <ac:picMk id="6" creationId="{9DD3BFCA-6AD3-490A-B6D7-480D4579BD25}"/>
          </ac:picMkLst>
        </pc:picChg>
        <pc:picChg chg="add del mod">
          <ac:chgData name="Kristie Yoo" userId="b0321c5318776cdb" providerId="LiveId" clId="{DD09FFEE-B49B-43F0-A81D-B6B85252D1BC}" dt="2022-04-19T20:32:00.776" v="834" actId="478"/>
          <ac:picMkLst>
            <pc:docMk/>
            <pc:sldMk cId="2194451242" sldId="265"/>
            <ac:picMk id="7" creationId="{2A20B884-96BA-4FB7-8B7E-A206ADC937D6}"/>
          </ac:picMkLst>
        </pc:picChg>
        <pc:picChg chg="add del mod">
          <ac:chgData name="Kristie Yoo" userId="b0321c5318776cdb" providerId="LiveId" clId="{DD09FFEE-B49B-43F0-A81D-B6B85252D1BC}" dt="2022-04-19T20:32:03.066" v="835" actId="478"/>
          <ac:picMkLst>
            <pc:docMk/>
            <pc:sldMk cId="2194451242" sldId="265"/>
            <ac:picMk id="9" creationId="{F2E843E6-4DCA-4041-9FB3-55571475A398}"/>
          </ac:picMkLst>
        </pc:picChg>
        <pc:picChg chg="add del">
          <ac:chgData name="Kristie Yoo" userId="b0321c5318776cdb" providerId="LiveId" clId="{DD09FFEE-B49B-43F0-A81D-B6B85252D1BC}" dt="2022-04-19T23:48:11.878" v="913" actId="478"/>
          <ac:picMkLst>
            <pc:docMk/>
            <pc:sldMk cId="2194451242" sldId="265"/>
            <ac:picMk id="11" creationId="{B898A680-DC3F-4434-B09F-D4ECFF7F76FB}"/>
          </ac:picMkLst>
        </pc:picChg>
        <pc:picChg chg="add mod">
          <ac:chgData name="Kristie Yoo" userId="b0321c5318776cdb" providerId="LiveId" clId="{DD09FFEE-B49B-43F0-A81D-B6B85252D1BC}" dt="2022-04-20T00:02:04.368" v="930" actId="1076"/>
          <ac:picMkLst>
            <pc:docMk/>
            <pc:sldMk cId="2194451242" sldId="265"/>
            <ac:picMk id="13" creationId="{579F9B62-FB7F-44D7-9B39-D76D265AE008}"/>
          </ac:picMkLst>
        </pc:picChg>
        <pc:picChg chg="add mod">
          <ac:chgData name="Kristie Yoo" userId="b0321c5318776cdb" providerId="LiveId" clId="{DD09FFEE-B49B-43F0-A81D-B6B85252D1BC}" dt="2022-04-20T00:02:07.064" v="931" actId="1076"/>
          <ac:picMkLst>
            <pc:docMk/>
            <pc:sldMk cId="2194451242" sldId="265"/>
            <ac:picMk id="15" creationId="{9677541E-B82F-48CC-B7AA-66DFE27159C0}"/>
          </ac:picMkLst>
        </pc:picChg>
      </pc:sldChg>
      <pc:sldChg chg="addSp delSp modSp new mod">
        <pc:chgData name="Kristie Yoo" userId="b0321c5318776cdb" providerId="LiveId" clId="{DD09FFEE-B49B-43F0-A81D-B6B85252D1BC}" dt="2022-04-19T20:31:51.650" v="833" actId="1076"/>
        <pc:sldMkLst>
          <pc:docMk/>
          <pc:sldMk cId="3594884821" sldId="266"/>
        </pc:sldMkLst>
        <pc:spChg chg="mod">
          <ac:chgData name="Kristie Yoo" userId="b0321c5318776cdb" providerId="LiveId" clId="{DD09FFEE-B49B-43F0-A81D-B6B85252D1BC}" dt="2022-04-19T20:31:44.854" v="831" actId="1076"/>
          <ac:spMkLst>
            <pc:docMk/>
            <pc:sldMk cId="3594884821" sldId="266"/>
            <ac:spMk id="2" creationId="{F6E0FE81-2B0B-4AB7-A535-06EBE3E74C7D}"/>
          </ac:spMkLst>
        </pc:spChg>
        <pc:spChg chg="del">
          <ac:chgData name="Kristie Yoo" userId="b0321c5318776cdb" providerId="LiveId" clId="{DD09FFEE-B49B-43F0-A81D-B6B85252D1BC}" dt="2022-04-18T07:29:47.753" v="345" actId="478"/>
          <ac:spMkLst>
            <pc:docMk/>
            <pc:sldMk cId="3594884821" sldId="266"/>
            <ac:spMk id="3" creationId="{0BAFB1BC-755D-486B-A41B-A54991379653}"/>
          </ac:spMkLst>
        </pc:spChg>
        <pc:picChg chg="add del mod">
          <ac:chgData name="Kristie Yoo" userId="b0321c5318776cdb" providerId="LiveId" clId="{DD09FFEE-B49B-43F0-A81D-B6B85252D1BC}" dt="2022-04-19T06:02:03.375" v="470" actId="478"/>
          <ac:picMkLst>
            <pc:docMk/>
            <pc:sldMk cId="3594884821" sldId="266"/>
            <ac:picMk id="4" creationId="{2FEBE963-CD97-40B0-B0A1-D782F964E1F9}"/>
          </ac:picMkLst>
        </pc:picChg>
        <pc:picChg chg="add del mod">
          <ac:chgData name="Kristie Yoo" userId="b0321c5318776cdb" providerId="LiveId" clId="{DD09FFEE-B49B-43F0-A81D-B6B85252D1BC}" dt="2022-04-19T15:01:49.405" v="629" actId="478"/>
          <ac:picMkLst>
            <pc:docMk/>
            <pc:sldMk cId="3594884821" sldId="266"/>
            <ac:picMk id="5" creationId="{F3FBAC50-0281-4285-81CF-7B59A3D27991}"/>
          </ac:picMkLst>
        </pc:picChg>
        <pc:picChg chg="add mod">
          <ac:chgData name="Kristie Yoo" userId="b0321c5318776cdb" providerId="LiveId" clId="{DD09FFEE-B49B-43F0-A81D-B6B85252D1BC}" dt="2022-04-19T20:31:51.650" v="833" actId="1076"/>
          <ac:picMkLst>
            <pc:docMk/>
            <pc:sldMk cId="3594884821" sldId="266"/>
            <ac:picMk id="6" creationId="{AE619F5B-4EE4-4D2F-904D-5DF8B67E2FCB}"/>
          </ac:picMkLst>
        </pc:picChg>
      </pc:sldChg>
      <pc:sldChg chg="addSp delSp modSp new mod">
        <pc:chgData name="Kristie Yoo" userId="b0321c5318776cdb" providerId="LiveId" clId="{DD09FFEE-B49B-43F0-A81D-B6B85252D1BC}" dt="2022-04-19T23:47:42.123" v="911" actId="1076"/>
        <pc:sldMkLst>
          <pc:docMk/>
          <pc:sldMk cId="3454314875" sldId="267"/>
        </pc:sldMkLst>
        <pc:spChg chg="mod">
          <ac:chgData name="Kristie Yoo" userId="b0321c5318776cdb" providerId="LiveId" clId="{DD09FFEE-B49B-43F0-A81D-B6B85252D1BC}" dt="2022-04-19T21:34:27.951" v="853" actId="1076"/>
          <ac:spMkLst>
            <pc:docMk/>
            <pc:sldMk cId="3454314875" sldId="267"/>
            <ac:spMk id="2" creationId="{DB68C98F-15E7-4B12-BB41-AD5D62E65662}"/>
          </ac:spMkLst>
        </pc:spChg>
        <pc:spChg chg="del">
          <ac:chgData name="Kristie Yoo" userId="b0321c5318776cdb" providerId="LiveId" clId="{DD09FFEE-B49B-43F0-A81D-B6B85252D1BC}" dt="2022-04-18T07:30:08.580" v="362" actId="478"/>
          <ac:spMkLst>
            <pc:docMk/>
            <pc:sldMk cId="3454314875" sldId="267"/>
            <ac:spMk id="3" creationId="{B644960D-9C8F-40C2-938E-07CAA3666D2A}"/>
          </ac:spMkLst>
        </pc:spChg>
        <pc:picChg chg="add del mod">
          <ac:chgData name="Kristie Yoo" userId="b0321c5318776cdb" providerId="LiveId" clId="{DD09FFEE-B49B-43F0-A81D-B6B85252D1BC}" dt="2022-04-19T06:03:58.919" v="474" actId="478"/>
          <ac:picMkLst>
            <pc:docMk/>
            <pc:sldMk cId="3454314875" sldId="267"/>
            <ac:picMk id="4" creationId="{1892A771-3EAD-4DB7-95F4-ED503E3FF779}"/>
          </ac:picMkLst>
        </pc:picChg>
        <pc:picChg chg="add del mod">
          <ac:chgData name="Kristie Yoo" userId="b0321c5318776cdb" providerId="LiveId" clId="{DD09FFEE-B49B-43F0-A81D-B6B85252D1BC}" dt="2022-04-19T23:47:33.626" v="907" actId="478"/>
          <ac:picMkLst>
            <pc:docMk/>
            <pc:sldMk cId="3454314875" sldId="267"/>
            <ac:picMk id="6" creationId="{08C717D6-FEFD-4895-9BBE-2AAAD8B49BFC}"/>
          </ac:picMkLst>
        </pc:picChg>
        <pc:picChg chg="add mod">
          <ac:chgData name="Kristie Yoo" userId="b0321c5318776cdb" providerId="LiveId" clId="{DD09FFEE-B49B-43F0-A81D-B6B85252D1BC}" dt="2022-04-19T23:47:42.123" v="911" actId="1076"/>
          <ac:picMkLst>
            <pc:docMk/>
            <pc:sldMk cId="3454314875" sldId="267"/>
            <ac:picMk id="8" creationId="{161A508D-9A89-4365-AB83-5DBD9D52077F}"/>
          </ac:picMkLst>
        </pc:picChg>
      </pc:sldChg>
      <pc:sldChg chg="addSp delSp modSp new mod">
        <pc:chgData name="Kristie Yoo" userId="b0321c5318776cdb" providerId="LiveId" clId="{DD09FFEE-B49B-43F0-A81D-B6B85252D1BC}" dt="2022-04-20T08:11:53.054" v="2696" actId="1076"/>
        <pc:sldMkLst>
          <pc:docMk/>
          <pc:sldMk cId="341046223" sldId="268"/>
        </pc:sldMkLst>
        <pc:spChg chg="mod">
          <ac:chgData name="Kristie Yoo" userId="b0321c5318776cdb" providerId="LiveId" clId="{DD09FFEE-B49B-43F0-A81D-B6B85252D1BC}" dt="2022-04-20T00:03:16.309" v="932" actId="1076"/>
          <ac:spMkLst>
            <pc:docMk/>
            <pc:sldMk cId="341046223" sldId="268"/>
            <ac:spMk id="2" creationId="{D4E04980-D46C-4D2D-9BEA-EF5299174B98}"/>
          </ac:spMkLst>
        </pc:spChg>
        <pc:spChg chg="del">
          <ac:chgData name="Kristie Yoo" userId="b0321c5318776cdb" providerId="LiveId" clId="{DD09FFEE-B49B-43F0-A81D-B6B85252D1BC}" dt="2022-04-20T00:03:19.885" v="933" actId="478"/>
          <ac:spMkLst>
            <pc:docMk/>
            <pc:sldMk cId="341046223" sldId="268"/>
            <ac:spMk id="3" creationId="{C91681AF-95AF-4A02-8234-D46F97504646}"/>
          </ac:spMkLst>
        </pc:spChg>
        <pc:picChg chg="add mod">
          <ac:chgData name="Kristie Yoo" userId="b0321c5318776cdb" providerId="LiveId" clId="{DD09FFEE-B49B-43F0-A81D-B6B85252D1BC}" dt="2022-04-20T08:11:47.870" v="2694" actId="1076"/>
          <ac:picMkLst>
            <pc:docMk/>
            <pc:sldMk cId="341046223" sldId="268"/>
            <ac:picMk id="5" creationId="{16E97A40-8B85-4D07-95A5-244688DC95BE}"/>
          </ac:picMkLst>
        </pc:picChg>
        <pc:picChg chg="add mod modCrop">
          <ac:chgData name="Kristie Yoo" userId="b0321c5318776cdb" providerId="LiveId" clId="{DD09FFEE-B49B-43F0-A81D-B6B85252D1BC}" dt="2022-04-20T08:11:53.054" v="2696" actId="1076"/>
          <ac:picMkLst>
            <pc:docMk/>
            <pc:sldMk cId="341046223" sldId="268"/>
            <ac:picMk id="7" creationId="{4D09C70A-CD24-4D9B-AB2C-86CCA5C959DD}"/>
          </ac:picMkLst>
        </pc:picChg>
      </pc:sldChg>
      <pc:sldChg chg="addSp delSp modSp new mod">
        <pc:chgData name="Kristie Yoo" userId="b0321c5318776cdb" providerId="LiveId" clId="{DD09FFEE-B49B-43F0-A81D-B6B85252D1BC}" dt="2022-04-20T09:11:57.966" v="2996" actId="1076"/>
        <pc:sldMkLst>
          <pc:docMk/>
          <pc:sldMk cId="4064392551" sldId="269"/>
        </pc:sldMkLst>
        <pc:spChg chg="mod">
          <ac:chgData name="Kristie Yoo" userId="b0321c5318776cdb" providerId="LiveId" clId="{DD09FFEE-B49B-43F0-A81D-B6B85252D1BC}" dt="2022-04-20T08:16:45.962" v="2723" actId="1076"/>
          <ac:spMkLst>
            <pc:docMk/>
            <pc:sldMk cId="4064392551" sldId="269"/>
            <ac:spMk id="2" creationId="{CBA7F39D-77FE-49D7-B654-20760153B79F}"/>
          </ac:spMkLst>
        </pc:spChg>
        <pc:spChg chg="del">
          <ac:chgData name="Kristie Yoo" userId="b0321c5318776cdb" providerId="LiveId" clId="{DD09FFEE-B49B-43F0-A81D-B6B85252D1BC}" dt="2022-04-20T00:03:27.743" v="934" actId="478"/>
          <ac:spMkLst>
            <pc:docMk/>
            <pc:sldMk cId="4064392551" sldId="269"/>
            <ac:spMk id="3" creationId="{10942DE9-31E7-496C-9DEB-95027815137C}"/>
          </ac:spMkLst>
        </pc:spChg>
        <pc:picChg chg="add mod">
          <ac:chgData name="Kristie Yoo" userId="b0321c5318776cdb" providerId="LiveId" clId="{DD09FFEE-B49B-43F0-A81D-B6B85252D1BC}" dt="2022-04-20T09:11:55.383" v="2995" actId="1076"/>
          <ac:picMkLst>
            <pc:docMk/>
            <pc:sldMk cId="4064392551" sldId="269"/>
            <ac:picMk id="5" creationId="{7F63AD5B-83DA-44EB-9EE2-7F3BB8AFBC1A}"/>
          </ac:picMkLst>
        </pc:picChg>
        <pc:picChg chg="add del mod modCrop">
          <ac:chgData name="Kristie Yoo" userId="b0321c5318776cdb" providerId="LiveId" clId="{DD09FFEE-B49B-43F0-A81D-B6B85252D1BC}" dt="2022-04-20T08:14:43.819" v="2705" actId="22"/>
          <ac:picMkLst>
            <pc:docMk/>
            <pc:sldMk cId="4064392551" sldId="269"/>
            <ac:picMk id="7" creationId="{861C0768-A4E1-4A70-90B9-C2A962F92572}"/>
          </ac:picMkLst>
        </pc:picChg>
        <pc:picChg chg="add mod modCrop">
          <ac:chgData name="Kristie Yoo" userId="b0321c5318776cdb" providerId="LiveId" clId="{DD09FFEE-B49B-43F0-A81D-B6B85252D1BC}" dt="2022-04-20T09:11:57.966" v="2996" actId="1076"/>
          <ac:picMkLst>
            <pc:docMk/>
            <pc:sldMk cId="4064392551" sldId="269"/>
            <ac:picMk id="9" creationId="{605E4F3A-3591-4083-94B2-38987AE4786D}"/>
          </ac:picMkLst>
        </pc:picChg>
      </pc:sldChg>
      <pc:sldChg chg="addSp delSp modSp new mod ord">
        <pc:chgData name="Kristie Yoo" userId="b0321c5318776cdb" providerId="LiveId" clId="{DD09FFEE-B49B-43F0-A81D-B6B85252D1BC}" dt="2022-04-20T08:07:13.210" v="2679" actId="1076"/>
        <pc:sldMkLst>
          <pc:docMk/>
          <pc:sldMk cId="2124741773" sldId="270"/>
        </pc:sldMkLst>
        <pc:spChg chg="mod">
          <ac:chgData name="Kristie Yoo" userId="b0321c5318776cdb" providerId="LiveId" clId="{DD09FFEE-B49B-43F0-A81D-B6B85252D1BC}" dt="2022-04-20T00:07:44.168" v="1103" actId="1076"/>
          <ac:spMkLst>
            <pc:docMk/>
            <pc:sldMk cId="2124741773" sldId="270"/>
            <ac:spMk id="2" creationId="{8C934302-6346-483D-9834-62EC2C0B7AF0}"/>
          </ac:spMkLst>
        </pc:spChg>
        <pc:spChg chg="mod">
          <ac:chgData name="Kristie Yoo" userId="b0321c5318776cdb" providerId="LiveId" clId="{DD09FFEE-B49B-43F0-A81D-B6B85252D1BC}" dt="2022-04-20T07:59:53.793" v="2333" actId="1076"/>
          <ac:spMkLst>
            <pc:docMk/>
            <pc:sldMk cId="2124741773" sldId="270"/>
            <ac:spMk id="3" creationId="{4691B880-D128-43D5-8577-7401BE4DBC29}"/>
          </ac:spMkLst>
        </pc:spChg>
        <pc:spChg chg="add mod">
          <ac:chgData name="Kristie Yoo" userId="b0321c5318776cdb" providerId="LiveId" clId="{DD09FFEE-B49B-43F0-A81D-B6B85252D1BC}" dt="2022-04-20T08:07:13.210" v="2679" actId="1076"/>
          <ac:spMkLst>
            <pc:docMk/>
            <pc:sldMk cId="2124741773" sldId="270"/>
            <ac:spMk id="6" creationId="{05B4BDA5-12C8-4139-A5A0-448A3079E021}"/>
          </ac:spMkLst>
        </pc:spChg>
        <pc:picChg chg="add del mod">
          <ac:chgData name="Kristie Yoo" userId="b0321c5318776cdb" providerId="LiveId" clId="{DD09FFEE-B49B-43F0-A81D-B6B85252D1BC}" dt="2022-04-20T08:00:12.034" v="2335" actId="478"/>
          <ac:picMkLst>
            <pc:docMk/>
            <pc:sldMk cId="2124741773" sldId="270"/>
            <ac:picMk id="4" creationId="{1663E162-D46F-4F8C-AABF-EF46252B05A0}"/>
          </ac:picMkLst>
        </pc:picChg>
        <pc:picChg chg="add mod">
          <ac:chgData name="Kristie Yoo" userId="b0321c5318776cdb" providerId="LiveId" clId="{DD09FFEE-B49B-43F0-A81D-B6B85252D1BC}" dt="2022-04-20T08:00:44.529" v="2339" actId="1076"/>
          <ac:picMkLst>
            <pc:docMk/>
            <pc:sldMk cId="2124741773" sldId="270"/>
            <ac:picMk id="5" creationId="{84B6D158-4CCA-4C4B-AB7B-36B94B09D61F}"/>
          </ac:picMkLst>
        </pc:picChg>
      </pc:sldChg>
      <pc:sldChg chg="addSp modSp new mod ord">
        <pc:chgData name="Kristie Yoo" userId="b0321c5318776cdb" providerId="LiveId" clId="{DD09FFEE-B49B-43F0-A81D-B6B85252D1BC}" dt="2022-04-20T08:32:32.562" v="2727"/>
        <pc:sldMkLst>
          <pc:docMk/>
          <pc:sldMk cId="1599128075" sldId="271"/>
        </pc:sldMkLst>
        <pc:spChg chg="mod">
          <ac:chgData name="Kristie Yoo" userId="b0321c5318776cdb" providerId="LiveId" clId="{DD09FFEE-B49B-43F0-A81D-B6B85252D1BC}" dt="2022-04-20T00:07:48.959" v="1104" actId="1076"/>
          <ac:spMkLst>
            <pc:docMk/>
            <pc:sldMk cId="1599128075" sldId="271"/>
            <ac:spMk id="2" creationId="{79CFCDFA-9EC6-4C4E-9B8D-8F0406F18DCB}"/>
          </ac:spMkLst>
        </pc:spChg>
        <pc:spChg chg="mod">
          <ac:chgData name="Kristie Yoo" userId="b0321c5318776cdb" providerId="LiveId" clId="{DD09FFEE-B49B-43F0-A81D-B6B85252D1BC}" dt="2022-04-20T07:57:13.394" v="2328" actId="1076"/>
          <ac:spMkLst>
            <pc:docMk/>
            <pc:sldMk cId="1599128075" sldId="271"/>
            <ac:spMk id="3" creationId="{EB363CBB-3095-4483-980B-95D785A83C61}"/>
          </ac:spMkLst>
        </pc:spChg>
        <pc:picChg chg="add mod">
          <ac:chgData name="Kristie Yoo" userId="b0321c5318776cdb" providerId="LiveId" clId="{DD09FFEE-B49B-43F0-A81D-B6B85252D1BC}" dt="2022-04-20T07:56:45.429" v="2324" actId="1076"/>
          <ac:picMkLst>
            <pc:docMk/>
            <pc:sldMk cId="1599128075" sldId="271"/>
            <ac:picMk id="5" creationId="{3BA69391-2EC3-48B7-BF34-DF6F26D9BB5D}"/>
          </ac:picMkLst>
        </pc:picChg>
        <pc:picChg chg="add mod">
          <ac:chgData name="Kristie Yoo" userId="b0321c5318776cdb" providerId="LiveId" clId="{DD09FFEE-B49B-43F0-A81D-B6B85252D1BC}" dt="2022-04-20T07:57:00.094" v="2326" actId="1076"/>
          <ac:picMkLst>
            <pc:docMk/>
            <pc:sldMk cId="1599128075" sldId="271"/>
            <ac:picMk id="7" creationId="{85FC45C6-F56D-4955-81BB-1216565CB68E}"/>
          </ac:picMkLst>
        </pc:picChg>
      </pc:sldChg>
      <pc:sldChg chg="addSp delSp modSp new mod ord">
        <pc:chgData name="Kristie Yoo" userId="b0321c5318776cdb" providerId="LiveId" clId="{DD09FFEE-B49B-43F0-A81D-B6B85252D1BC}" dt="2022-04-20T08:34:47.698" v="2988" actId="20577"/>
        <pc:sldMkLst>
          <pc:docMk/>
          <pc:sldMk cId="905770070" sldId="272"/>
        </pc:sldMkLst>
        <pc:spChg chg="mod">
          <ac:chgData name="Kristie Yoo" userId="b0321c5318776cdb" providerId="LiveId" clId="{DD09FFEE-B49B-43F0-A81D-B6B85252D1BC}" dt="2022-04-20T08:33:50.518" v="2885" actId="20577"/>
          <ac:spMkLst>
            <pc:docMk/>
            <pc:sldMk cId="905770070" sldId="272"/>
            <ac:spMk id="2" creationId="{320B8A2E-60B4-4625-A62C-53A539261E5F}"/>
          </ac:spMkLst>
        </pc:spChg>
        <pc:spChg chg="mod">
          <ac:chgData name="Kristie Yoo" userId="b0321c5318776cdb" providerId="LiveId" clId="{DD09FFEE-B49B-43F0-A81D-B6B85252D1BC}" dt="2022-04-20T08:34:47.698" v="2988" actId="20577"/>
          <ac:spMkLst>
            <pc:docMk/>
            <pc:sldMk cId="905770070" sldId="272"/>
            <ac:spMk id="3" creationId="{92AA2BF7-AC4C-4134-9013-F1B8D3A26E90}"/>
          </ac:spMkLst>
        </pc:spChg>
        <pc:cxnChg chg="add del mod">
          <ac:chgData name="Kristie Yoo" userId="b0321c5318776cdb" providerId="LiveId" clId="{DD09FFEE-B49B-43F0-A81D-B6B85252D1BC}" dt="2022-04-20T07:20:14.135" v="1650" actId="478"/>
          <ac:cxnSpMkLst>
            <pc:docMk/>
            <pc:sldMk cId="905770070" sldId="272"/>
            <ac:cxnSpMk id="5" creationId="{C56F7C2C-B7E7-4E48-A3CE-05D852BDB033}"/>
          </ac:cxnSpMkLst>
        </pc:cxnChg>
      </pc:sldChg>
      <pc:sldChg chg="modSp new mod ord">
        <pc:chgData name="Kristie Yoo" userId="b0321c5318776cdb" providerId="LiveId" clId="{DD09FFEE-B49B-43F0-A81D-B6B85252D1BC}" dt="2022-04-20T08:34:25.928" v="2954" actId="20577"/>
        <pc:sldMkLst>
          <pc:docMk/>
          <pc:sldMk cId="2416903902" sldId="273"/>
        </pc:sldMkLst>
        <pc:spChg chg="mod">
          <ac:chgData name="Kristie Yoo" userId="b0321c5318776cdb" providerId="LiveId" clId="{DD09FFEE-B49B-43F0-A81D-B6B85252D1BC}" dt="2022-04-20T00:05:06.120" v="972" actId="1076"/>
          <ac:spMkLst>
            <pc:docMk/>
            <pc:sldMk cId="2416903902" sldId="273"/>
            <ac:spMk id="2" creationId="{CC36733E-0BD5-4131-8CDF-89EB97C9FCE8}"/>
          </ac:spMkLst>
        </pc:spChg>
        <pc:spChg chg="mod">
          <ac:chgData name="Kristie Yoo" userId="b0321c5318776cdb" providerId="LiveId" clId="{DD09FFEE-B49B-43F0-A81D-B6B85252D1BC}" dt="2022-04-20T08:34:25.928" v="2954" actId="20577"/>
          <ac:spMkLst>
            <pc:docMk/>
            <pc:sldMk cId="2416903902" sldId="273"/>
            <ac:spMk id="3" creationId="{CAF1668E-7277-4A51-B099-C9B1B9653789}"/>
          </ac:spMkLst>
        </pc:spChg>
      </pc:sldChg>
      <pc:sldChg chg="addSp delSp modSp new mod">
        <pc:chgData name="Kristie Yoo" userId="b0321c5318776cdb" providerId="LiveId" clId="{DD09FFEE-B49B-43F0-A81D-B6B85252D1BC}" dt="2022-04-20T09:08:25.909" v="2994" actId="20577"/>
        <pc:sldMkLst>
          <pc:docMk/>
          <pc:sldMk cId="3943549014" sldId="274"/>
        </pc:sldMkLst>
        <pc:spChg chg="mod">
          <ac:chgData name="Kristie Yoo" userId="b0321c5318776cdb" providerId="LiveId" clId="{DD09FFEE-B49B-43F0-A81D-B6B85252D1BC}" dt="2022-04-20T09:08:25.909" v="2994" actId="20577"/>
          <ac:spMkLst>
            <pc:docMk/>
            <pc:sldMk cId="3943549014" sldId="274"/>
            <ac:spMk id="2" creationId="{45D31FD7-A91B-4C9A-95FC-4A31B0D2462C}"/>
          </ac:spMkLst>
        </pc:spChg>
        <pc:spChg chg="del">
          <ac:chgData name="Kristie Yoo" userId="b0321c5318776cdb" providerId="LiveId" clId="{DD09FFEE-B49B-43F0-A81D-B6B85252D1BC}" dt="2022-04-19T21:41:09.052" v="873" actId="478"/>
          <ac:spMkLst>
            <pc:docMk/>
            <pc:sldMk cId="3943549014" sldId="274"/>
            <ac:spMk id="3" creationId="{AB697A92-FF9E-4069-A2A2-04AA2872A98D}"/>
          </ac:spMkLst>
        </pc:spChg>
        <pc:picChg chg="add mod">
          <ac:chgData name="Kristie Yoo" userId="b0321c5318776cdb" providerId="LiveId" clId="{DD09FFEE-B49B-43F0-A81D-B6B85252D1BC}" dt="2022-04-19T21:41:28.812" v="879" actId="1076"/>
          <ac:picMkLst>
            <pc:docMk/>
            <pc:sldMk cId="3943549014" sldId="274"/>
            <ac:picMk id="5" creationId="{5452CDD0-B401-470F-A2DA-0E113ACADF3A}"/>
          </ac:picMkLst>
        </pc:picChg>
      </pc:sldChg>
      <pc:sldChg chg="modSp new mod">
        <pc:chgData name="Kristie Yoo" userId="b0321c5318776cdb" providerId="LiveId" clId="{DD09FFEE-B49B-43F0-A81D-B6B85252D1BC}" dt="2022-04-20T08:06:21.906" v="2650" actId="5793"/>
        <pc:sldMkLst>
          <pc:docMk/>
          <pc:sldMk cId="1415561830" sldId="275"/>
        </pc:sldMkLst>
        <pc:spChg chg="mod">
          <ac:chgData name="Kristie Yoo" userId="b0321c5318776cdb" providerId="LiveId" clId="{DD09FFEE-B49B-43F0-A81D-B6B85252D1BC}" dt="2022-04-20T08:04:58.303" v="2637" actId="20577"/>
          <ac:spMkLst>
            <pc:docMk/>
            <pc:sldMk cId="1415561830" sldId="275"/>
            <ac:spMk id="2" creationId="{F8831D89-0B32-4152-874B-E18A1ADA2527}"/>
          </ac:spMkLst>
        </pc:spChg>
        <pc:spChg chg="mod">
          <ac:chgData name="Kristie Yoo" userId="b0321c5318776cdb" providerId="LiveId" clId="{DD09FFEE-B49B-43F0-A81D-B6B85252D1BC}" dt="2022-04-20T08:06:21.906" v="2650" actId="5793"/>
          <ac:spMkLst>
            <pc:docMk/>
            <pc:sldMk cId="1415561830" sldId="275"/>
            <ac:spMk id="3" creationId="{78970A64-487B-4F9C-A701-C062FCBE04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DF69E-1E79-4E9F-A9A1-9957EF61F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4E5DA-2A51-4D1E-AF73-50625851F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B76A2-572A-44EB-8C69-1252EEEF9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F9C4B-1B9B-48D0-8C6A-1E2BABEE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BB19D-5955-4CEA-BD5A-7DE5F5C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7598-2056-4E3E-AA6A-205972DF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E6619-CC64-4018-9032-28C162FF8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CCCDF-FAC1-4741-A866-EE28BBB9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69D14-15E9-43F6-8D83-2FB11431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C0D5B-B6E0-4D7D-B6F3-666BD685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6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DCDA9-1BCA-477B-84F1-B55D5589CB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DDB31-5E53-4204-8CDD-BDA78794F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E308E-518A-460C-90A1-7D2C62902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4E4C4-111E-4502-9ADC-C396E341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30ACF-D692-4895-96C7-53F4E86E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1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1BA2-DFA4-4972-BDD2-E824528E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E0BB8-04F5-4626-85ED-5C84C5FA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5C64B-5CCF-4BDB-9BD0-81BB8FD0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B0535-5EB0-43FA-88AD-3843BCBB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7F6F2-F4A4-4889-A31C-C429A4B3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5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4245-47BC-4CDB-9515-AAEFB8A54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4F4F3-F7E8-43BB-9721-70DF96C21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5C8EA-BFC3-43C2-8F11-609CB5F5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A7595-D0ED-44B5-8837-D2526F87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0168C-026D-40EB-9E2A-4AB1CD64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4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91E6-8FF5-4B41-BDA9-3C2956A0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4441-FCE5-4BFB-9B38-CF91498E2C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A7650-8573-4645-BB8E-67F6517A9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952D7-DCE0-4EC1-894C-AB0FD182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71053-5CF1-4689-BB40-4FEDEE4EF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EA604-31CB-4FE0-BAA9-05AF308E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9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C823-776C-4914-859D-1CE4766D4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09EAF-7F14-4F92-B889-B8D10A5B9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C525E-21CC-4D31-9DA0-CBCB7C3F7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1A7EB4-A4E6-4F6F-8CCD-74D2DEBF0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D287F-D91E-4915-B6F4-E571CAE45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42BEA-528F-4F33-822A-285749D1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3B8243-67F8-40E3-9F9D-6ED7641D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5F814-B624-429D-B40E-DE2B1CAE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BFE09-BB17-45BB-B25A-D4C185F6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70A45-6402-4030-95FF-84777E307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96E0F-3282-47B3-B3E1-7FEAA7D9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D8181-078B-4A49-9080-2AC63FC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1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5D4807-DC26-4E38-BDA6-79DC4C85B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7CB1F-471E-4374-A9F9-3E5DD041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C921E-CA05-4B00-85B0-BC0C748F6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9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B17A0-08B1-40C8-853A-30CCD768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F2C04-854A-4F40-A2F2-953CFFC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830EC-690E-4979-B714-07CCD75A1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915F8-AD26-4590-B5A6-B7A7EECE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2C0D3-66B8-40FE-9495-DB1809C87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735D7-90F1-4AEA-9DC4-940D22B1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B8765-857C-41D6-A58D-7688E92C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7864E-5222-4228-B985-4C98C35B7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6D3EA-011F-4C7E-9A1B-0E861DF1F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281A7-04CE-4560-AF35-077A4AF0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2ADE8-E74C-4DAA-8FA1-06846D7C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32D52-769B-44EB-A466-F0EE2A65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6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1A1F4-5865-4970-83F0-AC05656F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6678D-7C13-462F-A8DB-B0D60ADD6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714B1-DF66-44CC-9923-9F3E31340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C116-E248-4975-BEC2-23E5B72F825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2AA0C-053B-491D-85F7-19FE9CA9C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823E2-140D-49F8-92AA-59ECA7242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7EA8-E5EF-4001-BEBD-8F07C252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5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outdoor-air-quality-data/download-daily-data" TargetMode="External"/><Relationship Id="rId2" Type="http://schemas.openxmlformats.org/officeDocument/2006/relationships/hyperlink" Target="https://dph.georgia.gov/covid-19-daily-status-repo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hatsyourimpact.org/greenhouse-gases/nitrous-oxide-emission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792C-D038-4AF2-9C1A-E945A1110B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300" dirty="0"/>
              <a:t>Effects of a Pandemic on Air Quality:</a:t>
            </a:r>
            <a:br>
              <a:rPr lang="en-US" dirty="0"/>
            </a:br>
            <a:r>
              <a:rPr lang="en-US" sz="3600" dirty="0"/>
              <a:t>A correlation analysis between COVID and [NO2]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47C45-9125-42A0-AD6D-7A686BB2E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1663"/>
            <a:ext cx="9144000" cy="1655762"/>
          </a:xfrm>
        </p:spPr>
        <p:txBody>
          <a:bodyPr/>
          <a:lstStyle/>
          <a:p>
            <a:r>
              <a:rPr lang="en-US" dirty="0"/>
              <a:t>EAS 4480 Environmental Data Analysis Project</a:t>
            </a:r>
          </a:p>
          <a:p>
            <a:r>
              <a:rPr lang="en-US" dirty="0"/>
              <a:t>Kristie Yoo</a:t>
            </a:r>
          </a:p>
          <a:p>
            <a:r>
              <a:rPr lang="en-US" dirty="0"/>
              <a:t>April 20, 2022</a:t>
            </a:r>
          </a:p>
        </p:txBody>
      </p:sp>
    </p:spTree>
    <p:extLst>
      <p:ext uri="{BB962C8B-B14F-4D97-AF65-F5344CB8AC3E}">
        <p14:creationId xmlns:p14="http://schemas.microsoft.com/office/powerpoint/2010/main" val="685875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43C1-C983-4402-AF6E-E1706800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28" y="118268"/>
            <a:ext cx="10515600" cy="1325563"/>
          </a:xfrm>
        </p:spPr>
        <p:txBody>
          <a:bodyPr/>
          <a:lstStyle/>
          <a:p>
            <a:r>
              <a:rPr lang="en-US" dirty="0"/>
              <a:t>Bootstrap Analysis of Correlation Coefficient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79F9B62-FB7F-44D7-9B39-D76D265AE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53" y="1695450"/>
            <a:ext cx="5843622" cy="43827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77541E-B82F-48CC-B7AA-66DFE2715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1675" y="3096800"/>
            <a:ext cx="8219871" cy="158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451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FE81-2B0B-4AB7-A535-06EBE3E7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083"/>
            <a:ext cx="10515600" cy="1325563"/>
          </a:xfrm>
        </p:spPr>
        <p:txBody>
          <a:bodyPr/>
          <a:lstStyle/>
          <a:p>
            <a:r>
              <a:rPr lang="en-US" dirty="0"/>
              <a:t>Periodograms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619F5B-4EE4-4D2F-904D-5DF8B67E2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876" y="1511643"/>
            <a:ext cx="6836247" cy="512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8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8C98F-15E7-4B12-BB41-AD5D62E6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6050"/>
            <a:ext cx="10515600" cy="1325563"/>
          </a:xfrm>
        </p:spPr>
        <p:txBody>
          <a:bodyPr/>
          <a:lstStyle/>
          <a:p>
            <a:r>
              <a:rPr lang="en-US" dirty="0"/>
              <a:t>PSD Estimate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1A508D-9A89-4365-AB83-5DBD9D520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53" y="1585912"/>
            <a:ext cx="6510292" cy="488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314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1FD7-A91B-4C9A-95FC-4A31B0D2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0"/>
            <a:ext cx="10515600" cy="1325563"/>
          </a:xfrm>
        </p:spPr>
        <p:txBody>
          <a:bodyPr/>
          <a:lstStyle/>
          <a:p>
            <a:r>
              <a:rPr lang="en-US" dirty="0"/>
              <a:t>Cross-spectrum FFT/CPSD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52CDD0-B401-470F-A2DA-0E113ACAD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6" y="1433513"/>
            <a:ext cx="6791325" cy="509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49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04980-D46C-4D2D-9BEA-EF5299174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150"/>
            <a:ext cx="10515600" cy="1325563"/>
          </a:xfrm>
        </p:spPr>
        <p:txBody>
          <a:bodyPr/>
          <a:lstStyle/>
          <a:p>
            <a:r>
              <a:rPr lang="en-US" dirty="0"/>
              <a:t>Phase Lag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E97A40-8B85-4D07-95A5-244688DC9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4" y="1611137"/>
            <a:ext cx="5686425" cy="42648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09C70A-CD24-4D9B-AB2C-86CCA5C959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2451"/>
          <a:stretch/>
        </p:blipFill>
        <p:spPr>
          <a:xfrm>
            <a:off x="5886449" y="3080765"/>
            <a:ext cx="6202805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F39D-77FE-49D7-B654-2076015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6"/>
            <a:ext cx="10515600" cy="1325563"/>
          </a:xfrm>
        </p:spPr>
        <p:txBody>
          <a:bodyPr/>
          <a:lstStyle/>
          <a:p>
            <a:r>
              <a:rPr lang="en-US" dirty="0"/>
              <a:t>Coherence/Uncertainty Analysis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63AD5B-83DA-44EB-9EE2-7F3BB8AFB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614795"/>
            <a:ext cx="5781675" cy="43362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05E4F3A-3591-4083-94B2-38987AE478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r="63668" b="6782"/>
          <a:stretch/>
        </p:blipFill>
        <p:spPr>
          <a:xfrm>
            <a:off x="6410323" y="3153791"/>
            <a:ext cx="5095877" cy="125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92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733E-0BD5-4131-8CDF-89EB97C9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1668E-7277-4A51-B099-C9B1B9653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certainty in results of the analysis</a:t>
            </a:r>
          </a:p>
          <a:p>
            <a:r>
              <a:rPr lang="en-US" dirty="0"/>
              <a:t>Hypotheses refuted.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  <a:p>
            <a:r>
              <a:rPr lang="en-US" dirty="0"/>
              <a:t>Small, but positive correlation!</a:t>
            </a:r>
          </a:p>
          <a:p>
            <a:r>
              <a:rPr lang="en-US" dirty="0"/>
              <a:t>Increase in COVID cases </a:t>
            </a:r>
            <a:r>
              <a:rPr lang="en-US" dirty="0">
                <a:sym typeface="Wingdings" panose="05000000000000000000" pitchFamily="2" charset="2"/>
              </a:rPr>
              <a:t> Increase in NO2 concentrations  Decrease in air quality</a:t>
            </a:r>
          </a:p>
          <a:p>
            <a:r>
              <a:rPr lang="en-US" dirty="0">
                <a:sym typeface="Wingdings" panose="05000000000000000000" pitchFamily="2" charset="2"/>
              </a:rPr>
              <a:t>Occurrence of a pandemic does not seem to better air quality.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903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1D89-0B32-4152-874B-E18A1ADA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70A64-487B-4F9C-A701-C062FCBE0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https://dph.georgia.gov/covid-19-daily-status-report</a:t>
            </a:r>
            <a:endParaRPr lang="en-US" dirty="0"/>
          </a:p>
          <a:p>
            <a:r>
              <a:rPr lang="en-US" dirty="0">
                <a:hlinkClick r:id="rId3"/>
              </a:rPr>
              <a:t>https://www.epa.gov/outdoor-air-quality-data/download-daily-data</a:t>
            </a:r>
            <a:endParaRPr lang="en-US" dirty="0"/>
          </a:p>
          <a:p>
            <a:r>
              <a:rPr lang="en-US" dirty="0">
                <a:hlinkClick r:id="rId4"/>
              </a:rPr>
              <a:t>https://whatsyourimpact.org/greenhouse-gases/nitrous-oxide-emissions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6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4302-6346-483D-9834-62EC2C0B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1B880-D128-43D5-8577-7401BE4DB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463"/>
            <a:ext cx="10515600" cy="4351338"/>
          </a:xfrm>
        </p:spPr>
        <p:txBody>
          <a:bodyPr/>
          <a:lstStyle/>
          <a:p>
            <a:r>
              <a:rPr lang="en-US" dirty="0"/>
              <a:t>NO2 emissions come from anthropogenic sources.</a:t>
            </a:r>
          </a:p>
          <a:p>
            <a:r>
              <a:rPr lang="en-US" dirty="0"/>
              <a:t>During a pandemic, people are more likely to stay indoors and work at home.</a:t>
            </a:r>
          </a:p>
          <a:p>
            <a:r>
              <a:rPr lang="en-US" dirty="0"/>
              <a:t>Curiosity and predicament about how less human activity outside might mean less air pollution, better air quality, lower levels of NO2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B6D158-4CCA-4C4B-AB7B-36B94B09D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747" y="3911598"/>
            <a:ext cx="4004505" cy="2778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B4BDA5-12C8-4139-A5A0-448A3079E021}"/>
              </a:ext>
            </a:extLst>
          </p:cNvPr>
          <p:cNvSpPr txBox="1"/>
          <p:nvPr/>
        </p:nvSpPr>
        <p:spPr>
          <a:xfrm>
            <a:off x="8705497" y="6395392"/>
            <a:ext cx="3486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Source: https://whatsyourimpact.org/greenhouse-gases/nitrous-oxide-emissions</a:t>
            </a:r>
          </a:p>
        </p:txBody>
      </p:sp>
    </p:spTree>
    <p:extLst>
      <p:ext uri="{BB962C8B-B14F-4D97-AF65-F5344CB8AC3E}">
        <p14:creationId xmlns:p14="http://schemas.microsoft.com/office/powerpoint/2010/main" val="212474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FCDFA-9EC6-4C4E-9B8D-8F0406F18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63CBB-3095-4483-980B-95D785A8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Data from 3/6/2020 to 10/30/2021</a:t>
            </a:r>
          </a:p>
          <a:p>
            <a:r>
              <a:rPr lang="en-US" dirty="0"/>
              <a:t>600 data points</a:t>
            </a:r>
          </a:p>
          <a:p>
            <a:r>
              <a:rPr lang="en-US" dirty="0">
                <a:solidFill>
                  <a:srgbClr val="0070C0"/>
                </a:solidFill>
              </a:rPr>
              <a:t>Daily COVID data from GA DPH</a:t>
            </a:r>
          </a:p>
          <a:p>
            <a:r>
              <a:rPr lang="en-US" dirty="0">
                <a:solidFill>
                  <a:srgbClr val="0070C0"/>
                </a:solidFill>
              </a:rPr>
              <a:t>COVID: Fulton County, GA Total Cases data</a:t>
            </a:r>
          </a:p>
          <a:p>
            <a:r>
              <a:rPr lang="en-US" dirty="0">
                <a:solidFill>
                  <a:srgbClr val="00B050"/>
                </a:solidFill>
              </a:rPr>
              <a:t>Daily NO2 data from US EPA </a:t>
            </a:r>
            <a:r>
              <a:rPr lang="en-US" dirty="0" err="1">
                <a:solidFill>
                  <a:srgbClr val="00B050"/>
                </a:solidFill>
              </a:rPr>
              <a:t>AirNow</a:t>
            </a:r>
            <a:r>
              <a:rPr lang="en-US" dirty="0">
                <a:solidFill>
                  <a:srgbClr val="00B050"/>
                </a:solidFill>
              </a:rPr>
              <a:t> Data</a:t>
            </a:r>
          </a:p>
          <a:p>
            <a:r>
              <a:rPr lang="en-US" dirty="0">
                <a:solidFill>
                  <a:srgbClr val="00B050"/>
                </a:solidFill>
              </a:rPr>
              <a:t>NO2: Daily max-1 hour NO2 concentrations in ppb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A69391-2EC3-48B7-BF34-DF6F26D9B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755" y="370681"/>
            <a:ext cx="2609045" cy="13255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FC45C6-F56D-4955-81BB-1216565CB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086" y="1825625"/>
            <a:ext cx="3514381" cy="93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2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B8A2E-60B4-4625-A62C-53A53926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2BF7-AC4C-4134-9013-F1B8D3A26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1: There is a negative correlation between COVID case count and NO2 concentrations.</a:t>
            </a:r>
          </a:p>
          <a:p>
            <a:r>
              <a:rPr lang="en-US" dirty="0"/>
              <a:t>2: There is a positive correlation between the occurrence of a pandemic and air quality.</a:t>
            </a:r>
          </a:p>
          <a:p>
            <a:r>
              <a:rPr lang="en-US" dirty="0"/>
              <a:t>Increase in COVID cases </a:t>
            </a:r>
            <a:r>
              <a:rPr lang="en-US" dirty="0">
                <a:sym typeface="Wingdings" panose="05000000000000000000" pitchFamily="2" charset="2"/>
              </a:rPr>
              <a:t> Less outside human activity  Decrease in NO2 concentrations  Increase in air quality</a:t>
            </a:r>
          </a:p>
          <a:p>
            <a:r>
              <a:rPr lang="en-US" dirty="0">
                <a:sym typeface="Wingdings" panose="05000000000000000000" pitchFamily="2" charset="2"/>
              </a:rPr>
              <a:t>Decrease in COVID cases  More outside human activity  Increase in NO2 concentrations  Decrease in air quality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77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10E58-9C89-4185-9D4F-ABF118F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9816"/>
            <a:ext cx="10515600" cy="1325563"/>
          </a:xfrm>
        </p:spPr>
        <p:txBody>
          <a:bodyPr/>
          <a:lstStyle/>
          <a:p>
            <a:r>
              <a:rPr lang="en-US" dirty="0"/>
              <a:t>Time series of COVID case count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53C075-B47E-450B-B1BB-2C6D56548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6" y="1830648"/>
            <a:ext cx="5509334" cy="41320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27D7F-8092-48DC-95A4-84996C826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30648"/>
            <a:ext cx="5509334" cy="413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01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4310B-4E9F-43D2-BA7E-5CCA2496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1325563"/>
          </a:xfrm>
        </p:spPr>
        <p:txBody>
          <a:bodyPr/>
          <a:lstStyle/>
          <a:p>
            <a:r>
              <a:rPr lang="en-US" dirty="0"/>
              <a:t>Time series of NO2 concentration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624DF3-56F3-47B5-96E0-375EFFDA6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68018"/>
            <a:ext cx="5681709" cy="42612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E4F080D-C68A-48EB-B993-FAB6A7F57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4" y="1568018"/>
            <a:ext cx="5681709" cy="426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9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4DA-F75D-4364-82F6-BD98BF35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572"/>
            <a:ext cx="10515600" cy="1325563"/>
          </a:xfrm>
        </p:spPr>
        <p:txBody>
          <a:bodyPr/>
          <a:lstStyle/>
          <a:p>
            <a:r>
              <a:rPr lang="en-US" dirty="0"/>
              <a:t>[NO2] as a function of COVID case count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4BC20A8-9885-416E-A943-E8D9DCF3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5" y="1513135"/>
            <a:ext cx="6425029" cy="481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2A68-C4A9-48A5-8C5F-ADDC49D11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26"/>
            <a:ext cx="10515600" cy="1325563"/>
          </a:xfrm>
        </p:spPr>
        <p:txBody>
          <a:bodyPr/>
          <a:lstStyle/>
          <a:p>
            <a:r>
              <a:rPr lang="en-US" dirty="0"/>
              <a:t>Test for Normality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F7C248-99AF-4698-81C1-F9B0F51B1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245986"/>
            <a:ext cx="5879736" cy="44064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99EC7A-D8F4-4D3A-BD85-8012F5551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382" y="5772161"/>
            <a:ext cx="8161770" cy="11782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217E696-5D70-4714-9883-A160C8241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45986"/>
            <a:ext cx="6218459" cy="46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5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99E7-E942-44DE-AB63-2AF35884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16"/>
            <a:ext cx="10515600" cy="1325563"/>
          </a:xfrm>
        </p:spPr>
        <p:txBody>
          <a:bodyPr/>
          <a:lstStyle/>
          <a:p>
            <a:r>
              <a:rPr lang="en-US" dirty="0"/>
              <a:t>Least Squares Regression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6F23B8-37D8-43E7-AB22-8D2A56555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39" y="1512646"/>
            <a:ext cx="6710306" cy="50288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309CB2-04A8-49D7-8363-8CC5A4BED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329" y="2984353"/>
            <a:ext cx="8677264" cy="208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1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321</Words>
  <Application>Microsoft Office PowerPoint</Application>
  <PresentationFormat>Widescreen</PresentationFormat>
  <Paragraphs>43</Paragraphs>
  <Slides>17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Effects of a Pandemic on Air Quality: A correlation analysis between COVID and [NO2] data</vt:lpstr>
      <vt:lpstr>Motivation</vt:lpstr>
      <vt:lpstr>Data Sources</vt:lpstr>
      <vt:lpstr>Hypotheses</vt:lpstr>
      <vt:lpstr>Time series of COVID case count</vt:lpstr>
      <vt:lpstr>Time series of NO2 concentration</vt:lpstr>
      <vt:lpstr>[NO2] as a function of COVID case count</vt:lpstr>
      <vt:lpstr>Test for Normality</vt:lpstr>
      <vt:lpstr>Least Squares Regression</vt:lpstr>
      <vt:lpstr>Bootstrap Analysis of Correlation Coefficient</vt:lpstr>
      <vt:lpstr>Periodograms</vt:lpstr>
      <vt:lpstr>PSD Estimate</vt:lpstr>
      <vt:lpstr>Cross-spectrum FFT/CPSD</vt:lpstr>
      <vt:lpstr>Phase Lag</vt:lpstr>
      <vt:lpstr>Coherence/Uncertainty Analysis</vt:lpstr>
      <vt:lpstr>Conclusion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Kristie Yoo</dc:creator>
  <cp:lastModifiedBy>Kristie Yoo</cp:lastModifiedBy>
  <cp:revision>1</cp:revision>
  <dcterms:created xsi:type="dcterms:W3CDTF">2022-04-18T06:54:13Z</dcterms:created>
  <dcterms:modified xsi:type="dcterms:W3CDTF">2022-04-20T09:12:06Z</dcterms:modified>
</cp:coreProperties>
</file>