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9" r:id="rId4"/>
    <p:sldId id="262" r:id="rId5"/>
    <p:sldId id="266" r:id="rId6"/>
    <p:sldId id="263" r:id="rId7"/>
    <p:sldId id="272" r:id="rId8"/>
    <p:sldId id="271" r:id="rId9"/>
    <p:sldId id="273" r:id="rId10"/>
    <p:sldId id="275" r:id="rId11"/>
    <p:sldId id="278" r:id="rId12"/>
    <p:sldId id="277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1B7C8D-F4EE-4B0C-9AA0-D70CB10CC997}" v="129" dt="2022-04-20T12:31:39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徐 漫琳" userId="9a1fe271b5242967" providerId="LiveId" clId="{871B7C8D-F4EE-4B0C-9AA0-D70CB10CC997}"/>
    <pc:docChg chg="undo custSel addSld delSld modSld sldOrd">
      <pc:chgData name="徐 漫琳" userId="9a1fe271b5242967" providerId="LiveId" clId="{871B7C8D-F4EE-4B0C-9AA0-D70CB10CC997}" dt="2022-04-20T12:53:41.092" v="3141" actId="20577"/>
      <pc:docMkLst>
        <pc:docMk/>
      </pc:docMkLst>
      <pc:sldChg chg="addSp delSp modSp new del mod setBg addAnim delAnim setClrOvrMap">
        <pc:chgData name="徐 漫琳" userId="9a1fe271b5242967" providerId="LiveId" clId="{871B7C8D-F4EE-4B0C-9AA0-D70CB10CC997}" dt="2022-04-20T03:56:31.434" v="227" actId="47"/>
        <pc:sldMkLst>
          <pc:docMk/>
          <pc:sldMk cId="4189129676" sldId="256"/>
        </pc:sldMkLst>
        <pc:spChg chg="mod">
          <ac:chgData name="徐 漫琳" userId="9a1fe271b5242967" providerId="LiveId" clId="{871B7C8D-F4EE-4B0C-9AA0-D70CB10CC997}" dt="2022-04-20T03:55:21.642" v="222" actId="1076"/>
          <ac:spMkLst>
            <pc:docMk/>
            <pc:sldMk cId="4189129676" sldId="256"/>
            <ac:spMk id="2" creationId="{E0A6C467-6E15-46B6-9B0C-1BD102374D7C}"/>
          </ac:spMkLst>
        </pc:spChg>
        <pc:spChg chg="mod">
          <ac:chgData name="徐 漫琳" userId="9a1fe271b5242967" providerId="LiveId" clId="{871B7C8D-F4EE-4B0C-9AA0-D70CB10CC997}" dt="2022-04-20T03:54:19.707" v="160" actId="113"/>
          <ac:spMkLst>
            <pc:docMk/>
            <pc:sldMk cId="4189129676" sldId="256"/>
            <ac:spMk id="3" creationId="{CFBE51BA-0CE2-410F-AC8F-2C4E9711C0B8}"/>
          </ac:spMkLst>
        </pc:spChg>
        <pc:spChg chg="add del">
          <ac:chgData name="徐 漫琳" userId="9a1fe271b5242967" providerId="LiveId" clId="{871B7C8D-F4EE-4B0C-9AA0-D70CB10CC997}" dt="2022-04-20T03:53:29.107" v="145" actId="26606"/>
          <ac:spMkLst>
            <pc:docMk/>
            <pc:sldMk cId="4189129676" sldId="256"/>
            <ac:spMk id="9" creationId="{71B2258F-86CA-4D4D-8270-BC05FCDEBFB3}"/>
          </ac:spMkLst>
        </pc:spChg>
        <pc:spChg chg="add">
          <ac:chgData name="徐 漫琳" userId="9a1fe271b5242967" providerId="LiveId" clId="{871B7C8D-F4EE-4B0C-9AA0-D70CB10CC997}" dt="2022-04-20T03:53:29.124" v="146" actId="26606"/>
          <ac:spMkLst>
            <pc:docMk/>
            <pc:sldMk cId="4189129676" sldId="256"/>
            <ac:spMk id="11" creationId="{AB58EF07-17C2-48CF-ABB0-EEF1F17CB8F0}"/>
          </ac:spMkLst>
        </pc:spChg>
        <pc:spChg chg="add">
          <ac:chgData name="徐 漫琳" userId="9a1fe271b5242967" providerId="LiveId" clId="{871B7C8D-F4EE-4B0C-9AA0-D70CB10CC997}" dt="2022-04-20T03:53:29.124" v="146" actId="26606"/>
          <ac:spMkLst>
            <pc:docMk/>
            <pc:sldMk cId="4189129676" sldId="256"/>
            <ac:spMk id="12" creationId="{0671A8AE-40A1-4631-A6B8-581AFF065482}"/>
          </ac:spMkLst>
        </pc:spChg>
        <pc:spChg chg="add">
          <ac:chgData name="徐 漫琳" userId="9a1fe271b5242967" providerId="LiveId" clId="{871B7C8D-F4EE-4B0C-9AA0-D70CB10CC997}" dt="2022-04-20T03:53:29.124" v="146" actId="26606"/>
          <ac:spMkLst>
            <pc:docMk/>
            <pc:sldMk cId="4189129676" sldId="256"/>
            <ac:spMk id="13" creationId="{AF2F604E-43BE-4DC3-B983-E071523364F8}"/>
          </ac:spMkLst>
        </pc:spChg>
        <pc:spChg chg="add">
          <ac:chgData name="徐 漫琳" userId="9a1fe271b5242967" providerId="LiveId" clId="{871B7C8D-F4EE-4B0C-9AA0-D70CB10CC997}" dt="2022-04-20T03:53:29.124" v="146" actId="26606"/>
          <ac:spMkLst>
            <pc:docMk/>
            <pc:sldMk cId="4189129676" sldId="256"/>
            <ac:spMk id="15" creationId="{08C9B587-E65E-4B52-B37C-ABEBB6E87928}"/>
          </ac:spMkLst>
        </pc:spChg>
        <pc:picChg chg="add mod ord">
          <ac:chgData name="徐 漫琳" userId="9a1fe271b5242967" providerId="LiveId" clId="{871B7C8D-F4EE-4B0C-9AA0-D70CB10CC997}" dt="2022-04-20T03:55:44.423" v="225" actId="1076"/>
          <ac:picMkLst>
            <pc:docMk/>
            <pc:sldMk cId="4189129676" sldId="256"/>
            <ac:picMk id="4" creationId="{2B50FBB4-AFD9-44F2-9884-A6DD51010D8D}"/>
          </ac:picMkLst>
        </pc:picChg>
      </pc:sldChg>
      <pc:sldChg chg="addSp modSp new mod">
        <pc:chgData name="徐 漫琳" userId="9a1fe271b5242967" providerId="LiveId" clId="{871B7C8D-F4EE-4B0C-9AA0-D70CB10CC997}" dt="2022-04-20T03:57:15.896" v="239" actId="14100"/>
        <pc:sldMkLst>
          <pc:docMk/>
          <pc:sldMk cId="3997596183" sldId="257"/>
        </pc:sldMkLst>
        <pc:picChg chg="add mod">
          <ac:chgData name="徐 漫琳" userId="9a1fe271b5242967" providerId="LiveId" clId="{871B7C8D-F4EE-4B0C-9AA0-D70CB10CC997}" dt="2022-04-20T03:57:15.896" v="239" actId="14100"/>
          <ac:picMkLst>
            <pc:docMk/>
            <pc:sldMk cId="3997596183" sldId="257"/>
            <ac:picMk id="5" creationId="{5875E454-CF17-4957-A1E7-7F22C03528D6}"/>
          </ac:picMkLst>
        </pc:picChg>
      </pc:sldChg>
      <pc:sldChg chg="new del">
        <pc:chgData name="徐 漫琳" userId="9a1fe271b5242967" providerId="LiveId" clId="{871B7C8D-F4EE-4B0C-9AA0-D70CB10CC997}" dt="2022-04-20T03:57:34.801" v="241" actId="680"/>
        <pc:sldMkLst>
          <pc:docMk/>
          <pc:sldMk cId="1538172880" sldId="258"/>
        </pc:sldMkLst>
      </pc:sldChg>
      <pc:sldChg chg="addSp delSp modSp new del mod ord">
        <pc:chgData name="徐 漫琳" userId="9a1fe271b5242967" providerId="LiveId" clId="{871B7C8D-F4EE-4B0C-9AA0-D70CB10CC997}" dt="2022-04-20T05:15:24.328" v="1529" actId="47"/>
        <pc:sldMkLst>
          <pc:docMk/>
          <pc:sldMk cId="2462273822" sldId="258"/>
        </pc:sldMkLst>
        <pc:spChg chg="del">
          <ac:chgData name="徐 漫琳" userId="9a1fe271b5242967" providerId="LiveId" clId="{871B7C8D-F4EE-4B0C-9AA0-D70CB10CC997}" dt="2022-04-20T03:58:32.477" v="264" actId="478"/>
          <ac:spMkLst>
            <pc:docMk/>
            <pc:sldMk cId="2462273822" sldId="258"/>
            <ac:spMk id="2" creationId="{0CC9E269-DF52-4BB2-8417-939113CEA4D9}"/>
          </ac:spMkLst>
        </pc:spChg>
        <pc:spChg chg="add del mod">
          <ac:chgData name="徐 漫琳" userId="9a1fe271b5242967" providerId="LiveId" clId="{871B7C8D-F4EE-4B0C-9AA0-D70CB10CC997}" dt="2022-04-20T03:59:38.700" v="301" actId="22"/>
          <ac:spMkLst>
            <pc:docMk/>
            <pc:sldMk cId="2462273822" sldId="258"/>
            <ac:spMk id="3" creationId="{91292C28-2709-4CE7-8595-BB870775FA0B}"/>
          </ac:spMkLst>
        </pc:spChg>
        <pc:spChg chg="add mod">
          <ac:chgData name="徐 漫琳" userId="9a1fe271b5242967" providerId="LiveId" clId="{871B7C8D-F4EE-4B0C-9AA0-D70CB10CC997}" dt="2022-04-20T03:58:47.708" v="297" actId="20577"/>
          <ac:spMkLst>
            <pc:docMk/>
            <pc:sldMk cId="2462273822" sldId="258"/>
            <ac:spMk id="6" creationId="{5ACCB2F6-4C8F-4D2E-8E08-7C113CBFEFF2}"/>
          </ac:spMkLst>
        </pc:spChg>
        <pc:spChg chg="add del mod">
          <ac:chgData name="徐 漫琳" userId="9a1fe271b5242967" providerId="LiveId" clId="{871B7C8D-F4EE-4B0C-9AA0-D70CB10CC997}" dt="2022-04-20T04:50:41.791" v="389" actId="478"/>
          <ac:spMkLst>
            <pc:docMk/>
            <pc:sldMk cId="2462273822" sldId="258"/>
            <ac:spMk id="12" creationId="{2D46FBE5-0C28-48F9-9BB0-6E210386E0D1}"/>
          </ac:spMkLst>
        </pc:spChg>
        <pc:picChg chg="add mod">
          <ac:chgData name="徐 漫琳" userId="9a1fe271b5242967" providerId="LiveId" clId="{871B7C8D-F4EE-4B0C-9AA0-D70CB10CC997}" dt="2022-04-20T03:58:10.316" v="248" actId="1076"/>
          <ac:picMkLst>
            <pc:docMk/>
            <pc:sldMk cId="2462273822" sldId="258"/>
            <ac:picMk id="5" creationId="{FA5ECA75-7D87-4DF0-BF07-095F9AB9A64B}"/>
          </ac:picMkLst>
        </pc:picChg>
        <pc:picChg chg="add del mod ord">
          <ac:chgData name="徐 漫琳" userId="9a1fe271b5242967" providerId="LiveId" clId="{871B7C8D-F4EE-4B0C-9AA0-D70CB10CC997}" dt="2022-04-20T03:59:53.003" v="335" actId="478"/>
          <ac:picMkLst>
            <pc:docMk/>
            <pc:sldMk cId="2462273822" sldId="258"/>
            <ac:picMk id="8" creationId="{A33EC742-1618-4C13-9B13-BCD44C5A4C12}"/>
          </ac:picMkLst>
        </pc:picChg>
        <pc:picChg chg="add del">
          <ac:chgData name="徐 漫琳" userId="9a1fe271b5242967" providerId="LiveId" clId="{871B7C8D-F4EE-4B0C-9AA0-D70CB10CC997}" dt="2022-04-20T03:59:43.092" v="303" actId="22"/>
          <ac:picMkLst>
            <pc:docMk/>
            <pc:sldMk cId="2462273822" sldId="258"/>
            <ac:picMk id="10" creationId="{EF768E7F-6525-4C12-83AE-0750D8A5D997}"/>
          </ac:picMkLst>
        </pc:picChg>
        <pc:picChg chg="add mod">
          <ac:chgData name="徐 漫琳" userId="9a1fe271b5242967" providerId="LiveId" clId="{871B7C8D-F4EE-4B0C-9AA0-D70CB10CC997}" dt="2022-04-20T04:50:44.119" v="390" actId="1076"/>
          <ac:picMkLst>
            <pc:docMk/>
            <pc:sldMk cId="2462273822" sldId="258"/>
            <ac:picMk id="14" creationId="{4853C431-4CC1-451C-B39C-87B9A73408AA}"/>
          </ac:picMkLst>
        </pc:picChg>
      </pc:sldChg>
      <pc:sldChg chg="addSp delSp modSp add mod">
        <pc:chgData name="徐 漫琳" userId="9a1fe271b5242967" providerId="LiveId" clId="{871B7C8D-F4EE-4B0C-9AA0-D70CB10CC997}" dt="2022-04-20T05:23:32.706" v="1728" actId="1076"/>
        <pc:sldMkLst>
          <pc:docMk/>
          <pc:sldMk cId="2217058859" sldId="259"/>
        </pc:sldMkLst>
        <pc:spChg chg="mod">
          <ac:chgData name="徐 漫琳" userId="9a1fe271b5242967" providerId="LiveId" clId="{871B7C8D-F4EE-4B0C-9AA0-D70CB10CC997}" dt="2022-04-20T03:58:26.543" v="261" actId="1076"/>
          <ac:spMkLst>
            <pc:docMk/>
            <pc:sldMk cId="2217058859" sldId="259"/>
            <ac:spMk id="2" creationId="{0CC9E269-DF52-4BB2-8417-939113CEA4D9}"/>
          </ac:spMkLst>
        </pc:spChg>
        <pc:spChg chg="mod">
          <ac:chgData name="徐 漫琳" userId="9a1fe271b5242967" providerId="LiveId" clId="{871B7C8D-F4EE-4B0C-9AA0-D70CB10CC997}" dt="2022-04-20T05:11:52.327" v="1385" actId="20577"/>
          <ac:spMkLst>
            <pc:docMk/>
            <pc:sldMk cId="2217058859" sldId="259"/>
            <ac:spMk id="3" creationId="{91292C28-2709-4CE7-8595-BB870775FA0B}"/>
          </ac:spMkLst>
        </pc:spChg>
        <pc:spChg chg="add mod">
          <ac:chgData name="徐 漫琳" userId="9a1fe271b5242967" providerId="LiveId" clId="{871B7C8D-F4EE-4B0C-9AA0-D70CB10CC997}" dt="2022-04-20T05:23:32.706" v="1728" actId="1076"/>
          <ac:spMkLst>
            <pc:docMk/>
            <pc:sldMk cId="2217058859" sldId="259"/>
            <ac:spMk id="21" creationId="{C6ED3F7B-A729-4BF9-9126-674FA0D20C79}"/>
          </ac:spMkLst>
        </pc:spChg>
        <pc:picChg chg="add del">
          <ac:chgData name="徐 漫琳" userId="9a1fe271b5242967" providerId="LiveId" clId="{871B7C8D-F4EE-4B0C-9AA0-D70CB10CC997}" dt="2022-04-20T04:56:49.973" v="447" actId="22"/>
          <ac:picMkLst>
            <pc:docMk/>
            <pc:sldMk cId="2217058859" sldId="259"/>
            <ac:picMk id="6" creationId="{DFD82419-EB01-4E25-8DAA-E9B77B35EE01}"/>
          </ac:picMkLst>
        </pc:picChg>
        <pc:picChg chg="add mod">
          <ac:chgData name="徐 漫琳" userId="9a1fe271b5242967" providerId="LiveId" clId="{871B7C8D-F4EE-4B0C-9AA0-D70CB10CC997}" dt="2022-04-20T05:12:05.876" v="1392" actId="1076"/>
          <ac:picMkLst>
            <pc:docMk/>
            <pc:sldMk cId="2217058859" sldId="259"/>
            <ac:picMk id="1026" creationId="{32E01AB2-6B6E-4F5A-B86F-E7657440F9DF}"/>
          </ac:picMkLst>
        </pc:picChg>
        <pc:picChg chg="add del mod">
          <ac:chgData name="徐 漫琳" userId="9a1fe271b5242967" providerId="LiveId" clId="{871B7C8D-F4EE-4B0C-9AA0-D70CB10CC997}" dt="2022-04-20T05:12:19.734" v="1396" actId="478"/>
          <ac:picMkLst>
            <pc:docMk/>
            <pc:sldMk cId="2217058859" sldId="259"/>
            <ac:picMk id="1028" creationId="{A054AD38-1958-4D13-AD08-B33C59F3415E}"/>
          </ac:picMkLst>
        </pc:picChg>
        <pc:picChg chg="add mod">
          <ac:chgData name="徐 漫琳" userId="9a1fe271b5242967" providerId="LiveId" clId="{871B7C8D-F4EE-4B0C-9AA0-D70CB10CC997}" dt="2022-04-20T05:12:38.905" v="1400" actId="14100"/>
          <ac:picMkLst>
            <pc:docMk/>
            <pc:sldMk cId="2217058859" sldId="259"/>
            <ac:picMk id="1030" creationId="{6D647687-A8A1-42E3-A730-0511197DE429}"/>
          </ac:picMkLst>
        </pc:picChg>
        <pc:cxnChg chg="add del mod">
          <ac:chgData name="徐 漫琳" userId="9a1fe271b5242967" providerId="LiveId" clId="{871B7C8D-F4EE-4B0C-9AA0-D70CB10CC997}" dt="2022-04-20T05:11:24.742" v="1375" actId="1076"/>
          <ac:cxnSpMkLst>
            <pc:docMk/>
            <pc:sldMk cId="2217058859" sldId="259"/>
            <ac:cxnSpMk id="8" creationId="{D99A7C6A-7F8B-4B00-9D34-A49CE0E69DE8}"/>
          </ac:cxnSpMkLst>
        </pc:cxnChg>
        <pc:cxnChg chg="add del mod">
          <ac:chgData name="徐 漫琳" userId="9a1fe271b5242967" providerId="LiveId" clId="{871B7C8D-F4EE-4B0C-9AA0-D70CB10CC997}" dt="2022-04-20T05:06:36.654" v="1156" actId="478"/>
          <ac:cxnSpMkLst>
            <pc:docMk/>
            <pc:sldMk cId="2217058859" sldId="259"/>
            <ac:cxnSpMk id="10" creationId="{FDE9FEBD-7CD8-4B23-8B62-4D9522D46E4F}"/>
          </ac:cxnSpMkLst>
        </pc:cxnChg>
        <pc:cxnChg chg="add mod">
          <ac:chgData name="徐 漫琳" userId="9a1fe271b5242967" providerId="LiveId" clId="{871B7C8D-F4EE-4B0C-9AA0-D70CB10CC997}" dt="2022-04-20T05:11:26.721" v="1376" actId="1076"/>
          <ac:cxnSpMkLst>
            <pc:docMk/>
            <pc:sldMk cId="2217058859" sldId="259"/>
            <ac:cxnSpMk id="11" creationId="{FCCBDE79-1B94-4B54-9E90-3D91D4F4A9BE}"/>
          </ac:cxnSpMkLst>
        </pc:cxnChg>
        <pc:cxnChg chg="add mod">
          <ac:chgData name="徐 漫琳" userId="9a1fe271b5242967" providerId="LiveId" clId="{871B7C8D-F4EE-4B0C-9AA0-D70CB10CC997}" dt="2022-04-20T05:11:29.126" v="1377" actId="1076"/>
          <ac:cxnSpMkLst>
            <pc:docMk/>
            <pc:sldMk cId="2217058859" sldId="259"/>
            <ac:cxnSpMk id="12" creationId="{82C325C9-5F7F-4592-B0BB-0B8C78511873}"/>
          </ac:cxnSpMkLst>
        </pc:cxnChg>
        <pc:cxnChg chg="add mod">
          <ac:chgData name="徐 漫琳" userId="9a1fe271b5242967" providerId="LiveId" clId="{871B7C8D-F4EE-4B0C-9AA0-D70CB10CC997}" dt="2022-04-20T05:11:39.499" v="1380" actId="14100"/>
          <ac:cxnSpMkLst>
            <pc:docMk/>
            <pc:sldMk cId="2217058859" sldId="259"/>
            <ac:cxnSpMk id="13" creationId="{07FFDA5D-CA91-4B8D-837B-702069AFEC74}"/>
          </ac:cxnSpMkLst>
        </pc:cxnChg>
      </pc:sldChg>
      <pc:sldChg chg="addSp delSp modSp add del mod">
        <pc:chgData name="徐 漫琳" userId="9a1fe271b5242967" providerId="LiveId" clId="{871B7C8D-F4EE-4B0C-9AA0-D70CB10CC997}" dt="2022-04-20T05:19:21.708" v="1623" actId="47"/>
        <pc:sldMkLst>
          <pc:docMk/>
          <pc:sldMk cId="2192635842" sldId="260"/>
        </pc:sldMkLst>
        <pc:spChg chg="mod">
          <ac:chgData name="徐 漫琳" userId="9a1fe271b5242967" providerId="LiveId" clId="{871B7C8D-F4EE-4B0C-9AA0-D70CB10CC997}" dt="2022-04-20T03:59:50.794" v="334" actId="20577"/>
          <ac:spMkLst>
            <pc:docMk/>
            <pc:sldMk cId="2192635842" sldId="260"/>
            <ac:spMk id="6" creationId="{5ACCB2F6-4C8F-4D2E-8E08-7C113CBFEFF2}"/>
          </ac:spMkLst>
        </pc:spChg>
        <pc:spChg chg="add del mod">
          <ac:chgData name="徐 漫琳" userId="9a1fe271b5242967" providerId="LiveId" clId="{871B7C8D-F4EE-4B0C-9AA0-D70CB10CC997}" dt="2022-04-20T04:52:50.039" v="417"/>
          <ac:spMkLst>
            <pc:docMk/>
            <pc:sldMk cId="2192635842" sldId="260"/>
            <ac:spMk id="9" creationId="{66589D77-B20E-463F-8FC6-BED42C49D446}"/>
          </ac:spMkLst>
        </pc:spChg>
        <pc:spChg chg="add del mod">
          <ac:chgData name="徐 漫琳" userId="9a1fe271b5242967" providerId="LiveId" clId="{871B7C8D-F4EE-4B0C-9AA0-D70CB10CC997}" dt="2022-04-20T04:52:49.658" v="416"/>
          <ac:spMkLst>
            <pc:docMk/>
            <pc:sldMk cId="2192635842" sldId="260"/>
            <ac:spMk id="10" creationId="{BAACB6B6-5715-44B8-87A5-96BBE553D25C}"/>
          </ac:spMkLst>
        </pc:spChg>
        <pc:picChg chg="add del mod ord">
          <ac:chgData name="徐 漫琳" userId="9a1fe271b5242967" providerId="LiveId" clId="{871B7C8D-F4EE-4B0C-9AA0-D70CB10CC997}" dt="2022-04-20T04:52:07.539" v="410" actId="478"/>
          <ac:picMkLst>
            <pc:docMk/>
            <pc:sldMk cId="2192635842" sldId="260"/>
            <ac:picMk id="7" creationId="{252C55F5-8D6B-4AF3-B780-7DE918426F17}"/>
          </ac:picMkLst>
        </pc:picChg>
        <pc:picChg chg="mod ord">
          <ac:chgData name="徐 漫琳" userId="9a1fe271b5242967" providerId="LiveId" clId="{871B7C8D-F4EE-4B0C-9AA0-D70CB10CC997}" dt="2022-04-20T04:52:06.723" v="409" actId="167"/>
          <ac:picMkLst>
            <pc:docMk/>
            <pc:sldMk cId="2192635842" sldId="260"/>
            <ac:picMk id="8" creationId="{A33EC742-1618-4C13-9B13-BCD44C5A4C12}"/>
          </ac:picMkLst>
        </pc:picChg>
      </pc:sldChg>
      <pc:sldChg chg="addSp delSp modSp add del mod">
        <pc:chgData name="徐 漫琳" userId="9a1fe271b5242967" providerId="LiveId" clId="{871B7C8D-F4EE-4B0C-9AA0-D70CB10CC997}" dt="2022-04-20T05:20:09.820" v="1640" actId="47"/>
        <pc:sldMkLst>
          <pc:docMk/>
          <pc:sldMk cId="2713169695" sldId="261"/>
        </pc:sldMkLst>
        <pc:spChg chg="add del mod">
          <ac:chgData name="徐 漫琳" userId="9a1fe271b5242967" providerId="LiveId" clId="{871B7C8D-F4EE-4B0C-9AA0-D70CB10CC997}" dt="2022-04-20T04:53:05.122" v="424" actId="478"/>
          <ac:spMkLst>
            <pc:docMk/>
            <pc:sldMk cId="2713169695" sldId="261"/>
            <ac:spMk id="3" creationId="{81908D7A-A4E6-4548-97DB-BE54BFF1FF4C}"/>
          </ac:spMkLst>
        </pc:spChg>
        <pc:spChg chg="mod">
          <ac:chgData name="徐 漫琳" userId="9a1fe271b5242967" providerId="LiveId" clId="{871B7C8D-F4EE-4B0C-9AA0-D70CB10CC997}" dt="2022-04-20T04:00:16.737" v="348" actId="20577"/>
          <ac:spMkLst>
            <pc:docMk/>
            <pc:sldMk cId="2713169695" sldId="261"/>
            <ac:spMk id="6" creationId="{5ACCB2F6-4C8F-4D2E-8E08-7C113CBFEFF2}"/>
          </ac:spMkLst>
        </pc:spChg>
        <pc:spChg chg="add del mod">
          <ac:chgData name="徐 漫琳" userId="9a1fe271b5242967" providerId="LiveId" clId="{871B7C8D-F4EE-4B0C-9AA0-D70CB10CC997}" dt="2022-04-20T04:53:48.092" v="434" actId="478"/>
          <ac:spMkLst>
            <pc:docMk/>
            <pc:sldMk cId="2713169695" sldId="261"/>
            <ac:spMk id="11" creationId="{F5792CA9-C687-4A15-9A96-567D559D0789}"/>
          </ac:spMkLst>
        </pc:spChg>
        <pc:picChg chg="add mod ord">
          <ac:chgData name="徐 漫琳" userId="9a1fe271b5242967" providerId="LiveId" clId="{871B7C8D-F4EE-4B0C-9AA0-D70CB10CC997}" dt="2022-04-20T04:53:42.116" v="432" actId="167"/>
          <ac:picMkLst>
            <pc:docMk/>
            <pc:sldMk cId="2713169695" sldId="261"/>
            <ac:picMk id="7" creationId="{FC074FAE-55BE-4B83-8F1F-4F45D98D92F0}"/>
          </ac:picMkLst>
        </pc:picChg>
        <pc:picChg chg="del">
          <ac:chgData name="徐 漫琳" userId="9a1fe271b5242967" providerId="LiveId" clId="{871B7C8D-F4EE-4B0C-9AA0-D70CB10CC997}" dt="2022-04-20T04:00:18.051" v="349" actId="478"/>
          <ac:picMkLst>
            <pc:docMk/>
            <pc:sldMk cId="2713169695" sldId="261"/>
            <ac:picMk id="8" creationId="{A33EC742-1618-4C13-9B13-BCD44C5A4C12}"/>
          </ac:picMkLst>
        </pc:picChg>
        <pc:picChg chg="add del mod">
          <ac:chgData name="徐 漫琳" userId="9a1fe271b5242967" providerId="LiveId" clId="{871B7C8D-F4EE-4B0C-9AA0-D70CB10CC997}" dt="2022-04-20T04:53:46.248" v="433" actId="478"/>
          <ac:picMkLst>
            <pc:docMk/>
            <pc:sldMk cId="2713169695" sldId="261"/>
            <ac:picMk id="9" creationId="{5EE7B2F2-4584-4180-A02A-835D0C4CD656}"/>
          </ac:picMkLst>
        </pc:picChg>
      </pc:sldChg>
      <pc:sldChg chg="addSp delSp modSp add mod">
        <pc:chgData name="徐 漫琳" userId="9a1fe271b5242967" providerId="LiveId" clId="{871B7C8D-F4EE-4B0C-9AA0-D70CB10CC997}" dt="2022-04-20T05:13:45.282" v="1432"/>
        <pc:sldMkLst>
          <pc:docMk/>
          <pc:sldMk cId="281362605" sldId="262"/>
        </pc:sldMkLst>
        <pc:spChg chg="mod">
          <ac:chgData name="徐 漫琳" userId="9a1fe271b5242967" providerId="LiveId" clId="{871B7C8D-F4EE-4B0C-9AA0-D70CB10CC997}" dt="2022-04-20T04:00:40.304" v="368" actId="20577"/>
          <ac:spMkLst>
            <pc:docMk/>
            <pc:sldMk cId="281362605" sldId="262"/>
            <ac:spMk id="2" creationId="{0CC9E269-DF52-4BB2-8417-939113CEA4D9}"/>
          </ac:spMkLst>
        </pc:spChg>
        <pc:spChg chg="mod">
          <ac:chgData name="徐 漫琳" userId="9a1fe271b5242967" providerId="LiveId" clId="{871B7C8D-F4EE-4B0C-9AA0-D70CB10CC997}" dt="2022-04-20T05:01:06.260" v="693" actId="14100"/>
          <ac:spMkLst>
            <pc:docMk/>
            <pc:sldMk cId="281362605" sldId="262"/>
            <ac:spMk id="3" creationId="{91292C28-2709-4CE7-8595-BB870775FA0B}"/>
          </ac:spMkLst>
        </pc:spChg>
        <pc:spChg chg="add mod">
          <ac:chgData name="徐 漫琳" userId="9a1fe271b5242967" providerId="LiveId" clId="{871B7C8D-F4EE-4B0C-9AA0-D70CB10CC997}" dt="2022-04-20T04:50:22.435" v="386" actId="1076"/>
          <ac:spMkLst>
            <pc:docMk/>
            <pc:sldMk cId="281362605" sldId="262"/>
            <ac:spMk id="4" creationId="{6128DC1A-A3AB-4BF5-9DCD-E22DF001D7BF}"/>
          </ac:spMkLst>
        </pc:spChg>
        <pc:spChg chg="add del mod">
          <ac:chgData name="徐 漫琳" userId="9a1fe271b5242967" providerId="LiveId" clId="{871B7C8D-F4EE-4B0C-9AA0-D70CB10CC997}" dt="2022-04-20T05:01:12.818" v="697" actId="478"/>
          <ac:spMkLst>
            <pc:docMk/>
            <pc:sldMk cId="281362605" sldId="262"/>
            <ac:spMk id="10" creationId="{B32D8B6D-6B32-46CE-9417-91890200FD25}"/>
          </ac:spMkLst>
        </pc:spChg>
        <pc:picChg chg="add mod">
          <ac:chgData name="徐 漫琳" userId="9a1fe271b5242967" providerId="LiveId" clId="{871B7C8D-F4EE-4B0C-9AA0-D70CB10CC997}" dt="2022-04-20T05:00:08.841" v="684" actId="1076"/>
          <ac:picMkLst>
            <pc:docMk/>
            <pc:sldMk cId="281362605" sldId="262"/>
            <ac:picMk id="7" creationId="{7BE89D3D-38A0-4CD1-ACC4-D8A9350439C7}"/>
          </ac:picMkLst>
        </pc:picChg>
        <pc:picChg chg="add mod">
          <ac:chgData name="徐 漫琳" userId="9a1fe271b5242967" providerId="LiveId" clId="{871B7C8D-F4EE-4B0C-9AA0-D70CB10CC997}" dt="2022-04-20T05:00:35.897" v="688" actId="208"/>
          <ac:picMkLst>
            <pc:docMk/>
            <pc:sldMk cId="281362605" sldId="262"/>
            <ac:picMk id="8" creationId="{7FB0B474-BD2C-4DC1-AFB1-DC42E7731129}"/>
          </ac:picMkLst>
        </pc:picChg>
        <pc:picChg chg="add mod">
          <ac:chgData name="徐 漫琳" userId="9a1fe271b5242967" providerId="LiveId" clId="{871B7C8D-F4EE-4B0C-9AA0-D70CB10CC997}" dt="2022-04-20T05:00:47.818" v="690" actId="1076"/>
          <ac:picMkLst>
            <pc:docMk/>
            <pc:sldMk cId="281362605" sldId="262"/>
            <ac:picMk id="9" creationId="{3FB25F87-00A7-466C-AB3C-76A24F162A6D}"/>
          </ac:picMkLst>
        </pc:picChg>
        <pc:cxnChg chg="add del mod">
          <ac:chgData name="徐 漫琳" userId="9a1fe271b5242967" providerId="LiveId" clId="{871B7C8D-F4EE-4B0C-9AA0-D70CB10CC997}" dt="2022-04-20T05:13:45.282" v="1432"/>
          <ac:cxnSpMkLst>
            <pc:docMk/>
            <pc:sldMk cId="281362605" sldId="262"/>
            <ac:cxnSpMk id="11" creationId="{13242826-8534-4950-A2D7-45EECDF4BA46}"/>
          </ac:cxnSpMkLst>
        </pc:cxnChg>
      </pc:sldChg>
      <pc:sldChg chg="addSp delSp modSp add mod">
        <pc:chgData name="徐 漫琳" userId="9a1fe271b5242967" providerId="LiveId" clId="{871B7C8D-F4EE-4B0C-9AA0-D70CB10CC997}" dt="2022-04-20T05:22:06.492" v="1716" actId="478"/>
        <pc:sldMkLst>
          <pc:docMk/>
          <pc:sldMk cId="468293909" sldId="263"/>
        </pc:sldMkLst>
        <pc:spChg chg="add del mod">
          <ac:chgData name="徐 漫琳" userId="9a1fe271b5242967" providerId="LiveId" clId="{871B7C8D-F4EE-4B0C-9AA0-D70CB10CC997}" dt="2022-04-20T05:17:28.494" v="1581" actId="478"/>
          <ac:spMkLst>
            <pc:docMk/>
            <pc:sldMk cId="468293909" sldId="263"/>
            <ac:spMk id="2" creationId="{33184713-1669-415B-BD66-3964F5B4F5E1}"/>
          </ac:spMkLst>
        </pc:spChg>
        <pc:spChg chg="mod">
          <ac:chgData name="徐 漫琳" userId="9a1fe271b5242967" providerId="LiveId" clId="{871B7C8D-F4EE-4B0C-9AA0-D70CB10CC997}" dt="2022-04-20T05:15:29.582" v="1549" actId="20577"/>
          <ac:spMkLst>
            <pc:docMk/>
            <pc:sldMk cId="468293909" sldId="263"/>
            <ac:spMk id="6" creationId="{5ACCB2F6-4C8F-4D2E-8E08-7C113CBFEFF2}"/>
          </ac:spMkLst>
        </pc:spChg>
        <pc:spChg chg="add del mod">
          <ac:chgData name="徐 漫琳" userId="9a1fe271b5242967" providerId="LiveId" clId="{871B7C8D-F4EE-4B0C-9AA0-D70CB10CC997}" dt="2022-04-20T05:17:29.866" v="1582" actId="478"/>
          <ac:spMkLst>
            <pc:docMk/>
            <pc:sldMk cId="468293909" sldId="263"/>
            <ac:spMk id="7" creationId="{AC64B1EB-4103-4963-900E-8413FFB23A52}"/>
          </ac:spMkLst>
        </pc:spChg>
        <pc:spChg chg="add del mod">
          <ac:chgData name="徐 漫琳" userId="9a1fe271b5242967" providerId="LiveId" clId="{871B7C8D-F4EE-4B0C-9AA0-D70CB10CC997}" dt="2022-04-20T05:21:14.760" v="1649" actId="478"/>
          <ac:spMkLst>
            <pc:docMk/>
            <pc:sldMk cId="468293909" sldId="263"/>
            <ac:spMk id="12" creationId="{9318048C-40B8-4AE4-A319-56E549FAE390}"/>
          </ac:spMkLst>
        </pc:spChg>
        <pc:spChg chg="add del mod">
          <ac:chgData name="徐 漫琳" userId="9a1fe271b5242967" providerId="LiveId" clId="{871B7C8D-F4EE-4B0C-9AA0-D70CB10CC997}" dt="2022-04-20T05:22:06.492" v="1716" actId="478"/>
          <ac:spMkLst>
            <pc:docMk/>
            <pc:sldMk cId="468293909" sldId="263"/>
            <ac:spMk id="16" creationId="{0B02C6E7-A61A-4293-815A-7F7DD2C32DBE}"/>
          </ac:spMkLst>
        </pc:spChg>
        <pc:picChg chg="add del mod">
          <ac:chgData name="徐 漫琳" userId="9a1fe271b5242967" providerId="LiveId" clId="{871B7C8D-F4EE-4B0C-9AA0-D70CB10CC997}" dt="2022-04-20T05:17:06.254" v="1577" actId="22"/>
          <ac:picMkLst>
            <pc:docMk/>
            <pc:sldMk cId="468293909" sldId="263"/>
            <ac:picMk id="4" creationId="{F3112BDC-A5D5-40D6-A940-0B4636C49122}"/>
          </ac:picMkLst>
        </pc:picChg>
        <pc:picChg chg="add del mod">
          <ac:chgData name="徐 漫琳" userId="9a1fe271b5242967" providerId="LiveId" clId="{871B7C8D-F4EE-4B0C-9AA0-D70CB10CC997}" dt="2022-04-20T05:16:46.198" v="1573" actId="22"/>
          <ac:picMkLst>
            <pc:docMk/>
            <pc:sldMk cId="468293909" sldId="263"/>
            <ac:picMk id="9" creationId="{FA95DAEF-BD72-48F3-88F0-8B38AB055EFC}"/>
          </ac:picMkLst>
        </pc:picChg>
        <pc:picChg chg="add del mod">
          <ac:chgData name="徐 漫琳" userId="9a1fe271b5242967" providerId="LiveId" clId="{871B7C8D-F4EE-4B0C-9AA0-D70CB10CC997}" dt="2022-04-20T05:16:42.902" v="1569" actId="22"/>
          <ac:picMkLst>
            <pc:docMk/>
            <pc:sldMk cId="468293909" sldId="263"/>
            <ac:picMk id="11" creationId="{CF7374BC-01F7-4B33-BDA3-AC64D15827CF}"/>
          </ac:picMkLst>
        </pc:picChg>
        <pc:picChg chg="add mod">
          <ac:chgData name="徐 漫琳" userId="9a1fe271b5242967" providerId="LiveId" clId="{871B7C8D-F4EE-4B0C-9AA0-D70CB10CC997}" dt="2022-04-20T05:18:34.487" v="1607" actId="1076"/>
          <ac:picMkLst>
            <pc:docMk/>
            <pc:sldMk cId="468293909" sldId="263"/>
            <ac:picMk id="13" creationId="{19BA41D3-6863-4A9B-9FCB-379427DFCB1D}"/>
          </ac:picMkLst>
        </pc:picChg>
        <pc:picChg chg="add del mod">
          <ac:chgData name="徐 漫琳" userId="9a1fe271b5242967" providerId="LiveId" clId="{871B7C8D-F4EE-4B0C-9AA0-D70CB10CC997}" dt="2022-04-20T05:18:25.970" v="1604" actId="14100"/>
          <ac:picMkLst>
            <pc:docMk/>
            <pc:sldMk cId="468293909" sldId="263"/>
            <ac:picMk id="14" creationId="{4853C431-4CC1-451C-B39C-87B9A73408AA}"/>
          </ac:picMkLst>
        </pc:picChg>
        <pc:picChg chg="add mod ord">
          <ac:chgData name="徐 漫琳" userId="9a1fe271b5242967" providerId="LiveId" clId="{871B7C8D-F4EE-4B0C-9AA0-D70CB10CC997}" dt="2022-04-20T05:18:29.811" v="1606" actId="1076"/>
          <ac:picMkLst>
            <pc:docMk/>
            <pc:sldMk cId="468293909" sldId="263"/>
            <ac:picMk id="15" creationId="{4CFFFD75-136F-4275-8298-2FBCF8435BF0}"/>
          </ac:picMkLst>
        </pc:picChg>
      </pc:sldChg>
      <pc:sldChg chg="addSp delSp modSp add del mod">
        <pc:chgData name="徐 漫琳" userId="9a1fe271b5242967" providerId="LiveId" clId="{871B7C8D-F4EE-4B0C-9AA0-D70CB10CC997}" dt="2022-04-20T05:19:33.818" v="1624" actId="47"/>
        <pc:sldMkLst>
          <pc:docMk/>
          <pc:sldMk cId="2096570550" sldId="264"/>
        </pc:sldMkLst>
        <pc:spChg chg="add del mod">
          <ac:chgData name="徐 漫琳" userId="9a1fe271b5242967" providerId="LiveId" clId="{871B7C8D-F4EE-4B0C-9AA0-D70CB10CC997}" dt="2022-04-20T04:55:54.869" v="440" actId="478"/>
          <ac:spMkLst>
            <pc:docMk/>
            <pc:sldMk cId="2096570550" sldId="264"/>
            <ac:spMk id="7" creationId="{246C4969-DECE-4ABF-98E5-F5F8FD6F087C}"/>
          </ac:spMkLst>
        </pc:spChg>
        <pc:spChg chg="add del mod">
          <ac:chgData name="徐 漫琳" userId="9a1fe271b5242967" providerId="LiveId" clId="{871B7C8D-F4EE-4B0C-9AA0-D70CB10CC997}" dt="2022-04-20T04:52:53.324" v="420"/>
          <ac:spMkLst>
            <pc:docMk/>
            <pc:sldMk cId="2096570550" sldId="264"/>
            <ac:spMk id="9" creationId="{8B3E5903-ADB5-4146-B0B8-836100D972E4}"/>
          </ac:spMkLst>
        </pc:spChg>
        <pc:spChg chg="add mod">
          <ac:chgData name="徐 漫琳" userId="9a1fe271b5242967" providerId="LiveId" clId="{871B7C8D-F4EE-4B0C-9AA0-D70CB10CC997}" dt="2022-04-20T04:52:57.085" v="421"/>
          <ac:spMkLst>
            <pc:docMk/>
            <pc:sldMk cId="2096570550" sldId="264"/>
            <ac:spMk id="10" creationId="{1356BC50-B591-4C1B-9099-E014D851A170}"/>
          </ac:spMkLst>
        </pc:spChg>
        <pc:spChg chg="add del mod">
          <ac:chgData name="徐 漫琳" userId="9a1fe271b5242967" providerId="LiveId" clId="{871B7C8D-F4EE-4B0C-9AA0-D70CB10CC997}" dt="2022-04-20T04:55:56.778" v="442"/>
          <ac:spMkLst>
            <pc:docMk/>
            <pc:sldMk cId="2096570550" sldId="264"/>
            <ac:spMk id="11" creationId="{9414B0D9-1C5A-433A-8D1D-EA2464C7A6A2}"/>
          </ac:spMkLst>
        </pc:spChg>
        <pc:spChg chg="add mod">
          <ac:chgData name="徐 漫琳" userId="9a1fe271b5242967" providerId="LiveId" clId="{871B7C8D-F4EE-4B0C-9AA0-D70CB10CC997}" dt="2022-04-20T04:56:00.666" v="443"/>
          <ac:spMkLst>
            <pc:docMk/>
            <pc:sldMk cId="2096570550" sldId="264"/>
            <ac:spMk id="12" creationId="{8B72B345-431E-480A-986D-BDC64DCFE4F5}"/>
          </ac:spMkLst>
        </pc:spChg>
      </pc:sldChg>
      <pc:sldChg chg="addSp delSp modSp add del mod">
        <pc:chgData name="徐 漫琳" userId="9a1fe271b5242967" providerId="LiveId" clId="{871B7C8D-F4EE-4B0C-9AA0-D70CB10CC997}" dt="2022-04-20T05:20:19.495" v="1641" actId="47"/>
        <pc:sldMkLst>
          <pc:docMk/>
          <pc:sldMk cId="553142916" sldId="265"/>
        </pc:sldMkLst>
        <pc:spChg chg="add del mod">
          <ac:chgData name="徐 漫琳" userId="9a1fe271b5242967" providerId="LiveId" clId="{871B7C8D-F4EE-4B0C-9AA0-D70CB10CC997}" dt="2022-04-20T04:56:04.497" v="444" actId="478"/>
          <ac:spMkLst>
            <pc:docMk/>
            <pc:sldMk cId="553142916" sldId="265"/>
            <ac:spMk id="8" creationId="{8DCF5488-A5FB-4601-8EAA-956E35201AFC}"/>
          </ac:spMkLst>
        </pc:spChg>
        <pc:spChg chg="add mod">
          <ac:chgData name="徐 漫琳" userId="9a1fe271b5242967" providerId="LiveId" clId="{871B7C8D-F4EE-4B0C-9AA0-D70CB10CC997}" dt="2022-04-20T04:54:07.771" v="437"/>
          <ac:spMkLst>
            <pc:docMk/>
            <pc:sldMk cId="553142916" sldId="265"/>
            <ac:spMk id="9" creationId="{193FEB6F-F83D-42C0-B061-AEE7976249D0}"/>
          </ac:spMkLst>
        </pc:spChg>
        <pc:spChg chg="add mod">
          <ac:chgData name="徐 漫琳" userId="9a1fe271b5242967" providerId="LiveId" clId="{871B7C8D-F4EE-4B0C-9AA0-D70CB10CC997}" dt="2022-04-20T04:56:04.785" v="445"/>
          <ac:spMkLst>
            <pc:docMk/>
            <pc:sldMk cId="553142916" sldId="265"/>
            <ac:spMk id="10" creationId="{539604A2-F118-40F3-952C-9085460D0102}"/>
          </ac:spMkLst>
        </pc:spChg>
      </pc:sldChg>
      <pc:sldChg chg="addSp modSp add mod">
        <pc:chgData name="徐 漫琳" userId="9a1fe271b5242967" providerId="LiveId" clId="{871B7C8D-F4EE-4B0C-9AA0-D70CB10CC997}" dt="2022-04-20T12:31:05.671" v="2868" actId="20577"/>
        <pc:sldMkLst>
          <pc:docMk/>
          <pc:sldMk cId="1333634064" sldId="266"/>
        </pc:sldMkLst>
        <pc:spChg chg="mod">
          <ac:chgData name="徐 漫琳" userId="9a1fe271b5242967" providerId="LiveId" clId="{871B7C8D-F4EE-4B0C-9AA0-D70CB10CC997}" dt="2022-04-20T05:01:31.351" v="701" actId="207"/>
          <ac:spMkLst>
            <pc:docMk/>
            <pc:sldMk cId="1333634064" sldId="266"/>
            <ac:spMk id="3" creationId="{91292C28-2709-4CE7-8595-BB870775FA0B}"/>
          </ac:spMkLst>
        </pc:spChg>
        <pc:spChg chg="add mod">
          <ac:chgData name="徐 漫琳" userId="9a1fe271b5242967" providerId="LiveId" clId="{871B7C8D-F4EE-4B0C-9AA0-D70CB10CC997}" dt="2022-04-20T12:31:05.671" v="2868" actId="20577"/>
          <ac:spMkLst>
            <pc:docMk/>
            <pc:sldMk cId="1333634064" sldId="266"/>
            <ac:spMk id="10" creationId="{BE1B939A-7DBF-4FA1-891B-B8ABD2B43777}"/>
          </ac:spMkLst>
        </pc:spChg>
        <pc:picChg chg="mod">
          <ac:chgData name="徐 漫琳" userId="9a1fe271b5242967" providerId="LiveId" clId="{871B7C8D-F4EE-4B0C-9AA0-D70CB10CC997}" dt="2022-04-20T05:14:02.308" v="1440" actId="692"/>
          <ac:picMkLst>
            <pc:docMk/>
            <pc:sldMk cId="1333634064" sldId="266"/>
            <ac:picMk id="9" creationId="{3FB25F87-00A7-466C-AB3C-76A24F162A6D}"/>
          </ac:picMkLst>
        </pc:picChg>
        <pc:cxnChg chg="add mod">
          <ac:chgData name="徐 漫琳" userId="9a1fe271b5242967" providerId="LiveId" clId="{871B7C8D-F4EE-4B0C-9AA0-D70CB10CC997}" dt="2022-04-20T05:14:11.685" v="1443" actId="14100"/>
          <ac:cxnSpMkLst>
            <pc:docMk/>
            <pc:sldMk cId="1333634064" sldId="266"/>
            <ac:cxnSpMk id="11" creationId="{E65CFEB2-5715-4F56-88E4-64F2F6CB339E}"/>
          </ac:cxnSpMkLst>
        </pc:cxnChg>
        <pc:cxnChg chg="add mod">
          <ac:chgData name="徐 漫琳" userId="9a1fe271b5242967" providerId="LiveId" clId="{871B7C8D-F4EE-4B0C-9AA0-D70CB10CC997}" dt="2022-04-20T05:14:18.930" v="1445" actId="1076"/>
          <ac:cxnSpMkLst>
            <pc:docMk/>
            <pc:sldMk cId="1333634064" sldId="266"/>
            <ac:cxnSpMk id="13" creationId="{75EFB92D-84B9-4CC5-96BB-5E2D8A767EC0}"/>
          </ac:cxnSpMkLst>
        </pc:cxnChg>
      </pc:sldChg>
      <pc:sldChg chg="addSp delSp modSp add del mod">
        <pc:chgData name="徐 漫琳" userId="9a1fe271b5242967" providerId="LiveId" clId="{871B7C8D-F4EE-4B0C-9AA0-D70CB10CC997}" dt="2022-04-20T05:08:35.952" v="1189" actId="47"/>
        <pc:sldMkLst>
          <pc:docMk/>
          <pc:sldMk cId="2394355750" sldId="267"/>
        </pc:sldMkLst>
        <pc:spChg chg="del">
          <ac:chgData name="徐 漫琳" userId="9a1fe271b5242967" providerId="LiveId" clId="{871B7C8D-F4EE-4B0C-9AA0-D70CB10CC997}" dt="2022-04-20T05:03:08.593" v="843" actId="478"/>
          <ac:spMkLst>
            <pc:docMk/>
            <pc:sldMk cId="2394355750" sldId="267"/>
            <ac:spMk id="3" creationId="{91292C28-2709-4CE7-8595-BB870775FA0B}"/>
          </ac:spMkLst>
        </pc:spChg>
        <pc:spChg chg="add mod">
          <ac:chgData name="徐 漫琳" userId="9a1fe271b5242967" providerId="LiveId" clId="{871B7C8D-F4EE-4B0C-9AA0-D70CB10CC997}" dt="2022-04-20T05:03:39.132" v="863" actId="20577"/>
          <ac:spMkLst>
            <pc:docMk/>
            <pc:sldMk cId="2394355750" sldId="267"/>
            <ac:spMk id="6" creationId="{8E8411F0-1B50-4CC5-A8F3-D2D50CCBB421}"/>
          </ac:spMkLst>
        </pc:spChg>
      </pc:sldChg>
      <pc:sldChg chg="addSp modSp add del mod">
        <pc:chgData name="徐 漫琳" userId="9a1fe271b5242967" providerId="LiveId" clId="{871B7C8D-F4EE-4B0C-9AA0-D70CB10CC997}" dt="2022-04-20T05:12:52.184" v="1402" actId="47"/>
        <pc:sldMkLst>
          <pc:docMk/>
          <pc:sldMk cId="3886220887" sldId="268"/>
        </pc:sldMkLst>
        <pc:spChg chg="add mod">
          <ac:chgData name="徐 漫琳" userId="9a1fe271b5242967" providerId="LiveId" clId="{871B7C8D-F4EE-4B0C-9AA0-D70CB10CC997}" dt="2022-04-20T05:10:09.406" v="1365" actId="1076"/>
          <ac:spMkLst>
            <pc:docMk/>
            <pc:sldMk cId="3886220887" sldId="268"/>
            <ac:spMk id="9" creationId="{5AC07311-5E4E-4BE4-8369-3CBAC707FAF2}"/>
          </ac:spMkLst>
        </pc:spChg>
      </pc:sldChg>
      <pc:sldChg chg="addSp modSp add mod">
        <pc:chgData name="徐 漫琳" userId="9a1fe271b5242967" providerId="LiveId" clId="{871B7C8D-F4EE-4B0C-9AA0-D70CB10CC997}" dt="2022-04-20T05:24:05.736" v="1730" actId="207"/>
        <pc:sldMkLst>
          <pc:docMk/>
          <pc:sldMk cId="58504526" sldId="269"/>
        </pc:sldMkLst>
        <pc:spChg chg="add mod">
          <ac:chgData name="徐 漫琳" userId="9a1fe271b5242967" providerId="LiveId" clId="{871B7C8D-F4EE-4B0C-9AA0-D70CB10CC997}" dt="2022-04-20T05:13:33.677" v="1430" actId="1076"/>
          <ac:spMkLst>
            <pc:docMk/>
            <pc:sldMk cId="58504526" sldId="269"/>
            <ac:spMk id="14" creationId="{AA25AD90-5587-49A7-B43C-053B0209D82E}"/>
          </ac:spMkLst>
        </pc:spChg>
        <pc:spChg chg="add mod">
          <ac:chgData name="徐 漫琳" userId="9a1fe271b5242967" providerId="LiveId" clId="{871B7C8D-F4EE-4B0C-9AA0-D70CB10CC997}" dt="2022-04-20T05:24:05.736" v="1730" actId="207"/>
          <ac:spMkLst>
            <pc:docMk/>
            <pc:sldMk cId="58504526" sldId="269"/>
            <ac:spMk id="15" creationId="{B7809B04-3398-418A-A9EE-6D4489275501}"/>
          </ac:spMkLst>
        </pc:spChg>
        <pc:picChg chg="mod">
          <ac:chgData name="徐 漫琳" userId="9a1fe271b5242967" providerId="LiveId" clId="{871B7C8D-F4EE-4B0C-9AA0-D70CB10CC997}" dt="2022-04-20T05:13:14.590" v="1427"/>
          <ac:picMkLst>
            <pc:docMk/>
            <pc:sldMk cId="58504526" sldId="269"/>
            <ac:picMk id="1026" creationId="{32E01AB2-6B6E-4F5A-B86F-E7657440F9DF}"/>
          </ac:picMkLst>
        </pc:picChg>
        <pc:picChg chg="mod">
          <ac:chgData name="徐 漫琳" userId="9a1fe271b5242967" providerId="LiveId" clId="{871B7C8D-F4EE-4B0C-9AA0-D70CB10CC997}" dt="2022-04-20T05:13:10.600" v="1423"/>
          <ac:picMkLst>
            <pc:docMk/>
            <pc:sldMk cId="58504526" sldId="269"/>
            <ac:picMk id="1030" creationId="{6D647687-A8A1-42E3-A730-0511197DE429}"/>
          </ac:picMkLst>
        </pc:picChg>
      </pc:sldChg>
      <pc:sldChg chg="add del">
        <pc:chgData name="徐 漫琳" userId="9a1fe271b5242967" providerId="LiveId" clId="{871B7C8D-F4EE-4B0C-9AA0-D70CB10CC997}" dt="2022-04-20T05:19:36.024" v="1625" actId="47"/>
        <pc:sldMkLst>
          <pc:docMk/>
          <pc:sldMk cId="1849609109" sldId="270"/>
        </pc:sldMkLst>
      </pc:sldChg>
      <pc:sldChg chg="addSp delSp modSp add mod">
        <pc:chgData name="徐 漫琳" userId="9a1fe271b5242967" providerId="LiveId" clId="{871B7C8D-F4EE-4B0C-9AA0-D70CB10CC997}" dt="2022-04-20T05:29:36.592" v="1856" actId="20577"/>
        <pc:sldMkLst>
          <pc:docMk/>
          <pc:sldMk cId="2824054219" sldId="271"/>
        </pc:sldMkLst>
        <pc:spChg chg="add del mod">
          <ac:chgData name="徐 漫琳" userId="9a1fe271b5242967" providerId="LiveId" clId="{871B7C8D-F4EE-4B0C-9AA0-D70CB10CC997}" dt="2022-04-20T05:20:07.056" v="1638" actId="478"/>
          <ac:spMkLst>
            <pc:docMk/>
            <pc:sldMk cId="2824054219" sldId="271"/>
            <ac:spMk id="9" creationId="{AF8CB250-22EB-41E5-82A4-F45ED98887FF}"/>
          </ac:spMkLst>
        </pc:spChg>
        <pc:spChg chg="add del mod">
          <ac:chgData name="徐 漫琳" userId="9a1fe271b5242967" providerId="LiveId" clId="{871B7C8D-F4EE-4B0C-9AA0-D70CB10CC997}" dt="2022-04-20T05:20:08.210" v="1639" actId="478"/>
          <ac:spMkLst>
            <pc:docMk/>
            <pc:sldMk cId="2824054219" sldId="271"/>
            <ac:spMk id="11" creationId="{8489A3CA-AB21-42C3-8343-73F93EF329F2}"/>
          </ac:spMkLst>
        </pc:spChg>
        <pc:spChg chg="add mod">
          <ac:chgData name="徐 漫琳" userId="9a1fe271b5242967" providerId="LiveId" clId="{871B7C8D-F4EE-4B0C-9AA0-D70CB10CC997}" dt="2022-04-20T05:29:36.592" v="1856" actId="20577"/>
          <ac:spMkLst>
            <pc:docMk/>
            <pc:sldMk cId="2824054219" sldId="271"/>
            <ac:spMk id="17" creationId="{0736E009-2146-4019-A02A-AD800010315E}"/>
          </ac:spMkLst>
        </pc:spChg>
        <pc:picChg chg="add mod ord">
          <ac:chgData name="徐 漫琳" userId="9a1fe271b5242967" providerId="LiveId" clId="{871B7C8D-F4EE-4B0C-9AA0-D70CB10CC997}" dt="2022-04-20T05:19:17.249" v="1621" actId="167"/>
          <ac:picMkLst>
            <pc:docMk/>
            <pc:sldMk cId="2824054219" sldId="271"/>
            <ac:picMk id="3" creationId="{0C052B2C-5CBA-4739-9280-8E968120B6EF}"/>
          </ac:picMkLst>
        </pc:picChg>
        <pc:picChg chg="add mod ord">
          <ac:chgData name="徐 漫琳" userId="9a1fe271b5242967" providerId="LiveId" clId="{871B7C8D-F4EE-4B0C-9AA0-D70CB10CC997}" dt="2022-04-20T05:20:02.524" v="1635" actId="167"/>
          <ac:picMkLst>
            <pc:docMk/>
            <pc:sldMk cId="2824054219" sldId="271"/>
            <ac:picMk id="7" creationId="{5578AF56-5C72-4A8D-BCCC-89143E7564D0}"/>
          </ac:picMkLst>
        </pc:picChg>
        <pc:picChg chg="del">
          <ac:chgData name="徐 漫琳" userId="9a1fe271b5242967" providerId="LiveId" clId="{871B7C8D-F4EE-4B0C-9AA0-D70CB10CC997}" dt="2022-04-20T05:20:03.466" v="1636" actId="478"/>
          <ac:picMkLst>
            <pc:docMk/>
            <pc:sldMk cId="2824054219" sldId="271"/>
            <ac:picMk id="13" creationId="{19BA41D3-6863-4A9B-9FCB-379427DFCB1D}"/>
          </ac:picMkLst>
        </pc:picChg>
        <pc:picChg chg="del mod ord">
          <ac:chgData name="徐 漫琳" userId="9a1fe271b5242967" providerId="LiveId" clId="{871B7C8D-F4EE-4B0C-9AA0-D70CB10CC997}" dt="2022-04-20T05:19:18.151" v="1622" actId="478"/>
          <ac:picMkLst>
            <pc:docMk/>
            <pc:sldMk cId="2824054219" sldId="271"/>
            <ac:picMk id="14" creationId="{4853C431-4CC1-451C-B39C-87B9A73408AA}"/>
          </ac:picMkLst>
        </pc:picChg>
        <pc:picChg chg="del">
          <ac:chgData name="徐 漫琳" userId="9a1fe271b5242967" providerId="LiveId" clId="{871B7C8D-F4EE-4B0C-9AA0-D70CB10CC997}" dt="2022-04-20T05:20:29.391" v="1646" actId="478"/>
          <ac:picMkLst>
            <pc:docMk/>
            <pc:sldMk cId="2824054219" sldId="271"/>
            <ac:picMk id="15" creationId="{4CFFFD75-136F-4275-8298-2FBCF8435BF0}"/>
          </ac:picMkLst>
        </pc:picChg>
        <pc:picChg chg="add mod ord">
          <ac:chgData name="徐 漫琳" userId="9a1fe271b5242967" providerId="LiveId" clId="{871B7C8D-F4EE-4B0C-9AA0-D70CB10CC997}" dt="2022-04-20T05:20:33.340" v="1647" actId="1076"/>
          <ac:picMkLst>
            <pc:docMk/>
            <pc:sldMk cId="2824054219" sldId="271"/>
            <ac:picMk id="16" creationId="{C93E0CE5-D9A4-4C01-B2D6-E26F458DA599}"/>
          </ac:picMkLst>
        </pc:picChg>
      </pc:sldChg>
      <pc:sldChg chg="modSp add mod">
        <pc:chgData name="徐 漫琳" userId="9a1fe271b5242967" providerId="LiveId" clId="{871B7C8D-F4EE-4B0C-9AA0-D70CB10CC997}" dt="2022-04-20T05:22:42.805" v="1720" actId="1076"/>
        <pc:sldMkLst>
          <pc:docMk/>
          <pc:sldMk cId="3917014960" sldId="272"/>
        </pc:sldMkLst>
        <pc:spChg chg="mod">
          <ac:chgData name="徐 漫琳" userId="9a1fe271b5242967" providerId="LiveId" clId="{871B7C8D-F4EE-4B0C-9AA0-D70CB10CC997}" dt="2022-04-20T05:22:42.805" v="1720" actId="1076"/>
          <ac:spMkLst>
            <pc:docMk/>
            <pc:sldMk cId="3917014960" sldId="272"/>
            <ac:spMk id="16" creationId="{0B02C6E7-A61A-4293-815A-7F7DD2C32DBE}"/>
          </ac:spMkLst>
        </pc:spChg>
      </pc:sldChg>
      <pc:sldChg chg="addSp delSp modSp add mod">
        <pc:chgData name="徐 漫琳" userId="9a1fe271b5242967" providerId="LiveId" clId="{871B7C8D-F4EE-4B0C-9AA0-D70CB10CC997}" dt="2022-04-20T12:25:19.834" v="2814" actId="1076"/>
        <pc:sldMkLst>
          <pc:docMk/>
          <pc:sldMk cId="1624084931" sldId="273"/>
        </pc:sldMkLst>
        <pc:spChg chg="mod">
          <ac:chgData name="徐 漫琳" userId="9a1fe271b5242967" providerId="LiveId" clId="{871B7C8D-F4EE-4B0C-9AA0-D70CB10CC997}" dt="2022-04-20T06:57:46.833" v="2089" actId="20577"/>
          <ac:spMkLst>
            <pc:docMk/>
            <pc:sldMk cId="1624084931" sldId="273"/>
            <ac:spMk id="6" creationId="{5ACCB2F6-4C8F-4D2E-8E08-7C113CBFEFF2}"/>
          </ac:spMkLst>
        </pc:spChg>
        <pc:spChg chg="add mod">
          <ac:chgData name="徐 漫琳" userId="9a1fe271b5242967" providerId="LiveId" clId="{871B7C8D-F4EE-4B0C-9AA0-D70CB10CC997}" dt="2022-04-20T07:12:32.349" v="2206" actId="1076"/>
          <ac:spMkLst>
            <pc:docMk/>
            <pc:sldMk cId="1624084931" sldId="273"/>
            <ac:spMk id="8" creationId="{6BF3BFA9-B0D4-449E-89B3-5495B57D84EB}"/>
          </ac:spMkLst>
        </pc:spChg>
        <pc:spChg chg="add mod">
          <ac:chgData name="徐 漫琳" userId="9a1fe271b5242967" providerId="LiveId" clId="{871B7C8D-F4EE-4B0C-9AA0-D70CB10CC997}" dt="2022-04-20T07:12:36.430" v="2207" actId="1076"/>
          <ac:spMkLst>
            <pc:docMk/>
            <pc:sldMk cId="1624084931" sldId="273"/>
            <ac:spMk id="11" creationId="{2A5DA1B1-D6D4-432A-A748-53FF50F64C9F}"/>
          </ac:spMkLst>
        </pc:spChg>
        <pc:spChg chg="add mod">
          <ac:chgData name="徐 漫琳" userId="9a1fe271b5242967" providerId="LiveId" clId="{871B7C8D-F4EE-4B0C-9AA0-D70CB10CC997}" dt="2022-04-20T12:25:19.834" v="2814" actId="1076"/>
          <ac:spMkLst>
            <pc:docMk/>
            <pc:sldMk cId="1624084931" sldId="273"/>
            <ac:spMk id="12" creationId="{BA75FA4C-FA15-49C5-9467-3F0CD7F50C72}"/>
          </ac:spMkLst>
        </pc:spChg>
        <pc:spChg chg="del mod">
          <ac:chgData name="徐 漫琳" userId="9a1fe271b5242967" providerId="LiveId" clId="{871B7C8D-F4EE-4B0C-9AA0-D70CB10CC997}" dt="2022-04-20T05:31:37.268" v="2014" actId="478"/>
          <ac:spMkLst>
            <pc:docMk/>
            <pc:sldMk cId="1624084931" sldId="273"/>
            <ac:spMk id="17" creationId="{0736E009-2146-4019-A02A-AD800010315E}"/>
          </ac:spMkLst>
        </pc:spChg>
        <pc:picChg chg="del">
          <ac:chgData name="徐 漫琳" userId="9a1fe271b5242967" providerId="LiveId" clId="{871B7C8D-F4EE-4B0C-9AA0-D70CB10CC997}" dt="2022-04-20T05:30:17.670" v="1858" actId="478"/>
          <ac:picMkLst>
            <pc:docMk/>
            <pc:sldMk cId="1624084931" sldId="273"/>
            <ac:picMk id="3" creationId="{0C052B2C-5CBA-4739-9280-8E968120B6EF}"/>
          </ac:picMkLst>
        </pc:picChg>
        <pc:picChg chg="add mod">
          <ac:chgData name="徐 漫琳" userId="9a1fe271b5242967" providerId="LiveId" clId="{871B7C8D-F4EE-4B0C-9AA0-D70CB10CC997}" dt="2022-04-20T06:58:55.167" v="2102" actId="14100"/>
          <ac:picMkLst>
            <pc:docMk/>
            <pc:sldMk cId="1624084931" sldId="273"/>
            <ac:picMk id="4" creationId="{F2A15D1B-AABE-4839-B66C-9BE2CFEC5C45}"/>
          </ac:picMkLst>
        </pc:picChg>
        <pc:picChg chg="del mod">
          <ac:chgData name="徐 漫琳" userId="9a1fe271b5242967" providerId="LiveId" clId="{871B7C8D-F4EE-4B0C-9AA0-D70CB10CC997}" dt="2022-04-20T05:30:20.056" v="1860" actId="478"/>
          <ac:picMkLst>
            <pc:docMk/>
            <pc:sldMk cId="1624084931" sldId="273"/>
            <ac:picMk id="7" creationId="{5578AF56-5C72-4A8D-BCCC-89143E7564D0}"/>
          </ac:picMkLst>
        </pc:picChg>
        <pc:picChg chg="del">
          <ac:chgData name="徐 漫琳" userId="9a1fe271b5242967" providerId="LiveId" clId="{871B7C8D-F4EE-4B0C-9AA0-D70CB10CC997}" dt="2022-04-20T05:30:20.841" v="1861" actId="478"/>
          <ac:picMkLst>
            <pc:docMk/>
            <pc:sldMk cId="1624084931" sldId="273"/>
            <ac:picMk id="16" creationId="{C93E0CE5-D9A4-4C01-B2D6-E26F458DA599}"/>
          </ac:picMkLst>
        </pc:picChg>
      </pc:sldChg>
      <pc:sldChg chg="delSp modSp add del mod">
        <pc:chgData name="徐 漫琳" userId="9a1fe271b5242967" providerId="LiveId" clId="{871B7C8D-F4EE-4B0C-9AA0-D70CB10CC997}" dt="2022-04-20T06:57:32.032" v="2018" actId="47"/>
        <pc:sldMkLst>
          <pc:docMk/>
          <pc:sldMk cId="2925011196" sldId="274"/>
        </pc:sldMkLst>
        <pc:spChg chg="mod">
          <ac:chgData name="徐 漫琳" userId="9a1fe271b5242967" providerId="LiveId" clId="{871B7C8D-F4EE-4B0C-9AA0-D70CB10CC997}" dt="2022-04-20T05:31:22.002" v="2010" actId="20577"/>
          <ac:spMkLst>
            <pc:docMk/>
            <pc:sldMk cId="2925011196" sldId="274"/>
            <ac:spMk id="6" creationId="{5ACCB2F6-4C8F-4D2E-8E08-7C113CBFEFF2}"/>
          </ac:spMkLst>
        </pc:spChg>
        <pc:spChg chg="del mod">
          <ac:chgData name="徐 漫琳" userId="9a1fe271b5242967" providerId="LiveId" clId="{871B7C8D-F4EE-4B0C-9AA0-D70CB10CC997}" dt="2022-04-20T05:31:34.346" v="2013" actId="478"/>
          <ac:spMkLst>
            <pc:docMk/>
            <pc:sldMk cId="2925011196" sldId="274"/>
            <ac:spMk id="17" creationId="{0736E009-2146-4019-A02A-AD800010315E}"/>
          </ac:spMkLst>
        </pc:spChg>
      </pc:sldChg>
      <pc:sldChg chg="addSp delSp modSp add del mod">
        <pc:chgData name="徐 漫琳" userId="9a1fe271b5242967" providerId="LiveId" clId="{871B7C8D-F4EE-4B0C-9AA0-D70CB10CC997}" dt="2022-04-20T07:23:21.802" v="2215" actId="47"/>
        <pc:sldMkLst>
          <pc:docMk/>
          <pc:sldMk cId="3716711325" sldId="274"/>
        </pc:sldMkLst>
        <pc:spChg chg="add mod">
          <ac:chgData name="徐 漫琳" userId="9a1fe271b5242967" providerId="LiveId" clId="{871B7C8D-F4EE-4B0C-9AA0-D70CB10CC997}" dt="2022-04-20T07:03:13.848" v="2195" actId="20577"/>
          <ac:spMkLst>
            <pc:docMk/>
            <pc:sldMk cId="3716711325" sldId="274"/>
            <ac:spMk id="7" creationId="{DCC8A6D4-8441-4FF8-8F50-6212153F7D84}"/>
          </ac:spMkLst>
        </pc:spChg>
        <pc:spChg chg="add mod">
          <ac:chgData name="徐 漫琳" userId="9a1fe271b5242967" providerId="LiveId" clId="{871B7C8D-F4EE-4B0C-9AA0-D70CB10CC997}" dt="2022-04-20T07:19:25.500" v="2209" actId="20577"/>
          <ac:spMkLst>
            <pc:docMk/>
            <pc:sldMk cId="3716711325" sldId="274"/>
            <ac:spMk id="8" creationId="{EC56BC15-C53D-4228-8D75-07844DAC42C5}"/>
          </ac:spMkLst>
        </pc:spChg>
        <pc:picChg chg="add mod">
          <ac:chgData name="徐 漫琳" userId="9a1fe271b5242967" providerId="LiveId" clId="{871B7C8D-F4EE-4B0C-9AA0-D70CB10CC997}" dt="2022-04-20T06:58:47.381" v="2100" actId="14100"/>
          <ac:picMkLst>
            <pc:docMk/>
            <pc:sldMk cId="3716711325" sldId="274"/>
            <ac:picMk id="3" creationId="{2DE29210-6EC0-4FBC-9478-3A7ABD1D45FD}"/>
          </ac:picMkLst>
        </pc:picChg>
        <pc:picChg chg="del">
          <ac:chgData name="徐 漫琳" userId="9a1fe271b5242967" providerId="LiveId" clId="{871B7C8D-F4EE-4B0C-9AA0-D70CB10CC997}" dt="2022-04-20T06:57:54.597" v="2091" actId="478"/>
          <ac:picMkLst>
            <pc:docMk/>
            <pc:sldMk cId="3716711325" sldId="274"/>
            <ac:picMk id="4" creationId="{F2A15D1B-AABE-4839-B66C-9BE2CFEC5C45}"/>
          </ac:picMkLst>
        </pc:picChg>
      </pc:sldChg>
      <pc:sldChg chg="addSp modSp add mod ord">
        <pc:chgData name="徐 漫琳" userId="9a1fe271b5242967" providerId="LiveId" clId="{871B7C8D-F4EE-4B0C-9AA0-D70CB10CC997}" dt="2022-04-20T12:25:29.153" v="2816" actId="1076"/>
        <pc:sldMkLst>
          <pc:docMk/>
          <pc:sldMk cId="805587484" sldId="275"/>
        </pc:sldMkLst>
        <pc:spChg chg="mod">
          <ac:chgData name="徐 漫琳" userId="9a1fe271b5242967" providerId="LiveId" clId="{871B7C8D-F4EE-4B0C-9AA0-D70CB10CC997}" dt="2022-04-20T07:43:29.701" v="2302" actId="20577"/>
          <ac:spMkLst>
            <pc:docMk/>
            <pc:sldMk cId="805587484" sldId="275"/>
            <ac:spMk id="6" creationId="{5ACCB2F6-4C8F-4D2E-8E08-7C113CBFEFF2}"/>
          </ac:spMkLst>
        </pc:spChg>
        <pc:spChg chg="mod">
          <ac:chgData name="徐 漫琳" userId="9a1fe271b5242967" providerId="LiveId" clId="{871B7C8D-F4EE-4B0C-9AA0-D70CB10CC997}" dt="2022-04-20T12:24:13.066" v="2622" actId="20577"/>
          <ac:spMkLst>
            <pc:docMk/>
            <pc:sldMk cId="805587484" sldId="275"/>
            <ac:spMk id="8" creationId="{EC56BC15-C53D-4228-8D75-07844DAC42C5}"/>
          </ac:spMkLst>
        </pc:spChg>
        <pc:spChg chg="add mod">
          <ac:chgData name="徐 漫琳" userId="9a1fe271b5242967" providerId="LiveId" clId="{871B7C8D-F4EE-4B0C-9AA0-D70CB10CC997}" dt="2022-04-20T12:25:29.153" v="2816" actId="1076"/>
          <ac:spMkLst>
            <pc:docMk/>
            <pc:sldMk cId="805587484" sldId="275"/>
            <ac:spMk id="9" creationId="{5C91016C-CD7B-411F-BE76-7AEF9AC84F6C}"/>
          </ac:spMkLst>
        </pc:spChg>
      </pc:sldChg>
      <pc:sldChg chg="delSp modSp add del mod">
        <pc:chgData name="徐 漫琳" userId="9a1fe271b5242967" providerId="LiveId" clId="{871B7C8D-F4EE-4B0C-9AA0-D70CB10CC997}" dt="2022-04-20T07:34:40.514" v="2254" actId="47"/>
        <pc:sldMkLst>
          <pc:docMk/>
          <pc:sldMk cId="505266955" sldId="276"/>
        </pc:sldMkLst>
        <pc:spChg chg="mod">
          <ac:chgData name="徐 漫琳" userId="9a1fe271b5242967" providerId="LiveId" clId="{871B7C8D-F4EE-4B0C-9AA0-D70CB10CC997}" dt="2022-04-20T07:23:30.716" v="2231" actId="20577"/>
          <ac:spMkLst>
            <pc:docMk/>
            <pc:sldMk cId="505266955" sldId="276"/>
            <ac:spMk id="6" creationId="{5ACCB2F6-4C8F-4D2E-8E08-7C113CBFEFF2}"/>
          </ac:spMkLst>
        </pc:spChg>
        <pc:picChg chg="del">
          <ac:chgData name="徐 漫琳" userId="9a1fe271b5242967" providerId="LiveId" clId="{871B7C8D-F4EE-4B0C-9AA0-D70CB10CC997}" dt="2022-04-20T07:23:32.721" v="2232" actId="478"/>
          <ac:picMkLst>
            <pc:docMk/>
            <pc:sldMk cId="505266955" sldId="276"/>
            <ac:picMk id="4" creationId="{F2A15D1B-AABE-4839-B66C-9BE2CFEC5C45}"/>
          </ac:picMkLst>
        </pc:picChg>
      </pc:sldChg>
      <pc:sldChg chg="addSp delSp modSp add del mod">
        <pc:chgData name="徐 漫琳" userId="9a1fe271b5242967" providerId="LiveId" clId="{871B7C8D-F4EE-4B0C-9AA0-D70CB10CC997}" dt="2022-04-20T12:31:23.532" v="2869" actId="47"/>
        <pc:sldMkLst>
          <pc:docMk/>
          <pc:sldMk cId="3017864659" sldId="276"/>
        </pc:sldMkLst>
        <pc:spChg chg="mod">
          <ac:chgData name="徐 漫琳" userId="9a1fe271b5242967" providerId="LiveId" clId="{871B7C8D-F4EE-4B0C-9AA0-D70CB10CC997}" dt="2022-04-20T07:43:36.259" v="2317" actId="20577"/>
          <ac:spMkLst>
            <pc:docMk/>
            <pc:sldMk cId="3017864659" sldId="276"/>
            <ac:spMk id="6" creationId="{5ACCB2F6-4C8F-4D2E-8E08-7C113CBFEFF2}"/>
          </ac:spMkLst>
        </pc:spChg>
        <pc:spChg chg="del">
          <ac:chgData name="徐 漫琳" userId="9a1fe271b5242967" providerId="LiveId" clId="{871B7C8D-F4EE-4B0C-9AA0-D70CB10CC997}" dt="2022-04-20T07:43:41.218" v="2319" actId="478"/>
          <ac:spMkLst>
            <pc:docMk/>
            <pc:sldMk cId="3017864659" sldId="276"/>
            <ac:spMk id="8" creationId="{6BF3BFA9-B0D4-449E-89B3-5495B57D84EB}"/>
          </ac:spMkLst>
        </pc:spChg>
        <pc:spChg chg="del">
          <ac:chgData name="徐 漫琳" userId="9a1fe271b5242967" providerId="LiveId" clId="{871B7C8D-F4EE-4B0C-9AA0-D70CB10CC997}" dt="2022-04-20T07:43:42.387" v="2320" actId="478"/>
          <ac:spMkLst>
            <pc:docMk/>
            <pc:sldMk cId="3017864659" sldId="276"/>
            <ac:spMk id="11" creationId="{2A5DA1B1-D6D4-432A-A748-53FF50F64C9F}"/>
          </ac:spMkLst>
        </pc:spChg>
        <pc:spChg chg="del">
          <ac:chgData name="徐 漫琳" userId="9a1fe271b5242967" providerId="LiveId" clId="{871B7C8D-F4EE-4B0C-9AA0-D70CB10CC997}" dt="2022-04-20T07:43:45.398" v="2321" actId="478"/>
          <ac:spMkLst>
            <pc:docMk/>
            <pc:sldMk cId="3017864659" sldId="276"/>
            <ac:spMk id="12" creationId="{BA75FA4C-FA15-49C5-9467-3F0CD7F50C72}"/>
          </ac:spMkLst>
        </pc:spChg>
        <pc:spChg chg="add del">
          <ac:chgData name="徐 漫琳" userId="9a1fe271b5242967" providerId="LiveId" clId="{871B7C8D-F4EE-4B0C-9AA0-D70CB10CC997}" dt="2022-04-20T12:16:09.696" v="2595" actId="478"/>
          <ac:spMkLst>
            <pc:docMk/>
            <pc:sldMk cId="3017864659" sldId="276"/>
            <ac:spMk id="14" creationId="{CF106E18-3C71-4534-8C1C-4E7F2805219F}"/>
          </ac:spMkLst>
        </pc:spChg>
        <pc:picChg chg="add mod">
          <ac:chgData name="徐 漫琳" userId="9a1fe271b5242967" providerId="LiveId" clId="{871B7C8D-F4EE-4B0C-9AA0-D70CB10CC997}" dt="2022-04-20T07:44:37.054" v="2328" actId="1076"/>
          <ac:picMkLst>
            <pc:docMk/>
            <pc:sldMk cId="3017864659" sldId="276"/>
            <ac:picMk id="3" creationId="{B4E7569D-FACA-4209-8868-877F43801CCD}"/>
          </ac:picMkLst>
        </pc:picChg>
        <pc:picChg chg="del">
          <ac:chgData name="徐 漫琳" userId="9a1fe271b5242967" providerId="LiveId" clId="{871B7C8D-F4EE-4B0C-9AA0-D70CB10CC997}" dt="2022-04-20T07:43:38.156" v="2318" actId="478"/>
          <ac:picMkLst>
            <pc:docMk/>
            <pc:sldMk cId="3017864659" sldId="276"/>
            <ac:picMk id="4" creationId="{F2A15D1B-AABE-4839-B66C-9BE2CFEC5C45}"/>
          </ac:picMkLst>
        </pc:picChg>
        <pc:picChg chg="mod">
          <ac:chgData name="徐 漫琳" userId="9a1fe271b5242967" providerId="LiveId" clId="{871B7C8D-F4EE-4B0C-9AA0-D70CB10CC997}" dt="2022-04-20T12:16:13.923" v="2596" actId="1076"/>
          <ac:picMkLst>
            <pc:docMk/>
            <pc:sldMk cId="3017864659" sldId="276"/>
            <ac:picMk id="5" creationId="{FA5ECA75-7D87-4DF0-BF07-095F9AB9A64B}"/>
          </ac:picMkLst>
        </pc:picChg>
        <pc:picChg chg="add mod">
          <ac:chgData name="徐 漫琳" userId="9a1fe271b5242967" providerId="LiveId" clId="{871B7C8D-F4EE-4B0C-9AA0-D70CB10CC997}" dt="2022-04-20T07:44:39.276" v="2329" actId="1076"/>
          <ac:picMkLst>
            <pc:docMk/>
            <pc:sldMk cId="3017864659" sldId="276"/>
            <ac:picMk id="9" creationId="{BF02047F-1E96-4C58-BFBC-C5EEF84A2F95}"/>
          </ac:picMkLst>
        </pc:picChg>
        <pc:picChg chg="add mod">
          <ac:chgData name="徐 漫琳" userId="9a1fe271b5242967" providerId="LiveId" clId="{871B7C8D-F4EE-4B0C-9AA0-D70CB10CC997}" dt="2022-04-20T07:44:41.485" v="2330" actId="1076"/>
          <ac:picMkLst>
            <pc:docMk/>
            <pc:sldMk cId="3017864659" sldId="276"/>
            <ac:picMk id="13" creationId="{08033949-017F-4F8A-BC5C-E3CF65F77AE8}"/>
          </ac:picMkLst>
        </pc:picChg>
      </pc:sldChg>
      <pc:sldChg chg="addSp delSp modSp add mod">
        <pc:chgData name="徐 漫琳" userId="9a1fe271b5242967" providerId="LiveId" clId="{871B7C8D-F4EE-4B0C-9AA0-D70CB10CC997}" dt="2022-04-20T12:43:54.417" v="3121" actId="20577"/>
        <pc:sldMkLst>
          <pc:docMk/>
          <pc:sldMk cId="1382324170" sldId="277"/>
        </pc:sldMkLst>
        <pc:spChg chg="add mod">
          <ac:chgData name="徐 漫琳" userId="9a1fe271b5242967" providerId="LiveId" clId="{871B7C8D-F4EE-4B0C-9AA0-D70CB10CC997}" dt="2022-04-20T12:43:51.296" v="3120" actId="20577"/>
          <ac:spMkLst>
            <pc:docMk/>
            <pc:sldMk cId="1382324170" sldId="277"/>
            <ac:spMk id="2" creationId="{18505334-9BC7-40A5-A48F-973D7361C6CD}"/>
          </ac:spMkLst>
        </pc:spChg>
        <pc:spChg chg="mod">
          <ac:chgData name="徐 漫琳" userId="9a1fe271b5242967" providerId="LiveId" clId="{871B7C8D-F4EE-4B0C-9AA0-D70CB10CC997}" dt="2022-04-20T11:53:28.817" v="2386" actId="20577"/>
          <ac:spMkLst>
            <pc:docMk/>
            <pc:sldMk cId="1382324170" sldId="277"/>
            <ac:spMk id="6" creationId="{5ACCB2F6-4C8F-4D2E-8E08-7C113CBFEFF2}"/>
          </ac:spMkLst>
        </pc:spChg>
        <pc:spChg chg="del mod">
          <ac:chgData name="徐 漫琳" userId="9a1fe271b5242967" providerId="LiveId" clId="{871B7C8D-F4EE-4B0C-9AA0-D70CB10CC997}" dt="2022-04-20T12:15:47.141" v="2592" actId="478"/>
          <ac:spMkLst>
            <pc:docMk/>
            <pc:sldMk cId="1382324170" sldId="277"/>
            <ac:spMk id="14" creationId="{CF106E18-3C71-4534-8C1C-4E7F2805219F}"/>
          </ac:spMkLst>
        </pc:spChg>
        <pc:spChg chg="add mod">
          <ac:chgData name="徐 漫琳" userId="9a1fe271b5242967" providerId="LiveId" clId="{871B7C8D-F4EE-4B0C-9AA0-D70CB10CC997}" dt="2022-04-20T12:43:54.417" v="3121" actId="20577"/>
          <ac:spMkLst>
            <pc:docMk/>
            <pc:sldMk cId="1382324170" sldId="277"/>
            <ac:spMk id="15" creationId="{05C5B1D8-B2B3-42E6-B853-F5694B47181F}"/>
          </ac:spMkLst>
        </pc:spChg>
        <pc:picChg chg="del">
          <ac:chgData name="徐 漫琳" userId="9a1fe271b5242967" providerId="LiveId" clId="{871B7C8D-F4EE-4B0C-9AA0-D70CB10CC997}" dt="2022-04-20T11:53:21.162" v="2368" actId="478"/>
          <ac:picMkLst>
            <pc:docMk/>
            <pc:sldMk cId="1382324170" sldId="277"/>
            <ac:picMk id="3" creationId="{B4E7569D-FACA-4209-8868-877F43801CCD}"/>
          </ac:picMkLst>
        </pc:picChg>
        <pc:picChg chg="mod">
          <ac:chgData name="徐 漫琳" userId="9a1fe271b5242967" providerId="LiveId" clId="{871B7C8D-F4EE-4B0C-9AA0-D70CB10CC997}" dt="2022-04-20T12:15:55.358" v="2593" actId="1076"/>
          <ac:picMkLst>
            <pc:docMk/>
            <pc:sldMk cId="1382324170" sldId="277"/>
            <ac:picMk id="5" creationId="{FA5ECA75-7D87-4DF0-BF07-095F9AB9A64B}"/>
          </ac:picMkLst>
        </pc:picChg>
        <pc:picChg chg="add mod ord">
          <ac:chgData name="徐 漫琳" userId="9a1fe271b5242967" providerId="LiveId" clId="{871B7C8D-F4EE-4B0C-9AA0-D70CB10CC997}" dt="2022-04-20T12:01:34.765" v="2527" actId="14100"/>
          <ac:picMkLst>
            <pc:docMk/>
            <pc:sldMk cId="1382324170" sldId="277"/>
            <ac:picMk id="7" creationId="{580570E8-825C-44AB-90AB-8DBA2E22773E}"/>
          </ac:picMkLst>
        </pc:picChg>
        <pc:picChg chg="del">
          <ac:chgData name="徐 漫琳" userId="9a1fe271b5242967" providerId="LiveId" clId="{871B7C8D-F4EE-4B0C-9AA0-D70CB10CC997}" dt="2022-04-20T11:53:24.014" v="2370" actId="478"/>
          <ac:picMkLst>
            <pc:docMk/>
            <pc:sldMk cId="1382324170" sldId="277"/>
            <ac:picMk id="9" creationId="{BF02047F-1E96-4C58-BFBC-C5EEF84A2F95}"/>
          </ac:picMkLst>
        </pc:picChg>
        <pc:picChg chg="add mod ord">
          <ac:chgData name="徐 漫琳" userId="9a1fe271b5242967" providerId="LiveId" clId="{871B7C8D-F4EE-4B0C-9AA0-D70CB10CC997}" dt="2022-04-20T12:06:02.001" v="2589" actId="1076"/>
          <ac:picMkLst>
            <pc:docMk/>
            <pc:sldMk cId="1382324170" sldId="277"/>
            <ac:picMk id="10" creationId="{D92E4502-4CA4-4747-B7EF-DBBE2B45C49A}"/>
          </ac:picMkLst>
        </pc:picChg>
        <pc:picChg chg="add mod">
          <ac:chgData name="徐 漫琳" userId="9a1fe271b5242967" providerId="LiveId" clId="{871B7C8D-F4EE-4B0C-9AA0-D70CB10CC997}" dt="2022-04-20T12:26:27.970" v="2823" actId="1076"/>
          <ac:picMkLst>
            <pc:docMk/>
            <pc:sldMk cId="1382324170" sldId="277"/>
            <ac:picMk id="12" creationId="{67093EE5-B52F-47E6-99D4-E5B7A4029247}"/>
          </ac:picMkLst>
        </pc:picChg>
        <pc:picChg chg="del">
          <ac:chgData name="徐 漫琳" userId="9a1fe271b5242967" providerId="LiveId" clId="{871B7C8D-F4EE-4B0C-9AA0-D70CB10CC997}" dt="2022-04-20T11:53:22.835" v="2369" actId="478"/>
          <ac:picMkLst>
            <pc:docMk/>
            <pc:sldMk cId="1382324170" sldId="277"/>
            <ac:picMk id="13" creationId="{08033949-017F-4F8A-BC5C-E3CF65F77AE8}"/>
          </ac:picMkLst>
        </pc:picChg>
        <pc:picChg chg="add mod">
          <ac:chgData name="徐 漫琳" userId="9a1fe271b5242967" providerId="LiveId" clId="{871B7C8D-F4EE-4B0C-9AA0-D70CB10CC997}" dt="2022-04-20T12:27:53.334" v="2837" actId="1076"/>
          <ac:picMkLst>
            <pc:docMk/>
            <pc:sldMk cId="1382324170" sldId="277"/>
            <ac:picMk id="20" creationId="{6545DE56-4637-402B-983A-1217C36B4878}"/>
          </ac:picMkLst>
        </pc:picChg>
        <pc:cxnChg chg="add mod">
          <ac:chgData name="徐 漫琳" userId="9a1fe271b5242967" providerId="LiveId" clId="{871B7C8D-F4EE-4B0C-9AA0-D70CB10CC997}" dt="2022-04-20T12:26:55.055" v="2827" actId="208"/>
          <ac:cxnSpMkLst>
            <pc:docMk/>
            <pc:sldMk cId="1382324170" sldId="277"/>
            <ac:cxnSpMk id="16" creationId="{25AA3AAC-A353-43BD-BF21-445B4C177508}"/>
          </ac:cxnSpMkLst>
        </pc:cxnChg>
        <pc:cxnChg chg="add mod">
          <ac:chgData name="徐 漫琳" userId="9a1fe271b5242967" providerId="LiveId" clId="{871B7C8D-F4EE-4B0C-9AA0-D70CB10CC997}" dt="2022-04-20T12:27:48.738" v="2836" actId="14100"/>
          <ac:cxnSpMkLst>
            <pc:docMk/>
            <pc:sldMk cId="1382324170" sldId="277"/>
            <ac:cxnSpMk id="21" creationId="{F69C6393-F6DA-47C9-8BA6-81853747ACF3}"/>
          </ac:cxnSpMkLst>
        </pc:cxnChg>
      </pc:sldChg>
      <pc:sldChg chg="delSp modSp add del mod">
        <pc:chgData name="徐 漫琳" userId="9a1fe271b5242967" providerId="LiveId" clId="{871B7C8D-F4EE-4B0C-9AA0-D70CB10CC997}" dt="2022-04-20T07:34:41.834" v="2255" actId="47"/>
        <pc:sldMkLst>
          <pc:docMk/>
          <pc:sldMk cId="1681586040" sldId="277"/>
        </pc:sldMkLst>
        <pc:spChg chg="mod">
          <ac:chgData name="徐 漫琳" userId="9a1fe271b5242967" providerId="LiveId" clId="{871B7C8D-F4EE-4B0C-9AA0-D70CB10CC997}" dt="2022-04-20T07:23:41.602" v="2252" actId="20577"/>
          <ac:spMkLst>
            <pc:docMk/>
            <pc:sldMk cId="1681586040" sldId="277"/>
            <ac:spMk id="6" creationId="{5ACCB2F6-4C8F-4D2E-8E08-7C113CBFEFF2}"/>
          </ac:spMkLst>
        </pc:spChg>
        <pc:picChg chg="del">
          <ac:chgData name="徐 漫琳" userId="9a1fe271b5242967" providerId="LiveId" clId="{871B7C8D-F4EE-4B0C-9AA0-D70CB10CC997}" dt="2022-04-20T07:23:43.069" v="2253" actId="478"/>
          <ac:picMkLst>
            <pc:docMk/>
            <pc:sldMk cId="1681586040" sldId="277"/>
            <ac:picMk id="3" creationId="{2DE29210-6EC0-4FBC-9478-3A7ABD1D45FD}"/>
          </ac:picMkLst>
        </pc:picChg>
      </pc:sldChg>
      <pc:sldChg chg="delSp add mod">
        <pc:chgData name="徐 漫琳" userId="9a1fe271b5242967" providerId="LiveId" clId="{871B7C8D-F4EE-4B0C-9AA0-D70CB10CC997}" dt="2022-04-20T12:28:01.915" v="2840" actId="478"/>
        <pc:sldMkLst>
          <pc:docMk/>
          <pc:sldMk cId="3787729208" sldId="278"/>
        </pc:sldMkLst>
        <pc:spChg chg="del">
          <ac:chgData name="徐 漫琳" userId="9a1fe271b5242967" providerId="LiveId" clId="{871B7C8D-F4EE-4B0C-9AA0-D70CB10CC997}" dt="2022-04-20T12:27:59.280" v="2839" actId="478"/>
          <ac:spMkLst>
            <pc:docMk/>
            <pc:sldMk cId="3787729208" sldId="278"/>
            <ac:spMk id="2" creationId="{18505334-9BC7-40A5-A48F-973D7361C6CD}"/>
          </ac:spMkLst>
        </pc:spChg>
        <pc:spChg chg="del">
          <ac:chgData name="徐 漫琳" userId="9a1fe271b5242967" providerId="LiveId" clId="{871B7C8D-F4EE-4B0C-9AA0-D70CB10CC997}" dt="2022-04-20T12:28:01.915" v="2840" actId="478"/>
          <ac:spMkLst>
            <pc:docMk/>
            <pc:sldMk cId="3787729208" sldId="278"/>
            <ac:spMk id="15" creationId="{05C5B1D8-B2B3-42E6-B853-F5694B47181F}"/>
          </ac:spMkLst>
        </pc:spChg>
      </pc:sldChg>
      <pc:sldChg chg="delSp modSp add mod">
        <pc:chgData name="徐 漫琳" userId="9a1fe271b5242967" providerId="LiveId" clId="{871B7C8D-F4EE-4B0C-9AA0-D70CB10CC997}" dt="2022-04-20T12:53:41.092" v="3141" actId="20577"/>
        <pc:sldMkLst>
          <pc:docMk/>
          <pc:sldMk cId="528643150" sldId="279"/>
        </pc:sldMkLst>
        <pc:spChg chg="mod">
          <ac:chgData name="徐 漫琳" userId="9a1fe271b5242967" providerId="LiveId" clId="{871B7C8D-F4EE-4B0C-9AA0-D70CB10CC997}" dt="2022-04-20T12:53:41.092" v="3141" actId="20577"/>
          <ac:spMkLst>
            <pc:docMk/>
            <pc:sldMk cId="528643150" sldId="279"/>
            <ac:spMk id="2" creationId="{0CC9E269-DF52-4BB2-8417-939113CEA4D9}"/>
          </ac:spMkLst>
        </pc:spChg>
        <pc:spChg chg="mod">
          <ac:chgData name="徐 漫琳" userId="9a1fe271b5242967" providerId="LiveId" clId="{871B7C8D-F4EE-4B0C-9AA0-D70CB10CC997}" dt="2022-04-20T12:40:29.789" v="3119" actId="1076"/>
          <ac:spMkLst>
            <pc:docMk/>
            <pc:sldMk cId="528643150" sldId="279"/>
            <ac:spMk id="3" creationId="{91292C28-2709-4CE7-8595-BB870775FA0B}"/>
          </ac:spMkLst>
        </pc:spChg>
        <pc:spChg chg="del">
          <ac:chgData name="徐 漫琳" userId="9a1fe271b5242967" providerId="LiveId" clId="{871B7C8D-F4EE-4B0C-9AA0-D70CB10CC997}" dt="2022-04-20T12:31:49.607" v="2889" actId="478"/>
          <ac:spMkLst>
            <pc:docMk/>
            <pc:sldMk cId="528643150" sldId="279"/>
            <ac:spMk id="4" creationId="{6128DC1A-A3AB-4BF5-9DCD-E22DF001D7BF}"/>
          </ac:spMkLst>
        </pc:spChg>
        <pc:picChg chg="del">
          <ac:chgData name="徐 漫琳" userId="9a1fe271b5242967" providerId="LiveId" clId="{871B7C8D-F4EE-4B0C-9AA0-D70CB10CC997}" dt="2022-04-20T12:31:45.252" v="2886" actId="478"/>
          <ac:picMkLst>
            <pc:docMk/>
            <pc:sldMk cId="528643150" sldId="279"/>
            <ac:picMk id="7" creationId="{7BE89D3D-38A0-4CD1-ACC4-D8A9350439C7}"/>
          </ac:picMkLst>
        </pc:picChg>
        <pc:picChg chg="del">
          <ac:chgData name="徐 漫琳" userId="9a1fe271b5242967" providerId="LiveId" clId="{871B7C8D-F4EE-4B0C-9AA0-D70CB10CC997}" dt="2022-04-20T12:31:47.927" v="2888" actId="478"/>
          <ac:picMkLst>
            <pc:docMk/>
            <pc:sldMk cId="528643150" sldId="279"/>
            <ac:picMk id="8" creationId="{7FB0B474-BD2C-4DC1-AFB1-DC42E7731129}"/>
          </ac:picMkLst>
        </pc:picChg>
        <pc:picChg chg="del">
          <ac:chgData name="徐 漫琳" userId="9a1fe271b5242967" providerId="LiveId" clId="{871B7C8D-F4EE-4B0C-9AA0-D70CB10CC997}" dt="2022-04-20T12:31:46.514" v="2887" actId="478"/>
          <ac:picMkLst>
            <pc:docMk/>
            <pc:sldMk cId="528643150" sldId="279"/>
            <ac:picMk id="9" creationId="{3FB25F87-00A7-466C-AB3C-76A24F162A6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2A40C-E796-41AE-803C-BB1E7B21A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FD10BF-EFF9-4389-BA84-D9546FCAE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DB9F5-5A8D-4418-844E-EF2BA219E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5FBA-4A6B-46ED-8E19-DBE463E5E65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6AB24-9D60-4C04-A0A0-D18015BA1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BCEA5-9AC8-4B71-991F-2BBBAF875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E71A-4D47-40F7-8737-207A43490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9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EBBFA-4EA4-4D3C-A581-8002F2088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049733-7D80-403E-8EF7-66AA26038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FA1BD-083F-4EC9-8D94-E42A835C5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5FBA-4A6B-46ED-8E19-DBE463E5E65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D85BF-B1D6-4D08-8A57-4F583DEBF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A9606-80E8-4A34-9BDB-876C790CF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E71A-4D47-40F7-8737-207A43490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68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C0939F-D391-4B2C-8F4C-C384F9F7B4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B2A7C0-1FEA-4FC4-9E9F-4C7EA47B43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9717D-05B0-4D27-8893-B312A8C80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5FBA-4A6B-46ED-8E19-DBE463E5E65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E23CD-60C9-41B2-857A-2B16EAEC3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0172E-B604-4059-AD28-AC851D97F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E71A-4D47-40F7-8737-207A43490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0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EB6A1-938A-4B36-A3E3-ED9555096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9BE40-559B-4994-A9FA-7021D1DA8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32340-921B-4471-A455-0B078EA66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5FBA-4A6B-46ED-8E19-DBE463E5E65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DC467-A923-414B-803F-876530ECF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A86A2-091B-4310-96E5-C762D7ED7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E71A-4D47-40F7-8737-207A43490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633B4-025B-4661-A858-AFC2ED2C0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5ADEF-FB37-4F20-9F30-4897D69BE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23C05-B16E-410A-A4D2-41D9EF847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5FBA-4A6B-46ED-8E19-DBE463E5E65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BABC6-999B-45D3-A400-E1A11CB16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E5F74-46C2-44AF-92A1-8713D9FAD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E71A-4D47-40F7-8737-207A43490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83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19711-C277-4505-9458-7EF71359F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4C3E6-D7F6-42ED-8AEB-F7AB9BF2C0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E8E13-3CDD-4517-9A40-9479CA696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39D9EF-C3B8-4B65-8EBC-E5112190C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5FBA-4A6B-46ED-8E19-DBE463E5E65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1E9BF-05A9-4B3C-B915-EF61DB705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54BA1-7F67-4E78-BDED-546207656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E71A-4D47-40F7-8737-207A43490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96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DFE63-94E1-4F43-948E-C91345201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A818D-6C0A-4BED-98B1-3F47A4873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D80D0-5A13-444B-A454-27F587179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B38C77-5995-4D1C-A2D5-4C58A97C04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8B3F7B-3C74-4F58-80D8-D4CEBC9CB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A08640-F2C9-4429-9CFB-4FE93B669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5FBA-4A6B-46ED-8E19-DBE463E5E65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99D7A8-7F65-45C8-B7F9-0AD44C57A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D2A7A8-E882-4452-B423-0C06EE17A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E71A-4D47-40F7-8737-207A43490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5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94456-05C1-4A31-A756-5BFE38FD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05DD0C-6D41-4FEB-9978-97FF92E4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5FBA-4A6B-46ED-8E19-DBE463E5E65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6D838-F2B7-4E22-A3C2-FD1E0DF4C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27B2EF-696B-43F8-9625-EABB57F6E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E71A-4D47-40F7-8737-207A43490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20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588022-D772-421C-8021-F9EB31561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5FBA-4A6B-46ED-8E19-DBE463E5E65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88A7FC-7BB5-42D5-B0A1-5F014C67B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60EC29-6973-4F5D-8A0B-6499D6706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E71A-4D47-40F7-8737-207A43490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102BD-D393-429C-8144-476454D0A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6BFE0-E070-4679-BA92-6477CD542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E0D17-A8A0-44D6-A5BC-E44832941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966E6-CA75-404E-8504-518C3D0B8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5FBA-4A6B-46ED-8E19-DBE463E5E65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C1AD0-7B24-4CFD-85CE-441116A9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59F6A-7E61-4888-A0AA-A30DD3CAA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E71A-4D47-40F7-8737-207A43490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06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9F3D0-71C4-4A08-9417-908535C9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56A1C2-499B-4909-8258-E176ADCD25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A0DF3B-17EE-4C13-9DEC-F32274CAF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7CE8F-8947-402A-B18F-D7B9DEBC9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5FBA-4A6B-46ED-8E19-DBE463E5E65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BF98B-28DB-474A-8645-A308E7D5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5C6D9-A481-4396-A9F1-1518804C0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E71A-4D47-40F7-8737-207A43490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90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45017-3296-4E8D-ADB1-37039C04A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8E58E-40CD-459F-B1EF-D0B3974D7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20FB4-EE1F-4019-BBC2-236871EA4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15FBA-4A6B-46ED-8E19-DBE463E5E656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03CD7-954D-4270-830A-7CD19670CA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CF990-A1A5-4162-9579-2AD433E8BF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1E71A-4D47-40F7-8737-207A43490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8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E5EE2-B477-46B8-B47B-83CA9442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C3F24-087C-4FC3-87F5-BBF7303D2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75E454-CF17-4957-A1E7-7F22C0352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1760"/>
            <a:ext cx="12192000" cy="696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96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5ECA75-7D87-4DF0-BF07-095F9AB9A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5310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ACCB2F6-4C8F-4D2E-8E08-7C113CBFE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3626"/>
            <a:ext cx="10515600" cy="1325563"/>
          </a:xfrm>
        </p:spPr>
        <p:txBody>
          <a:bodyPr/>
          <a:lstStyle/>
          <a:p>
            <a:r>
              <a:rPr lang="en-US" b="1" dirty="0"/>
              <a:t>SSS vs. rain, regressions analysis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E29210-6EC0-4FBC-9478-3A7ABD1D4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24" y="1497834"/>
            <a:ext cx="6643170" cy="52812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C8A6D4-8441-4FF8-8F50-6212153F7D84}"/>
              </a:ext>
            </a:extLst>
          </p:cNvPr>
          <p:cNvSpPr txBox="1"/>
          <p:nvPr/>
        </p:nvSpPr>
        <p:spPr>
          <a:xfrm>
            <a:off x="6763894" y="2291508"/>
            <a:ext cx="266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 = -0.195*X  + 34.95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56BC15-C53D-4228-8D75-07844DAC42C5}"/>
              </a:ext>
            </a:extLst>
          </p:cNvPr>
          <p:cNvSpPr txBox="1"/>
          <p:nvPr/>
        </p:nvSpPr>
        <p:spPr>
          <a:xfrm>
            <a:off x="6763894" y="2708728"/>
            <a:ext cx="266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Y = -0.0463*X + 35.15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C91016C-CD7B-411F-BE76-7AEF9AC84F6C}"/>
              </a:ext>
            </a:extLst>
          </p:cNvPr>
          <p:cNvSpPr txBox="1">
            <a:spLocks/>
          </p:cNvSpPr>
          <p:nvPr/>
        </p:nvSpPr>
        <p:spPr>
          <a:xfrm>
            <a:off x="7694362" y="3705039"/>
            <a:ext cx="3198428" cy="1612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/>
              <a:t>General decrease of SSS with increasing precipitation</a:t>
            </a:r>
          </a:p>
          <a:p>
            <a:pPr marL="0" indent="0">
              <a:buNone/>
            </a:pPr>
            <a:r>
              <a:rPr lang="en-US" sz="2500" dirty="0"/>
              <a:t>Not significant</a:t>
            </a:r>
          </a:p>
        </p:txBody>
      </p:sp>
    </p:spTree>
    <p:extLst>
      <p:ext uri="{BB962C8B-B14F-4D97-AF65-F5344CB8AC3E}">
        <p14:creationId xmlns:p14="http://schemas.microsoft.com/office/powerpoint/2010/main" val="805587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0570E8-825C-44AB-90AB-8DBA2E227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6" y="1889377"/>
            <a:ext cx="5992488" cy="48419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2E4502-4CA4-4747-B7EF-DBBE2B45C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361" y="1889377"/>
            <a:ext cx="6148483" cy="48419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5ECA75-7D87-4DF0-BF07-095F9AB9A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55310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ACCB2F6-4C8F-4D2E-8E08-7C113CBFE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3626"/>
            <a:ext cx="10515600" cy="1325563"/>
          </a:xfrm>
        </p:spPr>
        <p:txBody>
          <a:bodyPr/>
          <a:lstStyle/>
          <a:p>
            <a:r>
              <a:rPr lang="en-US" b="1" dirty="0"/>
              <a:t>Cross-spectral analysis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093EE5-B52F-47E6-99D4-E5B7A40292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2225" y="3525125"/>
            <a:ext cx="3016892" cy="2372951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5AA3AAC-A353-43BD-BF21-445B4C177508}"/>
              </a:ext>
            </a:extLst>
          </p:cNvPr>
          <p:cNvCxnSpPr>
            <a:cxnSpLocks/>
          </p:cNvCxnSpPr>
          <p:nvPr/>
        </p:nvCxnSpPr>
        <p:spPr>
          <a:xfrm flipV="1">
            <a:off x="1417320" y="5337810"/>
            <a:ext cx="1805940" cy="5602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6545DE56-4637-402B-983A-1217C36B48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7035" y="3434764"/>
            <a:ext cx="3128696" cy="2436924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69C6393-F6DA-47C9-8BA6-81853747ACF3}"/>
              </a:ext>
            </a:extLst>
          </p:cNvPr>
          <p:cNvCxnSpPr>
            <a:cxnSpLocks/>
          </p:cNvCxnSpPr>
          <p:nvPr/>
        </p:nvCxnSpPr>
        <p:spPr>
          <a:xfrm flipV="1">
            <a:off x="7466992" y="5086350"/>
            <a:ext cx="1345753" cy="1855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729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0570E8-825C-44AB-90AB-8DBA2E227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6" y="1889377"/>
            <a:ext cx="5992488" cy="48419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2E4502-4CA4-4747-B7EF-DBBE2B45C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361" y="1889377"/>
            <a:ext cx="6148483" cy="48419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5ECA75-7D87-4DF0-BF07-095F9AB9A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55310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ACCB2F6-4C8F-4D2E-8E08-7C113CBFE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3626"/>
            <a:ext cx="10515600" cy="1325563"/>
          </a:xfrm>
        </p:spPr>
        <p:txBody>
          <a:bodyPr/>
          <a:lstStyle/>
          <a:p>
            <a:r>
              <a:rPr lang="en-US" b="1" dirty="0"/>
              <a:t>Cross-spectral analysis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505334-9BC7-40A5-A48F-973D7361C6CD}"/>
              </a:ext>
            </a:extLst>
          </p:cNvPr>
          <p:cNvSpPr txBox="1"/>
          <p:nvPr/>
        </p:nvSpPr>
        <p:spPr>
          <a:xfrm>
            <a:off x="940589" y="2324796"/>
            <a:ext cx="7260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Cross-spectral magnitude peak: 0.056</a:t>
            </a:r>
          </a:p>
          <a:p>
            <a:r>
              <a:rPr lang="en-US" dirty="0"/>
              <a:t>Corresponding phase lag: -134 degrees</a:t>
            </a:r>
          </a:p>
          <a:p>
            <a:r>
              <a:rPr lang="en-US" dirty="0"/>
              <a:t>Time lag = -134/360*T = -6.6 hours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C5B1D8-B2B3-42E6-B853-F5694B47181F}"/>
              </a:ext>
            </a:extLst>
          </p:cNvPr>
          <p:cNvSpPr txBox="1"/>
          <p:nvPr/>
        </p:nvSpPr>
        <p:spPr>
          <a:xfrm>
            <a:off x="7191831" y="2324796"/>
            <a:ext cx="7260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Cross-spectral magnitude peak: 0.055</a:t>
            </a:r>
          </a:p>
          <a:p>
            <a:r>
              <a:rPr lang="en-US" dirty="0">
                <a:solidFill>
                  <a:srgbClr val="0000FF"/>
                </a:solidFill>
              </a:rPr>
              <a:t>Corresponding phase lag: -82 degrees</a:t>
            </a:r>
          </a:p>
          <a:p>
            <a:r>
              <a:rPr lang="en-US" dirty="0">
                <a:solidFill>
                  <a:srgbClr val="0000FF"/>
                </a:solidFill>
              </a:rPr>
              <a:t>Time lag = -82/360*T= -4.1 hours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093EE5-B52F-47E6-99D4-E5B7A40292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2225" y="3525125"/>
            <a:ext cx="3016892" cy="2372951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5AA3AAC-A353-43BD-BF21-445B4C177508}"/>
              </a:ext>
            </a:extLst>
          </p:cNvPr>
          <p:cNvCxnSpPr>
            <a:cxnSpLocks/>
          </p:cNvCxnSpPr>
          <p:nvPr/>
        </p:nvCxnSpPr>
        <p:spPr>
          <a:xfrm flipV="1">
            <a:off x="1417320" y="5337810"/>
            <a:ext cx="1805940" cy="5602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6545DE56-4637-402B-983A-1217C36B48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7035" y="3434764"/>
            <a:ext cx="3128696" cy="2436924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69C6393-F6DA-47C9-8BA6-81853747ACF3}"/>
              </a:ext>
            </a:extLst>
          </p:cNvPr>
          <p:cNvCxnSpPr>
            <a:cxnSpLocks/>
          </p:cNvCxnSpPr>
          <p:nvPr/>
        </p:nvCxnSpPr>
        <p:spPr>
          <a:xfrm flipV="1">
            <a:off x="7466992" y="5086350"/>
            <a:ext cx="1345753" cy="1855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324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9E269-DF52-4BB2-8417-939113CEA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3626"/>
            <a:ext cx="10515600" cy="1325563"/>
          </a:xfrm>
        </p:spPr>
        <p:txBody>
          <a:bodyPr/>
          <a:lstStyle/>
          <a:p>
            <a:r>
              <a:rPr lang="en-US" b="1" dirty="0"/>
              <a:t>Adjustments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92C28-2709-4CE7-8595-BB870775F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7607" y="2215856"/>
            <a:ext cx="10337800" cy="3078037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Do the data actually correlate in frequency space? </a:t>
            </a:r>
          </a:p>
          <a:p>
            <a:pPr lvl="1"/>
            <a:r>
              <a:rPr lang="en-US" sz="2800" dirty="0"/>
              <a:t>Coherence test</a:t>
            </a:r>
          </a:p>
          <a:p>
            <a:r>
              <a:rPr lang="en-US" dirty="0"/>
              <a:t>Extend period of analysis to better capture cycles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5ECA75-7D87-4DF0-BF07-095F9AB9A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5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43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9E269-DF52-4BB2-8417-939113CEA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3626"/>
            <a:ext cx="10515600" cy="1325563"/>
          </a:xfrm>
        </p:spPr>
        <p:txBody>
          <a:bodyPr/>
          <a:lstStyle/>
          <a:p>
            <a:r>
              <a:rPr lang="en-US" b="1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92C28-2709-4CE7-8595-BB870775F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22" y="1604206"/>
            <a:ext cx="10515600" cy="4351338"/>
          </a:xfrm>
        </p:spPr>
        <p:txBody>
          <a:bodyPr/>
          <a:lstStyle/>
          <a:p>
            <a:r>
              <a:rPr lang="en-US" sz="2700" dirty="0"/>
              <a:t>2015/16 El Ni</a:t>
            </a:r>
            <a:r>
              <a:rPr lang="en-US" sz="2700" dirty="0">
                <a:cs typeface="Calibri" panose="020F0502020204030204" pitchFamily="34" charset="0"/>
              </a:rPr>
              <a:t>ño is one of the strongest on record</a:t>
            </a:r>
          </a:p>
          <a:p>
            <a:pPr marL="0" indent="0">
              <a:buNone/>
            </a:pPr>
            <a:endParaRPr lang="en-US" sz="2700" dirty="0">
              <a:cs typeface="Calibri" panose="020F0502020204030204" pitchFamily="34" charset="0"/>
            </a:endParaRPr>
          </a:p>
          <a:p>
            <a:r>
              <a:rPr lang="en-US" sz="2700" dirty="0">
                <a:cs typeface="Calibri" panose="020F0502020204030204" pitchFamily="34" charset="0"/>
              </a:rPr>
              <a:t>El </a:t>
            </a:r>
            <a:r>
              <a:rPr lang="en-US" sz="2700" dirty="0"/>
              <a:t>Ni</a:t>
            </a:r>
            <a:r>
              <a:rPr lang="en-US" sz="2700" dirty="0">
                <a:cs typeface="Calibri" panose="020F0502020204030204" pitchFamily="34" charset="0"/>
              </a:rPr>
              <a:t>ño is often associated with:</a:t>
            </a:r>
          </a:p>
          <a:p>
            <a:pPr lvl="1"/>
            <a:r>
              <a:rPr lang="en-US" sz="2700" dirty="0">
                <a:cs typeface="Calibri" panose="020F0502020204030204" pitchFamily="34" charset="0"/>
              </a:rPr>
              <a:t>  Sea Surface Temperature</a:t>
            </a:r>
          </a:p>
          <a:p>
            <a:pPr lvl="1"/>
            <a:r>
              <a:rPr lang="en-US" sz="2700" dirty="0">
                <a:cs typeface="Calibri" panose="020F0502020204030204" pitchFamily="34" charset="0"/>
              </a:rPr>
              <a:t>  Atmospheric convection,   precipitation</a:t>
            </a:r>
          </a:p>
          <a:p>
            <a:pPr lvl="1"/>
            <a:r>
              <a:rPr lang="en-US" sz="2700" dirty="0">
                <a:cs typeface="Calibri" panose="020F0502020204030204" pitchFamily="34" charset="0"/>
              </a:rPr>
              <a:t>  Sea Surface Salinity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5ECA75-7D87-4DF0-BF07-095F9AB9A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5310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9A7C6A-7F8B-4B00-9D34-A49CE0E69DE8}"/>
              </a:ext>
            </a:extLst>
          </p:cNvPr>
          <p:cNvCxnSpPr>
            <a:cxnSpLocks/>
          </p:cNvCxnSpPr>
          <p:nvPr/>
        </p:nvCxnSpPr>
        <p:spPr>
          <a:xfrm flipV="1">
            <a:off x="1010092" y="2998381"/>
            <a:ext cx="0" cy="3508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CCBDE79-1B94-4B54-9E90-3D91D4F4A9BE}"/>
              </a:ext>
            </a:extLst>
          </p:cNvPr>
          <p:cNvCxnSpPr>
            <a:cxnSpLocks/>
          </p:cNvCxnSpPr>
          <p:nvPr/>
        </p:nvCxnSpPr>
        <p:spPr>
          <a:xfrm flipV="1">
            <a:off x="1024268" y="3567223"/>
            <a:ext cx="0" cy="3508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2C325C9-5F7F-4592-B0BB-0B8C78511873}"/>
              </a:ext>
            </a:extLst>
          </p:cNvPr>
          <p:cNvCxnSpPr>
            <a:cxnSpLocks/>
          </p:cNvCxnSpPr>
          <p:nvPr/>
        </p:nvCxnSpPr>
        <p:spPr>
          <a:xfrm flipV="1">
            <a:off x="4660604" y="3508745"/>
            <a:ext cx="0" cy="3508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7FFDA5D-CA91-4B8D-837B-702069AFEC74}"/>
              </a:ext>
            </a:extLst>
          </p:cNvPr>
          <p:cNvCxnSpPr>
            <a:cxnSpLocks/>
          </p:cNvCxnSpPr>
          <p:nvPr/>
        </p:nvCxnSpPr>
        <p:spPr>
          <a:xfrm>
            <a:off x="1024268" y="4042063"/>
            <a:ext cx="0" cy="35829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El Niño - Wikipedia">
            <a:extLst>
              <a:ext uri="{FF2B5EF4-FFF2-40B4-BE49-F238E27FC236}">
                <a16:creationId xmlns:a16="http://schemas.microsoft.com/office/drawing/2014/main" id="{32E01AB2-6B6E-4F5A-B86F-E7657440F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481" y="626220"/>
            <a:ext cx="4119785" cy="317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D647687-A8A1-42E3-A730-0511197DE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481" y="3685544"/>
            <a:ext cx="4122723" cy="317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6ED3F7B-A729-4BF9-9126-674FA0D20C79}"/>
              </a:ext>
            </a:extLst>
          </p:cNvPr>
          <p:cNvSpPr txBox="1"/>
          <p:nvPr/>
        </p:nvSpPr>
        <p:spPr>
          <a:xfrm>
            <a:off x="0" y="6536993"/>
            <a:ext cx="67407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https://en.wikipedia.org/wiki/El_Ni%C3%B1o#/media/File:ENSO_-_normal.svg</a:t>
            </a:r>
          </a:p>
        </p:txBody>
      </p:sp>
    </p:spTree>
    <p:extLst>
      <p:ext uri="{BB962C8B-B14F-4D97-AF65-F5344CB8AC3E}">
        <p14:creationId xmlns:p14="http://schemas.microsoft.com/office/powerpoint/2010/main" val="2217058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9E269-DF52-4BB2-8417-939113CEA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3626"/>
            <a:ext cx="10515600" cy="1325563"/>
          </a:xfrm>
        </p:spPr>
        <p:txBody>
          <a:bodyPr/>
          <a:lstStyle/>
          <a:p>
            <a:r>
              <a:rPr lang="en-US" b="1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92C28-2709-4CE7-8595-BB870775F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22" y="1604206"/>
            <a:ext cx="10515600" cy="4351338"/>
          </a:xfrm>
        </p:spPr>
        <p:txBody>
          <a:bodyPr/>
          <a:lstStyle/>
          <a:p>
            <a:r>
              <a:rPr lang="en-US" sz="2700" dirty="0"/>
              <a:t>2015/16 El Ni</a:t>
            </a:r>
            <a:r>
              <a:rPr lang="en-US" sz="2700" dirty="0">
                <a:cs typeface="Calibri" panose="020F0502020204030204" pitchFamily="34" charset="0"/>
              </a:rPr>
              <a:t>ño is one of the strongest on record</a:t>
            </a:r>
          </a:p>
          <a:p>
            <a:pPr marL="0" indent="0">
              <a:buNone/>
            </a:pPr>
            <a:endParaRPr lang="en-US" sz="2700" dirty="0">
              <a:cs typeface="Calibri" panose="020F0502020204030204" pitchFamily="34" charset="0"/>
            </a:endParaRPr>
          </a:p>
          <a:p>
            <a:r>
              <a:rPr lang="en-US" sz="2700" dirty="0">
                <a:cs typeface="Calibri" panose="020F0502020204030204" pitchFamily="34" charset="0"/>
              </a:rPr>
              <a:t>El </a:t>
            </a:r>
            <a:r>
              <a:rPr lang="en-US" sz="2700" dirty="0"/>
              <a:t>Ni</a:t>
            </a:r>
            <a:r>
              <a:rPr lang="en-US" sz="2700" dirty="0">
                <a:cs typeface="Calibri" panose="020F0502020204030204" pitchFamily="34" charset="0"/>
              </a:rPr>
              <a:t>ño is often associated with:</a:t>
            </a:r>
          </a:p>
          <a:p>
            <a:pPr lvl="1"/>
            <a:r>
              <a:rPr lang="en-US" sz="2700" dirty="0">
                <a:cs typeface="Calibri" panose="020F0502020204030204" pitchFamily="34" charset="0"/>
              </a:rPr>
              <a:t>  Sea Surface Temperature</a:t>
            </a:r>
          </a:p>
          <a:p>
            <a:pPr lvl="1"/>
            <a:r>
              <a:rPr lang="en-US" sz="2700" dirty="0">
                <a:cs typeface="Calibri" panose="020F0502020204030204" pitchFamily="34" charset="0"/>
              </a:rPr>
              <a:t>  Atmospheric convection,   precipitation</a:t>
            </a:r>
          </a:p>
          <a:p>
            <a:pPr lvl="1"/>
            <a:r>
              <a:rPr lang="en-US" sz="2700" dirty="0">
                <a:cs typeface="Calibri" panose="020F0502020204030204" pitchFamily="34" charset="0"/>
              </a:rPr>
              <a:t>  Sea Surface Salinity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5ECA75-7D87-4DF0-BF07-095F9AB9A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5310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9A7C6A-7F8B-4B00-9D34-A49CE0E69DE8}"/>
              </a:ext>
            </a:extLst>
          </p:cNvPr>
          <p:cNvCxnSpPr>
            <a:cxnSpLocks/>
          </p:cNvCxnSpPr>
          <p:nvPr/>
        </p:nvCxnSpPr>
        <p:spPr>
          <a:xfrm flipV="1">
            <a:off x="1010092" y="2998381"/>
            <a:ext cx="0" cy="3508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CCBDE79-1B94-4B54-9E90-3D91D4F4A9BE}"/>
              </a:ext>
            </a:extLst>
          </p:cNvPr>
          <p:cNvCxnSpPr>
            <a:cxnSpLocks/>
          </p:cNvCxnSpPr>
          <p:nvPr/>
        </p:nvCxnSpPr>
        <p:spPr>
          <a:xfrm flipV="1">
            <a:off x="1024268" y="3567223"/>
            <a:ext cx="0" cy="3508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2C325C9-5F7F-4592-B0BB-0B8C78511873}"/>
              </a:ext>
            </a:extLst>
          </p:cNvPr>
          <p:cNvCxnSpPr>
            <a:cxnSpLocks/>
          </p:cNvCxnSpPr>
          <p:nvPr/>
        </p:nvCxnSpPr>
        <p:spPr>
          <a:xfrm flipV="1">
            <a:off x="4660604" y="3508745"/>
            <a:ext cx="0" cy="3508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7FFDA5D-CA91-4B8D-837B-702069AFEC74}"/>
              </a:ext>
            </a:extLst>
          </p:cNvPr>
          <p:cNvCxnSpPr>
            <a:cxnSpLocks/>
          </p:cNvCxnSpPr>
          <p:nvPr/>
        </p:nvCxnSpPr>
        <p:spPr>
          <a:xfrm>
            <a:off x="1024268" y="4042063"/>
            <a:ext cx="0" cy="35829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El Niño - Wikipedia">
            <a:extLst>
              <a:ext uri="{FF2B5EF4-FFF2-40B4-BE49-F238E27FC236}">
                <a16:creationId xmlns:a16="http://schemas.microsoft.com/office/drawing/2014/main" id="{32E01AB2-6B6E-4F5A-B86F-E7657440F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481" y="653818"/>
            <a:ext cx="4119785" cy="317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D647687-A8A1-42E3-A730-0511197DE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481" y="3685544"/>
            <a:ext cx="4122723" cy="317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A25AD90-5587-49A7-B43C-053B0209D82E}"/>
              </a:ext>
            </a:extLst>
          </p:cNvPr>
          <p:cNvSpPr txBox="1">
            <a:spLocks/>
          </p:cNvSpPr>
          <p:nvPr/>
        </p:nvSpPr>
        <p:spPr>
          <a:xfrm>
            <a:off x="1236922" y="4661534"/>
            <a:ext cx="9718155" cy="18885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+mn-lt"/>
              </a:rPr>
              <a:t>Research question</a:t>
            </a:r>
          </a:p>
          <a:p>
            <a:pPr algn="ctr"/>
            <a:r>
              <a:rPr lang="en-US" sz="3200" b="1" dirty="0">
                <a:latin typeface="+mn-lt"/>
              </a:rPr>
              <a:t>How do the relationships between these variables change over the ENSO cycle?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809B04-3398-418A-A9EE-6D4489275501}"/>
              </a:ext>
            </a:extLst>
          </p:cNvPr>
          <p:cNvSpPr txBox="1"/>
          <p:nvPr/>
        </p:nvSpPr>
        <p:spPr>
          <a:xfrm>
            <a:off x="0" y="6536993"/>
            <a:ext cx="67407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2">
                    <a:lumMod val="90000"/>
                  </a:schemeClr>
                </a:solidFill>
              </a:rPr>
              <a:t>https://en.wikipedia.org/wiki/El_Ni%C3%B1o#/media/File:ENSO_-_normal.svg</a:t>
            </a:r>
          </a:p>
        </p:txBody>
      </p:sp>
    </p:spTree>
    <p:extLst>
      <p:ext uri="{BB962C8B-B14F-4D97-AF65-F5344CB8AC3E}">
        <p14:creationId xmlns:p14="http://schemas.microsoft.com/office/powerpoint/2010/main" val="58504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9E269-DF52-4BB2-8417-939113CEA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3626"/>
            <a:ext cx="10515600" cy="1325563"/>
          </a:xfrm>
        </p:spPr>
        <p:txBody>
          <a:bodyPr/>
          <a:lstStyle/>
          <a:p>
            <a:r>
              <a:rPr lang="en-US" b="1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92C28-2709-4CE7-8595-BB870775F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1253331"/>
            <a:ext cx="5918200" cy="2383004"/>
          </a:xfrm>
        </p:spPr>
        <p:txBody>
          <a:bodyPr/>
          <a:lstStyle/>
          <a:p>
            <a:endParaRPr lang="en-US" dirty="0"/>
          </a:p>
          <a:p>
            <a:r>
              <a:rPr lang="en-US" sz="2500" dirty="0"/>
              <a:t>Time period: 10/1/2015 – 10/1/2017</a:t>
            </a:r>
          </a:p>
          <a:p>
            <a:r>
              <a:rPr lang="en-US" sz="2500" dirty="0"/>
              <a:t>Location: central Pacific (0N, 140W)</a:t>
            </a:r>
          </a:p>
          <a:p>
            <a:r>
              <a:rPr lang="en-US" sz="2500" dirty="0"/>
              <a:t>Variables: rain, SST, SSS</a:t>
            </a:r>
          </a:p>
          <a:p>
            <a:r>
              <a:rPr lang="en-US" sz="2500" dirty="0"/>
              <a:t>Sampling rate: 1/day</a:t>
            </a:r>
          </a:p>
          <a:p>
            <a:endParaRPr lang="en-US" sz="2500" dirty="0"/>
          </a:p>
          <a:p>
            <a:endParaRPr lang="en-US" sz="2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5ECA75-7D87-4DF0-BF07-095F9AB9A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531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28DC1A-A3AB-4BF5-9DCD-E22DF001D7BF}"/>
              </a:ext>
            </a:extLst>
          </p:cNvPr>
          <p:cNvSpPr txBox="1"/>
          <p:nvPr/>
        </p:nvSpPr>
        <p:spPr>
          <a:xfrm>
            <a:off x="7584707" y="6488668"/>
            <a:ext cx="543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https://www.pmel.noaa.gov/tao/drupal/disdel/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E89D3D-38A0-4CD1-ACC4-D8A935043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090" y="2052070"/>
            <a:ext cx="6159817" cy="362603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Graphic 7" descr="Marker with solid fill">
            <a:extLst>
              <a:ext uri="{FF2B5EF4-FFF2-40B4-BE49-F238E27FC236}">
                <a16:creationId xmlns:a16="http://schemas.microsoft.com/office/drawing/2014/main" id="{7FB0B474-BD2C-4DC1-AFB1-DC42E77311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62286" y="3865088"/>
            <a:ext cx="564883" cy="564883"/>
          </a:xfrm>
          <a:prstGeom prst="rect">
            <a:avLst/>
          </a:prstGeom>
        </p:spPr>
      </p:pic>
      <p:pic>
        <p:nvPicPr>
          <p:cNvPr id="9" name="Graphic 8" descr="Marker with solid fill">
            <a:extLst>
              <a:ext uri="{FF2B5EF4-FFF2-40B4-BE49-F238E27FC236}">
                <a16:creationId xmlns:a16="http://schemas.microsoft.com/office/drawing/2014/main" id="{3FB25F87-00A7-466C-AB3C-76A24F162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75358" y="2132815"/>
            <a:ext cx="564883" cy="56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2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9E269-DF52-4BB2-8417-939113CEA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3626"/>
            <a:ext cx="10515600" cy="1325563"/>
          </a:xfrm>
        </p:spPr>
        <p:txBody>
          <a:bodyPr/>
          <a:lstStyle/>
          <a:p>
            <a:r>
              <a:rPr lang="en-US" b="1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92C28-2709-4CE7-8595-BB870775F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1253331"/>
            <a:ext cx="5918200" cy="2383004"/>
          </a:xfrm>
        </p:spPr>
        <p:txBody>
          <a:bodyPr/>
          <a:lstStyle/>
          <a:p>
            <a:endParaRPr lang="en-US" dirty="0"/>
          </a:p>
          <a:p>
            <a:r>
              <a:rPr lang="en-US" sz="2500" dirty="0">
                <a:solidFill>
                  <a:schemeClr val="bg2"/>
                </a:solidFill>
              </a:rPr>
              <a:t>Time period: 10/1/2015 – 10/1/2017</a:t>
            </a:r>
          </a:p>
          <a:p>
            <a:r>
              <a:rPr lang="en-US" sz="2500" dirty="0">
                <a:solidFill>
                  <a:schemeClr val="bg2"/>
                </a:solidFill>
              </a:rPr>
              <a:t>Location: central Pacific (0N, 140W)</a:t>
            </a:r>
          </a:p>
          <a:p>
            <a:r>
              <a:rPr lang="en-US" sz="2500" dirty="0">
                <a:solidFill>
                  <a:schemeClr val="bg2"/>
                </a:solidFill>
              </a:rPr>
              <a:t>Variables: rain, SST, SSS</a:t>
            </a:r>
          </a:p>
          <a:p>
            <a:r>
              <a:rPr lang="en-US" sz="2500" dirty="0">
                <a:solidFill>
                  <a:schemeClr val="bg2"/>
                </a:solidFill>
              </a:rPr>
              <a:t>Sampling rate: 1/day</a:t>
            </a:r>
          </a:p>
          <a:p>
            <a:endParaRPr lang="en-US" sz="2500" dirty="0"/>
          </a:p>
          <a:p>
            <a:endParaRPr lang="en-US" sz="2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5ECA75-7D87-4DF0-BF07-095F9AB9A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531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28DC1A-A3AB-4BF5-9DCD-E22DF001D7BF}"/>
              </a:ext>
            </a:extLst>
          </p:cNvPr>
          <p:cNvSpPr txBox="1"/>
          <p:nvPr/>
        </p:nvSpPr>
        <p:spPr>
          <a:xfrm>
            <a:off x="7584707" y="6488668"/>
            <a:ext cx="543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https://www.pmel.noaa.gov/tao/drupal/disdel/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E89D3D-38A0-4CD1-ACC4-D8A935043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090" y="2052070"/>
            <a:ext cx="6159817" cy="362603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Graphic 7" descr="Marker with solid fill">
            <a:extLst>
              <a:ext uri="{FF2B5EF4-FFF2-40B4-BE49-F238E27FC236}">
                <a16:creationId xmlns:a16="http://schemas.microsoft.com/office/drawing/2014/main" id="{7FB0B474-BD2C-4DC1-AFB1-DC42E77311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62286" y="3865088"/>
            <a:ext cx="564883" cy="564883"/>
          </a:xfrm>
          <a:prstGeom prst="rect">
            <a:avLst/>
          </a:prstGeom>
        </p:spPr>
      </p:pic>
      <p:pic>
        <p:nvPicPr>
          <p:cNvPr id="9" name="Graphic 8" descr="Marker with solid fill">
            <a:extLst>
              <a:ext uri="{FF2B5EF4-FFF2-40B4-BE49-F238E27FC236}">
                <a16:creationId xmlns:a16="http://schemas.microsoft.com/office/drawing/2014/main" id="{3FB25F87-00A7-466C-AB3C-76A24F162A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75358" y="2132815"/>
            <a:ext cx="564883" cy="56488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1B939A-7DBF-4FA1-891B-B8ABD2B43777}"/>
              </a:ext>
            </a:extLst>
          </p:cNvPr>
          <p:cNvSpPr txBox="1">
            <a:spLocks/>
          </p:cNvSpPr>
          <p:nvPr/>
        </p:nvSpPr>
        <p:spPr>
          <a:xfrm>
            <a:off x="213093" y="3746728"/>
            <a:ext cx="5918200" cy="2741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/>
              <a:t>	Time series </a:t>
            </a:r>
          </a:p>
          <a:p>
            <a:pPr marL="0" indent="0">
              <a:buNone/>
            </a:pPr>
            <a:r>
              <a:rPr lang="en-US" sz="2500" dirty="0"/>
              <a:t>                        </a:t>
            </a:r>
            <a:r>
              <a:rPr lang="en-US" sz="2000" dirty="0"/>
              <a:t>pick out major rain periods (2)</a:t>
            </a:r>
          </a:p>
          <a:p>
            <a:pPr marL="0" indent="0">
              <a:buNone/>
            </a:pPr>
            <a:r>
              <a:rPr lang="en-US" sz="2500" dirty="0"/>
              <a:t>     LS regression between 3 variables</a:t>
            </a:r>
          </a:p>
          <a:p>
            <a:pPr marL="0" indent="0">
              <a:buNone/>
            </a:pPr>
            <a:r>
              <a:rPr lang="en-US" sz="2500" dirty="0"/>
              <a:t>                         </a:t>
            </a:r>
          </a:p>
          <a:p>
            <a:pPr marL="0" indent="0">
              <a:buNone/>
            </a:pPr>
            <a:r>
              <a:rPr lang="en-US" sz="2500" dirty="0"/>
              <a:t>     Cross-spectral analysis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65CFEB2-5715-4F56-88E4-64F2F6CB339E}"/>
              </a:ext>
            </a:extLst>
          </p:cNvPr>
          <p:cNvCxnSpPr>
            <a:cxnSpLocks/>
          </p:cNvCxnSpPr>
          <p:nvPr/>
        </p:nvCxnSpPr>
        <p:spPr>
          <a:xfrm>
            <a:off x="1881963" y="4157330"/>
            <a:ext cx="0" cy="5422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5EFB92D-84B9-4CC5-96BB-5E2D8A767EC0}"/>
              </a:ext>
            </a:extLst>
          </p:cNvPr>
          <p:cNvCxnSpPr>
            <a:cxnSpLocks/>
          </p:cNvCxnSpPr>
          <p:nvPr/>
        </p:nvCxnSpPr>
        <p:spPr>
          <a:xfrm>
            <a:off x="1881963" y="5135845"/>
            <a:ext cx="0" cy="5422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634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5ECA75-7D87-4DF0-BF07-095F9AB9A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5310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ACCB2F6-4C8F-4D2E-8E08-7C113CBFE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3626"/>
            <a:ext cx="10515600" cy="1325563"/>
          </a:xfrm>
        </p:spPr>
        <p:txBody>
          <a:bodyPr/>
          <a:lstStyle/>
          <a:p>
            <a:r>
              <a:rPr lang="en-US" b="1" dirty="0"/>
              <a:t>Time series analysis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853C431-4CC1-451C-B39C-87B9A7340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5" y="1729189"/>
            <a:ext cx="4082225" cy="3399623"/>
          </a:xfrm>
          <a:prstGeom prst="rect">
            <a:avLst/>
          </a:prstGeom>
        </p:spPr>
      </p:pic>
      <p:pic>
        <p:nvPicPr>
          <p:cNvPr id="13" name="Content Placeholder 7">
            <a:extLst>
              <a:ext uri="{FF2B5EF4-FFF2-40B4-BE49-F238E27FC236}">
                <a16:creationId xmlns:a16="http://schemas.microsoft.com/office/drawing/2014/main" id="{19BA41D3-6863-4A9B-9FCB-379427DFC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159480" y="1794948"/>
            <a:ext cx="3974899" cy="3268106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FFFD75-136F-4275-8298-2FBCF8435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0721" y="1794947"/>
            <a:ext cx="4054024" cy="326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93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5ECA75-7D87-4DF0-BF07-095F9AB9A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5310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ACCB2F6-4C8F-4D2E-8E08-7C113CBFE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3626"/>
            <a:ext cx="10515600" cy="1325563"/>
          </a:xfrm>
        </p:spPr>
        <p:txBody>
          <a:bodyPr/>
          <a:lstStyle/>
          <a:p>
            <a:r>
              <a:rPr lang="en-US" b="1" dirty="0"/>
              <a:t>Time series analysis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853C431-4CC1-451C-B39C-87B9A7340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5" y="1729189"/>
            <a:ext cx="4082225" cy="3399623"/>
          </a:xfrm>
          <a:prstGeom prst="rect">
            <a:avLst/>
          </a:prstGeom>
        </p:spPr>
      </p:pic>
      <p:pic>
        <p:nvPicPr>
          <p:cNvPr id="13" name="Content Placeholder 7">
            <a:extLst>
              <a:ext uri="{FF2B5EF4-FFF2-40B4-BE49-F238E27FC236}">
                <a16:creationId xmlns:a16="http://schemas.microsoft.com/office/drawing/2014/main" id="{19BA41D3-6863-4A9B-9FCB-379427DFC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159480" y="1794948"/>
            <a:ext cx="3974899" cy="3268106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FFFD75-136F-4275-8298-2FBCF8435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0721" y="1794947"/>
            <a:ext cx="4054024" cy="3268107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B02C6E7-A61A-4293-815A-7F7DD2C32DBE}"/>
              </a:ext>
            </a:extLst>
          </p:cNvPr>
          <p:cNvSpPr txBox="1">
            <a:spLocks/>
          </p:cNvSpPr>
          <p:nvPr/>
        </p:nvSpPr>
        <p:spPr>
          <a:xfrm>
            <a:off x="3126412" y="5675390"/>
            <a:ext cx="7527410" cy="778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/>
              <a:t>Lack of data between 10/21/2015 – 2/27-2016</a:t>
            </a:r>
          </a:p>
        </p:txBody>
      </p:sp>
    </p:spTree>
    <p:extLst>
      <p:ext uri="{BB962C8B-B14F-4D97-AF65-F5344CB8AC3E}">
        <p14:creationId xmlns:p14="http://schemas.microsoft.com/office/powerpoint/2010/main" val="3917014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93E0CE5-D9A4-4C01-B2D6-E26F458DA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721" y="1857900"/>
            <a:ext cx="4037927" cy="32681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78AF56-5C72-4A8D-BCCC-89143E756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671" y="1755476"/>
            <a:ext cx="3899050" cy="33733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052B2C-5CBA-4739-9280-8E968120B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94947"/>
            <a:ext cx="4290899" cy="3434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5ECA75-7D87-4DF0-BF07-095F9AB9A6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55310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ACCB2F6-4C8F-4D2E-8E08-7C113CBFE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3626"/>
            <a:ext cx="10515600" cy="1325563"/>
          </a:xfrm>
        </p:spPr>
        <p:txBody>
          <a:bodyPr/>
          <a:lstStyle/>
          <a:p>
            <a:r>
              <a:rPr lang="en-US" b="1" dirty="0"/>
              <a:t>Time series analysis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736E009-2146-4019-A02A-AD800010315E}"/>
              </a:ext>
            </a:extLst>
          </p:cNvPr>
          <p:cNvSpPr txBox="1">
            <a:spLocks/>
          </p:cNvSpPr>
          <p:nvPr/>
        </p:nvSpPr>
        <p:spPr>
          <a:xfrm>
            <a:off x="3699289" y="5357880"/>
            <a:ext cx="7747236" cy="1259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2 major rain periods:</a:t>
            </a:r>
          </a:p>
          <a:p>
            <a:pPr marL="0" indent="0">
              <a:buNone/>
            </a:pPr>
            <a:r>
              <a:rPr lang="en-US" sz="2400" dirty="0"/>
              <a:t>(1) 3/2/2016 – 4/14/2016, after El Ni</a:t>
            </a:r>
            <a:r>
              <a:rPr lang="en-US" sz="2400" dirty="0">
                <a:cs typeface="Calibri" panose="020F0502020204030204" pitchFamily="34" charset="0"/>
              </a:rPr>
              <a:t>ño peak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(2) 3/1/2017 – 7/30/2017, after La Ni</a:t>
            </a:r>
            <a:r>
              <a:rPr lang="en-US" sz="2400" dirty="0">
                <a:cs typeface="Calibri" panose="020F0502020204030204" pitchFamily="34" charset="0"/>
              </a:rPr>
              <a:t>ña peak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4054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5ECA75-7D87-4DF0-BF07-095F9AB9A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5310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ACCB2F6-4C8F-4D2E-8E08-7C113CBFE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3626"/>
            <a:ext cx="10515600" cy="1325563"/>
          </a:xfrm>
        </p:spPr>
        <p:txBody>
          <a:bodyPr/>
          <a:lstStyle/>
          <a:p>
            <a:r>
              <a:rPr lang="en-US" b="1" dirty="0"/>
              <a:t>Precipitation vs. SST, regressions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A15D1B-AABE-4839-B66C-9BE2CFEC5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73" y="1627238"/>
            <a:ext cx="6400569" cy="51551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F3BFA9-B0D4-449E-89B3-5495B57D84EB}"/>
              </a:ext>
            </a:extLst>
          </p:cNvPr>
          <p:cNvSpPr txBox="1"/>
          <p:nvPr/>
        </p:nvSpPr>
        <p:spPr>
          <a:xfrm>
            <a:off x="6763894" y="2335576"/>
            <a:ext cx="266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 = 0.20*X – 5.516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5DA1B1-D6D4-432A-A748-53FF50F64C9F}"/>
              </a:ext>
            </a:extLst>
          </p:cNvPr>
          <p:cNvSpPr txBox="1"/>
          <p:nvPr/>
        </p:nvSpPr>
        <p:spPr>
          <a:xfrm>
            <a:off x="6763894" y="2710378"/>
            <a:ext cx="266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Y = 0.02*X – 0.352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A75FA4C-FA15-49C5-9467-3F0CD7F50C72}"/>
              </a:ext>
            </a:extLst>
          </p:cNvPr>
          <p:cNvSpPr txBox="1">
            <a:spLocks/>
          </p:cNvSpPr>
          <p:nvPr/>
        </p:nvSpPr>
        <p:spPr>
          <a:xfrm>
            <a:off x="7877242" y="3778291"/>
            <a:ext cx="3312728" cy="1669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/>
              <a:t>General increase of precipitation with increasing SST</a:t>
            </a:r>
          </a:p>
          <a:p>
            <a:pPr marL="0" indent="0">
              <a:buNone/>
            </a:pPr>
            <a:r>
              <a:rPr lang="en-US" sz="2500" dirty="0"/>
              <a:t>Not significant</a:t>
            </a:r>
          </a:p>
        </p:txBody>
      </p:sp>
    </p:spTree>
    <p:extLst>
      <p:ext uri="{BB962C8B-B14F-4D97-AF65-F5344CB8AC3E}">
        <p14:creationId xmlns:p14="http://schemas.microsoft.com/office/powerpoint/2010/main" val="1624084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421</Words>
  <Application>Microsoft Office PowerPoint</Application>
  <PresentationFormat>Widescreen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Background</vt:lpstr>
      <vt:lpstr>Background</vt:lpstr>
      <vt:lpstr>Methods</vt:lpstr>
      <vt:lpstr>Methods</vt:lpstr>
      <vt:lpstr>Time series analysis</vt:lpstr>
      <vt:lpstr>Time series analysis</vt:lpstr>
      <vt:lpstr>Time series analysis</vt:lpstr>
      <vt:lpstr>Precipitation vs. SST, regressions analysis</vt:lpstr>
      <vt:lpstr>SSS vs. rain, regressions analysis</vt:lpstr>
      <vt:lpstr>Cross-spectral analysis</vt:lpstr>
      <vt:lpstr>Cross-spectral analysis</vt:lpstr>
      <vt:lpstr>Adjustments and 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徐 漫琳</dc:creator>
  <cp:lastModifiedBy>徐 漫琳</cp:lastModifiedBy>
  <cp:revision>1</cp:revision>
  <dcterms:created xsi:type="dcterms:W3CDTF">2022-04-20T03:50:56Z</dcterms:created>
  <dcterms:modified xsi:type="dcterms:W3CDTF">2022-04-20T12:53:43Z</dcterms:modified>
</cp:coreProperties>
</file>