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772B5-5935-4DE3-8A0B-02DB2128127C}" v="20" dt="2022-04-20T18:30:37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otolo" userId="322a404cf862fae1" providerId="LiveId" clId="{F3C772B5-5935-4DE3-8A0B-02DB2128127C}"/>
    <pc:docChg chg="custSel modSld">
      <pc:chgData name="Mark Rotolo" userId="322a404cf862fae1" providerId="LiveId" clId="{F3C772B5-5935-4DE3-8A0B-02DB2128127C}" dt="2022-04-20T18:32:14.173" v="489" actId="1076"/>
      <pc:docMkLst>
        <pc:docMk/>
      </pc:docMkLst>
      <pc:sldChg chg="modSp mod">
        <pc:chgData name="Mark Rotolo" userId="322a404cf862fae1" providerId="LiveId" clId="{F3C772B5-5935-4DE3-8A0B-02DB2128127C}" dt="2022-04-20T18:17:16.586" v="280" actId="27636"/>
        <pc:sldMkLst>
          <pc:docMk/>
          <pc:sldMk cId="3137609681" sldId="256"/>
        </pc:sldMkLst>
        <pc:spChg chg="mod">
          <ac:chgData name="Mark Rotolo" userId="322a404cf862fae1" providerId="LiveId" clId="{F3C772B5-5935-4DE3-8A0B-02DB2128127C}" dt="2022-04-20T18:17:16.586" v="280" actId="27636"/>
          <ac:spMkLst>
            <pc:docMk/>
            <pc:sldMk cId="3137609681" sldId="256"/>
            <ac:spMk id="2" creationId="{01309484-4C2A-4C31-A74D-E202136FCD9C}"/>
          </ac:spMkLst>
        </pc:spChg>
        <pc:spChg chg="mod">
          <ac:chgData name="Mark Rotolo" userId="322a404cf862fae1" providerId="LiveId" clId="{F3C772B5-5935-4DE3-8A0B-02DB2128127C}" dt="2022-04-20T17:32:49.133" v="0" actId="1076"/>
          <ac:spMkLst>
            <pc:docMk/>
            <pc:sldMk cId="3137609681" sldId="256"/>
            <ac:spMk id="3" creationId="{C51792EF-A3E8-4557-AEAC-F68EC12FE347}"/>
          </ac:spMkLst>
        </pc:spChg>
      </pc:sldChg>
      <pc:sldChg chg="modSp mod">
        <pc:chgData name="Mark Rotolo" userId="322a404cf862fae1" providerId="LiveId" clId="{F3C772B5-5935-4DE3-8A0B-02DB2128127C}" dt="2022-04-20T18:31:43.988" v="482" actId="1076"/>
        <pc:sldMkLst>
          <pc:docMk/>
          <pc:sldMk cId="2762091565" sldId="257"/>
        </pc:sldMkLst>
        <pc:spChg chg="mod">
          <ac:chgData name="Mark Rotolo" userId="322a404cf862fae1" providerId="LiveId" clId="{F3C772B5-5935-4DE3-8A0B-02DB2128127C}" dt="2022-04-20T18:17:47.553" v="287" actId="1076"/>
          <ac:spMkLst>
            <pc:docMk/>
            <pc:sldMk cId="2762091565" sldId="257"/>
            <ac:spMk id="2" creationId="{C70D9867-D526-47D4-9869-70EB99574EA1}"/>
          </ac:spMkLst>
        </pc:spChg>
        <pc:picChg chg="mod">
          <ac:chgData name="Mark Rotolo" userId="322a404cf862fae1" providerId="LiveId" clId="{F3C772B5-5935-4DE3-8A0B-02DB2128127C}" dt="2022-04-20T18:31:32.870" v="478" actId="1076"/>
          <ac:picMkLst>
            <pc:docMk/>
            <pc:sldMk cId="2762091565" sldId="257"/>
            <ac:picMk id="5" creationId="{E0D47953-F29E-4832-BD11-628DD7E1F93B}"/>
          </ac:picMkLst>
        </pc:picChg>
        <pc:picChg chg="mod">
          <ac:chgData name="Mark Rotolo" userId="322a404cf862fae1" providerId="LiveId" clId="{F3C772B5-5935-4DE3-8A0B-02DB2128127C}" dt="2022-04-20T18:31:43.988" v="482" actId="1076"/>
          <ac:picMkLst>
            <pc:docMk/>
            <pc:sldMk cId="2762091565" sldId="257"/>
            <ac:picMk id="7" creationId="{F3D60AB3-1167-4D0A-B918-40B68352CB80}"/>
          </ac:picMkLst>
        </pc:picChg>
      </pc:sldChg>
      <pc:sldChg chg="modSp mod">
        <pc:chgData name="Mark Rotolo" userId="322a404cf862fae1" providerId="LiveId" clId="{F3C772B5-5935-4DE3-8A0B-02DB2128127C}" dt="2022-04-20T18:31:51.533" v="483" actId="14100"/>
        <pc:sldMkLst>
          <pc:docMk/>
          <pc:sldMk cId="1882526556" sldId="258"/>
        </pc:sldMkLst>
        <pc:spChg chg="mod">
          <ac:chgData name="Mark Rotolo" userId="322a404cf862fae1" providerId="LiveId" clId="{F3C772B5-5935-4DE3-8A0B-02DB2128127C}" dt="2022-04-20T18:17:56.972" v="288" actId="1076"/>
          <ac:spMkLst>
            <pc:docMk/>
            <pc:sldMk cId="1882526556" sldId="258"/>
            <ac:spMk id="2" creationId="{FCEF398E-DEFE-4FDA-8224-52D981AC5B48}"/>
          </ac:spMkLst>
        </pc:spChg>
        <pc:picChg chg="mod">
          <ac:chgData name="Mark Rotolo" userId="322a404cf862fae1" providerId="LiveId" clId="{F3C772B5-5935-4DE3-8A0B-02DB2128127C}" dt="2022-04-20T18:31:51.533" v="483" actId="14100"/>
          <ac:picMkLst>
            <pc:docMk/>
            <pc:sldMk cId="1882526556" sldId="258"/>
            <ac:picMk id="7" creationId="{E9762B53-DC04-4946-9734-7C25F6B5103B}"/>
          </ac:picMkLst>
        </pc:picChg>
      </pc:sldChg>
      <pc:sldChg chg="addSp modSp mod">
        <pc:chgData name="Mark Rotolo" userId="322a404cf862fae1" providerId="LiveId" clId="{F3C772B5-5935-4DE3-8A0B-02DB2128127C}" dt="2022-04-20T18:18:05.167" v="289" actId="1076"/>
        <pc:sldMkLst>
          <pc:docMk/>
          <pc:sldMk cId="1274881667" sldId="259"/>
        </pc:sldMkLst>
        <pc:spChg chg="mod">
          <ac:chgData name="Mark Rotolo" userId="322a404cf862fae1" providerId="LiveId" clId="{F3C772B5-5935-4DE3-8A0B-02DB2128127C}" dt="2022-04-20T18:18:05.167" v="289" actId="1076"/>
          <ac:spMkLst>
            <pc:docMk/>
            <pc:sldMk cId="1274881667" sldId="259"/>
            <ac:spMk id="2" creationId="{8702198A-0030-413C-893C-BCBB07355EDA}"/>
          </ac:spMkLst>
        </pc:spChg>
        <pc:graphicFrameChg chg="add mod modGraphic">
          <ac:chgData name="Mark Rotolo" userId="322a404cf862fae1" providerId="LiveId" clId="{F3C772B5-5935-4DE3-8A0B-02DB2128127C}" dt="2022-04-20T17:48:05.243" v="168" actId="122"/>
          <ac:graphicFrameMkLst>
            <pc:docMk/>
            <pc:sldMk cId="1274881667" sldId="259"/>
            <ac:graphicFrameMk id="6" creationId="{3D5A07B2-F404-421D-A2B2-1EE882A91D37}"/>
          </ac:graphicFrameMkLst>
        </pc:graphicFrameChg>
      </pc:sldChg>
      <pc:sldChg chg="addSp modSp mod">
        <pc:chgData name="Mark Rotolo" userId="322a404cf862fae1" providerId="LiveId" clId="{F3C772B5-5935-4DE3-8A0B-02DB2128127C}" dt="2022-04-20T18:18:16.316" v="290" actId="1076"/>
        <pc:sldMkLst>
          <pc:docMk/>
          <pc:sldMk cId="3703226127" sldId="260"/>
        </pc:sldMkLst>
        <pc:spChg chg="mod">
          <ac:chgData name="Mark Rotolo" userId="322a404cf862fae1" providerId="LiveId" clId="{F3C772B5-5935-4DE3-8A0B-02DB2128127C}" dt="2022-04-20T18:18:16.316" v="290" actId="1076"/>
          <ac:spMkLst>
            <pc:docMk/>
            <pc:sldMk cId="3703226127" sldId="260"/>
            <ac:spMk id="2" creationId="{D27D0289-921B-4CB2-91EE-897B0CBD3CAC}"/>
          </ac:spMkLst>
        </pc:spChg>
        <pc:graphicFrameChg chg="add mod modGraphic">
          <ac:chgData name="Mark Rotolo" userId="322a404cf862fae1" providerId="LiveId" clId="{F3C772B5-5935-4DE3-8A0B-02DB2128127C}" dt="2022-04-20T17:47:50.139" v="167" actId="122"/>
          <ac:graphicFrameMkLst>
            <pc:docMk/>
            <pc:sldMk cId="3703226127" sldId="260"/>
            <ac:graphicFrameMk id="6" creationId="{125FDCFB-2401-4EF9-81A1-FC3731E026C0}"/>
          </ac:graphicFrameMkLst>
        </pc:graphicFrameChg>
      </pc:sldChg>
      <pc:sldChg chg="modSp mod">
        <pc:chgData name="Mark Rotolo" userId="322a404cf862fae1" providerId="LiveId" clId="{F3C772B5-5935-4DE3-8A0B-02DB2128127C}" dt="2022-04-20T18:32:14.173" v="489" actId="1076"/>
        <pc:sldMkLst>
          <pc:docMk/>
          <pc:sldMk cId="2085058021" sldId="261"/>
        </pc:sldMkLst>
        <pc:spChg chg="mod">
          <ac:chgData name="Mark Rotolo" userId="322a404cf862fae1" providerId="LiveId" clId="{F3C772B5-5935-4DE3-8A0B-02DB2128127C}" dt="2022-04-20T18:18:32.943" v="293" actId="1076"/>
          <ac:spMkLst>
            <pc:docMk/>
            <pc:sldMk cId="2085058021" sldId="261"/>
            <ac:spMk id="2" creationId="{883689CF-3F13-43F5-9E6C-4618B2C9088E}"/>
          </ac:spMkLst>
        </pc:spChg>
        <pc:picChg chg="mod">
          <ac:chgData name="Mark Rotolo" userId="322a404cf862fae1" providerId="LiveId" clId="{F3C772B5-5935-4DE3-8A0B-02DB2128127C}" dt="2022-04-20T18:32:08.756" v="487" actId="1076"/>
          <ac:picMkLst>
            <pc:docMk/>
            <pc:sldMk cId="2085058021" sldId="261"/>
            <ac:picMk id="5" creationId="{361D5571-7C09-4EA2-ABEB-90E7969FFBDB}"/>
          </ac:picMkLst>
        </pc:picChg>
        <pc:picChg chg="mod">
          <ac:chgData name="Mark Rotolo" userId="322a404cf862fae1" providerId="LiveId" clId="{F3C772B5-5935-4DE3-8A0B-02DB2128127C}" dt="2022-04-20T18:32:14.173" v="489" actId="1076"/>
          <ac:picMkLst>
            <pc:docMk/>
            <pc:sldMk cId="2085058021" sldId="261"/>
            <ac:picMk id="7" creationId="{19C63F64-CC50-4F27-A7F5-6B81021FDEB7}"/>
          </ac:picMkLst>
        </pc:picChg>
      </pc:sldChg>
      <pc:sldChg chg="modSp mod">
        <pc:chgData name="Mark Rotolo" userId="322a404cf862fae1" providerId="LiveId" clId="{F3C772B5-5935-4DE3-8A0B-02DB2128127C}" dt="2022-04-20T18:19:25.926" v="306" actId="1076"/>
        <pc:sldMkLst>
          <pc:docMk/>
          <pc:sldMk cId="339006203" sldId="262"/>
        </pc:sldMkLst>
        <pc:spChg chg="mod">
          <ac:chgData name="Mark Rotolo" userId="322a404cf862fae1" providerId="LiveId" clId="{F3C772B5-5935-4DE3-8A0B-02DB2128127C}" dt="2022-04-20T18:19:12.855" v="301" actId="1076"/>
          <ac:spMkLst>
            <pc:docMk/>
            <pc:sldMk cId="339006203" sldId="262"/>
            <ac:spMk id="2" creationId="{3962E81C-8370-454E-B55C-5A052C395889}"/>
          </ac:spMkLst>
        </pc:spChg>
        <pc:picChg chg="mod">
          <ac:chgData name="Mark Rotolo" userId="322a404cf862fae1" providerId="LiveId" clId="{F3C772B5-5935-4DE3-8A0B-02DB2128127C}" dt="2022-04-20T18:19:22.751" v="305" actId="1076"/>
          <ac:picMkLst>
            <pc:docMk/>
            <pc:sldMk cId="339006203" sldId="262"/>
            <ac:picMk id="5" creationId="{E9DF176E-7A7D-4BA2-8383-B97D4617A0B2}"/>
          </ac:picMkLst>
        </pc:picChg>
        <pc:picChg chg="mod">
          <ac:chgData name="Mark Rotolo" userId="322a404cf862fae1" providerId="LiveId" clId="{F3C772B5-5935-4DE3-8A0B-02DB2128127C}" dt="2022-04-20T18:19:25.926" v="306" actId="1076"/>
          <ac:picMkLst>
            <pc:docMk/>
            <pc:sldMk cId="339006203" sldId="262"/>
            <ac:picMk id="7" creationId="{C04915B4-332E-4447-ADD9-6B73E1D92B7B}"/>
          </ac:picMkLst>
        </pc:picChg>
      </pc:sldChg>
      <pc:sldChg chg="modSp mod">
        <pc:chgData name="Mark Rotolo" userId="322a404cf862fae1" providerId="LiveId" clId="{F3C772B5-5935-4DE3-8A0B-02DB2128127C}" dt="2022-04-20T18:19:55.777" v="312" actId="1076"/>
        <pc:sldMkLst>
          <pc:docMk/>
          <pc:sldMk cId="4167136824" sldId="263"/>
        </pc:sldMkLst>
        <pc:spChg chg="mod">
          <ac:chgData name="Mark Rotolo" userId="322a404cf862fae1" providerId="LiveId" clId="{F3C772B5-5935-4DE3-8A0B-02DB2128127C}" dt="2022-04-20T18:19:44.943" v="308" actId="1076"/>
          <ac:spMkLst>
            <pc:docMk/>
            <pc:sldMk cId="4167136824" sldId="263"/>
            <ac:spMk id="2" creationId="{1DAD4F7B-7D2B-478C-903D-0A89D32373CC}"/>
          </ac:spMkLst>
        </pc:spChg>
        <pc:picChg chg="mod">
          <ac:chgData name="Mark Rotolo" userId="322a404cf862fae1" providerId="LiveId" clId="{F3C772B5-5935-4DE3-8A0B-02DB2128127C}" dt="2022-04-20T18:19:48.875" v="309" actId="1076"/>
          <ac:picMkLst>
            <pc:docMk/>
            <pc:sldMk cId="4167136824" sldId="263"/>
            <ac:picMk id="5" creationId="{CF98E8B1-765E-4D4D-A424-3F0E76179468}"/>
          </ac:picMkLst>
        </pc:picChg>
        <pc:picChg chg="mod">
          <ac:chgData name="Mark Rotolo" userId="322a404cf862fae1" providerId="LiveId" clId="{F3C772B5-5935-4DE3-8A0B-02DB2128127C}" dt="2022-04-20T18:19:55.777" v="312" actId="1076"/>
          <ac:picMkLst>
            <pc:docMk/>
            <pc:sldMk cId="4167136824" sldId="263"/>
            <ac:picMk id="7" creationId="{1A85C746-2255-4AFD-9E42-CD36DBCF0B56}"/>
          </ac:picMkLst>
        </pc:picChg>
      </pc:sldChg>
      <pc:sldChg chg="addSp modSp mod">
        <pc:chgData name="Mark Rotolo" userId="322a404cf862fae1" providerId="LiveId" clId="{F3C772B5-5935-4DE3-8A0B-02DB2128127C}" dt="2022-04-20T18:22:21.684" v="321" actId="1076"/>
        <pc:sldMkLst>
          <pc:docMk/>
          <pc:sldMk cId="4105535877" sldId="264"/>
        </pc:sldMkLst>
        <pc:spChg chg="mod">
          <ac:chgData name="Mark Rotolo" userId="322a404cf862fae1" providerId="LiveId" clId="{F3C772B5-5935-4DE3-8A0B-02DB2128127C}" dt="2022-04-20T18:20:14.951" v="314" actId="122"/>
          <ac:spMkLst>
            <pc:docMk/>
            <pc:sldMk cId="4105535877" sldId="264"/>
            <ac:spMk id="2" creationId="{057C61B3-00BA-425B-ADD6-E72099508E72}"/>
          </ac:spMkLst>
        </pc:spChg>
        <pc:spChg chg="mod">
          <ac:chgData name="Mark Rotolo" userId="322a404cf862fae1" providerId="LiveId" clId="{F3C772B5-5935-4DE3-8A0B-02DB2128127C}" dt="2022-04-20T18:20:30.637" v="316" actId="1076"/>
          <ac:spMkLst>
            <pc:docMk/>
            <pc:sldMk cId="4105535877" sldId="264"/>
            <ac:spMk id="3" creationId="{787403FF-17A3-43BC-A7F5-B3AEA1063ABA}"/>
          </ac:spMkLst>
        </pc:spChg>
        <pc:picChg chg="add mod">
          <ac:chgData name="Mark Rotolo" userId="322a404cf862fae1" providerId="LiveId" clId="{F3C772B5-5935-4DE3-8A0B-02DB2128127C}" dt="2022-04-20T18:22:21.684" v="321" actId="1076"/>
          <ac:picMkLst>
            <pc:docMk/>
            <pc:sldMk cId="4105535877" sldId="264"/>
            <ac:picMk id="1026" creationId="{2D9EA892-9033-4FD6-AD69-DD1CF380FB5D}"/>
          </ac:picMkLst>
        </pc:picChg>
      </pc:sldChg>
      <pc:sldChg chg="addSp delSp modSp mod">
        <pc:chgData name="Mark Rotolo" userId="322a404cf862fae1" providerId="LiveId" clId="{F3C772B5-5935-4DE3-8A0B-02DB2128127C}" dt="2022-04-20T18:30:50.297" v="475" actId="1076"/>
        <pc:sldMkLst>
          <pc:docMk/>
          <pc:sldMk cId="1758202527" sldId="265"/>
        </pc:sldMkLst>
        <pc:spChg chg="mod">
          <ac:chgData name="Mark Rotolo" userId="322a404cf862fae1" providerId="LiveId" clId="{F3C772B5-5935-4DE3-8A0B-02DB2128127C}" dt="2022-04-20T18:23:28.120" v="324" actId="1076"/>
          <ac:spMkLst>
            <pc:docMk/>
            <pc:sldMk cId="1758202527" sldId="265"/>
            <ac:spMk id="2" creationId="{D438B8E9-1B91-478C-8D1D-A92E10E1B4A8}"/>
          </ac:spMkLst>
        </pc:spChg>
        <pc:spChg chg="del mod">
          <ac:chgData name="Mark Rotolo" userId="322a404cf862fae1" providerId="LiveId" clId="{F3C772B5-5935-4DE3-8A0B-02DB2128127C}" dt="2022-04-20T18:23:12.885" v="322" actId="478"/>
          <ac:spMkLst>
            <pc:docMk/>
            <pc:sldMk cId="1758202527" sldId="265"/>
            <ac:spMk id="3" creationId="{CCE2EE14-050B-46F0-993D-0B2E07DB5FF1}"/>
          </ac:spMkLst>
        </pc:spChg>
        <pc:spChg chg="add mod">
          <ac:chgData name="Mark Rotolo" userId="322a404cf862fae1" providerId="LiveId" clId="{F3C772B5-5935-4DE3-8A0B-02DB2128127C}" dt="2022-04-20T18:30:50.297" v="475" actId="1076"/>
          <ac:spMkLst>
            <pc:docMk/>
            <pc:sldMk cId="1758202527" sldId="265"/>
            <ac:spMk id="4" creationId="{56502317-32EE-4BCE-9863-303657C9CD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5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95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01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88E82F-5A10-43AE-8098-1C3EAFEC64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714459-6BA1-4DDA-8359-4DC0074C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8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sl.noaa.gov/data/gridded/data.noaa.oisst.v2.html" TargetMode="External"/><Relationship Id="rId2" Type="http://schemas.openxmlformats.org/officeDocument/2006/relationships/hyperlink" Target="https://tidesandcurrents.noaa.gov/map/index.html?region=Georg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a.gov/climate-indicators/climate-change-indicators-sea-leve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9484-4C2A-4C31-A74D-E202136FC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42" y="165839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How does Sea Surface Temperature impact Sea Level Rise?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792EF-A3E8-4557-AEAC-F68EC12FE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776"/>
            <a:ext cx="9144000" cy="1655762"/>
          </a:xfrm>
        </p:spPr>
        <p:txBody>
          <a:bodyPr/>
          <a:lstStyle/>
          <a:p>
            <a:r>
              <a:rPr lang="en-US" dirty="0"/>
              <a:t>Mark Rotolo </a:t>
            </a:r>
          </a:p>
          <a:p>
            <a:r>
              <a:rPr lang="en-US" dirty="0"/>
              <a:t>EAS 4480 </a:t>
            </a:r>
          </a:p>
        </p:txBody>
      </p:sp>
    </p:spTree>
    <p:extLst>
      <p:ext uri="{BB962C8B-B14F-4D97-AF65-F5344CB8AC3E}">
        <p14:creationId xmlns:p14="http://schemas.microsoft.com/office/powerpoint/2010/main" val="313760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B8E9-1B91-478C-8D1D-A92E10E1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72532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02317-32EE-4BCE-9863-303657C9CD40}"/>
              </a:ext>
            </a:extLst>
          </p:cNvPr>
          <p:cNvSpPr txBox="1"/>
          <p:nvPr/>
        </p:nvSpPr>
        <p:spPr>
          <a:xfrm>
            <a:off x="638503" y="1608083"/>
            <a:ext cx="109149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NOAA Tide Gauge Data: </a:t>
            </a:r>
            <a:r>
              <a:rPr lang="en-US" dirty="0">
                <a:hlinkClick r:id="rId2"/>
              </a:rPr>
              <a:t>https://tidesandcurrents.noaa.gov/map/index.html?region=Georgia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NOAA Sea Surface Level Data: </a:t>
            </a:r>
            <a:r>
              <a:rPr lang="en-US" dirty="0">
                <a:hlinkClick r:id="rId3"/>
              </a:rPr>
              <a:t>https://psl.noaa.gov/data/gridded/data.noaa.oisst.v2.html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Image: </a:t>
            </a:r>
            <a:r>
              <a:rPr lang="en-US" dirty="0">
                <a:hlinkClick r:id="rId4"/>
              </a:rPr>
              <a:t>https://www.epa.gov/climate-indicators/climate-change-indicators-sea-level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20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9867-D526-47D4-9869-70EB9957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73" y="36477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Intro and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47953-F29E-4832-BD11-628DD7E1F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8" y="1807780"/>
            <a:ext cx="5268968" cy="3951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60AB3-1167-4D0A-B918-40B68352C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22" y="1807780"/>
            <a:ext cx="5268968" cy="39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9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398E-DEFE-4FDA-8224-52D981AC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73"/>
            <a:ext cx="10515600" cy="6806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Regression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870BD-1745-43F0-A4F4-7A6DEB645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5" y="1765734"/>
            <a:ext cx="5144814" cy="389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62B53-DC04-4946-9734-7C25F6B51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52" y="1765734"/>
            <a:ext cx="5199118" cy="38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198A-0030-413C-893C-BCBB0735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5968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Error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1EE80-0496-47C6-B7F2-4C2F929F9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3035"/>
            <a:ext cx="5703613" cy="427771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5A07B2-F404-421D-A2B2-1EE882A91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9731"/>
              </p:ext>
            </p:extLst>
          </p:nvPr>
        </p:nvGraphicFramePr>
        <p:xfrm>
          <a:off x="7649778" y="2128345"/>
          <a:ext cx="3133835" cy="3552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835">
                  <a:extLst>
                    <a:ext uri="{9D8B030D-6E8A-4147-A177-3AD203B41FA5}">
                      <a16:colId xmlns:a16="http://schemas.microsoft.com/office/drawing/2014/main" val="1656436019"/>
                    </a:ext>
                  </a:extLst>
                </a:gridCol>
              </a:tblGrid>
              <a:tr h="7104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Slope Confidence 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9773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Savannah = [0.1009    0.2223]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02668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Boston = [-0.3279    0.2573]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25568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Alaska = [-1.0847    0.9130]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284521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Hawaii = [0.3125    0.4077]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2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8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0289-921B-4CB2-91EE-897B0CBD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83631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Bootstrap Resampling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533D6-FF4B-4DB8-8E28-489CE2889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6" y="1790698"/>
            <a:ext cx="5481145" cy="411085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25FDCFB-2401-4EF9-81A1-FC3731E02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98455"/>
              </p:ext>
            </p:extLst>
          </p:nvPr>
        </p:nvGraphicFramePr>
        <p:xfrm>
          <a:off x="7546428" y="2233448"/>
          <a:ext cx="2958662" cy="321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662">
                  <a:extLst>
                    <a:ext uri="{9D8B030D-6E8A-4147-A177-3AD203B41FA5}">
                      <a16:colId xmlns:a16="http://schemas.microsoft.com/office/drawing/2014/main" val="1021263262"/>
                    </a:ext>
                  </a:extLst>
                </a:gridCol>
              </a:tblGrid>
              <a:tr h="652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Confidence 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534345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Savannah = [0.0195    0.0452]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70832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Boston = [-0.0437   -0.0266]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04929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Alaska = [-0.1171   -0.0557]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85196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Hawaii = [0.0894    0.1195]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9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22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89CF-3F13-43F5-9E6C-4618B2C9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356" y="214877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Time Series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D5571-7C09-4EA2-ABEB-90E7969FF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5" y="1970690"/>
            <a:ext cx="5013210" cy="3759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63F64-CC50-4F27-A7F5-6B81021F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46" y="1970690"/>
            <a:ext cx="5013212" cy="37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5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E81C-8370-454E-B55C-5A052C39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41153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Cross-Spectral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F176E-7A7D-4BA2-8383-B97D4617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1748220"/>
            <a:ext cx="5496910" cy="4122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915B4-332E-4447-ADD9-6B73E1D92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68" y="1748220"/>
            <a:ext cx="5496909" cy="41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4F7B-7D2B-478C-903D-0A89D323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798" y="156086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Phase Spectrum and Coherence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8E8B1-765E-4D4D-A424-3F0E76179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8" y="1730484"/>
            <a:ext cx="5827986" cy="4370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5C746-2255-4AFD-9E42-CD36DBCF0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86" y="1730484"/>
            <a:ext cx="5827986" cy="43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61B3-00BA-425B-ADD6-E7209950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667" y="318558"/>
            <a:ext cx="8534400" cy="1507067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03FF-17A3-43BC-A7F5-B3AEA106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13" y="1300108"/>
            <a:ext cx="5257800" cy="36870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dirty="0"/>
              <a:t>Low Correlation </a:t>
            </a:r>
          </a:p>
          <a:p>
            <a:pPr algn="ctr">
              <a:buFontTx/>
              <a:buChar char="-"/>
            </a:pPr>
            <a:r>
              <a:rPr lang="en-US" dirty="0"/>
              <a:t>Periodic Data </a:t>
            </a:r>
          </a:p>
          <a:p>
            <a:pPr algn="ctr">
              <a:buFontTx/>
              <a:buChar char="-"/>
            </a:pPr>
            <a:r>
              <a:rPr lang="en-US" dirty="0"/>
              <a:t>Many Factors Contributing to SLR</a:t>
            </a:r>
          </a:p>
        </p:txBody>
      </p:sp>
      <p:pic>
        <p:nvPicPr>
          <p:cNvPr id="1026" name="Picture 2" descr="Climate Change Indicators: Sea Level | US EPA">
            <a:extLst>
              <a:ext uri="{FF2B5EF4-FFF2-40B4-BE49-F238E27FC236}">
                <a16:creationId xmlns:a16="http://schemas.microsoft.com/office/drawing/2014/main" id="{2D9EA892-9033-4FD6-AD69-DD1CF380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2" y="1722595"/>
            <a:ext cx="4497711" cy="459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3587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</TotalTime>
  <Words>160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Slice</vt:lpstr>
      <vt:lpstr>How does Sea Surface Temperature impact Sea Level Rise? </vt:lpstr>
      <vt:lpstr>Intro and Data </vt:lpstr>
      <vt:lpstr>Regression Analysis</vt:lpstr>
      <vt:lpstr>Error Analysis</vt:lpstr>
      <vt:lpstr>Bootstrap Resampling </vt:lpstr>
      <vt:lpstr>Time Series Analysis</vt:lpstr>
      <vt:lpstr>Cross-Spectral Analysis</vt:lpstr>
      <vt:lpstr>Phase Spectrum and Coherence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Sea Surface Temperature impact Sea Level Rise? </dc:title>
  <dc:creator>Mark Rotolo</dc:creator>
  <cp:lastModifiedBy>Mark Rotolo</cp:lastModifiedBy>
  <cp:revision>1</cp:revision>
  <dcterms:created xsi:type="dcterms:W3CDTF">2022-04-20T17:06:48Z</dcterms:created>
  <dcterms:modified xsi:type="dcterms:W3CDTF">2022-04-20T18:32:15Z</dcterms:modified>
</cp:coreProperties>
</file>