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83" r:id="rId2"/>
  </p:sldMasterIdLst>
  <p:handoutMasterIdLst>
    <p:handoutMasterId r:id="rId14"/>
  </p:handoutMasterIdLst>
  <p:sldIdLst>
    <p:sldId id="256" r:id="rId3"/>
    <p:sldId id="257" r:id="rId4"/>
    <p:sldId id="258" r:id="rId5"/>
    <p:sldId id="276" r:id="rId6"/>
    <p:sldId id="269" r:id="rId7"/>
    <p:sldId id="270" r:id="rId8"/>
    <p:sldId id="271" r:id="rId9"/>
    <p:sldId id="272" r:id="rId10"/>
    <p:sldId id="273" r:id="rId11"/>
    <p:sldId id="27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A7934B"/>
    <a:srgbClr val="857437"/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48" y="72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future-development/2020/11/25/delhi-the-worlds-most-air-polluted-capital-fights-bac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11" y="1106371"/>
            <a:ext cx="8074479" cy="28663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cs typeface="Calibri" panose="020F0502020204030204" pitchFamily="34" charset="0"/>
              </a:rPr>
              <a:t>Analysis of air quality during COVID lockdown in Delhi, India</a:t>
            </a:r>
            <a:endParaRPr lang="en-US" sz="2800" b="1" dirty="0">
              <a:solidFill>
                <a:srgbClr val="003057"/>
              </a:solidFill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6993" y="4576919"/>
            <a:ext cx="6795913" cy="16848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857437"/>
                </a:solidFill>
                <a:cs typeface="Calibri" panose="020F0502020204030204" pitchFamily="34" charset="0"/>
              </a:rPr>
              <a:t>Presented by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857437"/>
                </a:solidFill>
                <a:cs typeface="Calibri" panose="020F0502020204030204" pitchFamily="34" charset="0"/>
              </a:rPr>
              <a:t>Ritika Sridharan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857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/>
              <a:t>Data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309153" cy="422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Time-series Analysis – Coherence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Coherence value at a frequency of 0.01 = 0.029</a:t>
            </a:r>
          </a:p>
          <a:p>
            <a:pPr marL="0" indent="0">
              <a:buNone/>
            </a:pPr>
            <a:r>
              <a:rPr lang="en-US" sz="2000" dirty="0"/>
              <a:t>No significant 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40C39-678D-4D11-AD8F-8B5EA10D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6174"/>
            <a:ext cx="5309153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605B1B-A69B-4696-8AD9-B9DBCCA7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96113"/>
            <a:ext cx="11430000" cy="101476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30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br>
              <a:rPr lang="en-US" sz="4000" dirty="0">
                <a:solidFill>
                  <a:srgbClr val="00305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dirty="0">
                <a:solidFill>
                  <a:srgbClr val="00305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2343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057"/>
                </a:solidFill>
                <a:cs typeface="Calibri" panose="020F0502020204030204" pitchFamily="34" charset="0"/>
              </a:rPr>
              <a:t>Introduction + Motivation</a:t>
            </a:r>
          </a:p>
          <a:p>
            <a:r>
              <a:rPr lang="en-US" dirty="0">
                <a:cs typeface="Calibri" panose="020F0502020204030204" pitchFamily="34" charset="0"/>
              </a:rPr>
              <a:t>Hypothesis</a:t>
            </a:r>
            <a:endParaRPr lang="en-US" dirty="0">
              <a:solidFill>
                <a:srgbClr val="003057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3057"/>
                </a:solidFill>
                <a:cs typeface="Calibri" panose="020F0502020204030204" pitchFamily="34" charset="0"/>
              </a:rPr>
              <a:t>Data analysis results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Basic parameters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LS regression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Uncertainty analysis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Time-series analysis</a:t>
            </a:r>
          </a:p>
        </p:txBody>
      </p:sp>
    </p:spTree>
    <p:extLst>
      <p:ext uri="{BB962C8B-B14F-4D97-AF65-F5344CB8AC3E}">
        <p14:creationId xmlns:p14="http://schemas.microsoft.com/office/powerpoint/2010/main" val="201611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DAEA5-6545-964C-9D5B-E32F4428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 dirty="0"/>
              <a:t>Introduction and Motivation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21231-F76F-9C4D-85F8-96525AB67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>
            <a:normAutofit/>
          </a:bodyPr>
          <a:lstStyle/>
          <a:p>
            <a:r>
              <a:rPr lang="en-US" sz="2200" dirty="0"/>
              <a:t>Delhi was the fourth most polluted city in the world in 2020 </a:t>
            </a:r>
            <a:endParaRPr lang="en-US" sz="2200" baseline="30000" dirty="0"/>
          </a:p>
          <a:p>
            <a:r>
              <a:rPr lang="en-US" sz="2200" dirty="0"/>
              <a:t>30% of Delhi residents have respiratory diseases </a:t>
            </a:r>
            <a:r>
              <a:rPr lang="en-US" sz="2200" baseline="30000" dirty="0"/>
              <a:t>[1]</a:t>
            </a:r>
            <a:endParaRPr lang="en-US" sz="2200" dirty="0"/>
          </a:p>
          <a:p>
            <a:r>
              <a:rPr lang="en-US" sz="2200" dirty="0"/>
              <a:t>Amid the COVID-19 pandemic, a nationwide lockdown was imposed in India</a:t>
            </a:r>
            <a:endParaRPr lang="en-US" sz="2200" baseline="30000" dirty="0"/>
          </a:p>
          <a:p>
            <a:r>
              <a:rPr lang="en-US" sz="2200" dirty="0"/>
              <a:t>Lockdown period: 24th March to 31st May 2020 (in 3 phases)</a:t>
            </a:r>
          </a:p>
          <a:p>
            <a:r>
              <a:rPr lang="en-US" sz="2200" dirty="0"/>
              <a:t>The result of such studies can be used as guidance for regulatory bodies to impose restrictions and improve the air quality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" name="Picture 2" descr="Delhi, the world's most air polluted capital fights back">
            <a:extLst>
              <a:ext uri="{FF2B5EF4-FFF2-40B4-BE49-F238E27FC236}">
                <a16:creationId xmlns:a16="http://schemas.microsoft.com/office/drawing/2014/main" id="{8AFE6634-9D8C-477C-83E2-26FDBBBAE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r="2091" b="-3"/>
          <a:stretch/>
        </p:blipFill>
        <p:spPr bwMode="auto">
          <a:xfrm>
            <a:off x="6197600" y="1215483"/>
            <a:ext cx="5613400" cy="42256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585BC-E341-4DEC-8663-5B32667CC9BF}"/>
              </a:ext>
            </a:extLst>
          </p:cNvPr>
          <p:cNvSpPr txBox="1"/>
          <p:nvPr/>
        </p:nvSpPr>
        <p:spPr>
          <a:xfrm>
            <a:off x="5955523" y="5441135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hlinkClick r:id="rId3"/>
              </a:rPr>
              <a:t>Delhi, the world’s most air polluted capital fights back (brookings.edu)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FA860-CE1A-4BD8-97CA-53C5C7CF6E5F}"/>
              </a:ext>
            </a:extLst>
          </p:cNvPr>
          <p:cNvSpPr txBox="1"/>
          <p:nvPr/>
        </p:nvSpPr>
        <p:spPr>
          <a:xfrm>
            <a:off x="381000" y="6235938"/>
            <a:ext cx="9099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[1]</a:t>
            </a:r>
            <a:r>
              <a:rPr lang="en-US" sz="12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Mahato</a:t>
            </a:r>
            <a:r>
              <a:rPr lang="en-US" sz="12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S., Pal, S., &amp; Ghosh, K. G. (2020). Effect of lockdown amid COVID-19 pandemic on air quality of the megacity Delhi, India. </a:t>
            </a:r>
            <a:r>
              <a:rPr lang="en-US" sz="1200" i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Science of the total environment</a:t>
            </a:r>
            <a:r>
              <a:rPr lang="en-US" sz="12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 730, 139086.</a:t>
            </a:r>
          </a:p>
        </p:txBody>
      </p:sp>
    </p:spTree>
    <p:extLst>
      <p:ext uri="{BB962C8B-B14F-4D97-AF65-F5344CB8AC3E}">
        <p14:creationId xmlns:p14="http://schemas.microsoft.com/office/powerpoint/2010/main" val="420121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Hypothesis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057"/>
                </a:solidFill>
                <a:cs typeface="Calibri" panose="020F0502020204030204" pitchFamily="34" charset="0"/>
              </a:rPr>
              <a:t>As COVID cases increase, people tend to stay at home and everything is virtual, so the pollution levels should reduce drastically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Better air quality</a:t>
            </a:r>
            <a:endParaRPr lang="en-US" dirty="0">
              <a:solidFill>
                <a:srgbClr val="003057"/>
              </a:solidFill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Are COVID and PM</a:t>
            </a:r>
            <a:r>
              <a:rPr lang="en-US" baseline="-25000" dirty="0">
                <a:cs typeface="Calibri" panose="020F0502020204030204" pitchFamily="34" charset="0"/>
              </a:rPr>
              <a:t>2.5</a:t>
            </a:r>
            <a:r>
              <a:rPr lang="en-US" dirty="0">
                <a:cs typeface="Calibri" panose="020F0502020204030204" pitchFamily="34" charset="0"/>
              </a:rPr>
              <a:t> be inversely related?</a:t>
            </a:r>
            <a:endParaRPr lang="en-US" dirty="0">
              <a:solidFill>
                <a:srgbClr val="003057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7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DAEA5-6545-964C-9D5B-E32F442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Data Analysis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0136D-ECA5-4364-BF8C-9DB18B63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92" y="1902057"/>
            <a:ext cx="4869602" cy="3924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A6351-CD8B-418E-86BF-203D0BC14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902057"/>
            <a:ext cx="4900085" cy="38941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23EBF-F9CF-4889-9BB8-9E3C47A344A8}"/>
              </a:ext>
            </a:extLst>
          </p:cNvPr>
          <p:cNvSpPr txBox="1"/>
          <p:nvPr/>
        </p:nvSpPr>
        <p:spPr>
          <a:xfrm>
            <a:off x="381000" y="1212568"/>
            <a:ext cx="608355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1. Basic parameters</a:t>
            </a:r>
          </a:p>
        </p:txBody>
      </p:sp>
    </p:spTree>
    <p:extLst>
      <p:ext uri="{BB962C8B-B14F-4D97-AF65-F5344CB8AC3E}">
        <p14:creationId xmlns:p14="http://schemas.microsoft.com/office/powerpoint/2010/main" val="80157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 dirty="0"/>
              <a:t>Data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Linear least-squares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Hypothesis: As COVID cases increase, PM2.5 concentration decreases due to lockdown implementations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252D6-5F80-42BE-A92D-2595AD0D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899" y="1215483"/>
            <a:ext cx="5200801" cy="422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1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/>
              <a:t>Data Analysis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Uncertainty analysis (Bootstrap)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Possible reasons for low correlation:</a:t>
            </a:r>
          </a:p>
          <a:p>
            <a:pPr>
              <a:buFontTx/>
              <a:buChar char="-"/>
            </a:pPr>
            <a:r>
              <a:rPr lang="en-US" sz="2000" dirty="0"/>
              <a:t>Things remained virtual for a long time, even after reduction in cases</a:t>
            </a:r>
          </a:p>
          <a:p>
            <a:pPr>
              <a:buFontTx/>
              <a:buChar char="-"/>
            </a:pPr>
            <a:r>
              <a:rPr lang="en-US" sz="2000" dirty="0"/>
              <a:t>Initial lockdown implemented with 70 cases, which led to reduction in pollution with no increase in cases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DA045-E4BF-4AB7-BD29-8A917F83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73" y="1215483"/>
            <a:ext cx="5216853" cy="422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9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/>
              <a:t>Data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Time-series Analysis – Periodogram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Time frame: 3/2/2020 – 8/11/2021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ED84D-F1C5-4FC0-98D2-76E6DCA2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67" y="1215483"/>
            <a:ext cx="5282065" cy="422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66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/>
              <a:t>Data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Time-series Analysis – Cross-spectral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21CB6-16A8-4042-89CC-45CAC61A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30244"/>
            <a:ext cx="4839119" cy="3947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7A851-BCC3-446C-BA58-C1736326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55" y="1215483"/>
            <a:ext cx="4846740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070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Tech_PPTtemplate_2021_wide" id="{E85096BA-033B-D848-B268-A76C8AE5D2A4}" vid="{1C4A0A5B-2267-F04A-B00C-3FCDF7CFA0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Tech_PPTtemplate_2021_wide" id="{E85096BA-033B-D848-B268-A76C8AE5D2A4}" vid="{C86BDF43-62E5-5C4C-BBB8-C9F5484307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GATech_PPTtemplate_2021_wide</Template>
  <TotalTime>1707</TotalTime>
  <Words>326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Custom Design</vt:lpstr>
      <vt:lpstr>1_Custom Design</vt:lpstr>
      <vt:lpstr>  Analysis of air quality during COVID lockdown in Delhi, India</vt:lpstr>
      <vt:lpstr>Outline</vt:lpstr>
      <vt:lpstr>Introduction and Motivation</vt:lpstr>
      <vt:lpstr>Hypothesis</vt:lpstr>
      <vt:lpstr>Data Analysis</vt:lpstr>
      <vt:lpstr>Data Analysis</vt:lpstr>
      <vt:lpstr>Data Analysis </vt:lpstr>
      <vt:lpstr>Data Analysis</vt:lpstr>
      <vt:lpstr>Data Analysis</vt:lpstr>
      <vt:lpstr>Data Analysis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on Facile synthesis and characterization of novel Gd2O3–CdO binary mixed oxide nanocomposites of highly photocatalytic activity for wastewater remediation under solar illumination </dc:title>
  <dc:creator>Sridharan, Ritika</dc:creator>
  <cp:lastModifiedBy>Sridharan, Ritika</cp:lastModifiedBy>
  <cp:revision>188</cp:revision>
  <dcterms:created xsi:type="dcterms:W3CDTF">2021-11-15T20:22:04Z</dcterms:created>
  <dcterms:modified xsi:type="dcterms:W3CDTF">2022-04-20T18:09:25Z</dcterms:modified>
</cp:coreProperties>
</file>