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b31b53fb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b31b53fb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b31b53fb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b31b53fb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1b31b53fb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1b31b53fb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1b31b53fb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1b31b53fb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1b31b53fb5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1b31b53fb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13853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Relationship Between Dissolved Oxygen, Nitrogen, and Phosphorus Levels in the Chesapeake Bay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63650" y="35788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Sara Delawalla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5316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Monthly data from July 1984 to September 2021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Dissolved oxygen, total nitrogen, and total phosphorus recorded in mg/L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Question: What is the relationship between dissolved oxygen and nitrogen, and dissolved oxygen and phosphorus in the Chesapeake Bay? Does it reflect the Bay’s frequent hypoxic/anoxic events due to eutrophication?</a:t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7068" y="101163"/>
            <a:ext cx="3476930" cy="494117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64" name="Google Shape;64;p14"/>
          <p:cNvCxnSpPr/>
          <p:nvPr/>
        </p:nvCxnSpPr>
        <p:spPr>
          <a:xfrm flipH="1">
            <a:off x="8182700" y="2909450"/>
            <a:ext cx="26100" cy="1818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stealth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4692" y="0"/>
            <a:ext cx="705461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5221425" y="1152475"/>
            <a:ext cx="3610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slope: 0.0258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slope error lower bound: -0.1184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slope error upper bound: 0.1701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50" y="1207363"/>
            <a:ext cx="5112323" cy="330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5437900" y="1152475"/>
            <a:ext cx="339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slope: -0.0028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slope error lower bound: -0.0112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slope error upper bound: 0.0056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400" y="1152475"/>
            <a:ext cx="5137373" cy="362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Correlation coefficient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Dissolved oxygen vs nitrogen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 = 0.3322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pvalue = 1.2971e-16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 error lower bound = 0.2583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 error upper bound = 0.4022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Dissolved oxygen vs phosphorus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 = -0.5488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pvalue = 1.5096e-47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 error lower bound = -0.6029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 error upper bound = -0.4897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