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79" r:id="rId4"/>
    <p:sldId id="281" r:id="rId5"/>
    <p:sldId id="282" r:id="rId6"/>
    <p:sldId id="280" r:id="rId7"/>
    <p:sldId id="286" r:id="rId8"/>
    <p:sldId id="289" r:id="rId9"/>
    <p:sldId id="287" r:id="rId10"/>
    <p:sldId id="294" r:id="rId11"/>
    <p:sldId id="295" r:id="rId12"/>
    <p:sldId id="296" r:id="rId13"/>
    <p:sldId id="293" r:id="rId14"/>
    <p:sldId id="297" r:id="rId15"/>
    <p:sldId id="298" r:id="rId16"/>
    <p:sldId id="290" r:id="rId17"/>
    <p:sldId id="291" r:id="rId18"/>
    <p:sldId id="283" r:id="rId19"/>
    <p:sldId id="284" r:id="rId20"/>
    <p:sldId id="285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C25C9-AAD4-4393-9988-1422D4CAFC85}" v="32" dt="2022-04-20T18:50:21.49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29" autoAdjust="0"/>
  </p:normalViewPr>
  <p:slideViewPr>
    <p:cSldViewPr>
      <p:cViewPr varScale="1">
        <p:scale>
          <a:sx n="68" d="100"/>
          <a:sy n="68" d="100"/>
        </p:scale>
        <p:origin x="1262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slinger, Thiago A" userId="3b78cfe2-cbd6-44a3-bc3d-3862b96cf681" providerId="ADAL" clId="{757C25C9-AAD4-4393-9988-1422D4CAFC85}"/>
    <pc:docChg chg="undo redo custSel addSld delSld modSld sldOrd">
      <pc:chgData name="Esslinger, Thiago A" userId="3b78cfe2-cbd6-44a3-bc3d-3862b96cf681" providerId="ADAL" clId="{757C25C9-AAD4-4393-9988-1422D4CAFC85}" dt="2022-04-20T19:02:44.828" v="5958" actId="20577"/>
      <pc:docMkLst>
        <pc:docMk/>
      </pc:docMkLst>
      <pc:sldChg chg="modSp mod modTransition">
        <pc:chgData name="Esslinger, Thiago A" userId="3b78cfe2-cbd6-44a3-bc3d-3862b96cf681" providerId="ADAL" clId="{757C25C9-AAD4-4393-9988-1422D4CAFC85}" dt="2022-04-20T18:49:51.365" v="5807"/>
        <pc:sldMkLst>
          <pc:docMk/>
          <pc:sldMk cId="116178882" sldId="256"/>
        </pc:sldMkLst>
        <pc:spChg chg="mod">
          <ac:chgData name="Esslinger, Thiago A" userId="3b78cfe2-cbd6-44a3-bc3d-3862b96cf681" providerId="ADAL" clId="{757C25C9-AAD4-4393-9988-1422D4CAFC85}" dt="2022-04-19T23:46:05.448" v="4" actId="20577"/>
          <ac:spMkLst>
            <pc:docMk/>
            <pc:sldMk cId="116178882" sldId="256"/>
            <ac:spMk id="2" creationId="{00000000-0000-0000-0000-000000000000}"/>
          </ac:spMkLst>
        </pc:spChg>
        <pc:spChg chg="mod">
          <ac:chgData name="Esslinger, Thiago A" userId="3b78cfe2-cbd6-44a3-bc3d-3862b96cf681" providerId="ADAL" clId="{757C25C9-AAD4-4393-9988-1422D4CAFC85}" dt="2022-04-19T23:46:18.305" v="46" actId="20577"/>
          <ac:spMkLst>
            <pc:docMk/>
            <pc:sldMk cId="116178882" sldId="256"/>
            <ac:spMk id="3" creationId="{00000000-0000-0000-0000-000000000000}"/>
          </ac:spMkLst>
        </pc:spChg>
      </pc:sldChg>
      <pc:sldChg chg="del">
        <pc:chgData name="Esslinger, Thiago A" userId="3b78cfe2-cbd6-44a3-bc3d-3862b96cf681" providerId="ADAL" clId="{757C25C9-AAD4-4393-9988-1422D4CAFC85}" dt="2022-04-20T04:43:02.132" v="4073" actId="2696"/>
        <pc:sldMkLst>
          <pc:docMk/>
          <pc:sldMk cId="1572031025" sldId="258"/>
        </pc:sldMkLst>
      </pc:sldChg>
      <pc:sldChg chg="del">
        <pc:chgData name="Esslinger, Thiago A" userId="3b78cfe2-cbd6-44a3-bc3d-3862b96cf681" providerId="ADAL" clId="{757C25C9-AAD4-4393-9988-1422D4CAFC85}" dt="2022-04-20T04:43:03.981" v="4074" actId="2696"/>
        <pc:sldMkLst>
          <pc:docMk/>
          <pc:sldMk cId="478160771" sldId="262"/>
        </pc:sldMkLst>
      </pc:sldChg>
      <pc:sldChg chg="del">
        <pc:chgData name="Esslinger, Thiago A" userId="3b78cfe2-cbd6-44a3-bc3d-3862b96cf681" providerId="ADAL" clId="{757C25C9-AAD4-4393-9988-1422D4CAFC85}" dt="2022-04-20T04:43:05.798" v="4075" actId="2696"/>
        <pc:sldMkLst>
          <pc:docMk/>
          <pc:sldMk cId="1728312171" sldId="263"/>
        </pc:sldMkLst>
      </pc:sldChg>
      <pc:sldChg chg="del">
        <pc:chgData name="Esslinger, Thiago A" userId="3b78cfe2-cbd6-44a3-bc3d-3862b96cf681" providerId="ADAL" clId="{757C25C9-AAD4-4393-9988-1422D4CAFC85}" dt="2022-04-20T04:43:11.418" v="4078" actId="2696"/>
        <pc:sldMkLst>
          <pc:docMk/>
          <pc:sldMk cId="3220595055" sldId="264"/>
        </pc:sldMkLst>
      </pc:sldChg>
      <pc:sldChg chg="del">
        <pc:chgData name="Esslinger, Thiago A" userId="3b78cfe2-cbd6-44a3-bc3d-3862b96cf681" providerId="ADAL" clId="{757C25C9-AAD4-4393-9988-1422D4CAFC85}" dt="2022-04-20T04:43:07.600" v="4076" actId="2696"/>
        <pc:sldMkLst>
          <pc:docMk/>
          <pc:sldMk cId="711459796" sldId="270"/>
        </pc:sldMkLst>
      </pc:sldChg>
      <pc:sldChg chg="modSp mod modTransition modNotesTx">
        <pc:chgData name="Esslinger, Thiago A" userId="3b78cfe2-cbd6-44a3-bc3d-3862b96cf681" providerId="ADAL" clId="{757C25C9-AAD4-4393-9988-1422D4CAFC85}" dt="2022-04-20T18:49:52.563" v="5808"/>
        <pc:sldMkLst>
          <pc:docMk/>
          <pc:sldMk cId="3211877532" sldId="273"/>
        </pc:sldMkLst>
        <pc:spChg chg="mod">
          <ac:chgData name="Esslinger, Thiago A" userId="3b78cfe2-cbd6-44a3-bc3d-3862b96cf681" providerId="ADAL" clId="{757C25C9-AAD4-4393-9988-1422D4CAFC85}" dt="2022-04-19T23:46:41.011" v="88" actId="20577"/>
          <ac:spMkLst>
            <pc:docMk/>
            <pc:sldMk cId="3211877532" sldId="273"/>
            <ac:spMk id="13" creationId="{00000000-0000-0000-0000-000000000000}"/>
          </ac:spMkLst>
        </pc:spChg>
        <pc:spChg chg="mod">
          <ac:chgData name="Esslinger, Thiago A" userId="3b78cfe2-cbd6-44a3-bc3d-3862b96cf681" providerId="ADAL" clId="{757C25C9-AAD4-4393-9988-1422D4CAFC85}" dt="2022-04-20T18:49:40.860" v="5806" actId="20577"/>
          <ac:spMkLst>
            <pc:docMk/>
            <pc:sldMk cId="3211877532" sldId="273"/>
            <ac:spMk id="14" creationId="{00000000-0000-0000-0000-000000000000}"/>
          </ac:spMkLst>
        </pc:spChg>
      </pc:sldChg>
      <pc:sldChg chg="del">
        <pc:chgData name="Esslinger, Thiago A" userId="3b78cfe2-cbd6-44a3-bc3d-3862b96cf681" providerId="ADAL" clId="{757C25C9-AAD4-4393-9988-1422D4CAFC85}" dt="2022-04-20T04:42:53.441" v="4070" actId="2696"/>
        <pc:sldMkLst>
          <pc:docMk/>
          <pc:sldMk cId="3200616127" sldId="274"/>
        </pc:sldMkLst>
      </pc:sldChg>
      <pc:sldChg chg="del">
        <pc:chgData name="Esslinger, Thiago A" userId="3b78cfe2-cbd6-44a3-bc3d-3862b96cf681" providerId="ADAL" clId="{757C25C9-AAD4-4393-9988-1422D4CAFC85}" dt="2022-04-20T04:42:55.257" v="4071" actId="2696"/>
        <pc:sldMkLst>
          <pc:docMk/>
          <pc:sldMk cId="853661868" sldId="275"/>
        </pc:sldMkLst>
      </pc:sldChg>
      <pc:sldChg chg="addSp delSp modSp del mod">
        <pc:chgData name="Esslinger, Thiago A" userId="3b78cfe2-cbd6-44a3-bc3d-3862b96cf681" providerId="ADAL" clId="{757C25C9-AAD4-4393-9988-1422D4CAFC85}" dt="2022-04-20T04:42:59.364" v="4072" actId="2696"/>
        <pc:sldMkLst>
          <pc:docMk/>
          <pc:sldMk cId="2633585793" sldId="277"/>
        </pc:sldMkLst>
        <pc:spChg chg="mod">
          <ac:chgData name="Esslinger, Thiago A" userId="3b78cfe2-cbd6-44a3-bc3d-3862b96cf681" providerId="ADAL" clId="{757C25C9-AAD4-4393-9988-1422D4CAFC85}" dt="2022-04-20T00:06:51.586" v="1199" actId="20577"/>
          <ac:spMkLst>
            <pc:docMk/>
            <pc:sldMk cId="2633585793" sldId="277"/>
            <ac:spMk id="2" creationId="{00000000-0000-0000-0000-000000000000}"/>
          </ac:spMkLst>
        </pc:spChg>
        <pc:spChg chg="add mod">
          <ac:chgData name="Esslinger, Thiago A" userId="3b78cfe2-cbd6-44a3-bc3d-3862b96cf681" providerId="ADAL" clId="{757C25C9-AAD4-4393-9988-1422D4CAFC85}" dt="2022-04-20T00:06:48.900" v="1194" actId="478"/>
          <ac:spMkLst>
            <pc:docMk/>
            <pc:sldMk cId="2633585793" sldId="277"/>
            <ac:spMk id="6" creationId="{4BE209DF-1F6A-420A-A5E3-1945C71DFF18}"/>
          </ac:spMkLst>
        </pc:spChg>
        <pc:graphicFrameChg chg="del">
          <ac:chgData name="Esslinger, Thiago A" userId="3b78cfe2-cbd6-44a3-bc3d-3862b96cf681" providerId="ADAL" clId="{757C25C9-AAD4-4393-9988-1422D4CAFC85}" dt="2022-04-20T00:06:48.900" v="1194" actId="478"/>
          <ac:graphicFrameMkLst>
            <pc:docMk/>
            <pc:sldMk cId="2633585793" sldId="277"/>
            <ac:graphicFrameMk id="4" creationId="{00000000-0000-0000-0000-000000000000}"/>
          </ac:graphicFrameMkLst>
        </pc:graphicFrameChg>
      </pc:sldChg>
      <pc:sldChg chg="del">
        <pc:chgData name="Esslinger, Thiago A" userId="3b78cfe2-cbd6-44a3-bc3d-3862b96cf681" providerId="ADAL" clId="{757C25C9-AAD4-4393-9988-1422D4CAFC85}" dt="2022-04-20T04:43:09.498" v="4077" actId="2696"/>
        <pc:sldMkLst>
          <pc:docMk/>
          <pc:sldMk cId="572954905" sldId="278"/>
        </pc:sldMkLst>
      </pc:sldChg>
      <pc:sldChg chg="addSp delSp modSp add mod modTransition">
        <pc:chgData name="Esslinger, Thiago A" userId="3b78cfe2-cbd6-44a3-bc3d-3862b96cf681" providerId="ADAL" clId="{757C25C9-AAD4-4393-9988-1422D4CAFC85}" dt="2022-04-20T18:49:53.751" v="5809"/>
        <pc:sldMkLst>
          <pc:docMk/>
          <pc:sldMk cId="1595933734" sldId="279"/>
        </pc:sldMkLst>
        <pc:spChg chg="add del mod">
          <ac:chgData name="Esslinger, Thiago A" userId="3b78cfe2-cbd6-44a3-bc3d-3862b96cf681" providerId="ADAL" clId="{757C25C9-AAD4-4393-9988-1422D4CAFC85}" dt="2022-04-19T23:55:57.261" v="1121" actId="478"/>
          <ac:spMkLst>
            <pc:docMk/>
            <pc:sldMk cId="1595933734" sldId="279"/>
            <ac:spMk id="3" creationId="{466A8F84-1958-47A3-A459-03DCEC35ADB6}"/>
          </ac:spMkLst>
        </pc:spChg>
        <pc:spChg chg="mod">
          <ac:chgData name="Esslinger, Thiago A" userId="3b78cfe2-cbd6-44a3-bc3d-3862b96cf681" providerId="ADAL" clId="{757C25C9-AAD4-4393-9988-1422D4CAFC85}" dt="2022-04-20T04:42:01.419" v="3988" actId="20577"/>
          <ac:spMkLst>
            <pc:docMk/>
            <pc:sldMk cId="1595933734" sldId="279"/>
            <ac:spMk id="13" creationId="{00000000-0000-0000-0000-000000000000}"/>
          </ac:spMkLst>
        </pc:spChg>
        <pc:spChg chg="del">
          <ac:chgData name="Esslinger, Thiago A" userId="3b78cfe2-cbd6-44a3-bc3d-3862b96cf681" providerId="ADAL" clId="{757C25C9-AAD4-4393-9988-1422D4CAFC85}" dt="2022-04-19T23:50:00.410" v="573" actId="478"/>
          <ac:spMkLst>
            <pc:docMk/>
            <pc:sldMk cId="1595933734" sldId="279"/>
            <ac:spMk id="14" creationId="{00000000-0000-0000-0000-000000000000}"/>
          </ac:spMkLst>
        </pc:spChg>
        <pc:picChg chg="add del mod">
          <ac:chgData name="Esslinger, Thiago A" userId="3b78cfe2-cbd6-44a3-bc3d-3862b96cf681" providerId="ADAL" clId="{757C25C9-AAD4-4393-9988-1422D4CAFC85}" dt="2022-04-19T23:59:37.668" v="1153" actId="478"/>
          <ac:picMkLst>
            <pc:docMk/>
            <pc:sldMk cId="1595933734" sldId="279"/>
            <ac:picMk id="5" creationId="{64EE7C0E-8502-4BE2-9EA2-FAC8B2A7540A}"/>
          </ac:picMkLst>
        </pc:picChg>
        <pc:picChg chg="add mod">
          <ac:chgData name="Esslinger, Thiago A" userId="3b78cfe2-cbd6-44a3-bc3d-3862b96cf681" providerId="ADAL" clId="{757C25C9-AAD4-4393-9988-1422D4CAFC85}" dt="2022-04-19T23:59:24.387" v="1152" actId="1076"/>
          <ac:picMkLst>
            <pc:docMk/>
            <pc:sldMk cId="1595933734" sldId="279"/>
            <ac:picMk id="7" creationId="{0FDEE187-CB4C-44C7-B9E3-31BF3429DF36}"/>
          </ac:picMkLst>
        </pc:picChg>
        <pc:picChg chg="add mod">
          <ac:chgData name="Esslinger, Thiago A" userId="3b78cfe2-cbd6-44a3-bc3d-3862b96cf681" providerId="ADAL" clId="{757C25C9-AAD4-4393-9988-1422D4CAFC85}" dt="2022-04-20T00:00:11.042" v="1162" actId="1076"/>
          <ac:picMkLst>
            <pc:docMk/>
            <pc:sldMk cId="1595933734" sldId="279"/>
            <ac:picMk id="9" creationId="{0FD2C3FF-420E-4C1C-B829-836C7C5C6A7C}"/>
          </ac:picMkLst>
        </pc:picChg>
        <pc:picChg chg="add mod">
          <ac:chgData name="Esslinger, Thiago A" userId="3b78cfe2-cbd6-44a3-bc3d-3862b96cf681" providerId="ADAL" clId="{757C25C9-AAD4-4393-9988-1422D4CAFC85}" dt="2022-04-20T00:00:08.020" v="1161" actId="1076"/>
          <ac:picMkLst>
            <pc:docMk/>
            <pc:sldMk cId="1595933734" sldId="279"/>
            <ac:picMk id="11" creationId="{C4D0DA71-02C5-4175-A94F-6AD4C3CBA420}"/>
          </ac:picMkLst>
        </pc:picChg>
      </pc:sldChg>
      <pc:sldChg chg="delSp modSp add mod ord modTransition modClrScheme chgLayout modNotesTx">
        <pc:chgData name="Esslinger, Thiago A" userId="3b78cfe2-cbd6-44a3-bc3d-3862b96cf681" providerId="ADAL" clId="{757C25C9-AAD4-4393-9988-1422D4CAFC85}" dt="2022-04-20T18:54:19.955" v="5862" actId="478"/>
        <pc:sldMkLst>
          <pc:docMk/>
          <pc:sldMk cId="2707679093" sldId="280"/>
        </pc:sldMkLst>
        <pc:spChg chg="mod ord">
          <ac:chgData name="Esslinger, Thiago A" userId="3b78cfe2-cbd6-44a3-bc3d-3862b96cf681" providerId="ADAL" clId="{757C25C9-AAD4-4393-9988-1422D4CAFC85}" dt="2022-04-20T18:54:14.433" v="5859" actId="20577"/>
          <ac:spMkLst>
            <pc:docMk/>
            <pc:sldMk cId="2707679093" sldId="280"/>
            <ac:spMk id="13" creationId="{00000000-0000-0000-0000-000000000000}"/>
          </ac:spMkLst>
        </pc:spChg>
        <pc:spChg chg="del mod ord">
          <ac:chgData name="Esslinger, Thiago A" userId="3b78cfe2-cbd6-44a3-bc3d-3862b96cf681" providerId="ADAL" clId="{757C25C9-AAD4-4393-9988-1422D4CAFC85}" dt="2022-04-20T18:54:19.955" v="5862" actId="478"/>
          <ac:spMkLst>
            <pc:docMk/>
            <pc:sldMk cId="2707679093" sldId="280"/>
            <ac:spMk id="14" creationId="{00000000-0000-0000-0000-000000000000}"/>
          </ac:spMkLst>
        </pc:spChg>
      </pc:sldChg>
      <pc:sldChg chg="addSp delSp modSp add mod modTransition modNotesTx">
        <pc:chgData name="Esslinger, Thiago A" userId="3b78cfe2-cbd6-44a3-bc3d-3862b96cf681" providerId="ADAL" clId="{757C25C9-AAD4-4393-9988-1422D4CAFC85}" dt="2022-04-20T18:49:54.865" v="5810"/>
        <pc:sldMkLst>
          <pc:docMk/>
          <pc:sldMk cId="42166103" sldId="281"/>
        </pc:sldMkLst>
        <pc:spChg chg="mod">
          <ac:chgData name="Esslinger, Thiago A" userId="3b78cfe2-cbd6-44a3-bc3d-3862b96cf681" providerId="ADAL" clId="{757C25C9-AAD4-4393-9988-1422D4CAFC85}" dt="2022-04-20T04:42:06.811" v="3999" actId="20577"/>
          <ac:spMkLst>
            <pc:docMk/>
            <pc:sldMk cId="42166103" sldId="281"/>
            <ac:spMk id="13" creationId="{00000000-0000-0000-0000-000000000000}"/>
          </ac:spMkLst>
        </pc:spChg>
        <pc:picChg chg="add del mod">
          <ac:chgData name="Esslinger, Thiago A" userId="3b78cfe2-cbd6-44a3-bc3d-3862b96cf681" providerId="ADAL" clId="{757C25C9-AAD4-4393-9988-1422D4CAFC85}" dt="2022-04-20T01:41:19.073" v="3676" actId="478"/>
          <ac:picMkLst>
            <pc:docMk/>
            <pc:sldMk cId="42166103" sldId="281"/>
            <ac:picMk id="3" creationId="{621F5FA3-2164-4247-97FA-EE0EB006871E}"/>
          </ac:picMkLst>
        </pc:picChg>
        <pc:picChg chg="add mod">
          <ac:chgData name="Esslinger, Thiago A" userId="3b78cfe2-cbd6-44a3-bc3d-3862b96cf681" providerId="ADAL" clId="{757C25C9-AAD4-4393-9988-1422D4CAFC85}" dt="2022-04-20T00:01:42.694" v="1175" actId="14100"/>
          <ac:picMkLst>
            <pc:docMk/>
            <pc:sldMk cId="42166103" sldId="281"/>
            <ac:picMk id="5" creationId="{AF44CE05-5640-4B2B-84BF-89B45FA35444}"/>
          </ac:picMkLst>
        </pc:picChg>
        <pc:picChg chg="add mod">
          <ac:chgData name="Esslinger, Thiago A" userId="3b78cfe2-cbd6-44a3-bc3d-3862b96cf681" providerId="ADAL" clId="{757C25C9-AAD4-4393-9988-1422D4CAFC85}" dt="2022-04-20T01:41:28.435" v="3681" actId="1076"/>
          <ac:picMkLst>
            <pc:docMk/>
            <pc:sldMk cId="42166103" sldId="281"/>
            <ac:picMk id="8" creationId="{9C7C498F-7A52-49B7-8356-DC1D16F09257}"/>
          </ac:picMkLst>
        </pc:picChg>
        <pc:picChg chg="del">
          <ac:chgData name="Esslinger, Thiago A" userId="3b78cfe2-cbd6-44a3-bc3d-3862b96cf681" providerId="ADAL" clId="{757C25C9-AAD4-4393-9988-1422D4CAFC85}" dt="2022-04-20T00:00:27.004" v="1165" actId="478"/>
          <ac:picMkLst>
            <pc:docMk/>
            <pc:sldMk cId="42166103" sldId="281"/>
            <ac:picMk id="9" creationId="{0FD2C3FF-420E-4C1C-B829-836C7C5C6A7C}"/>
          </ac:picMkLst>
        </pc:picChg>
        <pc:picChg chg="del">
          <ac:chgData name="Esslinger, Thiago A" userId="3b78cfe2-cbd6-44a3-bc3d-3862b96cf681" providerId="ADAL" clId="{757C25C9-AAD4-4393-9988-1422D4CAFC85}" dt="2022-04-20T00:01:35.232" v="1171" actId="478"/>
          <ac:picMkLst>
            <pc:docMk/>
            <pc:sldMk cId="42166103" sldId="281"/>
            <ac:picMk id="11" creationId="{C4D0DA71-02C5-4175-A94F-6AD4C3CBA420}"/>
          </ac:picMkLst>
        </pc:picChg>
      </pc:sldChg>
      <pc:sldChg chg="addSp delSp modSp add del mod">
        <pc:chgData name="Esslinger, Thiago A" userId="3b78cfe2-cbd6-44a3-bc3d-3862b96cf681" providerId="ADAL" clId="{757C25C9-AAD4-4393-9988-1422D4CAFC85}" dt="2022-04-20T00:00:15.024" v="1163" actId="2696"/>
        <pc:sldMkLst>
          <pc:docMk/>
          <pc:sldMk cId="455373185" sldId="281"/>
        </pc:sldMkLst>
        <pc:picChg chg="add del mod">
          <ac:chgData name="Esslinger, Thiago A" userId="3b78cfe2-cbd6-44a3-bc3d-3862b96cf681" providerId="ADAL" clId="{757C25C9-AAD4-4393-9988-1422D4CAFC85}" dt="2022-04-19T23:57:19.766" v="1143" actId="478"/>
          <ac:picMkLst>
            <pc:docMk/>
            <pc:sldMk cId="455373185" sldId="281"/>
            <ac:picMk id="3" creationId="{5A8E74D0-930A-4AE7-A56D-5992D7DE1990}"/>
          </ac:picMkLst>
        </pc:picChg>
        <pc:picChg chg="del">
          <ac:chgData name="Esslinger, Thiago A" userId="3b78cfe2-cbd6-44a3-bc3d-3862b96cf681" providerId="ADAL" clId="{757C25C9-AAD4-4393-9988-1422D4CAFC85}" dt="2022-04-19T23:56:59.874" v="1130" actId="478"/>
          <ac:picMkLst>
            <pc:docMk/>
            <pc:sldMk cId="455373185" sldId="281"/>
            <ac:picMk id="5" creationId="{64EE7C0E-8502-4BE2-9EA2-FAC8B2A7540A}"/>
          </ac:picMkLst>
        </pc:picChg>
        <pc:picChg chg="add del mod">
          <ac:chgData name="Esslinger, Thiago A" userId="3b78cfe2-cbd6-44a3-bc3d-3862b96cf681" providerId="ADAL" clId="{757C25C9-AAD4-4393-9988-1422D4CAFC85}" dt="2022-04-19T23:57:15.530" v="1139"/>
          <ac:picMkLst>
            <pc:docMk/>
            <pc:sldMk cId="455373185" sldId="281"/>
            <ac:picMk id="6" creationId="{0C602C4C-6AB8-47C3-B870-9953C6665F58}"/>
          </ac:picMkLst>
        </pc:picChg>
        <pc:picChg chg="add del mod">
          <ac:chgData name="Esslinger, Thiago A" userId="3b78cfe2-cbd6-44a3-bc3d-3862b96cf681" providerId="ADAL" clId="{757C25C9-AAD4-4393-9988-1422D4CAFC85}" dt="2022-04-19T23:57:31.388" v="1148" actId="478"/>
          <ac:picMkLst>
            <pc:docMk/>
            <pc:sldMk cId="455373185" sldId="281"/>
            <ac:picMk id="7" creationId="{6A56F4A8-5129-4F1D-A42F-923E7D9C67B5}"/>
          </ac:picMkLst>
        </pc:picChg>
        <pc:picChg chg="add mod">
          <ac:chgData name="Esslinger, Thiago A" userId="3b78cfe2-cbd6-44a3-bc3d-3862b96cf681" providerId="ADAL" clId="{757C25C9-AAD4-4393-9988-1422D4CAFC85}" dt="2022-04-19T23:57:35.804" v="1150" actId="1076"/>
          <ac:picMkLst>
            <pc:docMk/>
            <pc:sldMk cId="455373185" sldId="281"/>
            <ac:picMk id="8" creationId="{6D8E4429-CE58-46C6-A9C2-372D88C861A2}"/>
          </ac:picMkLst>
        </pc:picChg>
      </pc:sldChg>
      <pc:sldChg chg="addSp delSp modSp add mod modTransition modNotesTx">
        <pc:chgData name="Esslinger, Thiago A" userId="3b78cfe2-cbd6-44a3-bc3d-3862b96cf681" providerId="ADAL" clId="{757C25C9-AAD4-4393-9988-1422D4CAFC85}" dt="2022-04-20T18:49:56.140" v="5811"/>
        <pc:sldMkLst>
          <pc:docMk/>
          <pc:sldMk cId="1456585089" sldId="282"/>
        </pc:sldMkLst>
        <pc:spChg chg="mod">
          <ac:chgData name="Esslinger, Thiago A" userId="3b78cfe2-cbd6-44a3-bc3d-3862b96cf681" providerId="ADAL" clId="{757C25C9-AAD4-4393-9988-1422D4CAFC85}" dt="2022-04-20T04:42:11.559" v="4012" actId="20577"/>
          <ac:spMkLst>
            <pc:docMk/>
            <pc:sldMk cId="1456585089" sldId="282"/>
            <ac:spMk id="13" creationId="{00000000-0000-0000-0000-000000000000}"/>
          </ac:spMkLst>
        </pc:spChg>
        <pc:picChg chg="del">
          <ac:chgData name="Esslinger, Thiago A" userId="3b78cfe2-cbd6-44a3-bc3d-3862b96cf681" providerId="ADAL" clId="{757C25C9-AAD4-4393-9988-1422D4CAFC85}" dt="2022-04-20T00:01:58.794" v="1177" actId="478"/>
          <ac:picMkLst>
            <pc:docMk/>
            <pc:sldMk cId="1456585089" sldId="282"/>
            <ac:picMk id="3" creationId="{621F5FA3-2164-4247-97FA-EE0EB006871E}"/>
          </ac:picMkLst>
        </pc:picChg>
        <pc:picChg chg="add del mod">
          <ac:chgData name="Esslinger, Thiago A" userId="3b78cfe2-cbd6-44a3-bc3d-3862b96cf681" providerId="ADAL" clId="{757C25C9-AAD4-4393-9988-1422D4CAFC85}" dt="2022-04-20T01:42:17.555" v="3732" actId="478"/>
          <ac:picMkLst>
            <pc:docMk/>
            <pc:sldMk cId="1456585089" sldId="282"/>
            <ac:picMk id="4" creationId="{A939075F-CCB0-426A-9ABC-27A9A6E13679}"/>
          </ac:picMkLst>
        </pc:picChg>
        <pc:picChg chg="del">
          <ac:chgData name="Esslinger, Thiago A" userId="3b78cfe2-cbd6-44a3-bc3d-3862b96cf681" providerId="ADAL" clId="{757C25C9-AAD4-4393-9988-1422D4CAFC85}" dt="2022-04-20T00:02:24.391" v="1184" actId="478"/>
          <ac:picMkLst>
            <pc:docMk/>
            <pc:sldMk cId="1456585089" sldId="282"/>
            <ac:picMk id="5" creationId="{AF44CE05-5640-4B2B-84BF-89B45FA35444}"/>
          </ac:picMkLst>
        </pc:picChg>
        <pc:picChg chg="add mod">
          <ac:chgData name="Esslinger, Thiago A" userId="3b78cfe2-cbd6-44a3-bc3d-3862b96cf681" providerId="ADAL" clId="{757C25C9-AAD4-4393-9988-1422D4CAFC85}" dt="2022-04-20T01:42:31.717" v="3735" actId="1076"/>
          <ac:picMkLst>
            <pc:docMk/>
            <pc:sldMk cId="1456585089" sldId="282"/>
            <ac:picMk id="8" creationId="{811D6C15-3862-47BA-9F57-FC2E84C53103}"/>
          </ac:picMkLst>
        </pc:picChg>
      </pc:sldChg>
      <pc:sldChg chg="addSp delSp modSp add mod ord modTransition modClrScheme chgLayout">
        <pc:chgData name="Esslinger, Thiago A" userId="3b78cfe2-cbd6-44a3-bc3d-3862b96cf681" providerId="ADAL" clId="{757C25C9-AAD4-4393-9988-1422D4CAFC85}" dt="2022-04-20T18:50:16.125" v="5824"/>
        <pc:sldMkLst>
          <pc:docMk/>
          <pc:sldMk cId="3964398750" sldId="283"/>
        </pc:sldMkLst>
        <pc:spChg chg="mod ord">
          <ac:chgData name="Esslinger, Thiago A" userId="3b78cfe2-cbd6-44a3-bc3d-3862b96cf681" providerId="ADAL" clId="{757C25C9-AAD4-4393-9988-1422D4CAFC85}" dt="2022-04-20T00:07:29.751" v="1220" actId="27636"/>
          <ac:spMkLst>
            <pc:docMk/>
            <pc:sldMk cId="3964398750" sldId="283"/>
            <ac:spMk id="2" creationId="{00000000-0000-0000-0000-000000000000}"/>
          </ac:spMkLst>
        </pc:spChg>
        <pc:spChg chg="del">
          <ac:chgData name="Esslinger, Thiago A" userId="3b78cfe2-cbd6-44a3-bc3d-3862b96cf681" providerId="ADAL" clId="{757C25C9-AAD4-4393-9988-1422D4CAFC85}" dt="2022-04-20T00:07:04.151" v="1205" actId="478"/>
          <ac:spMkLst>
            <pc:docMk/>
            <pc:sldMk cId="3964398750" sldId="283"/>
            <ac:spMk id="3" creationId="{00000000-0000-0000-0000-000000000000}"/>
          </ac:spMkLst>
        </pc:spChg>
        <pc:spChg chg="add del mod">
          <ac:chgData name="Esslinger, Thiago A" userId="3b78cfe2-cbd6-44a3-bc3d-3862b96cf681" providerId="ADAL" clId="{757C25C9-AAD4-4393-9988-1422D4CAFC85}" dt="2022-04-20T00:07:12.461" v="1206" actId="700"/>
          <ac:spMkLst>
            <pc:docMk/>
            <pc:sldMk cId="3964398750" sldId="283"/>
            <ac:spMk id="5" creationId="{97BD77F5-C0EB-4FC1-835A-06FD9A4411FC}"/>
          </ac:spMkLst>
        </pc:spChg>
      </pc:sldChg>
      <pc:sldChg chg="addSp modSp add mod modTransition modNotesTx">
        <pc:chgData name="Esslinger, Thiago A" userId="3b78cfe2-cbd6-44a3-bc3d-3862b96cf681" providerId="ADAL" clId="{757C25C9-AAD4-4393-9988-1422D4CAFC85}" dt="2022-04-20T18:50:17.522" v="5825"/>
        <pc:sldMkLst>
          <pc:docMk/>
          <pc:sldMk cId="2198593728" sldId="284"/>
        </pc:sldMkLst>
        <pc:spChg chg="mod">
          <ac:chgData name="Esslinger, Thiago A" userId="3b78cfe2-cbd6-44a3-bc3d-3862b96cf681" providerId="ADAL" clId="{757C25C9-AAD4-4393-9988-1422D4CAFC85}" dt="2022-04-20T00:07:49.694" v="1224" actId="113"/>
          <ac:spMkLst>
            <pc:docMk/>
            <pc:sldMk cId="2198593728" sldId="284"/>
            <ac:spMk id="2" creationId="{00000000-0000-0000-0000-000000000000}"/>
          </ac:spMkLst>
        </pc:spChg>
        <pc:spChg chg="add mod">
          <ac:chgData name="Esslinger, Thiago A" userId="3b78cfe2-cbd6-44a3-bc3d-3862b96cf681" providerId="ADAL" clId="{757C25C9-AAD4-4393-9988-1422D4CAFC85}" dt="2022-04-20T00:08:59.831" v="1423" actId="20577"/>
          <ac:spMkLst>
            <pc:docMk/>
            <pc:sldMk cId="2198593728" sldId="284"/>
            <ac:spMk id="3" creationId="{509BC2B6-193D-41D6-80DA-C795E07F2B74}"/>
          </ac:spMkLst>
        </pc:spChg>
      </pc:sldChg>
      <pc:sldChg chg="modSp add mod modTransition">
        <pc:chgData name="Esslinger, Thiago A" userId="3b78cfe2-cbd6-44a3-bc3d-3862b96cf681" providerId="ADAL" clId="{757C25C9-AAD4-4393-9988-1422D4CAFC85}" dt="2022-04-20T18:50:21.499" v="5826"/>
        <pc:sldMkLst>
          <pc:docMk/>
          <pc:sldMk cId="266394778" sldId="285"/>
        </pc:sldMkLst>
        <pc:spChg chg="mod">
          <ac:chgData name="Esslinger, Thiago A" userId="3b78cfe2-cbd6-44a3-bc3d-3862b96cf681" providerId="ADAL" clId="{757C25C9-AAD4-4393-9988-1422D4CAFC85}" dt="2022-04-20T18:43:28.585" v="5619" actId="20577"/>
          <ac:spMkLst>
            <pc:docMk/>
            <pc:sldMk cId="266394778" sldId="285"/>
            <ac:spMk id="3" creationId="{509BC2B6-193D-41D6-80DA-C795E07F2B74}"/>
          </ac:spMkLst>
        </pc:spChg>
      </pc:sldChg>
      <pc:sldChg chg="addSp delSp modSp add mod modTransition">
        <pc:chgData name="Esslinger, Thiago A" userId="3b78cfe2-cbd6-44a3-bc3d-3862b96cf681" providerId="ADAL" clId="{757C25C9-AAD4-4393-9988-1422D4CAFC85}" dt="2022-04-20T18:49:59.427" v="5813"/>
        <pc:sldMkLst>
          <pc:docMk/>
          <pc:sldMk cId="3783981215" sldId="286"/>
        </pc:sldMkLst>
        <pc:spChg chg="mod">
          <ac:chgData name="Esslinger, Thiago A" userId="3b78cfe2-cbd6-44a3-bc3d-3862b96cf681" providerId="ADAL" clId="{757C25C9-AAD4-4393-9988-1422D4CAFC85}" dt="2022-04-20T16:45:12.990" v="4161" actId="20577"/>
          <ac:spMkLst>
            <pc:docMk/>
            <pc:sldMk cId="3783981215" sldId="286"/>
            <ac:spMk id="13" creationId="{00000000-0000-0000-0000-000000000000}"/>
          </ac:spMkLst>
        </pc:spChg>
        <pc:spChg chg="del mod">
          <ac:chgData name="Esslinger, Thiago A" userId="3b78cfe2-cbd6-44a3-bc3d-3862b96cf681" providerId="ADAL" clId="{757C25C9-AAD4-4393-9988-1422D4CAFC85}" dt="2022-04-20T04:30:02.244" v="3890"/>
          <ac:spMkLst>
            <pc:docMk/>
            <pc:sldMk cId="3783981215" sldId="286"/>
            <ac:spMk id="14" creationId="{00000000-0000-0000-0000-000000000000}"/>
          </ac:spMkLst>
        </pc:spChg>
        <pc:graphicFrameChg chg="add mod modGraphic">
          <ac:chgData name="Esslinger, Thiago A" userId="3b78cfe2-cbd6-44a3-bc3d-3862b96cf681" providerId="ADAL" clId="{757C25C9-AAD4-4393-9988-1422D4CAFC85}" dt="2022-04-20T04:38:39.338" v="3953" actId="207"/>
          <ac:graphicFrameMkLst>
            <pc:docMk/>
            <pc:sldMk cId="3783981215" sldId="286"/>
            <ac:graphicFrameMk id="2" creationId="{C77F2756-86DE-4409-9AAF-131CE8FBD434}"/>
          </ac:graphicFrameMkLst>
        </pc:graphicFrameChg>
        <pc:graphicFrameChg chg="add mod modGraphic">
          <ac:chgData name="Esslinger, Thiago A" userId="3b78cfe2-cbd6-44a3-bc3d-3862b96cf681" providerId="ADAL" clId="{757C25C9-AAD4-4393-9988-1422D4CAFC85}" dt="2022-04-20T04:38:43.568" v="3954" actId="207"/>
          <ac:graphicFrameMkLst>
            <pc:docMk/>
            <pc:sldMk cId="3783981215" sldId="286"/>
            <ac:graphicFrameMk id="3" creationId="{8CBF6F19-0134-428A-90EB-FC27A2D864D1}"/>
          </ac:graphicFrameMkLst>
        </pc:graphicFrameChg>
        <pc:graphicFrameChg chg="add mod modGraphic">
          <ac:chgData name="Esslinger, Thiago A" userId="3b78cfe2-cbd6-44a3-bc3d-3862b96cf681" providerId="ADAL" clId="{757C25C9-AAD4-4393-9988-1422D4CAFC85}" dt="2022-04-20T04:38:48.010" v="3955" actId="207"/>
          <ac:graphicFrameMkLst>
            <pc:docMk/>
            <pc:sldMk cId="3783981215" sldId="286"/>
            <ac:graphicFrameMk id="4" creationId="{8C26DC0E-B4D5-41F6-AD63-2C47F1635A52}"/>
          </ac:graphicFrameMkLst>
        </pc:graphicFrameChg>
      </pc:sldChg>
      <pc:sldChg chg="modSp add mod ord modTransition modShow">
        <pc:chgData name="Esslinger, Thiago A" userId="3b78cfe2-cbd6-44a3-bc3d-3862b96cf681" providerId="ADAL" clId="{757C25C9-AAD4-4393-9988-1422D4CAFC85}" dt="2022-04-20T19:01:40.569" v="5863" actId="729"/>
        <pc:sldMkLst>
          <pc:docMk/>
          <pc:sldMk cId="1462285722" sldId="287"/>
        </pc:sldMkLst>
        <pc:spChg chg="mod">
          <ac:chgData name="Esslinger, Thiago A" userId="3b78cfe2-cbd6-44a3-bc3d-3862b96cf681" providerId="ADAL" clId="{757C25C9-AAD4-4393-9988-1422D4CAFC85}" dt="2022-04-20T18:40:03.353" v="5103" actId="20577"/>
          <ac:spMkLst>
            <pc:docMk/>
            <pc:sldMk cId="1462285722" sldId="287"/>
            <ac:spMk id="13" creationId="{00000000-0000-0000-0000-000000000000}"/>
          </ac:spMkLst>
        </pc:spChg>
        <pc:spChg chg="mod">
          <ac:chgData name="Esslinger, Thiago A" userId="3b78cfe2-cbd6-44a3-bc3d-3862b96cf681" providerId="ADAL" clId="{757C25C9-AAD4-4393-9988-1422D4CAFC85}" dt="2022-04-20T18:39:20.206" v="5058" actId="20577"/>
          <ac:spMkLst>
            <pc:docMk/>
            <pc:sldMk cId="1462285722" sldId="287"/>
            <ac:spMk id="14" creationId="{00000000-0000-0000-0000-000000000000}"/>
          </ac:spMkLst>
        </pc:spChg>
      </pc:sldChg>
      <pc:sldChg chg="add del">
        <pc:chgData name="Esslinger, Thiago A" userId="3b78cfe2-cbd6-44a3-bc3d-3862b96cf681" providerId="ADAL" clId="{757C25C9-AAD4-4393-9988-1422D4CAFC85}" dt="2022-04-20T16:44:13.239" v="4086" actId="2696"/>
        <pc:sldMkLst>
          <pc:docMk/>
          <pc:sldMk cId="4081083448" sldId="288"/>
        </pc:sldMkLst>
      </pc:sldChg>
      <pc:sldChg chg="addSp delSp modSp add mod modTransition">
        <pc:chgData name="Esslinger, Thiago A" userId="3b78cfe2-cbd6-44a3-bc3d-3862b96cf681" providerId="ADAL" clId="{757C25C9-AAD4-4393-9988-1422D4CAFC85}" dt="2022-04-20T18:50:01.565" v="5814"/>
        <pc:sldMkLst>
          <pc:docMk/>
          <pc:sldMk cId="2264581653" sldId="289"/>
        </pc:sldMkLst>
        <pc:spChg chg="add del mod">
          <ac:chgData name="Esslinger, Thiago A" userId="3b78cfe2-cbd6-44a3-bc3d-3862b96cf681" providerId="ADAL" clId="{757C25C9-AAD4-4393-9988-1422D4CAFC85}" dt="2022-04-20T04:32:58.388" v="3909"/>
          <ac:spMkLst>
            <pc:docMk/>
            <pc:sldMk cId="2264581653" sldId="289"/>
            <ac:spMk id="6" creationId="{DFFE502A-D2EA-44A7-B636-07E19F18E3BF}"/>
          </ac:spMkLst>
        </pc:spChg>
        <pc:spChg chg="mod">
          <ac:chgData name="Esslinger, Thiago A" userId="3b78cfe2-cbd6-44a3-bc3d-3862b96cf681" providerId="ADAL" clId="{757C25C9-AAD4-4393-9988-1422D4CAFC85}" dt="2022-04-20T16:45:08.168" v="4152" actId="20577"/>
          <ac:spMkLst>
            <pc:docMk/>
            <pc:sldMk cId="2264581653" sldId="289"/>
            <ac:spMk id="13" creationId="{00000000-0000-0000-0000-000000000000}"/>
          </ac:spMkLst>
        </pc:spChg>
        <pc:graphicFrameChg chg="del">
          <ac:chgData name="Esslinger, Thiago A" userId="3b78cfe2-cbd6-44a3-bc3d-3862b96cf681" providerId="ADAL" clId="{757C25C9-AAD4-4393-9988-1422D4CAFC85}" dt="2022-04-20T04:32:57.836" v="3908" actId="478"/>
          <ac:graphicFrameMkLst>
            <pc:docMk/>
            <pc:sldMk cId="2264581653" sldId="289"/>
            <ac:graphicFrameMk id="2" creationId="{C77F2756-86DE-4409-9AAF-131CE8FBD434}"/>
          </ac:graphicFrameMkLst>
        </pc:graphicFrameChg>
        <pc:graphicFrameChg chg="del">
          <ac:chgData name="Esslinger, Thiago A" userId="3b78cfe2-cbd6-44a3-bc3d-3862b96cf681" providerId="ADAL" clId="{757C25C9-AAD4-4393-9988-1422D4CAFC85}" dt="2022-04-20T04:33:31.094" v="3915" actId="478"/>
          <ac:graphicFrameMkLst>
            <pc:docMk/>
            <pc:sldMk cId="2264581653" sldId="289"/>
            <ac:graphicFrameMk id="3" creationId="{8CBF6F19-0134-428A-90EB-FC27A2D864D1}"/>
          </ac:graphicFrameMkLst>
        </pc:graphicFrameChg>
        <pc:graphicFrameChg chg="del">
          <ac:chgData name="Esslinger, Thiago A" userId="3b78cfe2-cbd6-44a3-bc3d-3862b96cf681" providerId="ADAL" clId="{757C25C9-AAD4-4393-9988-1422D4CAFC85}" dt="2022-04-20T04:34:25.670" v="3919" actId="478"/>
          <ac:graphicFrameMkLst>
            <pc:docMk/>
            <pc:sldMk cId="2264581653" sldId="289"/>
            <ac:graphicFrameMk id="4" creationId="{8C26DC0E-B4D5-41F6-AD63-2C47F1635A52}"/>
          </ac:graphicFrameMkLst>
        </pc:graphicFrameChg>
        <pc:graphicFrameChg chg="add mod modGraphic">
          <ac:chgData name="Esslinger, Thiago A" userId="3b78cfe2-cbd6-44a3-bc3d-3862b96cf681" providerId="ADAL" clId="{757C25C9-AAD4-4393-9988-1422D4CAFC85}" dt="2022-04-20T04:39:28.089" v="3958" actId="113"/>
          <ac:graphicFrameMkLst>
            <pc:docMk/>
            <pc:sldMk cId="2264581653" sldId="289"/>
            <ac:graphicFrameMk id="7" creationId="{970695C6-F7DA-4047-B602-151D1500E88F}"/>
          </ac:graphicFrameMkLst>
        </pc:graphicFrameChg>
        <pc:graphicFrameChg chg="add mod modGraphic">
          <ac:chgData name="Esslinger, Thiago A" userId="3b78cfe2-cbd6-44a3-bc3d-3862b96cf681" providerId="ADAL" clId="{757C25C9-AAD4-4393-9988-1422D4CAFC85}" dt="2022-04-20T04:40:08.399" v="3962" actId="113"/>
          <ac:graphicFrameMkLst>
            <pc:docMk/>
            <pc:sldMk cId="2264581653" sldId="289"/>
            <ac:graphicFrameMk id="8" creationId="{4C677E08-3127-44E4-BC40-C138352E1444}"/>
          </ac:graphicFrameMkLst>
        </pc:graphicFrameChg>
        <pc:graphicFrameChg chg="add mod modGraphic">
          <ac:chgData name="Esslinger, Thiago A" userId="3b78cfe2-cbd6-44a3-bc3d-3862b96cf681" providerId="ADAL" clId="{757C25C9-AAD4-4393-9988-1422D4CAFC85}" dt="2022-04-20T04:40:40.985" v="3963" actId="113"/>
          <ac:graphicFrameMkLst>
            <pc:docMk/>
            <pc:sldMk cId="2264581653" sldId="289"/>
            <ac:graphicFrameMk id="9" creationId="{240F1C9F-1DE0-4B30-94C2-9028F429BFAA}"/>
          </ac:graphicFrameMkLst>
        </pc:graphicFrameChg>
      </pc:sldChg>
      <pc:sldChg chg="addSp delSp modSp add mod ord modTransition modNotesTx">
        <pc:chgData name="Esslinger, Thiago A" userId="3b78cfe2-cbd6-44a3-bc3d-3862b96cf681" providerId="ADAL" clId="{757C25C9-AAD4-4393-9988-1422D4CAFC85}" dt="2022-04-20T18:50:13.656" v="5822"/>
        <pc:sldMkLst>
          <pc:docMk/>
          <pc:sldMk cId="3366805927" sldId="290"/>
        </pc:sldMkLst>
        <pc:spChg chg="mod">
          <ac:chgData name="Esslinger, Thiago A" userId="3b78cfe2-cbd6-44a3-bc3d-3862b96cf681" providerId="ADAL" clId="{757C25C9-AAD4-4393-9988-1422D4CAFC85}" dt="2022-04-20T16:45:02.752" v="4149" actId="20577"/>
          <ac:spMkLst>
            <pc:docMk/>
            <pc:sldMk cId="3366805927" sldId="290"/>
            <ac:spMk id="13" creationId="{00000000-0000-0000-0000-000000000000}"/>
          </ac:spMkLst>
        </pc:spChg>
        <pc:picChg chg="add mod">
          <ac:chgData name="Esslinger, Thiago A" userId="3b78cfe2-cbd6-44a3-bc3d-3862b96cf681" providerId="ADAL" clId="{757C25C9-AAD4-4393-9988-1422D4CAFC85}" dt="2022-04-20T16:45:44.561" v="4167" actId="1076"/>
          <ac:picMkLst>
            <pc:docMk/>
            <pc:sldMk cId="3366805927" sldId="290"/>
            <ac:picMk id="3" creationId="{28FDD7A4-E445-491E-8C0B-60C0B0F1528E}"/>
          </ac:picMkLst>
        </pc:picChg>
        <pc:picChg chg="del">
          <ac:chgData name="Esslinger, Thiago A" userId="3b78cfe2-cbd6-44a3-bc3d-3862b96cf681" providerId="ADAL" clId="{757C25C9-AAD4-4393-9988-1422D4CAFC85}" dt="2022-04-20T16:45:54.976" v="4168" actId="478"/>
          <ac:picMkLst>
            <pc:docMk/>
            <pc:sldMk cId="3366805927" sldId="290"/>
            <ac:picMk id="5" creationId="{AF44CE05-5640-4B2B-84BF-89B45FA35444}"/>
          </ac:picMkLst>
        </pc:picChg>
        <pc:picChg chg="add del mod">
          <ac:chgData name="Esslinger, Thiago A" userId="3b78cfe2-cbd6-44a3-bc3d-3862b96cf681" providerId="ADAL" clId="{757C25C9-AAD4-4393-9988-1422D4CAFC85}" dt="2022-04-20T16:48:10.897" v="4344" actId="478"/>
          <ac:picMkLst>
            <pc:docMk/>
            <pc:sldMk cId="3366805927" sldId="290"/>
            <ac:picMk id="6" creationId="{D2EBF247-3856-41B6-B8E1-7E7C20316E73}"/>
          </ac:picMkLst>
        </pc:picChg>
        <pc:picChg chg="del">
          <ac:chgData name="Esslinger, Thiago A" userId="3b78cfe2-cbd6-44a3-bc3d-3862b96cf681" providerId="ADAL" clId="{757C25C9-AAD4-4393-9988-1422D4CAFC85}" dt="2022-04-20T16:45:36.204" v="4164" actId="478"/>
          <ac:picMkLst>
            <pc:docMk/>
            <pc:sldMk cId="3366805927" sldId="290"/>
            <ac:picMk id="8" creationId="{9C7C498F-7A52-49B7-8356-DC1D16F09257}"/>
          </ac:picMkLst>
        </pc:picChg>
        <pc:picChg chg="add mod">
          <ac:chgData name="Esslinger, Thiago A" userId="3b78cfe2-cbd6-44a3-bc3d-3862b96cf681" providerId="ADAL" clId="{757C25C9-AAD4-4393-9988-1422D4CAFC85}" dt="2022-04-20T16:48:20.680" v="4349" actId="1076"/>
          <ac:picMkLst>
            <pc:docMk/>
            <pc:sldMk cId="3366805927" sldId="290"/>
            <ac:picMk id="10" creationId="{12968646-0AD3-4633-94E6-E57829BCDD4E}"/>
          </ac:picMkLst>
        </pc:picChg>
      </pc:sldChg>
      <pc:sldChg chg="addSp delSp modSp add mod modTransition">
        <pc:chgData name="Esslinger, Thiago A" userId="3b78cfe2-cbd6-44a3-bc3d-3862b96cf681" providerId="ADAL" clId="{757C25C9-AAD4-4393-9988-1422D4CAFC85}" dt="2022-04-20T18:50:14.771" v="5823"/>
        <pc:sldMkLst>
          <pc:docMk/>
          <pc:sldMk cId="3842632490" sldId="291"/>
        </pc:sldMkLst>
        <pc:picChg chg="del">
          <ac:chgData name="Esslinger, Thiago A" userId="3b78cfe2-cbd6-44a3-bc3d-3862b96cf681" providerId="ADAL" clId="{757C25C9-AAD4-4393-9988-1422D4CAFC85}" dt="2022-04-20T16:46:19.185" v="4175" actId="478"/>
          <ac:picMkLst>
            <pc:docMk/>
            <pc:sldMk cId="3842632490" sldId="291"/>
            <ac:picMk id="3" creationId="{28FDD7A4-E445-491E-8C0B-60C0B0F1528E}"/>
          </ac:picMkLst>
        </pc:picChg>
        <pc:picChg chg="add del mod">
          <ac:chgData name="Esslinger, Thiago A" userId="3b78cfe2-cbd6-44a3-bc3d-3862b96cf681" providerId="ADAL" clId="{757C25C9-AAD4-4393-9988-1422D4CAFC85}" dt="2022-04-20T16:48:28.606" v="4350" actId="478"/>
          <ac:picMkLst>
            <pc:docMk/>
            <pc:sldMk cId="3842632490" sldId="291"/>
            <ac:picMk id="4" creationId="{7ED0889E-7DE4-4274-A457-3FC40888DA3C}"/>
          </ac:picMkLst>
        </pc:picChg>
        <pc:picChg chg="del">
          <ac:chgData name="Esslinger, Thiago A" userId="3b78cfe2-cbd6-44a3-bc3d-3862b96cf681" providerId="ADAL" clId="{757C25C9-AAD4-4393-9988-1422D4CAFC85}" dt="2022-04-20T16:46:36.398" v="4180" actId="478"/>
          <ac:picMkLst>
            <pc:docMk/>
            <pc:sldMk cId="3842632490" sldId="291"/>
            <ac:picMk id="6" creationId="{D2EBF247-3856-41B6-B8E1-7E7C20316E73}"/>
          </ac:picMkLst>
        </pc:picChg>
        <pc:picChg chg="add del mod">
          <ac:chgData name="Esslinger, Thiago A" userId="3b78cfe2-cbd6-44a3-bc3d-3862b96cf681" providerId="ADAL" clId="{757C25C9-AAD4-4393-9988-1422D4CAFC85}" dt="2022-04-20T16:48:47.026" v="4356" actId="478"/>
          <ac:picMkLst>
            <pc:docMk/>
            <pc:sldMk cId="3842632490" sldId="291"/>
            <ac:picMk id="8" creationId="{A875B5BD-61E9-4231-884D-038CEC3E6CCD}"/>
          </ac:picMkLst>
        </pc:picChg>
        <pc:picChg chg="add mod">
          <ac:chgData name="Esslinger, Thiago A" userId="3b78cfe2-cbd6-44a3-bc3d-3862b96cf681" providerId="ADAL" clId="{757C25C9-AAD4-4393-9988-1422D4CAFC85}" dt="2022-04-20T16:48:38.144" v="4355" actId="14100"/>
          <ac:picMkLst>
            <pc:docMk/>
            <pc:sldMk cId="3842632490" sldId="291"/>
            <ac:picMk id="10" creationId="{694268CF-3838-4334-A9B3-AAD122E823B1}"/>
          </ac:picMkLst>
        </pc:picChg>
        <pc:picChg chg="add mod">
          <ac:chgData name="Esslinger, Thiago A" userId="3b78cfe2-cbd6-44a3-bc3d-3862b96cf681" providerId="ADAL" clId="{757C25C9-AAD4-4393-9988-1422D4CAFC85}" dt="2022-04-20T16:48:51.597" v="4359" actId="1076"/>
          <ac:picMkLst>
            <pc:docMk/>
            <pc:sldMk cId="3842632490" sldId="291"/>
            <ac:picMk id="12" creationId="{7553D8BD-1D4C-4778-8D0C-FC9448208837}"/>
          </ac:picMkLst>
        </pc:picChg>
      </pc:sldChg>
      <pc:sldChg chg="modSp add del mod ord">
        <pc:chgData name="Esslinger, Thiago A" userId="3b78cfe2-cbd6-44a3-bc3d-3862b96cf681" providerId="ADAL" clId="{757C25C9-AAD4-4393-9988-1422D4CAFC85}" dt="2022-04-20T18:43:07.771" v="5610" actId="2696"/>
        <pc:sldMkLst>
          <pc:docMk/>
          <pc:sldMk cId="1909397434" sldId="292"/>
        </pc:sldMkLst>
        <pc:spChg chg="mod">
          <ac:chgData name="Esslinger, Thiago A" userId="3b78cfe2-cbd6-44a3-bc3d-3862b96cf681" providerId="ADAL" clId="{757C25C9-AAD4-4393-9988-1422D4CAFC85}" dt="2022-04-20T16:47:23.086" v="4197" actId="20577"/>
          <ac:spMkLst>
            <pc:docMk/>
            <pc:sldMk cId="1909397434" sldId="292"/>
            <ac:spMk id="13" creationId="{00000000-0000-0000-0000-000000000000}"/>
          </ac:spMkLst>
        </pc:spChg>
      </pc:sldChg>
      <pc:sldChg chg="modSp add del mod">
        <pc:chgData name="Esslinger, Thiago A" userId="3b78cfe2-cbd6-44a3-bc3d-3862b96cf681" providerId="ADAL" clId="{757C25C9-AAD4-4393-9988-1422D4CAFC85}" dt="2022-04-20T16:49:31.366" v="4381" actId="2696"/>
        <pc:sldMkLst>
          <pc:docMk/>
          <pc:sldMk cId="1618906239" sldId="293"/>
        </pc:sldMkLst>
        <pc:spChg chg="mod">
          <ac:chgData name="Esslinger, Thiago A" userId="3b78cfe2-cbd6-44a3-bc3d-3862b96cf681" providerId="ADAL" clId="{757C25C9-AAD4-4393-9988-1422D4CAFC85}" dt="2022-04-20T16:49:28.846" v="4380" actId="20577"/>
          <ac:spMkLst>
            <pc:docMk/>
            <pc:sldMk cId="1618906239" sldId="293"/>
            <ac:spMk id="13" creationId="{00000000-0000-0000-0000-000000000000}"/>
          </ac:spMkLst>
        </pc:spChg>
      </pc:sldChg>
      <pc:sldChg chg="modSp add mod ord modTransition">
        <pc:chgData name="Esslinger, Thiago A" userId="3b78cfe2-cbd6-44a3-bc3d-3862b96cf681" providerId="ADAL" clId="{757C25C9-AAD4-4393-9988-1422D4CAFC85}" dt="2022-04-20T18:50:09.694" v="5819"/>
        <pc:sldMkLst>
          <pc:docMk/>
          <pc:sldMk cId="2609375647" sldId="293"/>
        </pc:sldMkLst>
        <pc:spChg chg="mod">
          <ac:chgData name="Esslinger, Thiago A" userId="3b78cfe2-cbd6-44a3-bc3d-3862b96cf681" providerId="ADAL" clId="{757C25C9-AAD4-4393-9988-1422D4CAFC85}" dt="2022-04-20T18:47:00.604" v="5727" actId="20577"/>
          <ac:spMkLst>
            <pc:docMk/>
            <pc:sldMk cId="2609375647" sldId="293"/>
            <ac:spMk id="14" creationId="{00000000-0000-0000-0000-000000000000}"/>
          </ac:spMkLst>
        </pc:spChg>
      </pc:sldChg>
      <pc:sldChg chg="modSp add mod modTransition modShow">
        <pc:chgData name="Esslinger, Thiago A" userId="3b78cfe2-cbd6-44a3-bc3d-3862b96cf681" providerId="ADAL" clId="{757C25C9-AAD4-4393-9988-1422D4CAFC85}" dt="2022-04-20T19:01:42.364" v="5864" actId="729"/>
        <pc:sldMkLst>
          <pc:docMk/>
          <pc:sldMk cId="1926616058" sldId="294"/>
        </pc:sldMkLst>
        <pc:spChg chg="mod">
          <ac:chgData name="Esslinger, Thiago A" userId="3b78cfe2-cbd6-44a3-bc3d-3862b96cf681" providerId="ADAL" clId="{757C25C9-AAD4-4393-9988-1422D4CAFC85}" dt="2022-04-20T18:40:12.964" v="5129" actId="20577"/>
          <ac:spMkLst>
            <pc:docMk/>
            <pc:sldMk cId="1926616058" sldId="294"/>
            <ac:spMk id="13" creationId="{00000000-0000-0000-0000-000000000000}"/>
          </ac:spMkLst>
        </pc:spChg>
        <pc:spChg chg="mod">
          <ac:chgData name="Esslinger, Thiago A" userId="3b78cfe2-cbd6-44a3-bc3d-3862b96cf681" providerId="ADAL" clId="{757C25C9-AAD4-4393-9988-1422D4CAFC85}" dt="2022-04-20T18:39:29.777" v="5061" actId="113"/>
          <ac:spMkLst>
            <pc:docMk/>
            <pc:sldMk cId="1926616058" sldId="294"/>
            <ac:spMk id="14" creationId="{00000000-0000-0000-0000-000000000000}"/>
          </ac:spMkLst>
        </pc:spChg>
      </pc:sldChg>
      <pc:sldChg chg="modSp add mod modTransition modShow">
        <pc:chgData name="Esslinger, Thiago A" userId="3b78cfe2-cbd6-44a3-bc3d-3862b96cf681" providerId="ADAL" clId="{757C25C9-AAD4-4393-9988-1422D4CAFC85}" dt="2022-04-20T19:01:44.284" v="5865" actId="729"/>
        <pc:sldMkLst>
          <pc:docMk/>
          <pc:sldMk cId="1069422314" sldId="295"/>
        </pc:sldMkLst>
        <pc:spChg chg="mod">
          <ac:chgData name="Esslinger, Thiago A" userId="3b78cfe2-cbd6-44a3-bc3d-3862b96cf681" providerId="ADAL" clId="{757C25C9-AAD4-4393-9988-1422D4CAFC85}" dt="2022-04-20T18:40:16.013" v="5130"/>
          <ac:spMkLst>
            <pc:docMk/>
            <pc:sldMk cId="1069422314" sldId="295"/>
            <ac:spMk id="13" creationId="{00000000-0000-0000-0000-000000000000}"/>
          </ac:spMkLst>
        </pc:spChg>
        <pc:spChg chg="mod">
          <ac:chgData name="Esslinger, Thiago A" userId="3b78cfe2-cbd6-44a3-bc3d-3862b96cf681" providerId="ADAL" clId="{757C25C9-AAD4-4393-9988-1422D4CAFC85}" dt="2022-04-20T18:46:06.234" v="5718" actId="20577"/>
          <ac:spMkLst>
            <pc:docMk/>
            <pc:sldMk cId="1069422314" sldId="295"/>
            <ac:spMk id="14" creationId="{00000000-0000-0000-0000-000000000000}"/>
          </ac:spMkLst>
        </pc:spChg>
      </pc:sldChg>
      <pc:sldChg chg="modSp add mod modTransition modShow">
        <pc:chgData name="Esslinger, Thiago A" userId="3b78cfe2-cbd6-44a3-bc3d-3862b96cf681" providerId="ADAL" clId="{757C25C9-AAD4-4393-9988-1422D4CAFC85}" dt="2022-04-20T19:01:46.628" v="5866" actId="729"/>
        <pc:sldMkLst>
          <pc:docMk/>
          <pc:sldMk cId="528843716" sldId="296"/>
        </pc:sldMkLst>
        <pc:spChg chg="mod">
          <ac:chgData name="Esslinger, Thiago A" userId="3b78cfe2-cbd6-44a3-bc3d-3862b96cf681" providerId="ADAL" clId="{757C25C9-AAD4-4393-9988-1422D4CAFC85}" dt="2022-04-20T18:40:18.270" v="5131"/>
          <ac:spMkLst>
            <pc:docMk/>
            <pc:sldMk cId="528843716" sldId="296"/>
            <ac:spMk id="13" creationId="{00000000-0000-0000-0000-000000000000}"/>
          </ac:spMkLst>
        </pc:spChg>
        <pc:spChg chg="mod">
          <ac:chgData name="Esslinger, Thiago A" userId="3b78cfe2-cbd6-44a3-bc3d-3862b96cf681" providerId="ADAL" clId="{757C25C9-AAD4-4393-9988-1422D4CAFC85}" dt="2022-04-20T18:46:11.420" v="5719" actId="20577"/>
          <ac:spMkLst>
            <pc:docMk/>
            <pc:sldMk cId="528843716" sldId="296"/>
            <ac:spMk id="14" creationId="{00000000-0000-0000-0000-000000000000}"/>
          </ac:spMkLst>
        </pc:spChg>
      </pc:sldChg>
      <pc:sldChg chg="add del">
        <pc:chgData name="Esslinger, Thiago A" userId="3b78cfe2-cbd6-44a3-bc3d-3862b96cf681" providerId="ADAL" clId="{757C25C9-AAD4-4393-9988-1422D4CAFC85}" dt="2022-04-20T18:46:28.937" v="5721" actId="2890"/>
        <pc:sldMkLst>
          <pc:docMk/>
          <pc:sldMk cId="2860606708" sldId="297"/>
        </pc:sldMkLst>
      </pc:sldChg>
      <pc:sldChg chg="modSp add mod modTransition">
        <pc:chgData name="Esslinger, Thiago A" userId="3b78cfe2-cbd6-44a3-bc3d-3862b96cf681" providerId="ADAL" clId="{757C25C9-AAD4-4393-9988-1422D4CAFC85}" dt="2022-04-20T19:02:38.285" v="5922" actId="20577"/>
        <pc:sldMkLst>
          <pc:docMk/>
          <pc:sldMk cId="3117645254" sldId="297"/>
        </pc:sldMkLst>
        <pc:spChg chg="mod">
          <ac:chgData name="Esslinger, Thiago A" userId="3b78cfe2-cbd6-44a3-bc3d-3862b96cf681" providerId="ADAL" clId="{757C25C9-AAD4-4393-9988-1422D4CAFC85}" dt="2022-04-20T19:02:38.285" v="5922" actId="20577"/>
          <ac:spMkLst>
            <pc:docMk/>
            <pc:sldMk cId="3117645254" sldId="297"/>
            <ac:spMk id="14" creationId="{00000000-0000-0000-0000-000000000000}"/>
          </ac:spMkLst>
        </pc:spChg>
      </pc:sldChg>
      <pc:sldChg chg="modSp add mod modTransition">
        <pc:chgData name="Esslinger, Thiago A" userId="3b78cfe2-cbd6-44a3-bc3d-3862b96cf681" providerId="ADAL" clId="{757C25C9-AAD4-4393-9988-1422D4CAFC85}" dt="2022-04-20T19:02:44.828" v="5958" actId="20577"/>
        <pc:sldMkLst>
          <pc:docMk/>
          <pc:sldMk cId="3976051435" sldId="298"/>
        </pc:sldMkLst>
        <pc:spChg chg="mod">
          <ac:chgData name="Esslinger, Thiago A" userId="3b78cfe2-cbd6-44a3-bc3d-3862b96cf681" providerId="ADAL" clId="{757C25C9-AAD4-4393-9988-1422D4CAFC85}" dt="2022-04-20T19:02:44.828" v="5958" actId="20577"/>
          <ac:spMkLst>
            <pc:docMk/>
            <pc:sldMk cId="3976051435" sldId="298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4/20/2022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4/20/2022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*data for energy consumption NOT in % was behind paywall, thus this data was used in the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8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*note y-axis for renewables is zoomed in (not out of 100)</a:t>
            </a:r>
          </a:p>
          <a:p>
            <a:r>
              <a:rPr lang="en-US" dirty="0"/>
              <a:t>*note different units for these GHGs (not in %)!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Switched GHGs to per capita use (again, still not %).</a:t>
            </a:r>
          </a:p>
          <a:p>
            <a:r>
              <a:rPr lang="en-US" dirty="0"/>
              <a:t>*note per capita emissions of developed countries are all above global per capita global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5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*correlation was not computed between countries, as groupings were chosen solely to select countries to test; if differences between the groups of countries arose for their correlations between variables, then we have an interesting story…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*because correlation occurred between multiple variables and some countries included had noticeably poor record-keeping, the common time period only included 2002-2015 (14 years)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6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*bootstrap method was used to determine the uncertainty in slopes (not included due to visual crowding in slide)</a:t>
            </a:r>
          </a:p>
          <a:p>
            <a:r>
              <a:rPr lang="en-US" dirty="0"/>
              <a:t>*LS regression here was used for visual determination of any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equitably increase access to electricity while reducing greenhouse gas emissions?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Thiago Esslinger</a:t>
            </a:r>
          </a:p>
          <a:p>
            <a:r>
              <a:rPr lang="en-US" dirty="0"/>
              <a:t>20 April 2022</a:t>
            </a:r>
          </a:p>
          <a:p>
            <a:r>
              <a:rPr lang="en-US" dirty="0"/>
              <a:t>EAS 4480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correlations?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electricity is strongly correlated to electricity production from fossil fuels and to greenhouse gas emissions for developing countries and the world</a:t>
            </a:r>
          </a:p>
          <a:p>
            <a:r>
              <a:rPr lang="en-US" b="1" dirty="0"/>
              <a:t>Electricity production from fossil fuels and from renewables is strongly correlated for G7 countries, but not for the world</a:t>
            </a:r>
          </a:p>
        </p:txBody>
      </p:sp>
    </p:spTree>
    <p:extLst>
      <p:ext uri="{BB962C8B-B14F-4D97-AF65-F5344CB8AC3E}">
        <p14:creationId xmlns:p14="http://schemas.microsoft.com/office/powerpoint/2010/main" val="192661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correlations?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electricity is strongly correlated to electricity production from fossil fuels and to greenhouse gas emissions for developing countries and the world</a:t>
            </a:r>
          </a:p>
          <a:p>
            <a:r>
              <a:rPr lang="en-US" dirty="0"/>
              <a:t>Electricity production from fossil fuels and from renewables is strongly correlated for G7 countries, but not for the world</a:t>
            </a:r>
          </a:p>
          <a:p>
            <a:r>
              <a:rPr lang="en-US" b="1" dirty="0"/>
              <a:t>Electricity production from fossil fuels and renewables are both strongly correlated with GHG emissions for G7 countries</a:t>
            </a:r>
          </a:p>
        </p:txBody>
      </p:sp>
    </p:spTree>
    <p:extLst>
      <p:ext uri="{BB962C8B-B14F-4D97-AF65-F5344CB8AC3E}">
        <p14:creationId xmlns:p14="http://schemas.microsoft.com/office/powerpoint/2010/main" val="106942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correlations?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electricity is strongly correlated to electricity production from fossil fuels and to greenhouse gas emissions for developing countries and the world</a:t>
            </a:r>
          </a:p>
          <a:p>
            <a:r>
              <a:rPr lang="en-US" dirty="0"/>
              <a:t>Electricity production from fossil fuels and from renewables is strongly correlated for G7 countries, but not for the world</a:t>
            </a:r>
          </a:p>
          <a:p>
            <a:r>
              <a:rPr lang="en-US" dirty="0"/>
              <a:t>Electricity production from fossil fuels and renewables are both strongly correlated with GHG emissions for G7 countries</a:t>
            </a:r>
          </a:p>
          <a:p>
            <a:r>
              <a:rPr lang="en-US" b="1" dirty="0"/>
              <a:t>Electricity production from fossil fuels and GHG emissions is strongly correlated for most developing countries, but that is not the case for electricity production from renewables</a:t>
            </a:r>
          </a:p>
        </p:txBody>
      </p:sp>
    </p:spTree>
    <p:extLst>
      <p:ext uri="{BB962C8B-B14F-4D97-AF65-F5344CB8AC3E}">
        <p14:creationId xmlns:p14="http://schemas.microsoft.com/office/powerpoint/2010/main" val="52884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correlations so?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Increasing access to electricity increases demand on electricity production (mostly based on fossil fuels)</a:t>
            </a:r>
          </a:p>
          <a:p>
            <a:pPr lvl="1"/>
            <a:r>
              <a:rPr lang="en-US" b="1" dirty="0"/>
              <a:t>This increases GHG emissions</a:t>
            </a:r>
          </a:p>
        </p:txBody>
      </p:sp>
    </p:spTree>
    <p:extLst>
      <p:ext uri="{BB962C8B-B14F-4D97-AF65-F5344CB8AC3E}">
        <p14:creationId xmlns:p14="http://schemas.microsoft.com/office/powerpoint/2010/main" val="260937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correlations so?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access to electricity increases demand on electricity production (mostly based on fossil fuels)</a:t>
            </a:r>
          </a:p>
          <a:p>
            <a:pPr lvl="1"/>
            <a:r>
              <a:rPr lang="en-US" dirty="0"/>
              <a:t>This increases GHG emissions</a:t>
            </a:r>
          </a:p>
          <a:p>
            <a:r>
              <a:rPr lang="en-US" b="1" dirty="0"/>
              <a:t>G7 countries’ electricity production from renewables has increased, but not nearly enough to effectively reduce GHG emissions</a:t>
            </a:r>
          </a:p>
        </p:txBody>
      </p:sp>
    </p:spTree>
    <p:extLst>
      <p:ext uri="{BB962C8B-B14F-4D97-AF65-F5344CB8AC3E}">
        <p14:creationId xmlns:p14="http://schemas.microsoft.com/office/powerpoint/2010/main" val="311764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correlations so?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access to electricity increases demand on electricity production (mostly based on fossil fuels)</a:t>
            </a:r>
          </a:p>
          <a:p>
            <a:pPr lvl="1"/>
            <a:r>
              <a:rPr lang="en-US" dirty="0"/>
              <a:t>This increases GHG emissions</a:t>
            </a:r>
          </a:p>
          <a:p>
            <a:r>
              <a:rPr lang="en-US" dirty="0"/>
              <a:t>G7 countries’ electricity production from renewables has increased, but not nearly enough to effectively reduce </a:t>
            </a:r>
            <a:r>
              <a:rPr lang="en-US"/>
              <a:t>GHG emissions</a:t>
            </a:r>
            <a:endParaRPr lang="en-US" dirty="0"/>
          </a:p>
          <a:p>
            <a:r>
              <a:rPr lang="en-US" b="1" dirty="0"/>
              <a:t>This data does not account for population growth which increases overall electricity production and GHG emissions</a:t>
            </a:r>
          </a:p>
          <a:p>
            <a:pPr lvl="1"/>
            <a:r>
              <a:rPr lang="en-US" b="1" dirty="0"/>
              <a:t>Values are in % and per capita</a:t>
            </a:r>
          </a:p>
        </p:txBody>
      </p:sp>
    </p:spTree>
    <p:extLst>
      <p:ext uri="{BB962C8B-B14F-4D97-AF65-F5344CB8AC3E}">
        <p14:creationId xmlns:p14="http://schemas.microsoft.com/office/powerpoint/2010/main" val="397605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 regression of variables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EE187-CB4C-44C7-B9E3-31BF3429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0" y="1828800"/>
            <a:ext cx="1676400" cy="3076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DD7A4-E445-491E-8C0B-60C0B0F15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402" y="2298970"/>
            <a:ext cx="4808928" cy="3899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68646-0AD3-4633-94E6-E57829BCD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762" y="2298970"/>
            <a:ext cx="5031735" cy="38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 regression of variables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EE187-CB4C-44C7-B9E3-31BF3429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0" y="1828800"/>
            <a:ext cx="1676400" cy="3076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4268CF-3838-4334-A9B3-AAD122E82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16" y="2298970"/>
            <a:ext cx="4963654" cy="3899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53D8BD-1D4C-4778-8D0C-FC9448208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148" y="2302780"/>
            <a:ext cx="5104541" cy="38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" y="2095500"/>
            <a:ext cx="12188825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Can we equitably increase access to electricity while reducing greenhouse gas emissions?</a:t>
            </a:r>
          </a:p>
        </p:txBody>
      </p:sp>
    </p:spTree>
    <p:extLst>
      <p:ext uri="{BB962C8B-B14F-4D97-AF65-F5344CB8AC3E}">
        <p14:creationId xmlns:p14="http://schemas.microsoft.com/office/powerpoint/2010/main" val="396439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" y="2095500"/>
            <a:ext cx="12188825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Can we equitably increase access to electricity while reducing greenhouse gas emissions?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509BC2B6-193D-41D6-80DA-C795E07F2B74}"/>
              </a:ext>
            </a:extLst>
          </p:cNvPr>
          <p:cNvSpPr txBox="1">
            <a:spLocks/>
          </p:cNvSpPr>
          <p:nvPr/>
        </p:nvSpPr>
        <p:spPr>
          <a:xfrm>
            <a:off x="1522412" y="5029200"/>
            <a:ext cx="9144000" cy="14097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Yes, but so far we have not…</a:t>
            </a:r>
          </a:p>
        </p:txBody>
      </p:sp>
    </p:spTree>
    <p:extLst>
      <p:ext uri="{BB962C8B-B14F-4D97-AF65-F5344CB8AC3E}">
        <p14:creationId xmlns:p14="http://schemas.microsoft.com/office/powerpoint/2010/main" val="219859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go about answering this question: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 between access to electricity and…</a:t>
            </a:r>
          </a:p>
          <a:p>
            <a:pPr lvl="1"/>
            <a:r>
              <a:rPr lang="en-US" dirty="0"/>
              <a:t>Greenhouse gas emissions (kt CO2 equivalent)</a:t>
            </a:r>
          </a:p>
          <a:p>
            <a:pPr lvl="1"/>
            <a:r>
              <a:rPr lang="en-US" dirty="0"/>
              <a:t>Electricity Production from Fossil Fuels (%)</a:t>
            </a:r>
          </a:p>
          <a:p>
            <a:pPr lvl="1"/>
            <a:r>
              <a:rPr lang="en-US" dirty="0"/>
              <a:t>Electricity Production from Renewable Sources (%)</a:t>
            </a:r>
          </a:p>
          <a:p>
            <a:r>
              <a:rPr lang="en-US" dirty="0"/>
              <a:t>For …</a:t>
            </a:r>
          </a:p>
          <a:p>
            <a:pPr lvl="1"/>
            <a:r>
              <a:rPr lang="en-US" dirty="0"/>
              <a:t>World data</a:t>
            </a:r>
          </a:p>
          <a:p>
            <a:pPr lvl="1"/>
            <a:r>
              <a:rPr lang="en-US" dirty="0"/>
              <a:t>7 countries with highly developed economies (G7)</a:t>
            </a:r>
          </a:p>
          <a:p>
            <a:pPr lvl="1"/>
            <a:r>
              <a:rPr lang="en-US" dirty="0"/>
              <a:t>7 countries with developing economies</a:t>
            </a:r>
          </a:p>
          <a:p>
            <a:r>
              <a:rPr lang="en-US" dirty="0"/>
              <a:t>And is there a trend in the data?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" y="2095500"/>
            <a:ext cx="12188825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Can we equitably increase access to electricity while reducing greenhouse gas emissions?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509BC2B6-193D-41D6-80DA-C795E07F2B74}"/>
              </a:ext>
            </a:extLst>
          </p:cNvPr>
          <p:cNvSpPr txBox="1">
            <a:spLocks/>
          </p:cNvSpPr>
          <p:nvPr/>
        </p:nvSpPr>
        <p:spPr>
          <a:xfrm>
            <a:off x="1522412" y="5029200"/>
            <a:ext cx="9144000" cy="14097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Yes, but so far we have not…</a:t>
            </a:r>
          </a:p>
          <a:p>
            <a:pPr marL="0" indent="0">
              <a:buNone/>
            </a:pPr>
            <a:r>
              <a:rPr lang="en-US" b="1" dirty="0"/>
              <a:t>Developing countries cannot be expected to reduce fossil fuel use when developed countries have the capacity to do so, and don’t act accordingly.</a:t>
            </a:r>
          </a:p>
        </p:txBody>
      </p:sp>
    </p:spTree>
    <p:extLst>
      <p:ext uri="{BB962C8B-B14F-4D97-AF65-F5344CB8AC3E}">
        <p14:creationId xmlns:p14="http://schemas.microsoft.com/office/powerpoint/2010/main" val="26639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EE187-CB4C-44C7-B9E3-31BF3429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" y="1828800"/>
            <a:ext cx="1676400" cy="307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D2C3FF-420E-4C1C-B829-836C7C5C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755" y="2286000"/>
            <a:ext cx="4828223" cy="391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0DA71-02C5-4175-A94F-6AD4C3CBA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763" y="2286000"/>
            <a:ext cx="5048472" cy="39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3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EE187-CB4C-44C7-B9E3-31BF3429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0" y="1828800"/>
            <a:ext cx="1676400" cy="307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4CE05-5640-4B2B-84BF-89B45FA35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762" y="2298970"/>
            <a:ext cx="4980505" cy="3899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7C498F-7A52-49B7-8356-DC1D16F09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613" y="2298970"/>
            <a:ext cx="4980505" cy="39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EE187-CB4C-44C7-B9E3-31BF3429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0" y="1828800"/>
            <a:ext cx="1676400" cy="3076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D6C15-3862-47BA-9F57-FC2E84C53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23" y="2286000"/>
            <a:ext cx="5001977" cy="38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8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compute the correlation!</a:t>
            </a:r>
          </a:p>
        </p:txBody>
      </p:sp>
    </p:spTree>
    <p:extLst>
      <p:ext uri="{BB962C8B-B14F-4D97-AF65-F5344CB8AC3E}">
        <p14:creationId xmlns:p14="http://schemas.microsoft.com/office/powerpoint/2010/main" val="270767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of variables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77F2756-86DE-4409-9AAF-131CE8FBD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843282"/>
              </p:ext>
            </p:extLst>
          </p:nvPr>
        </p:nvGraphicFramePr>
        <p:xfrm>
          <a:off x="531812" y="2514600"/>
          <a:ext cx="3225802" cy="310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9798">
                  <a:extLst>
                    <a:ext uri="{9D8B030D-6E8A-4147-A177-3AD203B41FA5}">
                      <a16:colId xmlns:a16="http://schemas.microsoft.com/office/drawing/2014/main" val="2179683780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572456974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798566310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936106295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3931725828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Access to Electricity vs. Electricity from Fossil Fuels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31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Country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365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World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0.191431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0.512084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-0.37749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0.655438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6148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Canada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75167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Germany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82099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France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4433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U.K.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02482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Italy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96303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Japan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8717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U.S.A.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60381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Angola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0.295147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0.305631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-0.27915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0.713926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7054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Bangladesh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0.873979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4.38E-05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0.640329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0.959584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58836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Eritrea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-0.32897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2.51E-01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-0.73181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0.244244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97082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Haiti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0.938488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6.84E-07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0.812474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0.980724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07787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Myanmar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-0.67583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7.98E-03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-0.88799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-0.22645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6071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Mozambique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0.632917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1.51E-02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0.15408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0.871003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5338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Senegal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0.75957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1.62E-03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0.383576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0.919557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431705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BF6F19-0134-428A-90EB-FC27A2D86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76820"/>
              </p:ext>
            </p:extLst>
          </p:nvPr>
        </p:nvGraphicFramePr>
        <p:xfrm>
          <a:off x="4481511" y="2514600"/>
          <a:ext cx="3225802" cy="310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9798">
                  <a:extLst>
                    <a:ext uri="{9D8B030D-6E8A-4147-A177-3AD203B41FA5}">
                      <a16:colId xmlns:a16="http://schemas.microsoft.com/office/drawing/2014/main" val="347233850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1090017864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1201489919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553094022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752678405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Access to Electricity vs. Electricity from Renewables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647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Country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8152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World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0.957761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7.48E-08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0.868553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0.986853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40766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52276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Germany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56403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France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1507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U.K.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0110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Italy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65714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Japan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8974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U.S.A.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68524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Angola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69506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Bangladesh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0.633471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0.015007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0.154982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0.871226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00914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Eritrea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0.328966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0.250784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-0.24424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0.731813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92759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Haiti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25033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Myanmar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8687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Mozambique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30057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Senegal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-0.49868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0.069506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-0.81391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0.043375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703136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26DC0E-B4D5-41F6-AD63-2C47F1635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778"/>
              </p:ext>
            </p:extLst>
          </p:nvPr>
        </p:nvGraphicFramePr>
        <p:xfrm>
          <a:off x="8431211" y="2514600"/>
          <a:ext cx="3225802" cy="310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9798">
                  <a:extLst>
                    <a:ext uri="{9D8B030D-6E8A-4147-A177-3AD203B41FA5}">
                      <a16:colId xmlns:a16="http://schemas.microsoft.com/office/drawing/2014/main" val="3643782249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732897823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132661114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413728484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843570198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Access to Electricity vs. GHG Emissions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43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Country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81163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World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0.93236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1.19E-06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0.795119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0.978757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16042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Canada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28679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Germany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69148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France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34245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U.K.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38340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Italy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8703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Japan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U.S.A.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35860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Angola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-0.05081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0.863046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-0.56613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0.493062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52039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Bangladesh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0.966184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2.01E-08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0.8938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0.989506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67139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Eritrea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-0.89237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1.77E-05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-0.96571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-0.68713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82103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Haiti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0.667564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0.00909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0.212115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0.884764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3061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Myanmar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0.804589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0.00052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0.478117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0.935714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0268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Mozambique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-0.48411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0.079412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-0.80732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0.06253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25775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Senegal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0.532868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0.049768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0.003191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0.829051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027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98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of variables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70695C6-F7DA-4047-B602-151D1500E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69290"/>
              </p:ext>
            </p:extLst>
          </p:nvPr>
        </p:nvGraphicFramePr>
        <p:xfrm>
          <a:off x="531811" y="2514600"/>
          <a:ext cx="3225802" cy="310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9798">
                  <a:extLst>
                    <a:ext uri="{9D8B030D-6E8A-4147-A177-3AD203B41FA5}">
                      <a16:colId xmlns:a16="http://schemas.microsoft.com/office/drawing/2014/main" val="3478285662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1743265088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166392051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1100572994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80537772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Electricity from Fossil Fuels vs. from Renewables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1969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Country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7313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World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0.056085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0.84897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-0.48905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0.569711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8668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Canada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-0.78293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0.000929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-0.92801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-0.43168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6558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Germany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-0.91578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4.29E-06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-0.97339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-0.74926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75616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France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-0.85312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0.000105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-0.95254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-0.58928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98777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U.K.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-0.938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7.17E-07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-0.98057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-0.81108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02103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Italy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-0.97979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9.43E-10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-0.99376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-0.93556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40465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Japan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0.872308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4.73E-05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0.636163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0.959024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59254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U.S.A.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-0.95413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1.22E-07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-0.9857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-0.85781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5877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Angola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03370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Bangladesh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0.486492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0.077729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-0.05943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0.808404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42685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Eritrea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15848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Haiti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42273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Myanmar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7831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Mozambique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75441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Senegal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-0.62131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0.017709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-0.86631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-0.13534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46786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677E08-3127-44E4-BC40-C138352E1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02299"/>
              </p:ext>
            </p:extLst>
          </p:nvPr>
        </p:nvGraphicFramePr>
        <p:xfrm>
          <a:off x="4481511" y="2514600"/>
          <a:ext cx="3225802" cy="310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9798">
                  <a:extLst>
                    <a:ext uri="{9D8B030D-6E8A-4147-A177-3AD203B41FA5}">
                      <a16:colId xmlns:a16="http://schemas.microsoft.com/office/drawing/2014/main" val="1678074072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309053698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79618908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600258674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898902782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Electricity from Fossil Fuels vs. GHG Emissions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3117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Country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51407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0.421357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0.133489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-0.14067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0.778003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12825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Canada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0.877509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3.73E-05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0.649179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0.960767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07876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Germany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0.836913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0.000189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0.551008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0.946985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2442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France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0.825276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0.000279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0.524255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0.942958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4516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U.K.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0.773078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0.001185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0.411139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0.924462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1547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Italy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0.97149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7.29E-09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0.909942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0.991169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8225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Japan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0.564268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0.035556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0.048084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0.842586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17601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U.S.A.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0.935076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9.39E-07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0.802784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0.97963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48032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Angola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-0.49378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0.072735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-0.8117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0.049865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37078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Bangladesh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0.841742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0.00016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0.562285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0.948646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264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Eritrea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0.515825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0.059016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-0.02031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0.821556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6783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Haiti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0.789144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0.000792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0.444806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0.930232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0489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Myanmar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-0.57182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70C0"/>
                          </a:solidFill>
                          <a:effectLst/>
                        </a:rPr>
                        <a:t>0.032641</a:t>
                      </a:r>
                      <a:endParaRPr lang="en-US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-0.84579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-0.0592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71030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Mozambique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0.065397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0.824225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-0.4819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0.57599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0011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Senegal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0.603652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0.022265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0.107505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0.859081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50841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0F1C9F-1DE0-4B30-94C2-9028F429B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95307"/>
              </p:ext>
            </p:extLst>
          </p:nvPr>
        </p:nvGraphicFramePr>
        <p:xfrm>
          <a:off x="8431211" y="2514600"/>
          <a:ext cx="3225802" cy="310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9798">
                  <a:extLst>
                    <a:ext uri="{9D8B030D-6E8A-4147-A177-3AD203B41FA5}">
                      <a16:colId xmlns:a16="http://schemas.microsoft.com/office/drawing/2014/main" val="3679421051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318612176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1999299874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810965473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3818427275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Electricity from Renewables vs. GHG Emissions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01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Country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r_high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73586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World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0.913782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4.91E-06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0.743842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0.972743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68913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Canada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-0.7292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0.003084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-0.90834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-0.32395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72798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Germany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-0.85231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0.000108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-0.95226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-0.58734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7753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France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-0.9663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1.97E-08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-0.98954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-0.89416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9862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U.K.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-0.9043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9.00E-06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-0.96964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-0.71842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27270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Italy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-0.95487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1.11E-07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-0.98594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-0.86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72924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Japan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0.296013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0.304147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-0.27827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0.714391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83571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U.S.A.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-0.9524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1.52E-07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-0.98516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-0.85272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55195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Angola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4528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Bangladesh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0.701632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0.005163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0.272494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0.897935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60089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Eritrea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-0.51582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0.059016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-0.82156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0.020314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9114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Haiti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9237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Myanmar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69257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Mozambique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NaN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81918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Senegal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-0.28111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70C0"/>
                          </a:solidFill>
                          <a:effectLst/>
                        </a:rPr>
                        <a:t>0.330261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-0.70634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0.293198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9827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58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correlations?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Access to electricity is strongly correlated to electricity production from fossil fuels and to greenhouse gas emissions for developing countries and the world</a:t>
            </a:r>
          </a:p>
        </p:txBody>
      </p:sp>
    </p:spTree>
    <p:extLst>
      <p:ext uri="{BB962C8B-B14F-4D97-AF65-F5344CB8AC3E}">
        <p14:creationId xmlns:p14="http://schemas.microsoft.com/office/powerpoint/2010/main" val="146228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1138</TotalTime>
  <Words>1415</Words>
  <Application>Microsoft Office PowerPoint</Application>
  <PresentationFormat>Custom</PresentationFormat>
  <Paragraphs>558</Paragraphs>
  <Slides>20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Earthtones 16x9</vt:lpstr>
      <vt:lpstr>Can we equitably increase access to electricity while reducing greenhouse gas emissions?</vt:lpstr>
      <vt:lpstr>How to go about answering this question:</vt:lpstr>
      <vt:lpstr>Preliminary Data</vt:lpstr>
      <vt:lpstr>Preliminary Data</vt:lpstr>
      <vt:lpstr>Preliminary Data</vt:lpstr>
      <vt:lpstr>Let’s compute the correlation!</vt:lpstr>
      <vt:lpstr>Correlation of variables</vt:lpstr>
      <vt:lpstr>Correlation of variables</vt:lpstr>
      <vt:lpstr>What are the correlations?</vt:lpstr>
      <vt:lpstr>What are the correlations?</vt:lpstr>
      <vt:lpstr>What are the correlations?</vt:lpstr>
      <vt:lpstr>What are the correlations?</vt:lpstr>
      <vt:lpstr>Why are the correlations so?</vt:lpstr>
      <vt:lpstr>Why are the correlations so?</vt:lpstr>
      <vt:lpstr>Why are the correlations so?</vt:lpstr>
      <vt:lpstr>Least-squares regression of variables</vt:lpstr>
      <vt:lpstr>Least-squares regression of variables</vt:lpstr>
      <vt:lpstr>Can we equitably increase access to electricity while reducing greenhouse gas emissions?</vt:lpstr>
      <vt:lpstr>Can we equitably increase access to electricity while reducing greenhouse gas emissions?</vt:lpstr>
      <vt:lpstr>Can we equitably increase access to electricity while reducing greenhouse gas emissions?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Thiago Esslinger</dc:creator>
  <cp:lastModifiedBy>Thiago Esslinger</cp:lastModifiedBy>
  <cp:revision>1</cp:revision>
  <dcterms:created xsi:type="dcterms:W3CDTF">2022-04-19T22:59:32Z</dcterms:created>
  <dcterms:modified xsi:type="dcterms:W3CDTF">2022-04-20T19:02:45Z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