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s, Matthew J" userId="d3778f9e-93b1-4f10-8a7e-e56b795441e8" providerId="ADAL" clId="{4D0F26C8-481D-47F0-9029-FAB085A12F0D}"/>
    <pc:docChg chg="undo custSel addSld delSld modSld addMainMaster delMainMaster">
      <pc:chgData name="Adams, Matthew J" userId="d3778f9e-93b1-4f10-8a7e-e56b795441e8" providerId="ADAL" clId="{4D0F26C8-481D-47F0-9029-FAB085A12F0D}" dt="2023-04-19T14:48:55.990" v="2525" actId="20577"/>
      <pc:docMkLst>
        <pc:docMk/>
      </pc:docMkLst>
      <pc:sldChg chg="addSp delSp modSp mod setBg modClrScheme chgLayout">
        <pc:chgData name="Adams, Matthew J" userId="d3778f9e-93b1-4f10-8a7e-e56b795441e8" providerId="ADAL" clId="{4D0F26C8-481D-47F0-9029-FAB085A12F0D}" dt="2023-04-19T14:39:24.631" v="2406" actId="26606"/>
        <pc:sldMkLst>
          <pc:docMk/>
          <pc:sldMk cId="3226519097" sldId="256"/>
        </pc:sldMkLst>
        <pc:spChg chg="mod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2" creationId="{B665FE7A-D839-2EB3-B032-500AD1FF47C7}"/>
          </ac:spMkLst>
        </pc:spChg>
        <pc:spChg chg="mod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3" creationId="{80520867-F150-24F5-4241-0D1216FBA2DC}"/>
          </ac:spMkLst>
        </pc:spChg>
        <pc:spChg chg="add del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9" creationId="{2644B391-9BFE-445C-A9EC-F544BB85FBC7}"/>
          </ac:spMkLst>
        </pc:spChg>
        <pc:spChg chg="add del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11" creationId="{80F26E69-87D9-4655-AE7B-280A87AA3CAD}"/>
          </ac:spMkLst>
        </pc:spChg>
        <pc:spChg chg="add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16" creationId="{391159B2-3847-4541-BAAE-D93F71723E70}"/>
          </ac:spMkLst>
        </pc:spChg>
        <pc:spChg chg="add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18" creationId="{93BDF953-B1FC-408F-A14E-33A8C1DC1B4B}"/>
          </ac:spMkLst>
        </pc:spChg>
        <pc:spChg chg="add">
          <ac:chgData name="Adams, Matthew J" userId="d3778f9e-93b1-4f10-8a7e-e56b795441e8" providerId="ADAL" clId="{4D0F26C8-481D-47F0-9029-FAB085A12F0D}" dt="2023-04-19T14:39:24.631" v="2406" actId="26606"/>
          <ac:spMkLst>
            <pc:docMk/>
            <pc:sldMk cId="3226519097" sldId="256"/>
            <ac:spMk id="20" creationId="{17C4AC30-431E-4860-8128-139F9F61E237}"/>
          </ac:spMkLst>
        </pc:spChg>
        <pc:picChg chg="add mod ord">
          <ac:chgData name="Adams, Matthew J" userId="d3778f9e-93b1-4f10-8a7e-e56b795441e8" providerId="ADAL" clId="{4D0F26C8-481D-47F0-9029-FAB085A12F0D}" dt="2023-04-19T14:39:24.631" v="2406" actId="26606"/>
          <ac:picMkLst>
            <pc:docMk/>
            <pc:sldMk cId="3226519097" sldId="256"/>
            <ac:picMk id="4" creationId="{B8901384-0CBF-FDB7-3CFE-6927D1F69D1E}"/>
          </ac:picMkLst>
        </pc:picChg>
        <pc:cxnChg chg="add">
          <ac:chgData name="Adams, Matthew J" userId="d3778f9e-93b1-4f10-8a7e-e56b795441e8" providerId="ADAL" clId="{4D0F26C8-481D-47F0-9029-FAB085A12F0D}" dt="2023-04-19T14:39:24.631" v="2406" actId="26606"/>
          <ac:cxnSpMkLst>
            <pc:docMk/>
            <pc:sldMk cId="3226519097" sldId="256"/>
            <ac:cxnSpMk id="22" creationId="{D0C35C70-8DD1-457D-85E7-728F1B0C5284}"/>
          </ac:cxnSpMkLst>
        </pc:cxnChg>
        <pc:cxnChg chg="add">
          <ac:chgData name="Adams, Matthew J" userId="d3778f9e-93b1-4f10-8a7e-e56b795441e8" providerId="ADAL" clId="{4D0F26C8-481D-47F0-9029-FAB085A12F0D}" dt="2023-04-19T14:39:24.631" v="2406" actId="26606"/>
          <ac:cxnSpMkLst>
            <pc:docMk/>
            <pc:sldMk cId="3226519097" sldId="256"/>
            <ac:cxnSpMk id="24" creationId="{B71691B1-EF90-41BA-A886-9331EB0364C2}"/>
          </ac:cxnSpMkLst>
        </pc:cxnChg>
        <pc:cxnChg chg="add">
          <ac:chgData name="Adams, Matthew J" userId="d3778f9e-93b1-4f10-8a7e-e56b795441e8" providerId="ADAL" clId="{4D0F26C8-481D-47F0-9029-FAB085A12F0D}" dt="2023-04-19T14:39:24.631" v="2406" actId="26606"/>
          <ac:cxnSpMkLst>
            <pc:docMk/>
            <pc:sldMk cId="3226519097" sldId="256"/>
            <ac:cxnSpMk id="26" creationId="{BEB77709-9ED2-4392-8D1E-91E4AB9644E8}"/>
          </ac:cxnSpMkLst>
        </pc:cxnChg>
      </pc:sldChg>
      <pc:sldChg chg="addSp modSp new mod setBg">
        <pc:chgData name="Adams, Matthew J" userId="d3778f9e-93b1-4f10-8a7e-e56b795441e8" providerId="ADAL" clId="{4D0F26C8-481D-47F0-9029-FAB085A12F0D}" dt="2023-04-19T14:02:49.229" v="277" actId="403"/>
        <pc:sldMkLst>
          <pc:docMk/>
          <pc:sldMk cId="2318353822" sldId="257"/>
        </pc:sldMkLst>
        <pc:spChg chg="mod">
          <ac:chgData name="Adams, Matthew J" userId="d3778f9e-93b1-4f10-8a7e-e56b795441e8" providerId="ADAL" clId="{4D0F26C8-481D-47F0-9029-FAB085A12F0D}" dt="2023-04-19T14:02:41.939" v="273" actId="26606"/>
          <ac:spMkLst>
            <pc:docMk/>
            <pc:sldMk cId="2318353822" sldId="257"/>
            <ac:spMk id="2" creationId="{ACB968DC-1E0D-CF69-BDAB-608DDA77111F}"/>
          </ac:spMkLst>
        </pc:spChg>
        <pc:spChg chg="mod ord">
          <ac:chgData name="Adams, Matthew J" userId="d3778f9e-93b1-4f10-8a7e-e56b795441e8" providerId="ADAL" clId="{4D0F26C8-481D-47F0-9029-FAB085A12F0D}" dt="2023-04-19T14:02:49.229" v="277" actId="403"/>
          <ac:spMkLst>
            <pc:docMk/>
            <pc:sldMk cId="2318353822" sldId="257"/>
            <ac:spMk id="3" creationId="{AB39EACB-40D0-EDBF-83F5-FF51BF287B2A}"/>
          </ac:spMkLst>
        </pc:spChg>
        <pc:spChg chg="add">
          <ac:chgData name="Adams, Matthew J" userId="d3778f9e-93b1-4f10-8a7e-e56b795441e8" providerId="ADAL" clId="{4D0F26C8-481D-47F0-9029-FAB085A12F0D}" dt="2023-04-19T14:02:41.939" v="273" actId="26606"/>
          <ac:spMkLst>
            <pc:docMk/>
            <pc:sldMk cId="2318353822" sldId="257"/>
            <ac:spMk id="10" creationId="{0BBB6B01-5B73-410C-B70E-8CF2FA470D11}"/>
          </ac:spMkLst>
        </pc:spChg>
        <pc:spChg chg="add">
          <ac:chgData name="Adams, Matthew J" userId="d3778f9e-93b1-4f10-8a7e-e56b795441e8" providerId="ADAL" clId="{4D0F26C8-481D-47F0-9029-FAB085A12F0D}" dt="2023-04-19T14:02:41.939" v="273" actId="26606"/>
          <ac:spMkLst>
            <pc:docMk/>
            <pc:sldMk cId="2318353822" sldId="257"/>
            <ac:spMk id="12" creationId="{8712F587-12D0-435C-8E3F-F44C36EE71B8}"/>
          </ac:spMkLst>
        </pc:spChg>
        <pc:picChg chg="add mod">
          <ac:chgData name="Adams, Matthew J" userId="d3778f9e-93b1-4f10-8a7e-e56b795441e8" providerId="ADAL" clId="{4D0F26C8-481D-47F0-9029-FAB085A12F0D}" dt="2023-04-19T14:02:41.939" v="273" actId="26606"/>
          <ac:picMkLst>
            <pc:docMk/>
            <pc:sldMk cId="2318353822" sldId="257"/>
            <ac:picMk id="5" creationId="{86778E59-BB52-AEF1-7E6F-BE9E22BDF41D}"/>
          </ac:picMkLst>
        </pc:picChg>
      </pc:sldChg>
      <pc:sldChg chg="addSp modSp new mod setBg">
        <pc:chgData name="Adams, Matthew J" userId="d3778f9e-93b1-4f10-8a7e-e56b795441e8" providerId="ADAL" clId="{4D0F26C8-481D-47F0-9029-FAB085A12F0D}" dt="2023-04-19T14:41:58.511" v="2460" actId="27636"/>
        <pc:sldMkLst>
          <pc:docMk/>
          <pc:sldMk cId="4184782238" sldId="258"/>
        </pc:sldMkLst>
        <pc:spChg chg="mod">
          <ac:chgData name="Adams, Matthew J" userId="d3778f9e-93b1-4f10-8a7e-e56b795441e8" providerId="ADAL" clId="{4D0F26C8-481D-47F0-9029-FAB085A12F0D}" dt="2023-04-19T14:41:49.302" v="2456" actId="26606"/>
          <ac:spMkLst>
            <pc:docMk/>
            <pc:sldMk cId="4184782238" sldId="258"/>
            <ac:spMk id="2" creationId="{E246993B-50E2-AB01-2731-94C8976E8777}"/>
          </ac:spMkLst>
        </pc:spChg>
        <pc:spChg chg="mod ord">
          <ac:chgData name="Adams, Matthew J" userId="d3778f9e-93b1-4f10-8a7e-e56b795441e8" providerId="ADAL" clId="{4D0F26C8-481D-47F0-9029-FAB085A12F0D}" dt="2023-04-19T14:41:58.511" v="2460" actId="27636"/>
          <ac:spMkLst>
            <pc:docMk/>
            <pc:sldMk cId="4184782238" sldId="258"/>
            <ac:spMk id="3" creationId="{1D594F3C-F9E3-822F-A505-300BDE15A134}"/>
          </ac:spMkLst>
        </pc:spChg>
        <pc:spChg chg="add">
          <ac:chgData name="Adams, Matthew J" userId="d3778f9e-93b1-4f10-8a7e-e56b795441e8" providerId="ADAL" clId="{4D0F26C8-481D-47F0-9029-FAB085A12F0D}" dt="2023-04-19T14:41:49.302" v="2456" actId="26606"/>
          <ac:spMkLst>
            <pc:docMk/>
            <pc:sldMk cId="4184782238" sldId="258"/>
            <ac:spMk id="10" creationId="{0BBB6B01-5B73-410C-B70E-8CF2FA470D11}"/>
          </ac:spMkLst>
        </pc:spChg>
        <pc:spChg chg="add">
          <ac:chgData name="Adams, Matthew J" userId="d3778f9e-93b1-4f10-8a7e-e56b795441e8" providerId="ADAL" clId="{4D0F26C8-481D-47F0-9029-FAB085A12F0D}" dt="2023-04-19T14:41:49.302" v="2456" actId="26606"/>
          <ac:spMkLst>
            <pc:docMk/>
            <pc:sldMk cId="4184782238" sldId="258"/>
            <ac:spMk id="12" creationId="{8712F587-12D0-435C-8E3F-F44C36EE71B8}"/>
          </ac:spMkLst>
        </pc:spChg>
        <pc:picChg chg="add mod">
          <ac:chgData name="Adams, Matthew J" userId="d3778f9e-93b1-4f10-8a7e-e56b795441e8" providerId="ADAL" clId="{4D0F26C8-481D-47F0-9029-FAB085A12F0D}" dt="2023-04-19T14:41:49.302" v="2456" actId="26606"/>
          <ac:picMkLst>
            <pc:docMk/>
            <pc:sldMk cId="4184782238" sldId="258"/>
            <ac:picMk id="5" creationId="{4B2B1EEC-54A7-38E6-0CAF-3B74E61711A2}"/>
          </ac:picMkLst>
        </pc:picChg>
      </pc:sldChg>
      <pc:sldChg chg="new del">
        <pc:chgData name="Adams, Matthew J" userId="d3778f9e-93b1-4f10-8a7e-e56b795441e8" providerId="ADAL" clId="{4D0F26C8-481D-47F0-9029-FAB085A12F0D}" dt="2023-04-19T14:07:40.479" v="629" actId="47"/>
        <pc:sldMkLst>
          <pc:docMk/>
          <pc:sldMk cId="2468111015" sldId="259"/>
        </pc:sldMkLst>
      </pc:sldChg>
      <pc:sldChg chg="modSp new mod">
        <pc:chgData name="Adams, Matthew J" userId="d3778f9e-93b1-4f10-8a7e-e56b795441e8" providerId="ADAL" clId="{4D0F26C8-481D-47F0-9029-FAB085A12F0D}" dt="2023-04-19T14:07:52.376" v="657" actId="20577"/>
        <pc:sldMkLst>
          <pc:docMk/>
          <pc:sldMk cId="2534417900" sldId="259"/>
        </pc:sldMkLst>
        <pc:spChg chg="mod">
          <ac:chgData name="Adams, Matthew J" userId="d3778f9e-93b1-4f10-8a7e-e56b795441e8" providerId="ADAL" clId="{4D0F26C8-481D-47F0-9029-FAB085A12F0D}" dt="2023-04-19T14:07:52.376" v="657" actId="20577"/>
          <ac:spMkLst>
            <pc:docMk/>
            <pc:sldMk cId="2534417900" sldId="259"/>
            <ac:spMk id="2" creationId="{B7F1DF03-E98D-4706-F307-FC23086458A9}"/>
          </ac:spMkLst>
        </pc:spChg>
      </pc:sldChg>
      <pc:sldChg chg="new del">
        <pc:chgData name="Adams, Matthew J" userId="d3778f9e-93b1-4f10-8a7e-e56b795441e8" providerId="ADAL" clId="{4D0F26C8-481D-47F0-9029-FAB085A12F0D}" dt="2023-04-19T14:07:35.211" v="627" actId="47"/>
        <pc:sldMkLst>
          <pc:docMk/>
          <pc:sldMk cId="3000367990" sldId="259"/>
        </pc:sldMkLst>
      </pc:sldChg>
      <pc:sldChg chg="addSp delSp modSp new mod setBg setClrOvrMap">
        <pc:chgData name="Adams, Matthew J" userId="d3778f9e-93b1-4f10-8a7e-e56b795441e8" providerId="ADAL" clId="{4D0F26C8-481D-47F0-9029-FAB085A12F0D}" dt="2023-04-19T14:12:41.359" v="978" actId="20577"/>
        <pc:sldMkLst>
          <pc:docMk/>
          <pc:sldMk cId="2484224121" sldId="260"/>
        </pc:sldMkLst>
        <pc:spChg chg="mod">
          <ac:chgData name="Adams, Matthew J" userId="d3778f9e-93b1-4f10-8a7e-e56b795441e8" providerId="ADAL" clId="{4D0F26C8-481D-47F0-9029-FAB085A12F0D}" dt="2023-04-19T14:11:47.623" v="957" actId="26606"/>
          <ac:spMkLst>
            <pc:docMk/>
            <pc:sldMk cId="2484224121" sldId="260"/>
            <ac:spMk id="2" creationId="{A49315F7-EF6A-AADD-F75E-DCA25F98C52E}"/>
          </ac:spMkLst>
        </pc:spChg>
        <pc:spChg chg="mod ord">
          <ac:chgData name="Adams, Matthew J" userId="d3778f9e-93b1-4f10-8a7e-e56b795441e8" providerId="ADAL" clId="{4D0F26C8-481D-47F0-9029-FAB085A12F0D}" dt="2023-04-19T14:12:41.359" v="978" actId="20577"/>
          <ac:spMkLst>
            <pc:docMk/>
            <pc:sldMk cId="2484224121" sldId="260"/>
            <ac:spMk id="3" creationId="{C4CB8D2E-5098-DBE1-391D-5F9864FCE27B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16" creationId="{AF515E41-913C-4B69-916F-62FEF7CD1529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18" creationId="{4D05DEFE-805B-4BAD-A331-F023FB59FF15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20" creationId="{F4E53ACD-FACA-4AC5-A7A2-7DCA6AA6997F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22" creationId="{606DFDBB-4521-4E36-825C-EB821C7DF3F2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24" creationId="{AFF78B1D-2B20-47C4-B106-9623155368CC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26" creationId="{B4BCBD8A-2DB9-4198-95AA-531549020799}"/>
          </ac:spMkLst>
        </pc:spChg>
        <pc:spChg chg="add del">
          <ac:chgData name="Adams, Matthew J" userId="d3778f9e-93b1-4f10-8a7e-e56b795441e8" providerId="ADAL" clId="{4D0F26C8-481D-47F0-9029-FAB085A12F0D}" dt="2023-04-19T14:11:34.764" v="950" actId="26606"/>
          <ac:spMkLst>
            <pc:docMk/>
            <pc:sldMk cId="2484224121" sldId="260"/>
            <ac:spMk id="28" creationId="{005C1831-6254-4DDE-80B3-2FBFDACBB14C}"/>
          </ac:spMkLst>
        </pc:spChg>
        <pc:spChg chg="add del">
          <ac:chgData name="Adams, Matthew J" userId="d3778f9e-93b1-4f10-8a7e-e56b795441e8" providerId="ADAL" clId="{4D0F26C8-481D-47F0-9029-FAB085A12F0D}" dt="2023-04-19T14:11:38.928" v="952" actId="26606"/>
          <ac:spMkLst>
            <pc:docMk/>
            <pc:sldMk cId="2484224121" sldId="260"/>
            <ac:spMk id="30" creationId="{26C4D022-E2BC-435F-9CDB-44DC57C0701C}"/>
          </ac:spMkLst>
        </pc:spChg>
        <pc:spChg chg="add del">
          <ac:chgData name="Adams, Matthew J" userId="d3778f9e-93b1-4f10-8a7e-e56b795441e8" providerId="ADAL" clId="{4D0F26C8-481D-47F0-9029-FAB085A12F0D}" dt="2023-04-19T14:11:38.928" v="952" actId="26606"/>
          <ac:spMkLst>
            <pc:docMk/>
            <pc:sldMk cId="2484224121" sldId="260"/>
            <ac:spMk id="31" creationId="{C926CAD6-45B1-4A85-A196-E722067B1D21}"/>
          </ac:spMkLst>
        </pc:spChg>
        <pc:spChg chg="add del">
          <ac:chgData name="Adams, Matthew J" userId="d3778f9e-93b1-4f10-8a7e-e56b795441e8" providerId="ADAL" clId="{4D0F26C8-481D-47F0-9029-FAB085A12F0D}" dt="2023-04-19T14:11:38.928" v="952" actId="26606"/>
          <ac:spMkLst>
            <pc:docMk/>
            <pc:sldMk cId="2484224121" sldId="260"/>
            <ac:spMk id="32" creationId="{0E0936D5-2DCE-48A4-93BC-BA7861B4E343}"/>
          </ac:spMkLst>
        </pc:spChg>
        <pc:spChg chg="add del">
          <ac:chgData name="Adams, Matthew J" userId="d3778f9e-93b1-4f10-8a7e-e56b795441e8" providerId="ADAL" clId="{4D0F26C8-481D-47F0-9029-FAB085A12F0D}" dt="2023-04-19T14:11:40.757" v="954" actId="26606"/>
          <ac:spMkLst>
            <pc:docMk/>
            <pc:sldMk cId="2484224121" sldId="260"/>
            <ac:spMk id="34" creationId="{5AB2FBF0-B503-42C0-A48D-5A645DC5E165}"/>
          </ac:spMkLst>
        </pc:spChg>
        <pc:spChg chg="add del">
          <ac:chgData name="Adams, Matthew J" userId="d3778f9e-93b1-4f10-8a7e-e56b795441e8" providerId="ADAL" clId="{4D0F26C8-481D-47F0-9029-FAB085A12F0D}" dt="2023-04-19T14:11:40.757" v="954" actId="26606"/>
          <ac:spMkLst>
            <pc:docMk/>
            <pc:sldMk cId="2484224121" sldId="260"/>
            <ac:spMk id="35" creationId="{5A1F7DD8-A383-46E3-A91D-49A4D65ADD74}"/>
          </ac:spMkLst>
        </pc:spChg>
        <pc:spChg chg="add del">
          <ac:chgData name="Adams, Matthew J" userId="d3778f9e-93b1-4f10-8a7e-e56b795441e8" providerId="ADAL" clId="{4D0F26C8-481D-47F0-9029-FAB085A12F0D}" dt="2023-04-19T14:11:40.757" v="954" actId="26606"/>
          <ac:spMkLst>
            <pc:docMk/>
            <pc:sldMk cId="2484224121" sldId="260"/>
            <ac:spMk id="36" creationId="{4A290BD5-56F1-409F-AA78-39040745E143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38" creationId="{AF515E41-913C-4B69-916F-62FEF7CD1529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39" creationId="{4D05DEFE-805B-4BAD-A331-F023FB59FF15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40" creationId="{F4E53ACD-FACA-4AC5-A7A2-7DCA6AA6997F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41" creationId="{606DFDBB-4521-4E36-825C-EB821C7DF3F2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42" creationId="{AFF78B1D-2B20-47C4-B106-9623155368CC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43" creationId="{B4BCBD8A-2DB9-4198-95AA-531549020799}"/>
          </ac:spMkLst>
        </pc:spChg>
        <pc:spChg chg="add del">
          <ac:chgData name="Adams, Matthew J" userId="d3778f9e-93b1-4f10-8a7e-e56b795441e8" providerId="ADAL" clId="{4D0F26C8-481D-47F0-9029-FAB085A12F0D}" dt="2023-04-19T14:11:47.600" v="956" actId="26606"/>
          <ac:spMkLst>
            <pc:docMk/>
            <pc:sldMk cId="2484224121" sldId="260"/>
            <ac:spMk id="44" creationId="{005C1831-6254-4DDE-80B3-2FBFDACBB14C}"/>
          </ac:spMkLst>
        </pc:spChg>
        <pc:spChg chg="add">
          <ac:chgData name="Adams, Matthew J" userId="d3778f9e-93b1-4f10-8a7e-e56b795441e8" providerId="ADAL" clId="{4D0F26C8-481D-47F0-9029-FAB085A12F0D}" dt="2023-04-19T14:11:47.623" v="957" actId="26606"/>
          <ac:spMkLst>
            <pc:docMk/>
            <pc:sldMk cId="2484224121" sldId="260"/>
            <ac:spMk id="46" creationId="{356EC245-41FA-4C67-8ACC-2CAD05F4B6F4}"/>
          </ac:spMkLst>
        </pc:spChg>
        <pc:spChg chg="add">
          <ac:chgData name="Adams, Matthew J" userId="d3778f9e-93b1-4f10-8a7e-e56b795441e8" providerId="ADAL" clId="{4D0F26C8-481D-47F0-9029-FAB085A12F0D}" dt="2023-04-19T14:11:47.623" v="957" actId="26606"/>
          <ac:spMkLst>
            <pc:docMk/>
            <pc:sldMk cId="2484224121" sldId="260"/>
            <ac:spMk id="47" creationId="{3E13EC1E-2248-45B3-92BF-1A528FAC6CF5}"/>
          </ac:spMkLst>
        </pc:spChg>
        <pc:spChg chg="add">
          <ac:chgData name="Adams, Matthew J" userId="d3778f9e-93b1-4f10-8a7e-e56b795441e8" providerId="ADAL" clId="{4D0F26C8-481D-47F0-9029-FAB085A12F0D}" dt="2023-04-19T14:11:47.623" v="957" actId="26606"/>
          <ac:spMkLst>
            <pc:docMk/>
            <pc:sldMk cId="2484224121" sldId="260"/>
            <ac:spMk id="48" creationId="{7A9CC00B-F0B7-4B9C-9484-E0321D5AF2F6}"/>
          </ac:spMkLst>
        </pc:spChg>
        <pc:spChg chg="add">
          <ac:chgData name="Adams, Matthew J" userId="d3778f9e-93b1-4f10-8a7e-e56b795441e8" providerId="ADAL" clId="{4D0F26C8-481D-47F0-9029-FAB085A12F0D}" dt="2023-04-19T14:11:47.623" v="957" actId="26606"/>
          <ac:spMkLst>
            <pc:docMk/>
            <pc:sldMk cId="2484224121" sldId="260"/>
            <ac:spMk id="49" creationId="{35CA158E-B35A-4D78-92A7-D95019E4CED8}"/>
          </ac:spMkLst>
        </pc:spChg>
        <pc:picChg chg="add mod ord">
          <ac:chgData name="Adams, Matthew J" userId="d3778f9e-93b1-4f10-8a7e-e56b795441e8" providerId="ADAL" clId="{4D0F26C8-481D-47F0-9029-FAB085A12F0D}" dt="2023-04-19T14:11:47.623" v="957" actId="26606"/>
          <ac:picMkLst>
            <pc:docMk/>
            <pc:sldMk cId="2484224121" sldId="260"/>
            <ac:picMk id="5" creationId="{3CE7B502-157D-6E06-6EB1-EF3D555C6FDE}"/>
          </ac:picMkLst>
        </pc:picChg>
        <pc:picChg chg="add mod ord">
          <ac:chgData name="Adams, Matthew J" userId="d3778f9e-93b1-4f10-8a7e-e56b795441e8" providerId="ADAL" clId="{4D0F26C8-481D-47F0-9029-FAB085A12F0D}" dt="2023-04-19T14:11:47.623" v="957" actId="26606"/>
          <ac:picMkLst>
            <pc:docMk/>
            <pc:sldMk cId="2484224121" sldId="260"/>
            <ac:picMk id="7" creationId="{195F943D-D3D5-AFC8-99C5-F2499B1F5850}"/>
          </ac:picMkLst>
        </pc:picChg>
        <pc:picChg chg="add mod ord">
          <ac:chgData name="Adams, Matthew J" userId="d3778f9e-93b1-4f10-8a7e-e56b795441e8" providerId="ADAL" clId="{4D0F26C8-481D-47F0-9029-FAB085A12F0D}" dt="2023-04-19T14:12:05.614" v="960" actId="1076"/>
          <ac:picMkLst>
            <pc:docMk/>
            <pc:sldMk cId="2484224121" sldId="260"/>
            <ac:picMk id="9" creationId="{4A0D9FCE-79E5-A969-6E20-236635E19E28}"/>
          </ac:picMkLst>
        </pc:picChg>
        <pc:picChg chg="add mod ord">
          <ac:chgData name="Adams, Matthew J" userId="d3778f9e-93b1-4f10-8a7e-e56b795441e8" providerId="ADAL" clId="{4D0F26C8-481D-47F0-9029-FAB085A12F0D}" dt="2023-04-19T14:12:17.948" v="963" actId="1076"/>
          <ac:picMkLst>
            <pc:docMk/>
            <pc:sldMk cId="2484224121" sldId="260"/>
            <ac:picMk id="11" creationId="{0519E7DD-4FE8-11D4-A44C-7CABE7908AE5}"/>
          </ac:picMkLst>
        </pc:picChg>
      </pc:sldChg>
      <pc:sldChg chg="addSp modSp new mod setBg">
        <pc:chgData name="Adams, Matthew J" userId="d3778f9e-93b1-4f10-8a7e-e56b795441e8" providerId="ADAL" clId="{4D0F26C8-481D-47F0-9029-FAB085A12F0D}" dt="2023-04-19T14:16:23.709" v="1274" actId="403"/>
        <pc:sldMkLst>
          <pc:docMk/>
          <pc:sldMk cId="434843711" sldId="261"/>
        </pc:sldMkLst>
        <pc:spChg chg="mod">
          <ac:chgData name="Adams, Matthew J" userId="d3778f9e-93b1-4f10-8a7e-e56b795441e8" providerId="ADAL" clId="{4D0F26C8-481D-47F0-9029-FAB085A12F0D}" dt="2023-04-19T14:16:17.929" v="1270" actId="26606"/>
          <ac:spMkLst>
            <pc:docMk/>
            <pc:sldMk cId="434843711" sldId="261"/>
            <ac:spMk id="2" creationId="{F6BE461E-45A9-A944-9FBB-308433F8A27F}"/>
          </ac:spMkLst>
        </pc:spChg>
        <pc:spChg chg="mod ord">
          <ac:chgData name="Adams, Matthew J" userId="d3778f9e-93b1-4f10-8a7e-e56b795441e8" providerId="ADAL" clId="{4D0F26C8-481D-47F0-9029-FAB085A12F0D}" dt="2023-04-19T14:16:23.709" v="1274" actId="403"/>
          <ac:spMkLst>
            <pc:docMk/>
            <pc:sldMk cId="434843711" sldId="261"/>
            <ac:spMk id="3" creationId="{F6D09AE6-5F2D-5B75-620B-F6D6759E7F5F}"/>
          </ac:spMkLst>
        </pc:spChg>
        <pc:spChg chg="add">
          <ac:chgData name="Adams, Matthew J" userId="d3778f9e-93b1-4f10-8a7e-e56b795441e8" providerId="ADAL" clId="{4D0F26C8-481D-47F0-9029-FAB085A12F0D}" dt="2023-04-19T14:16:17.929" v="1270" actId="26606"/>
          <ac:spMkLst>
            <pc:docMk/>
            <pc:sldMk cId="434843711" sldId="261"/>
            <ac:spMk id="14" creationId="{2A77A974-349D-4B74-B0D3-E73790C240E9}"/>
          </ac:spMkLst>
        </pc:spChg>
        <pc:spChg chg="add">
          <ac:chgData name="Adams, Matthew J" userId="d3778f9e-93b1-4f10-8a7e-e56b795441e8" providerId="ADAL" clId="{4D0F26C8-481D-47F0-9029-FAB085A12F0D}" dt="2023-04-19T14:16:17.929" v="1270" actId="26606"/>
          <ac:spMkLst>
            <pc:docMk/>
            <pc:sldMk cId="434843711" sldId="261"/>
            <ac:spMk id="16" creationId="{6DC31DE9-F9FC-408C-827C-074E2BEDFE07}"/>
          </ac:spMkLst>
        </pc:spChg>
        <pc:spChg chg="add">
          <ac:chgData name="Adams, Matthew J" userId="d3778f9e-93b1-4f10-8a7e-e56b795441e8" providerId="ADAL" clId="{4D0F26C8-481D-47F0-9029-FAB085A12F0D}" dt="2023-04-19T14:16:17.929" v="1270" actId="26606"/>
          <ac:spMkLst>
            <pc:docMk/>
            <pc:sldMk cId="434843711" sldId="261"/>
            <ac:spMk id="18" creationId="{FA004DE8-B266-4768-B305-766C439E781F}"/>
          </ac:spMkLst>
        </pc:spChg>
        <pc:picChg chg="add mod">
          <ac:chgData name="Adams, Matthew J" userId="d3778f9e-93b1-4f10-8a7e-e56b795441e8" providerId="ADAL" clId="{4D0F26C8-481D-47F0-9029-FAB085A12F0D}" dt="2023-04-19T14:16:17.929" v="1270" actId="26606"/>
          <ac:picMkLst>
            <pc:docMk/>
            <pc:sldMk cId="434843711" sldId="261"/>
            <ac:picMk id="5" creationId="{1EDE5DF9-0B89-F331-EB34-AA3DAEA28F97}"/>
          </ac:picMkLst>
        </pc:picChg>
        <pc:picChg chg="add mod">
          <ac:chgData name="Adams, Matthew J" userId="d3778f9e-93b1-4f10-8a7e-e56b795441e8" providerId="ADAL" clId="{4D0F26C8-481D-47F0-9029-FAB085A12F0D}" dt="2023-04-19T14:16:17.929" v="1270" actId="26606"/>
          <ac:picMkLst>
            <pc:docMk/>
            <pc:sldMk cId="434843711" sldId="261"/>
            <ac:picMk id="7" creationId="{465F10BB-8C54-BC8E-960D-63AC267C2D04}"/>
          </ac:picMkLst>
        </pc:picChg>
        <pc:picChg chg="add mod">
          <ac:chgData name="Adams, Matthew J" userId="d3778f9e-93b1-4f10-8a7e-e56b795441e8" providerId="ADAL" clId="{4D0F26C8-481D-47F0-9029-FAB085A12F0D}" dt="2023-04-19T14:16:17.929" v="1270" actId="26606"/>
          <ac:picMkLst>
            <pc:docMk/>
            <pc:sldMk cId="434843711" sldId="261"/>
            <ac:picMk id="9" creationId="{348FD553-CFE7-F61E-E2CD-BBEB7EE24DF5}"/>
          </ac:picMkLst>
        </pc:picChg>
      </pc:sldChg>
      <pc:sldChg chg="modSp new mod">
        <pc:chgData name="Adams, Matthew J" userId="d3778f9e-93b1-4f10-8a7e-e56b795441e8" providerId="ADAL" clId="{4D0F26C8-481D-47F0-9029-FAB085A12F0D}" dt="2023-04-19T14:17:15.486" v="1301" actId="20577"/>
        <pc:sldMkLst>
          <pc:docMk/>
          <pc:sldMk cId="3950516895" sldId="262"/>
        </pc:sldMkLst>
        <pc:spChg chg="mod">
          <ac:chgData name="Adams, Matthew J" userId="d3778f9e-93b1-4f10-8a7e-e56b795441e8" providerId="ADAL" clId="{4D0F26C8-481D-47F0-9029-FAB085A12F0D}" dt="2023-04-19T14:17:15.486" v="1301" actId="20577"/>
          <ac:spMkLst>
            <pc:docMk/>
            <pc:sldMk cId="3950516895" sldId="262"/>
            <ac:spMk id="2" creationId="{41D321B0-7311-7F16-8C4C-C065A1A68157}"/>
          </ac:spMkLst>
        </pc:spChg>
      </pc:sldChg>
      <pc:sldChg chg="addSp modSp new mod setBg">
        <pc:chgData name="Adams, Matthew J" userId="d3778f9e-93b1-4f10-8a7e-e56b795441e8" providerId="ADAL" clId="{4D0F26C8-481D-47F0-9029-FAB085A12F0D}" dt="2023-04-19T14:44:54.768" v="2461" actId="20577"/>
        <pc:sldMkLst>
          <pc:docMk/>
          <pc:sldMk cId="3037931054" sldId="263"/>
        </pc:sldMkLst>
        <pc:spChg chg="mod">
          <ac:chgData name="Adams, Matthew J" userId="d3778f9e-93b1-4f10-8a7e-e56b795441e8" providerId="ADAL" clId="{4D0F26C8-481D-47F0-9029-FAB085A12F0D}" dt="2023-04-19T14:19:19.340" v="1590" actId="26606"/>
          <ac:spMkLst>
            <pc:docMk/>
            <pc:sldMk cId="3037931054" sldId="263"/>
            <ac:spMk id="2" creationId="{5908664C-B412-83A2-2D52-EA19F219655C}"/>
          </ac:spMkLst>
        </pc:spChg>
        <pc:spChg chg="mod ord">
          <ac:chgData name="Adams, Matthew J" userId="d3778f9e-93b1-4f10-8a7e-e56b795441e8" providerId="ADAL" clId="{4D0F26C8-481D-47F0-9029-FAB085A12F0D}" dt="2023-04-19T14:44:54.768" v="2461" actId="20577"/>
          <ac:spMkLst>
            <pc:docMk/>
            <pc:sldMk cId="3037931054" sldId="263"/>
            <ac:spMk id="3" creationId="{090267D3-C4C5-3C39-3C1F-C9D9610437F5}"/>
          </ac:spMkLst>
        </pc:spChg>
        <pc:spChg chg="add">
          <ac:chgData name="Adams, Matthew J" userId="d3778f9e-93b1-4f10-8a7e-e56b795441e8" providerId="ADAL" clId="{4D0F26C8-481D-47F0-9029-FAB085A12F0D}" dt="2023-04-19T14:19:19.340" v="1590" actId="26606"/>
          <ac:spMkLst>
            <pc:docMk/>
            <pc:sldMk cId="3037931054" sldId="263"/>
            <ac:spMk id="10" creationId="{0BBB6B01-5B73-410C-B70E-8CF2FA470D11}"/>
          </ac:spMkLst>
        </pc:spChg>
        <pc:spChg chg="add">
          <ac:chgData name="Adams, Matthew J" userId="d3778f9e-93b1-4f10-8a7e-e56b795441e8" providerId="ADAL" clId="{4D0F26C8-481D-47F0-9029-FAB085A12F0D}" dt="2023-04-19T14:19:19.340" v="1590" actId="26606"/>
          <ac:spMkLst>
            <pc:docMk/>
            <pc:sldMk cId="3037931054" sldId="263"/>
            <ac:spMk id="12" creationId="{8712F587-12D0-435C-8E3F-F44C36EE71B8}"/>
          </ac:spMkLst>
        </pc:spChg>
        <pc:picChg chg="add mod">
          <ac:chgData name="Adams, Matthew J" userId="d3778f9e-93b1-4f10-8a7e-e56b795441e8" providerId="ADAL" clId="{4D0F26C8-481D-47F0-9029-FAB085A12F0D}" dt="2023-04-19T14:19:19.340" v="1590" actId="26606"/>
          <ac:picMkLst>
            <pc:docMk/>
            <pc:sldMk cId="3037931054" sldId="263"/>
            <ac:picMk id="5" creationId="{EE4969F8-2BD4-E15A-C639-D75BF5EEF1EE}"/>
          </ac:picMkLst>
        </pc:picChg>
      </pc:sldChg>
      <pc:sldChg chg="addSp modSp new mod">
        <pc:chgData name="Adams, Matthew J" userId="d3778f9e-93b1-4f10-8a7e-e56b795441e8" providerId="ADAL" clId="{4D0F26C8-481D-47F0-9029-FAB085A12F0D}" dt="2023-04-19T14:28:14.861" v="1690" actId="14100"/>
        <pc:sldMkLst>
          <pc:docMk/>
          <pc:sldMk cId="3067428607" sldId="264"/>
        </pc:sldMkLst>
        <pc:picChg chg="add mod">
          <ac:chgData name="Adams, Matthew J" userId="d3778f9e-93b1-4f10-8a7e-e56b795441e8" providerId="ADAL" clId="{4D0F26C8-481D-47F0-9029-FAB085A12F0D}" dt="2023-04-19T14:26:06.956" v="1660" actId="1076"/>
          <ac:picMkLst>
            <pc:docMk/>
            <pc:sldMk cId="3067428607" sldId="264"/>
            <ac:picMk id="3" creationId="{ED12E91C-1DE4-0D97-B19D-919BD6F8E4D7}"/>
          </ac:picMkLst>
        </pc:picChg>
        <pc:picChg chg="add mod">
          <ac:chgData name="Adams, Matthew J" userId="d3778f9e-93b1-4f10-8a7e-e56b795441e8" providerId="ADAL" clId="{4D0F26C8-481D-47F0-9029-FAB085A12F0D}" dt="2023-04-19T14:26:04.556" v="1659" actId="1076"/>
          <ac:picMkLst>
            <pc:docMk/>
            <pc:sldMk cId="3067428607" sldId="264"/>
            <ac:picMk id="5" creationId="{0D74A879-C3F3-137D-D3C3-493F7D5A6D0F}"/>
          </ac:picMkLst>
        </pc:picChg>
        <pc:picChg chg="add mod">
          <ac:chgData name="Adams, Matthew J" userId="d3778f9e-93b1-4f10-8a7e-e56b795441e8" providerId="ADAL" clId="{4D0F26C8-481D-47F0-9029-FAB085A12F0D}" dt="2023-04-19T14:26:01.435" v="1658" actId="1076"/>
          <ac:picMkLst>
            <pc:docMk/>
            <pc:sldMk cId="3067428607" sldId="264"/>
            <ac:picMk id="7" creationId="{C1C86A31-E03C-226C-CCCB-F07CE23465C5}"/>
          </ac:picMkLst>
        </pc:picChg>
        <pc:picChg chg="add mod">
          <ac:chgData name="Adams, Matthew J" userId="d3778f9e-93b1-4f10-8a7e-e56b795441e8" providerId="ADAL" clId="{4D0F26C8-481D-47F0-9029-FAB085A12F0D}" dt="2023-04-19T14:25:59.240" v="1657" actId="1076"/>
          <ac:picMkLst>
            <pc:docMk/>
            <pc:sldMk cId="3067428607" sldId="264"/>
            <ac:picMk id="9" creationId="{366E9246-D07F-B3BF-14CE-A241F7C56C1C}"/>
          </ac:picMkLst>
        </pc:picChg>
        <pc:picChg chg="add mod">
          <ac:chgData name="Adams, Matthew J" userId="d3778f9e-93b1-4f10-8a7e-e56b795441e8" providerId="ADAL" clId="{4D0F26C8-481D-47F0-9029-FAB085A12F0D}" dt="2023-04-19T14:26:22.072" v="1665" actId="14100"/>
          <ac:picMkLst>
            <pc:docMk/>
            <pc:sldMk cId="3067428607" sldId="264"/>
            <ac:picMk id="11" creationId="{6D0076BD-20E5-4394-CC01-0A0B31502454}"/>
          </ac:picMkLst>
        </pc:picChg>
        <pc:picChg chg="add mod">
          <ac:chgData name="Adams, Matthew J" userId="d3778f9e-93b1-4f10-8a7e-e56b795441e8" providerId="ADAL" clId="{4D0F26C8-481D-47F0-9029-FAB085A12F0D}" dt="2023-04-19T14:27:30.775" v="1680" actId="14100"/>
          <ac:picMkLst>
            <pc:docMk/>
            <pc:sldMk cId="3067428607" sldId="264"/>
            <ac:picMk id="13" creationId="{E65DDC52-2C9C-088B-20DA-1F0DF4701FA5}"/>
          </ac:picMkLst>
        </pc:picChg>
        <pc:picChg chg="add mod">
          <ac:chgData name="Adams, Matthew J" userId="d3778f9e-93b1-4f10-8a7e-e56b795441e8" providerId="ADAL" clId="{4D0F26C8-481D-47F0-9029-FAB085A12F0D}" dt="2023-04-19T14:26:59.649" v="1674" actId="14100"/>
          <ac:picMkLst>
            <pc:docMk/>
            <pc:sldMk cId="3067428607" sldId="264"/>
            <ac:picMk id="15" creationId="{1FBD6898-F679-102B-8E0B-8A18F1152231}"/>
          </ac:picMkLst>
        </pc:picChg>
        <pc:picChg chg="add mod">
          <ac:chgData name="Adams, Matthew J" userId="d3778f9e-93b1-4f10-8a7e-e56b795441e8" providerId="ADAL" clId="{4D0F26C8-481D-47F0-9029-FAB085A12F0D}" dt="2023-04-19T14:26:53.694" v="1672" actId="14100"/>
          <ac:picMkLst>
            <pc:docMk/>
            <pc:sldMk cId="3067428607" sldId="264"/>
            <ac:picMk id="17" creationId="{A9721C2F-8ABD-1F92-2A37-FEA894EAAE07}"/>
          </ac:picMkLst>
        </pc:picChg>
        <pc:picChg chg="add mod">
          <ac:chgData name="Adams, Matthew J" userId="d3778f9e-93b1-4f10-8a7e-e56b795441e8" providerId="ADAL" clId="{4D0F26C8-481D-47F0-9029-FAB085A12F0D}" dt="2023-04-19T14:27:43.458" v="1682" actId="14100"/>
          <ac:picMkLst>
            <pc:docMk/>
            <pc:sldMk cId="3067428607" sldId="264"/>
            <ac:picMk id="19" creationId="{5A8CFE14-C313-507C-2A66-1806455642D2}"/>
          </ac:picMkLst>
        </pc:picChg>
        <pc:picChg chg="add mod">
          <ac:chgData name="Adams, Matthew J" userId="d3778f9e-93b1-4f10-8a7e-e56b795441e8" providerId="ADAL" clId="{4D0F26C8-481D-47F0-9029-FAB085A12F0D}" dt="2023-04-19T14:27:49.377" v="1684" actId="14100"/>
          <ac:picMkLst>
            <pc:docMk/>
            <pc:sldMk cId="3067428607" sldId="264"/>
            <ac:picMk id="21" creationId="{C7AB79E9-697F-7334-1490-3EFD58EDFC59}"/>
          </ac:picMkLst>
        </pc:picChg>
        <pc:picChg chg="add mod">
          <ac:chgData name="Adams, Matthew J" userId="d3778f9e-93b1-4f10-8a7e-e56b795441e8" providerId="ADAL" clId="{4D0F26C8-481D-47F0-9029-FAB085A12F0D}" dt="2023-04-19T14:27:56.043" v="1686" actId="14100"/>
          <ac:picMkLst>
            <pc:docMk/>
            <pc:sldMk cId="3067428607" sldId="264"/>
            <ac:picMk id="23" creationId="{A853074E-850E-AF4A-A1F8-CD9BD238617D}"/>
          </ac:picMkLst>
        </pc:picChg>
        <pc:picChg chg="add mod">
          <ac:chgData name="Adams, Matthew J" userId="d3778f9e-93b1-4f10-8a7e-e56b795441e8" providerId="ADAL" clId="{4D0F26C8-481D-47F0-9029-FAB085A12F0D}" dt="2023-04-19T14:28:14.861" v="1690" actId="14100"/>
          <ac:picMkLst>
            <pc:docMk/>
            <pc:sldMk cId="3067428607" sldId="264"/>
            <ac:picMk id="25" creationId="{C5E0B33C-C63C-FFDC-1CBD-C059B4005C29}"/>
          </ac:picMkLst>
        </pc:picChg>
      </pc:sldChg>
      <pc:sldChg chg="addSp delSp modSp new mod setBg">
        <pc:chgData name="Adams, Matthew J" userId="d3778f9e-93b1-4f10-8a7e-e56b795441e8" providerId="ADAL" clId="{4D0F26C8-481D-47F0-9029-FAB085A12F0D}" dt="2023-04-19T14:37:10.812" v="2208" actId="13926"/>
        <pc:sldMkLst>
          <pc:docMk/>
          <pc:sldMk cId="564162475" sldId="265"/>
        </pc:sldMkLst>
        <pc:spChg chg="mod">
          <ac:chgData name="Adams, Matthew J" userId="d3778f9e-93b1-4f10-8a7e-e56b795441e8" providerId="ADAL" clId="{4D0F26C8-481D-47F0-9029-FAB085A12F0D}" dt="2023-04-19T14:30:25.494" v="1706" actId="26606"/>
          <ac:spMkLst>
            <pc:docMk/>
            <pc:sldMk cId="564162475" sldId="265"/>
            <ac:spMk id="2" creationId="{45D321F4-BE88-57A2-B434-082F3AF56B68}"/>
          </ac:spMkLst>
        </pc:spChg>
        <pc:spChg chg="del">
          <ac:chgData name="Adams, Matthew J" userId="d3778f9e-93b1-4f10-8a7e-e56b795441e8" providerId="ADAL" clId="{4D0F26C8-481D-47F0-9029-FAB085A12F0D}" dt="2023-04-19T14:30:23.157" v="1705" actId="22"/>
          <ac:spMkLst>
            <pc:docMk/>
            <pc:sldMk cId="564162475" sldId="265"/>
            <ac:spMk id="3" creationId="{3131D662-5060-11C2-0367-CAF4B048F2E9}"/>
          </ac:spMkLst>
        </pc:spChg>
        <pc:spChg chg="add mod">
          <ac:chgData name="Adams, Matthew J" userId="d3778f9e-93b1-4f10-8a7e-e56b795441e8" providerId="ADAL" clId="{4D0F26C8-481D-47F0-9029-FAB085A12F0D}" dt="2023-04-19T14:37:10.812" v="2208" actId="13926"/>
          <ac:spMkLst>
            <pc:docMk/>
            <pc:sldMk cId="564162475" sldId="265"/>
            <ac:spMk id="13" creationId="{67072158-33F5-64C2-29E7-DA7555DFA2DC}"/>
          </ac:spMkLst>
        </pc:spChg>
        <pc:spChg chg="add del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16" creationId="{2A77A974-349D-4B74-B0D3-E73790C240E9}"/>
          </ac:spMkLst>
        </pc:spChg>
        <pc:spChg chg="add del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18" creationId="{6DC31DE9-F9FC-408C-827C-074E2BEDFE07}"/>
          </ac:spMkLst>
        </pc:spChg>
        <pc:spChg chg="add del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20" creationId="{FA004DE8-B266-4768-B305-766C439E781F}"/>
          </ac:spMkLst>
        </pc:spChg>
        <pc:spChg chg="add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25" creationId="{2A77A974-349D-4B74-B0D3-E73790C240E9}"/>
          </ac:spMkLst>
        </pc:spChg>
        <pc:spChg chg="add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27" creationId="{6DC31DE9-F9FC-408C-827C-074E2BEDFE07}"/>
          </ac:spMkLst>
        </pc:spChg>
        <pc:spChg chg="add">
          <ac:chgData name="Adams, Matthew J" userId="d3778f9e-93b1-4f10-8a7e-e56b795441e8" providerId="ADAL" clId="{4D0F26C8-481D-47F0-9029-FAB085A12F0D}" dt="2023-04-19T14:35:59.493" v="2092" actId="26606"/>
          <ac:spMkLst>
            <pc:docMk/>
            <pc:sldMk cId="564162475" sldId="265"/>
            <ac:spMk id="29" creationId="{FA004DE8-B266-4768-B305-766C439E781F}"/>
          </ac:spMkLst>
        </pc:spChg>
        <pc:picChg chg="add del mod ord">
          <ac:chgData name="Adams, Matthew J" userId="d3778f9e-93b1-4f10-8a7e-e56b795441e8" providerId="ADAL" clId="{4D0F26C8-481D-47F0-9029-FAB085A12F0D}" dt="2023-04-19T14:34:35.456" v="2090" actId="478"/>
          <ac:picMkLst>
            <pc:docMk/>
            <pc:sldMk cId="564162475" sldId="265"/>
            <ac:picMk id="5" creationId="{7C625965-9F14-A983-C64C-63AD2B4B4E75}"/>
          </ac:picMkLst>
        </pc:picChg>
        <pc:picChg chg="add mod">
          <ac:chgData name="Adams, Matthew J" userId="d3778f9e-93b1-4f10-8a7e-e56b795441e8" providerId="ADAL" clId="{4D0F26C8-481D-47F0-9029-FAB085A12F0D}" dt="2023-04-19T14:30:25.494" v="1706" actId="26606"/>
          <ac:picMkLst>
            <pc:docMk/>
            <pc:sldMk cId="564162475" sldId="265"/>
            <ac:picMk id="7" creationId="{0A5EEBA0-5E15-B424-29FB-1FCB78896432}"/>
          </ac:picMkLst>
        </pc:picChg>
        <pc:picChg chg="add mod ord">
          <ac:chgData name="Adams, Matthew J" userId="d3778f9e-93b1-4f10-8a7e-e56b795441e8" providerId="ADAL" clId="{4D0F26C8-481D-47F0-9029-FAB085A12F0D}" dt="2023-04-19T14:30:25.494" v="1706" actId="26606"/>
          <ac:picMkLst>
            <pc:docMk/>
            <pc:sldMk cId="564162475" sldId="265"/>
            <ac:picMk id="9" creationId="{DA99E1DE-7703-FAA1-A7B1-EB7A3B681B55}"/>
          </ac:picMkLst>
        </pc:picChg>
        <pc:picChg chg="add mod ord">
          <ac:chgData name="Adams, Matthew J" userId="d3778f9e-93b1-4f10-8a7e-e56b795441e8" providerId="ADAL" clId="{4D0F26C8-481D-47F0-9029-FAB085A12F0D}" dt="2023-04-19T14:35:59.493" v="2092" actId="26606"/>
          <ac:picMkLst>
            <pc:docMk/>
            <pc:sldMk cId="564162475" sldId="265"/>
            <ac:picMk id="11" creationId="{1149B390-EBEC-50AF-EB59-CB927C495DDA}"/>
          </ac:picMkLst>
        </pc:picChg>
      </pc:sldChg>
      <pc:sldChg chg="modSp new mod">
        <pc:chgData name="Adams, Matthew J" userId="d3778f9e-93b1-4f10-8a7e-e56b795441e8" providerId="ADAL" clId="{4D0F26C8-481D-47F0-9029-FAB085A12F0D}" dt="2023-04-19T14:48:55.990" v="2525" actId="20577"/>
        <pc:sldMkLst>
          <pc:docMk/>
          <pc:sldMk cId="3106717861" sldId="266"/>
        </pc:sldMkLst>
        <pc:spChg chg="mod">
          <ac:chgData name="Adams, Matthew J" userId="d3778f9e-93b1-4f10-8a7e-e56b795441e8" providerId="ADAL" clId="{4D0F26C8-481D-47F0-9029-FAB085A12F0D}" dt="2023-04-19T14:37:41.096" v="2220" actId="20577"/>
          <ac:spMkLst>
            <pc:docMk/>
            <pc:sldMk cId="3106717861" sldId="266"/>
            <ac:spMk id="2" creationId="{77E10D17-9EB0-5F43-F6B8-F251558DE9E7}"/>
          </ac:spMkLst>
        </pc:spChg>
        <pc:spChg chg="mod">
          <ac:chgData name="Adams, Matthew J" userId="d3778f9e-93b1-4f10-8a7e-e56b795441e8" providerId="ADAL" clId="{4D0F26C8-481D-47F0-9029-FAB085A12F0D}" dt="2023-04-19T14:48:55.990" v="2525" actId="20577"/>
          <ac:spMkLst>
            <pc:docMk/>
            <pc:sldMk cId="3106717861" sldId="266"/>
            <ac:spMk id="3" creationId="{DD162DDE-E7BB-7827-DACF-BEF64B1B05F9}"/>
          </ac:spMkLst>
        </pc:spChg>
      </pc:sldChg>
      <pc:sldMasterChg chg="del delSldLayout">
        <pc:chgData name="Adams, Matthew J" userId="d3778f9e-93b1-4f10-8a7e-e56b795441e8" providerId="ADAL" clId="{4D0F26C8-481D-47F0-9029-FAB085A12F0D}" dt="2023-04-19T14:00:31.779" v="74" actId="26606"/>
        <pc:sldMasterMkLst>
          <pc:docMk/>
          <pc:sldMasterMk cId="2145698866" sldId="2147483648"/>
        </pc:sldMasterMkLst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617798952" sldId="2147483649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539021627" sldId="2147483650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862366962" sldId="2147483651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3416175303" sldId="2147483652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1861081192" sldId="2147483653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326819557" sldId="2147483654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2159968093" sldId="2147483655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4172890369" sldId="2147483656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300595509" sldId="2147483657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1052177307" sldId="2147483658"/>
          </pc:sldLayoutMkLst>
        </pc:sldLayoutChg>
        <pc:sldLayoutChg chg="del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2145698866" sldId="2147483648"/>
            <pc:sldLayoutMk cId="1657222994" sldId="2147483659"/>
          </pc:sldLayoutMkLst>
        </pc:sldLayoutChg>
      </pc:sldMasterChg>
      <pc:sldMasterChg chg="add addSldLayout">
        <pc:chgData name="Adams, Matthew J" userId="d3778f9e-93b1-4f10-8a7e-e56b795441e8" providerId="ADAL" clId="{4D0F26C8-481D-47F0-9029-FAB085A12F0D}" dt="2023-04-19T14:00:31.779" v="74" actId="26606"/>
        <pc:sldMasterMkLst>
          <pc:docMk/>
          <pc:sldMasterMk cId="3238759350" sldId="2147483751"/>
        </pc:sldMasterMkLst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3089812296" sldId="2147483740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3501948988" sldId="2147483741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4277828501" sldId="2147483742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1441751800" sldId="2147483743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1458437395" sldId="2147483744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4266384077" sldId="2147483745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1380902703" sldId="2147483746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2862437485" sldId="2147483747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2059896195" sldId="2147483748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3613372712" sldId="2147483749"/>
          </pc:sldLayoutMkLst>
        </pc:sldLayoutChg>
        <pc:sldLayoutChg chg="add">
          <pc:chgData name="Adams, Matthew J" userId="d3778f9e-93b1-4f10-8a7e-e56b795441e8" providerId="ADAL" clId="{4D0F26C8-481D-47F0-9029-FAB085A12F0D}" dt="2023-04-19T14:00:31.779" v="74" actId="26606"/>
          <pc:sldLayoutMkLst>
            <pc:docMk/>
            <pc:sldMasterMk cId="3238759350" sldId="2147483751"/>
            <pc:sldLayoutMk cId="3754552862" sldId="214748375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3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0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9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5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8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1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4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4/19/2023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75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5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5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1159B2-3847-4541-BAAE-D93F71723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3BDF953-B1FC-408F-A14E-33A8C1DC1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65FE7A-D839-2EB3-B032-500AD1FF47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70" y="3716860"/>
            <a:ext cx="9732773" cy="1465112"/>
          </a:xfrm>
        </p:spPr>
        <p:txBody>
          <a:bodyPr>
            <a:normAutofit/>
          </a:bodyPr>
          <a:lstStyle/>
          <a:p>
            <a:r>
              <a:rPr lang="en-US" sz="5100"/>
              <a:t>Analyzing Attendance Data from a Local Small Business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20867-F150-24F5-4241-0D1216FBA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181972"/>
            <a:ext cx="9517450" cy="63890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Matthew Adams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7C4AC30-431E-4860-8128-139F9F61E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0C35C70-8DD1-457D-85E7-728F1B0C5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1691B1-EF90-41BA-A886-9331EB03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B77709-9ED2-4392-8D1E-91E4AB964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8901384-0CBF-FDB7-3CFE-6927D1F69D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89" r="3" b="14192"/>
          <a:stretch/>
        </p:blipFill>
        <p:spPr>
          <a:xfrm>
            <a:off x="3116580" y="1395172"/>
            <a:ext cx="5969424" cy="214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1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321F4-BE88-57A2-B434-082F3AF5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/>
          </a:bodyPr>
          <a:lstStyle/>
          <a:p>
            <a:r>
              <a:rPr lang="en-US" sz="3800" dirty="0"/>
              <a:t>Results</a:t>
            </a:r>
          </a:p>
        </p:txBody>
      </p:sp>
      <p:sp>
        <p:nvSpPr>
          <p:cNvPr id="25" name="Round Single Corner Rectangle 8">
            <a:extLst>
              <a:ext uri="{FF2B5EF4-FFF2-40B4-BE49-F238E27FC236}">
                <a16:creationId xmlns:a16="http://schemas.microsoft.com/office/drawing/2014/main" id="{2A77A974-349D-4B74-B0D3-E73790C2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808058"/>
            <a:ext cx="5280353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5EEBA0-5E15-B424-29FB-1FCB78896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3" y="1966118"/>
            <a:ext cx="4645152" cy="220644"/>
          </a:xfrm>
          <a:prstGeom prst="rect">
            <a:avLst/>
          </a:prstGeom>
        </p:spPr>
      </p:pic>
      <p:sp>
        <p:nvSpPr>
          <p:cNvPr id="27" name="Round Diagonal Corner Rectangle 7">
            <a:extLst>
              <a:ext uri="{FF2B5EF4-FFF2-40B4-BE49-F238E27FC236}">
                <a16:creationId xmlns:a16="http://schemas.microsoft.com/office/drawing/2014/main" id="{6DC31DE9-F9FC-408C-827C-074E2BED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3505687"/>
            <a:ext cx="2565764" cy="25367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49B390-EBEC-50AF-EB59-CB927C495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43" y="4055373"/>
            <a:ext cx="1929384" cy="1437390"/>
          </a:xfrm>
          <a:prstGeom prst="rect">
            <a:avLst/>
          </a:prstGeom>
        </p:spPr>
      </p:pic>
      <p:sp>
        <p:nvSpPr>
          <p:cNvPr id="29" name="Round Single Corner Rectangle 9">
            <a:extLst>
              <a:ext uri="{FF2B5EF4-FFF2-40B4-BE49-F238E27FC236}">
                <a16:creationId xmlns:a16="http://schemas.microsoft.com/office/drawing/2014/main" id="{FA004DE8-B266-4768-B305-766C439E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582" y="3505686"/>
            <a:ext cx="2559743" cy="253676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99E1DE-7703-FAA1-A7B1-EB7A3B681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61" y="4550627"/>
            <a:ext cx="1929384" cy="446879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072158-33F5-64C2-29E7-DA7555DFA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5" y="1682864"/>
            <a:ext cx="4555244" cy="440389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Test between high (Sep)  to average not significant</a:t>
            </a:r>
          </a:p>
          <a:p>
            <a:pPr>
              <a:lnSpc>
                <a:spcPct val="100000"/>
              </a:lnSpc>
            </a:pPr>
            <a:r>
              <a:rPr lang="en-US" dirty="0"/>
              <a:t>Test between low (Jun) and average not significant</a:t>
            </a:r>
          </a:p>
          <a:p>
            <a:pPr>
              <a:lnSpc>
                <a:spcPct val="100000"/>
              </a:lnSpc>
            </a:pPr>
            <a:r>
              <a:rPr lang="en-US" dirty="0">
                <a:highlight>
                  <a:srgbClr val="FFFF00"/>
                </a:highlight>
              </a:rPr>
              <a:t>Test between high (Sep) and low (Jun) significant!</a:t>
            </a:r>
          </a:p>
          <a:p>
            <a:pPr>
              <a:lnSpc>
                <a:spcPct val="100000"/>
              </a:lnSpc>
            </a:pPr>
            <a:r>
              <a:rPr lang="en-US" dirty="0">
                <a:highlight>
                  <a:srgbClr val="FFFF00"/>
                </a:highlight>
              </a:rPr>
              <a:t>Test between high (Sep) and second lowest (Jul) significant!</a:t>
            </a:r>
          </a:p>
          <a:p>
            <a:pPr>
              <a:lnSpc>
                <a:spcPct val="100000"/>
              </a:lnSpc>
            </a:pPr>
            <a:r>
              <a:rPr lang="en-US" dirty="0"/>
              <a:t>Test between high (Sep) and third lowest (Apr) not significant</a:t>
            </a:r>
          </a:p>
          <a:p>
            <a:pPr>
              <a:lnSpc>
                <a:spcPct val="100000"/>
              </a:lnSpc>
            </a:pPr>
            <a:r>
              <a:rPr lang="en-US" dirty="0">
                <a:highlight>
                  <a:srgbClr val="FFFF00"/>
                </a:highlight>
              </a:rPr>
              <a:t>Test between second highest (Jan) and low (Jun) significant!</a:t>
            </a:r>
          </a:p>
          <a:p>
            <a:pPr>
              <a:lnSpc>
                <a:spcPct val="100000"/>
              </a:lnSpc>
            </a:pPr>
            <a:r>
              <a:rPr lang="en-US" dirty="0"/>
              <a:t>Test between third highest (Aug) and low (Jun) not significant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62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0D17-9EB0-5F43-F6B8-F251558D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62DDE-E7BB-7827-DACF-BEF64B1B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No month is significantly better for business than the average</a:t>
            </a:r>
          </a:p>
          <a:p>
            <a:r>
              <a:rPr lang="en-US" sz="2800" dirty="0"/>
              <a:t>September significantly better than June and July</a:t>
            </a:r>
          </a:p>
          <a:p>
            <a:r>
              <a:rPr lang="en-US" sz="2800" dirty="0"/>
              <a:t>January significantly better than June</a:t>
            </a:r>
          </a:p>
          <a:p>
            <a:r>
              <a:rPr lang="en-US" sz="2800" dirty="0"/>
              <a:t>Summer is bad for business, fall and winter much better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7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968DC-1E0D-CF69-BDAB-608DDA77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78E59-BB52-AEF1-7E6F-BE9E22BD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3035265"/>
            <a:ext cx="4414438" cy="8056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EACB-40D0-EDBF-83F5-FF51BF28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2800" dirty="0" err="1"/>
              <a:t>Produhktiv</a:t>
            </a:r>
            <a:r>
              <a:rPr lang="en-US" sz="2800" dirty="0"/>
              <a:t> is a local small business specializing in online learning</a:t>
            </a:r>
          </a:p>
          <a:p>
            <a:r>
              <a:rPr lang="en-US" sz="2800" dirty="0"/>
              <a:t>Goal is to analyze attendance data for patterns in time and demographics</a:t>
            </a:r>
          </a:p>
        </p:txBody>
      </p:sp>
    </p:spTree>
    <p:extLst>
      <p:ext uri="{BB962C8B-B14F-4D97-AF65-F5344CB8AC3E}">
        <p14:creationId xmlns:p14="http://schemas.microsoft.com/office/powerpoint/2010/main" val="2318353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993B-50E2-AB01-2731-94C8976E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2B1EEC-54A7-38E6-0CAF-3B74E6171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2566231"/>
            <a:ext cx="4414438" cy="17437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94F3C-F9E3-822F-A505-300BDE15A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 from </a:t>
            </a:r>
            <a:r>
              <a:rPr lang="en-US" sz="2400" dirty="0" err="1"/>
              <a:t>Produhktiv</a:t>
            </a:r>
            <a:r>
              <a:rPr lang="en-US" sz="2400" dirty="0"/>
              <a:t> covers all online courses they have run from 2019-present</a:t>
            </a:r>
          </a:p>
          <a:p>
            <a:r>
              <a:rPr lang="en-US" sz="2400" dirty="0"/>
              <a:t>Provides country and company of learner, the course name, and the date the learner started the course</a:t>
            </a:r>
          </a:p>
          <a:p>
            <a:r>
              <a:rPr lang="en-US" sz="2400" dirty="0"/>
              <a:t>Over 2,700 learners across over 150 courses</a:t>
            </a:r>
          </a:p>
          <a:p>
            <a:r>
              <a:rPr lang="en-US" sz="2400" dirty="0"/>
              <a:t>6 continents and 80 countries represented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8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DF03-E98D-4706-F307-FC2308645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1: The Covid Years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67718-2E3B-9E30-AFEF-6AF9FDB4D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1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315F7-EF6A-AADD-F75E-DCA25F98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/>
          </a:bodyPr>
          <a:lstStyle/>
          <a:p>
            <a:r>
              <a:rPr lang="en-US" sz="3800"/>
              <a:t>Did Covid significantly impact business?</a:t>
            </a:r>
          </a:p>
        </p:txBody>
      </p:sp>
      <p:sp>
        <p:nvSpPr>
          <p:cNvPr id="46" name="Round Single Corner Rectangle 8">
            <a:extLst>
              <a:ext uri="{FF2B5EF4-FFF2-40B4-BE49-F238E27FC236}">
                <a16:creationId xmlns:a16="http://schemas.microsoft.com/office/drawing/2014/main" id="{356EC245-41FA-4C67-8ACC-2CAD05F4B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808058"/>
            <a:ext cx="2559744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7B502-157D-6E06-6EB1-EF3D555C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3" y="1287619"/>
            <a:ext cx="1923954" cy="1577642"/>
          </a:xfrm>
          <a:prstGeom prst="rect">
            <a:avLst/>
          </a:prstGeom>
        </p:spPr>
      </p:pic>
      <p:sp>
        <p:nvSpPr>
          <p:cNvPr id="47" name="Round Single Corner Rectangle 21">
            <a:extLst>
              <a:ext uri="{FF2B5EF4-FFF2-40B4-BE49-F238E27FC236}">
                <a16:creationId xmlns:a16="http://schemas.microsoft.com/office/drawing/2014/main" id="{3E13EC1E-2248-45B3-92BF-1A528FAC6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25582" y="808058"/>
            <a:ext cx="2559744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5F943D-D3D5-AFC8-99C5-F2499B1F5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182" y="1294834"/>
            <a:ext cx="1923954" cy="1563212"/>
          </a:xfrm>
          <a:prstGeom prst="rect">
            <a:avLst/>
          </a:prstGeom>
        </p:spPr>
      </p:pic>
      <p:sp>
        <p:nvSpPr>
          <p:cNvPr id="48" name="Round Diagonal Corner Rectangle 7">
            <a:extLst>
              <a:ext uri="{FF2B5EF4-FFF2-40B4-BE49-F238E27FC236}">
                <a16:creationId xmlns:a16="http://schemas.microsoft.com/office/drawing/2014/main" id="{7A9CC00B-F0B7-4B9C-9484-E0321D5AF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3505687"/>
            <a:ext cx="2565764" cy="25367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ound Single Corner Rectangle 9">
            <a:extLst>
              <a:ext uri="{FF2B5EF4-FFF2-40B4-BE49-F238E27FC236}">
                <a16:creationId xmlns:a16="http://schemas.microsoft.com/office/drawing/2014/main" id="{35CA158E-B35A-4D78-92A7-D95019E4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582" y="3505686"/>
            <a:ext cx="2559743" cy="253676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0D9FCE-79E5-A969-6E20-236635E19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543" y="4045725"/>
            <a:ext cx="1929384" cy="14566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B8D2E-5098-DBE1-391D-5F9864FCE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r>
              <a:rPr lang="en-US" sz="2400" dirty="0"/>
              <a:t>Looked at average number of learners per course over covid (2020-2021) and non-covid (2019,2022-present) years</a:t>
            </a:r>
          </a:p>
          <a:p>
            <a:r>
              <a:rPr lang="en-US" sz="2400" dirty="0"/>
              <a:t>Use a 2-tailed t test with 95% CI to determine if there is a significant difference in the means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19E7DD-4FE8-11D4-A44C-7CABE7908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0307" y="4028842"/>
            <a:ext cx="1929384" cy="14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24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461E-45A9-A944-9FBB-308433F8A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956" y="642594"/>
            <a:ext cx="4555243" cy="1371600"/>
          </a:xfrm>
        </p:spPr>
        <p:txBody>
          <a:bodyPr>
            <a:normAutofit/>
          </a:bodyPr>
          <a:lstStyle/>
          <a:p>
            <a:r>
              <a:rPr lang="en-US" sz="3800" dirty="0"/>
              <a:t>Results</a:t>
            </a:r>
          </a:p>
        </p:txBody>
      </p:sp>
      <p:sp>
        <p:nvSpPr>
          <p:cNvPr id="14" name="Round Single Corner Rectangle 8">
            <a:extLst>
              <a:ext uri="{FF2B5EF4-FFF2-40B4-BE49-F238E27FC236}">
                <a16:creationId xmlns:a16="http://schemas.microsoft.com/office/drawing/2014/main" id="{2A77A974-349D-4B74-B0D3-E73790C2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4973" y="808058"/>
            <a:ext cx="5280353" cy="25367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DE5DF9-0B89-F331-EB34-AA3DAEA28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73" y="1791925"/>
            <a:ext cx="4645152" cy="569030"/>
          </a:xfrm>
          <a:prstGeom prst="rect">
            <a:avLst/>
          </a:prstGeom>
        </p:spPr>
      </p:pic>
      <p:sp>
        <p:nvSpPr>
          <p:cNvPr id="16" name="Round Diagonal Corner Rectangle 7">
            <a:extLst>
              <a:ext uri="{FF2B5EF4-FFF2-40B4-BE49-F238E27FC236}">
                <a16:creationId xmlns:a16="http://schemas.microsoft.com/office/drawing/2014/main" id="{6DC31DE9-F9FC-408C-827C-074E2BED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953" y="3505687"/>
            <a:ext cx="2565764" cy="2536763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F10BB-8C54-BC8E-960D-63AC267C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43" y="3910609"/>
            <a:ext cx="1929384" cy="1726917"/>
          </a:xfrm>
          <a:prstGeom prst="rect">
            <a:avLst/>
          </a:prstGeom>
        </p:spPr>
      </p:pic>
      <p:sp>
        <p:nvSpPr>
          <p:cNvPr id="18" name="Round Single Corner Rectangle 9">
            <a:extLst>
              <a:ext uri="{FF2B5EF4-FFF2-40B4-BE49-F238E27FC236}">
                <a16:creationId xmlns:a16="http://schemas.microsoft.com/office/drawing/2014/main" id="{FA004DE8-B266-4768-B305-766C439E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525582" y="3505686"/>
            <a:ext cx="2559743" cy="2536763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8FD553-CFE7-F61E-E2CD-BBEB7EE24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0761" y="4517559"/>
            <a:ext cx="1929384" cy="5130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09AE6-5F2D-5B75-620B-F6D6759E7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956" y="2103120"/>
            <a:ext cx="4555244" cy="3931920"/>
          </a:xfrm>
        </p:spPr>
        <p:txBody>
          <a:bodyPr>
            <a:normAutofit/>
          </a:bodyPr>
          <a:lstStyle/>
          <a:p>
            <a:r>
              <a:rPr lang="en-US" sz="2800" dirty="0"/>
              <a:t>T test failed to reject the null hypothesis, no significant difference between the means</a:t>
            </a:r>
          </a:p>
          <a:p>
            <a:r>
              <a:rPr lang="en-US" sz="2800" dirty="0"/>
              <a:t>The good news: Covid didn’t significantly affect business!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84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21B0-7311-7F16-8C4C-C065A1A68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 2: Monthly Attendance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64C2E-C325-E85D-B587-1938FBE52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1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8664C-B412-83A2-2D52-EA19F219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1645920"/>
          </a:xfrm>
        </p:spPr>
        <p:txBody>
          <a:bodyPr>
            <a:normAutofit/>
          </a:bodyPr>
          <a:lstStyle/>
          <a:p>
            <a:r>
              <a:rPr lang="en-US" sz="3700"/>
              <a:t>Do any months offer significantly better or worse attendance?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969F8-2BD4-E15A-C639-D75BF5EE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56" y="1644717"/>
            <a:ext cx="4414438" cy="35867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67D3-C4C5-3C39-3C1F-C9D961043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en-US" sz="2400" dirty="0"/>
              <a:t>Looked at average number of learners per course over each month of the year</a:t>
            </a:r>
          </a:p>
          <a:p>
            <a:r>
              <a:rPr lang="en-US" sz="2400" dirty="0"/>
              <a:t>Compared month to month data as well as months to the total average</a:t>
            </a:r>
          </a:p>
          <a:p>
            <a:r>
              <a:rPr lang="en-US" sz="2400" dirty="0"/>
              <a:t>Use a 2 tailed t test with 95% 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93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2E91C-1DE4-0D97-B19D-919BD6F8E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28" y="225654"/>
            <a:ext cx="2617945" cy="2065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4A879-C3F3-137D-D3C3-493F7D5A6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280" y="228382"/>
            <a:ext cx="2560680" cy="206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86A31-E03C-226C-CCCB-F07CE2346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867" y="231717"/>
            <a:ext cx="2750131" cy="20803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6E9246-D07F-B3BF-14CE-A241F7C56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6905" y="228382"/>
            <a:ext cx="2665899" cy="2091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0076BD-20E5-4394-CC01-0A0B31502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428" y="2290818"/>
            <a:ext cx="2626852" cy="2057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5DDC52-2C9C-088B-20DA-1F0DF4701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9373" y="2258138"/>
            <a:ext cx="2717854" cy="21648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BD6898-F679-102B-8E0B-8A18F1152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6727" y="2266772"/>
            <a:ext cx="2800980" cy="2202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721C2F-8ABD-1F92-2A37-FEA894EAAE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7998" y="2319653"/>
            <a:ext cx="2674806" cy="21495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8CFE14-C313-507C-2A66-1806455642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3403" y="4348518"/>
            <a:ext cx="2617945" cy="21939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AB79E9-697F-7334-1490-3EFD58EDF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3034" y="4317239"/>
            <a:ext cx="2756267" cy="22252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53074E-850E-AF4A-A1F8-CD9BD2386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7867" y="4431574"/>
            <a:ext cx="2617945" cy="20955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E0B33C-C63C-FFDC-1CBD-C059B4005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8978" y="4422940"/>
            <a:ext cx="2874107" cy="21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8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RightStep">
      <a:dk1>
        <a:srgbClr val="000000"/>
      </a:dk1>
      <a:lt1>
        <a:srgbClr val="FFFFFF"/>
      </a:lt1>
      <a:dk2>
        <a:srgbClr val="412D24"/>
      </a:dk2>
      <a:lt2>
        <a:srgbClr val="E2E8E7"/>
      </a:lt2>
      <a:accent1>
        <a:srgbClr val="E7293D"/>
      </a:accent1>
      <a:accent2>
        <a:srgbClr val="D55317"/>
      </a:accent2>
      <a:accent3>
        <a:srgbClr val="CA9D24"/>
      </a:accent3>
      <a:accent4>
        <a:srgbClr val="97AE13"/>
      </a:accent4>
      <a:accent5>
        <a:srgbClr val="63B821"/>
      </a:accent5>
      <a:accent6>
        <a:srgbClr val="18BE15"/>
      </a:accent6>
      <a:hlink>
        <a:srgbClr val="309288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331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Garamond</vt:lpstr>
      <vt:lpstr>Goudy Old Style</vt:lpstr>
      <vt:lpstr>SavonVTI</vt:lpstr>
      <vt:lpstr>Analyzing Attendance Data from a Local Small Business</vt:lpstr>
      <vt:lpstr>Background</vt:lpstr>
      <vt:lpstr>Data</vt:lpstr>
      <vt:lpstr>Test 1: The Covid Years</vt:lpstr>
      <vt:lpstr>Did Covid significantly impact business?</vt:lpstr>
      <vt:lpstr>Results</vt:lpstr>
      <vt:lpstr>Test 2: Monthly Attendance</vt:lpstr>
      <vt:lpstr>Do any months offer significantly better or worse attendance?</vt:lpstr>
      <vt:lpstr>PowerPoint Presentation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Adams, Matthew J</dc:creator>
  <cp:lastModifiedBy>Adams, Matthew J</cp:lastModifiedBy>
  <cp:revision>1</cp:revision>
  <dcterms:created xsi:type="dcterms:W3CDTF">2023-04-19T13:59:29Z</dcterms:created>
  <dcterms:modified xsi:type="dcterms:W3CDTF">2023-04-19T14:49:00Z</dcterms:modified>
</cp:coreProperties>
</file>