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30fca0d8c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30fca0d8c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30fca0d8c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30fca0d8c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30fca0d8c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30fca0d8c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30fca0d8c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30fca0d8c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30fca0d8cd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30fca0d8c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30fca0d8cd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30fca0d8c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30fca0d8cd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30fca0d8c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0fca0d8cd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30fca0d8cd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42400" y="-85463"/>
            <a:ext cx="10628800" cy="53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550125" y="790475"/>
            <a:ext cx="8282400" cy="20526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431033" y="6623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 Land Temperatures vs HS Cross Country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10800000">
            <a:off x="2865450" y="3195600"/>
            <a:ext cx="3413100" cy="6249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3195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Garrett Hughes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 Country is a sport consisting of 5k races and takes place all over the United States.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is a seasonal sport taking place in the months of Oct - March depending on the region.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 will be taking a closer look at the land temperature statistics in these months to determine if there is a </a:t>
            </a:r>
            <a:r>
              <a:rPr lang="en"/>
              <a:t>correlation</a:t>
            </a:r>
            <a:r>
              <a:rPr lang="en"/>
              <a:t> with the number of highschool runners and these statistics.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 will mainly use linear regression and resampling methods to to determine if there is correlation.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 Data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5179800" cy="15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Number of participants by year (Boy/Girl)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 surface temperature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Cut to fit seasonal runner data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7369" y="1605775"/>
            <a:ext cx="4131857" cy="328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270425"/>
            <a:ext cx="3470275" cy="262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Comparisons and Process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3123925"/>
            <a:ext cx="2562600" cy="144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Max-Min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Average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3101100" y="3091375"/>
            <a:ext cx="5731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</a:pPr>
            <a:r>
              <a:rPr lang="en">
                <a:solidFill>
                  <a:schemeClr val="lt2"/>
                </a:solidFill>
              </a:rPr>
              <a:t>Plot the data then calculate the least squares regression line.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</a:pPr>
            <a:r>
              <a:rPr lang="en">
                <a:solidFill>
                  <a:schemeClr val="lt2"/>
                </a:solidFill>
              </a:rPr>
              <a:t>Use Bootstrap to find more slopes and intercepts.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</a:pPr>
            <a:r>
              <a:rPr lang="en">
                <a:solidFill>
                  <a:schemeClr val="lt2"/>
                </a:solidFill>
              </a:rPr>
              <a:t>Compare mean, standard deviation, and 95% confidence interval.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</a:pPr>
            <a:r>
              <a:rPr lang="en">
                <a:solidFill>
                  <a:schemeClr val="lt2"/>
                </a:solidFill>
              </a:rPr>
              <a:t>Look at residuals and perform a Chi2 test.</a:t>
            </a:r>
            <a:endParaRPr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AutoNum type="arabicPeriod"/>
            </a:pPr>
            <a:r>
              <a:rPr lang="en">
                <a:solidFill>
                  <a:schemeClr val="lt2"/>
                </a:solidFill>
              </a:rPr>
              <a:t>Autocorrelation plot and explanation.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70625" y="1217800"/>
            <a:ext cx="8116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The first step was to trim the temperature data and format it in a way we could compare it to the runner data. 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I cut the extra temperature data to range from Oct 2009 to Mar 2019. Then I </a:t>
            </a:r>
            <a:r>
              <a:rPr lang="en">
                <a:solidFill>
                  <a:schemeClr val="lt2"/>
                </a:solidFill>
              </a:rPr>
              <a:t>omitted</a:t>
            </a:r>
            <a:r>
              <a:rPr lang="en">
                <a:solidFill>
                  <a:schemeClr val="lt2"/>
                </a:solidFill>
              </a:rPr>
              <a:t> data from the months of April to September. This gave me ten seasonal data sets of equal size where I could compare season to season. </a:t>
            </a:r>
            <a:endParaRPr>
              <a:solidFill>
                <a:schemeClr val="lt2"/>
              </a:solidFill>
            </a:endParaRPr>
          </a:p>
        </p:txBody>
      </p:sp>
      <p:cxnSp>
        <p:nvCxnSpPr>
          <p:cNvPr id="81" name="Google Shape;81;p16"/>
          <p:cNvCxnSpPr/>
          <p:nvPr/>
        </p:nvCxnSpPr>
        <p:spPr>
          <a:xfrm>
            <a:off x="5350" y="2670550"/>
            <a:ext cx="91494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Temperature Range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4453500" cy="1721700"/>
          </a:xfrm>
          <a:prstGeom prst="rect">
            <a:avLst/>
          </a:prstGeom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Bootstrap for LS regression for Boys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Slope mean = -2.1552e+03      Intercept mean = 2.8323e+05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Slope STD = 3.6875e+03       Intercept STD = 4.6731e+04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95% CI of slope bootstrap = </a:t>
            </a:r>
            <a:r>
              <a:rPr b="1" lang="en" sz="1200"/>
              <a:t>[-1.0658e+04, 6.341e+03]</a:t>
            </a:r>
            <a:endParaRPr b="1"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95% CI of intercept bootstrap = [1.7547e+05, 3.9099e+05]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20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963" y="643479"/>
            <a:ext cx="3047575" cy="2365446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9" name="Google Shape;89;p17"/>
          <p:cNvSpPr txBox="1"/>
          <p:nvPr/>
        </p:nvSpPr>
        <p:spPr>
          <a:xfrm>
            <a:off x="5287200" y="3216675"/>
            <a:ext cx="3545100" cy="12621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Boys true slope = -2.386e+03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Boys true intercept = 2.8642e+05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Girls true slope = -1.3101e+03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Girls true intercept = 2.336e+05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11700" y="3008925"/>
            <a:ext cx="4453500" cy="16776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3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Bootstrap for LS regression for Girls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523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Slope mean = -701.7142     Intercept mean = 2.2601e+05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523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Slope STD = 2.8601e+03       Intercept STD = 3.6373e+04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523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95% CI of slope bootstrap = </a:t>
            </a:r>
            <a:r>
              <a:rPr b="1" lang="en" sz="1200">
                <a:solidFill>
                  <a:schemeClr val="lt2"/>
                </a:solidFill>
              </a:rPr>
              <a:t>[-7.291e+03, 5.8937e+03]</a:t>
            </a:r>
            <a:endParaRPr b="1"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523"/>
              <a:buFont typeface="Arial"/>
              <a:buNone/>
            </a:pPr>
            <a:r>
              <a:rPr lang="en" sz="1200">
                <a:solidFill>
                  <a:schemeClr val="lt2"/>
                </a:solidFill>
              </a:rPr>
              <a:t>95% CI of intercept bootstrap = [1.4214e+05, 3.0989e+05]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Temperature Mean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4453500" cy="1721700"/>
          </a:xfrm>
          <a:prstGeom prst="rect">
            <a:avLst/>
          </a:prstGeom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Bootstrap for LS regression for Boys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Slope mean = -4.06e+03      Intercept mean = 2.63e+05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Slope STD = 8.18e+03       Intercept STD = 1.55e+04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95% CI of slope bootstrap = </a:t>
            </a:r>
            <a:r>
              <a:rPr b="1" lang="en" sz="1200"/>
              <a:t>[-2.29e+04, 1.479e+04]</a:t>
            </a:r>
            <a:endParaRPr b="1"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200"/>
              <a:t>95% CI of intercept bootstrap = [2.27e+05, 2.988e+05]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200"/>
          </a:p>
        </p:txBody>
      </p:sp>
      <p:sp>
        <p:nvSpPr>
          <p:cNvPr id="97" name="Google Shape;97;p18"/>
          <p:cNvSpPr txBox="1"/>
          <p:nvPr/>
        </p:nvSpPr>
        <p:spPr>
          <a:xfrm>
            <a:off x="5287200" y="3216675"/>
            <a:ext cx="3545100" cy="12621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Boys true slope = -2.7688e+03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Boys true intercept = 2.61e+05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Girls true slope = -7.8e+03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Girls true intercept = 2.3e+05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311700" y="3008925"/>
            <a:ext cx="4453500" cy="16776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Bootstrap for LS regression for Girls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Slope mean = -9e+03     Intercept mean = 2.34e+05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Slope STD = 5.9585e+03       Intercept STD = 1.086e+04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95% CI of slope bootstrap = </a:t>
            </a:r>
            <a:r>
              <a:rPr b="1" lang="en" sz="1200">
                <a:solidFill>
                  <a:schemeClr val="lt2"/>
                </a:solidFill>
              </a:rPr>
              <a:t>[-2.27e+04, 4.7397e+03]</a:t>
            </a:r>
            <a:endParaRPr b="1" sz="12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95% CI of intercept bootstrap = [2.09e+05, 2.59e+05]</a:t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8393" y="658625"/>
            <a:ext cx="3082720" cy="2350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133525" y="196900"/>
            <a:ext cx="4177200" cy="107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580"/>
              <a:t>Chi2 Test for Mean</a:t>
            </a:r>
            <a:endParaRPr sz="3580"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0700" y="351650"/>
            <a:ext cx="2379724" cy="182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0425" y="351650"/>
            <a:ext cx="2335490" cy="182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>
            <p:ph idx="1" type="subTitle"/>
          </p:nvPr>
        </p:nvSpPr>
        <p:spPr>
          <a:xfrm>
            <a:off x="265500" y="1422025"/>
            <a:ext cx="4045200" cy="30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Chi-square test for male mean residuals (4 bins)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Chi2 = 7.0606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Critical Chi2 = 3.8415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Chi-square test for female mean residuals (4 bins)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Chi2 = 0.2282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Critical Chi2 = 3.8415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For males we can reject the null hypothesis that the mean residuals are normally distributed around 0. However for females, we cannot reject this hypothesis.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Thus we can only say </a:t>
            </a:r>
            <a:r>
              <a:rPr lang="en" sz="1200"/>
              <a:t>Linear (LS) regression is not valid for the male model.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0750" y="2725918"/>
            <a:ext cx="2335500" cy="1884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60493" y="2725925"/>
            <a:ext cx="2315982" cy="188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/>
        </p:nvSpPr>
        <p:spPr>
          <a:xfrm>
            <a:off x="5226700" y="2371650"/>
            <a:ext cx="34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Boys                                        Girls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Autocorrelation for Mean Residual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Boys residual has very high spikes surrounding 0 lag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Girls residual has lower but still significant spikes surrounding 0 lag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data set was larger, we would be able to find more expansive results and possibly see a pattern here instead of a single large spike.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5113" y="1389600"/>
            <a:ext cx="2653775" cy="210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0975" y="1389600"/>
            <a:ext cx="2611463" cy="210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0"/>
          <p:cNvSpPr txBox="1"/>
          <p:nvPr/>
        </p:nvSpPr>
        <p:spPr>
          <a:xfrm>
            <a:off x="3306150" y="3808225"/>
            <a:ext cx="5546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The large values surrounding when lag is 0 could be caused by the fact that runners often go season to season and are less likely to take gap years.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Errors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data set is too small!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Only 10 seasons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two data sets are hard to compare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Monthly</a:t>
            </a:r>
            <a:r>
              <a:rPr lang="en"/>
              <a:t> surface temperature to a whole season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US is Big!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Regionalized data would work better.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Runners don’t know the temperature!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should compare previous temps instead.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Range is a bad seasonal quantifier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Mean is much better</a:t>
            </a:r>
            <a:endParaRPr/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7213" y="445013"/>
            <a:ext cx="2505075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