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66" r:id="rId3"/>
    <p:sldId id="265" r:id="rId4"/>
    <p:sldId id="268" r:id="rId5"/>
    <p:sldId id="257" r:id="rId6"/>
    <p:sldId id="258" r:id="rId7"/>
    <p:sldId id="264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6B7C7-EEA2-4A0A-A59E-9CFA27C99BA5}" v="274" dt="2023-04-19T15:18:09.073"/>
    <p1510:client id="{7E180818-7301-408F-AE94-EB2B8BAC1AA1}" v="49" dt="2023-04-19T03:58:09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ita Jayaram" userId="5b3fd52d0738132a" providerId="LiveId" clId="{43C6B7C7-EEA2-4A0A-A59E-9CFA27C99BA5}"/>
    <pc:docChg chg="undo redo custSel addSld delSld modSld sldOrd">
      <pc:chgData name="Archita Jayaram" userId="5b3fd52d0738132a" providerId="LiveId" clId="{43C6B7C7-EEA2-4A0A-A59E-9CFA27C99BA5}" dt="2023-04-19T15:19:52.731" v="360" actId="20577"/>
      <pc:docMkLst>
        <pc:docMk/>
      </pc:docMkLst>
      <pc:sldChg chg="modSp mod">
        <pc:chgData name="Archita Jayaram" userId="5b3fd52d0738132a" providerId="LiveId" clId="{43C6B7C7-EEA2-4A0A-A59E-9CFA27C99BA5}" dt="2023-04-19T15:19:29.609" v="354"/>
        <pc:sldMkLst>
          <pc:docMk/>
          <pc:sldMk cId="1419245735" sldId="260"/>
        </pc:sldMkLst>
        <pc:spChg chg="mod">
          <ac:chgData name="Archita Jayaram" userId="5b3fd52d0738132a" providerId="LiveId" clId="{43C6B7C7-EEA2-4A0A-A59E-9CFA27C99BA5}" dt="2023-04-19T15:19:29.609" v="354"/>
          <ac:spMkLst>
            <pc:docMk/>
            <pc:sldMk cId="1419245735" sldId="260"/>
            <ac:spMk id="3" creationId="{9257116C-063D-E96F-4A91-ED52D1B584FB}"/>
          </ac:spMkLst>
        </pc:spChg>
      </pc:sldChg>
      <pc:sldChg chg="addSp delSp modSp new mod ord setBg">
        <pc:chgData name="Archita Jayaram" userId="5b3fd52d0738132a" providerId="LiveId" clId="{43C6B7C7-EEA2-4A0A-A59E-9CFA27C99BA5}" dt="2023-04-19T15:19:52.731" v="360" actId="20577"/>
        <pc:sldMkLst>
          <pc:docMk/>
          <pc:sldMk cId="2981118217" sldId="265"/>
        </pc:sldMkLst>
        <pc:spChg chg="mod ord">
          <ac:chgData name="Archita Jayaram" userId="5b3fd52d0738132a" providerId="LiveId" clId="{43C6B7C7-EEA2-4A0A-A59E-9CFA27C99BA5}" dt="2023-04-19T15:19:52.731" v="360" actId="20577"/>
          <ac:spMkLst>
            <pc:docMk/>
            <pc:sldMk cId="2981118217" sldId="265"/>
            <ac:spMk id="2" creationId="{CF4FB66C-8FDD-7710-4564-EA8720BA2E61}"/>
          </ac:spMkLst>
        </pc:spChg>
        <pc:spChg chg="del mod">
          <ac:chgData name="Archita Jayaram" userId="5b3fd52d0738132a" providerId="LiveId" clId="{43C6B7C7-EEA2-4A0A-A59E-9CFA27C99BA5}" dt="2023-04-19T15:10:30.282" v="261" actId="931"/>
          <ac:spMkLst>
            <pc:docMk/>
            <pc:sldMk cId="2981118217" sldId="265"/>
            <ac:spMk id="3" creationId="{42E9D0F8-B85B-96AA-65C3-76107D2B0163}"/>
          </ac:spMkLst>
        </pc:spChg>
        <pc:spChg chg="add del">
          <ac:chgData name="Archita Jayaram" userId="5b3fd52d0738132a" providerId="LiveId" clId="{43C6B7C7-EEA2-4A0A-A59E-9CFA27C99BA5}" dt="2023-04-19T15:12:47.590" v="275" actId="26606"/>
          <ac:spMkLst>
            <pc:docMk/>
            <pc:sldMk cId="2981118217" sldId="265"/>
            <ac:spMk id="15" creationId="{53F29798-D584-4792-9B62-3F5F5C36D619}"/>
          </ac:spMkLst>
        </pc:spChg>
        <pc:spChg chg="add del">
          <ac:chgData name="Archita Jayaram" userId="5b3fd52d0738132a" providerId="LiveId" clId="{43C6B7C7-EEA2-4A0A-A59E-9CFA27C99BA5}" dt="2023-04-19T15:12:47.574" v="274" actId="26606"/>
          <ac:spMkLst>
            <pc:docMk/>
            <pc:sldMk cId="2981118217" sldId="265"/>
            <ac:spMk id="20" creationId="{70155189-D96C-4527-B0EC-654B946BE615}"/>
          </ac:spMkLst>
        </pc:spChg>
        <pc:spChg chg="add">
          <ac:chgData name="Archita Jayaram" userId="5b3fd52d0738132a" providerId="LiveId" clId="{43C6B7C7-EEA2-4A0A-A59E-9CFA27C99BA5}" dt="2023-04-19T15:12:47.590" v="275" actId="26606"/>
          <ac:spMkLst>
            <pc:docMk/>
            <pc:sldMk cId="2981118217" sldId="265"/>
            <ac:spMk id="22" creationId="{4B030A0D-0DAD-4A99-89BB-419527D6A64B}"/>
          </ac:spMkLst>
        </pc:spChg>
        <pc:spChg chg="add">
          <ac:chgData name="Archita Jayaram" userId="5b3fd52d0738132a" providerId="LiveId" clId="{43C6B7C7-EEA2-4A0A-A59E-9CFA27C99BA5}" dt="2023-04-19T15:12:47.590" v="275" actId="26606"/>
          <ac:spMkLst>
            <pc:docMk/>
            <pc:sldMk cId="2981118217" sldId="265"/>
            <ac:spMk id="23" creationId="{7C98A213-5994-475E-B327-DC6EC27FBA8B}"/>
          </ac:spMkLst>
        </pc:spChg>
        <pc:picChg chg="add mod ord">
          <ac:chgData name="Archita Jayaram" userId="5b3fd52d0738132a" providerId="LiveId" clId="{43C6B7C7-EEA2-4A0A-A59E-9CFA27C99BA5}" dt="2023-04-19T15:12:47.590" v="275" actId="26606"/>
          <ac:picMkLst>
            <pc:docMk/>
            <pc:sldMk cId="2981118217" sldId="265"/>
            <ac:picMk id="5" creationId="{F4DE81A5-F04E-C17A-492F-DE44DAE920AD}"/>
          </ac:picMkLst>
        </pc:picChg>
        <pc:picChg chg="add mod ord">
          <ac:chgData name="Archita Jayaram" userId="5b3fd52d0738132a" providerId="LiveId" clId="{43C6B7C7-EEA2-4A0A-A59E-9CFA27C99BA5}" dt="2023-04-19T15:12:47.590" v="275" actId="26606"/>
          <ac:picMkLst>
            <pc:docMk/>
            <pc:sldMk cId="2981118217" sldId="265"/>
            <ac:picMk id="7" creationId="{A7A299EC-ADB6-F5DE-538D-429F2DBB1BFF}"/>
          </ac:picMkLst>
        </pc:picChg>
        <pc:picChg chg="add mod ord modCrop">
          <ac:chgData name="Archita Jayaram" userId="5b3fd52d0738132a" providerId="LiveId" clId="{43C6B7C7-EEA2-4A0A-A59E-9CFA27C99BA5}" dt="2023-04-19T15:12:47.590" v="275" actId="26606"/>
          <ac:picMkLst>
            <pc:docMk/>
            <pc:sldMk cId="2981118217" sldId="265"/>
            <ac:picMk id="10" creationId="{884894B1-A496-A8FC-8286-3545C0374F7A}"/>
          </ac:picMkLst>
        </pc:picChg>
        <pc:inkChg chg="add del">
          <ac:chgData name="Archita Jayaram" userId="5b3fd52d0738132a" providerId="LiveId" clId="{43C6B7C7-EEA2-4A0A-A59E-9CFA27C99BA5}" dt="2023-04-19T15:11:51.049" v="266"/>
          <ac:inkMkLst>
            <pc:docMk/>
            <pc:sldMk cId="2981118217" sldId="265"/>
            <ac:inkMk id="8" creationId="{672DAE69-F680-C4C2-01FE-683D7A88941D}"/>
          </ac:inkMkLst>
        </pc:inkChg>
      </pc:sldChg>
      <pc:sldChg chg="addSp delSp modSp new mod setBg">
        <pc:chgData name="Archita Jayaram" userId="5b3fd52d0738132a" providerId="LiveId" clId="{43C6B7C7-EEA2-4A0A-A59E-9CFA27C99BA5}" dt="2023-04-19T15:09:34.240" v="260" actId="26606"/>
        <pc:sldMkLst>
          <pc:docMk/>
          <pc:sldMk cId="3964221570" sldId="266"/>
        </pc:sldMkLst>
        <pc:spChg chg="mod">
          <ac:chgData name="Archita Jayaram" userId="5b3fd52d0738132a" providerId="LiveId" clId="{43C6B7C7-EEA2-4A0A-A59E-9CFA27C99BA5}" dt="2023-04-19T15:09:34.240" v="260" actId="26606"/>
          <ac:spMkLst>
            <pc:docMk/>
            <pc:sldMk cId="3964221570" sldId="266"/>
            <ac:spMk id="2" creationId="{E743CC84-093E-5A64-26F7-B97B460BA51A}"/>
          </ac:spMkLst>
        </pc:spChg>
        <pc:spChg chg="del">
          <ac:chgData name="Archita Jayaram" userId="5b3fd52d0738132a" providerId="LiveId" clId="{43C6B7C7-EEA2-4A0A-A59E-9CFA27C99BA5}" dt="2023-04-19T14:56:50.241" v="22" actId="931"/>
          <ac:spMkLst>
            <pc:docMk/>
            <pc:sldMk cId="3964221570" sldId="266"/>
            <ac:spMk id="3" creationId="{796A8F1A-3CD6-43BA-9504-5854F7240DA5}"/>
          </ac:spMkLst>
        </pc:spChg>
        <pc:spChg chg="mod">
          <ac:chgData name="Archita Jayaram" userId="5b3fd52d0738132a" providerId="LiveId" clId="{43C6B7C7-EEA2-4A0A-A59E-9CFA27C99BA5}" dt="2023-04-19T15:09:34.240" v="260" actId="26606"/>
          <ac:spMkLst>
            <pc:docMk/>
            <pc:sldMk cId="3964221570" sldId="266"/>
            <ac:spMk id="4" creationId="{2BB92DDE-EBC1-77F7-AFA7-8A0EA2B4A5EE}"/>
          </ac:spMkLst>
        </pc:spChg>
        <pc:spChg chg="add">
          <ac:chgData name="Archita Jayaram" userId="5b3fd52d0738132a" providerId="LiveId" clId="{43C6B7C7-EEA2-4A0A-A59E-9CFA27C99BA5}" dt="2023-04-19T15:09:34.240" v="260" actId="26606"/>
          <ac:spMkLst>
            <pc:docMk/>
            <pc:sldMk cId="3964221570" sldId="266"/>
            <ac:spMk id="11" creationId="{7B831B6F-405A-4B47-B9BB-5CA88F285844}"/>
          </ac:spMkLst>
        </pc:spChg>
        <pc:spChg chg="add">
          <ac:chgData name="Archita Jayaram" userId="5b3fd52d0738132a" providerId="LiveId" clId="{43C6B7C7-EEA2-4A0A-A59E-9CFA27C99BA5}" dt="2023-04-19T15:09:34.240" v="260" actId="26606"/>
          <ac:spMkLst>
            <pc:docMk/>
            <pc:sldMk cId="3964221570" sldId="266"/>
            <ac:spMk id="13" creationId="{953EE71A-6488-4203-A7C4-77102FD0DCCA}"/>
          </ac:spMkLst>
        </pc:spChg>
        <pc:picChg chg="add mod">
          <ac:chgData name="Archita Jayaram" userId="5b3fd52d0738132a" providerId="LiveId" clId="{43C6B7C7-EEA2-4A0A-A59E-9CFA27C99BA5}" dt="2023-04-19T15:09:34.240" v="260" actId="26606"/>
          <ac:picMkLst>
            <pc:docMk/>
            <pc:sldMk cId="3964221570" sldId="266"/>
            <ac:picMk id="6" creationId="{E791C416-0AD9-D7FA-2166-AD94EF0DE52F}"/>
          </ac:picMkLst>
        </pc:picChg>
      </pc:sldChg>
      <pc:sldChg chg="addSp delSp modSp new del mod modAnim">
        <pc:chgData name="Archita Jayaram" userId="5b3fd52d0738132a" providerId="LiveId" clId="{43C6B7C7-EEA2-4A0A-A59E-9CFA27C99BA5}" dt="2023-04-19T15:17:00.610" v="325" actId="2696"/>
        <pc:sldMkLst>
          <pc:docMk/>
          <pc:sldMk cId="632042227" sldId="267"/>
        </pc:sldMkLst>
        <pc:spChg chg="mod">
          <ac:chgData name="Archita Jayaram" userId="5b3fd52d0738132a" providerId="LiveId" clId="{43C6B7C7-EEA2-4A0A-A59E-9CFA27C99BA5}" dt="2023-04-19T15:16:27.618" v="320" actId="21"/>
          <ac:spMkLst>
            <pc:docMk/>
            <pc:sldMk cId="632042227" sldId="267"/>
            <ac:spMk id="2" creationId="{34278E8F-6E27-BC3E-739C-0F1C8D656625}"/>
          </ac:spMkLst>
        </pc:spChg>
        <pc:spChg chg="del">
          <ac:chgData name="Archita Jayaram" userId="5b3fd52d0738132a" providerId="LiveId" clId="{43C6B7C7-EEA2-4A0A-A59E-9CFA27C99BA5}" dt="2023-04-19T15:15:11.250" v="295"/>
          <ac:spMkLst>
            <pc:docMk/>
            <pc:sldMk cId="632042227" sldId="267"/>
            <ac:spMk id="3" creationId="{CBFA5EFC-1782-5EDA-DF24-1404AC9D772A}"/>
          </ac:spMkLst>
        </pc:spChg>
        <pc:picChg chg="add mod">
          <ac:chgData name="Archita Jayaram" userId="5b3fd52d0738132a" providerId="LiveId" clId="{43C6B7C7-EEA2-4A0A-A59E-9CFA27C99BA5}" dt="2023-04-19T15:15:11.250" v="295"/>
          <ac:picMkLst>
            <pc:docMk/>
            <pc:sldMk cId="632042227" sldId="267"/>
            <ac:picMk id="4" creationId="{287C686E-6A39-5272-0C32-DC2E223A624D}"/>
          </ac:picMkLst>
        </pc:picChg>
      </pc:sldChg>
      <pc:sldChg chg="addSp delSp modSp add mod ord modAnim">
        <pc:chgData name="Archita Jayaram" userId="5b3fd52d0738132a" providerId="LiveId" clId="{43C6B7C7-EEA2-4A0A-A59E-9CFA27C99BA5}" dt="2023-04-19T15:19:17.368" v="351" actId="1076"/>
        <pc:sldMkLst>
          <pc:docMk/>
          <pc:sldMk cId="4241099240" sldId="268"/>
        </pc:sldMkLst>
        <pc:spChg chg="mod">
          <ac:chgData name="Archita Jayaram" userId="5b3fd52d0738132a" providerId="LiveId" clId="{43C6B7C7-EEA2-4A0A-A59E-9CFA27C99BA5}" dt="2023-04-19T15:16:31.329" v="321"/>
          <ac:spMkLst>
            <pc:docMk/>
            <pc:sldMk cId="4241099240" sldId="268"/>
            <ac:spMk id="2" creationId="{3318F857-687A-3C96-4F97-2E1F25955955}"/>
          </ac:spMkLst>
        </pc:spChg>
        <pc:spChg chg="add mod">
          <ac:chgData name="Archita Jayaram" userId="5b3fd52d0738132a" providerId="LiveId" clId="{43C6B7C7-EEA2-4A0A-A59E-9CFA27C99BA5}" dt="2023-04-19T15:19:17.368" v="351" actId="1076"/>
          <ac:spMkLst>
            <pc:docMk/>
            <pc:sldMk cId="4241099240" sldId="268"/>
            <ac:spMk id="4" creationId="{EA1971C1-7C63-04B6-3ACC-FA9334652EC5}"/>
          </ac:spMkLst>
        </pc:spChg>
        <pc:spChg chg="del">
          <ac:chgData name="Archita Jayaram" userId="5b3fd52d0738132a" providerId="LiveId" clId="{43C6B7C7-EEA2-4A0A-A59E-9CFA27C99BA5}" dt="2023-04-19T15:16:19.202" v="317" actId="478"/>
          <ac:spMkLst>
            <pc:docMk/>
            <pc:sldMk cId="4241099240" sldId="268"/>
            <ac:spMk id="14" creationId="{B1E17A95-CEED-EEE4-4B27-9B879AEBC230}"/>
          </ac:spMkLst>
        </pc:spChg>
        <pc:picChg chg="add mod">
          <ac:chgData name="Archita Jayaram" userId="5b3fd52d0738132a" providerId="LiveId" clId="{43C6B7C7-EEA2-4A0A-A59E-9CFA27C99BA5}" dt="2023-04-19T15:16:56.371" v="324" actId="1076"/>
          <ac:picMkLst>
            <pc:docMk/>
            <pc:sldMk cId="4241099240" sldId="268"/>
            <ac:picMk id="3" creationId="{AE0BF5A6-D7CA-B5CE-E02E-AC1BFCFC3318}"/>
          </ac:picMkLst>
        </pc:picChg>
        <pc:picChg chg="del">
          <ac:chgData name="Archita Jayaram" userId="5b3fd52d0738132a" providerId="LiveId" clId="{43C6B7C7-EEA2-4A0A-A59E-9CFA27C99BA5}" dt="2023-04-19T15:16:19.202" v="317" actId="478"/>
          <ac:picMkLst>
            <pc:docMk/>
            <pc:sldMk cId="4241099240" sldId="268"/>
            <ac:picMk id="9" creationId="{F3C75584-6653-D662-2F3F-11A056D1960C}"/>
          </ac:picMkLst>
        </pc:picChg>
        <pc:picChg chg="del">
          <ac:chgData name="Archita Jayaram" userId="5b3fd52d0738132a" providerId="LiveId" clId="{43C6B7C7-EEA2-4A0A-A59E-9CFA27C99BA5}" dt="2023-04-19T15:16:19.202" v="317" actId="478"/>
          <ac:picMkLst>
            <pc:docMk/>
            <pc:sldMk cId="4241099240" sldId="268"/>
            <ac:picMk id="13" creationId="{5F7EF7B1-02D3-840E-BD59-BBE0814F03AA}"/>
          </ac:picMkLst>
        </pc:picChg>
        <pc:picChg chg="del">
          <ac:chgData name="Archita Jayaram" userId="5b3fd52d0738132a" providerId="LiveId" clId="{43C6B7C7-EEA2-4A0A-A59E-9CFA27C99BA5}" dt="2023-04-19T15:16:19.202" v="317" actId="478"/>
          <ac:picMkLst>
            <pc:docMk/>
            <pc:sldMk cId="4241099240" sldId="268"/>
            <ac:picMk id="16" creationId="{E0801E75-724B-A5DA-E2C9-184ACB65AD79}"/>
          </ac:picMkLst>
        </pc:picChg>
      </pc:sldChg>
    </pc:docChg>
  </pc:docChgLst>
  <pc:docChgLst>
    <pc:chgData name="Archita Jayaram" userId="5b3fd52d0738132a" providerId="LiveId" clId="{7E180818-7301-408F-AE94-EB2B8BAC1AA1}"/>
    <pc:docChg chg="undo custSel addSld delSld modSld">
      <pc:chgData name="Archita Jayaram" userId="5b3fd52d0738132a" providerId="LiveId" clId="{7E180818-7301-408F-AE94-EB2B8BAC1AA1}" dt="2023-04-19T14:46:51.691" v="1044" actId="1440"/>
      <pc:docMkLst>
        <pc:docMk/>
      </pc:docMkLst>
      <pc:sldChg chg="addSp delSp modSp mod setBg delDesignElem chgLayout">
        <pc:chgData name="Archita Jayaram" userId="5b3fd52d0738132a" providerId="LiveId" clId="{7E180818-7301-408F-AE94-EB2B8BAC1AA1}" dt="2023-04-16T15:04:57.949" v="399" actId="14100"/>
        <pc:sldMkLst>
          <pc:docMk/>
          <pc:sldMk cId="463730089" sldId="256"/>
        </pc:sldMkLst>
        <pc:spChg chg="mod ord">
          <ac:chgData name="Archita Jayaram" userId="5b3fd52d0738132a" providerId="LiveId" clId="{7E180818-7301-408F-AE94-EB2B8BAC1AA1}" dt="2023-04-16T15:04:57.949" v="399" actId="14100"/>
          <ac:spMkLst>
            <pc:docMk/>
            <pc:sldMk cId="463730089" sldId="256"/>
            <ac:spMk id="2" creationId="{98A196DA-2DED-7D81-9A3B-998C1B637023}"/>
          </ac:spMkLst>
        </pc:spChg>
        <pc:spChg chg="mod ord">
          <ac:chgData name="Archita Jayaram" userId="5b3fd52d0738132a" providerId="LiveId" clId="{7E180818-7301-408F-AE94-EB2B8BAC1AA1}" dt="2023-04-16T15:04:41.882" v="398" actId="255"/>
          <ac:spMkLst>
            <pc:docMk/>
            <pc:sldMk cId="463730089" sldId="256"/>
            <ac:spMk id="3" creationId="{D06C6A07-9B9A-BD01-1813-FE048B5EE33B}"/>
          </ac:spMkLst>
        </pc:spChg>
        <pc:spChg chg="add del">
          <ac:chgData name="Archita Jayaram" userId="5b3fd52d0738132a" providerId="LiveId" clId="{7E180818-7301-408F-AE94-EB2B8BAC1AA1}" dt="2023-04-16T15:04:03.243" v="393" actId="26606"/>
          <ac:spMkLst>
            <pc:docMk/>
            <pc:sldMk cId="463730089" sldId="256"/>
            <ac:spMk id="5" creationId="{943CAA20-3569-4189-9E48-239A229A86CA}"/>
          </ac:spMkLst>
        </pc:spChg>
        <pc:spChg chg="add del">
          <ac:chgData name="Archita Jayaram" userId="5b3fd52d0738132a" providerId="LiveId" clId="{7E180818-7301-408F-AE94-EB2B8BAC1AA1}" dt="2023-04-16T15:04:03.243" v="393" actId="26606"/>
          <ac:spMkLst>
            <pc:docMk/>
            <pc:sldMk cId="463730089" sldId="256"/>
            <ac:spMk id="6" creationId="{DA542B6D-E775-4832-91DC-2D20F857813A}"/>
          </ac:spMkLst>
        </pc:spChg>
        <pc:spChg chg="add del">
          <ac:chgData name="Archita Jayaram" userId="5b3fd52d0738132a" providerId="LiveId" clId="{7E180818-7301-408F-AE94-EB2B8BAC1AA1}" dt="2023-04-16T15:03:43.316" v="389" actId="700"/>
          <ac:spMkLst>
            <pc:docMk/>
            <pc:sldMk cId="463730089" sldId="256"/>
            <ac:spMk id="8" creationId="{943CAA20-3569-4189-9E48-239A229A86CA}"/>
          </ac:spMkLst>
        </pc:spChg>
        <pc:spChg chg="add del">
          <ac:chgData name="Archita Jayaram" userId="5b3fd52d0738132a" providerId="LiveId" clId="{7E180818-7301-408F-AE94-EB2B8BAC1AA1}" dt="2023-04-16T15:03:43.316" v="389" actId="700"/>
          <ac:spMkLst>
            <pc:docMk/>
            <pc:sldMk cId="463730089" sldId="256"/>
            <ac:spMk id="10" creationId="{DA542B6D-E775-4832-91DC-2D20F857813A}"/>
          </ac:spMkLst>
        </pc:spChg>
        <pc:spChg chg="add del">
          <ac:chgData name="Archita Jayaram" userId="5b3fd52d0738132a" providerId="LiveId" clId="{7E180818-7301-408F-AE94-EB2B8BAC1AA1}" dt="2023-04-16T15:04:22.766" v="395" actId="26606"/>
          <ac:spMkLst>
            <pc:docMk/>
            <pc:sldMk cId="463730089" sldId="256"/>
            <ac:spMk id="12" creationId="{A6C9D1EE-B6E6-4AB8-A1DB-EFACAF0EA30B}"/>
          </ac:spMkLst>
        </pc:spChg>
        <pc:spChg chg="add del">
          <ac:chgData name="Archita Jayaram" userId="5b3fd52d0738132a" providerId="LiveId" clId="{7E180818-7301-408F-AE94-EB2B8BAC1AA1}" dt="2023-04-16T15:04:22.766" v="395" actId="26606"/>
          <ac:spMkLst>
            <pc:docMk/>
            <pc:sldMk cId="463730089" sldId="256"/>
            <ac:spMk id="14" creationId="{F4155C20-3F0E-4576-8A0B-C345B62312DA}"/>
          </ac:spMkLst>
        </pc:spChg>
        <pc:spChg chg="add del">
          <ac:chgData name="Archita Jayaram" userId="5b3fd52d0738132a" providerId="LiveId" clId="{7E180818-7301-408F-AE94-EB2B8BAC1AA1}" dt="2023-04-16T15:04:22.766" v="395" actId="26606"/>
          <ac:spMkLst>
            <pc:docMk/>
            <pc:sldMk cId="463730089" sldId="256"/>
            <ac:spMk id="18" creationId="{0BAEB82B-9A6B-4982-B56B-7529C6EA9A95}"/>
          </ac:spMkLst>
        </pc:spChg>
        <pc:spChg chg="add del">
          <ac:chgData name="Archita Jayaram" userId="5b3fd52d0738132a" providerId="LiveId" clId="{7E180818-7301-408F-AE94-EB2B8BAC1AA1}" dt="2023-04-16T15:04:22.766" v="395" actId="26606"/>
          <ac:spMkLst>
            <pc:docMk/>
            <pc:sldMk cId="463730089" sldId="256"/>
            <ac:spMk id="20" creationId="{FC71CE45-EECF-4555-AD4B-1B3D0D5D1540}"/>
          </ac:spMkLst>
        </pc:spChg>
        <pc:spChg chg="add del">
          <ac:chgData name="Archita Jayaram" userId="5b3fd52d0738132a" providerId="LiveId" clId="{7E180818-7301-408F-AE94-EB2B8BAC1AA1}" dt="2023-04-16T15:04:22.766" v="395" actId="26606"/>
          <ac:spMkLst>
            <pc:docMk/>
            <pc:sldMk cId="463730089" sldId="256"/>
            <ac:spMk id="22" creationId="{53AA89D1-0C70-46BB-8E35-5722A4B18A78}"/>
          </ac:spMkLst>
        </pc:spChg>
        <pc:spChg chg="add del">
          <ac:chgData name="Archita Jayaram" userId="5b3fd52d0738132a" providerId="LiveId" clId="{7E180818-7301-408F-AE94-EB2B8BAC1AA1}" dt="2023-04-16T15:04:37.953" v="397" actId="26606"/>
          <ac:spMkLst>
            <pc:docMk/>
            <pc:sldMk cId="463730089" sldId="256"/>
            <ac:spMk id="27" creationId="{9B6CD22E-2269-419F-9E81-016EA035D4C1}"/>
          </ac:spMkLst>
        </pc:spChg>
        <pc:spChg chg="add del">
          <ac:chgData name="Archita Jayaram" userId="5b3fd52d0738132a" providerId="LiveId" clId="{7E180818-7301-408F-AE94-EB2B8BAC1AA1}" dt="2023-04-16T15:04:37.953" v="397" actId="26606"/>
          <ac:spMkLst>
            <pc:docMk/>
            <pc:sldMk cId="463730089" sldId="256"/>
            <ac:spMk id="29" creationId="{AA607D34-E2A9-4595-9DB2-5472E077CA49}"/>
          </ac:spMkLst>
        </pc:spChg>
        <pc:spChg chg="add del">
          <ac:chgData name="Archita Jayaram" userId="5b3fd52d0738132a" providerId="LiveId" clId="{7E180818-7301-408F-AE94-EB2B8BAC1AA1}" dt="2023-04-16T15:04:37.953" v="397" actId="26606"/>
          <ac:spMkLst>
            <pc:docMk/>
            <pc:sldMk cId="463730089" sldId="256"/>
            <ac:spMk id="31" creationId="{63DAB858-5A0C-4AFF-AAC6-705EDF8DB733}"/>
          </ac:spMkLst>
        </pc:spChg>
        <pc:spChg chg="add del">
          <ac:chgData name="Archita Jayaram" userId="5b3fd52d0738132a" providerId="LiveId" clId="{7E180818-7301-408F-AE94-EB2B8BAC1AA1}" dt="2023-04-16T15:04:37.953" v="397" actId="26606"/>
          <ac:spMkLst>
            <pc:docMk/>
            <pc:sldMk cId="463730089" sldId="256"/>
            <ac:spMk id="33" creationId="{8FFD9892-EDE5-4886-A313-66099DA8C8F1}"/>
          </ac:spMkLst>
        </pc:spChg>
        <pc:spChg chg="add">
          <ac:chgData name="Archita Jayaram" userId="5b3fd52d0738132a" providerId="LiveId" clId="{7E180818-7301-408F-AE94-EB2B8BAC1AA1}" dt="2023-04-16T15:04:37.953" v="397" actId="26606"/>
          <ac:spMkLst>
            <pc:docMk/>
            <pc:sldMk cId="463730089" sldId="256"/>
            <ac:spMk id="38" creationId="{F12E7CC5-C78B-4EBD-9565-3FA00FAA6CF2}"/>
          </ac:spMkLst>
        </pc:spChg>
        <pc:spChg chg="add">
          <ac:chgData name="Archita Jayaram" userId="5b3fd52d0738132a" providerId="LiveId" clId="{7E180818-7301-408F-AE94-EB2B8BAC1AA1}" dt="2023-04-16T15:04:37.953" v="397" actId="26606"/>
          <ac:spMkLst>
            <pc:docMk/>
            <pc:sldMk cId="463730089" sldId="256"/>
            <ac:spMk id="40" creationId="{3A4529A5-F675-429F-8044-01372BB13422}"/>
          </ac:spMkLst>
        </pc:spChg>
        <pc:spChg chg="add">
          <ac:chgData name="Archita Jayaram" userId="5b3fd52d0738132a" providerId="LiveId" clId="{7E180818-7301-408F-AE94-EB2B8BAC1AA1}" dt="2023-04-16T15:04:37.953" v="397" actId="26606"/>
          <ac:spMkLst>
            <pc:docMk/>
            <pc:sldMk cId="463730089" sldId="256"/>
            <ac:spMk id="42" creationId="{32C5B66D-E390-4A14-AB60-69626CBF294E}"/>
          </ac:spMkLst>
        </pc:spChg>
        <pc:spChg chg="add">
          <ac:chgData name="Archita Jayaram" userId="5b3fd52d0738132a" providerId="LiveId" clId="{7E180818-7301-408F-AE94-EB2B8BAC1AA1}" dt="2023-04-16T15:04:37.953" v="397" actId="26606"/>
          <ac:spMkLst>
            <pc:docMk/>
            <pc:sldMk cId="463730089" sldId="256"/>
            <ac:spMk id="44" creationId="{646273DA-F933-4D17-A5FE-B1EF87FD7A20}"/>
          </ac:spMkLst>
        </pc:spChg>
        <pc:picChg chg="add del">
          <ac:chgData name="Archita Jayaram" userId="5b3fd52d0738132a" providerId="LiveId" clId="{7E180818-7301-408F-AE94-EB2B8BAC1AA1}" dt="2023-04-16T15:04:05.841" v="394" actId="478"/>
          <ac:picMkLst>
            <pc:docMk/>
            <pc:sldMk cId="463730089" sldId="256"/>
            <ac:picMk id="9" creationId="{21205DA4-B55E-3EBF-64E1-4C589303340F}"/>
          </ac:picMkLst>
        </pc:picChg>
        <pc:cxnChg chg="add del">
          <ac:chgData name="Archita Jayaram" userId="5b3fd52d0738132a" providerId="LiveId" clId="{7E180818-7301-408F-AE94-EB2B8BAC1AA1}" dt="2023-04-16T15:04:22.766" v="395" actId="26606"/>
          <ac:cxnSpMkLst>
            <pc:docMk/>
            <pc:sldMk cId="463730089" sldId="256"/>
            <ac:cxnSpMk id="16" creationId="{56020367-4FD5-4596-8E10-C5F095CD8DBF}"/>
          </ac:cxnSpMkLst>
        </pc:cxnChg>
      </pc:sldChg>
      <pc:sldChg chg="addSp delSp modSp mod delAnim modAnim">
        <pc:chgData name="Archita Jayaram" userId="5b3fd52d0738132a" providerId="LiveId" clId="{7E180818-7301-408F-AE94-EB2B8BAC1AA1}" dt="2023-04-19T03:58:09.377" v="831"/>
        <pc:sldMkLst>
          <pc:docMk/>
          <pc:sldMk cId="3941773902" sldId="258"/>
        </pc:sldMkLst>
        <pc:spChg chg="mod">
          <ac:chgData name="Archita Jayaram" userId="5b3fd52d0738132a" providerId="LiveId" clId="{7E180818-7301-408F-AE94-EB2B8BAC1AA1}" dt="2023-04-17T23:29:18.889" v="542" actId="26606"/>
          <ac:spMkLst>
            <pc:docMk/>
            <pc:sldMk cId="3941773902" sldId="258"/>
            <ac:spMk id="2" creationId="{F567E1B9-F4B4-A61E-0741-3135BBBD1622}"/>
          </ac:spMkLst>
        </pc:spChg>
        <pc:spChg chg="add mod">
          <ac:chgData name="Archita Jayaram" userId="5b3fd52d0738132a" providerId="LiveId" clId="{7E180818-7301-408F-AE94-EB2B8BAC1AA1}" dt="2023-04-19T03:57:31.026" v="812" actId="1076"/>
          <ac:spMkLst>
            <pc:docMk/>
            <pc:sldMk cId="3941773902" sldId="258"/>
            <ac:spMk id="6" creationId="{2C69DD02-E474-89B1-7108-5A14DBFC7F53}"/>
          </ac:spMkLst>
        </pc:spChg>
        <pc:spChg chg="add mod">
          <ac:chgData name="Archita Jayaram" userId="5b3fd52d0738132a" providerId="LiveId" clId="{7E180818-7301-408F-AE94-EB2B8BAC1AA1}" dt="2023-04-17T23:35:35.617" v="636" actId="1076"/>
          <ac:spMkLst>
            <pc:docMk/>
            <pc:sldMk cId="3941773902" sldId="258"/>
            <ac:spMk id="8" creationId="{109EE1AB-109A-4EBC-A195-E17B6070F50C}"/>
          </ac:spMkLst>
        </pc:spChg>
        <pc:spChg chg="add mod">
          <ac:chgData name="Archita Jayaram" userId="5b3fd52d0738132a" providerId="LiveId" clId="{7E180818-7301-408F-AE94-EB2B8BAC1AA1}" dt="2023-04-19T03:57:38.693" v="813" actId="1076"/>
          <ac:spMkLst>
            <pc:docMk/>
            <pc:sldMk cId="3941773902" sldId="258"/>
            <ac:spMk id="12" creationId="{4F9D7FA9-9589-1722-4AC5-CC3B06C57B76}"/>
          </ac:spMkLst>
        </pc:spChg>
        <pc:spChg chg="add mod">
          <ac:chgData name="Archita Jayaram" userId="5b3fd52d0738132a" providerId="LiveId" clId="{7E180818-7301-408F-AE94-EB2B8BAC1AA1}" dt="2023-04-19T03:57:57.507" v="830" actId="20577"/>
          <ac:spMkLst>
            <pc:docMk/>
            <pc:sldMk cId="3941773902" sldId="258"/>
            <ac:spMk id="13" creationId="{8D0E68D3-F9BB-B630-7D11-764A905E8569}"/>
          </ac:spMkLst>
        </pc:spChg>
        <pc:spChg chg="del">
          <ac:chgData name="Archita Jayaram" userId="5b3fd52d0738132a" providerId="LiveId" clId="{7E180818-7301-408F-AE94-EB2B8BAC1AA1}" dt="2023-04-17T23:29:00.748" v="538" actId="26606"/>
          <ac:spMkLst>
            <pc:docMk/>
            <pc:sldMk cId="3941773902" sldId="258"/>
            <ac:spMk id="24" creationId="{B6ECEE03-918F-43ED-A7B3-F1BDE3FCECAF}"/>
          </ac:spMkLst>
        </pc:spChg>
        <pc:spChg chg="del">
          <ac:chgData name="Archita Jayaram" userId="5b3fd52d0738132a" providerId="LiveId" clId="{7E180818-7301-408F-AE94-EB2B8BAC1AA1}" dt="2023-04-17T23:29:00.748" v="538" actId="26606"/>
          <ac:spMkLst>
            <pc:docMk/>
            <pc:sldMk cId="3941773902" sldId="258"/>
            <ac:spMk id="27" creationId="{010B55F0-C448-403A-8231-AD42A7BA271C}"/>
          </ac:spMkLst>
        </pc:spChg>
        <pc:spChg chg="add del">
          <ac:chgData name="Archita Jayaram" userId="5b3fd52d0738132a" providerId="LiveId" clId="{7E180818-7301-408F-AE94-EB2B8BAC1AA1}" dt="2023-04-17T23:29:18.889" v="542" actId="26606"/>
          <ac:spMkLst>
            <pc:docMk/>
            <pc:sldMk cId="3941773902" sldId="258"/>
            <ac:spMk id="32" creationId="{E3BF711F-F9A0-4EA4-B156-A79E9F362447}"/>
          </ac:spMkLst>
        </pc:spChg>
        <pc:spChg chg="add del">
          <ac:chgData name="Archita Jayaram" userId="5b3fd52d0738132a" providerId="LiveId" clId="{7E180818-7301-408F-AE94-EB2B8BAC1AA1}" dt="2023-04-17T23:29:18.889" v="542" actId="26606"/>
          <ac:spMkLst>
            <pc:docMk/>
            <pc:sldMk cId="3941773902" sldId="258"/>
            <ac:spMk id="38" creationId="{8ED94938-268E-4C0A-A08A-B3980C78BAEB}"/>
          </ac:spMkLst>
        </pc:spChg>
        <pc:spChg chg="add del">
          <ac:chgData name="Archita Jayaram" userId="5b3fd52d0738132a" providerId="LiveId" clId="{7E180818-7301-408F-AE94-EB2B8BAC1AA1}" dt="2023-04-17T23:31:26.464" v="562" actId="26606"/>
          <ac:spMkLst>
            <pc:docMk/>
            <pc:sldMk cId="3941773902" sldId="258"/>
            <ac:spMk id="43" creationId="{7C98A213-5994-475E-B327-DC6EC27FBA8B}"/>
          </ac:spMkLst>
        </pc:spChg>
        <pc:spChg chg="add del">
          <ac:chgData name="Archita Jayaram" userId="5b3fd52d0738132a" providerId="LiveId" clId="{7E180818-7301-408F-AE94-EB2B8BAC1AA1}" dt="2023-04-17T23:31:26.464" v="562" actId="26606"/>
          <ac:spMkLst>
            <pc:docMk/>
            <pc:sldMk cId="3941773902" sldId="258"/>
            <ac:spMk id="45" creationId="{4B030A0D-0DAD-4A99-89BB-419527D6A64B}"/>
          </ac:spMkLst>
        </pc:spChg>
        <pc:spChg chg="add">
          <ac:chgData name="Archita Jayaram" userId="5b3fd52d0738132a" providerId="LiveId" clId="{7E180818-7301-408F-AE94-EB2B8BAC1AA1}" dt="2023-04-17T23:31:26.464" v="562" actId="26606"/>
          <ac:spMkLst>
            <pc:docMk/>
            <pc:sldMk cId="3941773902" sldId="258"/>
            <ac:spMk id="50" creationId="{7C98A213-5994-475E-B327-DC6EC27FBA8B}"/>
          </ac:spMkLst>
        </pc:spChg>
        <pc:spChg chg="add">
          <ac:chgData name="Archita Jayaram" userId="5b3fd52d0738132a" providerId="LiveId" clId="{7E180818-7301-408F-AE94-EB2B8BAC1AA1}" dt="2023-04-17T23:31:26.464" v="562" actId="26606"/>
          <ac:spMkLst>
            <pc:docMk/>
            <pc:sldMk cId="3941773902" sldId="258"/>
            <ac:spMk id="52" creationId="{4B030A0D-0DAD-4A99-89BB-419527D6A64B}"/>
          </ac:spMkLst>
        </pc:spChg>
        <pc:grpChg chg="add del">
          <ac:chgData name="Archita Jayaram" userId="5b3fd52d0738132a" providerId="LiveId" clId="{7E180818-7301-408F-AE94-EB2B8BAC1AA1}" dt="2023-04-17T23:29:18.889" v="542" actId="26606"/>
          <ac:grpSpMkLst>
            <pc:docMk/>
            <pc:sldMk cId="3941773902" sldId="258"/>
            <ac:grpSpMk id="34" creationId="{B83D307E-DF68-43F8-97CE-0AAE950A7129}"/>
          </ac:grpSpMkLst>
        </pc:grpChg>
        <pc:picChg chg="add del mod ord">
          <ac:chgData name="Archita Jayaram" userId="5b3fd52d0738132a" providerId="LiveId" clId="{7E180818-7301-408F-AE94-EB2B8BAC1AA1}" dt="2023-04-17T23:37:26.567" v="637" actId="478"/>
          <ac:picMkLst>
            <pc:docMk/>
            <pc:sldMk cId="3941773902" sldId="258"/>
            <ac:picMk id="4" creationId="{DF8ACF0D-5414-03C4-F0E4-6CFE4B86A68C}"/>
          </ac:picMkLst>
        </pc:picChg>
        <pc:picChg chg="mod modCrop">
          <ac:chgData name="Archita Jayaram" userId="5b3fd52d0738132a" providerId="LiveId" clId="{7E180818-7301-408F-AE94-EB2B8BAC1AA1}" dt="2023-04-17T23:32:01.501" v="586" actId="1038"/>
          <ac:picMkLst>
            <pc:docMk/>
            <pc:sldMk cId="3941773902" sldId="258"/>
            <ac:picMk id="5" creationId="{969123C3-4842-C98B-AE0D-8FF9E57281D0}"/>
          </ac:picMkLst>
        </pc:picChg>
        <pc:picChg chg="mod ord">
          <ac:chgData name="Archita Jayaram" userId="5b3fd52d0738132a" providerId="LiveId" clId="{7E180818-7301-408F-AE94-EB2B8BAC1AA1}" dt="2023-04-17T23:32:01.501" v="586" actId="1038"/>
          <ac:picMkLst>
            <pc:docMk/>
            <pc:sldMk cId="3941773902" sldId="258"/>
            <ac:picMk id="7" creationId="{95DBA755-18FF-592B-A9B9-766C8ED34726}"/>
          </ac:picMkLst>
        </pc:picChg>
        <pc:picChg chg="del mod modCrop">
          <ac:chgData name="Archita Jayaram" userId="5b3fd52d0738132a" providerId="LiveId" clId="{7E180818-7301-408F-AE94-EB2B8BAC1AA1}" dt="2023-04-17T23:31:19.899" v="558" actId="478"/>
          <ac:picMkLst>
            <pc:docMk/>
            <pc:sldMk cId="3941773902" sldId="258"/>
            <ac:picMk id="9" creationId="{20265828-C60F-37E6-DDED-3031BBEDDD82}"/>
          </ac:picMkLst>
        </pc:picChg>
        <pc:picChg chg="add mod">
          <ac:chgData name="Archita Jayaram" userId="5b3fd52d0738132a" providerId="LiveId" clId="{7E180818-7301-408F-AE94-EB2B8BAC1AA1}" dt="2023-04-17T23:38:08.544" v="644" actId="14100"/>
          <ac:picMkLst>
            <pc:docMk/>
            <pc:sldMk cId="3941773902" sldId="258"/>
            <ac:picMk id="11" creationId="{E2019D69-5A49-2DEA-758F-A9DAF5079C67}"/>
          </ac:picMkLst>
        </pc:picChg>
      </pc:sldChg>
      <pc:sldChg chg="addSp delSp modSp del mod modClrScheme delDesignElem chgLayout">
        <pc:chgData name="Archita Jayaram" userId="5b3fd52d0738132a" providerId="LiveId" clId="{7E180818-7301-408F-AE94-EB2B8BAC1AA1}" dt="2023-04-19T14:43:22.941" v="833" actId="2696"/>
        <pc:sldMkLst>
          <pc:docMk/>
          <pc:sldMk cId="621433898" sldId="259"/>
        </pc:sldMkLst>
        <pc:spChg chg="mod ord">
          <ac:chgData name="Archita Jayaram" userId="5b3fd52d0738132a" providerId="LiveId" clId="{7E180818-7301-408F-AE94-EB2B8BAC1AA1}" dt="2023-04-16T15:48:13.671" v="409" actId="700"/>
          <ac:spMkLst>
            <pc:docMk/>
            <pc:sldMk cId="621433898" sldId="259"/>
            <ac:spMk id="2" creationId="{B550402E-7572-CC0B-D84F-0FB90AE8C314}"/>
          </ac:spMkLst>
        </pc:spChg>
        <pc:spChg chg="del">
          <ac:chgData name="Archita Jayaram" userId="5b3fd52d0738132a" providerId="LiveId" clId="{7E180818-7301-408F-AE94-EB2B8BAC1AA1}" dt="2023-04-16T15:48:13.671" v="409" actId="700"/>
          <ac:spMkLst>
            <pc:docMk/>
            <pc:sldMk cId="621433898" sldId="259"/>
            <ac:spMk id="8" creationId="{100EDD19-6802-4EC3-95CE-CFFAB042CFD6}"/>
          </ac:spMkLst>
        </pc:spChg>
        <pc:spChg chg="add del mod ord">
          <ac:chgData name="Archita Jayaram" userId="5b3fd52d0738132a" providerId="LiveId" clId="{7E180818-7301-408F-AE94-EB2B8BAC1AA1}" dt="2023-04-16T15:48:28.383" v="411" actId="478"/>
          <ac:spMkLst>
            <pc:docMk/>
            <pc:sldMk cId="621433898" sldId="259"/>
            <ac:spMk id="9" creationId="{2C37EE03-7725-EA4B-8C24-6F94C03DC09F}"/>
          </ac:spMkLst>
        </pc:spChg>
        <pc:spChg chg="del">
          <ac:chgData name="Archita Jayaram" userId="5b3fd52d0738132a" providerId="LiveId" clId="{7E180818-7301-408F-AE94-EB2B8BAC1AA1}" dt="2023-04-16T15:48:13.671" v="409" actId="700"/>
          <ac:spMkLst>
            <pc:docMk/>
            <pc:sldMk cId="621433898" sldId="259"/>
            <ac:spMk id="10" creationId="{DB17E863-922E-4C26-BD64-E8FD41D28661}"/>
          </ac:spMkLst>
        </pc:spChg>
        <pc:spChg chg="add mod ord">
          <ac:chgData name="Archita Jayaram" userId="5b3fd52d0738132a" providerId="LiveId" clId="{7E180818-7301-408F-AE94-EB2B8BAC1AA1}" dt="2023-04-16T15:49:03.058" v="537" actId="20577"/>
          <ac:spMkLst>
            <pc:docMk/>
            <pc:sldMk cId="621433898" sldId="259"/>
            <ac:spMk id="11" creationId="{AE07C941-E2EA-D054-D35C-598BB433C4CB}"/>
          </ac:spMkLst>
        </pc:spChg>
        <pc:picChg chg="mod">
          <ac:chgData name="Archita Jayaram" userId="5b3fd52d0738132a" providerId="LiveId" clId="{7E180818-7301-408F-AE94-EB2B8BAC1AA1}" dt="2023-04-16T15:48:26.346" v="410" actId="1076"/>
          <ac:picMkLst>
            <pc:docMk/>
            <pc:sldMk cId="621433898" sldId="259"/>
            <ac:picMk id="5" creationId="{4B06A5BD-C572-2B81-26D9-B16434B7A305}"/>
          </ac:picMkLst>
        </pc:picChg>
        <pc:picChg chg="mod">
          <ac:chgData name="Archita Jayaram" userId="5b3fd52d0738132a" providerId="LiveId" clId="{7E180818-7301-408F-AE94-EB2B8BAC1AA1}" dt="2023-04-16T15:48:26.346" v="410" actId="1076"/>
          <ac:picMkLst>
            <pc:docMk/>
            <pc:sldMk cId="621433898" sldId="259"/>
            <ac:picMk id="7" creationId="{40C10EF0-1B16-E556-AFCE-514C60EA7382}"/>
          </ac:picMkLst>
        </pc:picChg>
      </pc:sldChg>
      <pc:sldChg chg="addSp modSp mod setBg">
        <pc:chgData name="Archita Jayaram" userId="5b3fd52d0738132a" providerId="LiveId" clId="{7E180818-7301-408F-AE94-EB2B8BAC1AA1}" dt="2023-04-18T23:31:26.158" v="789" actId="20577"/>
        <pc:sldMkLst>
          <pc:docMk/>
          <pc:sldMk cId="1419245735" sldId="260"/>
        </pc:sldMkLst>
        <pc:spChg chg="mod">
          <ac:chgData name="Archita Jayaram" userId="5b3fd52d0738132a" providerId="LiveId" clId="{7E180818-7301-408F-AE94-EB2B8BAC1AA1}" dt="2023-04-16T15:05:47.382" v="400" actId="26606"/>
          <ac:spMkLst>
            <pc:docMk/>
            <pc:sldMk cId="1419245735" sldId="260"/>
            <ac:spMk id="2" creationId="{BA494140-9FB1-9016-6195-826775A37044}"/>
          </ac:spMkLst>
        </pc:spChg>
        <pc:spChg chg="mod">
          <ac:chgData name="Archita Jayaram" userId="5b3fd52d0738132a" providerId="LiveId" clId="{7E180818-7301-408F-AE94-EB2B8BAC1AA1}" dt="2023-04-18T23:31:26.158" v="789" actId="20577"/>
          <ac:spMkLst>
            <pc:docMk/>
            <pc:sldMk cId="1419245735" sldId="260"/>
            <ac:spMk id="3" creationId="{9257116C-063D-E96F-4A91-ED52D1B584FB}"/>
          </ac:spMkLst>
        </pc:spChg>
        <pc:spChg chg="add">
          <ac:chgData name="Archita Jayaram" userId="5b3fd52d0738132a" providerId="LiveId" clId="{7E180818-7301-408F-AE94-EB2B8BAC1AA1}" dt="2023-04-16T15:05:47.382" v="400" actId="26606"/>
          <ac:spMkLst>
            <pc:docMk/>
            <pc:sldMk cId="1419245735" sldId="260"/>
            <ac:spMk id="8" creationId="{100EDD19-6802-4EC3-95CE-CFFAB042CFD6}"/>
          </ac:spMkLst>
        </pc:spChg>
        <pc:spChg chg="add">
          <ac:chgData name="Archita Jayaram" userId="5b3fd52d0738132a" providerId="LiveId" clId="{7E180818-7301-408F-AE94-EB2B8BAC1AA1}" dt="2023-04-16T15:05:47.382" v="400" actId="26606"/>
          <ac:spMkLst>
            <pc:docMk/>
            <pc:sldMk cId="1419245735" sldId="260"/>
            <ac:spMk id="10" creationId="{DB17E863-922E-4C26-BD64-E8FD41D28661}"/>
          </ac:spMkLst>
        </pc:spChg>
      </pc:sldChg>
      <pc:sldChg chg="delSp modSp del mod">
        <pc:chgData name="Archita Jayaram" userId="5b3fd52d0738132a" providerId="LiveId" clId="{7E180818-7301-408F-AE94-EB2B8BAC1AA1}" dt="2023-04-19T14:43:17.315" v="832" actId="2696"/>
        <pc:sldMkLst>
          <pc:docMk/>
          <pc:sldMk cId="3361113890" sldId="261"/>
        </pc:sldMkLst>
        <pc:spChg chg="del">
          <ac:chgData name="Archita Jayaram" userId="5b3fd52d0738132a" providerId="LiveId" clId="{7E180818-7301-408F-AE94-EB2B8BAC1AA1}" dt="2023-04-16T15:06:34.596" v="408" actId="478"/>
          <ac:spMkLst>
            <pc:docMk/>
            <pc:sldMk cId="3361113890" sldId="261"/>
            <ac:spMk id="3" creationId="{44268C2E-979A-DA46-8D13-A9245F48678D}"/>
          </ac:spMkLst>
        </pc:spChg>
        <pc:picChg chg="mod">
          <ac:chgData name="Archita Jayaram" userId="5b3fd52d0738132a" providerId="LiveId" clId="{7E180818-7301-408F-AE94-EB2B8BAC1AA1}" dt="2023-04-16T15:06:32.238" v="407" actId="1076"/>
          <ac:picMkLst>
            <pc:docMk/>
            <pc:sldMk cId="3361113890" sldId="261"/>
            <ac:picMk id="5" creationId="{4B06A5BD-C572-2B81-26D9-B16434B7A305}"/>
          </ac:picMkLst>
        </pc:picChg>
        <pc:picChg chg="mod">
          <ac:chgData name="Archita Jayaram" userId="5b3fd52d0738132a" providerId="LiveId" clId="{7E180818-7301-408F-AE94-EB2B8BAC1AA1}" dt="2023-04-16T15:06:24.679" v="404" actId="14100"/>
          <ac:picMkLst>
            <pc:docMk/>
            <pc:sldMk cId="3361113890" sldId="261"/>
            <ac:picMk id="7" creationId="{40C10EF0-1B16-E556-AFCE-514C60EA7382}"/>
          </ac:picMkLst>
        </pc:picChg>
      </pc:sldChg>
      <pc:sldChg chg="addSp modSp new mod setBg">
        <pc:chgData name="Archita Jayaram" userId="5b3fd52d0738132a" providerId="LiveId" clId="{7E180818-7301-408F-AE94-EB2B8BAC1AA1}" dt="2023-04-18T23:28:28.597" v="755" actId="255"/>
        <pc:sldMkLst>
          <pc:docMk/>
          <pc:sldMk cId="3617809391" sldId="262"/>
        </pc:sldMkLst>
        <pc:spChg chg="mod">
          <ac:chgData name="Archita Jayaram" userId="5b3fd52d0738132a" providerId="LiveId" clId="{7E180818-7301-408F-AE94-EB2B8BAC1AA1}" dt="2023-04-18T23:27:09.834" v="725" actId="26606"/>
          <ac:spMkLst>
            <pc:docMk/>
            <pc:sldMk cId="3617809391" sldId="262"/>
            <ac:spMk id="2" creationId="{613D75CE-E233-988A-AC5D-2922F1750A42}"/>
          </ac:spMkLst>
        </pc:spChg>
        <pc:spChg chg="mod">
          <ac:chgData name="Archita Jayaram" userId="5b3fd52d0738132a" providerId="LiveId" clId="{7E180818-7301-408F-AE94-EB2B8BAC1AA1}" dt="2023-04-18T23:28:28.597" v="755" actId="255"/>
          <ac:spMkLst>
            <pc:docMk/>
            <pc:sldMk cId="3617809391" sldId="262"/>
            <ac:spMk id="3" creationId="{4BD6089B-BF37-A51B-A571-10C0CC31C28F}"/>
          </ac:spMkLst>
        </pc:spChg>
        <pc:spChg chg="add">
          <ac:chgData name="Archita Jayaram" userId="5b3fd52d0738132a" providerId="LiveId" clId="{7E180818-7301-408F-AE94-EB2B8BAC1AA1}" dt="2023-04-18T23:27:09.834" v="725" actId="26606"/>
          <ac:spMkLst>
            <pc:docMk/>
            <pc:sldMk cId="3617809391" sldId="262"/>
            <ac:spMk id="8" creationId="{100EDD19-6802-4EC3-95CE-CFFAB042CFD6}"/>
          </ac:spMkLst>
        </pc:spChg>
        <pc:spChg chg="add">
          <ac:chgData name="Archita Jayaram" userId="5b3fd52d0738132a" providerId="LiveId" clId="{7E180818-7301-408F-AE94-EB2B8BAC1AA1}" dt="2023-04-18T23:27:09.834" v="725" actId="26606"/>
          <ac:spMkLst>
            <pc:docMk/>
            <pc:sldMk cId="3617809391" sldId="262"/>
            <ac:spMk id="10" creationId="{DB17E863-922E-4C26-BD64-E8FD41D28661}"/>
          </ac:spMkLst>
        </pc:spChg>
      </pc:sldChg>
      <pc:sldChg chg="new del">
        <pc:chgData name="Archita Jayaram" userId="5b3fd52d0738132a" providerId="LiveId" clId="{7E180818-7301-408F-AE94-EB2B8BAC1AA1}" dt="2023-04-18T23:29:14.209" v="757" actId="2696"/>
        <pc:sldMkLst>
          <pc:docMk/>
          <pc:sldMk cId="485093961" sldId="263"/>
        </pc:sldMkLst>
      </pc:sldChg>
      <pc:sldChg chg="modSp add mod">
        <pc:chgData name="Archita Jayaram" userId="5b3fd52d0738132a" providerId="LiveId" clId="{7E180818-7301-408F-AE94-EB2B8BAC1AA1}" dt="2023-04-18T23:31:15.026" v="784" actId="21"/>
        <pc:sldMkLst>
          <pc:docMk/>
          <pc:sldMk cId="4194218460" sldId="263"/>
        </pc:sldMkLst>
        <pc:spChg chg="mod">
          <ac:chgData name="Archita Jayaram" userId="5b3fd52d0738132a" providerId="LiveId" clId="{7E180818-7301-408F-AE94-EB2B8BAC1AA1}" dt="2023-04-18T23:31:15.026" v="784" actId="21"/>
          <ac:spMkLst>
            <pc:docMk/>
            <pc:sldMk cId="4194218460" sldId="263"/>
            <ac:spMk id="3" creationId="{4BD6089B-BF37-A51B-A571-10C0CC31C28F}"/>
          </ac:spMkLst>
        </pc:spChg>
      </pc:sldChg>
      <pc:sldChg chg="addSp modSp new mod setBg">
        <pc:chgData name="Archita Jayaram" userId="5b3fd52d0738132a" providerId="LiveId" clId="{7E180818-7301-408F-AE94-EB2B8BAC1AA1}" dt="2023-04-19T14:46:51.691" v="1044" actId="1440"/>
        <pc:sldMkLst>
          <pc:docMk/>
          <pc:sldMk cId="3959225696" sldId="264"/>
        </pc:sldMkLst>
        <pc:spChg chg="mod">
          <ac:chgData name="Archita Jayaram" userId="5b3fd52d0738132a" providerId="LiveId" clId="{7E180818-7301-408F-AE94-EB2B8BAC1AA1}" dt="2023-04-19T14:46:49.144" v="1043" actId="26606"/>
          <ac:spMkLst>
            <pc:docMk/>
            <pc:sldMk cId="3959225696" sldId="264"/>
            <ac:spMk id="2" creationId="{6D68217B-019A-D2FA-7AEF-9475A2790AE9}"/>
          </ac:spMkLst>
        </pc:spChg>
        <pc:spChg chg="mod">
          <ac:chgData name="Archita Jayaram" userId="5b3fd52d0738132a" providerId="LiveId" clId="{7E180818-7301-408F-AE94-EB2B8BAC1AA1}" dt="2023-04-19T14:46:49.144" v="1043" actId="26606"/>
          <ac:spMkLst>
            <pc:docMk/>
            <pc:sldMk cId="3959225696" sldId="264"/>
            <ac:spMk id="3" creationId="{7FC3E29B-CC6B-B965-7257-DA254DB2BEC6}"/>
          </ac:spMkLst>
        </pc:spChg>
        <pc:spChg chg="add">
          <ac:chgData name="Archita Jayaram" userId="5b3fd52d0738132a" providerId="LiveId" clId="{7E180818-7301-408F-AE94-EB2B8BAC1AA1}" dt="2023-04-19T14:46:49.144" v="1043" actId="26606"/>
          <ac:spMkLst>
            <pc:docMk/>
            <pc:sldMk cId="3959225696" sldId="264"/>
            <ac:spMk id="10" creationId="{2B97F24A-32CE-4C1C-A50D-3016B394DCFB}"/>
          </ac:spMkLst>
        </pc:spChg>
        <pc:spChg chg="add">
          <ac:chgData name="Archita Jayaram" userId="5b3fd52d0738132a" providerId="LiveId" clId="{7E180818-7301-408F-AE94-EB2B8BAC1AA1}" dt="2023-04-19T14:46:49.144" v="1043" actId="26606"/>
          <ac:spMkLst>
            <pc:docMk/>
            <pc:sldMk cId="3959225696" sldId="264"/>
            <ac:spMk id="12" creationId="{CD8B4F24-440B-49E9-B85D-733523DC064B}"/>
          </ac:spMkLst>
        </pc:spChg>
        <pc:picChg chg="add mod">
          <ac:chgData name="Archita Jayaram" userId="5b3fd52d0738132a" providerId="LiveId" clId="{7E180818-7301-408F-AE94-EB2B8BAC1AA1}" dt="2023-04-19T14:46:51.691" v="1044" actId="1440"/>
          <ac:picMkLst>
            <pc:docMk/>
            <pc:sldMk cId="3959225696" sldId="264"/>
            <ac:picMk id="5" creationId="{1F221A19-0A0B-524F-6F9C-D1BEA6A649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5E4A3-0FE7-4D8A-B707-CF80F150DC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28969-D254-48B7-AA70-071F6025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60A2-9EAE-0FD5-D129-EC1EC9699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09C80-21FF-51F1-6711-8E33D0D2A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8117-AF24-27C1-FEBA-C8367834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03D6F-426E-9D19-9AB9-B8D06E13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8269A-7AAC-DFAA-CDF5-8EFD6F8F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6211-77EC-93B1-3553-C2FEA9BC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46D19-9288-32D4-E89F-03AF17461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CAB9D-2B11-93C5-F0FC-4962A36C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9E7CF-C0A4-395A-7BC1-ED3F8E73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54490-A39D-2222-4E90-FF372BD7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86DFC-D0A1-213A-6BDC-286492AEB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2C8E1-3923-7754-77CC-A322D474F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2BA3F-7DA3-FD21-19A1-34C5105E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432FE-C76B-BEB1-7412-C54A5C9F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94E29-8399-A32F-2FF0-95151117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8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934F-24A5-BCD5-E4BB-E17C55A8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7A58-E4B5-95CE-FCE5-29954A839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7FB61-7F5A-E016-AC98-5AB1E3B0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382B5-1527-B9C4-2A93-CA558612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75BA5-D7D5-6BCC-1619-4F8E0325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45CD-8E2A-D635-0959-C02B6652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87146-15A5-390A-856F-1E9708C13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FE845-5C67-290E-36EE-701581F7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6ADA6-91A3-839C-ABDA-81D5F832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0760-7FED-A705-D8F1-94E65763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26AE-8B27-50C0-BDC2-4A6DE5F4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5AE91-FF20-FE1D-49D5-6DA663EFE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26E57-D0CC-5227-C7E4-9188D69D2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17F31-9AFE-5EB0-D4CC-0EC1053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0D10C-FEAB-FB81-B964-4F4BBABD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456F-9B1C-B6FA-7E17-E5854FF6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C1F3-8915-B4E5-BAA2-8D6FEC38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CF47-C841-19DB-3827-D9442BFED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11C81-CAED-1AD3-A00D-745E4E349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09589-CEB8-6B88-C8D6-8CFE9BAFF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7A93E-1877-4428-82C1-E51C24357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8859D-CB50-A52B-F278-D59E7443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12DB5-A058-BC2D-AC2D-62513FC0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CEC2F-CB44-6341-24B0-ABB81BC3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44EC-2612-BC32-4B96-BFB67BDA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EF140-2225-53F7-FCA0-EE619BF4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C9D97-0C7E-2F61-0B82-6D1B94A2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1EB6E-63B9-9239-B243-1C345929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9A1D5-C5EF-3E46-91EB-70E50123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1DB11-D5D9-3618-68BF-951162B1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71348-BAF3-3B33-DC06-781C475D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0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6192-FA9D-EC4E-6C02-913702DB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40A50-05DF-5ADF-B3A9-30E8C051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AA394-83EF-81E6-3D12-896F68054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3544E-9EAD-392B-E970-A9BEABC7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BF5AC-82FF-3B9B-C8E7-703785FE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7FE98-417B-63B6-0CD3-29EF4CED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5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384-C39D-5939-FDD1-71124443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28076-0D5A-59CE-33FC-B89682B8B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19AC3-8953-54DB-5150-62BB4C2B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861EB-E441-75E3-56A2-D651204A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E7EAE-484E-7D1F-5332-917F0B34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C46CB-9B10-6D9B-3E0E-EB1A7A61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D0C3B-9FBF-8B1F-5892-CD1899AB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70154-519A-8F6D-A2E2-DF435A7E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CEA0A-A88A-F00B-8DB0-EB04AB08C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CEB15-BA29-4B74-A713-0CFC6E32E73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B4F32-1C78-3FC8-D58E-CB0109CB2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4ABD0-2AC0-D471-B157-87EF07616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818A-A9E1-4F83-ADC2-27388D24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ha.gov/news/newsreleases/region6/04142015" TargetMode="External"/><Relationship Id="rId13" Type="http://schemas.openxmlformats.org/officeDocument/2006/relationships/hyperlink" Target="https://www.osha.gov/enforcement/toppenalties" TargetMode="External"/><Relationship Id="rId3" Type="http://schemas.openxmlformats.org/officeDocument/2006/relationships/hyperlink" Target="https://www.corp-research.org/BP#:~:text=For%20example%2C%20in%201990%20BP,refinery%20into%20the%20Delaware%20River." TargetMode="External"/><Relationship Id="rId7" Type="http://schemas.openxmlformats.org/officeDocument/2006/relationships/hyperlink" Target="https://www.osha.gov/ords/imis/establishment.inspection_detail?id=960237.015" TargetMode="External"/><Relationship Id="rId12" Type="http://schemas.openxmlformats.org/officeDocument/2006/relationships/hyperlink" Target="http://www.alaskawild.org/wp-content/uploads/2014/10/shell_final_report.pdf" TargetMode="External"/><Relationship Id="rId2" Type="http://schemas.openxmlformats.org/officeDocument/2006/relationships/hyperlink" Target="https://www.osha.gov/news/newsreleases/national/071220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ffalonews.com/business/local/dupont-to-pay-724-000-fine-for-2010-fatal-tonawanda-explosion/article_e5fa58eb-39c7-53ac-8d22-4a49c71f6fe1.html" TargetMode="External"/><Relationship Id="rId11" Type="http://schemas.openxmlformats.org/officeDocument/2006/relationships/hyperlink" Target="https://www.osha.gov/news/newsreleases/region9/05092012" TargetMode="External"/><Relationship Id="rId5" Type="http://schemas.openxmlformats.org/officeDocument/2006/relationships/hyperlink" Target="https://aerossurance.com/news/dupont-reputational-explosion/" TargetMode="External"/><Relationship Id="rId10" Type="http://schemas.openxmlformats.org/officeDocument/2006/relationships/hyperlink" Target="https://www.osha.gov/news/newsreleases/region3/03312010" TargetMode="External"/><Relationship Id="rId4" Type="http://schemas.openxmlformats.org/officeDocument/2006/relationships/hyperlink" Target="https://www.texastribune.org/2014/11/20/gas-killed-dupont-workers-not-rare-texas/" TargetMode="External"/><Relationship Id="rId9" Type="http://schemas.openxmlformats.org/officeDocument/2006/relationships/hyperlink" Target="https://www.osha.gov/news/newsreleases/region6/0405200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c8qXTh6tTY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advocate.com/baton_rouge/news/courts/exxonmobil-100-percent-at-fault-for-deadly-1993-baton-rouge-refinery-fire-state-high-court/article_c7c78fe8-4a86-11e9-bf79-83b36b069b98.html#:~:text=The%20high%20court's%20ruling%20Monday,a%20combined%20total%20of%20%2413%2C750." TargetMode="External"/><Relationship Id="rId3" Type="http://schemas.openxmlformats.org/officeDocument/2006/relationships/hyperlink" Target="https://www.dailybreeze.com/2015/08/13/state-fines-exxonmobil-566600-for-serious-safety-violations-in-wake-of-torrance-refinery-explosion/" TargetMode="External"/><Relationship Id="rId7" Type="http://schemas.openxmlformats.org/officeDocument/2006/relationships/hyperlink" Target="https://publicinterestnetwork.org/articles/bigger-in-texas-a-record-clean-air-penalty-for-exxonmobil/" TargetMode="External"/><Relationship Id="rId2" Type="http://schemas.openxmlformats.org/officeDocument/2006/relationships/hyperlink" Target="https://www.dailybreeze.com/2015/03/01/exxonmobil-refinery-incidents-over-years-include-fires-explos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1984/04/26/nyregion/exxon-is-sued-by-new-york-over-use-of-hudson-water.html" TargetMode="External"/><Relationship Id="rId5" Type="http://schemas.openxmlformats.org/officeDocument/2006/relationships/hyperlink" Target="https://www.nytimes.com/1991/03/13/us/exxon-to-pay-100-million-fine-and-plead-guilty-in-valdez-spill.html" TargetMode="External"/><Relationship Id="rId10" Type="http://schemas.openxmlformats.org/officeDocument/2006/relationships/hyperlink" Target="https://www.osha.gov/news/newsreleases/national/10302009#:~:text=WASHINGTON%20%2D%20The%20U.S.%20Department%20of,the%20largest%20in%20OSHA's%20history." TargetMode="External"/><Relationship Id="rId4" Type="http://schemas.openxmlformats.org/officeDocument/2006/relationships/hyperlink" Target="https://www.business-humanrights.org/en/latest-news/us-judge-orders-exxonmobil-to-pay-nearly-290000-to-plaintiffs-lawyer-following-botched-deposition-in-lawsuit-over-companys-alleged-involvement-in-human-rights-abuses-in-aceh-indonesia/" TargetMode="External"/><Relationship Id="rId9" Type="http://schemas.openxmlformats.org/officeDocument/2006/relationships/hyperlink" Target="https://www.reuters.com/article/us-exxon-mobil-montana-spill/exxonmobil-to-pay-12-million-in-montana-oil-spill-settlement-idUSKCN11R29O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ophistorydig.com/topics/dow-chemical-1960s-1980s/" TargetMode="External"/><Relationship Id="rId13" Type="http://schemas.openxmlformats.org/officeDocument/2006/relationships/hyperlink" Target="https://www.theguardian.com/environment/2015/jul/02/bp-will-pay-largest-environmental-fine-in-us-history-for-gulf-oil-spill" TargetMode="External"/><Relationship Id="rId3" Type="http://schemas.openxmlformats.org/officeDocument/2006/relationships/hyperlink" Target="https://www.ourmidland.com/lifestyles/article/Throwback-Sunday-Dow-Toll-8-dead-26-hurt-6919079.php" TargetMode="External"/><Relationship Id="rId7" Type="http://schemas.openxmlformats.org/officeDocument/2006/relationships/hyperlink" Target="https://www.wcvb.com/article/dow-chemical-scene-of-explosion-two-years-ago/8230438" TargetMode="External"/><Relationship Id="rId12" Type="http://schemas.openxmlformats.org/officeDocument/2006/relationships/hyperlink" Target="https://www.manufacturing.net/home/news/13205613/plastics-firm-agrees-to-pay-1m-civil-penalty" TargetMode="External"/><Relationship Id="rId2" Type="http://schemas.openxmlformats.org/officeDocument/2006/relationships/hyperlink" Target="https://www.osha.gov/ords/imis/accidentsearch.accident_detail?id=2019252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agletribune.com/news/merrimack_valley/mechanical-failure-caused-dow-chemical-explosion/article_9dba371d-8271-5751-810f-f2e5832ecc2c.html" TargetMode="External"/><Relationship Id="rId11" Type="http://schemas.openxmlformats.org/officeDocument/2006/relationships/hyperlink" Target="https://www.osha.gov/ords/imis/establishment.inspection_detail?id=311026603" TargetMode="External"/><Relationship Id="rId5" Type="http://schemas.openxmlformats.org/officeDocument/2006/relationships/hyperlink" Target="https://aiche.onlinelibrary.wiley.com/doi/pdf/10.1002/prsb.720090215" TargetMode="External"/><Relationship Id="rId10" Type="http://schemas.openxmlformats.org/officeDocument/2006/relationships/hyperlink" Target="https://www.timesunion.com/business/article/SABIC-in-Selkirk-paying-322-400-fine-after-17078219.php" TargetMode="External"/><Relationship Id="rId4" Type="http://schemas.openxmlformats.org/officeDocument/2006/relationships/hyperlink" Target="https://www.hse.gov.uk/comah/sragtech/casedow76.htm" TargetMode="External"/><Relationship Id="rId9" Type="http://schemas.openxmlformats.org/officeDocument/2006/relationships/hyperlink" Target="https://kitchener.citynews.ca/2019/04/26/exxon-agrees-to-1-million-penalty-for-montana-oil-spil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196DA-2DED-7D81-9A3B-998C1B637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37" y="1298448"/>
            <a:ext cx="6177766" cy="4099642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An Analysis in the Effectiveness of Fines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6A07-9B9A-BD01-1813-FE048B5EE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1122363"/>
            <a:ext cx="3505200" cy="4269549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/>
              <a:t>Do fines levied on chemical companies influence the occurrence of future accidents?</a:t>
            </a:r>
          </a:p>
        </p:txBody>
      </p:sp>
      <p:sp>
        <p:nvSpPr>
          <p:cNvPr id="4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3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D75CE-E233-988A-AC5D-2922F175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References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6089B-BF37-A51B-A571-10C0CC31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2"/>
              </a:rPr>
              <a:t>https://www.osha.gov/news/newsreleases/national/07122012</a:t>
            </a:r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3"/>
              </a:rPr>
              <a:t>https://www.corp-research.org/BP#:~:text=For%20example%2C%20in%201990%20BP,refinery%20into%20the%20Delaware%20River.</a:t>
            </a:r>
            <a:endParaRPr lang="en-US" sz="150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4"/>
              </a:rPr>
              <a:t>https://www.texastribune.org/2014/11/20/gas-killed-dupont-workers-not-rare-texas/</a:t>
            </a:r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5"/>
              </a:rPr>
              <a:t>https://aerossurance.com/news/dupont-reputational-explosion/</a:t>
            </a:r>
            <a:endParaRPr lang="en-US" sz="150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6"/>
              </a:rPr>
              <a:t>https://buffalonews.com/business/local/dupont-to-pay-724-000-fine-for-2010-fatal-tonawanda-explosion/article_e5fa58eb-39c7-53ac-8d22-4a49c71f6fe1.html</a:t>
            </a:r>
            <a:endParaRPr lang="en-US" sz="150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7"/>
              </a:rPr>
              <a:t>https://www.osha.gov/ords/imis/establishment.inspection_detail?id=960237.015</a:t>
            </a:r>
            <a:endParaRPr lang="en-US" sz="150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8"/>
              </a:rPr>
              <a:t>https://www.osha.gov/news/newsreleases/region6/04142015</a:t>
            </a:r>
            <a:endParaRPr lang="en-US" sz="150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9"/>
              </a:rPr>
              <a:t>https://www.osha.gov/news/newsreleases/region6/04052006</a:t>
            </a:r>
            <a:endParaRPr lang="en-US" sz="150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10"/>
              </a:rPr>
              <a:t>https://www.osha.gov/news/newsreleases/region3/03312010</a:t>
            </a:r>
            <a:endParaRPr lang="en-US" sz="150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11"/>
              </a:rPr>
              <a:t>https://www.osha.gov/news/newsreleases/region9/05092012</a:t>
            </a:r>
            <a:endParaRPr lang="en-US" sz="1500" dirty="0">
              <a:solidFill>
                <a:srgbClr val="212121"/>
              </a:solidFill>
              <a:latin typeface="Helvetica" panose="020B0604020202020204" pitchFamily="34" charset="0"/>
            </a:endParaRP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12"/>
              </a:rPr>
              <a:t>http://www.alaskawild.org/wp-content/uploads/2014/10/shell_final_report.pdf</a:t>
            </a:r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r>
              <a:rPr lang="en-US" sz="1500" i="0" u="sng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13"/>
              </a:rPr>
              <a:t>https://www.osha.gov/enforcement/toppenalties</a:t>
            </a:r>
            <a:endParaRPr lang="en-US" sz="150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1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3CC84-093E-5A64-26F7-B97B460B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Consequences of their Actions?</a:t>
            </a:r>
          </a:p>
        </p:txBody>
      </p:sp>
      <p:pic>
        <p:nvPicPr>
          <p:cNvPr id="6" name="Picture Placeholder 5" descr="A picture containing outdoor, nature, ocean floor&#10;&#10;Description automatically generated">
            <a:extLst>
              <a:ext uri="{FF2B5EF4-FFF2-40B4-BE49-F238E27FC236}">
                <a16:creationId xmlns:a16="http://schemas.microsoft.com/office/drawing/2014/main" id="{E791C416-0AD9-D7FA-2166-AD94EF0DE5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0" r="19580"/>
          <a:stretch>
            <a:fillRect/>
          </a:stretch>
        </p:blipFill>
        <p:spPr>
          <a:xfrm>
            <a:off x="630936" y="1275562"/>
            <a:ext cx="5458968" cy="4306876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92DDE-EBC1-77F7-AFA7-8A0EA2B4A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ExxonMobil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Dow Chemical Company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Shell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BP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SABIC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Formosa Plastics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DuPont</a:t>
            </a:r>
          </a:p>
        </p:txBody>
      </p:sp>
    </p:spTree>
    <p:extLst>
      <p:ext uri="{BB962C8B-B14F-4D97-AF65-F5344CB8AC3E}">
        <p14:creationId xmlns:p14="http://schemas.microsoft.com/office/powerpoint/2010/main" val="396422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FB66C-8FDD-7710-4564-EA8720BA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Fines and Costs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ubble chart&#10;&#10;Description automatically generated">
            <a:extLst>
              <a:ext uri="{FF2B5EF4-FFF2-40B4-BE49-F238E27FC236}">
                <a16:creationId xmlns:a16="http://schemas.microsoft.com/office/drawing/2014/main" id="{F4DE81A5-F04E-C17A-492F-DE44DAE92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2925927"/>
            <a:ext cx="3758184" cy="298775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4894B1-A496-A8FC-8286-3545C0374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7801" r="20682" b="22856"/>
          <a:stretch/>
        </p:blipFill>
        <p:spPr>
          <a:xfrm>
            <a:off x="4216908" y="3329291"/>
            <a:ext cx="3758184" cy="2181027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7A299EC-ADB6-F5DE-538D-429F2DBB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08" y="3499049"/>
            <a:ext cx="3758184" cy="18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1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8F857-687A-3C96-4F97-2E1F259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Philadelphia Spill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55D032-FF27-C2C4-82CD-859D3A1DCB94}"/>
              </a:ext>
            </a:extLst>
          </p:cNvPr>
          <p:cNvSpPr txBox="1"/>
          <p:nvPr/>
        </p:nvSpPr>
        <p:spPr>
          <a:xfrm>
            <a:off x="8090585" y="6359441"/>
            <a:ext cx="4708470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113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 for event fines and dates can be found in “references”</a:t>
            </a:r>
            <a:endParaRPr lang="en-US" sz="1400"/>
          </a:p>
        </p:txBody>
      </p:sp>
      <p:pic>
        <p:nvPicPr>
          <p:cNvPr id="3" name="Online Media 3" title="Wake Up Call: Refinery Disaster in Philadelphia">
            <a:hlinkClick r:id="" action="ppaction://media"/>
            <a:extLst>
              <a:ext uri="{FF2B5EF4-FFF2-40B4-BE49-F238E27FC236}">
                <a16:creationId xmlns:a16="http://schemas.microsoft.com/office/drawing/2014/main" id="{AE0BF5A6-D7CA-B5CE-E02E-AC1BFCFC331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8352" y="2117825"/>
            <a:ext cx="7092248" cy="4007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971C1-7C63-04B6-3ACC-FA9334652EC5}"/>
              </a:ext>
            </a:extLst>
          </p:cNvPr>
          <p:cNvSpPr txBox="1"/>
          <p:nvPr/>
        </p:nvSpPr>
        <p:spPr>
          <a:xfrm>
            <a:off x="9645917" y="2117825"/>
            <a:ext cx="2546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toxic hydrofluoric acid (HF) release at the Philadelphia Energy Solutions refinery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F0F0F"/>
                </a:solidFill>
                <a:latin typeface="Roboto" panose="02000000000000000000" pitchFamily="2" charset="0"/>
              </a:rPr>
              <a:t>o</a:t>
            </a:r>
            <a:r>
              <a:rPr 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ver 5,000 pounds of highly toxic HF, launched a 38,000-pound vessel fragment off-site, and resulted in an estimated property damage loss of 750 million dollars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8F857-687A-3C96-4F97-2E1F259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Data Organization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C75584-6653-D662-2F3F-11A056D19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7"/>
          <a:stretch/>
        </p:blipFill>
        <p:spPr>
          <a:xfrm>
            <a:off x="3263046" y="2467567"/>
            <a:ext cx="2257023" cy="134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7EF7B1-02D3-840E-BD59-BBE0814F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045" y="4191962"/>
            <a:ext cx="2313532" cy="1260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B1E17A95-CEED-EEE4-4B27-9B879AEBC230}"/>
              </a:ext>
            </a:extLst>
          </p:cNvPr>
          <p:cNvSpPr/>
          <p:nvPr/>
        </p:nvSpPr>
        <p:spPr>
          <a:xfrm>
            <a:off x="5861578" y="3705393"/>
            <a:ext cx="868222" cy="54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01E75-724B-A5DA-E2C9-184ACB65A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960" y="2521830"/>
            <a:ext cx="2144793" cy="291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55D032-FF27-C2C4-82CD-859D3A1DCB94}"/>
              </a:ext>
            </a:extLst>
          </p:cNvPr>
          <p:cNvSpPr txBox="1"/>
          <p:nvPr/>
        </p:nvSpPr>
        <p:spPr>
          <a:xfrm>
            <a:off x="8090585" y="6359441"/>
            <a:ext cx="4708470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113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 for event fines and dates can be found in “references”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7917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7E1B9-F4B4-A61E-0741-3135BBBD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/>
              <a:t>Is there a significant correlation?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969123C3-4842-C98B-AE0D-8FF9E5728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335"/>
          <a:stretch/>
        </p:blipFill>
        <p:spPr>
          <a:xfrm>
            <a:off x="4177722" y="2854934"/>
            <a:ext cx="3758184" cy="312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5DBA755-18FF-592B-A9B9-766C8ED34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2" b="-5"/>
          <a:stretch/>
        </p:blipFill>
        <p:spPr>
          <a:xfrm>
            <a:off x="8102022" y="2854407"/>
            <a:ext cx="3869688" cy="312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9DD02-E474-89B1-7108-5A14DBFC7F53}"/>
              </a:ext>
            </a:extLst>
          </p:cNvPr>
          <p:cNvSpPr txBox="1"/>
          <p:nvPr/>
        </p:nvSpPr>
        <p:spPr>
          <a:xfrm>
            <a:off x="1212230" y="6094207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[-0.2747   0.2658]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EE1AB-109A-4EBC-A195-E17B6070F50C}"/>
              </a:ext>
            </a:extLst>
          </p:cNvPr>
          <p:cNvSpPr txBox="1"/>
          <p:nvPr/>
        </p:nvSpPr>
        <p:spPr>
          <a:xfrm>
            <a:off x="9314608" y="6094207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[-0.1458   0.1809]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19D69-5A49-2DEA-758F-A9DAF5079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48" y="2854406"/>
            <a:ext cx="3769256" cy="312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9D7FA9-9589-1722-4AC5-CC3B06C57B76}"/>
              </a:ext>
            </a:extLst>
          </p:cNvPr>
          <p:cNvSpPr txBox="1"/>
          <p:nvPr/>
        </p:nvSpPr>
        <p:spPr>
          <a:xfrm>
            <a:off x="5508444" y="6463539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0.9729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E68D3-F9BB-B630-7D11-764A905E8569}"/>
              </a:ext>
            </a:extLst>
          </p:cNvPr>
          <p:cNvSpPr txBox="1"/>
          <p:nvPr/>
        </p:nvSpPr>
        <p:spPr>
          <a:xfrm>
            <a:off x="5508444" y="6094207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-0.0048</a:t>
            </a:r>
          </a:p>
        </p:txBody>
      </p:sp>
    </p:spTree>
    <p:extLst>
      <p:ext uri="{BB962C8B-B14F-4D97-AF65-F5344CB8AC3E}">
        <p14:creationId xmlns:p14="http://schemas.microsoft.com/office/powerpoint/2010/main" val="3941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217B-019A-D2FA-7AEF-9475A279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Perhaps: A Pattern to the Accidents?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3E29B-CC6B-B965-7257-DA254DB2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Unevenly spaced data, used </a:t>
            </a:r>
            <a:r>
              <a:rPr lang="en-US" sz="2200" dirty="0" err="1"/>
              <a:t>lombscargle</a:t>
            </a:r>
            <a:endParaRPr lang="en-US" sz="2200" dirty="0"/>
          </a:p>
          <a:p>
            <a:r>
              <a:rPr lang="en-US" sz="2200" dirty="0"/>
              <a:t>No significant frequencies found: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21A19-0A0B-524F-6F9C-D1BEA6A6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12698"/>
            <a:ext cx="6903720" cy="4832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922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94140-9FB1-9016-6195-826775A3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References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116C-063D-E96F-4A91-ED52D1B58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2"/>
              </a:rPr>
              <a:t>https://www.youtube.com/watch?v=gc8qXTh6tTY</a:t>
            </a: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2"/>
              </a:rPr>
              <a:t>https://www.dailybreeze.com/2015/03/01/exxonmobil-refinery-incidents-over-years-include-fires-explosions/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3"/>
              </a:rPr>
              <a:t>https://www.dailybreeze.com/2015/08/13/state-fines-exxonmobil-566600-for-serious-safety-violations-in-wake-of-torrance-refinery-explosion/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4"/>
              </a:rPr>
              <a:t>https://www.business-humanrights.org/en/latest-news/us-judge-orders-exxonmobil-to-pay-nearly-290000-to-plaintiffs-lawyer-following-botched-deposition-in-lawsuit-over-companys-alleged-involvement-in-human-rights-abuses-in-aceh-indonesia/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5"/>
              </a:rPr>
              <a:t>https://www.nytimes.com/1991/03/13/us/exxon-to-pay-100-million-fine-and-plead-guilty-in-valdez-spill.html</a:t>
            </a:r>
            <a:r>
              <a:rPr lang="en-US" sz="1500" b="0" i="0" dirty="0">
                <a:effectLst/>
                <a:latin typeface="Helvetica" panose="020B0604020202020204" pitchFamily="34" charset="0"/>
              </a:rPr>
              <a:t> </a:t>
            </a: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6"/>
              </a:rPr>
              <a:t>https://www.nytimes.com/1984/04/26/nyregion/exxon-is-sued-by-new-york-over-use-of-hudson-water.html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7"/>
              </a:rPr>
              <a:t>https://publicinterestnetwork.org/articles/bigger-in-texas-a-record-clean-air-penalty-for-exxonmobil/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8"/>
              </a:rPr>
              <a:t>https://www.theadvocate.com/baton_rouge/news/courts/exxonmobil-100-percent-at-fault-for-deadly-1993-baton-rouge-refinery-fire-state-high-court/article_c7c78fe8-4a86-11e9-bf79-83b36b069b98.html#:~:text=The%20high%20court's%20ruling%20Monday,a%20combined%20total%20of%20%2413%2C750.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9"/>
              </a:rPr>
              <a:t>https://www.reuters.com/article/us-exxon-mobil-montana-spill/exxonmobil-to-pay-12-million-in-montana-oil-spill-settlement-idUSKCN11R29O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10"/>
              </a:rPr>
              <a:t>https://www.osha.gov/news/newsreleases/national/10302009#:~:text=WASHINGTON%20%2D%20The%20U.S.%20Department%20of,the%20largest%20in%20OSHA's%20history.</a:t>
            </a:r>
            <a:endParaRPr lang="en-US" sz="1500" dirty="0">
              <a:solidFill>
                <a:srgbClr val="212121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4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D75CE-E233-988A-AC5D-2922F175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References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6089B-BF37-A51B-A571-10C0CC31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2"/>
              </a:rPr>
              <a:t>https://www.osha.gov/ords/imis/accidentsearch.accident_detail?id=201925278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3"/>
              </a:rPr>
              <a:t>https://www.ourmidland.com/lifestyles/article/Throwback-Sunday-Dow-Toll-8-dead-26-hurt-6919079.php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4"/>
              </a:rPr>
              <a:t>https://www.hse.gov.uk/comah/sragtech/casedow76.htm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5"/>
              </a:rPr>
              <a:t>https://aiche.onlinelibrary.wiley.com/doi/pdf/10.1002/prsb.720090215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6"/>
              </a:rPr>
              <a:t>https://www.eagletribune.com/news/merrimack_valley/mechanical-failure-caused-dow-chemical-explosion/article_9dba371d-8271-5751-810f-f2e5832ecc2c.html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7"/>
              </a:rPr>
              <a:t>https://www.wcvb.com/article/dow-chemical-scene-of-explosion-two-years-ago/8230438</a:t>
            </a:r>
            <a:endParaRPr lang="en-US" sz="1500" b="0" i="0" dirty="0">
              <a:effectLst/>
              <a:latin typeface="Helvetica" panose="020B0604020202020204" pitchFamily="34" charset="0"/>
            </a:endParaRP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8"/>
              </a:rPr>
              <a:t>https://pophistorydig.com/topics/dow-chemical-1960s-1980s/</a:t>
            </a:r>
            <a:r>
              <a:rPr lang="en-US" sz="1500" b="0" i="0" dirty="0">
                <a:effectLst/>
                <a:latin typeface="Helvetica" panose="020B0604020202020204" pitchFamily="34" charset="0"/>
              </a:rPr>
              <a:t> </a:t>
            </a:r>
          </a:p>
          <a:p>
            <a:r>
              <a:rPr lang="en-US" sz="1500" b="0" i="0" dirty="0">
                <a:effectLst/>
                <a:latin typeface="Helvetica" panose="020B0604020202020204" pitchFamily="34" charset="0"/>
                <a:hlinkClick r:id="rId9"/>
              </a:rPr>
              <a:t>https://kitchener.citynews.ca/2019/04/26/exxon-agrees-to-1-million-penalty-for-montana-oil-spill/</a:t>
            </a:r>
            <a:endParaRPr lang="en-US" sz="1500" dirty="0">
              <a:latin typeface="Helvetica" panose="020B0604020202020204" pitchFamily="34" charset="0"/>
            </a:endParaRPr>
          </a:p>
          <a:p>
            <a:pPr algn="l"/>
            <a:r>
              <a:rPr lang="en-US" sz="1500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10"/>
              </a:rPr>
              <a:t>https://www.timesunion.com/business/article/SABIC-in-Selkirk-paying-322-400-fine-after-17078219.php</a:t>
            </a:r>
            <a:endParaRPr lang="en-US" sz="1500" b="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sz="1500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11"/>
              </a:rPr>
              <a:t>https://www.osha.gov/ords/imis/establishment.inspection_detail?id=311026603</a:t>
            </a:r>
            <a:endParaRPr lang="en-US" sz="1500" b="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sz="1500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12"/>
              </a:rPr>
              <a:t>https://www.manufacturing.net/home/news/13205613/plastics-firm-agrees-to-pay-1m-civil-penalty</a:t>
            </a:r>
            <a:endParaRPr lang="en-US" sz="1500" dirty="0">
              <a:solidFill>
                <a:srgbClr val="212121"/>
              </a:solidFill>
              <a:latin typeface="Helvetica" panose="020B0604020202020204" pitchFamily="34" charset="0"/>
            </a:endParaRPr>
          </a:p>
          <a:p>
            <a:r>
              <a:rPr lang="en-US" sz="1500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hlinkClick r:id="rId13"/>
              </a:rPr>
              <a:t>https://www.theguardian.com/environment/2015/jul/02/bp-will-pay-largest-environmental-fine-in-us-history-for-gulf-oil-spill</a:t>
            </a:r>
            <a:endParaRPr lang="en-US" sz="1500" b="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09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3805</TotalTime>
  <Words>730</Words>
  <Application>Microsoft Office PowerPoint</Application>
  <PresentationFormat>Widescreen</PresentationFormat>
  <Paragraphs>62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Roboto</vt:lpstr>
      <vt:lpstr>Office Theme</vt:lpstr>
      <vt:lpstr>An Analysis in the Effectiveness of Fines</vt:lpstr>
      <vt:lpstr>Consequences of their Actions?</vt:lpstr>
      <vt:lpstr>Fines and Costs</vt:lpstr>
      <vt:lpstr>Philadelphia Spill</vt:lpstr>
      <vt:lpstr>Data Organization</vt:lpstr>
      <vt:lpstr>Is there a significant correlation?</vt:lpstr>
      <vt:lpstr>Perhaps: A Pattern to the Accidents?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Jayaram, Archita</dc:creator>
  <cp:lastModifiedBy>Archita Jayaram</cp:lastModifiedBy>
  <cp:revision>1</cp:revision>
  <dcterms:created xsi:type="dcterms:W3CDTF">2023-04-16T14:28:18Z</dcterms:created>
  <dcterms:modified xsi:type="dcterms:W3CDTF">2023-04-19T15:19:59Z</dcterms:modified>
</cp:coreProperties>
</file>