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1A75E-EC7A-446E-B587-F33BD62FC7B7}" v="35" dt="2023-04-19T05:13:1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94660"/>
  </p:normalViewPr>
  <p:slideViewPr>
    <p:cSldViewPr snapToGrid="0">
      <p:cViewPr>
        <p:scale>
          <a:sx n="66" d="100"/>
          <a:sy n="66" d="100"/>
        </p:scale>
        <p:origin x="168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nski, Megan A" userId="1fb9d12b-5f8b-479a-982d-c7e48695aec9" providerId="ADAL" clId="{E001A75E-EC7A-446E-B587-F33BD62FC7B7}"/>
    <pc:docChg chg="undo redo custSel addSld delSld modSld sldOrd modMainMaster">
      <pc:chgData name="Kilinski, Megan A" userId="1fb9d12b-5f8b-479a-982d-c7e48695aec9" providerId="ADAL" clId="{E001A75E-EC7A-446E-B587-F33BD62FC7B7}" dt="2023-04-19T15:56:19.320" v="2470" actId="20577"/>
      <pc:docMkLst>
        <pc:docMk/>
      </pc:docMkLst>
      <pc:sldChg chg="addSp delSp modSp mod">
        <pc:chgData name="Kilinski, Megan A" userId="1fb9d12b-5f8b-479a-982d-c7e48695aec9" providerId="ADAL" clId="{E001A75E-EC7A-446E-B587-F33BD62FC7B7}" dt="2023-04-19T15:56:19.320" v="2470" actId="20577"/>
        <pc:sldMkLst>
          <pc:docMk/>
          <pc:sldMk cId="479540652" sldId="256"/>
        </pc:sldMkLst>
        <pc:spChg chg="mod">
          <ac:chgData name="Kilinski, Megan A" userId="1fb9d12b-5f8b-479a-982d-c7e48695aec9" providerId="ADAL" clId="{E001A75E-EC7A-446E-B587-F33BD62FC7B7}" dt="2023-04-19T15:56:19.320" v="2470" actId="20577"/>
          <ac:spMkLst>
            <pc:docMk/>
            <pc:sldMk cId="479540652" sldId="256"/>
            <ac:spMk id="2" creationId="{338B041F-D952-2ADA-69C5-5DB3B4E10CC1}"/>
          </ac:spMkLst>
        </pc:spChg>
        <pc:spChg chg="mod">
          <ac:chgData name="Kilinski, Megan A" userId="1fb9d12b-5f8b-479a-982d-c7e48695aec9" providerId="ADAL" clId="{E001A75E-EC7A-446E-B587-F33BD62FC7B7}" dt="2023-04-19T01:41:30.206" v="326" actId="1076"/>
          <ac:spMkLst>
            <pc:docMk/>
            <pc:sldMk cId="479540652" sldId="256"/>
            <ac:spMk id="3" creationId="{5F345D10-FF7A-562E-6A30-07941FE12DD2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7" creationId="{3A397E3E-B90C-4D82-BAAA-36F7AC6A4565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24" creationId="{8F559C00-FBCE-4548-8AEC-2383BAB38371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26" creationId="{CEFEAA38-170A-444D-B0F3-99624FA9D0CD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28" creationId="{166C5E0C-C82F-41AC-864E-919DB778FD5E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30" creationId="{2E1929A1-D7FF-4E85-AA19-59CA57DFFC2C}"/>
          </ac:spMkLst>
        </pc:spChg>
        <pc:spChg chg="del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32" creationId="{EC9707BA-98EC-4E12-B9E9-93CB8F65C789}"/>
          </ac:spMkLst>
        </pc:spChg>
        <pc:spChg chg="add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44" creationId="{3A397E3E-B90C-4D82-BAAA-36F7AC6A4565}"/>
          </ac:spMkLst>
        </pc:spChg>
        <pc:spChg chg="add">
          <ac:chgData name="Kilinski, Megan A" userId="1fb9d12b-5f8b-479a-982d-c7e48695aec9" providerId="ADAL" clId="{E001A75E-EC7A-446E-B587-F33BD62FC7B7}" dt="2023-04-19T01:20:27.195" v="0" actId="26606"/>
          <ac:spMkLst>
            <pc:docMk/>
            <pc:sldMk cId="479540652" sldId="256"/>
            <ac:spMk id="50" creationId="{8DE96824-E506-4448-8704-5EC7BF7BC51B}"/>
          </ac:spMkLst>
        </pc:spChg>
        <pc:grpChg chg="del">
          <ac:chgData name="Kilinski, Megan A" userId="1fb9d12b-5f8b-479a-982d-c7e48695aec9" providerId="ADAL" clId="{E001A75E-EC7A-446E-B587-F33BD62FC7B7}" dt="2023-04-19T01:20:27.195" v="0" actId="26606"/>
          <ac:grpSpMkLst>
            <pc:docMk/>
            <pc:sldMk cId="479540652" sldId="256"/>
            <ac:grpSpMk id="8" creationId="{04A65D55-7E2D-4A21-B355-917D3C6F3E93}"/>
          </ac:grpSpMkLst>
        </pc:grpChg>
        <pc:grpChg chg="del">
          <ac:chgData name="Kilinski, Megan A" userId="1fb9d12b-5f8b-479a-982d-c7e48695aec9" providerId="ADAL" clId="{E001A75E-EC7A-446E-B587-F33BD62FC7B7}" dt="2023-04-19T01:20:27.195" v="0" actId="26606"/>
          <ac:grpSpMkLst>
            <pc:docMk/>
            <pc:sldMk cId="479540652" sldId="256"/>
            <ac:grpSpMk id="11" creationId="{26D18EEF-8F13-4130-9A08-EE7506D268FE}"/>
          </ac:grpSpMkLst>
        </pc:grpChg>
        <pc:grpChg chg="del">
          <ac:chgData name="Kilinski, Megan A" userId="1fb9d12b-5f8b-479a-982d-c7e48695aec9" providerId="ADAL" clId="{E001A75E-EC7A-446E-B587-F33BD62FC7B7}" dt="2023-04-19T01:20:27.195" v="0" actId="26606"/>
          <ac:grpSpMkLst>
            <pc:docMk/>
            <pc:sldMk cId="479540652" sldId="256"/>
            <ac:grpSpMk id="20" creationId="{8ED9932C-1856-4003-881F-BE9632CBA60F}"/>
          </ac:grpSpMkLst>
        </pc:grpChg>
        <pc:grpChg chg="del">
          <ac:chgData name="Kilinski, Megan A" userId="1fb9d12b-5f8b-479a-982d-c7e48695aec9" providerId="ADAL" clId="{E001A75E-EC7A-446E-B587-F33BD62FC7B7}" dt="2023-04-19T01:20:27.195" v="0" actId="26606"/>
          <ac:grpSpMkLst>
            <pc:docMk/>
            <pc:sldMk cId="479540652" sldId="256"/>
            <ac:grpSpMk id="34" creationId="{AF7AF31A-E7AD-47BE-BF07-BBF9445B3252}"/>
          </ac:grpSpMkLst>
        </pc:grpChg>
        <pc:grpChg chg="add">
          <ac:chgData name="Kilinski, Megan A" userId="1fb9d12b-5f8b-479a-982d-c7e48695aec9" providerId="ADAL" clId="{E001A75E-EC7A-446E-B587-F33BD62FC7B7}" dt="2023-04-19T01:20:27.195" v="0" actId="26606"/>
          <ac:grpSpMkLst>
            <pc:docMk/>
            <pc:sldMk cId="479540652" sldId="256"/>
            <ac:grpSpMk id="46" creationId="{33F35CE5-6CA7-4309-88BC-D7436FD3AB56}"/>
          </ac:grpSpMkLst>
        </pc:grpChg>
        <pc:picChg chg="mod modCrop">
          <ac:chgData name="Kilinski, Megan A" userId="1fb9d12b-5f8b-479a-982d-c7e48695aec9" providerId="ADAL" clId="{E001A75E-EC7A-446E-B587-F33BD62FC7B7}" dt="2023-04-19T01:41:30.701" v="327" actId="14100"/>
          <ac:picMkLst>
            <pc:docMk/>
            <pc:sldMk cId="479540652" sldId="256"/>
            <ac:picMk id="5" creationId="{FE0E51E1-B708-AE82-D4A0-590E21D4D6E6}"/>
          </ac:picMkLst>
        </pc:picChg>
      </pc:sldChg>
      <pc:sldChg chg="addSp delSp modSp mod">
        <pc:chgData name="Kilinski, Megan A" userId="1fb9d12b-5f8b-479a-982d-c7e48695aec9" providerId="ADAL" clId="{E001A75E-EC7A-446E-B587-F33BD62FC7B7}" dt="2023-04-19T01:39:41.595" v="316" actId="20577"/>
        <pc:sldMkLst>
          <pc:docMk/>
          <pc:sldMk cId="3599592521" sldId="257"/>
        </pc:sldMkLst>
        <pc:spChg chg="mod">
          <ac:chgData name="Kilinski, Megan A" userId="1fb9d12b-5f8b-479a-982d-c7e48695aec9" providerId="ADAL" clId="{E001A75E-EC7A-446E-B587-F33BD62FC7B7}" dt="2023-04-19T01:30:55.965" v="229" actId="20577"/>
          <ac:spMkLst>
            <pc:docMk/>
            <pc:sldMk cId="3599592521" sldId="257"/>
            <ac:spMk id="2" creationId="{353FF63F-1751-2517-2B01-A565BC38ED21}"/>
          </ac:spMkLst>
        </pc:spChg>
        <pc:spChg chg="del">
          <ac:chgData name="Kilinski, Megan A" userId="1fb9d12b-5f8b-479a-982d-c7e48695aec9" providerId="ADAL" clId="{E001A75E-EC7A-446E-B587-F33BD62FC7B7}" dt="2023-04-19T01:30:00.475" v="205"/>
          <ac:spMkLst>
            <pc:docMk/>
            <pc:sldMk cId="3599592521" sldId="257"/>
            <ac:spMk id="3" creationId="{A8BD51E7-75BA-D643-9F8D-0A64D1025411}"/>
          </ac:spMkLst>
        </pc:spChg>
        <pc:spChg chg="add mod">
          <ac:chgData name="Kilinski, Megan A" userId="1fb9d12b-5f8b-479a-982d-c7e48695aec9" providerId="ADAL" clId="{E001A75E-EC7A-446E-B587-F33BD62FC7B7}" dt="2023-04-19T01:39:41.595" v="316" actId="20577"/>
          <ac:spMkLst>
            <pc:docMk/>
            <pc:sldMk cId="3599592521" sldId="257"/>
            <ac:spMk id="27" creationId="{3B7944F0-4514-571F-B9B3-AC089EEF97BB}"/>
          </ac:spMkLst>
        </pc:spChg>
        <pc:picChg chg="add del mod">
          <ac:chgData name="Kilinski, Megan A" userId="1fb9d12b-5f8b-479a-982d-c7e48695aec9" providerId="ADAL" clId="{E001A75E-EC7A-446E-B587-F33BD62FC7B7}" dt="2023-04-19T01:30:18.485" v="226" actId="478"/>
          <ac:picMkLst>
            <pc:docMk/>
            <pc:sldMk cId="3599592521" sldId="257"/>
            <ac:picMk id="5" creationId="{11833799-31D8-7183-4851-BAD5553BC93B}"/>
          </ac:picMkLst>
        </pc:picChg>
        <pc:picChg chg="add del mod">
          <ac:chgData name="Kilinski, Megan A" userId="1fb9d12b-5f8b-479a-982d-c7e48695aec9" providerId="ADAL" clId="{E001A75E-EC7A-446E-B587-F33BD62FC7B7}" dt="2023-04-19T01:30:17.205" v="225" actId="478"/>
          <ac:picMkLst>
            <pc:docMk/>
            <pc:sldMk cId="3599592521" sldId="257"/>
            <ac:picMk id="7" creationId="{A46F8B41-D832-FF83-F165-F3484238D1E2}"/>
          </ac:picMkLst>
        </pc:picChg>
        <pc:picChg chg="add del mod">
          <ac:chgData name="Kilinski, Megan A" userId="1fb9d12b-5f8b-479a-982d-c7e48695aec9" providerId="ADAL" clId="{E001A75E-EC7A-446E-B587-F33BD62FC7B7}" dt="2023-04-19T01:30:16.683" v="224" actId="478"/>
          <ac:picMkLst>
            <pc:docMk/>
            <pc:sldMk cId="3599592521" sldId="257"/>
            <ac:picMk id="9" creationId="{7256CAAB-DECA-BACB-6CD8-83FC48BE359D}"/>
          </ac:picMkLst>
        </pc:picChg>
        <pc:picChg chg="add del mod">
          <ac:chgData name="Kilinski, Megan A" userId="1fb9d12b-5f8b-479a-982d-c7e48695aec9" providerId="ADAL" clId="{E001A75E-EC7A-446E-B587-F33BD62FC7B7}" dt="2023-04-19T01:30:16.130" v="223" actId="478"/>
          <ac:picMkLst>
            <pc:docMk/>
            <pc:sldMk cId="3599592521" sldId="257"/>
            <ac:picMk id="11" creationId="{8AE2CFD5-91B3-AE14-28DF-E727397D2485}"/>
          </ac:picMkLst>
        </pc:picChg>
        <pc:picChg chg="add del mod">
          <ac:chgData name="Kilinski, Megan A" userId="1fb9d12b-5f8b-479a-982d-c7e48695aec9" providerId="ADAL" clId="{E001A75E-EC7A-446E-B587-F33BD62FC7B7}" dt="2023-04-19T01:30:15.576" v="222" actId="478"/>
          <ac:picMkLst>
            <pc:docMk/>
            <pc:sldMk cId="3599592521" sldId="257"/>
            <ac:picMk id="13" creationId="{2300C6E9-8A1B-D07A-3F2F-CBB6DA0F2923}"/>
          </ac:picMkLst>
        </pc:picChg>
        <pc:picChg chg="add del mod">
          <ac:chgData name="Kilinski, Megan A" userId="1fb9d12b-5f8b-479a-982d-c7e48695aec9" providerId="ADAL" clId="{E001A75E-EC7A-446E-B587-F33BD62FC7B7}" dt="2023-04-19T01:30:14.986" v="221" actId="478"/>
          <ac:picMkLst>
            <pc:docMk/>
            <pc:sldMk cId="3599592521" sldId="257"/>
            <ac:picMk id="15" creationId="{5DFB6A9E-9CE6-4C99-EB2E-B569247CAC0C}"/>
          </ac:picMkLst>
        </pc:picChg>
        <pc:picChg chg="add del mod">
          <ac:chgData name="Kilinski, Megan A" userId="1fb9d12b-5f8b-479a-982d-c7e48695aec9" providerId="ADAL" clId="{E001A75E-EC7A-446E-B587-F33BD62FC7B7}" dt="2023-04-19T01:30:14.305" v="220" actId="478"/>
          <ac:picMkLst>
            <pc:docMk/>
            <pc:sldMk cId="3599592521" sldId="257"/>
            <ac:picMk id="17" creationId="{5215E2F0-E079-9494-EE2A-A95BDD06A39F}"/>
          </ac:picMkLst>
        </pc:picChg>
        <pc:picChg chg="add del mod">
          <ac:chgData name="Kilinski, Megan A" userId="1fb9d12b-5f8b-479a-982d-c7e48695aec9" providerId="ADAL" clId="{E001A75E-EC7A-446E-B587-F33BD62FC7B7}" dt="2023-04-19T01:30:13.536" v="219" actId="478"/>
          <ac:picMkLst>
            <pc:docMk/>
            <pc:sldMk cId="3599592521" sldId="257"/>
            <ac:picMk id="19" creationId="{D5C48343-1312-8F80-1488-02B974BC0D2A}"/>
          </ac:picMkLst>
        </pc:picChg>
        <pc:picChg chg="add del mod">
          <ac:chgData name="Kilinski, Megan A" userId="1fb9d12b-5f8b-479a-982d-c7e48695aec9" providerId="ADAL" clId="{E001A75E-EC7A-446E-B587-F33BD62FC7B7}" dt="2023-04-19T01:30:11.481" v="218" actId="478"/>
          <ac:picMkLst>
            <pc:docMk/>
            <pc:sldMk cId="3599592521" sldId="257"/>
            <ac:picMk id="21" creationId="{29C839C1-874C-B40F-18E7-ABFDA28BF752}"/>
          </ac:picMkLst>
        </pc:picChg>
        <pc:picChg chg="add del mod">
          <ac:chgData name="Kilinski, Megan A" userId="1fb9d12b-5f8b-479a-982d-c7e48695aec9" providerId="ADAL" clId="{E001A75E-EC7A-446E-B587-F33BD62FC7B7}" dt="2023-04-19T01:30:09.636" v="217" actId="478"/>
          <ac:picMkLst>
            <pc:docMk/>
            <pc:sldMk cId="3599592521" sldId="257"/>
            <ac:picMk id="23" creationId="{E94D3234-EE92-DEF6-AFB6-2940EE61BC88}"/>
          </ac:picMkLst>
        </pc:picChg>
        <pc:picChg chg="add del mod">
          <ac:chgData name="Kilinski, Megan A" userId="1fb9d12b-5f8b-479a-982d-c7e48695aec9" providerId="ADAL" clId="{E001A75E-EC7A-446E-B587-F33BD62FC7B7}" dt="2023-04-19T01:30:03.792" v="206" actId="478"/>
          <ac:picMkLst>
            <pc:docMk/>
            <pc:sldMk cId="3599592521" sldId="257"/>
            <ac:picMk id="25" creationId="{5A1F6907-0063-9BE4-1EBF-E989267A6065}"/>
          </ac:picMkLst>
        </pc:picChg>
      </pc:sldChg>
      <pc:sldChg chg="addSp modSp add del mod">
        <pc:chgData name="Kilinski, Megan A" userId="1fb9d12b-5f8b-479a-982d-c7e48695aec9" providerId="ADAL" clId="{E001A75E-EC7A-446E-B587-F33BD62FC7B7}" dt="2023-04-19T01:44:44.820" v="358" actId="2696"/>
        <pc:sldMkLst>
          <pc:docMk/>
          <pc:sldMk cId="1412790728" sldId="258"/>
        </pc:sldMkLst>
        <pc:spChg chg="mod">
          <ac:chgData name="Kilinski, Megan A" userId="1fb9d12b-5f8b-479a-982d-c7e48695aec9" providerId="ADAL" clId="{E001A75E-EC7A-446E-B587-F33BD62FC7B7}" dt="2023-04-19T01:43:47.800" v="353" actId="20577"/>
          <ac:spMkLst>
            <pc:docMk/>
            <pc:sldMk cId="1412790728" sldId="258"/>
            <ac:spMk id="2" creationId="{353FF63F-1751-2517-2B01-A565BC38ED21}"/>
          </ac:spMkLst>
        </pc:spChg>
        <pc:spChg chg="add mod">
          <ac:chgData name="Kilinski, Megan A" userId="1fb9d12b-5f8b-479a-982d-c7e48695aec9" providerId="ADAL" clId="{E001A75E-EC7A-446E-B587-F33BD62FC7B7}" dt="2023-04-19T01:44:33.991" v="357" actId="1076"/>
          <ac:spMkLst>
            <pc:docMk/>
            <pc:sldMk cId="1412790728" sldId="258"/>
            <ac:spMk id="3" creationId="{073B6308-0372-100A-2B57-9ACCE922DBEB}"/>
          </ac:spMkLst>
        </pc:spChg>
        <pc:spChg chg="mod">
          <ac:chgData name="Kilinski, Megan A" userId="1fb9d12b-5f8b-479a-982d-c7e48695aec9" providerId="ADAL" clId="{E001A75E-EC7A-446E-B587-F33BD62FC7B7}" dt="2023-04-19T01:44:27.487" v="355" actId="27636"/>
          <ac:spMkLst>
            <pc:docMk/>
            <pc:sldMk cId="1412790728" sldId="258"/>
            <ac:spMk id="27" creationId="{3B7944F0-4514-571F-B9B3-AC089EEF97BB}"/>
          </ac:spMkLst>
        </pc:spChg>
      </pc:sldChg>
      <pc:sldChg chg="modSp new mod">
        <pc:chgData name="Kilinski, Megan A" userId="1fb9d12b-5f8b-479a-982d-c7e48695aec9" providerId="ADAL" clId="{E001A75E-EC7A-446E-B587-F33BD62FC7B7}" dt="2023-04-19T02:06:01.718" v="822" actId="20577"/>
        <pc:sldMkLst>
          <pc:docMk/>
          <pc:sldMk cId="2545491338" sldId="258"/>
        </pc:sldMkLst>
        <pc:spChg chg="mod">
          <ac:chgData name="Kilinski, Megan A" userId="1fb9d12b-5f8b-479a-982d-c7e48695aec9" providerId="ADAL" clId="{E001A75E-EC7A-446E-B587-F33BD62FC7B7}" dt="2023-04-19T01:45:07.720" v="364" actId="108"/>
          <ac:spMkLst>
            <pc:docMk/>
            <pc:sldMk cId="2545491338" sldId="258"/>
            <ac:spMk id="2" creationId="{C0A293E3-CE46-216A-3DDA-D1DD0AAF57AA}"/>
          </ac:spMkLst>
        </pc:spChg>
        <pc:spChg chg="mod">
          <ac:chgData name="Kilinski, Megan A" userId="1fb9d12b-5f8b-479a-982d-c7e48695aec9" providerId="ADAL" clId="{E001A75E-EC7A-446E-B587-F33BD62FC7B7}" dt="2023-04-19T02:06:01.718" v="822" actId="20577"/>
          <ac:spMkLst>
            <pc:docMk/>
            <pc:sldMk cId="2545491338" sldId="258"/>
            <ac:spMk id="3" creationId="{22B9B4BD-6DA4-6F5F-B050-78E64B77F821}"/>
          </ac:spMkLst>
        </pc:spChg>
        <pc:spChg chg="mod">
          <ac:chgData name="Kilinski, Megan A" userId="1fb9d12b-5f8b-479a-982d-c7e48695aec9" providerId="ADAL" clId="{E001A75E-EC7A-446E-B587-F33BD62FC7B7}" dt="2023-04-19T02:00:06.131" v="625" actId="27636"/>
          <ac:spMkLst>
            <pc:docMk/>
            <pc:sldMk cId="2545491338" sldId="258"/>
            <ac:spMk id="4" creationId="{2DEAF05B-763A-11EF-BDA9-14E31B703A8A}"/>
          </ac:spMkLst>
        </pc:spChg>
      </pc:sldChg>
      <pc:sldChg chg="addSp delSp modSp add mod modAnim">
        <pc:chgData name="Kilinski, Megan A" userId="1fb9d12b-5f8b-479a-982d-c7e48695aec9" providerId="ADAL" clId="{E001A75E-EC7A-446E-B587-F33BD62FC7B7}" dt="2023-04-19T02:21:40.526" v="1045"/>
        <pc:sldMkLst>
          <pc:docMk/>
          <pc:sldMk cId="1738420195" sldId="259"/>
        </pc:sldMkLst>
        <pc:spChg chg="mod">
          <ac:chgData name="Kilinski, Megan A" userId="1fb9d12b-5f8b-479a-982d-c7e48695aec9" providerId="ADAL" clId="{E001A75E-EC7A-446E-B587-F33BD62FC7B7}" dt="2023-04-19T02:19:36.856" v="1043" actId="20577"/>
          <ac:spMkLst>
            <pc:docMk/>
            <pc:sldMk cId="1738420195" sldId="259"/>
            <ac:spMk id="3" creationId="{22B9B4BD-6DA4-6F5F-B050-78E64B77F821}"/>
          </ac:spMkLst>
        </pc:spChg>
        <pc:spChg chg="mod">
          <ac:chgData name="Kilinski, Megan A" userId="1fb9d12b-5f8b-479a-982d-c7e48695aec9" providerId="ADAL" clId="{E001A75E-EC7A-446E-B587-F33BD62FC7B7}" dt="2023-04-19T02:17:31.407" v="968" actId="20577"/>
          <ac:spMkLst>
            <pc:docMk/>
            <pc:sldMk cId="1738420195" sldId="259"/>
            <ac:spMk id="4" creationId="{2DEAF05B-763A-11EF-BDA9-14E31B703A8A}"/>
          </ac:spMkLst>
        </pc:spChg>
        <pc:picChg chg="add del mod">
          <ac:chgData name="Kilinski, Megan A" userId="1fb9d12b-5f8b-479a-982d-c7e48695aec9" providerId="ADAL" clId="{E001A75E-EC7A-446E-B587-F33BD62FC7B7}" dt="2023-04-19T02:17:12.786" v="963" actId="478"/>
          <ac:picMkLst>
            <pc:docMk/>
            <pc:sldMk cId="1738420195" sldId="259"/>
            <ac:picMk id="6" creationId="{8CCE6E44-5AF6-CDA1-095D-120FEF1A7DE9}"/>
          </ac:picMkLst>
        </pc:picChg>
        <pc:picChg chg="add">
          <ac:chgData name="Kilinski, Megan A" userId="1fb9d12b-5f8b-479a-982d-c7e48695aec9" providerId="ADAL" clId="{E001A75E-EC7A-446E-B587-F33BD62FC7B7}" dt="2023-04-19T02:21:32.526" v="1044" actId="22"/>
          <ac:picMkLst>
            <pc:docMk/>
            <pc:sldMk cId="1738420195" sldId="259"/>
            <ac:picMk id="8" creationId="{4D8D5380-D8E5-1F93-C434-B74B35B3F116}"/>
          </ac:picMkLst>
        </pc:picChg>
      </pc:sldChg>
      <pc:sldChg chg="addSp delSp modSp new mod">
        <pc:chgData name="Kilinski, Megan A" userId="1fb9d12b-5f8b-479a-982d-c7e48695aec9" providerId="ADAL" clId="{E001A75E-EC7A-446E-B587-F33BD62FC7B7}" dt="2023-04-19T15:08:36.725" v="2210" actId="1076"/>
        <pc:sldMkLst>
          <pc:docMk/>
          <pc:sldMk cId="3322116727" sldId="260"/>
        </pc:sldMkLst>
        <pc:spChg chg="mod">
          <ac:chgData name="Kilinski, Megan A" userId="1fb9d12b-5f8b-479a-982d-c7e48695aec9" providerId="ADAL" clId="{E001A75E-EC7A-446E-B587-F33BD62FC7B7}" dt="2023-04-19T15:08:09.985" v="2205" actId="108"/>
          <ac:spMkLst>
            <pc:docMk/>
            <pc:sldMk cId="3322116727" sldId="260"/>
            <ac:spMk id="2" creationId="{2B3E3884-80DE-2565-BD0E-4D81E524F0C6}"/>
          </ac:spMkLst>
        </pc:spChg>
        <pc:spChg chg="del">
          <ac:chgData name="Kilinski, Megan A" userId="1fb9d12b-5f8b-479a-982d-c7e48695aec9" providerId="ADAL" clId="{E001A75E-EC7A-446E-B587-F33BD62FC7B7}" dt="2023-04-19T02:30:12.376" v="1080" actId="478"/>
          <ac:spMkLst>
            <pc:docMk/>
            <pc:sldMk cId="3322116727" sldId="260"/>
            <ac:spMk id="3" creationId="{59B3BFCE-6060-D742-8E94-51A6EC7294F2}"/>
          </ac:spMkLst>
        </pc:spChg>
        <pc:picChg chg="add mod">
          <ac:chgData name="Kilinski, Megan A" userId="1fb9d12b-5f8b-479a-982d-c7e48695aec9" providerId="ADAL" clId="{E001A75E-EC7A-446E-B587-F33BD62FC7B7}" dt="2023-04-19T15:08:31.729" v="2209" actId="1076"/>
          <ac:picMkLst>
            <pc:docMk/>
            <pc:sldMk cId="3322116727" sldId="260"/>
            <ac:picMk id="4" creationId="{B51E9B0F-FCCC-63C5-F79B-13A153FF93C6}"/>
          </ac:picMkLst>
        </pc:picChg>
        <pc:picChg chg="add del mod">
          <ac:chgData name="Kilinski, Megan A" userId="1fb9d12b-5f8b-479a-982d-c7e48695aec9" providerId="ADAL" clId="{E001A75E-EC7A-446E-B587-F33BD62FC7B7}" dt="2023-04-19T02:56:27.017" v="1368" actId="478"/>
          <ac:picMkLst>
            <pc:docMk/>
            <pc:sldMk cId="3322116727" sldId="260"/>
            <ac:picMk id="5" creationId="{E37D437E-6452-D0DF-D27C-AE4BF28245D5}"/>
          </ac:picMkLst>
        </pc:picChg>
        <pc:picChg chg="add mod">
          <ac:chgData name="Kilinski, Megan A" userId="1fb9d12b-5f8b-479a-982d-c7e48695aec9" providerId="ADAL" clId="{E001A75E-EC7A-446E-B587-F33BD62FC7B7}" dt="2023-04-19T15:08:36.725" v="2210" actId="1076"/>
          <ac:picMkLst>
            <pc:docMk/>
            <pc:sldMk cId="3322116727" sldId="260"/>
            <ac:picMk id="7" creationId="{78CF49D8-9E7F-DC5C-EA99-50F6522E8128}"/>
          </ac:picMkLst>
        </pc:picChg>
      </pc:sldChg>
      <pc:sldChg chg="addSp delSp modSp add mod ord modAnim">
        <pc:chgData name="Kilinski, Megan A" userId="1fb9d12b-5f8b-479a-982d-c7e48695aec9" providerId="ADAL" clId="{E001A75E-EC7A-446E-B587-F33BD62FC7B7}" dt="2023-04-19T15:22:23.194" v="2458" actId="108"/>
        <pc:sldMkLst>
          <pc:docMk/>
          <pc:sldMk cId="715926113" sldId="261"/>
        </pc:sldMkLst>
        <pc:spChg chg="mod">
          <ac:chgData name="Kilinski, Megan A" userId="1fb9d12b-5f8b-479a-982d-c7e48695aec9" providerId="ADAL" clId="{E001A75E-EC7A-446E-B587-F33BD62FC7B7}" dt="2023-04-19T15:22:23.194" v="2458" actId="108"/>
          <ac:spMkLst>
            <pc:docMk/>
            <pc:sldMk cId="715926113" sldId="261"/>
            <ac:spMk id="2" creationId="{2B3E3884-80DE-2565-BD0E-4D81E524F0C6}"/>
          </ac:spMkLst>
        </pc:spChg>
        <pc:picChg chg="del">
          <ac:chgData name="Kilinski, Megan A" userId="1fb9d12b-5f8b-479a-982d-c7e48695aec9" providerId="ADAL" clId="{E001A75E-EC7A-446E-B587-F33BD62FC7B7}" dt="2023-04-19T02:32:06.157" v="1100" actId="478"/>
          <ac:picMkLst>
            <pc:docMk/>
            <pc:sldMk cId="715926113" sldId="261"/>
            <ac:picMk id="4" creationId="{B51E9B0F-FCCC-63C5-F79B-13A153FF93C6}"/>
          </ac:picMkLst>
        </pc:picChg>
        <pc:picChg chg="del">
          <ac:chgData name="Kilinski, Megan A" userId="1fb9d12b-5f8b-479a-982d-c7e48695aec9" providerId="ADAL" clId="{E001A75E-EC7A-446E-B587-F33BD62FC7B7}" dt="2023-04-19T02:32:06.867" v="1101" actId="478"/>
          <ac:picMkLst>
            <pc:docMk/>
            <pc:sldMk cId="715926113" sldId="261"/>
            <ac:picMk id="5" creationId="{E37D437E-6452-D0DF-D27C-AE4BF28245D5}"/>
          </ac:picMkLst>
        </pc:picChg>
        <pc:picChg chg="add del mod modCrop">
          <ac:chgData name="Kilinski, Megan A" userId="1fb9d12b-5f8b-479a-982d-c7e48695aec9" providerId="ADAL" clId="{E001A75E-EC7A-446E-B587-F33BD62FC7B7}" dt="2023-04-19T02:50:15.827" v="1262" actId="478"/>
          <ac:picMkLst>
            <pc:docMk/>
            <pc:sldMk cId="715926113" sldId="261"/>
            <ac:picMk id="6" creationId="{4A401B47-78CC-7E00-2EBC-946D42A27CC1}"/>
          </ac:picMkLst>
        </pc:picChg>
        <pc:picChg chg="add del mod ord modCrop">
          <ac:chgData name="Kilinski, Megan A" userId="1fb9d12b-5f8b-479a-982d-c7e48695aec9" providerId="ADAL" clId="{E001A75E-EC7A-446E-B587-F33BD62FC7B7}" dt="2023-04-19T02:50:16.187" v="1263" actId="478"/>
          <ac:picMkLst>
            <pc:docMk/>
            <pc:sldMk cId="715926113" sldId="261"/>
            <ac:picMk id="8" creationId="{BE350B32-A7A6-FB9B-9488-B0FB8B699E2D}"/>
          </ac:picMkLst>
        </pc:picChg>
        <pc:picChg chg="add del mod modCrop">
          <ac:chgData name="Kilinski, Megan A" userId="1fb9d12b-5f8b-479a-982d-c7e48695aec9" providerId="ADAL" clId="{E001A75E-EC7A-446E-B587-F33BD62FC7B7}" dt="2023-04-19T02:50:16.637" v="1264" actId="478"/>
          <ac:picMkLst>
            <pc:docMk/>
            <pc:sldMk cId="715926113" sldId="261"/>
            <ac:picMk id="10" creationId="{A48635FD-BFED-3472-140F-0264C55FE3F3}"/>
          </ac:picMkLst>
        </pc:picChg>
        <pc:picChg chg="add del mod modCrop">
          <ac:chgData name="Kilinski, Megan A" userId="1fb9d12b-5f8b-479a-982d-c7e48695aec9" providerId="ADAL" clId="{E001A75E-EC7A-446E-B587-F33BD62FC7B7}" dt="2023-04-19T02:50:17.117" v="1265" actId="478"/>
          <ac:picMkLst>
            <pc:docMk/>
            <pc:sldMk cId="715926113" sldId="261"/>
            <ac:picMk id="12" creationId="{5FE7BF68-4761-DC8B-A5B3-26FD887041DC}"/>
          </ac:picMkLst>
        </pc:picChg>
        <pc:picChg chg="add del mod modCrop">
          <ac:chgData name="Kilinski, Megan A" userId="1fb9d12b-5f8b-479a-982d-c7e48695aec9" providerId="ADAL" clId="{E001A75E-EC7A-446E-B587-F33BD62FC7B7}" dt="2023-04-19T02:50:17.642" v="1266" actId="478"/>
          <ac:picMkLst>
            <pc:docMk/>
            <pc:sldMk cId="715926113" sldId="261"/>
            <ac:picMk id="14" creationId="{C31F2873-1269-21A1-9FF3-DF0660F03199}"/>
          </ac:picMkLst>
        </pc:picChg>
        <pc:picChg chg="add del mod modCrop">
          <ac:chgData name="Kilinski, Megan A" userId="1fb9d12b-5f8b-479a-982d-c7e48695aec9" providerId="ADAL" clId="{E001A75E-EC7A-446E-B587-F33BD62FC7B7}" dt="2023-04-19T02:50:15.227" v="1261" actId="478"/>
          <ac:picMkLst>
            <pc:docMk/>
            <pc:sldMk cId="715926113" sldId="261"/>
            <ac:picMk id="16" creationId="{821C28B9-6E62-10C0-0574-32C98AF11707}"/>
          </ac:picMkLst>
        </pc:picChg>
        <pc:picChg chg="add del mod modCrop">
          <ac:chgData name="Kilinski, Megan A" userId="1fb9d12b-5f8b-479a-982d-c7e48695aec9" providerId="ADAL" clId="{E001A75E-EC7A-446E-B587-F33BD62FC7B7}" dt="2023-04-19T02:50:14.806" v="1260" actId="478"/>
          <ac:picMkLst>
            <pc:docMk/>
            <pc:sldMk cId="715926113" sldId="261"/>
            <ac:picMk id="18" creationId="{C34B335D-616F-1704-1FDB-4A775EBF4DC1}"/>
          </ac:picMkLst>
        </pc:picChg>
        <pc:picChg chg="add del mod modCrop">
          <ac:chgData name="Kilinski, Megan A" userId="1fb9d12b-5f8b-479a-982d-c7e48695aec9" providerId="ADAL" clId="{E001A75E-EC7A-446E-B587-F33BD62FC7B7}" dt="2023-04-19T02:50:14.249" v="1259" actId="478"/>
          <ac:picMkLst>
            <pc:docMk/>
            <pc:sldMk cId="715926113" sldId="261"/>
            <ac:picMk id="20" creationId="{132C1BC3-5002-4662-91F5-6A96981D5D58}"/>
          </ac:picMkLst>
        </pc:picChg>
        <pc:picChg chg="add del mod modCrop">
          <ac:chgData name="Kilinski, Megan A" userId="1fb9d12b-5f8b-479a-982d-c7e48695aec9" providerId="ADAL" clId="{E001A75E-EC7A-446E-B587-F33BD62FC7B7}" dt="2023-04-19T02:50:13.787" v="1258" actId="478"/>
          <ac:picMkLst>
            <pc:docMk/>
            <pc:sldMk cId="715926113" sldId="261"/>
            <ac:picMk id="22" creationId="{115015CE-B4C4-2163-1863-4C3C83E0E84D}"/>
          </ac:picMkLst>
        </pc:picChg>
        <pc:picChg chg="add del mod modCrop">
          <ac:chgData name="Kilinski, Megan A" userId="1fb9d12b-5f8b-479a-982d-c7e48695aec9" providerId="ADAL" clId="{E001A75E-EC7A-446E-B587-F33BD62FC7B7}" dt="2023-04-19T02:50:13.227" v="1257" actId="478"/>
          <ac:picMkLst>
            <pc:docMk/>
            <pc:sldMk cId="715926113" sldId="261"/>
            <ac:picMk id="24" creationId="{B393900E-4711-F15D-5BA9-591E33B03663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26" creationId="{50ED3832-222C-DF4E-1294-10D9482D91F0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28" creationId="{C4C1560F-0896-2593-F5FD-C81D31EAAC50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30" creationId="{92A3CDC3-339E-99A5-8A6D-A4019B4D6295}"/>
          </ac:picMkLst>
        </pc:picChg>
        <pc:picChg chg="add mod modCrop">
          <ac:chgData name="Kilinski, Megan A" userId="1fb9d12b-5f8b-479a-982d-c7e48695aec9" providerId="ADAL" clId="{E001A75E-EC7A-446E-B587-F33BD62FC7B7}" dt="2023-04-19T02:55:40.330" v="1362" actId="1076"/>
          <ac:picMkLst>
            <pc:docMk/>
            <pc:sldMk cId="715926113" sldId="261"/>
            <ac:picMk id="32" creationId="{A4AD8563-329B-F3B5-D92B-80128D8E43D1}"/>
          </ac:picMkLst>
        </pc:picChg>
        <pc:picChg chg="add mod modCrop">
          <ac:chgData name="Kilinski, Megan A" userId="1fb9d12b-5f8b-479a-982d-c7e48695aec9" providerId="ADAL" clId="{E001A75E-EC7A-446E-B587-F33BD62FC7B7}" dt="2023-04-19T02:55:40.330" v="1362" actId="1076"/>
          <ac:picMkLst>
            <pc:docMk/>
            <pc:sldMk cId="715926113" sldId="261"/>
            <ac:picMk id="34" creationId="{A555873D-898B-D71A-A328-F4BB895A788C}"/>
          </ac:picMkLst>
        </pc:picChg>
        <pc:picChg chg="add mod modCrop">
          <ac:chgData name="Kilinski, Megan A" userId="1fb9d12b-5f8b-479a-982d-c7e48695aec9" providerId="ADAL" clId="{E001A75E-EC7A-446E-B587-F33BD62FC7B7}" dt="2023-04-19T02:55:40.330" v="1362" actId="1076"/>
          <ac:picMkLst>
            <pc:docMk/>
            <pc:sldMk cId="715926113" sldId="261"/>
            <ac:picMk id="36" creationId="{19766682-742C-A560-74E0-27806B0860ED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38" creationId="{032B3576-C5FF-1522-EC9D-5C3B17E36549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40" creationId="{FFAD0C84-B065-4EE4-869F-C720C751E787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42" creationId="{0F3601AA-B0E2-07A8-DFE5-EF7A88B619A9}"/>
          </ac:picMkLst>
        </pc:picChg>
        <pc:picChg chg="add mod modCrop">
          <ac:chgData name="Kilinski, Megan A" userId="1fb9d12b-5f8b-479a-982d-c7e48695aec9" providerId="ADAL" clId="{E001A75E-EC7A-446E-B587-F33BD62FC7B7}" dt="2023-04-19T03:00:03.791" v="1379" actId="1076"/>
          <ac:picMkLst>
            <pc:docMk/>
            <pc:sldMk cId="715926113" sldId="261"/>
            <ac:picMk id="44" creationId="{F15A4C3A-07F1-AE63-4EDE-513F8038F3BC}"/>
          </ac:picMkLst>
        </pc:picChg>
        <pc:picChg chg="add mod ord">
          <ac:chgData name="Kilinski, Megan A" userId="1fb9d12b-5f8b-479a-982d-c7e48695aec9" providerId="ADAL" clId="{E001A75E-EC7A-446E-B587-F33BD62FC7B7}" dt="2023-04-19T03:00:07.387" v="1381" actId="167"/>
          <ac:picMkLst>
            <pc:docMk/>
            <pc:sldMk cId="715926113" sldId="261"/>
            <ac:picMk id="46" creationId="{6ED4C695-9D69-8E9F-63EB-14C1893D7DE9}"/>
          </ac:picMkLst>
        </pc:picChg>
        <pc:picChg chg="add mod">
          <ac:chgData name="Kilinski, Megan A" userId="1fb9d12b-5f8b-479a-982d-c7e48695aec9" providerId="ADAL" clId="{E001A75E-EC7A-446E-B587-F33BD62FC7B7}" dt="2023-04-19T03:01:08.396" v="1386" actId="1076"/>
          <ac:picMkLst>
            <pc:docMk/>
            <pc:sldMk cId="715926113" sldId="261"/>
            <ac:picMk id="47" creationId="{17825E5B-FC77-A529-1E09-97DC7491D4DC}"/>
          </ac:picMkLst>
        </pc:picChg>
      </pc:sldChg>
      <pc:sldChg chg="addSp delSp modSp add mod ord">
        <pc:chgData name="Kilinski, Megan A" userId="1fb9d12b-5f8b-479a-982d-c7e48695aec9" providerId="ADAL" clId="{E001A75E-EC7A-446E-B587-F33BD62FC7B7}" dt="2023-04-19T15:22:31.189" v="2459" actId="108"/>
        <pc:sldMkLst>
          <pc:docMk/>
          <pc:sldMk cId="1949888456" sldId="262"/>
        </pc:sldMkLst>
        <pc:spChg chg="mod">
          <ac:chgData name="Kilinski, Megan A" userId="1fb9d12b-5f8b-479a-982d-c7e48695aec9" providerId="ADAL" clId="{E001A75E-EC7A-446E-B587-F33BD62FC7B7}" dt="2023-04-19T15:22:31.189" v="2459" actId="108"/>
          <ac:spMkLst>
            <pc:docMk/>
            <pc:sldMk cId="1949888456" sldId="262"/>
            <ac:spMk id="2" creationId="{2B3E3884-80DE-2565-BD0E-4D81E524F0C6}"/>
          </ac:spMkLst>
        </pc:spChg>
        <pc:picChg chg="add mod">
          <ac:chgData name="Kilinski, Megan A" userId="1fb9d12b-5f8b-479a-982d-c7e48695aec9" providerId="ADAL" clId="{E001A75E-EC7A-446E-B587-F33BD62FC7B7}" dt="2023-04-19T04:29:48.602" v="1475" actId="1076"/>
          <ac:picMkLst>
            <pc:docMk/>
            <pc:sldMk cId="1949888456" sldId="262"/>
            <ac:picMk id="3" creationId="{BF146C74-723D-6012-3F19-A5B7A609C299}"/>
          </ac:picMkLst>
        </pc:picChg>
        <pc:picChg chg="del mod">
          <ac:chgData name="Kilinski, Megan A" userId="1fb9d12b-5f8b-479a-982d-c7e48695aec9" providerId="ADAL" clId="{E001A75E-EC7A-446E-B587-F33BD62FC7B7}" dt="2023-04-19T04:28:49.331" v="1469" actId="478"/>
          <ac:picMkLst>
            <pc:docMk/>
            <pc:sldMk cId="1949888456" sldId="262"/>
            <ac:picMk id="4" creationId="{B51E9B0F-FCCC-63C5-F79B-13A153FF93C6}"/>
          </ac:picMkLst>
        </pc:picChg>
        <pc:picChg chg="add mod">
          <ac:chgData name="Kilinski, Megan A" userId="1fb9d12b-5f8b-479a-982d-c7e48695aec9" providerId="ADAL" clId="{E001A75E-EC7A-446E-B587-F33BD62FC7B7}" dt="2023-04-19T04:29:29.521" v="1474" actId="1076"/>
          <ac:picMkLst>
            <pc:docMk/>
            <pc:sldMk cId="1949888456" sldId="262"/>
            <ac:picMk id="5" creationId="{E7F06F82-18DF-0B43-437D-60BA5E187C95}"/>
          </ac:picMkLst>
        </pc:picChg>
        <pc:picChg chg="del mod">
          <ac:chgData name="Kilinski, Megan A" userId="1fb9d12b-5f8b-479a-982d-c7e48695aec9" providerId="ADAL" clId="{E001A75E-EC7A-446E-B587-F33BD62FC7B7}" dt="2023-04-19T04:27:36.195" v="1465" actId="478"/>
          <ac:picMkLst>
            <pc:docMk/>
            <pc:sldMk cId="1949888456" sldId="262"/>
            <ac:picMk id="7" creationId="{78CF49D8-9E7F-DC5C-EA99-50F6522E8128}"/>
          </ac:picMkLst>
        </pc:picChg>
      </pc:sldChg>
      <pc:sldChg chg="addSp delSp modSp add mod modAnim">
        <pc:chgData name="Kilinski, Megan A" userId="1fb9d12b-5f8b-479a-982d-c7e48695aec9" providerId="ADAL" clId="{E001A75E-EC7A-446E-B587-F33BD62FC7B7}" dt="2023-04-19T15:22:38.624" v="2460" actId="108"/>
        <pc:sldMkLst>
          <pc:docMk/>
          <pc:sldMk cId="1685823878" sldId="263"/>
        </pc:sldMkLst>
        <pc:spChg chg="mod">
          <ac:chgData name="Kilinski, Megan A" userId="1fb9d12b-5f8b-479a-982d-c7e48695aec9" providerId="ADAL" clId="{E001A75E-EC7A-446E-B587-F33BD62FC7B7}" dt="2023-04-19T15:22:38.624" v="2460" actId="108"/>
          <ac:spMkLst>
            <pc:docMk/>
            <pc:sldMk cId="1685823878" sldId="263"/>
            <ac:spMk id="2" creationId="{2B3E3884-80DE-2565-BD0E-4D81E524F0C6}"/>
          </ac:spMkLst>
        </pc:spChg>
        <pc:picChg chg="del">
          <ac:chgData name="Kilinski, Megan A" userId="1fb9d12b-5f8b-479a-982d-c7e48695aec9" providerId="ADAL" clId="{E001A75E-EC7A-446E-B587-F33BD62FC7B7}" dt="2023-04-19T04:30:18.931" v="1490" actId="478"/>
          <ac:picMkLst>
            <pc:docMk/>
            <pc:sldMk cId="1685823878" sldId="263"/>
            <ac:picMk id="3" creationId="{BF146C74-723D-6012-3F19-A5B7A609C299}"/>
          </ac:picMkLst>
        </pc:picChg>
        <pc:picChg chg="del">
          <ac:chgData name="Kilinski, Megan A" userId="1fb9d12b-5f8b-479a-982d-c7e48695aec9" providerId="ADAL" clId="{E001A75E-EC7A-446E-B587-F33BD62FC7B7}" dt="2023-04-19T04:30:18.192" v="1489" actId="478"/>
          <ac:picMkLst>
            <pc:docMk/>
            <pc:sldMk cId="1685823878" sldId="263"/>
            <ac:picMk id="5" creationId="{E7F06F82-18DF-0B43-437D-60BA5E187C95}"/>
          </ac:picMkLst>
        </pc:picChg>
        <pc:picChg chg="add mod">
          <ac:chgData name="Kilinski, Megan A" userId="1fb9d12b-5f8b-479a-982d-c7e48695aec9" providerId="ADAL" clId="{E001A75E-EC7A-446E-B587-F33BD62FC7B7}" dt="2023-04-19T04:35:17.332" v="1566" actId="12789"/>
          <ac:picMkLst>
            <pc:docMk/>
            <pc:sldMk cId="1685823878" sldId="263"/>
            <ac:picMk id="6" creationId="{36623892-1925-F4A1-BA17-1FA58F6241E2}"/>
          </ac:picMkLst>
        </pc:picChg>
        <pc:picChg chg="add mod">
          <ac:chgData name="Kilinski, Megan A" userId="1fb9d12b-5f8b-479a-982d-c7e48695aec9" providerId="ADAL" clId="{E001A75E-EC7A-446E-B587-F33BD62FC7B7}" dt="2023-04-19T04:35:31.481" v="1568" actId="1076"/>
          <ac:picMkLst>
            <pc:docMk/>
            <pc:sldMk cId="1685823878" sldId="263"/>
            <ac:picMk id="8" creationId="{61557388-96FA-C548-89DB-179268382B4F}"/>
          </ac:picMkLst>
        </pc:picChg>
        <pc:picChg chg="add mod">
          <ac:chgData name="Kilinski, Megan A" userId="1fb9d12b-5f8b-479a-982d-c7e48695aec9" providerId="ADAL" clId="{E001A75E-EC7A-446E-B587-F33BD62FC7B7}" dt="2023-04-19T04:35:31.481" v="1568" actId="1076"/>
          <ac:picMkLst>
            <pc:docMk/>
            <pc:sldMk cId="1685823878" sldId="263"/>
            <ac:picMk id="10" creationId="{2E0513EF-F51A-71E9-BCC7-60D79D5ABD65}"/>
          </ac:picMkLst>
        </pc:picChg>
        <pc:picChg chg="add mod">
          <ac:chgData name="Kilinski, Megan A" userId="1fb9d12b-5f8b-479a-982d-c7e48695aec9" providerId="ADAL" clId="{E001A75E-EC7A-446E-B587-F33BD62FC7B7}" dt="2023-04-19T04:35:31.481" v="1568" actId="1076"/>
          <ac:picMkLst>
            <pc:docMk/>
            <pc:sldMk cId="1685823878" sldId="263"/>
            <ac:picMk id="12" creationId="{9C763AF0-D937-17F3-027C-581639B2527D}"/>
          </ac:picMkLst>
        </pc:picChg>
        <pc:picChg chg="add mod">
          <ac:chgData name="Kilinski, Megan A" userId="1fb9d12b-5f8b-479a-982d-c7e48695aec9" providerId="ADAL" clId="{E001A75E-EC7A-446E-B587-F33BD62FC7B7}" dt="2023-04-19T04:35:31.481" v="1568" actId="1076"/>
          <ac:picMkLst>
            <pc:docMk/>
            <pc:sldMk cId="1685823878" sldId="263"/>
            <ac:picMk id="14" creationId="{AAE2363E-D6F7-BA2E-F56D-398635E6084D}"/>
          </ac:picMkLst>
        </pc:picChg>
        <pc:picChg chg="add mod">
          <ac:chgData name="Kilinski, Megan A" userId="1fb9d12b-5f8b-479a-982d-c7e48695aec9" providerId="ADAL" clId="{E001A75E-EC7A-446E-B587-F33BD62FC7B7}" dt="2023-04-19T04:35:31.481" v="1568" actId="1076"/>
          <ac:picMkLst>
            <pc:docMk/>
            <pc:sldMk cId="1685823878" sldId="263"/>
            <ac:picMk id="16" creationId="{B20F8453-18C2-AB6F-D7CF-959CE7F5F240}"/>
          </ac:picMkLst>
        </pc:picChg>
        <pc:picChg chg="add mod">
          <ac:chgData name="Kilinski, Megan A" userId="1fb9d12b-5f8b-479a-982d-c7e48695aec9" providerId="ADAL" clId="{E001A75E-EC7A-446E-B587-F33BD62FC7B7}" dt="2023-04-19T04:35:17.332" v="1566" actId="12789"/>
          <ac:picMkLst>
            <pc:docMk/>
            <pc:sldMk cId="1685823878" sldId="263"/>
            <ac:picMk id="18" creationId="{ABD951FF-BE93-CB0C-57A1-AEDCB6C8E8CE}"/>
          </ac:picMkLst>
        </pc:picChg>
        <pc:picChg chg="add mod">
          <ac:chgData name="Kilinski, Megan A" userId="1fb9d12b-5f8b-479a-982d-c7e48695aec9" providerId="ADAL" clId="{E001A75E-EC7A-446E-B587-F33BD62FC7B7}" dt="2023-04-19T04:35:21.541" v="1567" actId="408"/>
          <ac:picMkLst>
            <pc:docMk/>
            <pc:sldMk cId="1685823878" sldId="263"/>
            <ac:picMk id="20" creationId="{CF8242DC-1D24-CCF3-D111-2AC65E279B44}"/>
          </ac:picMkLst>
        </pc:picChg>
        <pc:picChg chg="add mod">
          <ac:chgData name="Kilinski, Megan A" userId="1fb9d12b-5f8b-479a-982d-c7e48695aec9" providerId="ADAL" clId="{E001A75E-EC7A-446E-B587-F33BD62FC7B7}" dt="2023-04-19T04:35:21.541" v="1567" actId="408"/>
          <ac:picMkLst>
            <pc:docMk/>
            <pc:sldMk cId="1685823878" sldId="263"/>
            <ac:picMk id="22" creationId="{116421C8-8C3C-CBF8-33AA-216031E237A8}"/>
          </ac:picMkLst>
        </pc:picChg>
        <pc:picChg chg="add mod">
          <ac:chgData name="Kilinski, Megan A" userId="1fb9d12b-5f8b-479a-982d-c7e48695aec9" providerId="ADAL" clId="{E001A75E-EC7A-446E-B587-F33BD62FC7B7}" dt="2023-04-19T04:35:21.541" v="1567" actId="408"/>
          <ac:picMkLst>
            <pc:docMk/>
            <pc:sldMk cId="1685823878" sldId="263"/>
            <ac:picMk id="24" creationId="{0AA1E5E9-F5E5-5220-91A3-D21AB4D4326F}"/>
          </ac:picMkLst>
        </pc:picChg>
        <pc:picChg chg="add mod ord">
          <ac:chgData name="Kilinski, Megan A" userId="1fb9d12b-5f8b-479a-982d-c7e48695aec9" providerId="ADAL" clId="{E001A75E-EC7A-446E-B587-F33BD62FC7B7}" dt="2023-04-19T04:36:05.942" v="1571" actId="167"/>
          <ac:picMkLst>
            <pc:docMk/>
            <pc:sldMk cId="1685823878" sldId="263"/>
            <ac:picMk id="25" creationId="{2BF7691F-5C4C-20EA-79EC-7CF1550D6E86}"/>
          </ac:picMkLst>
        </pc:picChg>
      </pc:sldChg>
      <pc:sldChg chg="addSp delSp modSp add mod ord">
        <pc:chgData name="Kilinski, Megan A" userId="1fb9d12b-5f8b-479a-982d-c7e48695aec9" providerId="ADAL" clId="{E001A75E-EC7A-446E-B587-F33BD62FC7B7}" dt="2023-04-19T15:17:15.543" v="2267"/>
        <pc:sldMkLst>
          <pc:docMk/>
          <pc:sldMk cId="41091633" sldId="264"/>
        </pc:sldMkLst>
        <pc:spChg chg="mod">
          <ac:chgData name="Kilinski, Megan A" userId="1fb9d12b-5f8b-479a-982d-c7e48695aec9" providerId="ADAL" clId="{E001A75E-EC7A-446E-B587-F33BD62FC7B7}" dt="2023-04-19T15:08:50.830" v="2211" actId="108"/>
          <ac:spMkLst>
            <pc:docMk/>
            <pc:sldMk cId="41091633" sldId="264"/>
            <ac:spMk id="2" creationId="{2B3E3884-80DE-2565-BD0E-4D81E524F0C6}"/>
          </ac:spMkLst>
        </pc:spChg>
        <pc:picChg chg="del">
          <ac:chgData name="Kilinski, Megan A" userId="1fb9d12b-5f8b-479a-982d-c7e48695aec9" providerId="ADAL" clId="{E001A75E-EC7A-446E-B587-F33BD62FC7B7}" dt="2023-04-19T04:38:32.916" v="1595" actId="478"/>
          <ac:picMkLst>
            <pc:docMk/>
            <pc:sldMk cId="41091633" sldId="264"/>
            <ac:picMk id="4" creationId="{B51E9B0F-FCCC-63C5-F79B-13A153FF93C6}"/>
          </ac:picMkLst>
        </pc:picChg>
        <pc:picChg chg="add mod">
          <ac:chgData name="Kilinski, Megan A" userId="1fb9d12b-5f8b-479a-982d-c7e48695aec9" providerId="ADAL" clId="{E001A75E-EC7A-446E-B587-F33BD62FC7B7}" dt="2023-04-19T15:12:02.802" v="2215" actId="1076"/>
          <ac:picMkLst>
            <pc:docMk/>
            <pc:sldMk cId="41091633" sldId="264"/>
            <ac:picMk id="5" creationId="{356065A9-701E-44D7-75C1-7AE816F0DBB6}"/>
          </ac:picMkLst>
        </pc:picChg>
        <pc:picChg chg="del">
          <ac:chgData name="Kilinski, Megan A" userId="1fb9d12b-5f8b-479a-982d-c7e48695aec9" providerId="ADAL" clId="{E001A75E-EC7A-446E-B587-F33BD62FC7B7}" dt="2023-04-19T04:38:33.516" v="1596" actId="478"/>
          <ac:picMkLst>
            <pc:docMk/>
            <pc:sldMk cId="41091633" sldId="264"/>
            <ac:picMk id="7" creationId="{78CF49D8-9E7F-DC5C-EA99-50F6522E8128}"/>
          </ac:picMkLst>
        </pc:picChg>
      </pc:sldChg>
      <pc:sldChg chg="addSp delSp modSp add mod ord">
        <pc:chgData name="Kilinski, Megan A" userId="1fb9d12b-5f8b-479a-982d-c7e48695aec9" providerId="ADAL" clId="{E001A75E-EC7A-446E-B587-F33BD62FC7B7}" dt="2023-04-19T15:17:15.543" v="2267"/>
        <pc:sldMkLst>
          <pc:docMk/>
          <pc:sldMk cId="3758060651" sldId="265"/>
        </pc:sldMkLst>
        <pc:spChg chg="mod">
          <ac:chgData name="Kilinski, Megan A" userId="1fb9d12b-5f8b-479a-982d-c7e48695aec9" providerId="ADAL" clId="{E001A75E-EC7A-446E-B587-F33BD62FC7B7}" dt="2023-04-19T15:09:18.215" v="2212" actId="108"/>
          <ac:spMkLst>
            <pc:docMk/>
            <pc:sldMk cId="3758060651" sldId="265"/>
            <ac:spMk id="2" creationId="{2B3E3884-80DE-2565-BD0E-4D81E524F0C6}"/>
          </ac:spMkLst>
        </pc:spChg>
        <pc:picChg chg="add mod ord modCrop">
          <ac:chgData name="Kilinski, Megan A" userId="1fb9d12b-5f8b-479a-982d-c7e48695aec9" providerId="ADAL" clId="{E001A75E-EC7A-446E-B587-F33BD62FC7B7}" dt="2023-04-19T04:45:55.982" v="1714" actId="12789"/>
          <ac:picMkLst>
            <pc:docMk/>
            <pc:sldMk cId="3758060651" sldId="265"/>
            <ac:picMk id="4" creationId="{16EB83F0-86EC-A312-8139-36502EFF1E13}"/>
          </ac:picMkLst>
        </pc:picChg>
        <pc:picChg chg="del">
          <ac:chgData name="Kilinski, Megan A" userId="1fb9d12b-5f8b-479a-982d-c7e48695aec9" providerId="ADAL" clId="{E001A75E-EC7A-446E-B587-F33BD62FC7B7}" dt="2023-04-19T04:39:09.842" v="1611" actId="478"/>
          <ac:picMkLst>
            <pc:docMk/>
            <pc:sldMk cId="3758060651" sldId="265"/>
            <ac:picMk id="5" creationId="{356065A9-701E-44D7-75C1-7AE816F0DBB6}"/>
          </ac:picMkLst>
        </pc:picChg>
        <pc:picChg chg="add mod modCrop">
          <ac:chgData name="Kilinski, Megan A" userId="1fb9d12b-5f8b-479a-982d-c7e48695aec9" providerId="ADAL" clId="{E001A75E-EC7A-446E-B587-F33BD62FC7B7}" dt="2023-04-19T04:43:59.822" v="1694" actId="1076"/>
          <ac:picMkLst>
            <pc:docMk/>
            <pc:sldMk cId="3758060651" sldId="265"/>
            <ac:picMk id="7" creationId="{8EFE1D2C-4A4B-8C25-95B9-E38431CE291E}"/>
          </ac:picMkLst>
        </pc:picChg>
        <pc:picChg chg="add mod modCrop">
          <ac:chgData name="Kilinski, Megan A" userId="1fb9d12b-5f8b-479a-982d-c7e48695aec9" providerId="ADAL" clId="{E001A75E-EC7A-446E-B587-F33BD62FC7B7}" dt="2023-04-19T04:43:59.822" v="1694" actId="1076"/>
          <ac:picMkLst>
            <pc:docMk/>
            <pc:sldMk cId="3758060651" sldId="265"/>
            <ac:picMk id="9" creationId="{A96F0939-5759-20FE-AACB-137007DBBD0F}"/>
          </ac:picMkLst>
        </pc:picChg>
        <pc:picChg chg="add mod modCrop">
          <ac:chgData name="Kilinski, Megan A" userId="1fb9d12b-5f8b-479a-982d-c7e48695aec9" providerId="ADAL" clId="{E001A75E-EC7A-446E-B587-F33BD62FC7B7}" dt="2023-04-19T04:43:59.822" v="1694" actId="1076"/>
          <ac:picMkLst>
            <pc:docMk/>
            <pc:sldMk cId="3758060651" sldId="265"/>
            <ac:picMk id="11" creationId="{489A9F11-FFC9-45EA-8F89-08CC9CA879A7}"/>
          </ac:picMkLst>
        </pc:picChg>
        <pc:picChg chg="add mod modCrop">
          <ac:chgData name="Kilinski, Megan A" userId="1fb9d12b-5f8b-479a-982d-c7e48695aec9" providerId="ADAL" clId="{E001A75E-EC7A-446E-B587-F33BD62FC7B7}" dt="2023-04-19T04:43:59.822" v="1694" actId="1076"/>
          <ac:picMkLst>
            <pc:docMk/>
            <pc:sldMk cId="3758060651" sldId="265"/>
            <ac:picMk id="13" creationId="{0BE6A159-DD8C-BF27-C4D8-E1BBD0B2943F}"/>
          </ac:picMkLst>
        </pc:picChg>
        <pc:picChg chg="add mod modCrop">
          <ac:chgData name="Kilinski, Megan A" userId="1fb9d12b-5f8b-479a-982d-c7e48695aec9" providerId="ADAL" clId="{E001A75E-EC7A-446E-B587-F33BD62FC7B7}" dt="2023-04-19T04:43:59.822" v="1694" actId="1076"/>
          <ac:picMkLst>
            <pc:docMk/>
            <pc:sldMk cId="3758060651" sldId="265"/>
            <ac:picMk id="15" creationId="{B5C8523D-7EF5-208B-3547-6506E0BA5509}"/>
          </ac:picMkLst>
        </pc:picChg>
        <pc:picChg chg="add mod ord modCrop">
          <ac:chgData name="Kilinski, Megan A" userId="1fb9d12b-5f8b-479a-982d-c7e48695aec9" providerId="ADAL" clId="{E001A75E-EC7A-446E-B587-F33BD62FC7B7}" dt="2023-04-19T04:45:55.982" v="1714" actId="12789"/>
          <ac:picMkLst>
            <pc:docMk/>
            <pc:sldMk cId="3758060651" sldId="265"/>
            <ac:picMk id="17" creationId="{E09B30C1-04E9-B011-28EC-92BD4682E1FA}"/>
          </ac:picMkLst>
        </pc:picChg>
        <pc:picChg chg="add mod ord modCrop">
          <ac:chgData name="Kilinski, Megan A" userId="1fb9d12b-5f8b-479a-982d-c7e48695aec9" providerId="ADAL" clId="{E001A75E-EC7A-446E-B587-F33BD62FC7B7}" dt="2023-04-19T04:45:55.982" v="1714" actId="12789"/>
          <ac:picMkLst>
            <pc:docMk/>
            <pc:sldMk cId="3758060651" sldId="265"/>
            <ac:picMk id="19" creationId="{275B6D5F-8426-F069-360B-174379693381}"/>
          </ac:picMkLst>
        </pc:picChg>
        <pc:picChg chg="add mod modCrop">
          <ac:chgData name="Kilinski, Megan A" userId="1fb9d12b-5f8b-479a-982d-c7e48695aec9" providerId="ADAL" clId="{E001A75E-EC7A-446E-B587-F33BD62FC7B7}" dt="2023-04-19T04:45:55.982" v="1714" actId="12789"/>
          <ac:picMkLst>
            <pc:docMk/>
            <pc:sldMk cId="3758060651" sldId="265"/>
            <ac:picMk id="21" creationId="{1A8CC4CB-04F3-B7CF-D757-46BF00E55084}"/>
          </ac:picMkLst>
        </pc:picChg>
        <pc:picChg chg="add mod ord modCrop">
          <ac:chgData name="Kilinski, Megan A" userId="1fb9d12b-5f8b-479a-982d-c7e48695aec9" providerId="ADAL" clId="{E001A75E-EC7A-446E-B587-F33BD62FC7B7}" dt="2023-04-19T04:45:55.982" v="1714" actId="12789"/>
          <ac:picMkLst>
            <pc:docMk/>
            <pc:sldMk cId="3758060651" sldId="265"/>
            <ac:picMk id="23" creationId="{599F3352-85B8-26A1-691C-86C7DDA6267B}"/>
          </ac:picMkLst>
        </pc:picChg>
      </pc:sldChg>
      <pc:sldChg chg="modSp new mod">
        <pc:chgData name="Kilinski, Megan A" userId="1fb9d12b-5f8b-479a-982d-c7e48695aec9" providerId="ADAL" clId="{E001A75E-EC7A-446E-B587-F33BD62FC7B7}" dt="2023-04-19T15:23:54.078" v="2469" actId="108"/>
        <pc:sldMkLst>
          <pc:docMk/>
          <pc:sldMk cId="2476009153" sldId="266"/>
        </pc:sldMkLst>
        <pc:spChg chg="mod">
          <ac:chgData name="Kilinski, Megan A" userId="1fb9d12b-5f8b-479a-982d-c7e48695aec9" providerId="ADAL" clId="{E001A75E-EC7A-446E-B587-F33BD62FC7B7}" dt="2023-04-19T15:23:54.078" v="2469" actId="108"/>
          <ac:spMkLst>
            <pc:docMk/>
            <pc:sldMk cId="2476009153" sldId="266"/>
            <ac:spMk id="2" creationId="{A8C35CBF-5868-24FB-0BDF-01C76D95FB41}"/>
          </ac:spMkLst>
        </pc:spChg>
        <pc:spChg chg="mod">
          <ac:chgData name="Kilinski, Megan A" userId="1fb9d12b-5f8b-479a-982d-c7e48695aec9" providerId="ADAL" clId="{E001A75E-EC7A-446E-B587-F33BD62FC7B7}" dt="2023-04-19T15:12:42.256" v="2263" actId="20577"/>
          <ac:spMkLst>
            <pc:docMk/>
            <pc:sldMk cId="2476009153" sldId="266"/>
            <ac:spMk id="3" creationId="{1A778BA1-9875-4561-8124-19184BC4EADE}"/>
          </ac:spMkLst>
        </pc:spChg>
      </pc:sldChg>
      <pc:sldChg chg="modSp add mod ord">
        <pc:chgData name="Kilinski, Megan A" userId="1fb9d12b-5f8b-479a-982d-c7e48695aec9" providerId="ADAL" clId="{E001A75E-EC7A-446E-B587-F33BD62FC7B7}" dt="2023-04-19T15:23:43.681" v="2468" actId="108"/>
        <pc:sldMkLst>
          <pc:docMk/>
          <pc:sldMk cId="3676155571" sldId="267"/>
        </pc:sldMkLst>
        <pc:spChg chg="mod">
          <ac:chgData name="Kilinski, Megan A" userId="1fb9d12b-5f8b-479a-982d-c7e48695aec9" providerId="ADAL" clId="{E001A75E-EC7A-446E-B587-F33BD62FC7B7}" dt="2023-04-19T15:23:43.681" v="2468" actId="108"/>
          <ac:spMkLst>
            <pc:docMk/>
            <pc:sldMk cId="3676155571" sldId="267"/>
            <ac:spMk id="2" creationId="{A8C35CBF-5868-24FB-0BDF-01C76D95FB41}"/>
          </ac:spMkLst>
        </pc:spChg>
        <pc:spChg chg="mod">
          <ac:chgData name="Kilinski, Megan A" userId="1fb9d12b-5f8b-479a-982d-c7e48695aec9" providerId="ADAL" clId="{E001A75E-EC7A-446E-B587-F33BD62FC7B7}" dt="2023-04-19T15:20:53.827" v="2457" actId="20577"/>
          <ac:spMkLst>
            <pc:docMk/>
            <pc:sldMk cId="3676155571" sldId="267"/>
            <ac:spMk id="3" creationId="{1A778BA1-9875-4561-8124-19184BC4EADE}"/>
          </ac:spMkLst>
        </pc:spChg>
      </pc:sldChg>
      <pc:sldChg chg="modSp new mod">
        <pc:chgData name="Kilinski, Megan A" userId="1fb9d12b-5f8b-479a-982d-c7e48695aec9" providerId="ADAL" clId="{E001A75E-EC7A-446E-B587-F33BD62FC7B7}" dt="2023-04-19T04:53:14.692" v="1951" actId="20577"/>
        <pc:sldMkLst>
          <pc:docMk/>
          <pc:sldMk cId="2433781397" sldId="268"/>
        </pc:sldMkLst>
        <pc:spChg chg="mod">
          <ac:chgData name="Kilinski, Megan A" userId="1fb9d12b-5f8b-479a-982d-c7e48695aec9" providerId="ADAL" clId="{E001A75E-EC7A-446E-B587-F33BD62FC7B7}" dt="2023-04-19T04:53:08.712" v="1941" actId="20577"/>
          <ac:spMkLst>
            <pc:docMk/>
            <pc:sldMk cId="2433781397" sldId="268"/>
            <ac:spMk id="2" creationId="{AF54CC66-1DCF-250D-BBFD-443E2E064E88}"/>
          </ac:spMkLst>
        </pc:spChg>
        <pc:spChg chg="mod">
          <ac:chgData name="Kilinski, Megan A" userId="1fb9d12b-5f8b-479a-982d-c7e48695aec9" providerId="ADAL" clId="{E001A75E-EC7A-446E-B587-F33BD62FC7B7}" dt="2023-04-19T04:53:14.692" v="1951" actId="20577"/>
          <ac:spMkLst>
            <pc:docMk/>
            <pc:sldMk cId="2433781397" sldId="268"/>
            <ac:spMk id="3" creationId="{396E82F2-24F2-D314-69D7-867B52AFD2E4}"/>
          </ac:spMkLst>
        </pc:spChg>
      </pc:sldChg>
      <pc:sldChg chg="addSp delSp modSp add mod">
        <pc:chgData name="Kilinski, Megan A" userId="1fb9d12b-5f8b-479a-982d-c7e48695aec9" providerId="ADAL" clId="{E001A75E-EC7A-446E-B587-F33BD62FC7B7}" dt="2023-04-19T15:22:45.658" v="2461" actId="108"/>
        <pc:sldMkLst>
          <pc:docMk/>
          <pc:sldMk cId="89367763" sldId="269"/>
        </pc:sldMkLst>
        <pc:spChg chg="mod">
          <ac:chgData name="Kilinski, Megan A" userId="1fb9d12b-5f8b-479a-982d-c7e48695aec9" providerId="ADAL" clId="{E001A75E-EC7A-446E-B587-F33BD62FC7B7}" dt="2023-04-19T15:22:45.658" v="2461" actId="108"/>
          <ac:spMkLst>
            <pc:docMk/>
            <pc:sldMk cId="89367763" sldId="269"/>
            <ac:spMk id="2" creationId="{2B3E3884-80DE-2565-BD0E-4D81E524F0C6}"/>
          </ac:spMkLst>
        </pc:spChg>
        <pc:picChg chg="del">
          <ac:chgData name="Kilinski, Megan A" userId="1fb9d12b-5f8b-479a-982d-c7e48695aec9" providerId="ADAL" clId="{E001A75E-EC7A-446E-B587-F33BD62FC7B7}" dt="2023-04-19T05:04:05.832" v="1969" actId="478"/>
          <ac:picMkLst>
            <pc:docMk/>
            <pc:sldMk cId="89367763" sldId="269"/>
            <ac:picMk id="3" creationId="{BF146C74-723D-6012-3F19-A5B7A609C299}"/>
          </ac:picMkLst>
        </pc:picChg>
        <pc:picChg chg="del">
          <ac:chgData name="Kilinski, Megan A" userId="1fb9d12b-5f8b-479a-982d-c7e48695aec9" providerId="ADAL" clId="{E001A75E-EC7A-446E-B587-F33BD62FC7B7}" dt="2023-04-19T05:04:05.832" v="1969" actId="478"/>
          <ac:picMkLst>
            <pc:docMk/>
            <pc:sldMk cId="89367763" sldId="269"/>
            <ac:picMk id="5" creationId="{E7F06F82-18DF-0B43-437D-60BA5E187C95}"/>
          </ac:picMkLst>
        </pc:picChg>
        <pc:picChg chg="add mod">
          <ac:chgData name="Kilinski, Megan A" userId="1fb9d12b-5f8b-479a-982d-c7e48695aec9" providerId="ADAL" clId="{E001A75E-EC7A-446E-B587-F33BD62FC7B7}" dt="2023-04-19T05:09:07.384" v="2013" actId="1076"/>
          <ac:picMkLst>
            <pc:docMk/>
            <pc:sldMk cId="89367763" sldId="269"/>
            <ac:picMk id="6" creationId="{27518410-CA4A-D894-95D1-4B2160F8F24D}"/>
          </ac:picMkLst>
        </pc:picChg>
        <pc:picChg chg="add mod">
          <ac:chgData name="Kilinski, Megan A" userId="1fb9d12b-5f8b-479a-982d-c7e48695aec9" providerId="ADAL" clId="{E001A75E-EC7A-446E-B587-F33BD62FC7B7}" dt="2023-04-19T05:09:18.247" v="2014" actId="1076"/>
          <ac:picMkLst>
            <pc:docMk/>
            <pc:sldMk cId="89367763" sldId="269"/>
            <ac:picMk id="8" creationId="{7CA50B1A-C9F2-1618-12B5-B9DEE9404D36}"/>
          </ac:picMkLst>
        </pc:picChg>
        <pc:picChg chg="add mod">
          <ac:chgData name="Kilinski, Megan A" userId="1fb9d12b-5f8b-479a-982d-c7e48695aec9" providerId="ADAL" clId="{E001A75E-EC7A-446E-B587-F33BD62FC7B7}" dt="2023-04-19T05:09:07.384" v="2013" actId="1076"/>
          <ac:picMkLst>
            <pc:docMk/>
            <pc:sldMk cId="89367763" sldId="269"/>
            <ac:picMk id="10" creationId="{C2CA9823-7433-CF68-2D86-EA6A99CE4023}"/>
          </ac:picMkLst>
        </pc:picChg>
        <pc:picChg chg="add mod">
          <ac:chgData name="Kilinski, Megan A" userId="1fb9d12b-5f8b-479a-982d-c7e48695aec9" providerId="ADAL" clId="{E001A75E-EC7A-446E-B587-F33BD62FC7B7}" dt="2023-04-19T05:09:18.247" v="2014" actId="1076"/>
          <ac:picMkLst>
            <pc:docMk/>
            <pc:sldMk cId="89367763" sldId="269"/>
            <ac:picMk id="12" creationId="{3F9A72F9-139D-A3B7-812A-8C0FBF7D4258}"/>
          </ac:picMkLst>
        </pc:picChg>
      </pc:sldChg>
      <pc:sldChg chg="addSp delSp modSp add mod replId delAnim">
        <pc:chgData name="Kilinski, Megan A" userId="1fb9d12b-5f8b-479a-982d-c7e48695aec9" providerId="ADAL" clId="{E001A75E-EC7A-446E-B587-F33BD62FC7B7}" dt="2023-04-19T15:22:55.649" v="2462" actId="108"/>
        <pc:sldMkLst>
          <pc:docMk/>
          <pc:sldMk cId="1763855265" sldId="270"/>
        </pc:sldMkLst>
        <pc:spChg chg="mod">
          <ac:chgData name="Kilinski, Megan A" userId="1fb9d12b-5f8b-479a-982d-c7e48695aec9" providerId="ADAL" clId="{E001A75E-EC7A-446E-B587-F33BD62FC7B7}" dt="2023-04-19T15:22:55.649" v="2462" actId="108"/>
          <ac:spMkLst>
            <pc:docMk/>
            <pc:sldMk cId="1763855265" sldId="270"/>
            <ac:spMk id="2" creationId="{2B3E3884-80DE-2565-BD0E-4D81E524F0C6}"/>
          </ac:spMkLst>
        </pc:spChg>
        <pc:picChg chg="add del mod">
          <ac:chgData name="Kilinski, Megan A" userId="1fb9d12b-5f8b-479a-982d-c7e48695aec9" providerId="ADAL" clId="{E001A75E-EC7A-446E-B587-F33BD62FC7B7}" dt="2023-04-19T05:12:03.182" v="2075" actId="478"/>
          <ac:picMkLst>
            <pc:docMk/>
            <pc:sldMk cId="1763855265" sldId="270"/>
            <ac:picMk id="4" creationId="{55DA2A06-825A-23B6-A268-370A8E79AA0A}"/>
          </ac:picMkLst>
        </pc:picChg>
        <pc:picChg chg="del">
          <ac:chgData name="Kilinski, Megan A" userId="1fb9d12b-5f8b-479a-982d-c7e48695aec9" providerId="ADAL" clId="{E001A75E-EC7A-446E-B587-F33BD62FC7B7}" dt="2023-04-19T05:09:57.252" v="2022" actId="478"/>
          <ac:picMkLst>
            <pc:docMk/>
            <pc:sldMk cId="1763855265" sldId="270"/>
            <ac:picMk id="6" creationId="{36623892-1925-F4A1-BA17-1FA58F6241E2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7" creationId="{E048180B-8D4A-5D77-CEDF-8C161DB31317}"/>
          </ac:picMkLst>
        </pc:picChg>
        <pc:picChg chg="del">
          <ac:chgData name="Kilinski, Megan A" userId="1fb9d12b-5f8b-479a-982d-c7e48695aec9" providerId="ADAL" clId="{E001A75E-EC7A-446E-B587-F33BD62FC7B7}" dt="2023-04-19T05:09:52.332" v="2015" actId="478"/>
          <ac:picMkLst>
            <pc:docMk/>
            <pc:sldMk cId="1763855265" sldId="270"/>
            <ac:picMk id="8" creationId="{61557388-96FA-C548-89DB-179268382B4F}"/>
          </ac:picMkLst>
        </pc:picChg>
        <pc:picChg chg="del">
          <ac:chgData name="Kilinski, Megan A" userId="1fb9d12b-5f8b-479a-982d-c7e48695aec9" providerId="ADAL" clId="{E001A75E-EC7A-446E-B587-F33BD62FC7B7}" dt="2023-04-19T05:09:53.142" v="2016" actId="478"/>
          <ac:picMkLst>
            <pc:docMk/>
            <pc:sldMk cId="1763855265" sldId="270"/>
            <ac:picMk id="10" creationId="{2E0513EF-F51A-71E9-BCC7-60D79D5ABD65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11" creationId="{D5232CE7-2E43-64F5-CE2A-09D70E3A2008}"/>
          </ac:picMkLst>
        </pc:picChg>
        <pc:picChg chg="del">
          <ac:chgData name="Kilinski, Megan A" userId="1fb9d12b-5f8b-479a-982d-c7e48695aec9" providerId="ADAL" clId="{E001A75E-EC7A-446E-B587-F33BD62FC7B7}" dt="2023-04-19T05:09:53.602" v="2017" actId="478"/>
          <ac:picMkLst>
            <pc:docMk/>
            <pc:sldMk cId="1763855265" sldId="270"/>
            <ac:picMk id="12" creationId="{9C763AF0-D937-17F3-027C-581639B2527D}"/>
          </ac:picMkLst>
        </pc:picChg>
        <pc:picChg chg="del">
          <ac:chgData name="Kilinski, Megan A" userId="1fb9d12b-5f8b-479a-982d-c7e48695aec9" providerId="ADAL" clId="{E001A75E-EC7A-446E-B587-F33BD62FC7B7}" dt="2023-04-19T05:09:54.042" v="2018" actId="478"/>
          <ac:picMkLst>
            <pc:docMk/>
            <pc:sldMk cId="1763855265" sldId="270"/>
            <ac:picMk id="14" creationId="{AAE2363E-D6F7-BA2E-F56D-398635E6084D}"/>
          </ac:picMkLst>
        </pc:picChg>
        <pc:picChg chg="add mod or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15" creationId="{F7239C7C-75F0-4D4F-4AFB-5B4F09148793}"/>
          </ac:picMkLst>
        </pc:picChg>
        <pc:picChg chg="del">
          <ac:chgData name="Kilinski, Megan A" userId="1fb9d12b-5f8b-479a-982d-c7e48695aec9" providerId="ADAL" clId="{E001A75E-EC7A-446E-B587-F33BD62FC7B7}" dt="2023-04-19T05:09:54.732" v="2019" actId="478"/>
          <ac:picMkLst>
            <pc:docMk/>
            <pc:sldMk cId="1763855265" sldId="270"/>
            <ac:picMk id="16" creationId="{B20F8453-18C2-AB6F-D7CF-959CE7F5F240}"/>
          </ac:picMkLst>
        </pc:picChg>
        <pc:picChg chg="del">
          <ac:chgData name="Kilinski, Megan A" userId="1fb9d12b-5f8b-479a-982d-c7e48695aec9" providerId="ADAL" clId="{E001A75E-EC7A-446E-B587-F33BD62FC7B7}" dt="2023-04-19T05:09:59.162" v="2025" actId="478"/>
          <ac:picMkLst>
            <pc:docMk/>
            <pc:sldMk cId="1763855265" sldId="270"/>
            <ac:picMk id="18" creationId="{ABD951FF-BE93-CB0C-57A1-AEDCB6C8E8CE}"/>
          </ac:picMkLst>
        </pc:picChg>
        <pc:picChg chg="add mod or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19" creationId="{F9E6C0C6-C579-6B91-25B1-6176BE46D406}"/>
          </ac:picMkLst>
        </pc:picChg>
        <pc:picChg chg="del">
          <ac:chgData name="Kilinski, Megan A" userId="1fb9d12b-5f8b-479a-982d-c7e48695aec9" providerId="ADAL" clId="{E001A75E-EC7A-446E-B587-F33BD62FC7B7}" dt="2023-04-19T05:09:58.532" v="2024" actId="478"/>
          <ac:picMkLst>
            <pc:docMk/>
            <pc:sldMk cId="1763855265" sldId="270"/>
            <ac:picMk id="20" creationId="{CF8242DC-1D24-CCF3-D111-2AC65E279B44}"/>
          </ac:picMkLst>
        </pc:picChg>
        <pc:picChg chg="del">
          <ac:chgData name="Kilinski, Megan A" userId="1fb9d12b-5f8b-479a-982d-c7e48695aec9" providerId="ADAL" clId="{E001A75E-EC7A-446E-B587-F33BD62FC7B7}" dt="2023-04-19T05:09:57.807" v="2023" actId="478"/>
          <ac:picMkLst>
            <pc:docMk/>
            <pc:sldMk cId="1763855265" sldId="270"/>
            <ac:picMk id="22" creationId="{116421C8-8C3C-CBF8-33AA-216031E237A8}"/>
          </ac:picMkLst>
        </pc:picChg>
        <pc:picChg chg="add mod or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23" creationId="{CF51888D-69DD-B88E-9531-1E408F8104B3}"/>
          </ac:picMkLst>
        </pc:picChg>
        <pc:picChg chg="del mod">
          <ac:chgData name="Kilinski, Megan A" userId="1fb9d12b-5f8b-479a-982d-c7e48695aec9" providerId="ADAL" clId="{E001A75E-EC7A-446E-B587-F33BD62FC7B7}" dt="2023-04-19T05:09:56.313" v="2021" actId="478"/>
          <ac:picMkLst>
            <pc:docMk/>
            <pc:sldMk cId="1763855265" sldId="270"/>
            <ac:picMk id="24" creationId="{0AA1E5E9-F5E5-5220-91A3-D21AB4D4326F}"/>
          </ac:picMkLst>
        </pc:picChg>
        <pc:picChg chg="del">
          <ac:chgData name="Kilinski, Megan A" userId="1fb9d12b-5f8b-479a-982d-c7e48695aec9" providerId="ADAL" clId="{E001A75E-EC7A-446E-B587-F33BD62FC7B7}" dt="2023-04-19T05:10:00.032" v="2026" actId="478"/>
          <ac:picMkLst>
            <pc:docMk/>
            <pc:sldMk cId="1763855265" sldId="270"/>
            <ac:picMk id="25" creationId="{2BF7691F-5C4C-20EA-79EC-7CF1550D6E86}"/>
          </ac:picMkLst>
        </pc:picChg>
        <pc:picChg chg="add del mod ord">
          <ac:chgData name="Kilinski, Megan A" userId="1fb9d12b-5f8b-479a-982d-c7e48695aec9" providerId="ADAL" clId="{E001A75E-EC7A-446E-B587-F33BD62FC7B7}" dt="2023-04-19T05:12:00.546" v="2071" actId="478"/>
          <ac:picMkLst>
            <pc:docMk/>
            <pc:sldMk cId="1763855265" sldId="270"/>
            <ac:picMk id="27" creationId="{E542E09F-7D9C-D1D4-C464-AB70C230DC66}"/>
          </ac:picMkLst>
        </pc:picChg>
        <pc:picChg chg="add del mod ord">
          <ac:chgData name="Kilinski, Megan A" userId="1fb9d12b-5f8b-479a-982d-c7e48695aec9" providerId="ADAL" clId="{E001A75E-EC7A-446E-B587-F33BD62FC7B7}" dt="2023-04-19T05:12:01.402" v="2072" actId="478"/>
          <ac:picMkLst>
            <pc:docMk/>
            <pc:sldMk cId="1763855265" sldId="270"/>
            <ac:picMk id="29" creationId="{A3D2F526-50CF-438B-2EE8-0A6CF5B0C931}"/>
          </ac:picMkLst>
        </pc:picChg>
        <pc:picChg chg="add del mod ord">
          <ac:chgData name="Kilinski, Megan A" userId="1fb9d12b-5f8b-479a-982d-c7e48695aec9" providerId="ADAL" clId="{E001A75E-EC7A-446E-B587-F33BD62FC7B7}" dt="2023-04-19T05:12:01.992" v="2073" actId="478"/>
          <ac:picMkLst>
            <pc:docMk/>
            <pc:sldMk cId="1763855265" sldId="270"/>
            <ac:picMk id="31" creationId="{3686ED64-E159-A76A-8392-939EA796B3D7}"/>
          </ac:picMkLst>
        </pc:picChg>
        <pc:picChg chg="add del mod ord">
          <ac:chgData name="Kilinski, Megan A" userId="1fb9d12b-5f8b-479a-982d-c7e48695aec9" providerId="ADAL" clId="{E001A75E-EC7A-446E-B587-F33BD62FC7B7}" dt="2023-04-19T05:12:02.701" v="2074" actId="478"/>
          <ac:picMkLst>
            <pc:docMk/>
            <pc:sldMk cId="1763855265" sldId="270"/>
            <ac:picMk id="33" creationId="{3863F24B-C7D4-57E4-116D-18F75290A05D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35" creationId="{2DB5B7D0-B75D-4056-4D7F-F781448A5CBC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37" creationId="{AB410077-61FA-2D6E-7322-741DF3D433B8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39" creationId="{3044F022-B40A-7F4C-917E-08642B53B8B0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41" creationId="{102BCDD9-0ED3-A21E-4837-64C6174D39F1}"/>
          </ac:picMkLst>
        </pc:picChg>
        <pc:picChg chg="add mod modCrop">
          <ac:chgData name="Kilinski, Megan A" userId="1fb9d12b-5f8b-479a-982d-c7e48695aec9" providerId="ADAL" clId="{E001A75E-EC7A-446E-B587-F33BD62FC7B7}" dt="2023-04-19T14:25:55.141" v="2204" actId="1076"/>
          <ac:picMkLst>
            <pc:docMk/>
            <pc:sldMk cId="1763855265" sldId="270"/>
            <ac:picMk id="43" creationId="{F18F600F-5E8D-08E0-1680-5FDFBC2247E6}"/>
          </ac:picMkLst>
        </pc:picChg>
      </pc:sldChg>
      <pc:sldChg chg="addSp delSp modSp add mod">
        <pc:chgData name="Kilinski, Megan A" userId="1fb9d12b-5f8b-479a-982d-c7e48695aec9" providerId="ADAL" clId="{E001A75E-EC7A-446E-B587-F33BD62FC7B7}" dt="2023-04-19T15:23:01.604" v="2463" actId="108"/>
        <pc:sldMkLst>
          <pc:docMk/>
          <pc:sldMk cId="596499555" sldId="271"/>
        </pc:sldMkLst>
        <pc:spChg chg="mod">
          <ac:chgData name="Kilinski, Megan A" userId="1fb9d12b-5f8b-479a-982d-c7e48695aec9" providerId="ADAL" clId="{E001A75E-EC7A-446E-B587-F33BD62FC7B7}" dt="2023-04-19T15:23:01.604" v="2463" actId="108"/>
          <ac:spMkLst>
            <pc:docMk/>
            <pc:sldMk cId="596499555" sldId="271"/>
            <ac:spMk id="2" creationId="{2B3E3884-80DE-2565-BD0E-4D81E524F0C6}"/>
          </ac:spMkLst>
        </pc:spChg>
        <pc:picChg chg="del mod">
          <ac:chgData name="Kilinski, Megan A" userId="1fb9d12b-5f8b-479a-982d-c7e48695aec9" providerId="ADAL" clId="{E001A75E-EC7A-446E-B587-F33BD62FC7B7}" dt="2023-04-19T05:11:53.267" v="2066" actId="478"/>
          <ac:picMkLst>
            <pc:docMk/>
            <pc:sldMk cId="596499555" sldId="271"/>
            <ac:picMk id="4" creationId="{55DA2A06-825A-23B6-A268-370A8E79AA0A}"/>
          </ac:picMkLst>
        </pc:picChg>
        <pc:picChg chg="add mod modCrop">
          <ac:chgData name="Kilinski, Megan A" userId="1fb9d12b-5f8b-479a-982d-c7e48695aec9" providerId="ADAL" clId="{E001A75E-EC7A-446E-B587-F33BD62FC7B7}" dt="2023-04-19T14:20:00.814" v="2133" actId="1076"/>
          <ac:picMkLst>
            <pc:docMk/>
            <pc:sldMk cId="596499555" sldId="271"/>
            <ac:picMk id="5" creationId="{D8D6632F-9E5B-1416-F085-E665051DCF51}"/>
          </ac:picMkLst>
        </pc:picChg>
        <pc:picChg chg="mod modCrop">
          <ac:chgData name="Kilinski, Megan A" userId="1fb9d12b-5f8b-479a-982d-c7e48695aec9" providerId="ADAL" clId="{E001A75E-EC7A-446E-B587-F33BD62FC7B7}" dt="2023-04-19T14:21:44.672" v="2156" actId="1076"/>
          <ac:picMkLst>
            <pc:docMk/>
            <pc:sldMk cId="596499555" sldId="271"/>
            <ac:picMk id="7" creationId="{E048180B-8D4A-5D77-CEDF-8C161DB31317}"/>
          </ac:picMkLst>
        </pc:picChg>
        <pc:picChg chg="add mod modCrop">
          <ac:chgData name="Kilinski, Megan A" userId="1fb9d12b-5f8b-479a-982d-c7e48695aec9" providerId="ADAL" clId="{E001A75E-EC7A-446E-B587-F33BD62FC7B7}" dt="2023-04-19T14:20:00.814" v="2133" actId="1076"/>
          <ac:picMkLst>
            <pc:docMk/>
            <pc:sldMk cId="596499555" sldId="271"/>
            <ac:picMk id="8" creationId="{E0A5652E-69C9-EE05-5FCF-D39FB1ECB93A}"/>
          </ac:picMkLst>
        </pc:picChg>
        <pc:picChg chg="add mod modCrop">
          <ac:chgData name="Kilinski, Megan A" userId="1fb9d12b-5f8b-479a-982d-c7e48695aec9" providerId="ADAL" clId="{E001A75E-EC7A-446E-B587-F33BD62FC7B7}" dt="2023-04-19T14:20:00.814" v="2133" actId="1076"/>
          <ac:picMkLst>
            <pc:docMk/>
            <pc:sldMk cId="596499555" sldId="271"/>
            <ac:picMk id="10" creationId="{91210549-8B95-0979-0AE9-8A2454754405}"/>
          </ac:picMkLst>
        </pc:picChg>
        <pc:picChg chg="mod modCrop">
          <ac:chgData name="Kilinski, Megan A" userId="1fb9d12b-5f8b-479a-982d-c7e48695aec9" providerId="ADAL" clId="{E001A75E-EC7A-446E-B587-F33BD62FC7B7}" dt="2023-04-19T14:21:44.672" v="2156" actId="1076"/>
          <ac:picMkLst>
            <pc:docMk/>
            <pc:sldMk cId="596499555" sldId="271"/>
            <ac:picMk id="11" creationId="{D5232CE7-2E43-64F5-CE2A-09D70E3A2008}"/>
          </ac:picMkLst>
        </pc:picChg>
        <pc:picChg chg="add mod modCrop">
          <ac:chgData name="Kilinski, Megan A" userId="1fb9d12b-5f8b-479a-982d-c7e48695aec9" providerId="ADAL" clId="{E001A75E-EC7A-446E-B587-F33BD62FC7B7}" dt="2023-04-19T14:20:00.814" v="2133" actId="1076"/>
          <ac:picMkLst>
            <pc:docMk/>
            <pc:sldMk cId="596499555" sldId="271"/>
            <ac:picMk id="13" creationId="{DE6F5482-8664-8E8C-6EA5-32620A4C757C}"/>
          </ac:picMkLst>
        </pc:picChg>
        <pc:picChg chg="mod modCrop">
          <ac:chgData name="Kilinski, Megan A" userId="1fb9d12b-5f8b-479a-982d-c7e48695aec9" providerId="ADAL" clId="{E001A75E-EC7A-446E-B587-F33BD62FC7B7}" dt="2023-04-19T14:21:44.672" v="2156" actId="1076"/>
          <ac:picMkLst>
            <pc:docMk/>
            <pc:sldMk cId="596499555" sldId="271"/>
            <ac:picMk id="15" creationId="{F7239C7C-75F0-4D4F-4AFB-5B4F09148793}"/>
          </ac:picMkLst>
        </pc:picChg>
        <pc:picChg chg="add mod modCrop">
          <ac:chgData name="Kilinski, Megan A" userId="1fb9d12b-5f8b-479a-982d-c7e48695aec9" providerId="ADAL" clId="{E001A75E-EC7A-446E-B587-F33BD62FC7B7}" dt="2023-04-19T14:20:00.814" v="2133" actId="1076"/>
          <ac:picMkLst>
            <pc:docMk/>
            <pc:sldMk cId="596499555" sldId="271"/>
            <ac:picMk id="16" creationId="{FA2F1883-254F-15A0-7BB7-7AC8E8A758E8}"/>
          </ac:picMkLst>
        </pc:picChg>
        <pc:picChg chg="mod modCrop">
          <ac:chgData name="Kilinski, Megan A" userId="1fb9d12b-5f8b-479a-982d-c7e48695aec9" providerId="ADAL" clId="{E001A75E-EC7A-446E-B587-F33BD62FC7B7}" dt="2023-04-19T14:21:44.672" v="2156" actId="1076"/>
          <ac:picMkLst>
            <pc:docMk/>
            <pc:sldMk cId="596499555" sldId="271"/>
            <ac:picMk id="19" creationId="{F9E6C0C6-C579-6B91-25B1-6176BE46D406}"/>
          </ac:picMkLst>
        </pc:picChg>
        <pc:picChg chg="mod modCrop">
          <ac:chgData name="Kilinski, Megan A" userId="1fb9d12b-5f8b-479a-982d-c7e48695aec9" providerId="ADAL" clId="{E001A75E-EC7A-446E-B587-F33BD62FC7B7}" dt="2023-04-19T14:21:44.672" v="2156" actId="1076"/>
          <ac:picMkLst>
            <pc:docMk/>
            <pc:sldMk cId="596499555" sldId="271"/>
            <ac:picMk id="23" creationId="{CF51888D-69DD-B88E-9531-1E408F8104B3}"/>
          </ac:picMkLst>
        </pc:picChg>
        <pc:picChg chg="del">
          <ac:chgData name="Kilinski, Megan A" userId="1fb9d12b-5f8b-479a-982d-c7e48695aec9" providerId="ADAL" clId="{E001A75E-EC7A-446E-B587-F33BD62FC7B7}" dt="2023-04-19T05:11:56.432" v="2070" actId="478"/>
          <ac:picMkLst>
            <pc:docMk/>
            <pc:sldMk cId="596499555" sldId="271"/>
            <ac:picMk id="27" creationId="{E542E09F-7D9C-D1D4-C464-AB70C230DC66}"/>
          </ac:picMkLst>
        </pc:picChg>
        <pc:picChg chg="del">
          <ac:chgData name="Kilinski, Megan A" userId="1fb9d12b-5f8b-479a-982d-c7e48695aec9" providerId="ADAL" clId="{E001A75E-EC7A-446E-B587-F33BD62FC7B7}" dt="2023-04-19T05:11:55.392" v="2069" actId="478"/>
          <ac:picMkLst>
            <pc:docMk/>
            <pc:sldMk cId="596499555" sldId="271"/>
            <ac:picMk id="29" creationId="{A3D2F526-50CF-438B-2EE8-0A6CF5B0C931}"/>
          </ac:picMkLst>
        </pc:picChg>
        <pc:picChg chg="del">
          <ac:chgData name="Kilinski, Megan A" userId="1fb9d12b-5f8b-479a-982d-c7e48695aec9" providerId="ADAL" clId="{E001A75E-EC7A-446E-B587-F33BD62FC7B7}" dt="2023-04-19T05:11:54.662" v="2068" actId="478"/>
          <ac:picMkLst>
            <pc:docMk/>
            <pc:sldMk cId="596499555" sldId="271"/>
            <ac:picMk id="31" creationId="{3686ED64-E159-A76A-8392-939EA796B3D7}"/>
          </ac:picMkLst>
        </pc:picChg>
        <pc:picChg chg="del">
          <ac:chgData name="Kilinski, Megan A" userId="1fb9d12b-5f8b-479a-982d-c7e48695aec9" providerId="ADAL" clId="{E001A75E-EC7A-446E-B587-F33BD62FC7B7}" dt="2023-04-19T05:11:54.092" v="2067" actId="478"/>
          <ac:picMkLst>
            <pc:docMk/>
            <pc:sldMk cId="596499555" sldId="271"/>
            <ac:picMk id="33" creationId="{3863F24B-C7D4-57E4-116D-18F75290A05D}"/>
          </ac:picMkLst>
        </pc:picChg>
      </pc:sldChg>
      <pc:sldMasterChg chg="modSldLayout">
        <pc:chgData name="Kilinski, Megan A" userId="1fb9d12b-5f8b-479a-982d-c7e48695aec9" providerId="ADAL" clId="{E001A75E-EC7A-446E-B587-F33BD62FC7B7}" dt="2023-04-19T04:53:31.932" v="1953" actId="478"/>
        <pc:sldMasterMkLst>
          <pc:docMk/>
          <pc:sldMasterMk cId="2263927636" sldId="2147483725"/>
        </pc:sldMasterMkLst>
        <pc:sldLayoutChg chg="delSp mod">
          <pc:chgData name="Kilinski, Megan A" userId="1fb9d12b-5f8b-479a-982d-c7e48695aec9" providerId="ADAL" clId="{E001A75E-EC7A-446E-B587-F33BD62FC7B7}" dt="2023-04-19T04:53:31.932" v="1953" actId="478"/>
          <pc:sldLayoutMkLst>
            <pc:docMk/>
            <pc:sldMasterMk cId="2263927636" sldId="2147483725"/>
            <pc:sldLayoutMk cId="3772057298" sldId="2147483720"/>
          </pc:sldLayoutMkLst>
          <pc:spChg chg="del">
            <ac:chgData name="Kilinski, Megan A" userId="1fb9d12b-5f8b-479a-982d-c7e48695aec9" providerId="ADAL" clId="{E001A75E-EC7A-446E-B587-F33BD62FC7B7}" dt="2023-04-19T04:53:30.612" v="1952" actId="478"/>
            <ac:spMkLst>
              <pc:docMk/>
              <pc:sldMasterMk cId="2263927636" sldId="2147483725"/>
              <pc:sldLayoutMk cId="3772057298" sldId="2147483720"/>
              <ac:spMk id="14" creationId="{7D6BF779-0B8C-4CC2-9268-9506AD0C5331}"/>
            </ac:spMkLst>
          </pc:spChg>
          <pc:grpChg chg="del">
            <ac:chgData name="Kilinski, Megan A" userId="1fb9d12b-5f8b-479a-982d-c7e48695aec9" providerId="ADAL" clId="{E001A75E-EC7A-446E-B587-F33BD62FC7B7}" dt="2023-04-19T04:53:31.932" v="1953" actId="478"/>
            <ac:grpSpMkLst>
              <pc:docMk/>
              <pc:sldMasterMk cId="2263927636" sldId="2147483725"/>
              <pc:sldLayoutMk cId="3772057298" sldId="2147483720"/>
              <ac:grpSpMk id="7" creationId="{8A351602-3772-4279-B0D3-A523F6F6EAB3}"/>
            </ac:grpSpMkLst>
          </pc:grpChg>
        </pc:sldLayoutChg>
        <pc:sldLayoutChg chg="delSp mod">
          <pc:chgData name="Kilinski, Megan A" userId="1fb9d12b-5f8b-479a-982d-c7e48695aec9" providerId="ADAL" clId="{E001A75E-EC7A-446E-B587-F33BD62FC7B7}" dt="2023-04-19T01:29:29.535" v="204" actId="478"/>
          <pc:sldLayoutMkLst>
            <pc:docMk/>
            <pc:sldMasterMk cId="2263927636" sldId="2147483725"/>
            <pc:sldLayoutMk cId="3392755102" sldId="2147483721"/>
          </pc:sldLayoutMkLst>
          <pc:spChg chg="del">
            <ac:chgData name="Kilinski, Megan A" userId="1fb9d12b-5f8b-479a-982d-c7e48695aec9" providerId="ADAL" clId="{E001A75E-EC7A-446E-B587-F33BD62FC7B7}" dt="2023-04-19T01:29:27.777" v="203" actId="478"/>
            <ac:spMkLst>
              <pc:docMk/>
              <pc:sldMasterMk cId="2263927636" sldId="2147483725"/>
              <pc:sldLayoutMk cId="3392755102" sldId="2147483721"/>
              <ac:spMk id="14" creationId="{104332FF-8349-42A5-B5C8-5EE3825CE252}"/>
            </ac:spMkLst>
          </pc:spChg>
          <pc:grpChg chg="del">
            <ac:chgData name="Kilinski, Megan A" userId="1fb9d12b-5f8b-479a-982d-c7e48695aec9" providerId="ADAL" clId="{E001A75E-EC7A-446E-B587-F33BD62FC7B7}" dt="2023-04-19T01:29:29.535" v="204" actId="478"/>
            <ac:grpSpMkLst>
              <pc:docMk/>
              <pc:sldMasterMk cId="2263927636" sldId="2147483725"/>
              <pc:sldLayoutMk cId="3392755102" sldId="2147483721"/>
              <ac:grpSpMk id="8" creationId="{8997F1B7-1EE7-4EA5-A5A4-866F9A810C9F}"/>
            </ac:grpSpMkLst>
          </pc:grpChg>
        </pc:sldLayoutChg>
        <pc:sldLayoutChg chg="delSp mod">
          <pc:chgData name="Kilinski, Megan A" userId="1fb9d12b-5f8b-479a-982d-c7e48695aec9" providerId="ADAL" clId="{E001A75E-EC7A-446E-B587-F33BD62FC7B7}" dt="2023-04-19T01:45:32.480" v="366" actId="478"/>
          <pc:sldLayoutMkLst>
            <pc:docMk/>
            <pc:sldMasterMk cId="2263927636" sldId="2147483725"/>
            <pc:sldLayoutMk cId="4164363788" sldId="2147483723"/>
          </pc:sldLayoutMkLst>
          <pc:spChg chg="del">
            <ac:chgData name="Kilinski, Megan A" userId="1fb9d12b-5f8b-479a-982d-c7e48695aec9" providerId="ADAL" clId="{E001A75E-EC7A-446E-B587-F33BD62FC7B7}" dt="2023-04-19T01:45:30.480" v="365" actId="478"/>
            <ac:spMkLst>
              <pc:docMk/>
              <pc:sldMasterMk cId="2263927636" sldId="2147483725"/>
              <pc:sldLayoutMk cId="4164363788" sldId="2147483723"/>
              <ac:spMk id="15" creationId="{2793E083-ADC4-4391-83DD-781529A66110}"/>
            </ac:spMkLst>
          </pc:spChg>
          <pc:grpChg chg="del">
            <ac:chgData name="Kilinski, Megan A" userId="1fb9d12b-5f8b-479a-982d-c7e48695aec9" providerId="ADAL" clId="{E001A75E-EC7A-446E-B587-F33BD62FC7B7}" dt="2023-04-19T01:45:32.480" v="366" actId="478"/>
            <ac:grpSpMkLst>
              <pc:docMk/>
              <pc:sldMasterMk cId="2263927636" sldId="2147483725"/>
              <pc:sldLayoutMk cId="4164363788" sldId="2147483723"/>
              <ac:grpSpMk id="8" creationId="{E6190A1E-5381-43C4-B058-7758339984D6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FE0E51E1-B708-AE82-D4A0-590E21D4D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8" t="1" r="2705" b="16492"/>
          <a:stretch/>
        </p:blipFill>
        <p:spPr>
          <a:xfrm>
            <a:off x="5046122" y="573553"/>
            <a:ext cx="7145878" cy="4257675"/>
          </a:xfrm>
          <a:prstGeom prst="rect">
            <a:avLst/>
          </a:prstGeom>
          <a:ln w="28575">
            <a:noFill/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682" y="503112"/>
            <a:ext cx="4860256" cy="4589316"/>
            <a:chOff x="1481312" y="743744"/>
            <a:chExt cx="4860256" cy="458931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099" y="407733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B041F-D952-2ADA-69C5-5DB3B4E10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407733"/>
            <a:ext cx="5550453" cy="4570266"/>
          </a:xfrm>
        </p:spPr>
        <p:txBody>
          <a:bodyPr>
            <a:normAutofit/>
          </a:bodyPr>
          <a:lstStyle/>
          <a:p>
            <a:r>
              <a:rPr lang="en-US" sz="3600" dirty="0"/>
              <a:t>Analysis </a:t>
            </a:r>
            <a:br>
              <a:rPr lang="en-US" sz="3600" dirty="0"/>
            </a:br>
            <a:r>
              <a:rPr lang="en-US" sz="3600" dirty="0"/>
              <a:t>of Life Expectancy</a:t>
            </a:r>
            <a:br>
              <a:rPr lang="en-US" sz="3200"/>
            </a:br>
            <a:r>
              <a:rPr lang="en-US" sz="320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5D10-FF7A-562E-6A30-07941FE12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6166" y="5520892"/>
            <a:ext cx="4579668" cy="1166797"/>
          </a:xfrm>
        </p:spPr>
        <p:txBody>
          <a:bodyPr>
            <a:normAutofit/>
          </a:bodyPr>
          <a:lstStyle/>
          <a:p>
            <a:r>
              <a:rPr lang="en-US" dirty="0"/>
              <a:t>Megan Kilinski</a:t>
            </a:r>
          </a:p>
          <a:p>
            <a:r>
              <a:rPr lang="en-US" dirty="0"/>
              <a:t>EAS-4480</a:t>
            </a:r>
          </a:p>
        </p:txBody>
      </p:sp>
    </p:spTree>
    <p:extLst>
      <p:ext uri="{BB962C8B-B14F-4D97-AF65-F5344CB8AC3E}">
        <p14:creationId xmlns:p14="http://schemas.microsoft.com/office/powerpoint/2010/main" val="47954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F7239C7C-75F0-4D4F-4AFB-5B4F09148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5636"/>
          <a:stretch/>
        </p:blipFill>
        <p:spPr>
          <a:xfrm>
            <a:off x="4802615" y="1690688"/>
            <a:ext cx="2450016" cy="201168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F9E6C0C6-C579-6B91-25B1-6176BE46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5222"/>
          <a:stretch/>
        </p:blipFill>
        <p:spPr>
          <a:xfrm>
            <a:off x="7264245" y="1690688"/>
            <a:ext cx="2450016" cy="2011680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CF51888D-69DD-B88E-9531-1E408F810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4284"/>
          <a:stretch/>
        </p:blipFill>
        <p:spPr>
          <a:xfrm>
            <a:off x="9725876" y="1690688"/>
            <a:ext cx="2450016" cy="201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Least Squares Regression - Regional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048180B-8D4A-5D77-CEDF-8C161DB31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6253"/>
          <a:stretch/>
        </p:blipFill>
        <p:spPr>
          <a:xfrm>
            <a:off x="0" y="1690688"/>
            <a:ext cx="2389694" cy="201168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5232CE7-2E43-64F5-CE2A-09D70E3A2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6122"/>
          <a:stretch/>
        </p:blipFill>
        <p:spPr>
          <a:xfrm>
            <a:off x="2401308" y="1690688"/>
            <a:ext cx="2389693" cy="2011680"/>
          </a:xfrm>
          <a:prstGeom prst="rect">
            <a:avLst/>
          </a:prstGeom>
        </p:spPr>
      </p:pic>
      <p:pic>
        <p:nvPicPr>
          <p:cNvPr id="35" name="Picture 34" descr="Chart&#10;&#10;Description automatically generated">
            <a:extLst>
              <a:ext uri="{FF2B5EF4-FFF2-40B4-BE49-F238E27FC236}">
                <a16:creationId xmlns:a16="http://schemas.microsoft.com/office/drawing/2014/main" id="{2DB5B7D0-B75D-4056-4D7F-F781448A5C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7980"/>
          <a:stretch/>
        </p:blipFill>
        <p:spPr>
          <a:xfrm>
            <a:off x="4822" y="4111091"/>
            <a:ext cx="2367780" cy="2011680"/>
          </a:xfrm>
          <a:prstGeom prst="rect">
            <a:avLst/>
          </a:prstGeom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AB410077-61FA-2D6E-7322-741DF3D433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6635"/>
          <a:stretch/>
        </p:blipFill>
        <p:spPr>
          <a:xfrm>
            <a:off x="2421336" y="4111091"/>
            <a:ext cx="2403860" cy="2011680"/>
          </a:xfrm>
          <a:prstGeom prst="rect">
            <a:avLst/>
          </a:prstGeom>
        </p:spPr>
      </p:pic>
      <p:pic>
        <p:nvPicPr>
          <p:cNvPr id="39" name="Picture 38" descr="Chart, scatter chart&#10;&#10;Description automatically generated">
            <a:extLst>
              <a:ext uri="{FF2B5EF4-FFF2-40B4-BE49-F238E27FC236}">
                <a16:creationId xmlns:a16="http://schemas.microsoft.com/office/drawing/2014/main" id="{3044F022-B40A-7F4C-917E-08642B53B8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r="6635"/>
          <a:stretch/>
        </p:blipFill>
        <p:spPr>
          <a:xfrm>
            <a:off x="4873930" y="4111091"/>
            <a:ext cx="2399351" cy="2011680"/>
          </a:xfrm>
          <a:prstGeom prst="rect">
            <a:avLst/>
          </a:prstGeom>
        </p:spPr>
      </p:pic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102BCDD9-0ED3-A21E-4837-64C6174D39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6635"/>
          <a:stretch/>
        </p:blipFill>
        <p:spPr>
          <a:xfrm>
            <a:off x="7322015" y="4111091"/>
            <a:ext cx="2403861" cy="2011680"/>
          </a:xfrm>
          <a:prstGeom prst="rect">
            <a:avLst/>
          </a:prstGeom>
        </p:spPr>
      </p:pic>
      <p:pic>
        <p:nvPicPr>
          <p:cNvPr id="43" name="Picture 42" descr="Chart, scatter chart&#10;&#10;Description automatically generated">
            <a:extLst>
              <a:ext uri="{FF2B5EF4-FFF2-40B4-BE49-F238E27FC236}">
                <a16:creationId xmlns:a16="http://schemas.microsoft.com/office/drawing/2014/main" id="{F18F600F-5E8D-08E0-1680-5FDFBC2247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795"/>
          <a:stretch/>
        </p:blipFill>
        <p:spPr>
          <a:xfrm>
            <a:off x="9774609" y="4111091"/>
            <a:ext cx="24173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F7239C7C-75F0-4D4F-4AFB-5B4F09148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5478"/>
          <a:stretch/>
        </p:blipFill>
        <p:spPr>
          <a:xfrm>
            <a:off x="4850830" y="1690688"/>
            <a:ext cx="2460823" cy="201168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F9E6C0C6-C579-6B91-25B1-6176BE46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4812"/>
          <a:stretch/>
        </p:blipFill>
        <p:spPr>
          <a:xfrm>
            <a:off x="7311552" y="1690688"/>
            <a:ext cx="2460823" cy="2011680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CF51888D-69DD-B88E-9531-1E408F810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5265"/>
          <a:stretch/>
        </p:blipFill>
        <p:spPr>
          <a:xfrm>
            <a:off x="9772273" y="1690688"/>
            <a:ext cx="2413476" cy="201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Least Squares Regression - Regional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048180B-8D4A-5D77-CEDF-8C161DB31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5544"/>
          <a:stretch/>
        </p:blipFill>
        <p:spPr>
          <a:xfrm>
            <a:off x="30993" y="1690688"/>
            <a:ext cx="2410020" cy="201168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5232CE7-2E43-64F5-CE2A-09D70E3A2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6522"/>
          <a:stretch/>
        </p:blipFill>
        <p:spPr>
          <a:xfrm>
            <a:off x="2440912" y="1690688"/>
            <a:ext cx="2410019" cy="201168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8D6632F-9E5B-1416-F085-E665051DCF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6299"/>
          <a:stretch/>
        </p:blipFill>
        <p:spPr>
          <a:xfrm>
            <a:off x="0" y="4048704"/>
            <a:ext cx="2426411" cy="2011680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0A5652E-69C9-EE05-5FCF-D39FB1ECB9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7140"/>
          <a:stretch/>
        </p:blipFill>
        <p:spPr>
          <a:xfrm>
            <a:off x="2450714" y="4048704"/>
            <a:ext cx="2390331" cy="201168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1210549-8B95-0979-0AE9-8A24547544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5963"/>
          <a:stretch/>
        </p:blipFill>
        <p:spPr>
          <a:xfrm>
            <a:off x="4865348" y="4048704"/>
            <a:ext cx="2421901" cy="201168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DE6F5482-8664-8E8C-6EA5-32620A4C75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6527"/>
          <a:stretch/>
        </p:blipFill>
        <p:spPr>
          <a:xfrm>
            <a:off x="7311552" y="4048704"/>
            <a:ext cx="2430921" cy="2011680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FA2F1883-254F-15A0-7BB7-7AC8E8A758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5785"/>
          <a:stretch/>
        </p:blipFill>
        <p:spPr>
          <a:xfrm>
            <a:off x="9766777" y="4048704"/>
            <a:ext cx="242522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Correlation Heatmap- National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56065A9-701E-44D7-75C1-7AE816F0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12" y="1690688"/>
            <a:ext cx="689237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Correlation Heatmap- Regional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EFE1D2C-4A4B-8C25-95B9-E38431CE2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3430"/>
          <a:stretch/>
        </p:blipFill>
        <p:spPr>
          <a:xfrm>
            <a:off x="29648" y="1983509"/>
            <a:ext cx="2449287" cy="205740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96F0939-5759-20FE-AACB-137007DBB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4237"/>
          <a:stretch/>
        </p:blipFill>
        <p:spPr>
          <a:xfrm>
            <a:off x="2469894" y="1983509"/>
            <a:ext cx="2414298" cy="20574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489A9F11-FFC9-45EA-8F89-08CC9CA87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3943"/>
          <a:stretch/>
        </p:blipFill>
        <p:spPr>
          <a:xfrm>
            <a:off x="4875151" y="1983509"/>
            <a:ext cx="2414298" cy="20574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BE6A159-DD8C-BF27-C4D8-E1BBD0B29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3216"/>
          <a:stretch/>
        </p:blipFill>
        <p:spPr>
          <a:xfrm>
            <a:off x="7280408" y="1983509"/>
            <a:ext cx="2470279" cy="205740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5C8523D-7EF5-208B-3547-6506E0BA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3648"/>
          <a:stretch/>
        </p:blipFill>
        <p:spPr>
          <a:xfrm>
            <a:off x="9741646" y="1983509"/>
            <a:ext cx="2450354" cy="2057400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1A8CC4CB-04F3-B7CF-D757-46BF00E550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3768"/>
          <a:stretch/>
        </p:blipFill>
        <p:spPr>
          <a:xfrm>
            <a:off x="4905728" y="4360893"/>
            <a:ext cx="2455717" cy="20574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6EB83F0-86EC-A312-8139-36502EFF1E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2632"/>
          <a:stretch/>
        </p:blipFill>
        <p:spPr>
          <a:xfrm>
            <a:off x="9736283" y="4360893"/>
            <a:ext cx="2455717" cy="2057400"/>
          </a:xfrm>
          <a:prstGeom prst="rect">
            <a:avLst/>
          </a:prstGeom>
        </p:spPr>
      </p:pic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599F3352-85B8-26A1-691C-86C7DDA626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4025"/>
          <a:stretch/>
        </p:blipFill>
        <p:spPr>
          <a:xfrm>
            <a:off x="7346983" y="4360893"/>
            <a:ext cx="2403764" cy="205740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275B6D5F-8426-F069-360B-1743796933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r="3243"/>
          <a:stretch/>
        </p:blipFill>
        <p:spPr>
          <a:xfrm>
            <a:off x="2464473" y="4360893"/>
            <a:ext cx="2455717" cy="2057400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E09B30C1-04E9-B011-28EC-92BD4682E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3954"/>
          <a:stretch/>
        </p:blipFill>
        <p:spPr>
          <a:xfrm>
            <a:off x="23218" y="4360893"/>
            <a:ext cx="245571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5CBF-5868-24FB-0BDF-01C76D95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Information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8BA1-9875-4561-8124-19184BC4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Statistically Significant Correlation for LSR – National &amp; Regional</a:t>
            </a:r>
          </a:p>
          <a:p>
            <a:pPr lvl="1"/>
            <a:r>
              <a:rPr lang="en-US" dirty="0"/>
              <a:t>Demographic Index</a:t>
            </a:r>
          </a:p>
          <a:p>
            <a:pPr lvl="1"/>
            <a:r>
              <a:rPr lang="en-US" dirty="0"/>
              <a:t>% Low Income</a:t>
            </a:r>
          </a:p>
          <a:p>
            <a:pPr lvl="1"/>
            <a:r>
              <a:rPr lang="en-US" dirty="0"/>
              <a:t>% Unemployed</a:t>
            </a:r>
          </a:p>
          <a:p>
            <a:pPr lvl="1"/>
            <a:r>
              <a:rPr lang="en-US" dirty="0"/>
              <a:t>% Less Than High School Education</a:t>
            </a:r>
          </a:p>
          <a:p>
            <a:r>
              <a:rPr lang="en-US" dirty="0"/>
              <a:t>Socio-economic factors are more correlated with life expectancy than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36761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5CBF-5868-24FB-0BDF-01C76D95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Future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8BA1-9875-4561-8124-19184BC4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Multivariate Regression to determine life expectancy on multiple factors</a:t>
            </a:r>
          </a:p>
          <a:p>
            <a:pPr lvl="1"/>
            <a:r>
              <a:rPr lang="en-US" dirty="0"/>
              <a:t>Bootstrap implementation for increased reproducibility</a:t>
            </a:r>
          </a:p>
          <a:p>
            <a:r>
              <a:rPr lang="en-US" dirty="0"/>
              <a:t>Analyze other correlated factors</a:t>
            </a:r>
          </a:p>
        </p:txBody>
      </p:sp>
    </p:spTree>
    <p:extLst>
      <p:ext uri="{BB962C8B-B14F-4D97-AF65-F5344CB8AC3E}">
        <p14:creationId xmlns:p14="http://schemas.microsoft.com/office/powerpoint/2010/main" val="247600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CC66-1DCF-250D-BBFD-443E2E064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E82F2-24F2-D314-69D7-867B52AFD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378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F63F-1751-2517-2B01-A565BC38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analysis problem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B7944F0-4514-571F-B9B3-AC089EEF9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What economic, social, and environmental factors correlate with life expectancy?</a:t>
            </a:r>
          </a:p>
          <a:p>
            <a:pPr algn="just"/>
            <a:r>
              <a:rPr lang="en-US" dirty="0"/>
              <a:t>If there are factors which correlate life expectancy, then Principal Component Analysis will show a high correlation between specific factors and life expectancy and a Principal Component regression will align the expected life expectancy given certain factors.</a:t>
            </a:r>
          </a:p>
        </p:txBody>
      </p:sp>
    </p:spTree>
    <p:extLst>
      <p:ext uri="{BB962C8B-B14F-4D97-AF65-F5344CB8AC3E}">
        <p14:creationId xmlns:p14="http://schemas.microsoft.com/office/powerpoint/2010/main" val="359959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93E3-CE46-216A-3DDA-D1DD0AAF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B4BD-6DA4-6F5F-B050-78E64B77F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EJScreen </a:t>
            </a:r>
          </a:p>
          <a:p>
            <a:pPr lvl="1"/>
            <a:r>
              <a:rPr lang="en-US" dirty="0"/>
              <a:t>Census tract level data</a:t>
            </a:r>
          </a:p>
          <a:p>
            <a:pPr lvl="1"/>
            <a:r>
              <a:rPr lang="en-US" dirty="0"/>
              <a:t>Demographic data comes from surveys</a:t>
            </a:r>
          </a:p>
          <a:p>
            <a:pPr lvl="1"/>
            <a:r>
              <a:rPr lang="en-US" dirty="0"/>
              <a:t>Looks at a limited number of factors associated with environmental justice</a:t>
            </a:r>
          </a:p>
          <a:p>
            <a:pPr lvl="1"/>
            <a:r>
              <a:rPr lang="en-US" dirty="0"/>
              <a:t>Uncertainty for small areas</a:t>
            </a:r>
          </a:p>
          <a:p>
            <a:pPr lvl="1"/>
            <a:r>
              <a:rPr lang="en-US" dirty="0"/>
              <a:t>Calculated factors have innate uncertainty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AF05B-763A-11EF-BDA9-14E31B70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CDC Life Expectancy</a:t>
            </a:r>
          </a:p>
          <a:p>
            <a:pPr lvl="1"/>
            <a:r>
              <a:rPr lang="en-US" dirty="0"/>
              <a:t>Census tract level data</a:t>
            </a:r>
          </a:p>
          <a:p>
            <a:pPr lvl="1"/>
            <a:r>
              <a:rPr lang="en-US" dirty="0"/>
              <a:t>Mortality data collected from death certificates</a:t>
            </a:r>
          </a:p>
          <a:p>
            <a:pPr lvl="1"/>
            <a:r>
              <a:rPr lang="en-US" dirty="0"/>
              <a:t>Methodology to produce life expectancy estimates through a combination of standard demographic techniques and statistical modeling</a:t>
            </a:r>
          </a:p>
          <a:p>
            <a:pPr lvl="1"/>
            <a:r>
              <a:rPr lang="en-US" dirty="0"/>
              <a:t>Methodology changes for Maine, Wisconsin and small population areas </a:t>
            </a:r>
          </a:p>
        </p:txBody>
      </p:sp>
    </p:spTree>
    <p:extLst>
      <p:ext uri="{BB962C8B-B14F-4D97-AF65-F5344CB8AC3E}">
        <p14:creationId xmlns:p14="http://schemas.microsoft.com/office/powerpoint/2010/main" val="25454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93E3-CE46-216A-3DDA-D1DD0AAF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B4BD-6DA4-6F5F-B050-78E64B77F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US" dirty="0"/>
              <a:t>EJScreen </a:t>
            </a:r>
          </a:p>
          <a:p>
            <a:pPr lvl="1"/>
            <a:r>
              <a:rPr lang="en-US" dirty="0"/>
              <a:t>160 factors provided</a:t>
            </a:r>
          </a:p>
          <a:p>
            <a:pPr lvl="1"/>
            <a:r>
              <a:rPr lang="en-US" dirty="0"/>
              <a:t>Reduced to 26 environmental and socio-economic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AF05B-763A-11EF-BDA9-14E31B70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US" dirty="0"/>
              <a:t>CDC Life Expectancy</a:t>
            </a:r>
          </a:p>
          <a:p>
            <a:pPr lvl="1"/>
            <a:r>
              <a:rPr lang="en-US" dirty="0"/>
              <a:t>Used to calculate Life Expectancy</a:t>
            </a:r>
          </a:p>
          <a:p>
            <a:pPr lvl="1"/>
            <a:r>
              <a:rPr lang="en-US" dirty="0"/>
              <a:t>EJScreen provides % Low Life Expectancy, calculated from CDC data</a:t>
            </a:r>
          </a:p>
          <a:p>
            <a:pPr lvl="1"/>
            <a:r>
              <a:rPr lang="en-US" dirty="0"/>
              <a:t>% Low Life Expectancy = </a:t>
            </a:r>
            <a:br>
              <a:rPr lang="en-US" dirty="0"/>
            </a:br>
            <a:r>
              <a:rPr lang="en-US" dirty="0"/>
              <a:t>1 – (Life Expectancy / Max Life Expectancy)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D5380-D8E5-1F93-C434-B74B35B3F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95" y="0"/>
            <a:ext cx="589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Descriptive Statistics - National</a:t>
            </a:r>
          </a:p>
        </p:txBody>
      </p:sp>
      <p:pic>
        <p:nvPicPr>
          <p:cNvPr id="4" name="Picture 3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B51E9B0F-FCCC-63C5-F79B-13A153FF9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" y="2124498"/>
            <a:ext cx="5830570" cy="436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78CF49D8-9E7F-DC5C-EA99-50F6522E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2043"/>
            <a:ext cx="5829997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Map&#10;&#10;Description automatically generated">
            <a:extLst>
              <a:ext uri="{FF2B5EF4-FFF2-40B4-BE49-F238E27FC236}">
                <a16:creationId xmlns:a16="http://schemas.microsoft.com/office/drawing/2014/main" id="{6ED4C695-9D69-8E9F-63EB-14C1893D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75" y="2173891"/>
            <a:ext cx="5716302" cy="4318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1500" dirty="0"/>
              <a:t>Descriptive Statistics - Regional</a:t>
            </a:r>
          </a:p>
        </p:txBody>
      </p:sp>
      <p:pic>
        <p:nvPicPr>
          <p:cNvPr id="26" name="Picture 25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ED3832-222C-DF4E-1294-10D9482D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6144"/>
          <a:stretch/>
        </p:blipFill>
        <p:spPr>
          <a:xfrm>
            <a:off x="19262" y="1992387"/>
            <a:ext cx="2358190" cy="2056616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C4C1560F-0896-2593-F5FD-C81D31EAA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5813"/>
          <a:stretch/>
        </p:blipFill>
        <p:spPr>
          <a:xfrm>
            <a:off x="9777663" y="4356049"/>
            <a:ext cx="2414337" cy="2056616"/>
          </a:xfrm>
          <a:prstGeom prst="rect">
            <a:avLst/>
          </a:prstGeom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92A3CDC3-339E-99A5-8A6D-A4019B4D6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5261"/>
          <a:stretch/>
        </p:blipFill>
        <p:spPr>
          <a:xfrm>
            <a:off x="7321044" y="4356049"/>
            <a:ext cx="2414337" cy="2056616"/>
          </a:xfrm>
          <a:prstGeom prst="rect">
            <a:avLst/>
          </a:prstGeom>
        </p:spPr>
      </p:pic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4AD8563-329B-F3B5-D92B-80128D8E4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5238"/>
          <a:stretch/>
        </p:blipFill>
        <p:spPr>
          <a:xfrm>
            <a:off x="4864424" y="4356049"/>
            <a:ext cx="2414337" cy="2056616"/>
          </a:xfrm>
          <a:prstGeom prst="rect">
            <a:avLst/>
          </a:prstGeom>
        </p:spPr>
      </p:pic>
      <p:pic>
        <p:nvPicPr>
          <p:cNvPr id="34" name="Picture 33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A555873D-898B-D71A-A328-F4BB895A7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4436"/>
          <a:stretch/>
        </p:blipFill>
        <p:spPr>
          <a:xfrm>
            <a:off x="2400473" y="4356049"/>
            <a:ext cx="2421668" cy="2056616"/>
          </a:xfrm>
          <a:prstGeom prst="rect">
            <a:avLst/>
          </a:prstGeom>
        </p:spPr>
      </p:pic>
      <p:pic>
        <p:nvPicPr>
          <p:cNvPr id="36" name="Picture 35" descr="Chart, diagram&#10;&#10;Description automatically generated">
            <a:extLst>
              <a:ext uri="{FF2B5EF4-FFF2-40B4-BE49-F238E27FC236}">
                <a16:creationId xmlns:a16="http://schemas.microsoft.com/office/drawing/2014/main" id="{19766682-742C-A560-74E0-27806B0860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7186"/>
          <a:stretch/>
        </p:blipFill>
        <p:spPr>
          <a:xfrm>
            <a:off x="0" y="4356049"/>
            <a:ext cx="2358190" cy="2056616"/>
          </a:xfrm>
          <a:prstGeom prst="rect">
            <a:avLst/>
          </a:prstGeom>
        </p:spPr>
      </p:pic>
      <p:pic>
        <p:nvPicPr>
          <p:cNvPr id="38" name="Picture 37" descr="Chart&#10;&#10;Description automatically generated">
            <a:extLst>
              <a:ext uri="{FF2B5EF4-FFF2-40B4-BE49-F238E27FC236}">
                <a16:creationId xmlns:a16="http://schemas.microsoft.com/office/drawing/2014/main" id="{032B3576-C5FF-1522-EC9D-5C3B17E365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4551"/>
          <a:stretch/>
        </p:blipFill>
        <p:spPr>
          <a:xfrm>
            <a:off x="9773551" y="1997733"/>
            <a:ext cx="2437711" cy="2056616"/>
          </a:xfrm>
          <a:prstGeom prst="rect">
            <a:avLst/>
          </a:prstGeom>
        </p:spPr>
      </p:pic>
      <p:pic>
        <p:nvPicPr>
          <p:cNvPr id="40" name="Picture 39" descr="Chart, box and whisker chart&#10;&#10;Description automatically generated">
            <a:extLst>
              <a:ext uri="{FF2B5EF4-FFF2-40B4-BE49-F238E27FC236}">
                <a16:creationId xmlns:a16="http://schemas.microsoft.com/office/drawing/2014/main" id="{FFAD0C84-B065-4EE4-869F-C720C751E7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5086"/>
          <a:stretch/>
        </p:blipFill>
        <p:spPr>
          <a:xfrm>
            <a:off x="7309952" y="1997733"/>
            <a:ext cx="2414337" cy="2056616"/>
          </a:xfrm>
          <a:prstGeom prst="rect">
            <a:avLst/>
          </a:prstGeom>
        </p:spPr>
      </p:pic>
      <p:pic>
        <p:nvPicPr>
          <p:cNvPr id="42" name="Picture 41" descr="Chart, box and whisker chart&#10;&#10;Description automatically generated">
            <a:extLst>
              <a:ext uri="{FF2B5EF4-FFF2-40B4-BE49-F238E27FC236}">
                <a16:creationId xmlns:a16="http://schemas.microsoft.com/office/drawing/2014/main" id="{0F3601AA-B0E2-07A8-DFE5-EF7A88B619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6711"/>
          <a:stretch/>
        </p:blipFill>
        <p:spPr>
          <a:xfrm>
            <a:off x="4913686" y="1997733"/>
            <a:ext cx="2347004" cy="2056616"/>
          </a:xfrm>
          <a:prstGeom prst="rect">
            <a:avLst/>
          </a:prstGeom>
        </p:spPr>
      </p:pic>
      <p:pic>
        <p:nvPicPr>
          <p:cNvPr id="44" name="Picture 43" descr="Chart&#10;&#10;Description automatically generated with medium confidence">
            <a:extLst>
              <a:ext uri="{FF2B5EF4-FFF2-40B4-BE49-F238E27FC236}">
                <a16:creationId xmlns:a16="http://schemas.microsoft.com/office/drawing/2014/main" id="{F15A4C3A-07F1-AE63-4EDE-513F8038F3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r="4436"/>
          <a:stretch/>
        </p:blipFill>
        <p:spPr>
          <a:xfrm>
            <a:off x="2426714" y="1997733"/>
            <a:ext cx="2437710" cy="2056616"/>
          </a:xfrm>
          <a:prstGeom prst="rect">
            <a:avLst/>
          </a:prstGeom>
        </p:spPr>
      </p:pic>
      <p:pic>
        <p:nvPicPr>
          <p:cNvPr id="47" name="Picture 46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17825E5B-FC77-A529-1E09-97DC7491D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01" y="2122043"/>
            <a:ext cx="5829997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Principal Component Regression - National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F146C74-723D-6012-3F19-A5B7A609C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5837"/>
            <a:ext cx="5833847" cy="437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7F06F82-18DF-0B43-437D-60BA5E187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3" y="2015837"/>
            <a:ext cx="5833847" cy="437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8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2BF7691F-5C4C-20EA-79EC-7CF1550D6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76" y="2122043"/>
            <a:ext cx="5833847" cy="437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Principal Component Regression - Regional</a:t>
            </a:r>
          </a:p>
        </p:txBody>
      </p:sp>
      <p:pic>
        <p:nvPicPr>
          <p:cNvPr id="6" name="Picture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36623892-1925-F4A1-BA17-1FA58F624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5" y="4598760"/>
            <a:ext cx="2439329" cy="18288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1557388-96FA-C548-89DB-179268382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" y="2230324"/>
            <a:ext cx="2439329" cy="18288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E0513EF-F51A-71E9-BCC7-60D79D5A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29" y="2230324"/>
            <a:ext cx="2439329" cy="182880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C763AF0-D937-17F3-027C-581639B25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34" y="2230324"/>
            <a:ext cx="2439329" cy="18288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AE2363E-D6F7-BA2E-F56D-398635E60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9" y="2230324"/>
            <a:ext cx="2439329" cy="1828800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B20F8453-18C2-AB6F-D7CF-959CE7F5F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45" y="2230324"/>
            <a:ext cx="2439329" cy="182880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ABD951FF-BE93-CB0C-57A1-AEDCB6C8E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8760"/>
            <a:ext cx="2439329" cy="1828800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CF8242DC-1D24-CCF3-D111-2AC65E279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79" y="4598760"/>
            <a:ext cx="2439329" cy="1828800"/>
          </a:xfrm>
          <a:prstGeom prst="rect">
            <a:avLst/>
          </a:prstGeom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116421C8-8C3C-CBF8-33AA-216031E237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58" y="4598760"/>
            <a:ext cx="2439329" cy="182880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0AA1E5E9-F5E5-5220-91A3-D21AB4D432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37" y="4598760"/>
            <a:ext cx="24393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884-80DE-2565-BD0E-4D81E524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1500" dirty="0"/>
              <a:t>Least Squares Regression - National</a:t>
            </a:r>
          </a:p>
        </p:txBody>
      </p:sp>
      <p:pic>
        <p:nvPicPr>
          <p:cNvPr id="6" name="Picture 5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27518410-CA4A-D894-95D1-4B2160F8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4" y="1373691"/>
            <a:ext cx="3657600" cy="2742154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CA50B1A-C9F2-1618-12B5-B9DEE940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6" y="1373691"/>
            <a:ext cx="3657600" cy="2742155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2CA9823-7433-CF68-2D86-EA6A99CE4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4" y="4115845"/>
            <a:ext cx="3657600" cy="2742154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F9A72F9-139D-A3B7-812A-8C0FBF7D4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6" y="4115846"/>
            <a:ext cx="3657600" cy="27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76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282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Avenir Next LT Pro</vt:lpstr>
      <vt:lpstr>FunkyShapesVTI</vt:lpstr>
      <vt:lpstr>Analysis  of Life Expectancy     </vt:lpstr>
      <vt:lpstr>analysis problem</vt:lpstr>
      <vt:lpstr>Data</vt:lpstr>
      <vt:lpstr>Data</vt:lpstr>
      <vt:lpstr>Descriptive Statistics - National</vt:lpstr>
      <vt:lpstr>Descriptive Statistics - Regional</vt:lpstr>
      <vt:lpstr>Principal Component Regression - National</vt:lpstr>
      <vt:lpstr>Principal Component Regression - Regional</vt:lpstr>
      <vt:lpstr>Least Squares Regression - National</vt:lpstr>
      <vt:lpstr>Least Squares Regression - Regional</vt:lpstr>
      <vt:lpstr>Least Squares Regression - Regional</vt:lpstr>
      <vt:lpstr>Correlation Heatmap- National</vt:lpstr>
      <vt:lpstr>Correlation Heatmap- Regional</vt:lpstr>
      <vt:lpstr>Information Learned</vt:lpstr>
      <vt:lpstr>Future Analysis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Kilinski, Megan A</dc:creator>
  <cp:lastModifiedBy>Kilinski, Megan A</cp:lastModifiedBy>
  <cp:revision>1</cp:revision>
  <dcterms:created xsi:type="dcterms:W3CDTF">2023-04-18T15:55:56Z</dcterms:created>
  <dcterms:modified xsi:type="dcterms:W3CDTF">2023-04-19T15:56:25Z</dcterms:modified>
</cp:coreProperties>
</file>