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2" r:id="rId24"/>
    <p:sldId id="281" r:id="rId25"/>
    <p:sldId id="291" r:id="rId26"/>
    <p:sldId id="289" r:id="rId27"/>
    <p:sldId id="283" r:id="rId28"/>
    <p:sldId id="284" r:id="rId29"/>
    <p:sldId id="285" r:id="rId30"/>
    <p:sldId id="286" r:id="rId31"/>
    <p:sldId id="287" r:id="rId32"/>
    <p:sldId id="288" r:id="rId33"/>
    <p:sldId id="290" r:id="rId34"/>
    <p:sldId id="292" r:id="rId35"/>
    <p:sldId id="293" r:id="rId36"/>
    <p:sldId id="294" r:id="rId37"/>
    <p:sldId id="295" r:id="rId38"/>
    <p:sldId id="296" r:id="rId39"/>
    <p:sldId id="297"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C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8D86D-2AE0-4D64-877B-A95C98B6E0C4}" v="657" dt="2023-04-18T13:41:17.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9" autoAdjust="0"/>
    <p:restoredTop sz="94660"/>
  </p:normalViewPr>
  <p:slideViewPr>
    <p:cSldViewPr snapToGrid="0">
      <p:cViewPr>
        <p:scale>
          <a:sx n="82" d="100"/>
          <a:sy n="82" d="100"/>
        </p:scale>
        <p:origin x="634"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dan Labrozzi" userId="fa7a0bab3f5bdb37" providerId="LiveId" clId="{FF88D86D-2AE0-4D64-877B-A95C98B6E0C4}"/>
    <pc:docChg chg="undo custSel addSld delSld modSld sldOrd">
      <pc:chgData name="Aidan Labrozzi" userId="fa7a0bab3f5bdb37" providerId="LiveId" clId="{FF88D86D-2AE0-4D64-877B-A95C98B6E0C4}" dt="2023-04-18T13:41:17.597" v="16618" actId="478"/>
      <pc:docMkLst>
        <pc:docMk/>
      </pc:docMkLst>
      <pc:sldChg chg="addSp delSp modSp mod">
        <pc:chgData name="Aidan Labrozzi" userId="fa7a0bab3f5bdb37" providerId="LiveId" clId="{FF88D86D-2AE0-4D64-877B-A95C98B6E0C4}" dt="2023-04-18T02:10:42.520" v="15572" actId="20577"/>
        <pc:sldMkLst>
          <pc:docMk/>
          <pc:sldMk cId="1333249622" sldId="257"/>
        </pc:sldMkLst>
        <pc:spChg chg="mod">
          <ac:chgData name="Aidan Labrozzi" userId="fa7a0bab3f5bdb37" providerId="LiveId" clId="{FF88D86D-2AE0-4D64-877B-A95C98B6E0C4}" dt="2023-04-09T15:19:43.797" v="5478" actId="1076"/>
          <ac:spMkLst>
            <pc:docMk/>
            <pc:sldMk cId="1333249622" sldId="257"/>
            <ac:spMk id="2" creationId="{5F5B3551-2B89-521F-4E51-C05D29095D80}"/>
          </ac:spMkLst>
        </pc:spChg>
        <pc:spChg chg="mod">
          <ac:chgData name="Aidan Labrozzi" userId="fa7a0bab3f5bdb37" providerId="LiveId" clId="{FF88D86D-2AE0-4D64-877B-A95C98B6E0C4}" dt="2023-04-18T02:10:42.520" v="15572" actId="20577"/>
          <ac:spMkLst>
            <pc:docMk/>
            <pc:sldMk cId="1333249622" sldId="257"/>
            <ac:spMk id="3" creationId="{C85C7611-658E-8719-F930-DBA30FED1E1D}"/>
          </ac:spMkLst>
        </pc:spChg>
        <pc:spChg chg="add mod ord">
          <ac:chgData name="Aidan Labrozzi" userId="fa7a0bab3f5bdb37" providerId="LiveId" clId="{FF88D86D-2AE0-4D64-877B-A95C98B6E0C4}" dt="2023-04-09T15:19:38.924" v="5476" actId="14100"/>
          <ac:spMkLst>
            <pc:docMk/>
            <pc:sldMk cId="1333249622" sldId="257"/>
            <ac:spMk id="4" creationId="{6263ABE3-2282-78F2-BF8D-1B6A142914F0}"/>
          </ac:spMkLst>
        </pc:spChg>
        <pc:spChg chg="add mod">
          <ac:chgData name="Aidan Labrozzi" userId="fa7a0bab3f5bdb37" providerId="LiveId" clId="{FF88D86D-2AE0-4D64-877B-A95C98B6E0C4}" dt="2023-04-09T15:19:41.581" v="5477" actId="1076"/>
          <ac:spMkLst>
            <pc:docMk/>
            <pc:sldMk cId="1333249622" sldId="257"/>
            <ac:spMk id="5" creationId="{63F768C9-F03A-AF2F-9865-12384A08DF69}"/>
          </ac:spMkLst>
        </pc:spChg>
        <pc:spChg chg="add mod ord">
          <ac:chgData name="Aidan Labrozzi" userId="fa7a0bab3f5bdb37" providerId="LiveId" clId="{FF88D86D-2AE0-4D64-877B-A95C98B6E0C4}" dt="2023-04-08T17:47:02.454" v="565" actId="14100"/>
          <ac:spMkLst>
            <pc:docMk/>
            <pc:sldMk cId="1333249622" sldId="257"/>
            <ac:spMk id="10" creationId="{7A7F487C-F365-EB8A-2E3F-F36FD63B0BBC}"/>
          </ac:spMkLst>
        </pc:spChg>
        <pc:spChg chg="add mod">
          <ac:chgData name="Aidan Labrozzi" userId="fa7a0bab3f5bdb37" providerId="LiveId" clId="{FF88D86D-2AE0-4D64-877B-A95C98B6E0C4}" dt="2023-04-08T17:47:42.580" v="579" actId="1076"/>
          <ac:spMkLst>
            <pc:docMk/>
            <pc:sldMk cId="1333249622" sldId="257"/>
            <ac:spMk id="11" creationId="{184C9D86-381F-AD8B-1CA0-0BA4F84640A5}"/>
          </ac:spMkLst>
        </pc:spChg>
        <pc:spChg chg="add mod">
          <ac:chgData name="Aidan Labrozzi" userId="fa7a0bab3f5bdb37" providerId="LiveId" clId="{FF88D86D-2AE0-4D64-877B-A95C98B6E0C4}" dt="2023-04-08T17:48:06.926" v="595" actId="1076"/>
          <ac:spMkLst>
            <pc:docMk/>
            <pc:sldMk cId="1333249622" sldId="257"/>
            <ac:spMk id="12" creationId="{5222F08D-4604-278A-0133-7F84FEB8B59C}"/>
          </ac:spMkLst>
        </pc:spChg>
        <pc:spChg chg="add mod">
          <ac:chgData name="Aidan Labrozzi" userId="fa7a0bab3f5bdb37" providerId="LiveId" clId="{FF88D86D-2AE0-4D64-877B-A95C98B6E0C4}" dt="2023-04-08T17:47:59.545" v="593" actId="20577"/>
          <ac:spMkLst>
            <pc:docMk/>
            <pc:sldMk cId="1333249622" sldId="257"/>
            <ac:spMk id="13" creationId="{74A91D7B-E35E-E73E-FBCA-07C29D820934}"/>
          </ac:spMkLst>
        </pc:spChg>
        <pc:picChg chg="add del mod">
          <ac:chgData name="Aidan Labrozzi" userId="fa7a0bab3f5bdb37" providerId="LiveId" clId="{FF88D86D-2AE0-4D64-877B-A95C98B6E0C4}" dt="2023-04-08T18:09:09.954" v="1031" actId="478"/>
          <ac:picMkLst>
            <pc:docMk/>
            <pc:sldMk cId="1333249622" sldId="257"/>
            <ac:picMk id="6" creationId="{87DA9DA1-97A4-2C3D-363C-965B566F112D}"/>
          </ac:picMkLst>
        </pc:picChg>
        <pc:picChg chg="add mod modCrop">
          <ac:chgData name="Aidan Labrozzi" userId="fa7a0bab3f5bdb37" providerId="LiveId" clId="{FF88D86D-2AE0-4D64-877B-A95C98B6E0C4}" dt="2023-04-08T18:18:00.048" v="1448" actId="14100"/>
          <ac:picMkLst>
            <pc:docMk/>
            <pc:sldMk cId="1333249622" sldId="257"/>
            <ac:picMk id="7" creationId="{3450C1D1-602C-7420-C7B5-FC4CDC0A109C}"/>
          </ac:picMkLst>
        </pc:picChg>
        <pc:picChg chg="add mod modCrop">
          <ac:chgData name="Aidan Labrozzi" userId="fa7a0bab3f5bdb37" providerId="LiveId" clId="{FF88D86D-2AE0-4D64-877B-A95C98B6E0C4}" dt="2023-04-08T18:18:02.488" v="1449" actId="14100"/>
          <ac:picMkLst>
            <pc:docMk/>
            <pc:sldMk cId="1333249622" sldId="257"/>
            <ac:picMk id="8" creationId="{35D537FD-9A5A-EBE0-C087-B6C479C5627E}"/>
          </ac:picMkLst>
        </pc:picChg>
        <pc:picChg chg="add mod modCrop">
          <ac:chgData name="Aidan Labrozzi" userId="fa7a0bab3f5bdb37" providerId="LiveId" clId="{FF88D86D-2AE0-4D64-877B-A95C98B6E0C4}" dt="2023-04-08T18:17:52.325" v="1446" actId="1076"/>
          <ac:picMkLst>
            <pc:docMk/>
            <pc:sldMk cId="1333249622" sldId="257"/>
            <ac:picMk id="9" creationId="{AC7F9667-7036-CF7A-43CB-233F0E04F215}"/>
          </ac:picMkLst>
        </pc:picChg>
        <pc:picChg chg="add mod">
          <ac:chgData name="Aidan Labrozzi" userId="fa7a0bab3f5bdb37" providerId="LiveId" clId="{FF88D86D-2AE0-4D64-877B-A95C98B6E0C4}" dt="2023-04-09T15:19:28.884" v="5474" actId="14100"/>
          <ac:picMkLst>
            <pc:docMk/>
            <pc:sldMk cId="1333249622" sldId="257"/>
            <ac:picMk id="1026" creationId="{0534740F-6984-26E5-2995-8E16531107E4}"/>
          </ac:picMkLst>
        </pc:picChg>
      </pc:sldChg>
      <pc:sldChg chg="addSp delSp modSp mod">
        <pc:chgData name="Aidan Labrozzi" userId="fa7a0bab3f5bdb37" providerId="LiveId" clId="{FF88D86D-2AE0-4D64-877B-A95C98B6E0C4}" dt="2023-04-18T02:11:43.811" v="15584" actId="1076"/>
        <pc:sldMkLst>
          <pc:docMk/>
          <pc:sldMk cId="1520709227" sldId="258"/>
        </pc:sldMkLst>
        <pc:spChg chg="mod">
          <ac:chgData name="Aidan Labrozzi" userId="fa7a0bab3f5bdb37" providerId="LiveId" clId="{FF88D86D-2AE0-4D64-877B-A95C98B6E0C4}" dt="2023-04-08T18:46:06.175" v="2479" actId="1076"/>
          <ac:spMkLst>
            <pc:docMk/>
            <pc:sldMk cId="1520709227" sldId="258"/>
            <ac:spMk id="2" creationId="{F085D390-D01E-2C77-8239-A11140265157}"/>
          </ac:spMkLst>
        </pc:spChg>
        <pc:spChg chg="mod">
          <ac:chgData name="Aidan Labrozzi" userId="fa7a0bab3f5bdb37" providerId="LiveId" clId="{FF88D86D-2AE0-4D64-877B-A95C98B6E0C4}" dt="2023-04-08T18:45:56.050" v="2474" actId="1076"/>
          <ac:spMkLst>
            <pc:docMk/>
            <pc:sldMk cId="1520709227" sldId="258"/>
            <ac:spMk id="3" creationId="{1737BA4C-5A9C-78EA-8ADC-3F62F68F947F}"/>
          </ac:spMkLst>
        </pc:spChg>
        <pc:spChg chg="add mod ord">
          <ac:chgData name="Aidan Labrozzi" userId="fa7a0bab3f5bdb37" providerId="LiveId" clId="{FF88D86D-2AE0-4D64-877B-A95C98B6E0C4}" dt="2023-04-18T02:11:08.795" v="15573" actId="1076"/>
          <ac:spMkLst>
            <pc:docMk/>
            <pc:sldMk cId="1520709227" sldId="258"/>
            <ac:spMk id="4" creationId="{6929584A-6473-E5BE-2EB6-672FB0771FD9}"/>
          </ac:spMkLst>
        </pc:spChg>
        <pc:spChg chg="add mod ord">
          <ac:chgData name="Aidan Labrozzi" userId="fa7a0bab3f5bdb37" providerId="LiveId" clId="{FF88D86D-2AE0-4D64-877B-A95C98B6E0C4}" dt="2023-04-08T17:37:34.924" v="505" actId="167"/>
          <ac:spMkLst>
            <pc:docMk/>
            <pc:sldMk cId="1520709227" sldId="258"/>
            <ac:spMk id="5" creationId="{F3C36562-4CBD-8AA9-FFD9-860264AD5440}"/>
          </ac:spMkLst>
        </pc:spChg>
        <pc:spChg chg="add mod ord">
          <ac:chgData name="Aidan Labrozzi" userId="fa7a0bab3f5bdb37" providerId="LiveId" clId="{FF88D86D-2AE0-4D64-877B-A95C98B6E0C4}" dt="2023-04-18T02:11:38.564" v="15583" actId="14100"/>
          <ac:spMkLst>
            <pc:docMk/>
            <pc:sldMk cId="1520709227" sldId="258"/>
            <ac:spMk id="6" creationId="{60A56685-DAC0-9641-0EF1-55D4A7837E6E}"/>
          </ac:spMkLst>
        </pc:spChg>
        <pc:spChg chg="add mod">
          <ac:chgData name="Aidan Labrozzi" userId="fa7a0bab3f5bdb37" providerId="LiveId" clId="{FF88D86D-2AE0-4D64-877B-A95C98B6E0C4}" dt="2023-04-08T18:05:21.289" v="903" actId="1076"/>
          <ac:spMkLst>
            <pc:docMk/>
            <pc:sldMk cId="1520709227" sldId="258"/>
            <ac:spMk id="10" creationId="{91D3454B-4CD5-696F-EC70-3F148A345BE4}"/>
          </ac:spMkLst>
        </pc:spChg>
        <pc:spChg chg="add mod ord">
          <ac:chgData name="Aidan Labrozzi" userId="fa7a0bab3f5bdb37" providerId="LiveId" clId="{FF88D86D-2AE0-4D64-877B-A95C98B6E0C4}" dt="2023-04-08T18:05:21.289" v="903" actId="1076"/>
          <ac:spMkLst>
            <pc:docMk/>
            <pc:sldMk cId="1520709227" sldId="258"/>
            <ac:spMk id="11" creationId="{68A22D96-D4DD-76B4-4225-B70494582C9C}"/>
          </ac:spMkLst>
        </pc:spChg>
        <pc:spChg chg="add mod">
          <ac:chgData name="Aidan Labrozzi" userId="fa7a0bab3f5bdb37" providerId="LiveId" clId="{FF88D86D-2AE0-4D64-877B-A95C98B6E0C4}" dt="2023-04-18T02:11:43.811" v="15584" actId="1076"/>
          <ac:spMkLst>
            <pc:docMk/>
            <pc:sldMk cId="1520709227" sldId="258"/>
            <ac:spMk id="12" creationId="{379A9CD5-D8FB-ADC2-475E-CB3ECF45C758}"/>
          </ac:spMkLst>
        </pc:spChg>
        <pc:picChg chg="add mod modCrop">
          <ac:chgData name="Aidan Labrozzi" userId="fa7a0bab3f5bdb37" providerId="LiveId" clId="{FF88D86D-2AE0-4D64-877B-A95C98B6E0C4}" dt="2023-04-08T18:05:21.289" v="903" actId="1076"/>
          <ac:picMkLst>
            <pc:docMk/>
            <pc:sldMk cId="1520709227" sldId="258"/>
            <ac:picMk id="7" creationId="{A29D02CC-67A0-CEB0-F866-9BE0F4752098}"/>
          </ac:picMkLst>
        </pc:picChg>
        <pc:picChg chg="add del mod">
          <ac:chgData name="Aidan Labrozzi" userId="fa7a0bab3f5bdb37" providerId="LiveId" clId="{FF88D86D-2AE0-4D64-877B-A95C98B6E0C4}" dt="2023-04-08T17:59:04.009" v="610" actId="478"/>
          <ac:picMkLst>
            <pc:docMk/>
            <pc:sldMk cId="1520709227" sldId="258"/>
            <ac:picMk id="9" creationId="{A8FA020F-DF8F-1580-D44E-88F0271DBC7A}"/>
          </ac:picMkLst>
        </pc:picChg>
        <pc:picChg chg="add mod modCrop">
          <ac:chgData name="Aidan Labrozzi" userId="fa7a0bab3f5bdb37" providerId="LiveId" clId="{FF88D86D-2AE0-4D64-877B-A95C98B6E0C4}" dt="2023-04-08T18:46:23.734" v="2481" actId="14100"/>
          <ac:picMkLst>
            <pc:docMk/>
            <pc:sldMk cId="1520709227" sldId="258"/>
            <ac:picMk id="13" creationId="{F97CD34D-3459-66F1-9575-E259A517538B}"/>
          </ac:picMkLst>
        </pc:picChg>
      </pc:sldChg>
      <pc:sldChg chg="del">
        <pc:chgData name="Aidan Labrozzi" userId="fa7a0bab3f5bdb37" providerId="LiveId" clId="{FF88D86D-2AE0-4D64-877B-A95C98B6E0C4}" dt="2023-04-09T15:03:48.587" v="4795" actId="47"/>
        <pc:sldMkLst>
          <pc:docMk/>
          <pc:sldMk cId="4126958979" sldId="259"/>
        </pc:sldMkLst>
      </pc:sldChg>
      <pc:sldChg chg="addSp delSp modSp add del mod">
        <pc:chgData name="Aidan Labrozzi" userId="fa7a0bab3f5bdb37" providerId="LiveId" clId="{FF88D86D-2AE0-4D64-877B-A95C98B6E0C4}" dt="2023-04-08T18:47:44.927" v="2498" actId="1076"/>
        <pc:sldMkLst>
          <pc:docMk/>
          <pc:sldMk cId="1636049280" sldId="260"/>
        </pc:sldMkLst>
        <pc:spChg chg="mod">
          <ac:chgData name="Aidan Labrozzi" userId="fa7a0bab3f5bdb37" providerId="LiveId" clId="{FF88D86D-2AE0-4D64-877B-A95C98B6E0C4}" dt="2023-04-08T18:16:19.122" v="1435" actId="20577"/>
          <ac:spMkLst>
            <pc:docMk/>
            <pc:sldMk cId="1636049280" sldId="260"/>
            <ac:spMk id="2" creationId="{F085D390-D01E-2C77-8239-A11140265157}"/>
          </ac:spMkLst>
        </pc:spChg>
        <pc:spChg chg="mod">
          <ac:chgData name="Aidan Labrozzi" userId="fa7a0bab3f5bdb37" providerId="LiveId" clId="{FF88D86D-2AE0-4D64-877B-A95C98B6E0C4}" dt="2023-04-08T18:47:44.927" v="2498" actId="1076"/>
          <ac:spMkLst>
            <pc:docMk/>
            <pc:sldMk cId="1636049280" sldId="260"/>
            <ac:spMk id="3" creationId="{1737BA4C-5A9C-78EA-8ADC-3F62F68F947F}"/>
          </ac:spMkLst>
        </pc:spChg>
        <pc:spChg chg="del">
          <ac:chgData name="Aidan Labrozzi" userId="fa7a0bab3f5bdb37" providerId="LiveId" clId="{FF88D86D-2AE0-4D64-877B-A95C98B6E0C4}" dt="2023-04-08T18:10:26.531" v="1032" actId="478"/>
          <ac:spMkLst>
            <pc:docMk/>
            <pc:sldMk cId="1636049280" sldId="260"/>
            <ac:spMk id="10" creationId="{91D3454B-4CD5-696F-EC70-3F148A345BE4}"/>
          </ac:spMkLst>
        </pc:spChg>
        <pc:spChg chg="del">
          <ac:chgData name="Aidan Labrozzi" userId="fa7a0bab3f5bdb37" providerId="LiveId" clId="{FF88D86D-2AE0-4D64-877B-A95C98B6E0C4}" dt="2023-04-08T18:10:26.531" v="1032" actId="478"/>
          <ac:spMkLst>
            <pc:docMk/>
            <pc:sldMk cId="1636049280" sldId="260"/>
            <ac:spMk id="11" creationId="{68A22D96-D4DD-76B4-4225-B70494582C9C}"/>
          </ac:spMkLst>
        </pc:spChg>
        <pc:spChg chg="add mod">
          <ac:chgData name="Aidan Labrozzi" userId="fa7a0bab3f5bdb37" providerId="LiveId" clId="{FF88D86D-2AE0-4D64-877B-A95C98B6E0C4}" dt="2023-04-08T18:47:26.411" v="2493" actId="1038"/>
          <ac:spMkLst>
            <pc:docMk/>
            <pc:sldMk cId="1636049280" sldId="260"/>
            <ac:spMk id="12" creationId="{77617224-88A3-4656-FFFA-491CA16FC42B}"/>
          </ac:spMkLst>
        </pc:spChg>
        <pc:spChg chg="add mod">
          <ac:chgData name="Aidan Labrozzi" userId="fa7a0bab3f5bdb37" providerId="LiveId" clId="{FF88D86D-2AE0-4D64-877B-A95C98B6E0C4}" dt="2023-04-08T18:47:37.439" v="2497" actId="1076"/>
          <ac:spMkLst>
            <pc:docMk/>
            <pc:sldMk cId="1636049280" sldId="260"/>
            <ac:spMk id="14" creationId="{3D6D056D-C67A-DD73-1DBD-E04E408A9EB5}"/>
          </ac:spMkLst>
        </pc:spChg>
        <pc:picChg chg="add del mod">
          <ac:chgData name="Aidan Labrozzi" userId="fa7a0bab3f5bdb37" providerId="LiveId" clId="{FF88D86D-2AE0-4D64-877B-A95C98B6E0C4}" dt="2023-04-08T18:42:50.597" v="2431" actId="478"/>
          <ac:picMkLst>
            <pc:docMk/>
            <pc:sldMk cId="1636049280" sldId="260"/>
            <ac:picMk id="6" creationId="{F6488F20-7C63-A43A-F75C-DEEBC400500A}"/>
          </ac:picMkLst>
        </pc:picChg>
        <pc:picChg chg="del">
          <ac:chgData name="Aidan Labrozzi" userId="fa7a0bab3f5bdb37" providerId="LiveId" clId="{FF88D86D-2AE0-4D64-877B-A95C98B6E0C4}" dt="2023-04-08T18:10:29.444" v="1033" actId="478"/>
          <ac:picMkLst>
            <pc:docMk/>
            <pc:sldMk cId="1636049280" sldId="260"/>
            <ac:picMk id="7" creationId="{A29D02CC-67A0-CEB0-F866-9BE0F4752098}"/>
          </ac:picMkLst>
        </pc:picChg>
        <pc:picChg chg="add del mod">
          <ac:chgData name="Aidan Labrozzi" userId="fa7a0bab3f5bdb37" providerId="LiveId" clId="{FF88D86D-2AE0-4D64-877B-A95C98B6E0C4}" dt="2023-04-08T18:46:27.546" v="2482" actId="478"/>
          <ac:picMkLst>
            <pc:docMk/>
            <pc:sldMk cId="1636049280" sldId="260"/>
            <ac:picMk id="9" creationId="{AF3857B7-BDCB-8BE7-67EA-2394C54111AF}"/>
          </ac:picMkLst>
        </pc:picChg>
        <pc:picChg chg="add mod">
          <ac:chgData name="Aidan Labrozzi" userId="fa7a0bab3f5bdb37" providerId="LiveId" clId="{FF88D86D-2AE0-4D64-877B-A95C98B6E0C4}" dt="2023-04-08T18:47:13.135" v="2489" actId="1076"/>
          <ac:picMkLst>
            <pc:docMk/>
            <pc:sldMk cId="1636049280" sldId="260"/>
            <ac:picMk id="13" creationId="{AAADFD5D-2D58-F331-B2E5-62FF97B3EF51}"/>
          </ac:picMkLst>
        </pc:picChg>
      </pc:sldChg>
      <pc:sldChg chg="addSp delSp modSp add mod">
        <pc:chgData name="Aidan Labrozzi" userId="fa7a0bab3f5bdb37" providerId="LiveId" clId="{FF88D86D-2AE0-4D64-877B-A95C98B6E0C4}" dt="2023-04-08T18:34:30.942" v="2121" actId="14100"/>
        <pc:sldMkLst>
          <pc:docMk/>
          <pc:sldMk cId="3441684" sldId="261"/>
        </pc:sldMkLst>
        <pc:spChg chg="mod">
          <ac:chgData name="Aidan Labrozzi" userId="fa7a0bab3f5bdb37" providerId="LiveId" clId="{FF88D86D-2AE0-4D64-877B-A95C98B6E0C4}" dt="2023-04-08T18:28:40.751" v="1823" actId="1076"/>
          <ac:spMkLst>
            <pc:docMk/>
            <pc:sldMk cId="3441684" sldId="261"/>
            <ac:spMk id="2" creationId="{F085D390-D01E-2C77-8239-A11140265157}"/>
          </ac:spMkLst>
        </pc:spChg>
        <pc:spChg chg="del">
          <ac:chgData name="Aidan Labrozzi" userId="fa7a0bab3f5bdb37" providerId="LiveId" clId="{FF88D86D-2AE0-4D64-877B-A95C98B6E0C4}" dt="2023-04-08T18:19:23.319" v="1469" actId="478"/>
          <ac:spMkLst>
            <pc:docMk/>
            <pc:sldMk cId="3441684" sldId="261"/>
            <ac:spMk id="3" creationId="{1737BA4C-5A9C-78EA-8ADC-3F62F68F947F}"/>
          </ac:spMkLst>
        </pc:spChg>
        <pc:spChg chg="mod">
          <ac:chgData name="Aidan Labrozzi" userId="fa7a0bab3f5bdb37" providerId="LiveId" clId="{FF88D86D-2AE0-4D64-877B-A95C98B6E0C4}" dt="2023-04-08T18:28:43.376" v="1824" actId="1076"/>
          <ac:spMkLst>
            <pc:docMk/>
            <pc:sldMk cId="3441684" sldId="261"/>
            <ac:spMk id="5" creationId="{F3C36562-4CBD-8AA9-FFD9-860264AD5440}"/>
          </ac:spMkLst>
        </pc:spChg>
        <pc:spChg chg="add del mod ord">
          <ac:chgData name="Aidan Labrozzi" userId="fa7a0bab3f5bdb37" providerId="LiveId" clId="{FF88D86D-2AE0-4D64-877B-A95C98B6E0C4}" dt="2023-04-08T18:29:39.414" v="1841" actId="14100"/>
          <ac:spMkLst>
            <pc:docMk/>
            <pc:sldMk cId="3441684" sldId="261"/>
            <ac:spMk id="8" creationId="{1228CD3A-8819-8971-5816-C7AC20643891}"/>
          </ac:spMkLst>
        </pc:spChg>
        <pc:picChg chg="add del mod modCrop">
          <ac:chgData name="Aidan Labrozzi" userId="fa7a0bab3f5bdb37" providerId="LiveId" clId="{FF88D86D-2AE0-4D64-877B-A95C98B6E0C4}" dt="2023-04-08T18:30:39.543" v="1862" actId="478"/>
          <ac:picMkLst>
            <pc:docMk/>
            <pc:sldMk cId="3441684" sldId="261"/>
            <ac:picMk id="6" creationId="{F6488F20-7C63-A43A-F75C-DEEBC400500A}"/>
          </ac:picMkLst>
        </pc:picChg>
        <pc:picChg chg="add del mod ord">
          <ac:chgData name="Aidan Labrozzi" userId="fa7a0bab3f5bdb37" providerId="LiveId" clId="{FF88D86D-2AE0-4D64-877B-A95C98B6E0C4}" dt="2023-04-08T18:19:28.773" v="1471" actId="22"/>
          <ac:picMkLst>
            <pc:docMk/>
            <pc:sldMk cId="3441684" sldId="261"/>
            <ac:picMk id="10" creationId="{D9D568A6-9438-4FE0-6450-3EDAADAC1F1B}"/>
          </ac:picMkLst>
        </pc:picChg>
        <pc:picChg chg="add del mod">
          <ac:chgData name="Aidan Labrozzi" userId="fa7a0bab3f5bdb37" providerId="LiveId" clId="{FF88D86D-2AE0-4D64-877B-A95C98B6E0C4}" dt="2023-04-08T18:20:34.063" v="1492" actId="478"/>
          <ac:picMkLst>
            <pc:docMk/>
            <pc:sldMk cId="3441684" sldId="261"/>
            <ac:picMk id="12" creationId="{F2CCDE09-5FC2-231B-3434-E5EE6ACD797A}"/>
          </ac:picMkLst>
        </pc:picChg>
        <pc:picChg chg="add del mod modCrop">
          <ac:chgData name="Aidan Labrozzi" userId="fa7a0bab3f5bdb37" providerId="LiveId" clId="{FF88D86D-2AE0-4D64-877B-A95C98B6E0C4}" dt="2023-04-08T18:34:30.942" v="2121" actId="14100"/>
          <ac:picMkLst>
            <pc:docMk/>
            <pc:sldMk cId="3441684" sldId="261"/>
            <ac:picMk id="14" creationId="{317A0150-CD0F-8B00-BF85-FB5AE9235E39}"/>
          </ac:picMkLst>
        </pc:picChg>
        <pc:picChg chg="add del mod">
          <ac:chgData name="Aidan Labrozzi" userId="fa7a0bab3f5bdb37" providerId="LiveId" clId="{FF88D86D-2AE0-4D64-877B-A95C98B6E0C4}" dt="2023-04-08T18:30:39.912" v="1863" actId="478"/>
          <ac:picMkLst>
            <pc:docMk/>
            <pc:sldMk cId="3441684" sldId="261"/>
            <ac:picMk id="16" creationId="{2CD9F78F-086D-C0B2-292D-BA119EF640EC}"/>
          </ac:picMkLst>
        </pc:picChg>
        <pc:cxnChg chg="add mod">
          <ac:chgData name="Aidan Labrozzi" userId="fa7a0bab3f5bdb37" providerId="LiveId" clId="{FF88D86D-2AE0-4D64-877B-A95C98B6E0C4}" dt="2023-04-08T18:30:06.159" v="1846" actId="208"/>
          <ac:cxnSpMkLst>
            <pc:docMk/>
            <pc:sldMk cId="3441684" sldId="261"/>
            <ac:cxnSpMk id="18" creationId="{DA2CB3C3-FD83-8979-3ABA-31552B6699AF}"/>
          </ac:cxnSpMkLst>
        </pc:cxnChg>
      </pc:sldChg>
      <pc:sldChg chg="addSp delSp modSp add mod">
        <pc:chgData name="Aidan Labrozzi" userId="fa7a0bab3f5bdb37" providerId="LiveId" clId="{FF88D86D-2AE0-4D64-877B-A95C98B6E0C4}" dt="2023-04-08T18:42:29.526" v="2429" actId="14100"/>
        <pc:sldMkLst>
          <pc:docMk/>
          <pc:sldMk cId="1481364520" sldId="262"/>
        </pc:sldMkLst>
        <pc:spChg chg="mod">
          <ac:chgData name="Aidan Labrozzi" userId="fa7a0bab3f5bdb37" providerId="LiveId" clId="{FF88D86D-2AE0-4D64-877B-A95C98B6E0C4}" dt="2023-04-08T18:30:57.630" v="1883" actId="313"/>
          <ac:spMkLst>
            <pc:docMk/>
            <pc:sldMk cId="1481364520" sldId="262"/>
            <ac:spMk id="2" creationId="{F085D390-D01E-2C77-8239-A11140265157}"/>
          </ac:spMkLst>
        </pc:spChg>
        <pc:spChg chg="mod">
          <ac:chgData name="Aidan Labrozzi" userId="fa7a0bab3f5bdb37" providerId="LiveId" clId="{FF88D86D-2AE0-4D64-877B-A95C98B6E0C4}" dt="2023-04-08T18:40:29.934" v="2413" actId="14100"/>
          <ac:spMkLst>
            <pc:docMk/>
            <pc:sldMk cId="1481364520" sldId="262"/>
            <ac:spMk id="8" creationId="{1228CD3A-8819-8971-5816-C7AC20643891}"/>
          </ac:spMkLst>
        </pc:spChg>
        <pc:picChg chg="del">
          <ac:chgData name="Aidan Labrozzi" userId="fa7a0bab3f5bdb37" providerId="LiveId" clId="{FF88D86D-2AE0-4D64-877B-A95C98B6E0C4}" dt="2023-04-08T18:30:53.266" v="1881" actId="478"/>
          <ac:picMkLst>
            <pc:docMk/>
            <pc:sldMk cId="1481364520" sldId="262"/>
            <ac:picMk id="6" creationId="{F6488F20-7C63-A43A-F75C-DEEBC400500A}"/>
          </ac:picMkLst>
        </pc:picChg>
        <pc:picChg chg="add mod">
          <ac:chgData name="Aidan Labrozzi" userId="fa7a0bab3f5bdb37" providerId="LiveId" clId="{FF88D86D-2AE0-4D64-877B-A95C98B6E0C4}" dt="2023-04-08T18:42:01.943" v="2419" actId="208"/>
          <ac:picMkLst>
            <pc:docMk/>
            <pc:sldMk cId="1481364520" sldId="262"/>
            <ac:picMk id="7" creationId="{4630FB41-4B80-3E6F-7A8A-47CF8BC8CFF1}"/>
          </ac:picMkLst>
        </pc:picChg>
        <pc:picChg chg="add mod">
          <ac:chgData name="Aidan Labrozzi" userId="fa7a0bab3f5bdb37" providerId="LiveId" clId="{FF88D86D-2AE0-4D64-877B-A95C98B6E0C4}" dt="2023-04-08T18:42:05.246" v="2420" actId="1076"/>
          <ac:picMkLst>
            <pc:docMk/>
            <pc:sldMk cId="1481364520" sldId="262"/>
            <ac:picMk id="10" creationId="{784F5A71-07FB-E8C8-04F3-6028D7CB6D9C}"/>
          </ac:picMkLst>
        </pc:picChg>
        <pc:picChg chg="del">
          <ac:chgData name="Aidan Labrozzi" userId="fa7a0bab3f5bdb37" providerId="LiveId" clId="{FF88D86D-2AE0-4D64-877B-A95C98B6E0C4}" dt="2023-04-08T18:30:50.555" v="1879" actId="478"/>
          <ac:picMkLst>
            <pc:docMk/>
            <pc:sldMk cId="1481364520" sldId="262"/>
            <ac:picMk id="14" creationId="{317A0150-CD0F-8B00-BF85-FB5AE9235E39}"/>
          </ac:picMkLst>
        </pc:picChg>
        <pc:picChg chg="del">
          <ac:chgData name="Aidan Labrozzi" userId="fa7a0bab3f5bdb37" providerId="LiveId" clId="{FF88D86D-2AE0-4D64-877B-A95C98B6E0C4}" dt="2023-04-08T18:30:51.941" v="1880" actId="478"/>
          <ac:picMkLst>
            <pc:docMk/>
            <pc:sldMk cId="1481364520" sldId="262"/>
            <ac:picMk id="16" creationId="{2CD9F78F-086D-C0B2-292D-BA119EF640EC}"/>
          </ac:picMkLst>
        </pc:picChg>
        <pc:cxnChg chg="add mod">
          <ac:chgData name="Aidan Labrozzi" userId="fa7a0bab3f5bdb37" providerId="LiveId" clId="{FF88D86D-2AE0-4D64-877B-A95C98B6E0C4}" dt="2023-04-08T18:42:24.093" v="2426" actId="1582"/>
          <ac:cxnSpMkLst>
            <pc:docMk/>
            <pc:sldMk cId="1481364520" sldId="262"/>
            <ac:cxnSpMk id="12" creationId="{149F2D11-CD55-D4A6-EAD9-C558D884818B}"/>
          </ac:cxnSpMkLst>
        </pc:cxnChg>
        <pc:cxnChg chg="add mod">
          <ac:chgData name="Aidan Labrozzi" userId="fa7a0bab3f5bdb37" providerId="LiveId" clId="{FF88D86D-2AE0-4D64-877B-A95C98B6E0C4}" dt="2023-04-08T18:42:29.526" v="2429" actId="14100"/>
          <ac:cxnSpMkLst>
            <pc:docMk/>
            <pc:sldMk cId="1481364520" sldId="262"/>
            <ac:cxnSpMk id="17" creationId="{BD476F33-6362-A6EF-D11B-3E81B407862A}"/>
          </ac:cxnSpMkLst>
        </pc:cxnChg>
        <pc:cxnChg chg="del">
          <ac:chgData name="Aidan Labrozzi" userId="fa7a0bab3f5bdb37" providerId="LiveId" clId="{FF88D86D-2AE0-4D64-877B-A95C98B6E0C4}" dt="2023-04-08T18:30:55.355" v="1882" actId="478"/>
          <ac:cxnSpMkLst>
            <pc:docMk/>
            <pc:sldMk cId="1481364520" sldId="262"/>
            <ac:cxnSpMk id="18" creationId="{DA2CB3C3-FD83-8979-3ABA-31552B6699AF}"/>
          </ac:cxnSpMkLst>
        </pc:cxnChg>
      </pc:sldChg>
      <pc:sldChg chg="delSp modSp add mod">
        <pc:chgData name="Aidan Labrozzi" userId="fa7a0bab3f5bdb37" providerId="LiveId" clId="{FF88D86D-2AE0-4D64-877B-A95C98B6E0C4}" dt="2023-04-18T02:21:41.071" v="15607" actId="20577"/>
        <pc:sldMkLst>
          <pc:docMk/>
          <pc:sldMk cId="889139430" sldId="263"/>
        </pc:sldMkLst>
        <pc:spChg chg="mod">
          <ac:chgData name="Aidan Labrozzi" userId="fa7a0bab3f5bdb37" providerId="LiveId" clId="{FF88D86D-2AE0-4D64-877B-A95C98B6E0C4}" dt="2023-04-08T23:09:02.670" v="2717" actId="313"/>
          <ac:spMkLst>
            <pc:docMk/>
            <pc:sldMk cId="889139430" sldId="263"/>
            <ac:spMk id="2" creationId="{F085D390-D01E-2C77-8239-A11140265157}"/>
          </ac:spMkLst>
        </pc:spChg>
        <pc:spChg chg="mod">
          <ac:chgData name="Aidan Labrozzi" userId="fa7a0bab3f5bdb37" providerId="LiveId" clId="{FF88D86D-2AE0-4D64-877B-A95C98B6E0C4}" dt="2023-04-18T02:21:41.071" v="15607" actId="20577"/>
          <ac:spMkLst>
            <pc:docMk/>
            <pc:sldMk cId="889139430" sldId="263"/>
            <ac:spMk id="8" creationId="{1228CD3A-8819-8971-5816-C7AC20643891}"/>
          </ac:spMkLst>
        </pc:spChg>
        <pc:picChg chg="del">
          <ac:chgData name="Aidan Labrozzi" userId="fa7a0bab3f5bdb37" providerId="LiveId" clId="{FF88D86D-2AE0-4D64-877B-A95C98B6E0C4}" dt="2023-04-08T23:07:52.294" v="2601" actId="478"/>
          <ac:picMkLst>
            <pc:docMk/>
            <pc:sldMk cId="889139430" sldId="263"/>
            <ac:picMk id="7" creationId="{4630FB41-4B80-3E6F-7A8A-47CF8BC8CFF1}"/>
          </ac:picMkLst>
        </pc:picChg>
        <pc:picChg chg="del">
          <ac:chgData name="Aidan Labrozzi" userId="fa7a0bab3f5bdb37" providerId="LiveId" clId="{FF88D86D-2AE0-4D64-877B-A95C98B6E0C4}" dt="2023-04-08T23:07:53.132" v="2602" actId="478"/>
          <ac:picMkLst>
            <pc:docMk/>
            <pc:sldMk cId="889139430" sldId="263"/>
            <ac:picMk id="10" creationId="{784F5A71-07FB-E8C8-04F3-6028D7CB6D9C}"/>
          </ac:picMkLst>
        </pc:picChg>
        <pc:cxnChg chg="del">
          <ac:chgData name="Aidan Labrozzi" userId="fa7a0bab3f5bdb37" providerId="LiveId" clId="{FF88D86D-2AE0-4D64-877B-A95C98B6E0C4}" dt="2023-04-08T23:07:54.832" v="2603" actId="478"/>
          <ac:cxnSpMkLst>
            <pc:docMk/>
            <pc:sldMk cId="889139430" sldId="263"/>
            <ac:cxnSpMk id="12" creationId="{149F2D11-CD55-D4A6-EAD9-C558D884818B}"/>
          </ac:cxnSpMkLst>
        </pc:cxnChg>
        <pc:cxnChg chg="del">
          <ac:chgData name="Aidan Labrozzi" userId="fa7a0bab3f5bdb37" providerId="LiveId" clId="{FF88D86D-2AE0-4D64-877B-A95C98B6E0C4}" dt="2023-04-08T23:07:56.707" v="2604" actId="478"/>
          <ac:cxnSpMkLst>
            <pc:docMk/>
            <pc:sldMk cId="889139430" sldId="263"/>
            <ac:cxnSpMk id="17" creationId="{BD476F33-6362-A6EF-D11B-3E81B407862A}"/>
          </ac:cxnSpMkLst>
        </pc:cxnChg>
      </pc:sldChg>
      <pc:sldChg chg="addSp delSp modSp add mod">
        <pc:chgData name="Aidan Labrozzi" userId="fa7a0bab3f5bdb37" providerId="LiveId" clId="{FF88D86D-2AE0-4D64-877B-A95C98B6E0C4}" dt="2023-04-18T02:22:27.111" v="15624" actId="20577"/>
        <pc:sldMkLst>
          <pc:docMk/>
          <pc:sldMk cId="2719630927" sldId="264"/>
        </pc:sldMkLst>
        <pc:spChg chg="mod">
          <ac:chgData name="Aidan Labrozzi" userId="fa7a0bab3f5bdb37" providerId="LiveId" clId="{FF88D86D-2AE0-4D64-877B-A95C98B6E0C4}" dt="2023-04-18T02:22:27.111" v="15624" actId="20577"/>
          <ac:spMkLst>
            <pc:docMk/>
            <pc:sldMk cId="2719630927" sldId="264"/>
            <ac:spMk id="8" creationId="{1228CD3A-8819-8971-5816-C7AC20643891}"/>
          </ac:spMkLst>
        </pc:spChg>
        <pc:picChg chg="add del mod">
          <ac:chgData name="Aidan Labrozzi" userId="fa7a0bab3f5bdb37" providerId="LiveId" clId="{FF88D86D-2AE0-4D64-877B-A95C98B6E0C4}" dt="2023-04-08T23:30:47" v="3745" actId="478"/>
          <ac:picMkLst>
            <pc:docMk/>
            <pc:sldMk cId="2719630927" sldId="264"/>
            <ac:picMk id="6" creationId="{E673EE16-6268-3628-B55A-164B123ED112}"/>
          </ac:picMkLst>
        </pc:picChg>
        <pc:picChg chg="add del mod">
          <ac:chgData name="Aidan Labrozzi" userId="fa7a0bab3f5bdb37" providerId="LiveId" clId="{FF88D86D-2AE0-4D64-877B-A95C98B6E0C4}" dt="2023-04-08T23:30:47" v="3745" actId="478"/>
          <ac:picMkLst>
            <pc:docMk/>
            <pc:sldMk cId="2719630927" sldId="264"/>
            <ac:picMk id="9" creationId="{2C8E7513-C70E-5977-5594-7156A03A9C16}"/>
          </ac:picMkLst>
        </pc:picChg>
        <pc:picChg chg="add del mod">
          <ac:chgData name="Aidan Labrozzi" userId="fa7a0bab3f5bdb37" providerId="LiveId" clId="{FF88D86D-2AE0-4D64-877B-A95C98B6E0C4}" dt="2023-04-08T23:30:47" v="3745" actId="478"/>
          <ac:picMkLst>
            <pc:docMk/>
            <pc:sldMk cId="2719630927" sldId="264"/>
            <ac:picMk id="11" creationId="{25457757-8AE4-F64F-3D6D-0E1516EAECF4}"/>
          </ac:picMkLst>
        </pc:picChg>
      </pc:sldChg>
      <pc:sldChg chg="addSp delSp modSp add del mod">
        <pc:chgData name="Aidan Labrozzi" userId="fa7a0bab3f5bdb37" providerId="LiveId" clId="{FF88D86D-2AE0-4D64-877B-A95C98B6E0C4}" dt="2023-04-09T15:03:47.213" v="4794" actId="47"/>
        <pc:sldMkLst>
          <pc:docMk/>
          <pc:sldMk cId="1394149279" sldId="265"/>
        </pc:sldMkLst>
        <pc:spChg chg="del mod">
          <ac:chgData name="Aidan Labrozzi" userId="fa7a0bab3f5bdb37" providerId="LiveId" clId="{FF88D86D-2AE0-4D64-877B-A95C98B6E0C4}" dt="2023-04-09T15:03:42.155" v="4792" actId="478"/>
          <ac:spMkLst>
            <pc:docMk/>
            <pc:sldMk cId="1394149279" sldId="265"/>
            <ac:spMk id="8" creationId="{1228CD3A-8819-8971-5816-C7AC20643891}"/>
          </ac:spMkLst>
        </pc:spChg>
        <pc:spChg chg="add mod">
          <ac:chgData name="Aidan Labrozzi" userId="fa7a0bab3f5bdb37" providerId="LiveId" clId="{FF88D86D-2AE0-4D64-877B-A95C98B6E0C4}" dt="2023-04-09T15:03:42.155" v="4792" actId="478"/>
          <ac:spMkLst>
            <pc:docMk/>
            <pc:sldMk cId="1394149279" sldId="265"/>
            <ac:spMk id="14" creationId="{58E4F0CC-5547-E1D1-C3D7-3866BD9FDF38}"/>
          </ac:spMkLst>
        </pc:spChg>
        <pc:picChg chg="del mod">
          <ac:chgData name="Aidan Labrozzi" userId="fa7a0bab3f5bdb37" providerId="LiveId" clId="{FF88D86D-2AE0-4D64-877B-A95C98B6E0C4}" dt="2023-04-08T23:27:17.487" v="3372" actId="478"/>
          <ac:picMkLst>
            <pc:docMk/>
            <pc:sldMk cId="1394149279" sldId="265"/>
            <ac:picMk id="6" creationId="{E673EE16-6268-3628-B55A-164B123ED112}"/>
          </ac:picMkLst>
        </pc:picChg>
        <pc:picChg chg="add del mod">
          <ac:chgData name="Aidan Labrozzi" userId="fa7a0bab3f5bdb37" providerId="LiveId" clId="{FF88D86D-2AE0-4D64-877B-A95C98B6E0C4}" dt="2023-04-09T15:03:37.164" v="4791" actId="478"/>
          <ac:picMkLst>
            <pc:docMk/>
            <pc:sldMk cId="1394149279" sldId="265"/>
            <ac:picMk id="7" creationId="{742DDAA3-8787-A55C-CFAA-5B5F7FD16AB1}"/>
          </ac:picMkLst>
        </pc:picChg>
        <pc:picChg chg="del">
          <ac:chgData name="Aidan Labrozzi" userId="fa7a0bab3f5bdb37" providerId="LiveId" clId="{FF88D86D-2AE0-4D64-877B-A95C98B6E0C4}" dt="2023-04-08T23:27:17.487" v="3372" actId="478"/>
          <ac:picMkLst>
            <pc:docMk/>
            <pc:sldMk cId="1394149279" sldId="265"/>
            <ac:picMk id="9" creationId="{2C8E7513-C70E-5977-5594-7156A03A9C16}"/>
          </ac:picMkLst>
        </pc:picChg>
        <pc:picChg chg="del">
          <ac:chgData name="Aidan Labrozzi" userId="fa7a0bab3f5bdb37" providerId="LiveId" clId="{FF88D86D-2AE0-4D64-877B-A95C98B6E0C4}" dt="2023-04-08T23:27:17.487" v="3372" actId="478"/>
          <ac:picMkLst>
            <pc:docMk/>
            <pc:sldMk cId="1394149279" sldId="265"/>
            <ac:picMk id="11" creationId="{25457757-8AE4-F64F-3D6D-0E1516EAECF4}"/>
          </ac:picMkLst>
        </pc:picChg>
        <pc:picChg chg="add del mod">
          <ac:chgData name="Aidan Labrozzi" userId="fa7a0bab3f5bdb37" providerId="LiveId" clId="{FF88D86D-2AE0-4D64-877B-A95C98B6E0C4}" dt="2023-04-09T15:03:37.164" v="4791" actId="478"/>
          <ac:picMkLst>
            <pc:docMk/>
            <pc:sldMk cId="1394149279" sldId="265"/>
            <ac:picMk id="12" creationId="{174B068B-3B28-CBAA-6958-06623DAA538F}"/>
          </ac:picMkLst>
        </pc:picChg>
      </pc:sldChg>
      <pc:sldChg chg="addSp delSp modSp add mod">
        <pc:chgData name="Aidan Labrozzi" userId="fa7a0bab3f5bdb37" providerId="LiveId" clId="{FF88D86D-2AE0-4D64-877B-A95C98B6E0C4}" dt="2023-04-09T15:58:48.367" v="6467" actId="20577"/>
        <pc:sldMkLst>
          <pc:docMk/>
          <pc:sldMk cId="1135948797" sldId="266"/>
        </pc:sldMkLst>
        <pc:spChg chg="add del mod">
          <ac:chgData name="Aidan Labrozzi" userId="fa7a0bab3f5bdb37" providerId="LiveId" clId="{FF88D86D-2AE0-4D64-877B-A95C98B6E0C4}" dt="2023-04-08T23:36:25.730" v="4236" actId="3680"/>
          <ac:spMkLst>
            <pc:docMk/>
            <pc:sldMk cId="1135948797" sldId="266"/>
            <ac:spMk id="7" creationId="{F2332163-AB65-534D-F2B2-57F23A6927CC}"/>
          </ac:spMkLst>
        </pc:spChg>
        <pc:spChg chg="del">
          <ac:chgData name="Aidan Labrozzi" userId="fa7a0bab3f5bdb37" providerId="LiveId" clId="{FF88D86D-2AE0-4D64-877B-A95C98B6E0C4}" dt="2023-04-08T23:35:37.191" v="4223" actId="478"/>
          <ac:spMkLst>
            <pc:docMk/>
            <pc:sldMk cId="1135948797" sldId="266"/>
            <ac:spMk id="8" creationId="{1228CD3A-8819-8971-5816-C7AC20643891}"/>
          </ac:spMkLst>
        </pc:spChg>
        <pc:graphicFrameChg chg="add mod ord modGraphic">
          <ac:chgData name="Aidan Labrozzi" userId="fa7a0bab3f5bdb37" providerId="LiveId" clId="{FF88D86D-2AE0-4D64-877B-A95C98B6E0C4}" dt="2023-04-09T15:57:21.623" v="6454" actId="207"/>
          <ac:graphicFrameMkLst>
            <pc:docMk/>
            <pc:sldMk cId="1135948797" sldId="266"/>
            <ac:graphicFrameMk id="10" creationId="{4C29D612-8E32-45E9-BEB0-DF41F1318A31}"/>
          </ac:graphicFrameMkLst>
        </pc:graphicFrameChg>
        <pc:graphicFrameChg chg="add mod modGraphic">
          <ac:chgData name="Aidan Labrozzi" userId="fa7a0bab3f5bdb37" providerId="LiveId" clId="{FF88D86D-2AE0-4D64-877B-A95C98B6E0C4}" dt="2023-04-09T15:58:48.367" v="6467" actId="20577"/>
          <ac:graphicFrameMkLst>
            <pc:docMk/>
            <pc:sldMk cId="1135948797" sldId="266"/>
            <ac:graphicFrameMk id="12" creationId="{A286E34A-98DB-34C6-8F7A-B29BE606612E}"/>
          </ac:graphicFrameMkLst>
        </pc:graphicFrameChg>
        <pc:graphicFrameChg chg="add del mod modGraphic">
          <ac:chgData name="Aidan Labrozzi" userId="fa7a0bab3f5bdb37" providerId="LiveId" clId="{FF88D86D-2AE0-4D64-877B-A95C98B6E0C4}" dt="2023-04-08T23:57:20.579" v="4373" actId="478"/>
          <ac:graphicFrameMkLst>
            <pc:docMk/>
            <pc:sldMk cId="1135948797" sldId="266"/>
            <ac:graphicFrameMk id="13" creationId="{7A71926E-2653-08F2-3991-A01EFD289148}"/>
          </ac:graphicFrameMkLst>
        </pc:graphicFrameChg>
        <pc:picChg chg="add del mod">
          <ac:chgData name="Aidan Labrozzi" userId="fa7a0bab3f5bdb37" providerId="LiveId" clId="{FF88D86D-2AE0-4D64-877B-A95C98B6E0C4}" dt="2023-04-09T14:40:30.134" v="4398" actId="478"/>
          <ac:picMkLst>
            <pc:docMk/>
            <pc:sldMk cId="1135948797" sldId="266"/>
            <ac:picMk id="6" creationId="{E673EE16-6268-3628-B55A-164B123ED112}"/>
          </ac:picMkLst>
        </pc:picChg>
        <pc:picChg chg="mod">
          <ac:chgData name="Aidan Labrozzi" userId="fa7a0bab3f5bdb37" providerId="LiveId" clId="{FF88D86D-2AE0-4D64-877B-A95C98B6E0C4}" dt="2023-04-08T23:58:00.749" v="4386" actId="1076"/>
          <ac:picMkLst>
            <pc:docMk/>
            <pc:sldMk cId="1135948797" sldId="266"/>
            <ac:picMk id="9" creationId="{2C8E7513-C70E-5977-5594-7156A03A9C16}"/>
          </ac:picMkLst>
        </pc:picChg>
        <pc:picChg chg="del mod">
          <ac:chgData name="Aidan Labrozzi" userId="fa7a0bab3f5bdb37" providerId="LiveId" clId="{FF88D86D-2AE0-4D64-877B-A95C98B6E0C4}" dt="2023-04-08T23:57:14.163" v="4371" actId="478"/>
          <ac:picMkLst>
            <pc:docMk/>
            <pc:sldMk cId="1135948797" sldId="266"/>
            <ac:picMk id="11" creationId="{25457757-8AE4-F64F-3D6D-0E1516EAECF4}"/>
          </ac:picMkLst>
        </pc:picChg>
        <pc:picChg chg="add del mod">
          <ac:chgData name="Aidan Labrozzi" userId="fa7a0bab3f5bdb37" providerId="LiveId" clId="{FF88D86D-2AE0-4D64-877B-A95C98B6E0C4}" dt="2023-04-09T14:40:29.731" v="4397" actId="22"/>
          <ac:picMkLst>
            <pc:docMk/>
            <pc:sldMk cId="1135948797" sldId="266"/>
            <ac:picMk id="15" creationId="{B22CF957-EE01-66F7-0AA3-A7C09BA5D010}"/>
          </ac:picMkLst>
        </pc:picChg>
        <pc:picChg chg="add mod">
          <ac:chgData name="Aidan Labrozzi" userId="fa7a0bab3f5bdb37" providerId="LiveId" clId="{FF88D86D-2AE0-4D64-877B-A95C98B6E0C4}" dt="2023-04-09T14:40:41.213" v="4402" actId="14100"/>
          <ac:picMkLst>
            <pc:docMk/>
            <pc:sldMk cId="1135948797" sldId="266"/>
            <ac:picMk id="17" creationId="{0B5992E1-BD5C-6C7F-F560-13879681B74E}"/>
          </ac:picMkLst>
        </pc:picChg>
        <pc:picChg chg="add mod">
          <ac:chgData name="Aidan Labrozzi" userId="fa7a0bab3f5bdb37" providerId="LiveId" clId="{FF88D86D-2AE0-4D64-877B-A95C98B6E0C4}" dt="2023-04-09T14:41:21.221" v="4407" actId="1076"/>
          <ac:picMkLst>
            <pc:docMk/>
            <pc:sldMk cId="1135948797" sldId="266"/>
            <ac:picMk id="19" creationId="{1E882F36-43AF-AC20-DF87-1DDAC3995BCB}"/>
          </ac:picMkLst>
        </pc:picChg>
      </pc:sldChg>
      <pc:sldChg chg="addSp delSp modSp add mod">
        <pc:chgData name="Aidan Labrozzi" userId="fa7a0bab3f5bdb37" providerId="LiveId" clId="{FF88D86D-2AE0-4D64-877B-A95C98B6E0C4}" dt="2023-04-09T15:59:37.806" v="6473" actId="207"/>
        <pc:sldMkLst>
          <pc:docMk/>
          <pc:sldMk cId="2687345032" sldId="267"/>
        </pc:sldMkLst>
        <pc:graphicFrameChg chg="mod modGraphic">
          <ac:chgData name="Aidan Labrozzi" userId="fa7a0bab3f5bdb37" providerId="LiveId" clId="{FF88D86D-2AE0-4D64-877B-A95C98B6E0C4}" dt="2023-04-09T15:59:13.601" v="6471" actId="207"/>
          <ac:graphicFrameMkLst>
            <pc:docMk/>
            <pc:sldMk cId="2687345032" sldId="267"/>
            <ac:graphicFrameMk id="10" creationId="{4C29D612-8E32-45E9-BEB0-DF41F1318A31}"/>
          </ac:graphicFrameMkLst>
        </pc:graphicFrameChg>
        <pc:graphicFrameChg chg="del modGraphic">
          <ac:chgData name="Aidan Labrozzi" userId="fa7a0bab3f5bdb37" providerId="LiveId" clId="{FF88D86D-2AE0-4D64-877B-A95C98B6E0C4}" dt="2023-04-09T14:58:22.782" v="4683" actId="478"/>
          <ac:graphicFrameMkLst>
            <pc:docMk/>
            <pc:sldMk cId="2687345032" sldId="267"/>
            <ac:graphicFrameMk id="12" creationId="{A286E34A-98DB-34C6-8F7A-B29BE606612E}"/>
          </ac:graphicFrameMkLst>
        </pc:graphicFrameChg>
        <pc:graphicFrameChg chg="add mod modGraphic">
          <ac:chgData name="Aidan Labrozzi" userId="fa7a0bab3f5bdb37" providerId="LiveId" clId="{FF88D86D-2AE0-4D64-877B-A95C98B6E0C4}" dt="2023-04-09T15:59:37.806" v="6473" actId="207"/>
          <ac:graphicFrameMkLst>
            <pc:docMk/>
            <pc:sldMk cId="2687345032" sldId="267"/>
            <ac:graphicFrameMk id="15" creationId="{B6F83032-7E72-7C1B-772B-F88AF40BEF79}"/>
          </ac:graphicFrameMkLst>
        </pc:graphicFrameChg>
        <pc:picChg chg="add mod">
          <ac:chgData name="Aidan Labrozzi" userId="fa7a0bab3f5bdb37" providerId="LiveId" clId="{FF88D86D-2AE0-4D64-877B-A95C98B6E0C4}" dt="2023-04-09T14:45:28.495" v="4431" actId="1076"/>
          <ac:picMkLst>
            <pc:docMk/>
            <pc:sldMk cId="2687345032" sldId="267"/>
            <ac:picMk id="3" creationId="{369BA727-2BFE-C55D-BA44-07BE1DEC8BE7}"/>
          </ac:picMkLst>
        </pc:picChg>
        <pc:picChg chg="del">
          <ac:chgData name="Aidan Labrozzi" userId="fa7a0bab3f5bdb37" providerId="LiveId" clId="{FF88D86D-2AE0-4D64-877B-A95C98B6E0C4}" dt="2023-04-09T14:45:19.980" v="4426" actId="478"/>
          <ac:picMkLst>
            <pc:docMk/>
            <pc:sldMk cId="2687345032" sldId="267"/>
            <ac:picMk id="6" creationId="{E673EE16-6268-3628-B55A-164B123ED112}"/>
          </ac:picMkLst>
        </pc:picChg>
        <pc:picChg chg="add mod">
          <ac:chgData name="Aidan Labrozzi" userId="fa7a0bab3f5bdb37" providerId="LiveId" clId="{FF88D86D-2AE0-4D64-877B-A95C98B6E0C4}" dt="2023-04-09T14:45:35.731" v="4434" actId="1076"/>
          <ac:picMkLst>
            <pc:docMk/>
            <pc:sldMk cId="2687345032" sldId="267"/>
            <ac:picMk id="7" creationId="{AB349FC3-B59A-CFB9-B016-B5676E328B35}"/>
          </ac:picMkLst>
        </pc:picChg>
        <pc:picChg chg="del">
          <ac:chgData name="Aidan Labrozzi" userId="fa7a0bab3f5bdb37" providerId="LiveId" clId="{FF88D86D-2AE0-4D64-877B-A95C98B6E0C4}" dt="2023-04-09T14:45:21.240" v="4428" actId="478"/>
          <ac:picMkLst>
            <pc:docMk/>
            <pc:sldMk cId="2687345032" sldId="267"/>
            <ac:picMk id="9" creationId="{2C8E7513-C70E-5977-5594-7156A03A9C16}"/>
          </ac:picMkLst>
        </pc:picChg>
        <pc:picChg chg="add mod">
          <ac:chgData name="Aidan Labrozzi" userId="fa7a0bab3f5bdb37" providerId="LiveId" clId="{FF88D86D-2AE0-4D64-877B-A95C98B6E0C4}" dt="2023-04-09T14:46:25.069" v="4440" actId="14100"/>
          <ac:picMkLst>
            <pc:docMk/>
            <pc:sldMk cId="2687345032" sldId="267"/>
            <ac:picMk id="11" creationId="{BE810688-3FD5-9258-6B6A-02C9D45F1F35}"/>
          </ac:picMkLst>
        </pc:picChg>
        <pc:picChg chg="add mod">
          <ac:chgData name="Aidan Labrozzi" userId="fa7a0bab3f5bdb37" providerId="LiveId" clId="{FF88D86D-2AE0-4D64-877B-A95C98B6E0C4}" dt="2023-04-09T14:47:09.165" v="4445" actId="1076"/>
          <ac:picMkLst>
            <pc:docMk/>
            <pc:sldMk cId="2687345032" sldId="267"/>
            <ac:picMk id="14" creationId="{954DEBAF-33B2-185F-4338-30C1EFFD0D15}"/>
          </ac:picMkLst>
        </pc:picChg>
        <pc:picChg chg="del mod">
          <ac:chgData name="Aidan Labrozzi" userId="fa7a0bab3f5bdb37" providerId="LiveId" clId="{FF88D86D-2AE0-4D64-877B-A95C98B6E0C4}" dt="2023-04-09T14:45:19.414" v="4425" actId="478"/>
          <ac:picMkLst>
            <pc:docMk/>
            <pc:sldMk cId="2687345032" sldId="267"/>
            <ac:picMk id="17" creationId="{0B5992E1-BD5C-6C7F-F560-13879681B74E}"/>
          </ac:picMkLst>
        </pc:picChg>
        <pc:picChg chg="del">
          <ac:chgData name="Aidan Labrozzi" userId="fa7a0bab3f5bdb37" providerId="LiveId" clId="{FF88D86D-2AE0-4D64-877B-A95C98B6E0C4}" dt="2023-04-09T14:45:20.665" v="4427" actId="478"/>
          <ac:picMkLst>
            <pc:docMk/>
            <pc:sldMk cId="2687345032" sldId="267"/>
            <ac:picMk id="19" creationId="{1E882F36-43AF-AC20-DF87-1DDAC3995BCB}"/>
          </ac:picMkLst>
        </pc:picChg>
      </pc:sldChg>
      <pc:sldChg chg="addSp delSp modSp add mod">
        <pc:chgData name="Aidan Labrozzi" userId="fa7a0bab3f5bdb37" providerId="LiveId" clId="{FF88D86D-2AE0-4D64-877B-A95C98B6E0C4}" dt="2023-04-09T16:21:36.305" v="6966" actId="14100"/>
        <pc:sldMkLst>
          <pc:docMk/>
          <pc:sldMk cId="452885599" sldId="268"/>
        </pc:sldMkLst>
        <pc:spChg chg="add mod">
          <ac:chgData name="Aidan Labrozzi" userId="fa7a0bab3f5bdb37" providerId="LiveId" clId="{FF88D86D-2AE0-4D64-877B-A95C98B6E0C4}" dt="2023-04-09T15:07:06.520" v="4870" actId="208"/>
          <ac:spMkLst>
            <pc:docMk/>
            <pc:sldMk cId="452885599" sldId="268"/>
            <ac:spMk id="9" creationId="{D1853745-CD24-BF12-6E63-8A8A559DE524}"/>
          </ac:spMkLst>
        </pc:spChg>
        <pc:spChg chg="add mod">
          <ac:chgData name="Aidan Labrozzi" userId="fa7a0bab3f5bdb37" providerId="LiveId" clId="{FF88D86D-2AE0-4D64-877B-A95C98B6E0C4}" dt="2023-04-09T16:21:36.305" v="6966" actId="14100"/>
          <ac:spMkLst>
            <pc:docMk/>
            <pc:sldMk cId="452885599" sldId="268"/>
            <ac:spMk id="12" creationId="{02055844-4CCD-94D5-C074-85E2C79B0DA4}"/>
          </ac:spMkLst>
        </pc:spChg>
        <pc:spChg chg="add del">
          <ac:chgData name="Aidan Labrozzi" userId="fa7a0bab3f5bdb37" providerId="LiveId" clId="{FF88D86D-2AE0-4D64-877B-A95C98B6E0C4}" dt="2023-04-09T15:14:14.413" v="5135" actId="22"/>
          <ac:spMkLst>
            <pc:docMk/>
            <pc:sldMk cId="452885599" sldId="268"/>
            <ac:spMk id="16" creationId="{47D84F37-8531-E914-29A9-00BC87D82E27}"/>
          </ac:spMkLst>
        </pc:spChg>
        <pc:graphicFrameChg chg="mod modGraphic">
          <ac:chgData name="Aidan Labrozzi" userId="fa7a0bab3f5bdb37" providerId="LiveId" clId="{FF88D86D-2AE0-4D64-877B-A95C98B6E0C4}" dt="2023-04-09T16:00:07.782" v="6476" actId="207"/>
          <ac:graphicFrameMkLst>
            <pc:docMk/>
            <pc:sldMk cId="452885599" sldId="268"/>
            <ac:graphicFrameMk id="10" creationId="{4C29D612-8E32-45E9-BEB0-DF41F1318A31}"/>
          </ac:graphicFrameMkLst>
        </pc:graphicFrameChg>
        <pc:graphicFrameChg chg="del">
          <ac:chgData name="Aidan Labrozzi" userId="fa7a0bab3f5bdb37" providerId="LiveId" clId="{FF88D86D-2AE0-4D64-877B-A95C98B6E0C4}" dt="2023-04-09T15:04:24.712" v="4798" actId="478"/>
          <ac:graphicFrameMkLst>
            <pc:docMk/>
            <pc:sldMk cId="452885599" sldId="268"/>
            <ac:graphicFrameMk id="15" creationId="{B6F83032-7E72-7C1B-772B-F88AF40BEF79}"/>
          </ac:graphicFrameMkLst>
        </pc:graphicFrameChg>
        <pc:picChg chg="del">
          <ac:chgData name="Aidan Labrozzi" userId="fa7a0bab3f5bdb37" providerId="LiveId" clId="{FF88D86D-2AE0-4D64-877B-A95C98B6E0C4}" dt="2023-04-09T15:04:27.251" v="4800" actId="478"/>
          <ac:picMkLst>
            <pc:docMk/>
            <pc:sldMk cId="452885599" sldId="268"/>
            <ac:picMk id="3" creationId="{369BA727-2BFE-C55D-BA44-07BE1DEC8BE7}"/>
          </ac:picMkLst>
        </pc:picChg>
        <pc:picChg chg="del">
          <ac:chgData name="Aidan Labrozzi" userId="fa7a0bab3f5bdb37" providerId="LiveId" clId="{FF88D86D-2AE0-4D64-877B-A95C98B6E0C4}" dt="2023-04-09T15:04:20.169" v="4797" actId="478"/>
          <ac:picMkLst>
            <pc:docMk/>
            <pc:sldMk cId="452885599" sldId="268"/>
            <ac:picMk id="7" creationId="{AB349FC3-B59A-CFB9-B016-B5676E328B35}"/>
          </ac:picMkLst>
        </pc:picChg>
        <pc:picChg chg="add mod">
          <ac:chgData name="Aidan Labrozzi" userId="fa7a0bab3f5bdb37" providerId="LiveId" clId="{FF88D86D-2AE0-4D64-877B-A95C98B6E0C4}" dt="2023-04-09T15:04:37.933" v="4806" actId="1076"/>
          <ac:picMkLst>
            <pc:docMk/>
            <pc:sldMk cId="452885599" sldId="268"/>
            <ac:picMk id="8" creationId="{D6CB3DF7-76A7-745A-D628-DE8F81FC04E4}"/>
          </ac:picMkLst>
        </pc:picChg>
        <pc:picChg chg="del">
          <ac:chgData name="Aidan Labrozzi" userId="fa7a0bab3f5bdb37" providerId="LiveId" clId="{FF88D86D-2AE0-4D64-877B-A95C98B6E0C4}" dt="2023-04-09T15:04:26.200" v="4799" actId="478"/>
          <ac:picMkLst>
            <pc:docMk/>
            <pc:sldMk cId="452885599" sldId="268"/>
            <ac:picMk id="11" creationId="{BE810688-3FD5-9258-6B6A-02C9D45F1F35}"/>
          </ac:picMkLst>
        </pc:picChg>
        <pc:picChg chg="del">
          <ac:chgData name="Aidan Labrozzi" userId="fa7a0bab3f5bdb37" providerId="LiveId" clId="{FF88D86D-2AE0-4D64-877B-A95C98B6E0C4}" dt="2023-04-09T15:04:19.329" v="4796" actId="478"/>
          <ac:picMkLst>
            <pc:docMk/>
            <pc:sldMk cId="452885599" sldId="268"/>
            <ac:picMk id="14" creationId="{954DEBAF-33B2-185F-4338-30C1EFFD0D15}"/>
          </ac:picMkLst>
        </pc:picChg>
      </pc:sldChg>
      <pc:sldChg chg="addSp delSp modSp add mod">
        <pc:chgData name="Aidan Labrozzi" userId="fa7a0bab3f5bdb37" providerId="LiveId" clId="{FF88D86D-2AE0-4D64-877B-A95C98B6E0C4}" dt="2023-04-18T02:33:46.241" v="15625" actId="208"/>
        <pc:sldMkLst>
          <pc:docMk/>
          <pc:sldMk cId="697357164" sldId="269"/>
        </pc:sldMkLst>
        <pc:spChg chg="mod">
          <ac:chgData name="Aidan Labrozzi" userId="fa7a0bab3f5bdb37" providerId="LiveId" clId="{FF88D86D-2AE0-4D64-877B-A95C98B6E0C4}" dt="2023-04-09T15:15:11.057" v="5215" actId="20577"/>
          <ac:spMkLst>
            <pc:docMk/>
            <pc:sldMk cId="697357164" sldId="269"/>
            <ac:spMk id="2" creationId="{F085D390-D01E-2C77-8239-A11140265157}"/>
          </ac:spMkLst>
        </pc:spChg>
        <pc:spChg chg="add mod">
          <ac:chgData name="Aidan Labrozzi" userId="fa7a0bab3f5bdb37" providerId="LiveId" clId="{FF88D86D-2AE0-4D64-877B-A95C98B6E0C4}" dt="2023-04-09T15:24:37.189" v="5534" actId="14100"/>
          <ac:spMkLst>
            <pc:docMk/>
            <pc:sldMk cId="697357164" sldId="269"/>
            <ac:spMk id="6" creationId="{52917518-CB55-D50F-60A1-D01E380F0870}"/>
          </ac:spMkLst>
        </pc:spChg>
        <pc:spChg chg="add del mod">
          <ac:chgData name="Aidan Labrozzi" userId="fa7a0bab3f5bdb37" providerId="LiveId" clId="{FF88D86D-2AE0-4D64-877B-A95C98B6E0C4}" dt="2023-04-09T15:18:42.388" v="5470" actId="478"/>
          <ac:spMkLst>
            <pc:docMk/>
            <pc:sldMk cId="697357164" sldId="269"/>
            <ac:spMk id="7" creationId="{50BC57F7-7287-9D48-0CC0-21A09DBCC825}"/>
          </ac:spMkLst>
        </pc:spChg>
        <pc:spChg chg="del">
          <ac:chgData name="Aidan Labrozzi" userId="fa7a0bab3f5bdb37" providerId="LiveId" clId="{FF88D86D-2AE0-4D64-877B-A95C98B6E0C4}" dt="2023-04-09T15:15:16.203" v="5216" actId="478"/>
          <ac:spMkLst>
            <pc:docMk/>
            <pc:sldMk cId="697357164" sldId="269"/>
            <ac:spMk id="9" creationId="{D1853745-CD24-BF12-6E63-8A8A559DE524}"/>
          </ac:spMkLst>
        </pc:spChg>
        <pc:spChg chg="mod">
          <ac:chgData name="Aidan Labrozzi" userId="fa7a0bab3f5bdb37" providerId="LiveId" clId="{FF88D86D-2AE0-4D64-877B-A95C98B6E0C4}" dt="2023-04-09T15:15:27.950" v="5219" actId="27636"/>
          <ac:spMkLst>
            <pc:docMk/>
            <pc:sldMk cId="697357164" sldId="269"/>
            <ac:spMk id="12" creationId="{02055844-4CCD-94D5-C074-85E2C79B0DA4}"/>
          </ac:spMkLst>
        </pc:spChg>
        <pc:spChg chg="add mod">
          <ac:chgData name="Aidan Labrozzi" userId="fa7a0bab3f5bdb37" providerId="LiveId" clId="{FF88D86D-2AE0-4D64-877B-A95C98B6E0C4}" dt="2023-04-09T15:24:16.261" v="5528" actId="1076"/>
          <ac:spMkLst>
            <pc:docMk/>
            <pc:sldMk cId="697357164" sldId="269"/>
            <ac:spMk id="13" creationId="{EB9C4E7B-BA16-8C9F-6B84-A2A235EB3B80}"/>
          </ac:spMkLst>
        </pc:spChg>
        <pc:spChg chg="add mod">
          <ac:chgData name="Aidan Labrozzi" userId="fa7a0bab3f5bdb37" providerId="LiveId" clId="{FF88D86D-2AE0-4D64-877B-A95C98B6E0C4}" dt="2023-04-09T15:24:22.861" v="5531" actId="1076"/>
          <ac:spMkLst>
            <pc:docMk/>
            <pc:sldMk cId="697357164" sldId="269"/>
            <ac:spMk id="14" creationId="{49E0FAF0-7CBE-090E-3FBD-66EBF369AB00}"/>
          </ac:spMkLst>
        </pc:spChg>
        <pc:graphicFrameChg chg="del">
          <ac:chgData name="Aidan Labrozzi" userId="fa7a0bab3f5bdb37" providerId="LiveId" clId="{FF88D86D-2AE0-4D64-877B-A95C98B6E0C4}" dt="2023-04-09T15:15:22.421" v="5217" actId="478"/>
          <ac:graphicFrameMkLst>
            <pc:docMk/>
            <pc:sldMk cId="697357164" sldId="269"/>
            <ac:graphicFrameMk id="10" creationId="{4C29D612-8E32-45E9-BEB0-DF41F1318A31}"/>
          </ac:graphicFrameMkLst>
        </pc:graphicFrameChg>
        <pc:picChg chg="del">
          <ac:chgData name="Aidan Labrozzi" userId="fa7a0bab3f5bdb37" providerId="LiveId" clId="{FF88D86D-2AE0-4D64-877B-A95C98B6E0C4}" dt="2023-04-09T15:15:22.421" v="5217" actId="478"/>
          <ac:picMkLst>
            <pc:docMk/>
            <pc:sldMk cId="697357164" sldId="269"/>
            <ac:picMk id="8" creationId="{D6CB3DF7-76A7-745A-D628-DE8F81FC04E4}"/>
          </ac:picMkLst>
        </pc:picChg>
        <pc:picChg chg="add mod">
          <ac:chgData name="Aidan Labrozzi" userId="fa7a0bab3f5bdb37" providerId="LiveId" clId="{FF88D86D-2AE0-4D64-877B-A95C98B6E0C4}" dt="2023-04-18T02:33:46.241" v="15625" actId="208"/>
          <ac:picMkLst>
            <pc:docMk/>
            <pc:sldMk cId="697357164" sldId="269"/>
            <ac:picMk id="11" creationId="{00DC89BF-2372-EA41-7522-5D52376B1660}"/>
          </ac:picMkLst>
        </pc:picChg>
        <pc:picChg chg="add mod">
          <ac:chgData name="Aidan Labrozzi" userId="fa7a0bab3f5bdb37" providerId="LiveId" clId="{FF88D86D-2AE0-4D64-877B-A95C98B6E0C4}" dt="2023-04-18T02:33:46.241" v="15625" actId="208"/>
          <ac:picMkLst>
            <pc:docMk/>
            <pc:sldMk cId="697357164" sldId="269"/>
            <ac:picMk id="2050" creationId="{F6D23429-B2D5-6BBA-7E75-231556E1D5DF}"/>
          </ac:picMkLst>
        </pc:picChg>
        <pc:picChg chg="add mod">
          <ac:chgData name="Aidan Labrozzi" userId="fa7a0bab3f5bdb37" providerId="LiveId" clId="{FF88D86D-2AE0-4D64-877B-A95C98B6E0C4}" dt="2023-04-18T02:33:46.241" v="15625" actId="208"/>
          <ac:picMkLst>
            <pc:docMk/>
            <pc:sldMk cId="697357164" sldId="269"/>
            <ac:picMk id="2052" creationId="{591CDC58-20B2-F859-707A-71957C673645}"/>
          </ac:picMkLst>
        </pc:picChg>
      </pc:sldChg>
      <pc:sldChg chg="modSp add mod">
        <pc:chgData name="Aidan Labrozzi" userId="fa7a0bab3f5bdb37" providerId="LiveId" clId="{FF88D86D-2AE0-4D64-877B-A95C98B6E0C4}" dt="2023-04-09T16:17:29.378" v="6699" actId="6549"/>
        <pc:sldMkLst>
          <pc:docMk/>
          <pc:sldMk cId="15169802" sldId="270"/>
        </pc:sldMkLst>
        <pc:spChg chg="mod">
          <ac:chgData name="Aidan Labrozzi" userId="fa7a0bab3f5bdb37" providerId="LiveId" clId="{FF88D86D-2AE0-4D64-877B-A95C98B6E0C4}" dt="2023-04-09T16:17:29.378" v="6699" actId="6549"/>
          <ac:spMkLst>
            <pc:docMk/>
            <pc:sldMk cId="15169802" sldId="270"/>
            <ac:spMk id="2" creationId="{F085D390-D01E-2C77-8239-A11140265157}"/>
          </ac:spMkLst>
        </pc:spChg>
        <pc:spChg chg="mod">
          <ac:chgData name="Aidan Labrozzi" userId="fa7a0bab3f5bdb37" providerId="LiveId" clId="{FF88D86D-2AE0-4D64-877B-A95C98B6E0C4}" dt="2023-04-09T15:40:06.977" v="6210" actId="20577"/>
          <ac:spMkLst>
            <pc:docMk/>
            <pc:sldMk cId="15169802" sldId="270"/>
            <ac:spMk id="8" creationId="{1228CD3A-8819-8971-5816-C7AC20643891}"/>
          </ac:spMkLst>
        </pc:spChg>
      </pc:sldChg>
      <pc:sldChg chg="addSp delSp modSp add mod">
        <pc:chgData name="Aidan Labrozzi" userId="fa7a0bab3f5bdb37" providerId="LiveId" clId="{FF88D86D-2AE0-4D64-877B-A95C98B6E0C4}" dt="2023-04-18T02:35:22.652" v="15627" actId="207"/>
        <pc:sldMkLst>
          <pc:docMk/>
          <pc:sldMk cId="4104021772" sldId="271"/>
        </pc:sldMkLst>
        <pc:spChg chg="mod">
          <ac:chgData name="Aidan Labrozzi" userId="fa7a0bab3f5bdb37" providerId="LiveId" clId="{FF88D86D-2AE0-4D64-877B-A95C98B6E0C4}" dt="2023-04-09T16:17:25.180" v="6696" actId="20577"/>
          <ac:spMkLst>
            <pc:docMk/>
            <pc:sldMk cId="4104021772" sldId="271"/>
            <ac:spMk id="2" creationId="{F085D390-D01E-2C77-8239-A11140265157}"/>
          </ac:spMkLst>
        </pc:spChg>
        <pc:graphicFrameChg chg="mod modGraphic">
          <ac:chgData name="Aidan Labrozzi" userId="fa7a0bab3f5bdb37" providerId="LiveId" clId="{FF88D86D-2AE0-4D64-877B-A95C98B6E0C4}" dt="2023-04-09T15:52:35.113" v="6375" actId="20577"/>
          <ac:graphicFrameMkLst>
            <pc:docMk/>
            <pc:sldMk cId="4104021772" sldId="271"/>
            <ac:graphicFrameMk id="10" creationId="{4C29D612-8E32-45E9-BEB0-DF41F1318A31}"/>
          </ac:graphicFrameMkLst>
        </pc:graphicFrameChg>
        <pc:graphicFrameChg chg="mod modGraphic">
          <ac:chgData name="Aidan Labrozzi" userId="fa7a0bab3f5bdb37" providerId="LiveId" clId="{FF88D86D-2AE0-4D64-877B-A95C98B6E0C4}" dt="2023-04-18T02:35:22.652" v="15627" actId="207"/>
          <ac:graphicFrameMkLst>
            <pc:docMk/>
            <pc:sldMk cId="4104021772" sldId="271"/>
            <ac:graphicFrameMk id="12" creationId="{A286E34A-98DB-34C6-8F7A-B29BE606612E}"/>
          </ac:graphicFrameMkLst>
        </pc:graphicFrameChg>
        <pc:picChg chg="del">
          <ac:chgData name="Aidan Labrozzi" userId="fa7a0bab3f5bdb37" providerId="LiveId" clId="{FF88D86D-2AE0-4D64-877B-A95C98B6E0C4}" dt="2023-04-09T15:40:21.469" v="6213" actId="478"/>
          <ac:picMkLst>
            <pc:docMk/>
            <pc:sldMk cId="4104021772" sldId="271"/>
            <ac:picMk id="6" creationId="{E673EE16-6268-3628-B55A-164B123ED112}"/>
          </ac:picMkLst>
        </pc:picChg>
        <pc:picChg chg="add mod">
          <ac:chgData name="Aidan Labrozzi" userId="fa7a0bab3f5bdb37" providerId="LiveId" clId="{FF88D86D-2AE0-4D64-877B-A95C98B6E0C4}" dt="2023-04-09T15:42:18.077" v="6217" actId="14100"/>
          <ac:picMkLst>
            <pc:docMk/>
            <pc:sldMk cId="4104021772" sldId="271"/>
            <ac:picMk id="7" creationId="{296EBBD2-B464-5EAD-7B69-B5D6DB3CB597}"/>
          </ac:picMkLst>
        </pc:picChg>
        <pc:picChg chg="del">
          <ac:chgData name="Aidan Labrozzi" userId="fa7a0bab3f5bdb37" providerId="LiveId" clId="{FF88D86D-2AE0-4D64-877B-A95C98B6E0C4}" dt="2023-04-09T15:40:21.469" v="6213" actId="478"/>
          <ac:picMkLst>
            <pc:docMk/>
            <pc:sldMk cId="4104021772" sldId="271"/>
            <ac:picMk id="9" creationId="{2C8E7513-C70E-5977-5594-7156A03A9C16}"/>
          </ac:picMkLst>
        </pc:picChg>
        <pc:picChg chg="add mod">
          <ac:chgData name="Aidan Labrozzi" userId="fa7a0bab3f5bdb37" providerId="LiveId" clId="{FF88D86D-2AE0-4D64-877B-A95C98B6E0C4}" dt="2023-04-09T15:42:45.653" v="6222" actId="1076"/>
          <ac:picMkLst>
            <pc:docMk/>
            <pc:sldMk cId="4104021772" sldId="271"/>
            <ac:picMk id="11" creationId="{9AB1094F-F285-6853-C8EA-B946B197AE7E}"/>
          </ac:picMkLst>
        </pc:picChg>
        <pc:picChg chg="add del">
          <ac:chgData name="Aidan Labrozzi" userId="fa7a0bab3f5bdb37" providerId="LiveId" clId="{FF88D86D-2AE0-4D64-877B-A95C98B6E0C4}" dt="2023-04-09T15:51:11.688" v="6335" actId="478"/>
          <ac:picMkLst>
            <pc:docMk/>
            <pc:sldMk cId="4104021772" sldId="271"/>
            <ac:picMk id="14" creationId="{20DB0998-D3BB-48F5-022F-4DAA1DD2901B}"/>
          </ac:picMkLst>
        </pc:picChg>
        <pc:picChg chg="del mod">
          <ac:chgData name="Aidan Labrozzi" userId="fa7a0bab3f5bdb37" providerId="LiveId" clId="{FF88D86D-2AE0-4D64-877B-A95C98B6E0C4}" dt="2023-04-09T15:40:19.493" v="6212" actId="478"/>
          <ac:picMkLst>
            <pc:docMk/>
            <pc:sldMk cId="4104021772" sldId="271"/>
            <ac:picMk id="17" creationId="{0B5992E1-BD5C-6C7F-F560-13879681B74E}"/>
          </ac:picMkLst>
        </pc:picChg>
        <pc:picChg chg="del">
          <ac:chgData name="Aidan Labrozzi" userId="fa7a0bab3f5bdb37" providerId="LiveId" clId="{FF88D86D-2AE0-4D64-877B-A95C98B6E0C4}" dt="2023-04-09T15:40:19.493" v="6212" actId="478"/>
          <ac:picMkLst>
            <pc:docMk/>
            <pc:sldMk cId="4104021772" sldId="271"/>
            <ac:picMk id="19" creationId="{1E882F36-43AF-AC20-DF87-1DDAC3995BCB}"/>
          </ac:picMkLst>
        </pc:picChg>
      </pc:sldChg>
      <pc:sldChg chg="addSp delSp modSp add mod">
        <pc:chgData name="Aidan Labrozzi" userId="fa7a0bab3f5bdb37" providerId="LiveId" clId="{FF88D86D-2AE0-4D64-877B-A95C98B6E0C4}" dt="2023-04-18T02:35:45.003" v="15629" actId="207"/>
        <pc:sldMkLst>
          <pc:docMk/>
          <pc:sldMk cId="2333906193" sldId="272"/>
        </pc:sldMkLst>
        <pc:spChg chg="mod">
          <ac:chgData name="Aidan Labrozzi" userId="fa7a0bab3f5bdb37" providerId="LiveId" clId="{FF88D86D-2AE0-4D64-877B-A95C98B6E0C4}" dt="2023-04-09T16:17:19.129" v="6689" actId="6549"/>
          <ac:spMkLst>
            <pc:docMk/>
            <pc:sldMk cId="2333906193" sldId="272"/>
            <ac:spMk id="2" creationId="{F085D390-D01E-2C77-8239-A11140265157}"/>
          </ac:spMkLst>
        </pc:spChg>
        <pc:graphicFrameChg chg="mod modGraphic">
          <ac:chgData name="Aidan Labrozzi" userId="fa7a0bab3f5bdb37" providerId="LiveId" clId="{FF88D86D-2AE0-4D64-877B-A95C98B6E0C4}" dt="2023-04-09T16:03:12.078" v="6519" actId="20577"/>
          <ac:graphicFrameMkLst>
            <pc:docMk/>
            <pc:sldMk cId="2333906193" sldId="272"/>
            <ac:graphicFrameMk id="10" creationId="{4C29D612-8E32-45E9-BEB0-DF41F1318A31}"/>
          </ac:graphicFrameMkLst>
        </pc:graphicFrameChg>
        <pc:graphicFrameChg chg="mod modGraphic">
          <ac:chgData name="Aidan Labrozzi" userId="fa7a0bab3f5bdb37" providerId="LiveId" clId="{FF88D86D-2AE0-4D64-877B-A95C98B6E0C4}" dt="2023-04-18T02:35:45.003" v="15629" actId="207"/>
          <ac:graphicFrameMkLst>
            <pc:docMk/>
            <pc:sldMk cId="2333906193" sldId="272"/>
            <ac:graphicFrameMk id="15" creationId="{B6F83032-7E72-7C1B-772B-F88AF40BEF79}"/>
          </ac:graphicFrameMkLst>
        </pc:graphicFrameChg>
        <pc:picChg chg="del">
          <ac:chgData name="Aidan Labrozzi" userId="fa7a0bab3f5bdb37" providerId="LiveId" clId="{FF88D86D-2AE0-4D64-877B-A95C98B6E0C4}" dt="2023-04-09T15:42:55.707" v="6224" actId="478"/>
          <ac:picMkLst>
            <pc:docMk/>
            <pc:sldMk cId="2333906193" sldId="272"/>
            <ac:picMk id="3" creationId="{369BA727-2BFE-C55D-BA44-07BE1DEC8BE7}"/>
          </ac:picMkLst>
        </pc:picChg>
        <pc:picChg chg="del">
          <ac:chgData name="Aidan Labrozzi" userId="fa7a0bab3f5bdb37" providerId="LiveId" clId="{FF88D86D-2AE0-4D64-877B-A95C98B6E0C4}" dt="2023-04-09T15:42:55.707" v="6224" actId="478"/>
          <ac:picMkLst>
            <pc:docMk/>
            <pc:sldMk cId="2333906193" sldId="272"/>
            <ac:picMk id="7" creationId="{AB349FC3-B59A-CFB9-B016-B5676E328B35}"/>
          </ac:picMkLst>
        </pc:picChg>
        <pc:picChg chg="add mod">
          <ac:chgData name="Aidan Labrozzi" userId="fa7a0bab3f5bdb37" providerId="LiveId" clId="{FF88D86D-2AE0-4D64-877B-A95C98B6E0C4}" dt="2023-04-09T15:43:40.709" v="6229" actId="1076"/>
          <ac:picMkLst>
            <pc:docMk/>
            <pc:sldMk cId="2333906193" sldId="272"/>
            <ac:picMk id="8" creationId="{8ADE3470-6BB4-3896-12FC-5318CB825CEC}"/>
          </ac:picMkLst>
        </pc:picChg>
        <pc:picChg chg="del">
          <ac:chgData name="Aidan Labrozzi" userId="fa7a0bab3f5bdb37" providerId="LiveId" clId="{FF88D86D-2AE0-4D64-877B-A95C98B6E0C4}" dt="2023-04-09T15:42:54.254" v="6223" actId="478"/>
          <ac:picMkLst>
            <pc:docMk/>
            <pc:sldMk cId="2333906193" sldId="272"/>
            <ac:picMk id="11" creationId="{BE810688-3FD5-9258-6B6A-02C9D45F1F35}"/>
          </ac:picMkLst>
        </pc:picChg>
        <pc:picChg chg="add mod">
          <ac:chgData name="Aidan Labrozzi" userId="fa7a0bab3f5bdb37" providerId="LiveId" clId="{FF88D86D-2AE0-4D64-877B-A95C98B6E0C4}" dt="2023-04-09T15:44:08.613" v="6233" actId="14100"/>
          <ac:picMkLst>
            <pc:docMk/>
            <pc:sldMk cId="2333906193" sldId="272"/>
            <ac:picMk id="12" creationId="{31C21551-A60E-258E-E1C5-3AB91BA12AF4}"/>
          </ac:picMkLst>
        </pc:picChg>
        <pc:picChg chg="del">
          <ac:chgData name="Aidan Labrozzi" userId="fa7a0bab3f5bdb37" providerId="LiveId" clId="{FF88D86D-2AE0-4D64-877B-A95C98B6E0C4}" dt="2023-04-09T15:42:54.254" v="6223" actId="478"/>
          <ac:picMkLst>
            <pc:docMk/>
            <pc:sldMk cId="2333906193" sldId="272"/>
            <ac:picMk id="14" creationId="{954DEBAF-33B2-185F-4338-30C1EFFD0D15}"/>
          </ac:picMkLst>
        </pc:picChg>
      </pc:sldChg>
      <pc:sldChg chg="addSp delSp modSp add mod">
        <pc:chgData name="Aidan Labrozzi" userId="fa7a0bab3f5bdb37" providerId="LiveId" clId="{FF88D86D-2AE0-4D64-877B-A95C98B6E0C4}" dt="2023-04-09T16:20:55.047" v="6939" actId="20577"/>
        <pc:sldMkLst>
          <pc:docMk/>
          <pc:sldMk cId="2010338921" sldId="273"/>
        </pc:sldMkLst>
        <pc:spChg chg="mod">
          <ac:chgData name="Aidan Labrozzi" userId="fa7a0bab3f5bdb37" providerId="LiveId" clId="{FF88D86D-2AE0-4D64-877B-A95C98B6E0C4}" dt="2023-04-09T16:17:13.232" v="6686" actId="20577"/>
          <ac:spMkLst>
            <pc:docMk/>
            <pc:sldMk cId="2010338921" sldId="273"/>
            <ac:spMk id="2" creationId="{F085D390-D01E-2C77-8239-A11140265157}"/>
          </ac:spMkLst>
        </pc:spChg>
        <pc:spChg chg="mod">
          <ac:chgData name="Aidan Labrozzi" userId="fa7a0bab3f5bdb37" providerId="LiveId" clId="{FF88D86D-2AE0-4D64-877B-A95C98B6E0C4}" dt="2023-04-09T16:20:55.047" v="6939" actId="20577"/>
          <ac:spMkLst>
            <pc:docMk/>
            <pc:sldMk cId="2010338921" sldId="273"/>
            <ac:spMk id="12" creationId="{02055844-4CCD-94D5-C074-85E2C79B0DA4}"/>
          </ac:spMkLst>
        </pc:spChg>
        <pc:graphicFrameChg chg="mod modGraphic">
          <ac:chgData name="Aidan Labrozzi" userId="fa7a0bab3f5bdb37" providerId="LiveId" clId="{FF88D86D-2AE0-4D64-877B-A95C98B6E0C4}" dt="2023-04-09T16:15:49.245" v="6668" actId="20577"/>
          <ac:graphicFrameMkLst>
            <pc:docMk/>
            <pc:sldMk cId="2010338921" sldId="273"/>
            <ac:graphicFrameMk id="10" creationId="{4C29D612-8E32-45E9-BEB0-DF41F1318A31}"/>
          </ac:graphicFrameMkLst>
        </pc:graphicFrameChg>
        <pc:picChg chg="add mod">
          <ac:chgData name="Aidan Labrozzi" userId="fa7a0bab3f5bdb37" providerId="LiveId" clId="{FF88D86D-2AE0-4D64-877B-A95C98B6E0C4}" dt="2023-04-09T15:46:19.822" v="6333" actId="1076"/>
          <ac:picMkLst>
            <pc:docMk/>
            <pc:sldMk cId="2010338921" sldId="273"/>
            <ac:picMk id="6" creationId="{5FA94D1E-3892-D01E-DE26-53281F3A423F}"/>
          </ac:picMkLst>
        </pc:picChg>
        <pc:picChg chg="del">
          <ac:chgData name="Aidan Labrozzi" userId="fa7a0bab3f5bdb37" providerId="LiveId" clId="{FF88D86D-2AE0-4D64-877B-A95C98B6E0C4}" dt="2023-04-09T15:46:08.964" v="6328" actId="478"/>
          <ac:picMkLst>
            <pc:docMk/>
            <pc:sldMk cId="2010338921" sldId="273"/>
            <ac:picMk id="8" creationId="{D6CB3DF7-76A7-745A-D628-DE8F81FC04E4}"/>
          </ac:picMkLst>
        </pc:picChg>
      </pc:sldChg>
      <pc:sldChg chg="addSp delSp modSp add mod">
        <pc:chgData name="Aidan Labrozzi" userId="fa7a0bab3f5bdb37" providerId="LiveId" clId="{FF88D86D-2AE0-4D64-877B-A95C98B6E0C4}" dt="2023-04-09T16:27:25.725" v="7403" actId="1076"/>
        <pc:sldMkLst>
          <pc:docMk/>
          <pc:sldMk cId="912659564" sldId="274"/>
        </pc:sldMkLst>
        <pc:spChg chg="mod">
          <ac:chgData name="Aidan Labrozzi" userId="fa7a0bab3f5bdb37" providerId="LiveId" clId="{FF88D86D-2AE0-4D64-877B-A95C98B6E0C4}" dt="2023-04-09T16:22:32.629" v="7071" actId="20577"/>
          <ac:spMkLst>
            <pc:docMk/>
            <pc:sldMk cId="912659564" sldId="274"/>
            <ac:spMk id="2" creationId="{F085D390-D01E-2C77-8239-A11140265157}"/>
          </ac:spMkLst>
        </pc:spChg>
        <pc:spChg chg="mod">
          <ac:chgData name="Aidan Labrozzi" userId="fa7a0bab3f5bdb37" providerId="LiveId" clId="{FF88D86D-2AE0-4D64-877B-A95C98B6E0C4}" dt="2023-04-09T16:27:21.470" v="7401" actId="14100"/>
          <ac:spMkLst>
            <pc:docMk/>
            <pc:sldMk cId="912659564" sldId="274"/>
            <ac:spMk id="6" creationId="{52917518-CB55-D50F-60A1-D01E380F0870}"/>
          </ac:spMkLst>
        </pc:spChg>
        <pc:spChg chg="del">
          <ac:chgData name="Aidan Labrozzi" userId="fa7a0bab3f5bdb37" providerId="LiveId" clId="{FF88D86D-2AE0-4D64-877B-A95C98B6E0C4}" dt="2023-04-09T16:21:46.725" v="6967" actId="478"/>
          <ac:spMkLst>
            <pc:docMk/>
            <pc:sldMk cId="912659564" sldId="274"/>
            <ac:spMk id="13" creationId="{EB9C4E7B-BA16-8C9F-6B84-A2A235EB3B80}"/>
          </ac:spMkLst>
        </pc:spChg>
        <pc:spChg chg="del">
          <ac:chgData name="Aidan Labrozzi" userId="fa7a0bab3f5bdb37" providerId="LiveId" clId="{FF88D86D-2AE0-4D64-877B-A95C98B6E0C4}" dt="2023-04-09T16:21:49.574" v="6968" actId="478"/>
          <ac:spMkLst>
            <pc:docMk/>
            <pc:sldMk cId="912659564" sldId="274"/>
            <ac:spMk id="14" creationId="{49E0FAF0-7CBE-090E-3FBD-66EBF369AB00}"/>
          </ac:spMkLst>
        </pc:spChg>
        <pc:picChg chg="add mod modCrop">
          <ac:chgData name="Aidan Labrozzi" userId="fa7a0bab3f5bdb37" providerId="LiveId" clId="{FF88D86D-2AE0-4D64-877B-A95C98B6E0C4}" dt="2023-04-09T16:27:25.725" v="7403" actId="1076"/>
          <ac:picMkLst>
            <pc:docMk/>
            <pc:sldMk cId="912659564" sldId="274"/>
            <ac:picMk id="3" creationId="{AF3BFDF7-90DA-7525-1B9C-5647BDDBA136}"/>
          </ac:picMkLst>
        </pc:picChg>
        <pc:picChg chg="del">
          <ac:chgData name="Aidan Labrozzi" userId="fa7a0bab3f5bdb37" providerId="LiveId" clId="{FF88D86D-2AE0-4D64-877B-A95C98B6E0C4}" dt="2023-04-09T16:24:29.813" v="7326" actId="478"/>
          <ac:picMkLst>
            <pc:docMk/>
            <pc:sldMk cId="912659564" sldId="274"/>
            <ac:picMk id="11" creationId="{00DC89BF-2372-EA41-7522-5D52376B1660}"/>
          </ac:picMkLst>
        </pc:picChg>
        <pc:picChg chg="del">
          <ac:chgData name="Aidan Labrozzi" userId="fa7a0bab3f5bdb37" providerId="LiveId" clId="{FF88D86D-2AE0-4D64-877B-A95C98B6E0C4}" dt="2023-04-09T16:24:29.813" v="7326" actId="478"/>
          <ac:picMkLst>
            <pc:docMk/>
            <pc:sldMk cId="912659564" sldId="274"/>
            <ac:picMk id="2050" creationId="{F6D23429-B2D5-6BBA-7E75-231556E1D5DF}"/>
          </ac:picMkLst>
        </pc:picChg>
        <pc:picChg chg="del">
          <ac:chgData name="Aidan Labrozzi" userId="fa7a0bab3f5bdb37" providerId="LiveId" clId="{FF88D86D-2AE0-4D64-877B-A95C98B6E0C4}" dt="2023-04-09T16:24:29.813" v="7326" actId="478"/>
          <ac:picMkLst>
            <pc:docMk/>
            <pc:sldMk cId="912659564" sldId="274"/>
            <ac:picMk id="2052" creationId="{591CDC58-20B2-F859-707A-71957C673645}"/>
          </ac:picMkLst>
        </pc:picChg>
      </pc:sldChg>
      <pc:sldChg chg="addSp delSp modSp add mod">
        <pc:chgData name="Aidan Labrozzi" userId="fa7a0bab3f5bdb37" providerId="LiveId" clId="{FF88D86D-2AE0-4D64-877B-A95C98B6E0C4}" dt="2023-04-18T02:36:57.357" v="15636" actId="208"/>
        <pc:sldMkLst>
          <pc:docMk/>
          <pc:sldMk cId="1945301454" sldId="275"/>
        </pc:sldMkLst>
        <pc:spChg chg="mod">
          <ac:chgData name="Aidan Labrozzi" userId="fa7a0bab3f5bdb37" providerId="LiveId" clId="{FF88D86D-2AE0-4D64-877B-A95C98B6E0C4}" dt="2023-04-10T13:46:45.564" v="7451" actId="20577"/>
          <ac:spMkLst>
            <pc:docMk/>
            <pc:sldMk cId="1945301454" sldId="275"/>
            <ac:spMk id="2" creationId="{F085D390-D01E-2C77-8239-A11140265157}"/>
          </ac:spMkLst>
        </pc:spChg>
        <pc:spChg chg="mod">
          <ac:chgData name="Aidan Labrozzi" userId="fa7a0bab3f5bdb37" providerId="LiveId" clId="{FF88D86D-2AE0-4D64-877B-A95C98B6E0C4}" dt="2023-04-10T13:46:53.872" v="7460" actId="1035"/>
          <ac:spMkLst>
            <pc:docMk/>
            <pc:sldMk cId="1945301454" sldId="275"/>
            <ac:spMk id="5" creationId="{F3C36562-4CBD-8AA9-FFD9-860264AD5440}"/>
          </ac:spMkLst>
        </pc:spChg>
        <pc:spChg chg="mod">
          <ac:chgData name="Aidan Labrozzi" userId="fa7a0bab3f5bdb37" providerId="LiveId" clId="{FF88D86D-2AE0-4D64-877B-A95C98B6E0C4}" dt="2023-04-16T19:32:48.019" v="14215" actId="20577"/>
          <ac:spMkLst>
            <pc:docMk/>
            <pc:sldMk cId="1945301454" sldId="275"/>
            <ac:spMk id="6" creationId="{52917518-CB55-D50F-60A1-D01E380F0870}"/>
          </ac:spMkLst>
        </pc:spChg>
        <pc:spChg chg="del">
          <ac:chgData name="Aidan Labrozzi" userId="fa7a0bab3f5bdb37" providerId="LiveId" clId="{FF88D86D-2AE0-4D64-877B-A95C98B6E0C4}" dt="2023-04-10T13:59:34.563" v="8047" actId="478"/>
          <ac:spMkLst>
            <pc:docMk/>
            <pc:sldMk cId="1945301454" sldId="275"/>
            <ac:spMk id="12" creationId="{02055844-4CCD-94D5-C074-85E2C79B0DA4}"/>
          </ac:spMkLst>
        </pc:spChg>
        <pc:picChg chg="del">
          <ac:chgData name="Aidan Labrozzi" userId="fa7a0bab3f5bdb37" providerId="LiveId" clId="{FF88D86D-2AE0-4D64-877B-A95C98B6E0C4}" dt="2023-04-10T13:45:46.006" v="7407" actId="478"/>
          <ac:picMkLst>
            <pc:docMk/>
            <pc:sldMk cId="1945301454" sldId="275"/>
            <ac:picMk id="3" creationId="{AF3BFDF7-90DA-7525-1B9C-5647BDDBA136}"/>
          </ac:picMkLst>
        </pc:picChg>
        <pc:picChg chg="add del mod">
          <ac:chgData name="Aidan Labrozzi" userId="fa7a0bab3f5bdb37" providerId="LiveId" clId="{FF88D86D-2AE0-4D64-877B-A95C98B6E0C4}" dt="2023-04-10T13:49:39.078" v="7691" actId="478"/>
          <ac:picMkLst>
            <pc:docMk/>
            <pc:sldMk cId="1945301454" sldId="275"/>
            <ac:picMk id="8" creationId="{DB655995-2802-A238-7E01-F03871C56451}"/>
          </ac:picMkLst>
        </pc:picChg>
        <pc:picChg chg="add mod modCrop">
          <ac:chgData name="Aidan Labrozzi" userId="fa7a0bab3f5bdb37" providerId="LiveId" clId="{FF88D86D-2AE0-4D64-877B-A95C98B6E0C4}" dt="2023-04-18T02:36:57.357" v="15636" actId="208"/>
          <ac:picMkLst>
            <pc:docMk/>
            <pc:sldMk cId="1945301454" sldId="275"/>
            <ac:picMk id="9" creationId="{43235CEC-8B68-E57F-BCAB-15A1A254CF97}"/>
          </ac:picMkLst>
        </pc:picChg>
      </pc:sldChg>
      <pc:sldChg chg="addSp delSp modSp add mod">
        <pc:chgData name="Aidan Labrozzi" userId="fa7a0bab3f5bdb37" providerId="LiveId" clId="{FF88D86D-2AE0-4D64-877B-A95C98B6E0C4}" dt="2023-04-10T15:45:38.305" v="9039" actId="113"/>
        <pc:sldMkLst>
          <pc:docMk/>
          <pc:sldMk cId="3330226880" sldId="276"/>
        </pc:sldMkLst>
        <pc:spChg chg="mod">
          <ac:chgData name="Aidan Labrozzi" userId="fa7a0bab3f5bdb37" providerId="LiveId" clId="{FF88D86D-2AE0-4D64-877B-A95C98B6E0C4}" dt="2023-04-10T13:59:45.666" v="8053" actId="20577"/>
          <ac:spMkLst>
            <pc:docMk/>
            <pc:sldMk cId="3330226880" sldId="276"/>
            <ac:spMk id="2" creationId="{F085D390-D01E-2C77-8239-A11140265157}"/>
          </ac:spMkLst>
        </pc:spChg>
        <pc:spChg chg="del">
          <ac:chgData name="Aidan Labrozzi" userId="fa7a0bab3f5bdb37" providerId="LiveId" clId="{FF88D86D-2AE0-4D64-877B-A95C98B6E0C4}" dt="2023-04-10T13:59:49.151" v="8054" actId="478"/>
          <ac:spMkLst>
            <pc:docMk/>
            <pc:sldMk cId="3330226880" sldId="276"/>
            <ac:spMk id="6" creationId="{52917518-CB55-D50F-60A1-D01E380F0870}"/>
          </ac:spMkLst>
        </pc:spChg>
        <pc:spChg chg="add del mod">
          <ac:chgData name="Aidan Labrozzi" userId="fa7a0bab3f5bdb37" providerId="LiveId" clId="{FF88D86D-2AE0-4D64-877B-A95C98B6E0C4}" dt="2023-04-10T14:00:52.426" v="8064" actId="478"/>
          <ac:spMkLst>
            <pc:docMk/>
            <pc:sldMk cId="3330226880" sldId="276"/>
            <ac:spMk id="7" creationId="{1CC6E263-ED04-695D-1F80-8429189E8B22}"/>
          </ac:spMkLst>
        </pc:spChg>
        <pc:spChg chg="del">
          <ac:chgData name="Aidan Labrozzi" userId="fa7a0bab3f5bdb37" providerId="LiveId" clId="{FF88D86D-2AE0-4D64-877B-A95C98B6E0C4}" dt="2023-04-10T14:17:04.471" v="8366" actId="478"/>
          <ac:spMkLst>
            <pc:docMk/>
            <pc:sldMk cId="3330226880" sldId="276"/>
            <ac:spMk id="12" creationId="{02055844-4CCD-94D5-C074-85E2C79B0DA4}"/>
          </ac:spMkLst>
        </pc:spChg>
        <pc:spChg chg="add del mod">
          <ac:chgData name="Aidan Labrozzi" userId="fa7a0bab3f5bdb37" providerId="LiveId" clId="{FF88D86D-2AE0-4D64-877B-A95C98B6E0C4}" dt="2023-04-10T14:12:28.789" v="8261" actId="478"/>
          <ac:spMkLst>
            <pc:docMk/>
            <pc:sldMk cId="3330226880" sldId="276"/>
            <ac:spMk id="15" creationId="{6A24809C-B270-34B4-67B8-4934510C5221}"/>
          </ac:spMkLst>
        </pc:spChg>
        <pc:spChg chg="add del mod">
          <ac:chgData name="Aidan Labrozzi" userId="fa7a0bab3f5bdb37" providerId="LiveId" clId="{FF88D86D-2AE0-4D64-877B-A95C98B6E0C4}" dt="2023-04-10T14:12:24.398" v="8260" actId="478"/>
          <ac:spMkLst>
            <pc:docMk/>
            <pc:sldMk cId="3330226880" sldId="276"/>
            <ac:spMk id="17" creationId="{05844FDA-A221-5199-DEE1-1465EC356F2C}"/>
          </ac:spMkLst>
        </pc:spChg>
        <pc:spChg chg="add mod">
          <ac:chgData name="Aidan Labrozzi" userId="fa7a0bab3f5bdb37" providerId="LiveId" clId="{FF88D86D-2AE0-4D64-877B-A95C98B6E0C4}" dt="2023-04-10T15:45:38.305" v="9039" actId="113"/>
          <ac:spMkLst>
            <pc:docMk/>
            <pc:sldMk cId="3330226880" sldId="276"/>
            <ac:spMk id="18" creationId="{0317666B-48F4-D8B4-1B31-3AA09433EBEC}"/>
          </ac:spMkLst>
        </pc:spChg>
        <pc:graphicFrameChg chg="add del mod modGraphic">
          <ac:chgData name="Aidan Labrozzi" userId="fa7a0bab3f5bdb37" providerId="LiveId" clId="{FF88D86D-2AE0-4D64-877B-A95C98B6E0C4}" dt="2023-04-10T14:19:36.799" v="8385" actId="20577"/>
          <ac:graphicFrameMkLst>
            <pc:docMk/>
            <pc:sldMk cId="3330226880" sldId="276"/>
            <ac:graphicFrameMk id="14" creationId="{369704CB-0752-CFC4-84F3-E4C271E4701F}"/>
          </ac:graphicFrameMkLst>
        </pc:graphicFrameChg>
        <pc:picChg chg="mod">
          <ac:chgData name="Aidan Labrozzi" userId="fa7a0bab3f5bdb37" providerId="LiveId" clId="{FF88D86D-2AE0-4D64-877B-A95C98B6E0C4}" dt="2023-04-10T14:02:49.437" v="8076" actId="14100"/>
          <ac:picMkLst>
            <pc:docMk/>
            <pc:sldMk cId="3330226880" sldId="276"/>
            <ac:picMk id="8" creationId="{DB655995-2802-A238-7E01-F03871C56451}"/>
          </ac:picMkLst>
        </pc:picChg>
        <pc:picChg chg="add del mod">
          <ac:chgData name="Aidan Labrozzi" userId="fa7a0bab3f5bdb37" providerId="LiveId" clId="{FF88D86D-2AE0-4D64-877B-A95C98B6E0C4}" dt="2023-04-10T14:02:41.521" v="8073" actId="478"/>
          <ac:picMkLst>
            <pc:docMk/>
            <pc:sldMk cId="3330226880" sldId="276"/>
            <ac:picMk id="10" creationId="{0D605E0B-A3F6-AADB-EDE7-B6BBE479C23B}"/>
          </ac:picMkLst>
        </pc:picChg>
        <pc:picChg chg="add del mod">
          <ac:chgData name="Aidan Labrozzi" userId="fa7a0bab3f5bdb37" providerId="LiveId" clId="{FF88D86D-2AE0-4D64-877B-A95C98B6E0C4}" dt="2023-04-10T14:02:41.521" v="8073" actId="478"/>
          <ac:picMkLst>
            <pc:docMk/>
            <pc:sldMk cId="3330226880" sldId="276"/>
            <ac:picMk id="13" creationId="{E22B0961-28A4-40EC-BEBC-B68ABA8919DF}"/>
          </ac:picMkLst>
        </pc:picChg>
      </pc:sldChg>
      <pc:sldChg chg="addSp delSp modSp add mod">
        <pc:chgData name="Aidan Labrozzi" userId="fa7a0bab3f5bdb37" providerId="LiveId" clId="{FF88D86D-2AE0-4D64-877B-A95C98B6E0C4}" dt="2023-04-16T18:14:14.720" v="12120" actId="478"/>
        <pc:sldMkLst>
          <pc:docMk/>
          <pc:sldMk cId="3048453705" sldId="277"/>
        </pc:sldMkLst>
        <pc:spChg chg="mod">
          <ac:chgData name="Aidan Labrozzi" userId="fa7a0bab3f5bdb37" providerId="LiveId" clId="{FF88D86D-2AE0-4D64-877B-A95C98B6E0C4}" dt="2023-04-10T14:19:54.189" v="8394" actId="20577"/>
          <ac:spMkLst>
            <pc:docMk/>
            <pc:sldMk cId="3048453705" sldId="277"/>
            <ac:spMk id="2" creationId="{F085D390-D01E-2C77-8239-A11140265157}"/>
          </ac:spMkLst>
        </pc:spChg>
        <pc:spChg chg="add mod">
          <ac:chgData name="Aidan Labrozzi" userId="fa7a0bab3f5bdb37" providerId="LiveId" clId="{FF88D86D-2AE0-4D64-877B-A95C98B6E0C4}" dt="2023-04-16T18:13:55.625" v="12115" actId="1076"/>
          <ac:spMkLst>
            <pc:docMk/>
            <pc:sldMk cId="3048453705" sldId="277"/>
            <ac:spMk id="3" creationId="{EA8D82B5-2493-A775-1663-D9111A55FF52}"/>
          </ac:spMkLst>
        </pc:spChg>
        <pc:spChg chg="add mod">
          <ac:chgData name="Aidan Labrozzi" userId="fa7a0bab3f5bdb37" providerId="LiveId" clId="{FF88D86D-2AE0-4D64-877B-A95C98B6E0C4}" dt="2023-04-16T18:13:59.304" v="12116" actId="1076"/>
          <ac:spMkLst>
            <pc:docMk/>
            <pc:sldMk cId="3048453705" sldId="277"/>
            <ac:spMk id="6" creationId="{B4496F6C-591A-F04B-D6A1-9D2AEC6F7040}"/>
          </ac:spMkLst>
        </pc:spChg>
        <pc:spChg chg="add mod">
          <ac:chgData name="Aidan Labrozzi" userId="fa7a0bab3f5bdb37" providerId="LiveId" clId="{FF88D86D-2AE0-4D64-877B-A95C98B6E0C4}" dt="2023-04-16T15:53:48.391" v="9339"/>
          <ac:spMkLst>
            <pc:docMk/>
            <pc:sldMk cId="3048453705" sldId="277"/>
            <ac:spMk id="7" creationId="{F7E4C952-6B1F-AEE6-3771-6FD05B808008}"/>
          </ac:spMkLst>
        </pc:spChg>
        <pc:spChg chg="del mod">
          <ac:chgData name="Aidan Labrozzi" userId="fa7a0bab3f5bdb37" providerId="LiveId" clId="{FF88D86D-2AE0-4D64-877B-A95C98B6E0C4}" dt="2023-04-16T18:14:14.720" v="12120" actId="478"/>
          <ac:spMkLst>
            <pc:docMk/>
            <pc:sldMk cId="3048453705" sldId="277"/>
            <ac:spMk id="12" creationId="{02055844-4CCD-94D5-C074-85E2C79B0DA4}"/>
          </ac:spMkLst>
        </pc:spChg>
        <pc:spChg chg="add del mod">
          <ac:chgData name="Aidan Labrozzi" userId="fa7a0bab3f5bdb37" providerId="LiveId" clId="{FF88D86D-2AE0-4D64-877B-A95C98B6E0C4}" dt="2023-04-10T14:30:48.209" v="8550" actId="478"/>
          <ac:spMkLst>
            <pc:docMk/>
            <pc:sldMk cId="3048453705" sldId="277"/>
            <ac:spMk id="15" creationId="{3C286BA5-0C38-D5CC-E253-0D74ED17D3A0}"/>
          </ac:spMkLst>
        </pc:spChg>
        <pc:picChg chg="del">
          <ac:chgData name="Aidan Labrozzi" userId="fa7a0bab3f5bdb37" providerId="LiveId" clId="{FF88D86D-2AE0-4D64-877B-A95C98B6E0C4}" dt="2023-04-10T14:08:04.977" v="8203" actId="478"/>
          <ac:picMkLst>
            <pc:docMk/>
            <pc:sldMk cId="3048453705" sldId="277"/>
            <ac:picMk id="8" creationId="{DB655995-2802-A238-7E01-F03871C56451}"/>
          </ac:picMkLst>
        </pc:picChg>
        <pc:picChg chg="add mod">
          <ac:chgData name="Aidan Labrozzi" userId="fa7a0bab3f5bdb37" providerId="LiveId" clId="{FF88D86D-2AE0-4D64-877B-A95C98B6E0C4}" dt="2023-04-16T18:14:03.905" v="12118" actId="1076"/>
          <ac:picMkLst>
            <pc:docMk/>
            <pc:sldMk cId="3048453705" sldId="277"/>
            <ac:picMk id="9" creationId="{E3318A52-3A18-E2EF-261C-CC3919D5D854}"/>
          </ac:picMkLst>
        </pc:picChg>
        <pc:picChg chg="del mod">
          <ac:chgData name="Aidan Labrozzi" userId="fa7a0bab3f5bdb37" providerId="LiveId" clId="{FF88D86D-2AE0-4D64-877B-A95C98B6E0C4}" dt="2023-04-10T14:29:00.359" v="8535" actId="478"/>
          <ac:picMkLst>
            <pc:docMk/>
            <pc:sldMk cId="3048453705" sldId="277"/>
            <ac:picMk id="10" creationId="{0D605E0B-A3F6-AADB-EDE7-B6BBE479C23B}"/>
          </ac:picMkLst>
        </pc:picChg>
        <pc:picChg chg="add mod">
          <ac:chgData name="Aidan Labrozzi" userId="fa7a0bab3f5bdb37" providerId="LiveId" clId="{FF88D86D-2AE0-4D64-877B-A95C98B6E0C4}" dt="2023-04-16T18:14:06.065" v="12119" actId="14100"/>
          <ac:picMkLst>
            <pc:docMk/>
            <pc:sldMk cId="3048453705" sldId="277"/>
            <ac:picMk id="10" creationId="{7CE381F9-D378-D7D9-4DF3-DE6003C44AFB}"/>
          </ac:picMkLst>
        </pc:picChg>
        <pc:picChg chg="del mod">
          <ac:chgData name="Aidan Labrozzi" userId="fa7a0bab3f5bdb37" providerId="LiveId" clId="{FF88D86D-2AE0-4D64-877B-A95C98B6E0C4}" dt="2023-04-10T14:29:00.359" v="8535" actId="478"/>
          <ac:picMkLst>
            <pc:docMk/>
            <pc:sldMk cId="3048453705" sldId="277"/>
            <ac:picMk id="13" creationId="{E22B0961-28A4-40EC-BEBC-B68ABA8919DF}"/>
          </ac:picMkLst>
        </pc:picChg>
        <pc:picChg chg="add del mod">
          <ac:chgData name="Aidan Labrozzi" userId="fa7a0bab3f5bdb37" providerId="LiveId" clId="{FF88D86D-2AE0-4D64-877B-A95C98B6E0C4}" dt="2023-04-16T18:13:38.357" v="12108" actId="478"/>
          <ac:picMkLst>
            <pc:docMk/>
            <pc:sldMk cId="3048453705" sldId="277"/>
            <ac:picMk id="14" creationId="{A72F4F77-98AD-41FF-42BB-FBECB9996040}"/>
          </ac:picMkLst>
        </pc:picChg>
        <pc:picChg chg="add del">
          <ac:chgData name="Aidan Labrozzi" userId="fa7a0bab3f5bdb37" providerId="LiveId" clId="{FF88D86D-2AE0-4D64-877B-A95C98B6E0C4}" dt="2023-04-10T15:03:43.999" v="8659" actId="478"/>
          <ac:picMkLst>
            <pc:docMk/>
            <pc:sldMk cId="3048453705" sldId="277"/>
            <ac:picMk id="17" creationId="{93E58FBA-912E-4B71-A262-96671C3A1820}"/>
          </ac:picMkLst>
        </pc:picChg>
      </pc:sldChg>
      <pc:sldChg chg="addSp delSp modSp add mod">
        <pc:chgData name="Aidan Labrozzi" userId="fa7a0bab3f5bdb37" providerId="LiveId" clId="{FF88D86D-2AE0-4D64-877B-A95C98B6E0C4}" dt="2023-04-10T15:45:29.057" v="9037" actId="113"/>
        <pc:sldMkLst>
          <pc:docMk/>
          <pc:sldMk cId="446861403" sldId="278"/>
        </pc:sldMkLst>
        <pc:spChg chg="mod">
          <ac:chgData name="Aidan Labrozzi" userId="fa7a0bab3f5bdb37" providerId="LiveId" clId="{FF88D86D-2AE0-4D64-877B-A95C98B6E0C4}" dt="2023-04-10T14:31:53.213" v="8568" actId="20577"/>
          <ac:spMkLst>
            <pc:docMk/>
            <pc:sldMk cId="446861403" sldId="278"/>
            <ac:spMk id="2" creationId="{F085D390-D01E-2C77-8239-A11140265157}"/>
          </ac:spMkLst>
        </pc:spChg>
        <pc:spChg chg="add del">
          <ac:chgData name="Aidan Labrozzi" userId="fa7a0bab3f5bdb37" providerId="LiveId" clId="{FF88D86D-2AE0-4D64-877B-A95C98B6E0C4}" dt="2023-04-10T14:35:06.260" v="8619" actId="22"/>
          <ac:spMkLst>
            <pc:docMk/>
            <pc:sldMk cId="446861403" sldId="278"/>
            <ac:spMk id="9" creationId="{EBE00665-8E4E-EB43-6050-A5E9E2257C13}"/>
          </ac:spMkLst>
        </pc:spChg>
        <pc:spChg chg="mod">
          <ac:chgData name="Aidan Labrozzi" userId="fa7a0bab3f5bdb37" providerId="LiveId" clId="{FF88D86D-2AE0-4D64-877B-A95C98B6E0C4}" dt="2023-04-10T15:45:29.057" v="9037" actId="113"/>
          <ac:spMkLst>
            <pc:docMk/>
            <pc:sldMk cId="446861403" sldId="278"/>
            <ac:spMk id="18" creationId="{0317666B-48F4-D8B4-1B31-3AA09433EBEC}"/>
          </ac:spMkLst>
        </pc:spChg>
        <pc:graphicFrameChg chg="mod modGraphic">
          <ac:chgData name="Aidan Labrozzi" userId="fa7a0bab3f5bdb37" providerId="LiveId" clId="{FF88D86D-2AE0-4D64-877B-A95C98B6E0C4}" dt="2023-04-10T14:34:44.487" v="8609"/>
          <ac:graphicFrameMkLst>
            <pc:docMk/>
            <pc:sldMk cId="446861403" sldId="278"/>
            <ac:graphicFrameMk id="14" creationId="{369704CB-0752-CFC4-84F3-E4C271E4701F}"/>
          </ac:graphicFrameMkLst>
        </pc:graphicFrameChg>
        <pc:picChg chg="add mod">
          <ac:chgData name="Aidan Labrozzi" userId="fa7a0bab3f5bdb37" providerId="LiveId" clId="{FF88D86D-2AE0-4D64-877B-A95C98B6E0C4}" dt="2023-04-10T14:32:19.196" v="8576" actId="14100"/>
          <ac:picMkLst>
            <pc:docMk/>
            <pc:sldMk cId="446861403" sldId="278"/>
            <ac:picMk id="6" creationId="{B727B7EF-B900-80CF-3E61-4917B8525E9A}"/>
          </ac:picMkLst>
        </pc:picChg>
        <pc:picChg chg="add del">
          <ac:chgData name="Aidan Labrozzi" userId="fa7a0bab3f5bdb37" providerId="LiveId" clId="{FF88D86D-2AE0-4D64-877B-A95C98B6E0C4}" dt="2023-04-10T14:31:54.910" v="8569" actId="478"/>
          <ac:picMkLst>
            <pc:docMk/>
            <pc:sldMk cId="446861403" sldId="278"/>
            <ac:picMk id="8" creationId="{DB655995-2802-A238-7E01-F03871C56451}"/>
          </ac:picMkLst>
        </pc:picChg>
      </pc:sldChg>
      <pc:sldChg chg="addSp delSp modSp add mod">
        <pc:chgData name="Aidan Labrozzi" userId="fa7a0bab3f5bdb37" providerId="LiveId" clId="{FF88D86D-2AE0-4D64-877B-A95C98B6E0C4}" dt="2023-04-16T18:13:05.672" v="12107" actId="1076"/>
        <pc:sldMkLst>
          <pc:docMk/>
          <pc:sldMk cId="3789800175" sldId="279"/>
        </pc:sldMkLst>
        <pc:spChg chg="mod">
          <ac:chgData name="Aidan Labrozzi" userId="fa7a0bab3f5bdb37" providerId="LiveId" clId="{FF88D86D-2AE0-4D64-877B-A95C98B6E0C4}" dt="2023-04-10T14:35:19.321" v="8632" actId="20577"/>
          <ac:spMkLst>
            <pc:docMk/>
            <pc:sldMk cId="3789800175" sldId="279"/>
            <ac:spMk id="2" creationId="{F085D390-D01E-2C77-8239-A11140265157}"/>
          </ac:spMkLst>
        </pc:spChg>
        <pc:spChg chg="mod">
          <ac:chgData name="Aidan Labrozzi" userId="fa7a0bab3f5bdb37" providerId="LiveId" clId="{FF88D86D-2AE0-4D64-877B-A95C98B6E0C4}" dt="2023-04-16T15:52:19.712" v="9316" actId="1076"/>
          <ac:spMkLst>
            <pc:docMk/>
            <pc:sldMk cId="3789800175" sldId="279"/>
            <ac:spMk id="3" creationId="{EA8D82B5-2493-A775-1663-D9111A55FF52}"/>
          </ac:spMkLst>
        </pc:spChg>
        <pc:spChg chg="mod">
          <ac:chgData name="Aidan Labrozzi" userId="fa7a0bab3f5bdb37" providerId="LiveId" clId="{FF88D86D-2AE0-4D64-877B-A95C98B6E0C4}" dt="2023-04-16T15:52:25.246" v="9317" actId="1076"/>
          <ac:spMkLst>
            <pc:docMk/>
            <pc:sldMk cId="3789800175" sldId="279"/>
            <ac:spMk id="6" creationId="{B4496F6C-591A-F04B-D6A1-9D2AEC6F7040}"/>
          </ac:spMkLst>
        </pc:spChg>
        <pc:spChg chg="add mod">
          <ac:chgData name="Aidan Labrozzi" userId="fa7a0bab3f5bdb37" providerId="LiveId" clId="{FF88D86D-2AE0-4D64-877B-A95C98B6E0C4}" dt="2023-04-16T15:56:09.722" v="9363" actId="20577"/>
          <ac:spMkLst>
            <pc:docMk/>
            <pc:sldMk cId="3789800175" sldId="279"/>
            <ac:spMk id="7" creationId="{773C0CBB-8797-B331-C9AF-C181EF12D722}"/>
          </ac:spMkLst>
        </pc:spChg>
        <pc:picChg chg="add del mod">
          <ac:chgData name="Aidan Labrozzi" userId="fa7a0bab3f5bdb37" providerId="LiveId" clId="{FF88D86D-2AE0-4D64-877B-A95C98B6E0C4}" dt="2023-04-10T14:31:41.510" v="8561" actId="22"/>
          <ac:picMkLst>
            <pc:docMk/>
            <pc:sldMk cId="3789800175" sldId="279"/>
            <ac:picMk id="8" creationId="{E8C33AEE-8376-8E08-6051-C71F84137F91}"/>
          </ac:picMkLst>
        </pc:picChg>
        <pc:picChg chg="add mod">
          <ac:chgData name="Aidan Labrozzi" userId="fa7a0bab3f5bdb37" providerId="LiveId" clId="{FF88D86D-2AE0-4D64-877B-A95C98B6E0C4}" dt="2023-04-16T18:13:05.672" v="12107" actId="1076"/>
          <ac:picMkLst>
            <pc:docMk/>
            <pc:sldMk cId="3789800175" sldId="279"/>
            <ac:picMk id="9" creationId="{E52431F1-FA5D-108A-CE06-937413A75F32}"/>
          </ac:picMkLst>
        </pc:picChg>
        <pc:picChg chg="del">
          <ac:chgData name="Aidan Labrozzi" userId="fa7a0bab3f5bdb37" providerId="LiveId" clId="{FF88D86D-2AE0-4D64-877B-A95C98B6E0C4}" dt="2023-04-10T14:39:31.246" v="8633" actId="478"/>
          <ac:picMkLst>
            <pc:docMk/>
            <pc:sldMk cId="3789800175" sldId="279"/>
            <ac:picMk id="10" creationId="{0D605E0B-A3F6-AADB-EDE7-B6BBE479C23B}"/>
          </ac:picMkLst>
        </pc:picChg>
        <pc:picChg chg="add del mod">
          <ac:chgData name="Aidan Labrozzi" userId="fa7a0bab3f5bdb37" providerId="LiveId" clId="{FF88D86D-2AE0-4D64-877B-A95C98B6E0C4}" dt="2023-04-16T18:12:58.535" v="12102" actId="478"/>
          <ac:picMkLst>
            <pc:docMk/>
            <pc:sldMk cId="3789800175" sldId="279"/>
            <ac:picMk id="11" creationId="{421CB2DB-CAF7-89B5-9C82-114D94C6531E}"/>
          </ac:picMkLst>
        </pc:picChg>
        <pc:picChg chg="add del">
          <ac:chgData name="Aidan Labrozzi" userId="fa7a0bab3f5bdb37" providerId="LiveId" clId="{FF88D86D-2AE0-4D64-877B-A95C98B6E0C4}" dt="2023-04-10T14:39:31.246" v="8633" actId="478"/>
          <ac:picMkLst>
            <pc:docMk/>
            <pc:sldMk cId="3789800175" sldId="279"/>
            <ac:picMk id="13" creationId="{E22B0961-28A4-40EC-BEBC-B68ABA8919DF}"/>
          </ac:picMkLst>
        </pc:picChg>
        <pc:picChg chg="add mod">
          <ac:chgData name="Aidan Labrozzi" userId="fa7a0bab3f5bdb37" providerId="LiveId" clId="{FF88D86D-2AE0-4D64-877B-A95C98B6E0C4}" dt="2023-04-16T15:52:14.689" v="9314" actId="1076"/>
          <ac:picMkLst>
            <pc:docMk/>
            <pc:sldMk cId="3789800175" sldId="279"/>
            <ac:picMk id="15" creationId="{1B13C9C4-419C-0B05-9C10-040857C39BEB}"/>
          </ac:picMkLst>
        </pc:picChg>
      </pc:sldChg>
      <pc:sldChg chg="add del">
        <pc:chgData name="Aidan Labrozzi" userId="fa7a0bab3f5bdb37" providerId="LiveId" clId="{FF88D86D-2AE0-4D64-877B-A95C98B6E0C4}" dt="2023-04-10T14:35:11.198" v="8621" actId="47"/>
        <pc:sldMkLst>
          <pc:docMk/>
          <pc:sldMk cId="3065057430" sldId="280"/>
        </pc:sldMkLst>
      </pc:sldChg>
      <pc:sldChg chg="addSp delSp modSp add mod">
        <pc:chgData name="Aidan Labrozzi" userId="fa7a0bab3f5bdb37" providerId="LiveId" clId="{FF88D86D-2AE0-4D64-877B-A95C98B6E0C4}" dt="2023-04-16T18:15:05.529" v="12130" actId="14100"/>
        <pc:sldMkLst>
          <pc:docMk/>
          <pc:sldMk cId="3324513910" sldId="281"/>
        </pc:sldMkLst>
        <pc:spChg chg="mod">
          <ac:chgData name="Aidan Labrozzi" userId="fa7a0bab3f5bdb37" providerId="LiveId" clId="{FF88D86D-2AE0-4D64-877B-A95C98B6E0C4}" dt="2023-04-10T15:14:45.696" v="8769" actId="20577"/>
          <ac:spMkLst>
            <pc:docMk/>
            <pc:sldMk cId="3324513910" sldId="281"/>
            <ac:spMk id="2" creationId="{F085D390-D01E-2C77-8239-A11140265157}"/>
          </ac:spMkLst>
        </pc:spChg>
        <pc:spChg chg="mod">
          <ac:chgData name="Aidan Labrozzi" userId="fa7a0bab3f5bdb37" providerId="LiveId" clId="{FF88D86D-2AE0-4D64-877B-A95C98B6E0C4}" dt="2023-04-16T18:14:58.872" v="12128" actId="1076"/>
          <ac:spMkLst>
            <pc:docMk/>
            <pc:sldMk cId="3324513910" sldId="281"/>
            <ac:spMk id="3" creationId="{EA8D82B5-2493-A775-1663-D9111A55FF52}"/>
          </ac:spMkLst>
        </pc:spChg>
        <pc:spChg chg="mod">
          <ac:chgData name="Aidan Labrozzi" userId="fa7a0bab3f5bdb37" providerId="LiveId" clId="{FF88D86D-2AE0-4D64-877B-A95C98B6E0C4}" dt="2023-04-16T18:15:02.986" v="12129" actId="1076"/>
          <ac:spMkLst>
            <pc:docMk/>
            <pc:sldMk cId="3324513910" sldId="281"/>
            <ac:spMk id="6" creationId="{B4496F6C-591A-F04B-D6A1-9D2AEC6F7040}"/>
          </ac:spMkLst>
        </pc:spChg>
        <pc:spChg chg="add mod">
          <ac:chgData name="Aidan Labrozzi" userId="fa7a0bab3f5bdb37" providerId="LiveId" clId="{FF88D86D-2AE0-4D64-877B-A95C98B6E0C4}" dt="2023-04-16T15:58:35.333" v="9382" actId="20577"/>
          <ac:spMkLst>
            <pc:docMk/>
            <pc:sldMk cId="3324513910" sldId="281"/>
            <ac:spMk id="7" creationId="{EEE8B91D-54A8-4EAE-2CAD-C05446E95F4E}"/>
          </ac:spMkLst>
        </pc:spChg>
        <pc:spChg chg="add del">
          <ac:chgData name="Aidan Labrozzi" userId="fa7a0bab3f5bdb37" providerId="LiveId" clId="{FF88D86D-2AE0-4D64-877B-A95C98B6E0C4}" dt="2023-04-10T15:17:27.848" v="8794"/>
          <ac:spMkLst>
            <pc:docMk/>
            <pc:sldMk cId="3324513910" sldId="281"/>
            <ac:spMk id="16" creationId="{F23EC0AF-2766-A014-CA47-E3F693DC1A7A}"/>
          </ac:spMkLst>
        </pc:spChg>
        <pc:spChg chg="add del mod">
          <ac:chgData name="Aidan Labrozzi" userId="fa7a0bab3f5bdb37" providerId="LiveId" clId="{FF88D86D-2AE0-4D64-877B-A95C98B6E0C4}" dt="2023-04-10T15:17:27.145" v="8793"/>
          <ac:spMkLst>
            <pc:docMk/>
            <pc:sldMk cId="3324513910" sldId="281"/>
            <ac:spMk id="17" creationId="{8640404C-2F26-4136-E824-E7F0A975DE78}"/>
          </ac:spMkLst>
        </pc:spChg>
        <pc:spChg chg="add del">
          <ac:chgData name="Aidan Labrozzi" userId="fa7a0bab3f5bdb37" providerId="LiveId" clId="{FF88D86D-2AE0-4D64-877B-A95C98B6E0C4}" dt="2023-04-10T15:17:51.420" v="8805"/>
          <ac:spMkLst>
            <pc:docMk/>
            <pc:sldMk cId="3324513910" sldId="281"/>
            <ac:spMk id="18" creationId="{BA72370D-2010-A91A-C4C0-E70F45BFF9AF}"/>
          </ac:spMkLst>
        </pc:spChg>
        <pc:picChg chg="add del mod">
          <ac:chgData name="Aidan Labrozzi" userId="fa7a0bab3f5bdb37" providerId="LiveId" clId="{FF88D86D-2AE0-4D64-877B-A95C98B6E0C4}" dt="2023-04-10T15:14:43.001" v="8764" actId="478"/>
          <ac:picMkLst>
            <pc:docMk/>
            <pc:sldMk cId="3324513910" sldId="281"/>
            <ac:picMk id="8" creationId="{141FCD91-F4EF-9E4B-C3BD-83DC19CBC49C}"/>
          </ac:picMkLst>
        </pc:picChg>
        <pc:picChg chg="add mod">
          <ac:chgData name="Aidan Labrozzi" userId="fa7a0bab3f5bdb37" providerId="LiveId" clId="{FF88D86D-2AE0-4D64-877B-A95C98B6E0C4}" dt="2023-04-16T18:14:56.397" v="12127" actId="1076"/>
          <ac:picMkLst>
            <pc:docMk/>
            <pc:sldMk cId="3324513910" sldId="281"/>
            <ac:picMk id="9" creationId="{11C1FC75-820A-C4C4-ADA3-4BFB95158987}"/>
          </ac:picMkLst>
        </pc:picChg>
        <pc:picChg chg="del">
          <ac:chgData name="Aidan Labrozzi" userId="fa7a0bab3f5bdb37" providerId="LiveId" clId="{FF88D86D-2AE0-4D64-877B-A95C98B6E0C4}" dt="2023-04-10T14:44:58.403" v="8645" actId="478"/>
          <ac:picMkLst>
            <pc:docMk/>
            <pc:sldMk cId="3324513910" sldId="281"/>
            <ac:picMk id="10" creationId="{0D605E0B-A3F6-AADB-EDE7-B6BBE479C23B}"/>
          </ac:picMkLst>
        </pc:picChg>
        <pc:picChg chg="add del mod">
          <ac:chgData name="Aidan Labrozzi" userId="fa7a0bab3f5bdb37" providerId="LiveId" clId="{FF88D86D-2AE0-4D64-877B-A95C98B6E0C4}" dt="2023-04-16T18:14:21.067" v="12121" actId="478"/>
          <ac:picMkLst>
            <pc:docMk/>
            <pc:sldMk cId="3324513910" sldId="281"/>
            <ac:picMk id="11" creationId="{BC2A8B9B-2941-C021-4879-E8A706570A11}"/>
          </ac:picMkLst>
        </pc:picChg>
        <pc:picChg chg="del">
          <ac:chgData name="Aidan Labrozzi" userId="fa7a0bab3f5bdb37" providerId="LiveId" clId="{FF88D86D-2AE0-4D64-877B-A95C98B6E0C4}" dt="2023-04-10T14:44:58.403" v="8645" actId="478"/>
          <ac:picMkLst>
            <pc:docMk/>
            <pc:sldMk cId="3324513910" sldId="281"/>
            <ac:picMk id="13" creationId="{E22B0961-28A4-40EC-BEBC-B68ABA8919DF}"/>
          </ac:picMkLst>
        </pc:picChg>
        <pc:picChg chg="add mod">
          <ac:chgData name="Aidan Labrozzi" userId="fa7a0bab3f5bdb37" providerId="LiveId" clId="{FF88D86D-2AE0-4D64-877B-A95C98B6E0C4}" dt="2023-04-16T18:15:05.529" v="12130" actId="14100"/>
          <ac:picMkLst>
            <pc:docMk/>
            <pc:sldMk cId="3324513910" sldId="281"/>
            <ac:picMk id="15" creationId="{DED19782-98D5-37F3-6FCE-6A1D3C1916BC}"/>
          </ac:picMkLst>
        </pc:picChg>
      </pc:sldChg>
      <pc:sldChg chg="addSp delSp modSp add mod ord">
        <pc:chgData name="Aidan Labrozzi" userId="fa7a0bab3f5bdb37" providerId="LiveId" clId="{FF88D86D-2AE0-4D64-877B-A95C98B6E0C4}" dt="2023-04-10T17:19:41.250" v="9115" actId="20577"/>
        <pc:sldMkLst>
          <pc:docMk/>
          <pc:sldMk cId="2322527971" sldId="282"/>
        </pc:sldMkLst>
        <pc:spChg chg="mod">
          <ac:chgData name="Aidan Labrozzi" userId="fa7a0bab3f5bdb37" providerId="LiveId" clId="{FF88D86D-2AE0-4D64-877B-A95C98B6E0C4}" dt="2023-04-10T14:35:15.289" v="8628" actId="20577"/>
          <ac:spMkLst>
            <pc:docMk/>
            <pc:sldMk cId="2322527971" sldId="282"/>
            <ac:spMk id="2" creationId="{F085D390-D01E-2C77-8239-A11140265157}"/>
          </ac:spMkLst>
        </pc:spChg>
        <pc:spChg chg="mod">
          <ac:chgData name="Aidan Labrozzi" userId="fa7a0bab3f5bdb37" providerId="LiveId" clId="{FF88D86D-2AE0-4D64-877B-A95C98B6E0C4}" dt="2023-04-10T15:45:22.809" v="9035" actId="113"/>
          <ac:spMkLst>
            <pc:docMk/>
            <pc:sldMk cId="2322527971" sldId="282"/>
            <ac:spMk id="18" creationId="{0317666B-48F4-D8B4-1B31-3AA09433EBEC}"/>
          </ac:spMkLst>
        </pc:spChg>
        <pc:graphicFrameChg chg="mod modGraphic">
          <ac:chgData name="Aidan Labrozzi" userId="fa7a0bab3f5bdb37" providerId="LiveId" clId="{FF88D86D-2AE0-4D64-877B-A95C98B6E0C4}" dt="2023-04-10T17:19:41.250" v="9115" actId="20577"/>
          <ac:graphicFrameMkLst>
            <pc:docMk/>
            <pc:sldMk cId="2322527971" sldId="282"/>
            <ac:graphicFrameMk id="14" creationId="{369704CB-0752-CFC4-84F3-E4C271E4701F}"/>
          </ac:graphicFrameMkLst>
        </pc:graphicFrameChg>
        <pc:picChg chg="del mod">
          <ac:chgData name="Aidan Labrozzi" userId="fa7a0bab3f5bdb37" providerId="LiveId" clId="{FF88D86D-2AE0-4D64-877B-A95C98B6E0C4}" dt="2023-04-10T14:44:55.394" v="8644" actId="478"/>
          <ac:picMkLst>
            <pc:docMk/>
            <pc:sldMk cId="2322527971" sldId="282"/>
            <ac:picMk id="6" creationId="{B727B7EF-B900-80CF-3E61-4917B8525E9A}"/>
          </ac:picMkLst>
        </pc:picChg>
        <pc:picChg chg="add del mod">
          <ac:chgData name="Aidan Labrozzi" userId="fa7a0bab3f5bdb37" providerId="LiveId" clId="{FF88D86D-2AE0-4D64-877B-A95C98B6E0C4}" dt="2023-04-10T15:14:59.987" v="8770" actId="478"/>
          <ac:picMkLst>
            <pc:docMk/>
            <pc:sldMk cId="2322527971" sldId="282"/>
            <ac:picMk id="7" creationId="{89695F7C-60CF-257B-CA66-A2646B302C7C}"/>
          </ac:picMkLst>
        </pc:picChg>
        <pc:picChg chg="add mod">
          <ac:chgData name="Aidan Labrozzi" userId="fa7a0bab3f5bdb37" providerId="LiveId" clId="{FF88D86D-2AE0-4D64-877B-A95C98B6E0C4}" dt="2023-04-10T15:15:26.230" v="8775" actId="1076"/>
          <ac:picMkLst>
            <pc:docMk/>
            <pc:sldMk cId="2322527971" sldId="282"/>
            <ac:picMk id="9" creationId="{F700A6B9-F6CE-A1A5-26C8-793211C234BD}"/>
          </ac:picMkLst>
        </pc:picChg>
      </pc:sldChg>
      <pc:sldChg chg="addSp delSp modSp add mod">
        <pc:chgData name="Aidan Labrozzi" userId="fa7a0bab3f5bdb37" providerId="LiveId" clId="{FF88D86D-2AE0-4D64-877B-A95C98B6E0C4}" dt="2023-04-10T15:45:56.946" v="9041" actId="113"/>
        <pc:sldMkLst>
          <pc:docMk/>
          <pc:sldMk cId="1954901436" sldId="283"/>
        </pc:sldMkLst>
        <pc:spChg chg="mod">
          <ac:chgData name="Aidan Labrozzi" userId="fa7a0bab3f5bdb37" providerId="LiveId" clId="{FF88D86D-2AE0-4D64-877B-A95C98B6E0C4}" dt="2023-04-10T15:45:56.946" v="9041" actId="113"/>
          <ac:spMkLst>
            <pc:docMk/>
            <pc:sldMk cId="1954901436" sldId="283"/>
            <ac:spMk id="18" creationId="{0317666B-48F4-D8B4-1B31-3AA09433EBEC}"/>
          </ac:spMkLst>
        </pc:spChg>
        <pc:graphicFrameChg chg="mod modGraphic">
          <ac:chgData name="Aidan Labrozzi" userId="fa7a0bab3f5bdb37" providerId="LiveId" clId="{FF88D86D-2AE0-4D64-877B-A95C98B6E0C4}" dt="2023-04-10T15:33:20.241" v="8897" actId="20577"/>
          <ac:graphicFrameMkLst>
            <pc:docMk/>
            <pc:sldMk cId="1954901436" sldId="283"/>
            <ac:graphicFrameMk id="14" creationId="{369704CB-0752-CFC4-84F3-E4C271E4701F}"/>
          </ac:graphicFrameMkLst>
        </pc:graphicFrameChg>
        <pc:picChg chg="add mod ord">
          <ac:chgData name="Aidan Labrozzi" userId="fa7a0bab3f5bdb37" providerId="LiveId" clId="{FF88D86D-2AE0-4D64-877B-A95C98B6E0C4}" dt="2023-04-10T15:44:33.917" v="9027" actId="167"/>
          <ac:picMkLst>
            <pc:docMk/>
            <pc:sldMk cId="1954901436" sldId="283"/>
            <ac:picMk id="6" creationId="{0C15EB58-DBE7-AB8A-1CF4-EC2D64F6EE8E}"/>
          </ac:picMkLst>
        </pc:picChg>
        <pc:picChg chg="del">
          <ac:chgData name="Aidan Labrozzi" userId="fa7a0bab3f5bdb37" providerId="LiveId" clId="{FF88D86D-2AE0-4D64-877B-A95C98B6E0C4}" dt="2023-04-10T15:30:42.687" v="8829" actId="478"/>
          <ac:picMkLst>
            <pc:docMk/>
            <pc:sldMk cId="1954901436" sldId="283"/>
            <ac:picMk id="8" creationId="{DB655995-2802-A238-7E01-F03871C56451}"/>
          </ac:picMkLst>
        </pc:picChg>
      </pc:sldChg>
      <pc:sldChg chg="addSp delSp modSp add mod">
        <pc:chgData name="Aidan Labrozzi" userId="fa7a0bab3f5bdb37" providerId="LiveId" clId="{FF88D86D-2AE0-4D64-877B-A95C98B6E0C4}" dt="2023-04-16T18:18:42.041" v="12171" actId="1076"/>
        <pc:sldMkLst>
          <pc:docMk/>
          <pc:sldMk cId="2016111068" sldId="284"/>
        </pc:sldMkLst>
        <pc:spChg chg="mod">
          <ac:chgData name="Aidan Labrozzi" userId="fa7a0bab3f5bdb37" providerId="LiveId" clId="{FF88D86D-2AE0-4D64-877B-A95C98B6E0C4}" dt="2023-04-16T18:18:31.753" v="12167" actId="1076"/>
          <ac:spMkLst>
            <pc:docMk/>
            <pc:sldMk cId="2016111068" sldId="284"/>
            <ac:spMk id="3" creationId="{EA8D82B5-2493-A775-1663-D9111A55FF52}"/>
          </ac:spMkLst>
        </pc:spChg>
        <pc:spChg chg="mod">
          <ac:chgData name="Aidan Labrozzi" userId="fa7a0bab3f5bdb37" providerId="LiveId" clId="{FF88D86D-2AE0-4D64-877B-A95C98B6E0C4}" dt="2023-04-16T18:18:42.041" v="12171" actId="1076"/>
          <ac:spMkLst>
            <pc:docMk/>
            <pc:sldMk cId="2016111068" sldId="284"/>
            <ac:spMk id="6" creationId="{B4496F6C-591A-F04B-D6A1-9D2AEC6F7040}"/>
          </ac:spMkLst>
        </pc:spChg>
        <pc:spChg chg="add mod">
          <ac:chgData name="Aidan Labrozzi" userId="fa7a0bab3f5bdb37" providerId="LiveId" clId="{FF88D86D-2AE0-4D64-877B-A95C98B6E0C4}" dt="2023-04-16T15:49:32.363" v="9309" actId="20577"/>
          <ac:spMkLst>
            <pc:docMk/>
            <pc:sldMk cId="2016111068" sldId="284"/>
            <ac:spMk id="7" creationId="{9728DE51-AE1D-8424-20E5-908D65C2A5A6}"/>
          </ac:spMkLst>
        </pc:spChg>
        <pc:spChg chg="del">
          <ac:chgData name="Aidan Labrozzi" userId="fa7a0bab3f5bdb37" providerId="LiveId" clId="{FF88D86D-2AE0-4D64-877B-A95C98B6E0C4}" dt="2023-04-10T15:35:25.104" v="8928" actId="478"/>
          <ac:spMkLst>
            <pc:docMk/>
            <pc:sldMk cId="2016111068" sldId="284"/>
            <ac:spMk id="12" creationId="{02055844-4CCD-94D5-C074-85E2C79B0DA4}"/>
          </ac:spMkLst>
        </pc:spChg>
        <pc:picChg chg="add del mod">
          <ac:chgData name="Aidan Labrozzi" userId="fa7a0bab3f5bdb37" providerId="LiveId" clId="{FF88D86D-2AE0-4D64-877B-A95C98B6E0C4}" dt="2023-04-16T18:18:22.204" v="12162" actId="478"/>
          <ac:picMkLst>
            <pc:docMk/>
            <pc:sldMk cId="2016111068" sldId="284"/>
            <ac:picMk id="8" creationId="{40E3A467-5843-0F6B-989B-6C29A0DA8F1A}"/>
          </ac:picMkLst>
        </pc:picChg>
        <pc:picChg chg="del">
          <ac:chgData name="Aidan Labrozzi" userId="fa7a0bab3f5bdb37" providerId="LiveId" clId="{FF88D86D-2AE0-4D64-877B-A95C98B6E0C4}" dt="2023-04-10T15:33:24.575" v="8898" actId="478"/>
          <ac:picMkLst>
            <pc:docMk/>
            <pc:sldMk cId="2016111068" sldId="284"/>
            <ac:picMk id="9" creationId="{E3318A52-3A18-E2EF-261C-CC3919D5D854}"/>
          </ac:picMkLst>
        </pc:picChg>
        <pc:picChg chg="add mod">
          <ac:chgData name="Aidan Labrozzi" userId="fa7a0bab3f5bdb37" providerId="LiveId" clId="{FF88D86D-2AE0-4D64-877B-A95C98B6E0C4}" dt="2023-04-16T18:18:34.361" v="12169" actId="1076"/>
          <ac:picMkLst>
            <pc:docMk/>
            <pc:sldMk cId="2016111068" sldId="284"/>
            <ac:picMk id="10" creationId="{E576127C-87C4-CAD1-E51E-6A2ACD2A505A}"/>
          </ac:picMkLst>
        </pc:picChg>
        <pc:picChg chg="add mod">
          <ac:chgData name="Aidan Labrozzi" userId="fa7a0bab3f5bdb37" providerId="LiveId" clId="{FF88D86D-2AE0-4D64-877B-A95C98B6E0C4}" dt="2023-04-16T18:18:37.026" v="12170" actId="14100"/>
          <ac:picMkLst>
            <pc:docMk/>
            <pc:sldMk cId="2016111068" sldId="284"/>
            <ac:picMk id="11" creationId="{4601F540-6E4F-D2DD-B46A-EC4D57531850}"/>
          </ac:picMkLst>
        </pc:picChg>
        <pc:picChg chg="del">
          <ac:chgData name="Aidan Labrozzi" userId="fa7a0bab3f5bdb37" providerId="LiveId" clId="{FF88D86D-2AE0-4D64-877B-A95C98B6E0C4}" dt="2023-04-10T15:33:24.575" v="8898" actId="478"/>
          <ac:picMkLst>
            <pc:docMk/>
            <pc:sldMk cId="2016111068" sldId="284"/>
            <ac:picMk id="14" creationId="{A72F4F77-98AD-41FF-42BB-FBECB9996040}"/>
          </ac:picMkLst>
        </pc:picChg>
      </pc:sldChg>
      <pc:sldChg chg="addSp delSp modSp add mod">
        <pc:chgData name="Aidan Labrozzi" userId="fa7a0bab3f5bdb37" providerId="LiveId" clId="{FF88D86D-2AE0-4D64-877B-A95C98B6E0C4}" dt="2023-04-16T15:42:58.913" v="9191" actId="27636"/>
        <pc:sldMkLst>
          <pc:docMk/>
          <pc:sldMk cId="1205814634" sldId="285"/>
        </pc:sldMkLst>
        <pc:spChg chg="add del">
          <ac:chgData name="Aidan Labrozzi" userId="fa7a0bab3f5bdb37" providerId="LiveId" clId="{FF88D86D-2AE0-4D64-877B-A95C98B6E0C4}" dt="2023-04-10T15:38:11.822" v="8960"/>
          <ac:spMkLst>
            <pc:docMk/>
            <pc:sldMk cId="1205814634" sldId="285"/>
            <ac:spMk id="8" creationId="{FEA4E681-7844-A7DE-54AC-E06EC4073B38}"/>
          </ac:spMkLst>
        </pc:spChg>
        <pc:spChg chg="add del">
          <ac:chgData name="Aidan Labrozzi" userId="fa7a0bab3f5bdb37" providerId="LiveId" clId="{FF88D86D-2AE0-4D64-877B-A95C98B6E0C4}" dt="2023-04-10T15:38:20.935" v="8964" actId="478"/>
          <ac:spMkLst>
            <pc:docMk/>
            <pc:sldMk cId="1205814634" sldId="285"/>
            <ac:spMk id="10" creationId="{90BCF8BF-C2CB-8B60-B8E6-BB4D1D781F79}"/>
          </ac:spMkLst>
        </pc:spChg>
        <pc:spChg chg="mod">
          <ac:chgData name="Aidan Labrozzi" userId="fa7a0bab3f5bdb37" providerId="LiveId" clId="{FF88D86D-2AE0-4D64-877B-A95C98B6E0C4}" dt="2023-04-16T15:42:58.913" v="9191" actId="27636"/>
          <ac:spMkLst>
            <pc:docMk/>
            <pc:sldMk cId="1205814634" sldId="285"/>
            <ac:spMk id="18" creationId="{0317666B-48F4-D8B4-1B31-3AA09433EBEC}"/>
          </ac:spMkLst>
        </pc:spChg>
        <pc:graphicFrameChg chg="mod modGraphic">
          <ac:chgData name="Aidan Labrozzi" userId="fa7a0bab3f5bdb37" providerId="LiveId" clId="{FF88D86D-2AE0-4D64-877B-A95C98B6E0C4}" dt="2023-04-10T15:40:46.091" v="8993" actId="20577"/>
          <ac:graphicFrameMkLst>
            <pc:docMk/>
            <pc:sldMk cId="1205814634" sldId="285"/>
            <ac:graphicFrameMk id="14" creationId="{369704CB-0752-CFC4-84F3-E4C271E4701F}"/>
          </ac:graphicFrameMkLst>
        </pc:graphicFrameChg>
        <pc:picChg chg="del">
          <ac:chgData name="Aidan Labrozzi" userId="fa7a0bab3f5bdb37" providerId="LiveId" clId="{FF88D86D-2AE0-4D64-877B-A95C98B6E0C4}" dt="2023-04-10T15:36:10.214" v="8934" actId="478"/>
          <ac:picMkLst>
            <pc:docMk/>
            <pc:sldMk cId="1205814634" sldId="285"/>
            <ac:picMk id="6" creationId="{B727B7EF-B900-80CF-3E61-4917B8525E9A}"/>
          </ac:picMkLst>
        </pc:picChg>
        <pc:picChg chg="add mod ord">
          <ac:chgData name="Aidan Labrozzi" userId="fa7a0bab3f5bdb37" providerId="LiveId" clId="{FF88D86D-2AE0-4D64-877B-A95C98B6E0C4}" dt="2023-04-10T15:44:27.350" v="9025" actId="1076"/>
          <ac:picMkLst>
            <pc:docMk/>
            <pc:sldMk cId="1205814634" sldId="285"/>
            <ac:picMk id="7" creationId="{2D9BFE6D-3421-0241-F745-5FDD81F3F3DC}"/>
          </ac:picMkLst>
        </pc:picChg>
      </pc:sldChg>
      <pc:sldChg chg="addSp delSp modSp add mod">
        <pc:chgData name="Aidan Labrozzi" userId="fa7a0bab3f5bdb37" providerId="LiveId" clId="{FF88D86D-2AE0-4D64-877B-A95C98B6E0C4}" dt="2023-04-16T18:17:51.809" v="12161" actId="1076"/>
        <pc:sldMkLst>
          <pc:docMk/>
          <pc:sldMk cId="2712642788" sldId="286"/>
        </pc:sldMkLst>
        <pc:spChg chg="mod">
          <ac:chgData name="Aidan Labrozzi" userId="fa7a0bab3f5bdb37" providerId="LiveId" clId="{FF88D86D-2AE0-4D64-877B-A95C98B6E0C4}" dt="2023-04-16T18:17:18.489" v="12155" actId="1076"/>
          <ac:spMkLst>
            <pc:docMk/>
            <pc:sldMk cId="2712642788" sldId="286"/>
            <ac:spMk id="3" creationId="{EA8D82B5-2493-A775-1663-D9111A55FF52}"/>
          </ac:spMkLst>
        </pc:spChg>
        <pc:spChg chg="mod">
          <ac:chgData name="Aidan Labrozzi" userId="fa7a0bab3f5bdb37" providerId="LiveId" clId="{FF88D86D-2AE0-4D64-877B-A95C98B6E0C4}" dt="2023-04-16T18:17:12.625" v="12153" actId="1076"/>
          <ac:spMkLst>
            <pc:docMk/>
            <pc:sldMk cId="2712642788" sldId="286"/>
            <ac:spMk id="6" creationId="{B4496F6C-591A-F04B-D6A1-9D2AEC6F7040}"/>
          </ac:spMkLst>
        </pc:spChg>
        <pc:spChg chg="add del mod">
          <ac:chgData name="Aidan Labrozzi" userId="fa7a0bab3f5bdb37" providerId="LiveId" clId="{FF88D86D-2AE0-4D64-877B-A95C98B6E0C4}" dt="2023-04-16T15:46:50.038" v="9278" actId="478"/>
          <ac:spMkLst>
            <pc:docMk/>
            <pc:sldMk cId="2712642788" sldId="286"/>
            <ac:spMk id="7" creationId="{B47EE69A-5378-1C91-6577-3C23CC9AF957}"/>
          </ac:spMkLst>
        </pc:spChg>
        <pc:spChg chg="add mod">
          <ac:chgData name="Aidan Labrozzi" userId="fa7a0bab3f5bdb37" providerId="LiveId" clId="{FF88D86D-2AE0-4D64-877B-A95C98B6E0C4}" dt="2023-04-16T15:47:29.875" v="9291" actId="20577"/>
          <ac:spMkLst>
            <pc:docMk/>
            <pc:sldMk cId="2712642788" sldId="286"/>
            <ac:spMk id="9" creationId="{B7787418-8510-83B5-4E90-861303EB6ADD}"/>
          </ac:spMkLst>
        </pc:spChg>
        <pc:picChg chg="add del mod">
          <ac:chgData name="Aidan Labrozzi" userId="fa7a0bab3f5bdb37" providerId="LiveId" clId="{FF88D86D-2AE0-4D64-877B-A95C98B6E0C4}" dt="2023-04-16T18:17:07.987" v="12151" actId="478"/>
          <ac:picMkLst>
            <pc:docMk/>
            <pc:sldMk cId="2712642788" sldId="286"/>
            <ac:picMk id="8" creationId="{5A220F1A-3023-835B-81EF-09BCA78D2063}"/>
          </ac:picMkLst>
        </pc:picChg>
        <pc:picChg chg="add mod">
          <ac:chgData name="Aidan Labrozzi" userId="fa7a0bab3f5bdb37" providerId="LiveId" clId="{FF88D86D-2AE0-4D64-877B-A95C98B6E0C4}" dt="2023-04-16T18:17:51.809" v="12161" actId="1076"/>
          <ac:picMkLst>
            <pc:docMk/>
            <pc:sldMk cId="2712642788" sldId="286"/>
            <ac:picMk id="10" creationId="{65156CBE-9ADE-9881-C447-C389DCA9722A}"/>
          </ac:picMkLst>
        </pc:picChg>
        <pc:picChg chg="del">
          <ac:chgData name="Aidan Labrozzi" userId="fa7a0bab3f5bdb37" providerId="LiveId" clId="{FF88D86D-2AE0-4D64-877B-A95C98B6E0C4}" dt="2023-04-10T15:41:01.931" v="8995" actId="478"/>
          <ac:picMkLst>
            <pc:docMk/>
            <pc:sldMk cId="2712642788" sldId="286"/>
            <ac:picMk id="11" creationId="{421CB2DB-CAF7-89B5-9C82-114D94C6531E}"/>
          </ac:picMkLst>
        </pc:picChg>
        <pc:picChg chg="add mod">
          <ac:chgData name="Aidan Labrozzi" userId="fa7a0bab3f5bdb37" providerId="LiveId" clId="{FF88D86D-2AE0-4D64-877B-A95C98B6E0C4}" dt="2023-04-16T18:17:46.577" v="12159" actId="14100"/>
          <ac:picMkLst>
            <pc:docMk/>
            <pc:sldMk cId="2712642788" sldId="286"/>
            <ac:picMk id="13" creationId="{8F5B4079-59A0-0ECD-7D3A-9BFD835393D0}"/>
          </ac:picMkLst>
        </pc:picChg>
        <pc:picChg chg="del">
          <ac:chgData name="Aidan Labrozzi" userId="fa7a0bab3f5bdb37" providerId="LiveId" clId="{FF88D86D-2AE0-4D64-877B-A95C98B6E0C4}" dt="2023-04-10T15:41:01.931" v="8995" actId="478"/>
          <ac:picMkLst>
            <pc:docMk/>
            <pc:sldMk cId="2712642788" sldId="286"/>
            <ac:picMk id="15" creationId="{1B13C9C4-419C-0B05-9C10-040857C39BEB}"/>
          </ac:picMkLst>
        </pc:picChg>
      </pc:sldChg>
      <pc:sldChg chg="addSp delSp modSp add mod">
        <pc:chgData name="Aidan Labrozzi" userId="fa7a0bab3f5bdb37" providerId="LiveId" clId="{FF88D86D-2AE0-4D64-877B-A95C98B6E0C4}" dt="2023-04-16T15:43:38.920" v="9203" actId="20577"/>
        <pc:sldMkLst>
          <pc:docMk/>
          <pc:sldMk cId="785472324" sldId="287"/>
        </pc:sldMkLst>
        <pc:spChg chg="mod">
          <ac:chgData name="Aidan Labrozzi" userId="fa7a0bab3f5bdb37" providerId="LiveId" clId="{FF88D86D-2AE0-4D64-877B-A95C98B6E0C4}" dt="2023-04-16T15:42:53.381" v="9189" actId="20577"/>
          <ac:spMkLst>
            <pc:docMk/>
            <pc:sldMk cId="785472324" sldId="287"/>
            <ac:spMk id="18" creationId="{0317666B-48F4-D8B4-1B31-3AA09433EBEC}"/>
          </ac:spMkLst>
        </pc:spChg>
        <pc:graphicFrameChg chg="modGraphic">
          <ac:chgData name="Aidan Labrozzi" userId="fa7a0bab3f5bdb37" providerId="LiveId" clId="{FF88D86D-2AE0-4D64-877B-A95C98B6E0C4}" dt="2023-04-16T15:43:38.920" v="9203" actId="20577"/>
          <ac:graphicFrameMkLst>
            <pc:docMk/>
            <pc:sldMk cId="785472324" sldId="287"/>
            <ac:graphicFrameMk id="14" creationId="{369704CB-0752-CFC4-84F3-E4C271E4701F}"/>
          </ac:graphicFrameMkLst>
        </pc:graphicFrameChg>
        <pc:picChg chg="add mod ord">
          <ac:chgData name="Aidan Labrozzi" userId="fa7a0bab3f5bdb37" providerId="LiveId" clId="{FF88D86D-2AE0-4D64-877B-A95C98B6E0C4}" dt="2023-04-10T15:44:21.564" v="9022" actId="167"/>
          <ac:picMkLst>
            <pc:docMk/>
            <pc:sldMk cId="785472324" sldId="287"/>
            <ac:picMk id="6" creationId="{446412B9-A889-6865-E854-D3492B859A5A}"/>
          </ac:picMkLst>
        </pc:picChg>
        <pc:picChg chg="del">
          <ac:chgData name="Aidan Labrozzi" userId="fa7a0bab3f5bdb37" providerId="LiveId" clId="{FF88D86D-2AE0-4D64-877B-A95C98B6E0C4}" dt="2023-04-10T15:42:44.257" v="9016" actId="478"/>
          <ac:picMkLst>
            <pc:docMk/>
            <pc:sldMk cId="785472324" sldId="287"/>
            <ac:picMk id="9" creationId="{F700A6B9-F6CE-A1A5-26C8-793211C234BD}"/>
          </ac:picMkLst>
        </pc:picChg>
      </pc:sldChg>
      <pc:sldChg chg="addSp delSp modSp add mod">
        <pc:chgData name="Aidan Labrozzi" userId="fa7a0bab3f5bdb37" providerId="LiveId" clId="{FF88D86D-2AE0-4D64-877B-A95C98B6E0C4}" dt="2023-04-16T18:17:03.097" v="12150" actId="1076"/>
        <pc:sldMkLst>
          <pc:docMk/>
          <pc:sldMk cId="642124356" sldId="288"/>
        </pc:sldMkLst>
        <pc:spChg chg="mod">
          <ac:chgData name="Aidan Labrozzi" userId="fa7a0bab3f5bdb37" providerId="LiveId" clId="{FF88D86D-2AE0-4D64-877B-A95C98B6E0C4}" dt="2023-04-16T18:16:46.257" v="12146" actId="1076"/>
          <ac:spMkLst>
            <pc:docMk/>
            <pc:sldMk cId="642124356" sldId="288"/>
            <ac:spMk id="3" creationId="{EA8D82B5-2493-A775-1663-D9111A55FF52}"/>
          </ac:spMkLst>
        </pc:spChg>
        <pc:spChg chg="mod">
          <ac:chgData name="Aidan Labrozzi" userId="fa7a0bab3f5bdb37" providerId="LiveId" clId="{FF88D86D-2AE0-4D64-877B-A95C98B6E0C4}" dt="2023-04-16T18:17:03.097" v="12150" actId="1076"/>
          <ac:spMkLst>
            <pc:docMk/>
            <pc:sldMk cId="642124356" sldId="288"/>
            <ac:spMk id="6" creationId="{B4496F6C-591A-F04B-D6A1-9D2AEC6F7040}"/>
          </ac:spMkLst>
        </pc:spChg>
        <pc:spChg chg="add del mod">
          <ac:chgData name="Aidan Labrozzi" userId="fa7a0bab3f5bdb37" providerId="LiveId" clId="{FF88D86D-2AE0-4D64-877B-A95C98B6E0C4}" dt="2023-04-16T18:16:44.184" v="12145" actId="478"/>
          <ac:spMkLst>
            <pc:docMk/>
            <pc:sldMk cId="642124356" sldId="288"/>
            <ac:spMk id="7" creationId="{46594EE3-A3B2-0112-B402-2E29091B1A81}"/>
          </ac:spMkLst>
        </pc:spChg>
        <pc:spChg chg="add mod">
          <ac:chgData name="Aidan Labrozzi" userId="fa7a0bab3f5bdb37" providerId="LiveId" clId="{FF88D86D-2AE0-4D64-877B-A95C98B6E0C4}" dt="2023-04-16T15:45:49.499" v="9270" actId="20577"/>
          <ac:spMkLst>
            <pc:docMk/>
            <pc:sldMk cId="642124356" sldId="288"/>
            <ac:spMk id="9" creationId="{072825BE-0248-5A03-6941-5F9F77C90BD8}"/>
          </ac:spMkLst>
        </pc:spChg>
        <pc:spChg chg="del mod">
          <ac:chgData name="Aidan Labrozzi" userId="fa7a0bab3f5bdb37" providerId="LiveId" clId="{FF88D86D-2AE0-4D64-877B-A95C98B6E0C4}" dt="2023-04-16T15:44:05.828" v="9205" actId="478"/>
          <ac:spMkLst>
            <pc:docMk/>
            <pc:sldMk cId="642124356" sldId="288"/>
            <ac:spMk id="12" creationId="{02055844-4CCD-94D5-C074-85E2C79B0DA4}"/>
          </ac:spMkLst>
        </pc:spChg>
        <pc:picChg chg="add del mod">
          <ac:chgData name="Aidan Labrozzi" userId="fa7a0bab3f5bdb37" providerId="LiveId" clId="{FF88D86D-2AE0-4D64-877B-A95C98B6E0C4}" dt="2023-04-16T18:16:22.459" v="12131" actId="478"/>
          <ac:picMkLst>
            <pc:docMk/>
            <pc:sldMk cId="642124356" sldId="288"/>
            <ac:picMk id="8" creationId="{9621601A-CECD-9F00-AE9B-03A692C23A60}"/>
          </ac:picMkLst>
        </pc:picChg>
        <pc:picChg chg="add mod">
          <ac:chgData name="Aidan Labrozzi" userId="fa7a0bab3f5bdb37" providerId="LiveId" clId="{FF88D86D-2AE0-4D64-877B-A95C98B6E0C4}" dt="2023-04-16T18:16:55.385" v="12149" actId="1076"/>
          <ac:picMkLst>
            <pc:docMk/>
            <pc:sldMk cId="642124356" sldId="288"/>
            <ac:picMk id="10" creationId="{FF21D774-07EA-0A20-E617-F178A13788C1}"/>
          </ac:picMkLst>
        </pc:picChg>
        <pc:picChg chg="del">
          <ac:chgData name="Aidan Labrozzi" userId="fa7a0bab3f5bdb37" providerId="LiveId" clId="{FF88D86D-2AE0-4D64-877B-A95C98B6E0C4}" dt="2023-04-10T15:42:47.427" v="9017" actId="478"/>
          <ac:picMkLst>
            <pc:docMk/>
            <pc:sldMk cId="642124356" sldId="288"/>
            <ac:picMk id="11" creationId="{BC2A8B9B-2941-C021-4879-E8A706570A11}"/>
          </ac:picMkLst>
        </pc:picChg>
        <pc:picChg chg="add mod">
          <ac:chgData name="Aidan Labrozzi" userId="fa7a0bab3f5bdb37" providerId="LiveId" clId="{FF88D86D-2AE0-4D64-877B-A95C98B6E0C4}" dt="2023-04-16T18:16:34.474" v="12138" actId="1076"/>
          <ac:picMkLst>
            <pc:docMk/>
            <pc:sldMk cId="642124356" sldId="288"/>
            <ac:picMk id="13" creationId="{7032925D-266D-340B-A782-7E405634D20D}"/>
          </ac:picMkLst>
        </pc:picChg>
        <pc:picChg chg="del">
          <ac:chgData name="Aidan Labrozzi" userId="fa7a0bab3f5bdb37" providerId="LiveId" clId="{FF88D86D-2AE0-4D64-877B-A95C98B6E0C4}" dt="2023-04-10T15:42:47.427" v="9017" actId="478"/>
          <ac:picMkLst>
            <pc:docMk/>
            <pc:sldMk cId="642124356" sldId="288"/>
            <ac:picMk id="15" creationId="{DED19782-98D5-37F3-6FCE-6A1D3C1916BC}"/>
          </ac:picMkLst>
        </pc:picChg>
      </pc:sldChg>
      <pc:sldChg chg="addSp delSp modSp add mod ord">
        <pc:chgData name="Aidan Labrozzi" userId="fa7a0bab3f5bdb37" providerId="LiveId" clId="{FF88D86D-2AE0-4D64-877B-A95C98B6E0C4}" dt="2023-04-16T15:36:11.548" v="9141" actId="20577"/>
        <pc:sldMkLst>
          <pc:docMk/>
          <pc:sldMk cId="2408307080" sldId="289"/>
        </pc:sldMkLst>
        <pc:spChg chg="mod">
          <ac:chgData name="Aidan Labrozzi" userId="fa7a0bab3f5bdb37" providerId="LiveId" clId="{FF88D86D-2AE0-4D64-877B-A95C98B6E0C4}" dt="2023-04-10T15:49:33.337" v="9091" actId="20577"/>
          <ac:spMkLst>
            <pc:docMk/>
            <pc:sldMk cId="2408307080" sldId="289"/>
            <ac:spMk id="2" creationId="{F085D390-D01E-2C77-8239-A11140265157}"/>
          </ac:spMkLst>
        </pc:spChg>
        <pc:spChg chg="mod">
          <ac:chgData name="Aidan Labrozzi" userId="fa7a0bab3f5bdb37" providerId="LiveId" clId="{FF88D86D-2AE0-4D64-877B-A95C98B6E0C4}" dt="2023-04-16T15:36:11.548" v="9141" actId="20577"/>
          <ac:spMkLst>
            <pc:docMk/>
            <pc:sldMk cId="2408307080" sldId="289"/>
            <ac:spMk id="6" creationId="{52917518-CB55-D50F-60A1-D01E380F0870}"/>
          </ac:spMkLst>
        </pc:spChg>
        <pc:spChg chg="add mod">
          <ac:chgData name="Aidan Labrozzi" userId="fa7a0bab3f5bdb37" providerId="LiveId" clId="{FF88D86D-2AE0-4D64-877B-A95C98B6E0C4}" dt="2023-04-10T16:29:16.279" v="9110" actId="2085"/>
          <ac:spMkLst>
            <pc:docMk/>
            <pc:sldMk cId="2408307080" sldId="289"/>
            <ac:spMk id="7" creationId="{ECF66CF1-6FCF-76A1-1483-6298593A3C18}"/>
          </ac:spMkLst>
        </pc:spChg>
        <pc:picChg chg="add mod ord modCrop">
          <ac:chgData name="Aidan Labrozzi" userId="fa7a0bab3f5bdb37" providerId="LiveId" clId="{FF88D86D-2AE0-4D64-877B-A95C98B6E0C4}" dt="2023-04-10T16:29:04.322" v="9108" actId="29295"/>
          <ac:picMkLst>
            <pc:docMk/>
            <pc:sldMk cId="2408307080" sldId="289"/>
            <ac:picMk id="3" creationId="{A5B3994C-6445-3E37-98F6-4A88AD42F584}"/>
          </ac:picMkLst>
        </pc:picChg>
        <pc:picChg chg="del">
          <ac:chgData name="Aidan Labrozzi" userId="fa7a0bab3f5bdb37" providerId="LiveId" clId="{FF88D86D-2AE0-4D64-877B-A95C98B6E0C4}" dt="2023-04-10T15:49:40.094" v="9092" actId="478"/>
          <ac:picMkLst>
            <pc:docMk/>
            <pc:sldMk cId="2408307080" sldId="289"/>
            <ac:picMk id="9" creationId="{43235CEC-8B68-E57F-BCAB-15A1A254CF97}"/>
          </ac:picMkLst>
        </pc:picChg>
      </pc:sldChg>
      <pc:sldChg chg="addSp delSp modSp add mod ord">
        <pc:chgData name="Aidan Labrozzi" userId="fa7a0bab3f5bdb37" providerId="LiveId" clId="{FF88D86D-2AE0-4D64-877B-A95C98B6E0C4}" dt="2023-04-18T02:44:56.226" v="15641" actId="27636"/>
        <pc:sldMkLst>
          <pc:docMk/>
          <pc:sldMk cId="2687517047" sldId="290"/>
        </pc:sldMkLst>
        <pc:spChg chg="mod">
          <ac:chgData name="Aidan Labrozzi" userId="fa7a0bab3f5bdb37" providerId="LiveId" clId="{FF88D86D-2AE0-4D64-877B-A95C98B6E0C4}" dt="2023-04-16T15:59:41.921" v="9453" actId="27636"/>
          <ac:spMkLst>
            <pc:docMk/>
            <pc:sldMk cId="2687517047" sldId="290"/>
            <ac:spMk id="2" creationId="{F085D390-D01E-2C77-8239-A11140265157}"/>
          </ac:spMkLst>
        </pc:spChg>
        <pc:spChg chg="add mod">
          <ac:chgData name="Aidan Labrozzi" userId="fa7a0bab3f5bdb37" providerId="LiveId" clId="{FF88D86D-2AE0-4D64-877B-A95C98B6E0C4}" dt="2023-04-18T02:44:56.226" v="15641" actId="27636"/>
          <ac:spMkLst>
            <pc:docMk/>
            <pc:sldMk cId="2687517047" sldId="290"/>
            <ac:spMk id="3" creationId="{59A27398-34DB-ED1E-562A-672F1854D74E}"/>
          </ac:spMkLst>
        </pc:spChg>
        <pc:spChg chg="del mod">
          <ac:chgData name="Aidan Labrozzi" userId="fa7a0bab3f5bdb37" providerId="LiveId" clId="{FF88D86D-2AE0-4D64-877B-A95C98B6E0C4}" dt="2023-04-16T16:18:35.179" v="10463" actId="478"/>
          <ac:spMkLst>
            <pc:docMk/>
            <pc:sldMk cId="2687517047" sldId="290"/>
            <ac:spMk id="6" creationId="{52917518-CB55-D50F-60A1-D01E380F0870}"/>
          </ac:spMkLst>
        </pc:spChg>
        <pc:spChg chg="add del mod">
          <ac:chgData name="Aidan Labrozzi" userId="fa7a0bab3f5bdb37" providerId="LiveId" clId="{FF88D86D-2AE0-4D64-877B-A95C98B6E0C4}" dt="2023-04-16T16:18:37.220" v="10464" actId="478"/>
          <ac:spMkLst>
            <pc:docMk/>
            <pc:sldMk cId="2687517047" sldId="290"/>
            <ac:spMk id="8" creationId="{CCB87A6D-89A5-8326-5826-788CBDF0C93A}"/>
          </ac:spMkLst>
        </pc:spChg>
        <pc:spChg chg="add del mod">
          <ac:chgData name="Aidan Labrozzi" userId="fa7a0bab3f5bdb37" providerId="LiveId" clId="{FF88D86D-2AE0-4D64-877B-A95C98B6E0C4}" dt="2023-04-16T16:37:09.927" v="10947" actId="478"/>
          <ac:spMkLst>
            <pc:docMk/>
            <pc:sldMk cId="2687517047" sldId="290"/>
            <ac:spMk id="9" creationId="{F3D773F6-FA80-2E3F-4B9C-167380A1CDC0}"/>
          </ac:spMkLst>
        </pc:spChg>
        <pc:spChg chg="add del mod">
          <ac:chgData name="Aidan Labrozzi" userId="fa7a0bab3f5bdb37" providerId="LiveId" clId="{FF88D86D-2AE0-4D64-877B-A95C98B6E0C4}" dt="2023-04-16T16:37:25.786" v="10954" actId="478"/>
          <ac:spMkLst>
            <pc:docMk/>
            <pc:sldMk cId="2687517047" sldId="290"/>
            <ac:spMk id="10" creationId="{24F731C5-89DD-5C19-F4C1-117271529180}"/>
          </ac:spMkLst>
        </pc:spChg>
        <pc:spChg chg="del">
          <ac:chgData name="Aidan Labrozzi" userId="fa7a0bab3f5bdb37" providerId="LiveId" clId="{FF88D86D-2AE0-4D64-877B-A95C98B6E0C4}" dt="2023-04-16T16:07:08.047" v="9727" actId="478"/>
          <ac:spMkLst>
            <pc:docMk/>
            <pc:sldMk cId="2687517047" sldId="290"/>
            <ac:spMk id="13" creationId="{EB9C4E7B-BA16-8C9F-6B84-A2A235EB3B80}"/>
          </ac:spMkLst>
        </pc:spChg>
        <pc:spChg chg="del">
          <ac:chgData name="Aidan Labrozzi" userId="fa7a0bab3f5bdb37" providerId="LiveId" clId="{FF88D86D-2AE0-4D64-877B-A95C98B6E0C4}" dt="2023-04-16T16:07:08.047" v="9727" actId="478"/>
          <ac:spMkLst>
            <pc:docMk/>
            <pc:sldMk cId="2687517047" sldId="290"/>
            <ac:spMk id="14" creationId="{49E0FAF0-7CBE-090E-3FBD-66EBF369AB00}"/>
          </ac:spMkLst>
        </pc:spChg>
        <pc:spChg chg="add del mod ord">
          <ac:chgData name="Aidan Labrozzi" userId="fa7a0bab3f5bdb37" providerId="LiveId" clId="{FF88D86D-2AE0-4D64-877B-A95C98B6E0C4}" dt="2023-04-16T16:37:24.365" v="10952" actId="478"/>
          <ac:spMkLst>
            <pc:docMk/>
            <pc:sldMk cId="2687517047" sldId="290"/>
            <ac:spMk id="15" creationId="{8F549359-B3ED-57D0-12F0-40EAA7D3E4B8}"/>
          </ac:spMkLst>
        </pc:spChg>
        <pc:spChg chg="add del mod">
          <ac:chgData name="Aidan Labrozzi" userId="fa7a0bab3f5bdb37" providerId="LiveId" clId="{FF88D86D-2AE0-4D64-877B-A95C98B6E0C4}" dt="2023-04-16T16:37:12.843" v="10948" actId="478"/>
          <ac:spMkLst>
            <pc:docMk/>
            <pc:sldMk cId="2687517047" sldId="290"/>
            <ac:spMk id="17" creationId="{3B9DEC27-F112-791F-9E6C-E9E35AC30C3A}"/>
          </ac:spMkLst>
        </pc:spChg>
        <pc:spChg chg="add del">
          <ac:chgData name="Aidan Labrozzi" userId="fa7a0bab3f5bdb37" providerId="LiveId" clId="{FF88D86D-2AE0-4D64-877B-A95C98B6E0C4}" dt="2023-04-16T16:41:02.444" v="11119" actId="22"/>
          <ac:spMkLst>
            <pc:docMk/>
            <pc:sldMk cId="2687517047" sldId="290"/>
            <ac:spMk id="19" creationId="{D6BE1FEF-A926-3940-268B-7F5DA1F761C3}"/>
          </ac:spMkLst>
        </pc:spChg>
        <pc:spChg chg="add mod ord">
          <ac:chgData name="Aidan Labrozzi" userId="fa7a0bab3f5bdb37" providerId="LiveId" clId="{FF88D86D-2AE0-4D64-877B-A95C98B6E0C4}" dt="2023-04-16T16:42:15.262" v="11133" actId="14100"/>
          <ac:spMkLst>
            <pc:docMk/>
            <pc:sldMk cId="2687517047" sldId="290"/>
            <ac:spMk id="20" creationId="{59B2A90F-66BD-E4C3-7331-A0A124F6BA81}"/>
          </ac:spMkLst>
        </pc:spChg>
        <pc:picChg chg="del">
          <ac:chgData name="Aidan Labrozzi" userId="fa7a0bab3f5bdb37" providerId="LiveId" clId="{FF88D86D-2AE0-4D64-877B-A95C98B6E0C4}" dt="2023-04-16T16:07:09.267" v="9728" actId="478"/>
          <ac:picMkLst>
            <pc:docMk/>
            <pc:sldMk cId="2687517047" sldId="290"/>
            <ac:picMk id="11" creationId="{00DC89BF-2372-EA41-7522-5D52376B1660}"/>
          </ac:picMkLst>
        </pc:picChg>
        <pc:picChg chg="add mod">
          <ac:chgData name="Aidan Labrozzi" userId="fa7a0bab3f5bdb37" providerId="LiveId" clId="{FF88D86D-2AE0-4D64-877B-A95C98B6E0C4}" dt="2023-04-16T16:42:32.253" v="11136" actId="14100"/>
          <ac:picMkLst>
            <pc:docMk/>
            <pc:sldMk cId="2687517047" sldId="290"/>
            <ac:picMk id="1026" creationId="{C4F6D970-DBDB-D793-73E9-31720C811330}"/>
          </ac:picMkLst>
        </pc:picChg>
        <pc:picChg chg="del">
          <ac:chgData name="Aidan Labrozzi" userId="fa7a0bab3f5bdb37" providerId="LiveId" clId="{FF88D86D-2AE0-4D64-877B-A95C98B6E0C4}" dt="2023-04-16T16:07:08.047" v="9727" actId="478"/>
          <ac:picMkLst>
            <pc:docMk/>
            <pc:sldMk cId="2687517047" sldId="290"/>
            <ac:picMk id="2050" creationId="{F6D23429-B2D5-6BBA-7E75-231556E1D5DF}"/>
          </ac:picMkLst>
        </pc:picChg>
        <pc:picChg chg="del">
          <ac:chgData name="Aidan Labrozzi" userId="fa7a0bab3f5bdb37" providerId="LiveId" clId="{FF88D86D-2AE0-4D64-877B-A95C98B6E0C4}" dt="2023-04-16T16:07:10.228" v="9729" actId="478"/>
          <ac:picMkLst>
            <pc:docMk/>
            <pc:sldMk cId="2687517047" sldId="290"/>
            <ac:picMk id="2052" creationId="{591CDC58-20B2-F859-707A-71957C673645}"/>
          </ac:picMkLst>
        </pc:picChg>
      </pc:sldChg>
      <pc:sldChg chg="addSp delSp modSp add mod">
        <pc:chgData name="Aidan Labrozzi" userId="fa7a0bab3f5bdb37" providerId="LiveId" clId="{FF88D86D-2AE0-4D64-877B-A95C98B6E0C4}" dt="2023-04-16T16:41:05.792" v="11120" actId="1076"/>
        <pc:sldMkLst>
          <pc:docMk/>
          <pc:sldMk cId="3195017612" sldId="291"/>
        </pc:sldMkLst>
        <pc:spChg chg="add mod ord">
          <ac:chgData name="Aidan Labrozzi" userId="fa7a0bab3f5bdb37" providerId="LiveId" clId="{FF88D86D-2AE0-4D64-877B-A95C98B6E0C4}" dt="2023-04-16T16:41:05.792" v="11120" actId="1076"/>
          <ac:spMkLst>
            <pc:docMk/>
            <pc:sldMk cId="3195017612" sldId="291"/>
            <ac:spMk id="7" creationId="{364DF119-C3A6-5597-88E6-22EC792D29A9}"/>
          </ac:spMkLst>
        </pc:spChg>
        <pc:spChg chg="add mod">
          <ac:chgData name="Aidan Labrozzi" userId="fa7a0bab3f5bdb37" providerId="LiveId" clId="{FF88D86D-2AE0-4D64-877B-A95C98B6E0C4}" dt="2023-04-16T16:31:21.707" v="10682" actId="571"/>
          <ac:spMkLst>
            <pc:docMk/>
            <pc:sldMk cId="3195017612" sldId="291"/>
            <ac:spMk id="8" creationId="{C8A1438C-D442-F222-CB96-09EC90F3BFA1}"/>
          </ac:spMkLst>
        </pc:spChg>
        <pc:picChg chg="add mod modCrop">
          <ac:chgData name="Aidan Labrozzi" userId="fa7a0bab3f5bdb37" providerId="LiveId" clId="{FF88D86D-2AE0-4D64-877B-A95C98B6E0C4}" dt="2023-04-16T16:28:05.384" v="10511" actId="1076"/>
          <ac:picMkLst>
            <pc:docMk/>
            <pc:sldMk cId="3195017612" sldId="291"/>
            <ac:picMk id="6" creationId="{60DC9454-207A-BBDC-68EB-1AAC87DF3ADD}"/>
          </ac:picMkLst>
        </pc:picChg>
        <pc:picChg chg="del">
          <ac:chgData name="Aidan Labrozzi" userId="fa7a0bab3f5bdb37" providerId="LiveId" clId="{FF88D86D-2AE0-4D64-877B-A95C98B6E0C4}" dt="2023-04-16T16:21:38.281" v="10487" actId="478"/>
          <ac:picMkLst>
            <pc:docMk/>
            <pc:sldMk cId="3195017612" sldId="291"/>
            <ac:picMk id="1026" creationId="{C4F6D970-DBDB-D793-73E9-31720C811330}"/>
          </ac:picMkLst>
        </pc:picChg>
      </pc:sldChg>
      <pc:sldChg chg="addSp delSp modSp add del mod">
        <pc:chgData name="Aidan Labrozzi" userId="fa7a0bab3f5bdb37" providerId="LiveId" clId="{FF88D86D-2AE0-4D64-877B-A95C98B6E0C4}" dt="2023-04-18T02:46:05.380" v="15646" actId="20577"/>
        <pc:sldMkLst>
          <pc:docMk/>
          <pc:sldMk cId="3963290366" sldId="292"/>
        </pc:sldMkLst>
        <pc:spChg chg="mod">
          <ac:chgData name="Aidan Labrozzi" userId="fa7a0bab3f5bdb37" providerId="LiveId" clId="{FF88D86D-2AE0-4D64-877B-A95C98B6E0C4}" dt="2023-04-16T17:05:40.880" v="11220" actId="313"/>
          <ac:spMkLst>
            <pc:docMk/>
            <pc:sldMk cId="3963290366" sldId="292"/>
            <ac:spMk id="2" creationId="{F085D390-D01E-2C77-8239-A11140265157}"/>
          </ac:spMkLst>
        </pc:spChg>
        <pc:spChg chg="mod">
          <ac:chgData name="Aidan Labrozzi" userId="fa7a0bab3f5bdb37" providerId="LiveId" clId="{FF88D86D-2AE0-4D64-877B-A95C98B6E0C4}" dt="2023-04-18T02:46:05.380" v="15646" actId="20577"/>
          <ac:spMkLst>
            <pc:docMk/>
            <pc:sldMk cId="3963290366" sldId="292"/>
            <ac:spMk id="6" creationId="{52917518-CB55-D50F-60A1-D01E380F0870}"/>
          </ac:spMkLst>
        </pc:spChg>
        <pc:spChg chg="mod">
          <ac:chgData name="Aidan Labrozzi" userId="fa7a0bab3f5bdb37" providerId="LiveId" clId="{FF88D86D-2AE0-4D64-877B-A95C98B6E0C4}" dt="2023-04-16T16:43:40.386" v="11148" actId="14100"/>
          <ac:spMkLst>
            <pc:docMk/>
            <pc:sldMk cId="3963290366" sldId="292"/>
            <ac:spMk id="7" creationId="{ECF66CF1-6FCF-76A1-1483-6298593A3C18}"/>
          </ac:spMkLst>
        </pc:spChg>
        <pc:picChg chg="del mod">
          <ac:chgData name="Aidan Labrozzi" userId="fa7a0bab3f5bdb37" providerId="LiveId" clId="{FF88D86D-2AE0-4D64-877B-A95C98B6E0C4}" dt="2023-04-16T16:43:36.009" v="11146" actId="478"/>
          <ac:picMkLst>
            <pc:docMk/>
            <pc:sldMk cId="3963290366" sldId="292"/>
            <ac:picMk id="3" creationId="{A5B3994C-6445-3E37-98F6-4A88AD42F584}"/>
          </ac:picMkLst>
        </pc:picChg>
        <pc:picChg chg="add mod ord modCrop">
          <ac:chgData name="Aidan Labrozzi" userId="fa7a0bab3f5bdb37" providerId="LiveId" clId="{FF88D86D-2AE0-4D64-877B-A95C98B6E0C4}" dt="2023-04-18T02:45:35.422" v="15642" actId="1076"/>
          <ac:picMkLst>
            <pc:docMk/>
            <pc:sldMk cId="3963290366" sldId="292"/>
            <ac:picMk id="8" creationId="{B3D4542A-773D-44EA-8B49-A543C65FB1A8}"/>
          </ac:picMkLst>
        </pc:picChg>
      </pc:sldChg>
      <pc:sldChg chg="addSp delSp modSp add mod ord">
        <pc:chgData name="Aidan Labrozzi" userId="fa7a0bab3f5bdb37" providerId="LiveId" clId="{FF88D86D-2AE0-4D64-877B-A95C98B6E0C4}" dt="2023-04-16T19:14:49.010" v="13291" actId="14100"/>
        <pc:sldMkLst>
          <pc:docMk/>
          <pc:sldMk cId="787404243" sldId="293"/>
        </pc:sldMkLst>
        <pc:spChg chg="mod">
          <ac:chgData name="Aidan Labrozzi" userId="fa7a0bab3f5bdb37" providerId="LiveId" clId="{FF88D86D-2AE0-4D64-877B-A95C98B6E0C4}" dt="2023-04-16T18:02:08.235" v="12036" actId="20577"/>
          <ac:spMkLst>
            <pc:docMk/>
            <pc:sldMk cId="787404243" sldId="293"/>
            <ac:spMk id="2" creationId="{F085D390-D01E-2C77-8239-A11140265157}"/>
          </ac:spMkLst>
        </pc:spChg>
        <pc:spChg chg="add mod">
          <ac:chgData name="Aidan Labrozzi" userId="fa7a0bab3f5bdb37" providerId="LiveId" clId="{FF88D86D-2AE0-4D64-877B-A95C98B6E0C4}" dt="2023-04-16T19:14:46.054" v="13290" actId="404"/>
          <ac:spMkLst>
            <pc:docMk/>
            <pc:sldMk cId="787404243" sldId="293"/>
            <ac:spMk id="3" creationId="{21708418-F422-358C-98D0-BCBED3F5B8DA}"/>
          </ac:spMkLst>
        </pc:spChg>
        <pc:spChg chg="add del mod">
          <ac:chgData name="Aidan Labrozzi" userId="fa7a0bab3f5bdb37" providerId="LiveId" clId="{FF88D86D-2AE0-4D64-877B-A95C98B6E0C4}" dt="2023-04-16T18:39:22.869" v="12522" actId="478"/>
          <ac:spMkLst>
            <pc:docMk/>
            <pc:sldMk cId="787404243" sldId="293"/>
            <ac:spMk id="10" creationId="{886D205C-1CDE-1189-98A2-E52BDC768EE8}"/>
          </ac:spMkLst>
        </pc:spChg>
        <pc:spChg chg="add mod">
          <ac:chgData name="Aidan Labrozzi" userId="fa7a0bab3f5bdb37" providerId="LiveId" clId="{FF88D86D-2AE0-4D64-877B-A95C98B6E0C4}" dt="2023-04-16T19:10:47.435" v="13108" actId="20577"/>
          <ac:spMkLst>
            <pc:docMk/>
            <pc:sldMk cId="787404243" sldId="293"/>
            <ac:spMk id="11" creationId="{778FDF67-67B5-6859-8AB8-8BB0CFECB6EB}"/>
          </ac:spMkLst>
        </pc:spChg>
        <pc:spChg chg="add mod">
          <ac:chgData name="Aidan Labrozzi" userId="fa7a0bab3f5bdb37" providerId="LiveId" clId="{FF88D86D-2AE0-4D64-877B-A95C98B6E0C4}" dt="2023-04-16T19:10:08.219" v="13089" actId="1076"/>
          <ac:spMkLst>
            <pc:docMk/>
            <pc:sldMk cId="787404243" sldId="293"/>
            <ac:spMk id="12" creationId="{D9059791-8354-E98E-4A43-3622C9802A37}"/>
          </ac:spMkLst>
        </pc:spChg>
        <pc:spChg chg="add mod ord">
          <ac:chgData name="Aidan Labrozzi" userId="fa7a0bab3f5bdb37" providerId="LiveId" clId="{FF88D86D-2AE0-4D64-877B-A95C98B6E0C4}" dt="2023-04-16T19:14:49.010" v="13291" actId="14100"/>
          <ac:spMkLst>
            <pc:docMk/>
            <pc:sldMk cId="787404243" sldId="293"/>
            <ac:spMk id="13" creationId="{C0DE53BC-53A4-1689-3BDD-5E7FE4114802}"/>
          </ac:spMkLst>
        </pc:spChg>
        <pc:spChg chg="add del mod">
          <ac:chgData name="Aidan Labrozzi" userId="fa7a0bab3f5bdb37" providerId="LiveId" clId="{FF88D86D-2AE0-4D64-877B-A95C98B6E0C4}" dt="2023-04-16T19:08:59.024" v="13009" actId="478"/>
          <ac:spMkLst>
            <pc:docMk/>
            <pc:sldMk cId="787404243" sldId="293"/>
            <ac:spMk id="15" creationId="{A4D635AA-81FD-DD33-E7C8-18AF753AEAB5}"/>
          </ac:spMkLst>
        </pc:spChg>
        <pc:spChg chg="del">
          <ac:chgData name="Aidan Labrozzi" userId="fa7a0bab3f5bdb37" providerId="LiveId" clId="{FF88D86D-2AE0-4D64-877B-A95C98B6E0C4}" dt="2023-04-16T18:39:20.558" v="12521" actId="478"/>
          <ac:spMkLst>
            <pc:docMk/>
            <pc:sldMk cId="787404243" sldId="293"/>
            <ac:spMk id="18" creationId="{0317666B-48F4-D8B4-1B31-3AA09433EBEC}"/>
          </ac:spMkLst>
        </pc:spChg>
        <pc:graphicFrameChg chg="del">
          <ac:chgData name="Aidan Labrozzi" userId="fa7a0bab3f5bdb37" providerId="LiveId" clId="{FF88D86D-2AE0-4D64-877B-A95C98B6E0C4}" dt="2023-04-16T18:39:20.558" v="12521" actId="478"/>
          <ac:graphicFrameMkLst>
            <pc:docMk/>
            <pc:sldMk cId="787404243" sldId="293"/>
            <ac:graphicFrameMk id="14" creationId="{369704CB-0752-CFC4-84F3-E4C271E4701F}"/>
          </ac:graphicFrameMkLst>
        </pc:graphicFrameChg>
        <pc:picChg chg="del">
          <ac:chgData name="Aidan Labrozzi" userId="fa7a0bab3f5bdb37" providerId="LiveId" clId="{FF88D86D-2AE0-4D64-877B-A95C98B6E0C4}" dt="2023-04-16T18:03:30.772" v="12101" actId="478"/>
          <ac:picMkLst>
            <pc:docMk/>
            <pc:sldMk cId="787404243" sldId="293"/>
            <ac:picMk id="6" creationId="{446412B9-A889-6865-E854-D3492B859A5A}"/>
          </ac:picMkLst>
        </pc:picChg>
        <pc:picChg chg="add del mod">
          <ac:chgData name="Aidan Labrozzi" userId="fa7a0bab3f5bdb37" providerId="LiveId" clId="{FF88D86D-2AE0-4D64-877B-A95C98B6E0C4}" dt="2023-04-16T19:14:35.394" v="13288" actId="14100"/>
          <ac:picMkLst>
            <pc:docMk/>
            <pc:sldMk cId="787404243" sldId="293"/>
            <ac:picMk id="8" creationId="{76B70018-906F-DC9F-8CC7-6668BDFED8FB}"/>
          </ac:picMkLst>
        </pc:picChg>
        <pc:picChg chg="add mod">
          <ac:chgData name="Aidan Labrozzi" userId="fa7a0bab3f5bdb37" providerId="LiveId" clId="{FF88D86D-2AE0-4D64-877B-A95C98B6E0C4}" dt="2023-04-16T19:14:37.506" v="13289" actId="14100"/>
          <ac:picMkLst>
            <pc:docMk/>
            <pc:sldMk cId="787404243" sldId="293"/>
            <ac:picMk id="21" creationId="{E18E8DC4-99F8-12FE-CECE-00F664DCD5FC}"/>
          </ac:picMkLst>
        </pc:picChg>
        <pc:cxnChg chg="add mod">
          <ac:chgData name="Aidan Labrozzi" userId="fa7a0bab3f5bdb37" providerId="LiveId" clId="{FF88D86D-2AE0-4D64-877B-A95C98B6E0C4}" dt="2023-04-16T19:10:44.074" v="13105" actId="1076"/>
          <ac:cxnSpMkLst>
            <pc:docMk/>
            <pc:sldMk cId="787404243" sldId="293"/>
            <ac:cxnSpMk id="17" creationId="{D9616818-3EA6-8FE2-DD62-C3CB168D4AD0}"/>
          </ac:cxnSpMkLst>
        </pc:cxnChg>
      </pc:sldChg>
      <pc:sldChg chg="addSp delSp modSp add mod">
        <pc:chgData name="Aidan Labrozzi" userId="fa7a0bab3f5bdb37" providerId="LiveId" clId="{FF88D86D-2AE0-4D64-877B-A95C98B6E0C4}" dt="2023-04-16T18:52:09.682" v="12844"/>
        <pc:sldMkLst>
          <pc:docMk/>
          <pc:sldMk cId="3375108752" sldId="294"/>
        </pc:sldMkLst>
        <pc:spChg chg="mod">
          <ac:chgData name="Aidan Labrozzi" userId="fa7a0bab3f5bdb37" providerId="LiveId" clId="{FF88D86D-2AE0-4D64-877B-A95C98B6E0C4}" dt="2023-04-16T18:37:48.530" v="12493" actId="1076"/>
          <ac:spMkLst>
            <pc:docMk/>
            <pc:sldMk cId="3375108752" sldId="294"/>
            <ac:spMk id="3" creationId="{21708418-F422-358C-98D0-BCBED3F5B8DA}"/>
          </ac:spMkLst>
        </pc:spChg>
        <pc:spChg chg="add mod">
          <ac:chgData name="Aidan Labrozzi" userId="fa7a0bab3f5bdb37" providerId="LiveId" clId="{FF88D86D-2AE0-4D64-877B-A95C98B6E0C4}" dt="2023-04-16T18:51:33.675" v="12814" actId="20577"/>
          <ac:spMkLst>
            <pc:docMk/>
            <pc:sldMk cId="3375108752" sldId="294"/>
            <ac:spMk id="7" creationId="{285AE3D1-9928-2B8F-B34E-530118048C31}"/>
          </ac:spMkLst>
        </pc:spChg>
        <pc:spChg chg="add mod">
          <ac:chgData name="Aidan Labrozzi" userId="fa7a0bab3f5bdb37" providerId="LiveId" clId="{FF88D86D-2AE0-4D64-877B-A95C98B6E0C4}" dt="2023-04-16T18:52:03.589" v="12842" actId="20577"/>
          <ac:spMkLst>
            <pc:docMk/>
            <pc:sldMk cId="3375108752" sldId="294"/>
            <ac:spMk id="9" creationId="{9FEFC995-A034-7FB1-0063-693C7F82D9BF}"/>
          </ac:spMkLst>
        </pc:spChg>
        <pc:spChg chg="add del mod">
          <ac:chgData name="Aidan Labrozzi" userId="fa7a0bab3f5bdb37" providerId="LiveId" clId="{FF88D86D-2AE0-4D64-877B-A95C98B6E0C4}" dt="2023-04-16T18:46:23.576" v="12625" actId="478"/>
          <ac:spMkLst>
            <pc:docMk/>
            <pc:sldMk cId="3375108752" sldId="294"/>
            <ac:spMk id="11" creationId="{5026D8A3-8E54-755F-5E9C-7F8CE78FF618}"/>
          </ac:spMkLst>
        </pc:spChg>
        <pc:spChg chg="add del mod">
          <ac:chgData name="Aidan Labrozzi" userId="fa7a0bab3f5bdb37" providerId="LiveId" clId="{FF88D86D-2AE0-4D64-877B-A95C98B6E0C4}" dt="2023-04-16T18:47:42.193" v="12641" actId="478"/>
          <ac:spMkLst>
            <pc:docMk/>
            <pc:sldMk cId="3375108752" sldId="294"/>
            <ac:spMk id="13" creationId="{A20E9DD9-39B1-2128-FBFA-C8DB19A0A13A}"/>
          </ac:spMkLst>
        </pc:spChg>
        <pc:spChg chg="add del mod">
          <ac:chgData name="Aidan Labrozzi" userId="fa7a0bab3f5bdb37" providerId="LiveId" clId="{FF88D86D-2AE0-4D64-877B-A95C98B6E0C4}" dt="2023-04-16T18:52:09.682" v="12844"/>
          <ac:spMkLst>
            <pc:docMk/>
            <pc:sldMk cId="3375108752" sldId="294"/>
            <ac:spMk id="15" creationId="{8FC2F0FC-02B4-8E33-CCF2-1FDA9DDBE2DA}"/>
          </ac:spMkLst>
        </pc:spChg>
        <pc:spChg chg="mod">
          <ac:chgData name="Aidan Labrozzi" userId="fa7a0bab3f5bdb37" providerId="LiveId" clId="{FF88D86D-2AE0-4D64-877B-A95C98B6E0C4}" dt="2023-04-16T18:38:31.089" v="12520" actId="20577"/>
          <ac:spMkLst>
            <pc:docMk/>
            <pc:sldMk cId="3375108752" sldId="294"/>
            <ac:spMk id="18" creationId="{0317666B-48F4-D8B4-1B31-3AA09433EBEC}"/>
          </ac:spMkLst>
        </pc:spChg>
        <pc:graphicFrameChg chg="add mod modGraphic">
          <ac:chgData name="Aidan Labrozzi" userId="fa7a0bab3f5bdb37" providerId="LiveId" clId="{FF88D86D-2AE0-4D64-877B-A95C98B6E0C4}" dt="2023-04-16T18:47:39.856" v="12640"/>
          <ac:graphicFrameMkLst>
            <pc:docMk/>
            <pc:sldMk cId="3375108752" sldId="294"/>
            <ac:graphicFrameMk id="6" creationId="{5851D4C6-3574-2953-7F93-34FA7E2A0B1B}"/>
          </ac:graphicFrameMkLst>
        </pc:graphicFrameChg>
        <pc:graphicFrameChg chg="mod modGraphic">
          <ac:chgData name="Aidan Labrozzi" userId="fa7a0bab3f5bdb37" providerId="LiveId" clId="{FF88D86D-2AE0-4D64-877B-A95C98B6E0C4}" dt="2023-04-16T18:46:11.073" v="12622" actId="207"/>
          <ac:graphicFrameMkLst>
            <pc:docMk/>
            <pc:sldMk cId="3375108752" sldId="294"/>
            <ac:graphicFrameMk id="14" creationId="{369704CB-0752-CFC4-84F3-E4C271E4701F}"/>
          </ac:graphicFrameMkLst>
        </pc:graphicFrameChg>
        <pc:picChg chg="del">
          <ac:chgData name="Aidan Labrozzi" userId="fa7a0bab3f5bdb37" providerId="LiveId" clId="{FF88D86D-2AE0-4D64-877B-A95C98B6E0C4}" dt="2023-04-16T18:27:00.424" v="12239" actId="478"/>
          <ac:picMkLst>
            <pc:docMk/>
            <pc:sldMk cId="3375108752" sldId="294"/>
            <ac:picMk id="8" creationId="{76B70018-906F-DC9F-8CC7-6668BDFED8FB}"/>
          </ac:picMkLst>
        </pc:picChg>
      </pc:sldChg>
      <pc:sldChg chg="addSp delSp modSp add mod">
        <pc:chgData name="Aidan Labrozzi" userId="fa7a0bab3f5bdb37" providerId="LiveId" clId="{FF88D86D-2AE0-4D64-877B-A95C98B6E0C4}" dt="2023-04-16T19:07:54.186" v="12958" actId="1076"/>
        <pc:sldMkLst>
          <pc:docMk/>
          <pc:sldMk cId="979684254" sldId="295"/>
        </pc:sldMkLst>
        <pc:spChg chg="mod">
          <ac:chgData name="Aidan Labrozzi" userId="fa7a0bab3f5bdb37" providerId="LiveId" clId="{FF88D86D-2AE0-4D64-877B-A95C98B6E0C4}" dt="2023-04-16T19:07:26.258" v="12952" actId="20577"/>
          <ac:spMkLst>
            <pc:docMk/>
            <pc:sldMk cId="979684254" sldId="295"/>
            <ac:spMk id="3" creationId="{21708418-F422-358C-98D0-BCBED3F5B8DA}"/>
          </ac:spMkLst>
        </pc:spChg>
        <pc:spChg chg="del">
          <ac:chgData name="Aidan Labrozzi" userId="fa7a0bab3f5bdb37" providerId="LiveId" clId="{FF88D86D-2AE0-4D64-877B-A95C98B6E0C4}" dt="2023-04-16T18:52:16.011" v="12846" actId="478"/>
          <ac:spMkLst>
            <pc:docMk/>
            <pc:sldMk cId="979684254" sldId="295"/>
            <ac:spMk id="7" creationId="{285AE3D1-9928-2B8F-B34E-530118048C31}"/>
          </ac:spMkLst>
        </pc:spChg>
        <pc:spChg chg="del">
          <ac:chgData name="Aidan Labrozzi" userId="fa7a0bab3f5bdb37" providerId="LiveId" clId="{FF88D86D-2AE0-4D64-877B-A95C98B6E0C4}" dt="2023-04-16T18:52:16.011" v="12846" actId="478"/>
          <ac:spMkLst>
            <pc:docMk/>
            <pc:sldMk cId="979684254" sldId="295"/>
            <ac:spMk id="9" creationId="{9FEFC995-A034-7FB1-0063-693C7F82D9BF}"/>
          </ac:spMkLst>
        </pc:spChg>
        <pc:spChg chg="add del mod">
          <ac:chgData name="Aidan Labrozzi" userId="fa7a0bab3f5bdb37" providerId="LiveId" clId="{FF88D86D-2AE0-4D64-877B-A95C98B6E0C4}" dt="2023-04-16T18:56:04.841" v="12872" actId="478"/>
          <ac:spMkLst>
            <pc:docMk/>
            <pc:sldMk cId="979684254" sldId="295"/>
            <ac:spMk id="10" creationId="{9443EA31-E750-B9D7-10A9-523F60CD81F9}"/>
          </ac:spMkLst>
        </pc:spChg>
        <pc:spChg chg="add del mod">
          <ac:chgData name="Aidan Labrozzi" userId="fa7a0bab3f5bdb37" providerId="LiveId" clId="{FF88D86D-2AE0-4D64-877B-A95C98B6E0C4}" dt="2023-04-16T18:56:29.648" v="12880" actId="478"/>
          <ac:spMkLst>
            <pc:docMk/>
            <pc:sldMk cId="979684254" sldId="295"/>
            <ac:spMk id="12" creationId="{3FBC3B2C-8D44-93D8-20A0-375D1593BB68}"/>
          </ac:spMkLst>
        </pc:spChg>
        <pc:spChg chg="add del mod">
          <ac:chgData name="Aidan Labrozzi" userId="fa7a0bab3f5bdb37" providerId="LiveId" clId="{FF88D86D-2AE0-4D64-877B-A95C98B6E0C4}" dt="2023-04-16T19:05:46.281" v="12886" actId="478"/>
          <ac:spMkLst>
            <pc:docMk/>
            <pc:sldMk cId="979684254" sldId="295"/>
            <ac:spMk id="15" creationId="{A5146D9F-661C-396B-C534-445C129B2708}"/>
          </ac:spMkLst>
        </pc:spChg>
        <pc:spChg chg="add del mod">
          <ac:chgData name="Aidan Labrozzi" userId="fa7a0bab3f5bdb37" providerId="LiveId" clId="{FF88D86D-2AE0-4D64-877B-A95C98B6E0C4}" dt="2023-04-16T19:07:47.139" v="12957" actId="478"/>
          <ac:spMkLst>
            <pc:docMk/>
            <pc:sldMk cId="979684254" sldId="295"/>
            <ac:spMk id="17" creationId="{872409A4-38FE-24F6-CFF8-12F812B1461B}"/>
          </ac:spMkLst>
        </pc:spChg>
        <pc:spChg chg="mod">
          <ac:chgData name="Aidan Labrozzi" userId="fa7a0bab3f5bdb37" providerId="LiveId" clId="{FF88D86D-2AE0-4D64-877B-A95C98B6E0C4}" dt="2023-04-16T18:52:20.004" v="12855" actId="20577"/>
          <ac:spMkLst>
            <pc:docMk/>
            <pc:sldMk cId="979684254" sldId="295"/>
            <ac:spMk id="18" creationId="{0317666B-48F4-D8B4-1B31-3AA09433EBEC}"/>
          </ac:spMkLst>
        </pc:spChg>
        <pc:spChg chg="add del mod">
          <ac:chgData name="Aidan Labrozzi" userId="fa7a0bab3f5bdb37" providerId="LiveId" clId="{FF88D86D-2AE0-4D64-877B-A95C98B6E0C4}" dt="2023-04-16T19:07:28.067" v="12953" actId="478"/>
          <ac:spMkLst>
            <pc:docMk/>
            <pc:sldMk cId="979684254" sldId="295"/>
            <ac:spMk id="20" creationId="{9FCA8AD8-69D6-31DC-37AD-8D99A08FEB2C}"/>
          </ac:spMkLst>
        </pc:spChg>
        <pc:graphicFrameChg chg="del">
          <ac:chgData name="Aidan Labrozzi" userId="fa7a0bab3f5bdb37" providerId="LiveId" clId="{FF88D86D-2AE0-4D64-877B-A95C98B6E0C4}" dt="2023-04-16T18:52:16.011" v="12846" actId="478"/>
          <ac:graphicFrameMkLst>
            <pc:docMk/>
            <pc:sldMk cId="979684254" sldId="295"/>
            <ac:graphicFrameMk id="6" creationId="{5851D4C6-3574-2953-7F93-34FA7E2A0B1B}"/>
          </ac:graphicFrameMkLst>
        </pc:graphicFrameChg>
        <pc:graphicFrameChg chg="mod modGraphic">
          <ac:chgData name="Aidan Labrozzi" userId="fa7a0bab3f5bdb37" providerId="LiveId" clId="{FF88D86D-2AE0-4D64-877B-A95C98B6E0C4}" dt="2023-04-16T19:07:54.186" v="12958" actId="1076"/>
          <ac:graphicFrameMkLst>
            <pc:docMk/>
            <pc:sldMk cId="979684254" sldId="295"/>
            <ac:graphicFrameMk id="14" creationId="{369704CB-0752-CFC4-84F3-E4C271E4701F}"/>
          </ac:graphicFrameMkLst>
        </pc:graphicFrameChg>
      </pc:sldChg>
      <pc:sldChg chg="addSp delSp modSp add mod ord">
        <pc:chgData name="Aidan Labrozzi" userId="fa7a0bab3f5bdb37" providerId="LiveId" clId="{FF88D86D-2AE0-4D64-877B-A95C98B6E0C4}" dt="2023-04-16T19:25:04.382" v="13850" actId="1582"/>
        <pc:sldMkLst>
          <pc:docMk/>
          <pc:sldMk cId="1795342705" sldId="296"/>
        </pc:sldMkLst>
        <pc:spChg chg="mod">
          <ac:chgData name="Aidan Labrozzi" userId="fa7a0bab3f5bdb37" providerId="LiveId" clId="{FF88D86D-2AE0-4D64-877B-A95C98B6E0C4}" dt="2023-04-16T19:08:13.036" v="12977" actId="20577"/>
          <ac:spMkLst>
            <pc:docMk/>
            <pc:sldMk cId="1795342705" sldId="296"/>
            <ac:spMk id="2" creationId="{F085D390-D01E-2C77-8239-A11140265157}"/>
          </ac:spMkLst>
        </pc:spChg>
        <pc:spChg chg="mod">
          <ac:chgData name="Aidan Labrozzi" userId="fa7a0bab3f5bdb37" providerId="LiveId" clId="{FF88D86D-2AE0-4D64-877B-A95C98B6E0C4}" dt="2023-04-16T19:21:02.118" v="13745" actId="1076"/>
          <ac:spMkLst>
            <pc:docMk/>
            <pc:sldMk cId="1795342705" sldId="296"/>
            <ac:spMk id="4" creationId="{6929584A-6473-E5BE-2EB6-672FB0771FD9}"/>
          </ac:spMkLst>
        </pc:spChg>
        <pc:spChg chg="mod">
          <ac:chgData name="Aidan Labrozzi" userId="fa7a0bab3f5bdb37" providerId="LiveId" clId="{FF88D86D-2AE0-4D64-877B-A95C98B6E0C4}" dt="2023-04-16T19:18:38.553" v="13742" actId="14100"/>
          <ac:spMkLst>
            <pc:docMk/>
            <pc:sldMk cId="1795342705" sldId="296"/>
            <ac:spMk id="6" creationId="{52917518-CB55-D50F-60A1-D01E380F0870}"/>
          </ac:spMkLst>
        </pc:spChg>
        <pc:spChg chg="mod ord">
          <ac:chgData name="Aidan Labrozzi" userId="fa7a0bab3f5bdb37" providerId="LiveId" clId="{FF88D86D-2AE0-4D64-877B-A95C98B6E0C4}" dt="2023-04-16T19:22:13.021" v="13772" actId="1076"/>
          <ac:spMkLst>
            <pc:docMk/>
            <pc:sldMk cId="1795342705" sldId="296"/>
            <ac:spMk id="7" creationId="{ECF66CF1-6FCF-76A1-1483-6298593A3C18}"/>
          </ac:spMkLst>
        </pc:spChg>
        <pc:spChg chg="add mod">
          <ac:chgData name="Aidan Labrozzi" userId="fa7a0bab3f5bdb37" providerId="LiveId" clId="{FF88D86D-2AE0-4D64-877B-A95C98B6E0C4}" dt="2023-04-16T19:24:40.444" v="13844" actId="122"/>
          <ac:spMkLst>
            <pc:docMk/>
            <pc:sldMk cId="1795342705" sldId="296"/>
            <ac:spMk id="34" creationId="{61F91B65-C6B3-3007-C0A1-CD2EB649503E}"/>
          </ac:spMkLst>
        </pc:spChg>
        <pc:picChg chg="add mod modCrop">
          <ac:chgData name="Aidan Labrozzi" userId="fa7a0bab3f5bdb37" providerId="LiveId" clId="{FF88D86D-2AE0-4D64-877B-A95C98B6E0C4}" dt="2023-04-16T19:21:57.203" v="13766" actId="208"/>
          <ac:picMkLst>
            <pc:docMk/>
            <pc:sldMk cId="1795342705" sldId="296"/>
            <ac:picMk id="3" creationId="{A9652C25-E5EF-C93A-8413-F8AF8B2C7C8F}"/>
          </ac:picMkLst>
        </pc:picChg>
        <pc:picChg chg="del">
          <ac:chgData name="Aidan Labrozzi" userId="fa7a0bab3f5bdb37" providerId="LiveId" clId="{FF88D86D-2AE0-4D64-877B-A95C98B6E0C4}" dt="2023-04-16T19:14:56.931" v="13292" actId="478"/>
          <ac:picMkLst>
            <pc:docMk/>
            <pc:sldMk cId="1795342705" sldId="296"/>
            <ac:picMk id="8" creationId="{B3D4542A-773D-44EA-8B49-A543C65FB1A8}"/>
          </ac:picMkLst>
        </pc:picChg>
        <pc:picChg chg="add mod modCrop">
          <ac:chgData name="Aidan Labrozzi" userId="fa7a0bab3f5bdb37" providerId="LiveId" clId="{FF88D86D-2AE0-4D64-877B-A95C98B6E0C4}" dt="2023-04-16T19:21:57.203" v="13766" actId="208"/>
          <ac:picMkLst>
            <pc:docMk/>
            <pc:sldMk cId="1795342705" sldId="296"/>
            <ac:picMk id="9" creationId="{0583A6D5-0ED7-C2BD-EC2F-8E5C374BC22B}"/>
          </ac:picMkLst>
        </pc:picChg>
        <pc:picChg chg="add mod modCrop">
          <ac:chgData name="Aidan Labrozzi" userId="fa7a0bab3f5bdb37" providerId="LiveId" clId="{FF88D86D-2AE0-4D64-877B-A95C98B6E0C4}" dt="2023-04-16T19:21:57.203" v="13766" actId="208"/>
          <ac:picMkLst>
            <pc:docMk/>
            <pc:sldMk cId="1795342705" sldId="296"/>
            <ac:picMk id="10" creationId="{2856AEC6-A93F-253B-12CC-48A918BDBD8B}"/>
          </ac:picMkLst>
        </pc:picChg>
        <pc:cxnChg chg="add del mod">
          <ac:chgData name="Aidan Labrozzi" userId="fa7a0bab3f5bdb37" providerId="LiveId" clId="{FF88D86D-2AE0-4D64-877B-A95C98B6E0C4}" dt="2023-04-16T19:22:23.904" v="13775" actId="478"/>
          <ac:cxnSpMkLst>
            <pc:docMk/>
            <pc:sldMk cId="1795342705" sldId="296"/>
            <ac:cxnSpMk id="12" creationId="{4FCAAF6C-442D-FB44-FA05-E472D5006EC6}"/>
          </ac:cxnSpMkLst>
        </pc:cxnChg>
        <pc:cxnChg chg="add del mod">
          <ac:chgData name="Aidan Labrozzi" userId="fa7a0bab3f5bdb37" providerId="LiveId" clId="{FF88D86D-2AE0-4D64-877B-A95C98B6E0C4}" dt="2023-04-16T19:22:17.114" v="13773" actId="478"/>
          <ac:cxnSpMkLst>
            <pc:docMk/>
            <pc:sldMk cId="1795342705" sldId="296"/>
            <ac:cxnSpMk id="14" creationId="{C45CE82C-920D-15DD-7E0C-0E7398BB8071}"/>
          </ac:cxnSpMkLst>
        </pc:cxnChg>
        <pc:cxnChg chg="add mod">
          <ac:chgData name="Aidan Labrozzi" userId="fa7a0bab3f5bdb37" providerId="LiveId" clId="{FF88D86D-2AE0-4D64-877B-A95C98B6E0C4}" dt="2023-04-16T19:23:49.608" v="13813" actId="208"/>
          <ac:cxnSpMkLst>
            <pc:docMk/>
            <pc:sldMk cId="1795342705" sldId="296"/>
            <ac:cxnSpMk id="16" creationId="{6FF0A033-FFAC-45A5-D3EE-852EA2C34760}"/>
          </ac:cxnSpMkLst>
        </pc:cxnChg>
        <pc:cxnChg chg="add mod">
          <ac:chgData name="Aidan Labrozzi" userId="fa7a0bab3f5bdb37" providerId="LiveId" clId="{FF88D86D-2AE0-4D64-877B-A95C98B6E0C4}" dt="2023-04-16T19:23:49.608" v="13813" actId="208"/>
          <ac:cxnSpMkLst>
            <pc:docMk/>
            <pc:sldMk cId="1795342705" sldId="296"/>
            <ac:cxnSpMk id="18" creationId="{5BBF48F6-5F93-5A2F-105E-5C5334DA47A8}"/>
          </ac:cxnSpMkLst>
        </pc:cxnChg>
        <pc:cxnChg chg="add mod">
          <ac:chgData name="Aidan Labrozzi" userId="fa7a0bab3f5bdb37" providerId="LiveId" clId="{FF88D86D-2AE0-4D64-877B-A95C98B6E0C4}" dt="2023-04-16T19:23:49.608" v="13813" actId="208"/>
          <ac:cxnSpMkLst>
            <pc:docMk/>
            <pc:sldMk cId="1795342705" sldId="296"/>
            <ac:cxnSpMk id="21" creationId="{6FA74015-ECEA-3CAD-D6A4-16F48859DAE4}"/>
          </ac:cxnSpMkLst>
        </pc:cxnChg>
        <pc:cxnChg chg="add mod">
          <ac:chgData name="Aidan Labrozzi" userId="fa7a0bab3f5bdb37" providerId="LiveId" clId="{FF88D86D-2AE0-4D64-877B-A95C98B6E0C4}" dt="2023-04-16T19:23:49.608" v="13813" actId="208"/>
          <ac:cxnSpMkLst>
            <pc:docMk/>
            <pc:sldMk cId="1795342705" sldId="296"/>
            <ac:cxnSpMk id="28" creationId="{8C94E1A2-9B2E-4BD1-D1C4-748998C9DE90}"/>
          </ac:cxnSpMkLst>
        </pc:cxnChg>
        <pc:cxnChg chg="add mod">
          <ac:chgData name="Aidan Labrozzi" userId="fa7a0bab3f5bdb37" providerId="LiveId" clId="{FF88D86D-2AE0-4D64-877B-A95C98B6E0C4}" dt="2023-04-16T19:25:04.382" v="13850" actId="1582"/>
          <ac:cxnSpMkLst>
            <pc:docMk/>
            <pc:sldMk cId="1795342705" sldId="296"/>
            <ac:cxnSpMk id="36" creationId="{BD9F8FF4-7707-56D5-6D68-3683C0F8B4A4}"/>
          </ac:cxnSpMkLst>
        </pc:cxnChg>
        <pc:cxnChg chg="add mod">
          <ac:chgData name="Aidan Labrozzi" userId="fa7a0bab3f5bdb37" providerId="LiveId" clId="{FF88D86D-2AE0-4D64-877B-A95C98B6E0C4}" dt="2023-04-16T19:25:04.382" v="13850" actId="1582"/>
          <ac:cxnSpMkLst>
            <pc:docMk/>
            <pc:sldMk cId="1795342705" sldId="296"/>
            <ac:cxnSpMk id="37" creationId="{F22EF421-AFD4-F7BB-279E-55FF86AD3FB3}"/>
          </ac:cxnSpMkLst>
        </pc:cxnChg>
      </pc:sldChg>
      <pc:sldChg chg="delSp modSp add mod">
        <pc:chgData name="Aidan Labrozzi" userId="fa7a0bab3f5bdb37" providerId="LiveId" clId="{FF88D86D-2AE0-4D64-877B-A95C98B6E0C4}" dt="2023-04-16T19:48:01.016" v="15511" actId="20577"/>
        <pc:sldMkLst>
          <pc:docMk/>
          <pc:sldMk cId="14587856" sldId="297"/>
        </pc:sldMkLst>
        <pc:spChg chg="mod">
          <ac:chgData name="Aidan Labrozzi" userId="fa7a0bab3f5bdb37" providerId="LiveId" clId="{FF88D86D-2AE0-4D64-877B-A95C98B6E0C4}" dt="2023-04-16T19:48:01.016" v="15511" actId="20577"/>
          <ac:spMkLst>
            <pc:docMk/>
            <pc:sldMk cId="14587856" sldId="297"/>
            <ac:spMk id="2" creationId="{F085D390-D01E-2C77-8239-A11140265157}"/>
          </ac:spMkLst>
        </pc:spChg>
        <pc:spChg chg="mod">
          <ac:chgData name="Aidan Labrozzi" userId="fa7a0bab3f5bdb37" providerId="LiveId" clId="{FF88D86D-2AE0-4D64-877B-A95C98B6E0C4}" dt="2023-04-16T19:47:50.801" v="15499" actId="5793"/>
          <ac:spMkLst>
            <pc:docMk/>
            <pc:sldMk cId="14587856" sldId="297"/>
            <ac:spMk id="6" creationId="{52917518-CB55-D50F-60A1-D01E380F0870}"/>
          </ac:spMkLst>
        </pc:spChg>
        <pc:spChg chg="del">
          <ac:chgData name="Aidan Labrozzi" userId="fa7a0bab3f5bdb37" providerId="LiveId" clId="{FF88D86D-2AE0-4D64-877B-A95C98B6E0C4}" dt="2023-04-16T19:33:27.898" v="14217" actId="478"/>
          <ac:spMkLst>
            <pc:docMk/>
            <pc:sldMk cId="14587856" sldId="297"/>
            <ac:spMk id="7" creationId="{ECF66CF1-6FCF-76A1-1483-6298593A3C18}"/>
          </ac:spMkLst>
        </pc:spChg>
        <pc:spChg chg="del">
          <ac:chgData name="Aidan Labrozzi" userId="fa7a0bab3f5bdb37" providerId="LiveId" clId="{FF88D86D-2AE0-4D64-877B-A95C98B6E0C4}" dt="2023-04-16T19:33:27.898" v="14217" actId="478"/>
          <ac:spMkLst>
            <pc:docMk/>
            <pc:sldMk cId="14587856" sldId="297"/>
            <ac:spMk id="34" creationId="{61F91B65-C6B3-3007-C0A1-CD2EB649503E}"/>
          </ac:spMkLst>
        </pc:spChg>
        <pc:picChg chg="del">
          <ac:chgData name="Aidan Labrozzi" userId="fa7a0bab3f5bdb37" providerId="LiveId" clId="{FF88D86D-2AE0-4D64-877B-A95C98B6E0C4}" dt="2023-04-16T19:33:27.898" v="14217" actId="478"/>
          <ac:picMkLst>
            <pc:docMk/>
            <pc:sldMk cId="14587856" sldId="297"/>
            <ac:picMk id="3" creationId="{A9652C25-E5EF-C93A-8413-F8AF8B2C7C8F}"/>
          </ac:picMkLst>
        </pc:picChg>
        <pc:picChg chg="del">
          <ac:chgData name="Aidan Labrozzi" userId="fa7a0bab3f5bdb37" providerId="LiveId" clId="{FF88D86D-2AE0-4D64-877B-A95C98B6E0C4}" dt="2023-04-16T19:33:27.898" v="14217" actId="478"/>
          <ac:picMkLst>
            <pc:docMk/>
            <pc:sldMk cId="14587856" sldId="297"/>
            <ac:picMk id="9" creationId="{0583A6D5-0ED7-C2BD-EC2F-8E5C374BC22B}"/>
          </ac:picMkLst>
        </pc:picChg>
        <pc:picChg chg="del">
          <ac:chgData name="Aidan Labrozzi" userId="fa7a0bab3f5bdb37" providerId="LiveId" clId="{FF88D86D-2AE0-4D64-877B-A95C98B6E0C4}" dt="2023-04-16T19:33:27.898" v="14217" actId="478"/>
          <ac:picMkLst>
            <pc:docMk/>
            <pc:sldMk cId="14587856" sldId="297"/>
            <ac:picMk id="10" creationId="{2856AEC6-A93F-253B-12CC-48A918BDBD8B}"/>
          </ac:picMkLst>
        </pc:picChg>
        <pc:cxnChg chg="del mod">
          <ac:chgData name="Aidan Labrozzi" userId="fa7a0bab3f5bdb37" providerId="LiveId" clId="{FF88D86D-2AE0-4D64-877B-A95C98B6E0C4}" dt="2023-04-16T19:33:27.898" v="14217" actId="478"/>
          <ac:cxnSpMkLst>
            <pc:docMk/>
            <pc:sldMk cId="14587856" sldId="297"/>
            <ac:cxnSpMk id="16" creationId="{6FF0A033-FFAC-45A5-D3EE-852EA2C34760}"/>
          </ac:cxnSpMkLst>
        </pc:cxnChg>
        <pc:cxnChg chg="del mod">
          <ac:chgData name="Aidan Labrozzi" userId="fa7a0bab3f5bdb37" providerId="LiveId" clId="{FF88D86D-2AE0-4D64-877B-A95C98B6E0C4}" dt="2023-04-16T19:33:27.898" v="14217" actId="478"/>
          <ac:cxnSpMkLst>
            <pc:docMk/>
            <pc:sldMk cId="14587856" sldId="297"/>
            <ac:cxnSpMk id="18" creationId="{5BBF48F6-5F93-5A2F-105E-5C5334DA47A8}"/>
          </ac:cxnSpMkLst>
        </pc:cxnChg>
        <pc:cxnChg chg="del mod">
          <ac:chgData name="Aidan Labrozzi" userId="fa7a0bab3f5bdb37" providerId="LiveId" clId="{FF88D86D-2AE0-4D64-877B-A95C98B6E0C4}" dt="2023-04-16T19:33:27.898" v="14217" actId="478"/>
          <ac:cxnSpMkLst>
            <pc:docMk/>
            <pc:sldMk cId="14587856" sldId="297"/>
            <ac:cxnSpMk id="21" creationId="{6FA74015-ECEA-3CAD-D6A4-16F48859DAE4}"/>
          </ac:cxnSpMkLst>
        </pc:cxnChg>
        <pc:cxnChg chg="del">
          <ac:chgData name="Aidan Labrozzi" userId="fa7a0bab3f5bdb37" providerId="LiveId" clId="{FF88D86D-2AE0-4D64-877B-A95C98B6E0C4}" dt="2023-04-16T19:33:27.898" v="14217" actId="478"/>
          <ac:cxnSpMkLst>
            <pc:docMk/>
            <pc:sldMk cId="14587856" sldId="297"/>
            <ac:cxnSpMk id="28" creationId="{8C94E1A2-9B2E-4BD1-D1C4-748998C9DE90}"/>
          </ac:cxnSpMkLst>
        </pc:cxnChg>
        <pc:cxnChg chg="del">
          <ac:chgData name="Aidan Labrozzi" userId="fa7a0bab3f5bdb37" providerId="LiveId" clId="{FF88D86D-2AE0-4D64-877B-A95C98B6E0C4}" dt="2023-04-16T19:33:27.898" v="14217" actId="478"/>
          <ac:cxnSpMkLst>
            <pc:docMk/>
            <pc:sldMk cId="14587856" sldId="297"/>
            <ac:cxnSpMk id="36" creationId="{BD9F8FF4-7707-56D5-6D68-3683C0F8B4A4}"/>
          </ac:cxnSpMkLst>
        </pc:cxnChg>
        <pc:cxnChg chg="del">
          <ac:chgData name="Aidan Labrozzi" userId="fa7a0bab3f5bdb37" providerId="LiveId" clId="{FF88D86D-2AE0-4D64-877B-A95C98B6E0C4}" dt="2023-04-16T19:33:27.898" v="14217" actId="478"/>
          <ac:cxnSpMkLst>
            <pc:docMk/>
            <pc:sldMk cId="14587856" sldId="297"/>
            <ac:cxnSpMk id="37" creationId="{F22EF421-AFD4-F7BB-279E-55FF86AD3FB3}"/>
          </ac:cxnSpMkLst>
        </pc:cxnChg>
      </pc:sldChg>
      <pc:sldChg chg="addSp delSp modSp add mod">
        <pc:chgData name="Aidan Labrozzi" userId="fa7a0bab3f5bdb37" providerId="LiveId" clId="{FF88D86D-2AE0-4D64-877B-A95C98B6E0C4}" dt="2023-04-18T13:41:17.597" v="16618" actId="478"/>
        <pc:sldMkLst>
          <pc:docMk/>
          <pc:sldMk cId="1541386855" sldId="298"/>
        </pc:sldMkLst>
        <pc:spChg chg="mod">
          <ac:chgData name="Aidan Labrozzi" userId="fa7a0bab3f5bdb37" providerId="LiveId" clId="{FF88D86D-2AE0-4D64-877B-A95C98B6E0C4}" dt="2023-04-18T13:33:41.686" v="16607" actId="20577"/>
          <ac:spMkLst>
            <pc:docMk/>
            <pc:sldMk cId="1541386855" sldId="298"/>
            <ac:spMk id="2" creationId="{F085D390-D01E-2C77-8239-A11140265157}"/>
          </ac:spMkLst>
        </pc:spChg>
        <pc:spChg chg="add del mod">
          <ac:chgData name="Aidan Labrozzi" userId="fa7a0bab3f5bdb37" providerId="LiveId" clId="{FF88D86D-2AE0-4D64-877B-A95C98B6E0C4}" dt="2023-04-18T13:21:07.032" v="15735" actId="478"/>
          <ac:spMkLst>
            <pc:docMk/>
            <pc:sldMk cId="1541386855" sldId="298"/>
            <ac:spMk id="3" creationId="{CE6664C3-8C61-F1F6-342C-D533E405C609}"/>
          </ac:spMkLst>
        </pc:spChg>
        <pc:spChg chg="del mod">
          <ac:chgData name="Aidan Labrozzi" userId="fa7a0bab3f5bdb37" providerId="LiveId" clId="{FF88D86D-2AE0-4D64-877B-A95C98B6E0C4}" dt="2023-04-18T13:20:57.662" v="15732" actId="478"/>
          <ac:spMkLst>
            <pc:docMk/>
            <pc:sldMk cId="1541386855" sldId="298"/>
            <ac:spMk id="6" creationId="{52917518-CB55-D50F-60A1-D01E380F0870}"/>
          </ac:spMkLst>
        </pc:spChg>
        <pc:spChg chg="add mod">
          <ac:chgData name="Aidan Labrozzi" userId="fa7a0bab3f5bdb37" providerId="LiveId" clId="{FF88D86D-2AE0-4D64-877B-A95C98B6E0C4}" dt="2023-04-18T13:40:50.747" v="16611" actId="14100"/>
          <ac:spMkLst>
            <pc:docMk/>
            <pc:sldMk cId="1541386855" sldId="298"/>
            <ac:spMk id="7" creationId="{C37A3A9A-5D98-AD4E-61FA-7E9ECE55EDF7}"/>
          </ac:spMkLst>
        </pc:spChg>
        <pc:spChg chg="add del mod">
          <ac:chgData name="Aidan Labrozzi" userId="fa7a0bab3f5bdb37" providerId="LiveId" clId="{FF88D86D-2AE0-4D64-877B-A95C98B6E0C4}" dt="2023-04-18T13:21:03.096" v="15734" actId="478"/>
          <ac:spMkLst>
            <pc:docMk/>
            <pc:sldMk cId="1541386855" sldId="298"/>
            <ac:spMk id="9" creationId="{EBF58FD3-F024-CD1D-0B16-6C564BD4F3CA}"/>
          </ac:spMkLst>
        </pc:spChg>
        <pc:picChg chg="add del mod">
          <ac:chgData name="Aidan Labrozzi" userId="fa7a0bab3f5bdb37" providerId="LiveId" clId="{FF88D86D-2AE0-4D64-877B-A95C98B6E0C4}" dt="2023-04-18T13:41:17.597" v="16618" actId="478"/>
          <ac:picMkLst>
            <pc:docMk/>
            <pc:sldMk cId="1541386855" sldId="298"/>
            <ac:picMk id="1026" creationId="{50D734FE-3CC2-13C7-0798-A2E881CD683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DAF9-167D-596B-3532-69DF69B0E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43865-93CC-7A8A-4874-C6ED60CAC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689934-8BE3-FD63-6FDF-F5FB06CAB4B1}"/>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CFF1BCF8-EC20-AE97-D16B-CD067D788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14B05-36CA-FD59-D935-AB001B012A66}"/>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1016384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9FE6-37FB-B551-7D02-1DA5FA4593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135E5C-8815-FD33-2465-AF2BC1A514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B11AF-0B65-2309-D0A4-41ABB022E1AC}"/>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7AC8E0A1-9F46-0BF9-4E7A-5AE15D37E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C0CCB-BB6C-C118-4D8D-9F2910152474}"/>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391131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60A55F-FFA9-396D-7618-813F44EA06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17013-7EA0-6276-8776-A7BE76CED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65D46-75FA-433F-C5C1-6314744C3C8A}"/>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CBBC1B5C-1D88-ACB2-0FD3-8401AD01B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2A9E7-705C-B8A5-B9FF-AC724C681673}"/>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21541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C270-303A-FE2F-FFD7-0B1368094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3279D-3E1E-370B-AC3F-1D9775E7F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E30C9-D64A-B27C-9716-CB446486C810}"/>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66768671-A0BF-A1A7-C925-02DACD3C4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A233D-6A5E-087B-7890-69AB993FABCB}"/>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32537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A320-B6BA-4B63-ED60-FC63F5411C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188EF2-D7B0-D359-A9D9-CF565810F0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39370-96EC-F51D-4DEF-A0650C368B10}"/>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3440550B-15A1-2D0C-4A23-AA6E1FEE0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73D43-9A1F-33B3-709D-3CB18B88C8EA}"/>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73034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1BB2-4807-18A0-B6C3-1B4205522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8ECC2-6F6D-7190-B627-EB3C579A23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14DC9-BB02-B458-7203-836007794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931D0-E78A-A550-E109-85E57FB2EAD1}"/>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6" name="Footer Placeholder 5">
            <a:extLst>
              <a:ext uri="{FF2B5EF4-FFF2-40B4-BE49-F238E27FC236}">
                <a16:creationId xmlns:a16="http://schemas.microsoft.com/office/drawing/2014/main" id="{87493A16-D5F7-46F6-B938-DA2D42664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4624E-6018-1DC2-7083-638C1BDEE262}"/>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395238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7D6C-B6FA-D62E-A21B-F259AB047A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DCEA66-219D-BA18-2A8D-B384F0E63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D6AC5-F146-4C9E-744A-083AE43FE9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1B7683-2F2E-7919-A90B-C02490135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F6709-3541-73BA-3A1B-C1DF996E79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BDBF0-64CE-FF8F-3DC2-D73C6F1DA78F}"/>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8" name="Footer Placeholder 7">
            <a:extLst>
              <a:ext uri="{FF2B5EF4-FFF2-40B4-BE49-F238E27FC236}">
                <a16:creationId xmlns:a16="http://schemas.microsoft.com/office/drawing/2014/main" id="{D61EF384-36FE-E31B-6E3D-B8BB3CA4CD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E733B1-C524-7F33-2D55-B1808AA9363B}"/>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33138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945-0873-A23B-B43D-BB4ECFAAE9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24A6D-3AB3-24FB-152E-65D376690C8D}"/>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4" name="Footer Placeholder 3">
            <a:extLst>
              <a:ext uri="{FF2B5EF4-FFF2-40B4-BE49-F238E27FC236}">
                <a16:creationId xmlns:a16="http://schemas.microsoft.com/office/drawing/2014/main" id="{06D91719-1314-F096-605E-8B6AD6BD7C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37950D-D2A5-D8B1-2F55-22A6A1887ED0}"/>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06090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619EEB-D7F6-9A71-1111-2E98224D8889}"/>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3" name="Footer Placeholder 2">
            <a:extLst>
              <a:ext uri="{FF2B5EF4-FFF2-40B4-BE49-F238E27FC236}">
                <a16:creationId xmlns:a16="http://schemas.microsoft.com/office/drawing/2014/main" id="{A29EDFD5-03CD-525E-B1C0-932C7AA81A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CA78A5-C55E-86B5-B534-C9506D94087D}"/>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219777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50EE-65DE-6C7A-65CB-6B4AEE8AD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917030-C0A4-6DC3-EC08-80D4BC390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55753D-A6C7-F77A-FE28-466FBEE7B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A5151-8A3B-8BF3-7021-186BB0B85850}"/>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6" name="Footer Placeholder 5">
            <a:extLst>
              <a:ext uri="{FF2B5EF4-FFF2-40B4-BE49-F238E27FC236}">
                <a16:creationId xmlns:a16="http://schemas.microsoft.com/office/drawing/2014/main" id="{584668FB-C3AF-49B6-87A8-F2410974C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2435C8-D722-0C48-F968-DF353E7CB850}"/>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114410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A16B-50F6-2A69-6E87-605BA2CEF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7EBD55-5AB1-C03E-FD8F-98CF03868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B338EC-04B8-F8B0-F55E-4209E671F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C2C17-D32E-C160-2EBB-0F82AC2C196C}"/>
              </a:ext>
            </a:extLst>
          </p:cNvPr>
          <p:cNvSpPr>
            <a:spLocks noGrp="1"/>
          </p:cNvSpPr>
          <p:nvPr>
            <p:ph type="dt" sz="half" idx="10"/>
          </p:nvPr>
        </p:nvSpPr>
        <p:spPr/>
        <p:txBody>
          <a:bodyPr/>
          <a:lstStyle/>
          <a:p>
            <a:fld id="{E0EAA586-79C5-47A0-B023-D52CE84F0E13}" type="datetimeFigureOut">
              <a:rPr lang="en-US" smtClean="0"/>
              <a:t>4/17/2023</a:t>
            </a:fld>
            <a:endParaRPr lang="en-US"/>
          </a:p>
        </p:txBody>
      </p:sp>
      <p:sp>
        <p:nvSpPr>
          <p:cNvPr id="6" name="Footer Placeholder 5">
            <a:extLst>
              <a:ext uri="{FF2B5EF4-FFF2-40B4-BE49-F238E27FC236}">
                <a16:creationId xmlns:a16="http://schemas.microsoft.com/office/drawing/2014/main" id="{2C69C75D-4FC4-18E9-463A-3B4380C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4538C-4A84-D61F-9264-33002C929032}"/>
              </a:ext>
            </a:extLst>
          </p:cNvPr>
          <p:cNvSpPr>
            <a:spLocks noGrp="1"/>
          </p:cNvSpPr>
          <p:nvPr>
            <p:ph type="sldNum" sz="quarter" idx="12"/>
          </p:nvPr>
        </p:nvSpPr>
        <p:spPr/>
        <p:txBody>
          <a:bodyPr/>
          <a:lstStyle/>
          <a:p>
            <a:fld id="{D85FE492-63D2-4F47-9721-DACBA607867B}" type="slidenum">
              <a:rPr lang="en-US" smtClean="0"/>
              <a:t>‹#›</a:t>
            </a:fld>
            <a:endParaRPr lang="en-US"/>
          </a:p>
        </p:txBody>
      </p:sp>
    </p:spTree>
    <p:extLst>
      <p:ext uri="{BB962C8B-B14F-4D97-AF65-F5344CB8AC3E}">
        <p14:creationId xmlns:p14="http://schemas.microsoft.com/office/powerpoint/2010/main" val="197297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305B3-F56A-A467-CF81-208B7ACA7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51187-0933-4FF6-3AEF-612A19032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AC97A-9EE3-4880-E9DB-19F03D28F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AA586-79C5-47A0-B023-D52CE84F0E13}" type="datetimeFigureOut">
              <a:rPr lang="en-US" smtClean="0"/>
              <a:t>4/17/2023</a:t>
            </a:fld>
            <a:endParaRPr lang="en-US"/>
          </a:p>
        </p:txBody>
      </p:sp>
      <p:sp>
        <p:nvSpPr>
          <p:cNvPr id="5" name="Footer Placeholder 4">
            <a:extLst>
              <a:ext uri="{FF2B5EF4-FFF2-40B4-BE49-F238E27FC236}">
                <a16:creationId xmlns:a16="http://schemas.microsoft.com/office/drawing/2014/main" id="{C35E1229-D205-589E-1745-41A17AA8DF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9E5F8-7EBB-0E46-8915-5C024462D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FE492-63D2-4F47-9721-DACBA607867B}" type="slidenum">
              <a:rPr lang="en-US" smtClean="0"/>
              <a:t>‹#›</a:t>
            </a:fld>
            <a:endParaRPr lang="en-US"/>
          </a:p>
        </p:txBody>
      </p:sp>
    </p:spTree>
    <p:extLst>
      <p:ext uri="{BB962C8B-B14F-4D97-AF65-F5344CB8AC3E}">
        <p14:creationId xmlns:p14="http://schemas.microsoft.com/office/powerpoint/2010/main" val="3724694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10;&#10;Description automatically generated">
            <a:extLst>
              <a:ext uri="{FF2B5EF4-FFF2-40B4-BE49-F238E27FC236}">
                <a16:creationId xmlns:a16="http://schemas.microsoft.com/office/drawing/2014/main" id="{13F097BB-5488-20B0-E49E-55C5E6ADE8B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6BE5900-4028-0460-815B-2EC99A4072BF}"/>
              </a:ext>
            </a:extLst>
          </p:cNvPr>
          <p:cNvSpPr>
            <a:spLocks noGrp="1"/>
          </p:cNvSpPr>
          <p:nvPr>
            <p:ph type="ctrTitle"/>
          </p:nvPr>
        </p:nvSpPr>
        <p:spPr>
          <a:xfrm>
            <a:off x="1524000" y="1122362"/>
            <a:ext cx="9144000" cy="2900518"/>
          </a:xfrm>
        </p:spPr>
        <p:txBody>
          <a:bodyPr>
            <a:normAutofit/>
          </a:bodyPr>
          <a:lstStyle/>
          <a:p>
            <a:r>
              <a:rPr lang="en-US">
                <a:solidFill>
                  <a:srgbClr val="FFFFFF"/>
                </a:solidFill>
              </a:rPr>
              <a:t>A Comparative Analysis of the USA Fencing Ranking System Across Each Weapon </a:t>
            </a:r>
          </a:p>
        </p:txBody>
      </p:sp>
      <p:sp>
        <p:nvSpPr>
          <p:cNvPr id="3" name="Subtitle 2">
            <a:extLst>
              <a:ext uri="{FF2B5EF4-FFF2-40B4-BE49-F238E27FC236}">
                <a16:creationId xmlns:a16="http://schemas.microsoft.com/office/drawing/2014/main" id="{04343987-1952-8C5B-0C04-EC60CB7ABBDD}"/>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By: Aidan Labrozzi</a:t>
            </a:r>
          </a:p>
        </p:txBody>
      </p:sp>
      <p:cxnSp>
        <p:nvCxnSpPr>
          <p:cNvPr id="7" name="Straight Connector 6">
            <a:extLst>
              <a:ext uri="{FF2B5EF4-FFF2-40B4-BE49-F238E27FC236}">
                <a16:creationId xmlns:a16="http://schemas.microsoft.com/office/drawing/2014/main" id="{9E5DB0FE-0EC1-B11C-9831-EF121F112058}"/>
              </a:ext>
            </a:extLst>
          </p:cNvPr>
          <p:cNvCxnSpPr/>
          <p:nvPr/>
        </p:nvCxnSpPr>
        <p:spPr>
          <a:xfrm>
            <a:off x="1964093" y="4066098"/>
            <a:ext cx="8374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5581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Number of Events Prior to Earning Rating </a:t>
            </a:r>
          </a:p>
        </p:txBody>
      </p:sp>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3331170079"/>
              </p:ext>
            </p:extLst>
          </p:nvPr>
        </p:nvGraphicFramePr>
        <p:xfrm>
          <a:off x="275969" y="4844337"/>
          <a:ext cx="4170068" cy="1849762"/>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22.55</a:t>
                      </a:r>
                    </a:p>
                  </a:txBody>
                  <a:tcPr>
                    <a:solidFill>
                      <a:schemeClr val="accent4">
                        <a:lumMod val="20000"/>
                        <a:lumOff val="80000"/>
                      </a:schemeClr>
                    </a:solidFill>
                  </a:tcPr>
                </a:tc>
                <a:tc>
                  <a:txBody>
                    <a:bodyPr/>
                    <a:lstStyle/>
                    <a:p>
                      <a:pPr algn="ctr"/>
                      <a:r>
                        <a:rPr lang="en-US" sz="1600" dirty="0"/>
                        <a:t>26.06 </a:t>
                      </a:r>
                    </a:p>
                  </a:txBody>
                  <a:tcPr>
                    <a:solidFill>
                      <a:schemeClr val="accent4">
                        <a:lumMod val="20000"/>
                        <a:lumOff val="80000"/>
                      </a:schemeClr>
                    </a:solidFill>
                  </a:tcPr>
                </a:tc>
                <a:tc>
                  <a:txBody>
                    <a:bodyPr/>
                    <a:lstStyle/>
                    <a:p>
                      <a:pPr algn="ctr"/>
                      <a:r>
                        <a:rPr lang="en-US" sz="1600" dirty="0"/>
                        <a:t>29.34</a:t>
                      </a:r>
                    </a:p>
                  </a:txBody>
                  <a:tcPr>
                    <a:solidFill>
                      <a:schemeClr val="accent5">
                        <a:lumMod val="40000"/>
                        <a:lumOff val="6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42.36 </a:t>
                      </a: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48.86 </a:t>
                      </a:r>
                    </a:p>
                  </a:txBody>
                  <a:tcPr>
                    <a:solidFill>
                      <a:schemeClr val="accent4">
                        <a:lumMod val="20000"/>
                        <a:lumOff val="80000"/>
                      </a:schemeClr>
                    </a:solidFill>
                  </a:tcPr>
                </a:tc>
                <a:tc>
                  <a:txBody>
                    <a:bodyPr/>
                    <a:lstStyle/>
                    <a:p>
                      <a:pPr algn="ctr"/>
                      <a:r>
                        <a:rPr lang="en-US" sz="1600" dirty="0"/>
                        <a:t>55.18</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32.03</a:t>
                      </a:r>
                    </a:p>
                  </a:txBody>
                  <a:tcPr>
                    <a:solidFill>
                      <a:schemeClr val="accent5">
                        <a:lumMod val="40000"/>
                        <a:lumOff val="60000"/>
                      </a:schemeClr>
                    </a:solidFill>
                  </a:tcPr>
                </a:tc>
                <a:tc>
                  <a:txBody>
                    <a:bodyPr/>
                    <a:lstStyle/>
                    <a:p>
                      <a:pPr algn="ctr"/>
                      <a:r>
                        <a:rPr lang="en-US" sz="1600" dirty="0"/>
                        <a:t>36.67</a:t>
                      </a:r>
                    </a:p>
                  </a:txBody>
                  <a:tcPr>
                    <a:solidFill>
                      <a:schemeClr val="accent4">
                        <a:lumMod val="20000"/>
                        <a:lumOff val="80000"/>
                      </a:schemeClr>
                    </a:solidFill>
                  </a:tcPr>
                </a:tc>
                <a:tc>
                  <a:txBody>
                    <a:bodyPr/>
                    <a:lstStyle/>
                    <a:p>
                      <a:pPr algn="ctr"/>
                      <a:r>
                        <a:rPr lang="en-US" sz="1600" dirty="0"/>
                        <a:t>41.61</a:t>
                      </a:r>
                    </a:p>
                  </a:txBody>
                  <a:tcPr>
                    <a:solidFill>
                      <a:schemeClr val="accent4">
                        <a:lumMod val="40000"/>
                        <a:lumOff val="60000"/>
                      </a:schemeClr>
                    </a:solidFill>
                  </a:tcPr>
                </a:tc>
                <a:extLst>
                  <a:ext uri="{0D108BD9-81ED-4DB2-BD59-A6C34878D82A}">
                    <a16:rowId xmlns:a16="http://schemas.microsoft.com/office/drawing/2014/main" val="4005082582"/>
                  </a:ext>
                </a:extLst>
              </a:tr>
            </a:tbl>
          </a:graphicData>
        </a:graphic>
      </p:graphicFrame>
      <p:pic>
        <p:nvPicPr>
          <p:cNvPr id="3" name="Picture 2">
            <a:extLst>
              <a:ext uri="{FF2B5EF4-FFF2-40B4-BE49-F238E27FC236}">
                <a16:creationId xmlns:a16="http://schemas.microsoft.com/office/drawing/2014/main" id="{369BA727-2BFE-C55D-BA44-07BE1DEC8BE7}"/>
              </a:ext>
            </a:extLst>
          </p:cNvPr>
          <p:cNvPicPr>
            <a:picLocks noChangeAspect="1"/>
          </p:cNvPicPr>
          <p:nvPr/>
        </p:nvPicPr>
        <p:blipFill>
          <a:blip r:embed="rId2"/>
          <a:stretch>
            <a:fillRect/>
          </a:stretch>
        </p:blipFill>
        <p:spPr>
          <a:xfrm>
            <a:off x="410548" y="1748689"/>
            <a:ext cx="3239644" cy="2582386"/>
          </a:xfrm>
          <a:prstGeom prst="rect">
            <a:avLst/>
          </a:prstGeom>
        </p:spPr>
      </p:pic>
      <p:pic>
        <p:nvPicPr>
          <p:cNvPr id="7" name="Picture 6">
            <a:extLst>
              <a:ext uri="{FF2B5EF4-FFF2-40B4-BE49-F238E27FC236}">
                <a16:creationId xmlns:a16="http://schemas.microsoft.com/office/drawing/2014/main" id="{AB349FC3-B59A-CFB9-B016-B5676E328B35}"/>
              </a:ext>
            </a:extLst>
          </p:cNvPr>
          <p:cNvPicPr>
            <a:picLocks noChangeAspect="1"/>
          </p:cNvPicPr>
          <p:nvPr/>
        </p:nvPicPr>
        <p:blipFill>
          <a:blip r:embed="rId3"/>
          <a:stretch>
            <a:fillRect/>
          </a:stretch>
        </p:blipFill>
        <p:spPr>
          <a:xfrm>
            <a:off x="5215665" y="1986501"/>
            <a:ext cx="3186552" cy="2582387"/>
          </a:xfrm>
          <a:prstGeom prst="rect">
            <a:avLst/>
          </a:prstGeom>
        </p:spPr>
      </p:pic>
      <p:pic>
        <p:nvPicPr>
          <p:cNvPr id="11" name="Picture 10">
            <a:extLst>
              <a:ext uri="{FF2B5EF4-FFF2-40B4-BE49-F238E27FC236}">
                <a16:creationId xmlns:a16="http://schemas.microsoft.com/office/drawing/2014/main" id="{BE810688-3FD5-9258-6B6A-02C9D45F1F35}"/>
              </a:ext>
            </a:extLst>
          </p:cNvPr>
          <p:cNvPicPr>
            <a:picLocks noChangeAspect="1"/>
          </p:cNvPicPr>
          <p:nvPr/>
        </p:nvPicPr>
        <p:blipFill>
          <a:blip r:embed="rId4"/>
          <a:stretch>
            <a:fillRect/>
          </a:stretch>
        </p:blipFill>
        <p:spPr>
          <a:xfrm>
            <a:off x="275968" y="1380679"/>
            <a:ext cx="4170067" cy="3352112"/>
          </a:xfrm>
          <a:prstGeom prst="rect">
            <a:avLst/>
          </a:prstGeom>
        </p:spPr>
      </p:pic>
      <p:pic>
        <p:nvPicPr>
          <p:cNvPr id="14" name="Picture 13">
            <a:extLst>
              <a:ext uri="{FF2B5EF4-FFF2-40B4-BE49-F238E27FC236}">
                <a16:creationId xmlns:a16="http://schemas.microsoft.com/office/drawing/2014/main" id="{954DEBAF-33B2-185F-4338-30C1EFFD0D15}"/>
              </a:ext>
            </a:extLst>
          </p:cNvPr>
          <p:cNvPicPr>
            <a:picLocks noChangeAspect="1"/>
          </p:cNvPicPr>
          <p:nvPr/>
        </p:nvPicPr>
        <p:blipFill>
          <a:blip r:embed="rId5"/>
          <a:stretch>
            <a:fillRect/>
          </a:stretch>
        </p:blipFill>
        <p:spPr>
          <a:xfrm>
            <a:off x="4763276" y="1380679"/>
            <a:ext cx="4212771" cy="3404080"/>
          </a:xfrm>
          <a:prstGeom prst="rect">
            <a:avLst/>
          </a:prstGeom>
        </p:spPr>
      </p:pic>
      <p:graphicFrame>
        <p:nvGraphicFramePr>
          <p:cNvPr id="15" name="Table 14">
            <a:extLst>
              <a:ext uri="{FF2B5EF4-FFF2-40B4-BE49-F238E27FC236}">
                <a16:creationId xmlns:a16="http://schemas.microsoft.com/office/drawing/2014/main" id="{B6F83032-7E72-7C1B-772B-F88AF40BEF79}"/>
              </a:ext>
            </a:extLst>
          </p:cNvPr>
          <p:cNvGraphicFramePr>
            <a:graphicFrameLocks/>
          </p:cNvGraphicFramePr>
          <p:nvPr>
            <p:extLst>
              <p:ext uri="{D42A27DB-BD31-4B8C-83A1-F6EECF244321}">
                <p14:modId xmlns:p14="http://schemas.microsoft.com/office/powerpoint/2010/main" val="3738990564"/>
              </p:ext>
            </p:extLst>
          </p:nvPr>
        </p:nvGraphicFramePr>
        <p:xfrm>
          <a:off x="4837082" y="4844337"/>
          <a:ext cx="6257016" cy="1849762"/>
        </p:xfrm>
        <a:graphic>
          <a:graphicData uri="http://schemas.openxmlformats.org/drawingml/2006/table">
            <a:tbl>
              <a:tblPr firstRow="1" firstCol="1">
                <a:tableStyleId>{5C22544A-7EE6-4342-B048-85BDC9FD1C3A}</a:tableStyleId>
              </a:tblPr>
              <a:tblGrid>
                <a:gridCol w="1120503">
                  <a:extLst>
                    <a:ext uri="{9D8B030D-6E8A-4147-A177-3AD203B41FA5}">
                      <a16:colId xmlns:a16="http://schemas.microsoft.com/office/drawing/2014/main" val="666254111"/>
                    </a:ext>
                  </a:extLst>
                </a:gridCol>
                <a:gridCol w="965729">
                  <a:extLst>
                    <a:ext uri="{9D8B030D-6E8A-4147-A177-3AD203B41FA5}">
                      <a16:colId xmlns:a16="http://schemas.microsoft.com/office/drawing/2014/main" val="2262223164"/>
                    </a:ext>
                  </a:extLst>
                </a:gridCol>
                <a:gridCol w="970384">
                  <a:extLst>
                    <a:ext uri="{9D8B030D-6E8A-4147-A177-3AD203B41FA5}">
                      <a16:colId xmlns:a16="http://schemas.microsoft.com/office/drawing/2014/main" val="3233281257"/>
                    </a:ext>
                  </a:extLst>
                </a:gridCol>
                <a:gridCol w="919065">
                  <a:extLst>
                    <a:ext uri="{9D8B030D-6E8A-4147-A177-3AD203B41FA5}">
                      <a16:colId xmlns:a16="http://schemas.microsoft.com/office/drawing/2014/main" val="178518288"/>
                    </a:ext>
                  </a:extLst>
                </a:gridCol>
                <a:gridCol w="1115008">
                  <a:extLst>
                    <a:ext uri="{9D8B030D-6E8A-4147-A177-3AD203B41FA5}">
                      <a16:colId xmlns:a16="http://schemas.microsoft.com/office/drawing/2014/main" val="849687077"/>
                    </a:ext>
                  </a:extLst>
                </a:gridCol>
                <a:gridCol w="1166327">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Low 95% CI Bound</a:t>
                      </a:r>
                    </a:p>
                  </a:txBody>
                  <a:tcPr>
                    <a:solidFill>
                      <a:srgbClr val="002060"/>
                    </a:solidFill>
                  </a:tcPr>
                </a:tc>
                <a:tc>
                  <a:txBody>
                    <a:bodyPr/>
                    <a:lstStyle/>
                    <a:p>
                      <a:pPr algn="ctr"/>
                      <a:r>
                        <a:rPr lang="en-US" sz="1600" dirty="0">
                          <a:solidFill>
                            <a:schemeClr val="bg1"/>
                          </a:solidFill>
                        </a:rPr>
                        <a:t>Low 90%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90%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22.93</a:t>
                      </a:r>
                    </a:p>
                  </a:txBody>
                  <a:tcPr>
                    <a:solidFill>
                      <a:schemeClr val="accent4">
                        <a:lumMod val="20000"/>
                        <a:lumOff val="80000"/>
                      </a:schemeClr>
                    </a:solidFill>
                  </a:tcPr>
                </a:tc>
                <a:tc>
                  <a:txBody>
                    <a:bodyPr/>
                    <a:lstStyle/>
                    <a:p>
                      <a:pPr algn="ctr"/>
                      <a:r>
                        <a:rPr lang="en-US" sz="1600" dirty="0"/>
                        <a:t>23.43</a:t>
                      </a:r>
                    </a:p>
                  </a:txBody>
                  <a:tcPr>
                    <a:solidFill>
                      <a:schemeClr val="accent4">
                        <a:lumMod val="20000"/>
                        <a:lumOff val="80000"/>
                      </a:schemeClr>
                    </a:solidFill>
                  </a:tcPr>
                </a:tc>
                <a:tc>
                  <a:txBody>
                    <a:bodyPr/>
                    <a:lstStyle/>
                    <a:p>
                      <a:pPr algn="ctr"/>
                      <a:r>
                        <a:rPr lang="en-US" sz="1600" dirty="0"/>
                        <a:t>26.87</a:t>
                      </a:r>
                    </a:p>
                  </a:txBody>
                  <a:tcPr>
                    <a:solidFill>
                      <a:schemeClr val="accent4">
                        <a:lumMod val="20000"/>
                        <a:lumOff val="80000"/>
                      </a:schemeClr>
                    </a:solidFill>
                  </a:tcPr>
                </a:tc>
                <a:tc>
                  <a:txBody>
                    <a:bodyPr/>
                    <a:lstStyle/>
                    <a:p>
                      <a:pPr algn="ctr"/>
                      <a:r>
                        <a:rPr lang="en-US" sz="1600" dirty="0"/>
                        <a:t>30.43</a:t>
                      </a:r>
                    </a:p>
                  </a:txBody>
                  <a:tcPr>
                    <a:solidFill>
                      <a:schemeClr val="accent4">
                        <a:lumMod val="20000"/>
                        <a:lumOff val="80000"/>
                      </a:schemeClr>
                    </a:solidFill>
                  </a:tcPr>
                </a:tc>
                <a:tc>
                  <a:txBody>
                    <a:bodyPr/>
                    <a:lstStyle/>
                    <a:p>
                      <a:pPr algn="ctr"/>
                      <a:r>
                        <a:rPr lang="en-US" sz="1600" dirty="0"/>
                        <a:t>31.22</a:t>
                      </a:r>
                    </a:p>
                  </a:txBody>
                  <a:tcPr>
                    <a:solidFill>
                      <a:schemeClr val="accent4">
                        <a:lumMod val="40000"/>
                        <a:lumOff val="6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34.38  </a:t>
                      </a:r>
                    </a:p>
                  </a:txBody>
                  <a:tcPr>
                    <a:solidFill>
                      <a:schemeClr val="accent4">
                        <a:lumMod val="40000"/>
                        <a:lumOff val="60000"/>
                      </a:schemeClr>
                    </a:solidFill>
                  </a:tcPr>
                </a:tc>
                <a:tc>
                  <a:txBody>
                    <a:bodyPr/>
                    <a:lstStyle/>
                    <a:p>
                      <a:pPr algn="ctr"/>
                      <a:r>
                        <a:rPr lang="en-US" sz="1600" dirty="0"/>
                        <a:t>35.11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40.09 </a:t>
                      </a:r>
                    </a:p>
                  </a:txBody>
                  <a:tcPr>
                    <a:solidFill>
                      <a:schemeClr val="accent4">
                        <a:lumMod val="20000"/>
                        <a:lumOff val="80000"/>
                      </a:schemeClr>
                    </a:solidFill>
                  </a:tcPr>
                </a:tc>
                <a:tc>
                  <a:txBody>
                    <a:bodyPr/>
                    <a:lstStyle/>
                    <a:p>
                      <a:pPr algn="ctr"/>
                      <a:r>
                        <a:rPr lang="en-US" sz="1600" dirty="0"/>
                        <a:t>45.10</a:t>
                      </a:r>
                    </a:p>
                  </a:txBody>
                  <a:tcPr>
                    <a:solidFill>
                      <a:schemeClr val="accent4">
                        <a:lumMod val="20000"/>
                        <a:lumOff val="80000"/>
                      </a:schemeClr>
                    </a:solidFill>
                  </a:tcPr>
                </a:tc>
                <a:tc>
                  <a:txBody>
                    <a:bodyPr/>
                    <a:lstStyle/>
                    <a:p>
                      <a:pPr algn="ctr"/>
                      <a:r>
                        <a:rPr lang="en-US" sz="1600" dirty="0"/>
                        <a:t>46.09</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25.94</a:t>
                      </a:r>
                    </a:p>
                  </a:txBody>
                  <a:tcPr>
                    <a:solidFill>
                      <a:schemeClr val="accent4">
                        <a:lumMod val="20000"/>
                        <a:lumOff val="80000"/>
                      </a:schemeClr>
                    </a:solidFill>
                  </a:tcPr>
                </a:tc>
                <a:tc>
                  <a:txBody>
                    <a:bodyPr/>
                    <a:lstStyle/>
                    <a:p>
                      <a:pPr algn="ctr"/>
                      <a:r>
                        <a:rPr lang="en-US" sz="1600" dirty="0"/>
                        <a:t>26.62</a:t>
                      </a:r>
                    </a:p>
                  </a:txBody>
                  <a:tcPr>
                    <a:solidFill>
                      <a:schemeClr val="accent4">
                        <a:lumMod val="20000"/>
                        <a:lumOff val="80000"/>
                      </a:schemeClr>
                    </a:solidFill>
                  </a:tcPr>
                </a:tc>
                <a:tc>
                  <a:txBody>
                    <a:bodyPr/>
                    <a:lstStyle/>
                    <a:p>
                      <a:pPr algn="ctr"/>
                      <a:r>
                        <a:rPr lang="en-US" sz="1600" dirty="0"/>
                        <a:t>30.72</a:t>
                      </a:r>
                    </a:p>
                  </a:txBody>
                  <a:tcPr>
                    <a:solidFill>
                      <a:schemeClr val="accent4">
                        <a:lumMod val="20000"/>
                        <a:lumOff val="80000"/>
                      </a:schemeClr>
                    </a:solidFill>
                  </a:tcPr>
                </a:tc>
                <a:tc>
                  <a:txBody>
                    <a:bodyPr/>
                    <a:lstStyle/>
                    <a:p>
                      <a:pPr algn="ctr"/>
                      <a:r>
                        <a:rPr lang="en-US" sz="1600" dirty="0"/>
                        <a:t>35.20</a:t>
                      </a:r>
                    </a:p>
                  </a:txBody>
                  <a:tcPr>
                    <a:solidFill>
                      <a:schemeClr val="accent4">
                        <a:lumMod val="20000"/>
                        <a:lumOff val="80000"/>
                      </a:schemeClr>
                    </a:solidFill>
                  </a:tcPr>
                </a:tc>
                <a:tc>
                  <a:txBody>
                    <a:bodyPr/>
                    <a:lstStyle/>
                    <a:p>
                      <a:pPr algn="ctr"/>
                      <a:r>
                        <a:rPr lang="en-US" sz="1600" dirty="0"/>
                        <a:t>36.00</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spTree>
    <p:extLst>
      <p:ext uri="{BB962C8B-B14F-4D97-AF65-F5344CB8AC3E}">
        <p14:creationId xmlns:p14="http://schemas.microsoft.com/office/powerpoint/2010/main" val="268734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Number of Events Prior to Earning Rating </a:t>
            </a:r>
          </a:p>
        </p:txBody>
      </p:sp>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3340142562"/>
              </p:ext>
            </p:extLst>
          </p:nvPr>
        </p:nvGraphicFramePr>
        <p:xfrm>
          <a:off x="275969" y="4844337"/>
          <a:ext cx="4170068" cy="1849762"/>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14.26</a:t>
                      </a:r>
                    </a:p>
                  </a:txBody>
                  <a:tcPr>
                    <a:solidFill>
                      <a:schemeClr val="accent4">
                        <a:lumMod val="20000"/>
                        <a:lumOff val="80000"/>
                      </a:schemeClr>
                    </a:solidFill>
                  </a:tcPr>
                </a:tc>
                <a:tc>
                  <a:txBody>
                    <a:bodyPr/>
                    <a:lstStyle/>
                    <a:p>
                      <a:pPr algn="ctr"/>
                      <a:r>
                        <a:rPr lang="en-US" sz="1600" dirty="0"/>
                        <a:t>16.82</a:t>
                      </a:r>
                    </a:p>
                  </a:txBody>
                  <a:tcPr>
                    <a:solidFill>
                      <a:schemeClr val="accent4">
                        <a:lumMod val="20000"/>
                        <a:lumOff val="80000"/>
                      </a:schemeClr>
                    </a:solidFill>
                  </a:tcPr>
                </a:tc>
                <a:tc>
                  <a:txBody>
                    <a:bodyPr/>
                    <a:lstStyle/>
                    <a:p>
                      <a:pPr algn="ctr"/>
                      <a:r>
                        <a:rPr lang="en-US" sz="1600" dirty="0"/>
                        <a:t>19.73</a:t>
                      </a:r>
                    </a:p>
                  </a:txBody>
                  <a:tcPr>
                    <a:solidFill>
                      <a:schemeClr val="accent4">
                        <a:lumMod val="40000"/>
                        <a:lumOff val="6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21.74 </a:t>
                      </a: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26.00 </a:t>
                      </a:r>
                    </a:p>
                  </a:txBody>
                  <a:tcPr>
                    <a:solidFill>
                      <a:schemeClr val="accent4">
                        <a:lumMod val="20000"/>
                        <a:lumOff val="80000"/>
                      </a:schemeClr>
                    </a:solidFill>
                  </a:tcPr>
                </a:tc>
                <a:tc>
                  <a:txBody>
                    <a:bodyPr/>
                    <a:lstStyle/>
                    <a:p>
                      <a:pPr algn="ctr"/>
                      <a:r>
                        <a:rPr lang="en-US" sz="1600" dirty="0"/>
                        <a:t>30.53</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21.18</a:t>
                      </a:r>
                    </a:p>
                  </a:txBody>
                  <a:tcPr>
                    <a:solidFill>
                      <a:schemeClr val="accent4">
                        <a:lumMod val="40000"/>
                        <a:lumOff val="60000"/>
                      </a:schemeClr>
                    </a:solidFill>
                  </a:tcPr>
                </a:tc>
                <a:tc>
                  <a:txBody>
                    <a:bodyPr/>
                    <a:lstStyle/>
                    <a:p>
                      <a:pPr algn="ctr"/>
                      <a:r>
                        <a:rPr lang="en-US" sz="1600" dirty="0"/>
                        <a:t>24.38</a:t>
                      </a:r>
                    </a:p>
                  </a:txBody>
                  <a:tcPr>
                    <a:solidFill>
                      <a:schemeClr val="accent4">
                        <a:lumMod val="20000"/>
                        <a:lumOff val="80000"/>
                      </a:schemeClr>
                    </a:solidFill>
                  </a:tcPr>
                </a:tc>
                <a:tc>
                  <a:txBody>
                    <a:bodyPr/>
                    <a:lstStyle/>
                    <a:p>
                      <a:pPr algn="ctr"/>
                      <a:r>
                        <a:rPr lang="en-US" sz="1600" dirty="0"/>
                        <a:t>27.76</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pic>
        <p:nvPicPr>
          <p:cNvPr id="8" name="Picture 7">
            <a:extLst>
              <a:ext uri="{FF2B5EF4-FFF2-40B4-BE49-F238E27FC236}">
                <a16:creationId xmlns:a16="http://schemas.microsoft.com/office/drawing/2014/main" id="{D6CB3DF7-76A7-745A-D628-DE8F81FC04E4}"/>
              </a:ext>
            </a:extLst>
          </p:cNvPr>
          <p:cNvPicPr>
            <a:picLocks noChangeAspect="1"/>
          </p:cNvPicPr>
          <p:nvPr/>
        </p:nvPicPr>
        <p:blipFill>
          <a:blip r:embed="rId2"/>
          <a:stretch>
            <a:fillRect/>
          </a:stretch>
        </p:blipFill>
        <p:spPr>
          <a:xfrm>
            <a:off x="230411" y="1295009"/>
            <a:ext cx="4261183" cy="3462212"/>
          </a:xfrm>
          <a:prstGeom prst="rect">
            <a:avLst/>
          </a:prstGeom>
        </p:spPr>
      </p:pic>
      <p:sp>
        <p:nvSpPr>
          <p:cNvPr id="9" name="Rectangle 8">
            <a:extLst>
              <a:ext uri="{FF2B5EF4-FFF2-40B4-BE49-F238E27FC236}">
                <a16:creationId xmlns:a16="http://schemas.microsoft.com/office/drawing/2014/main" id="{D1853745-CD24-BF12-6E63-8A8A559DE524}"/>
              </a:ext>
            </a:extLst>
          </p:cNvPr>
          <p:cNvSpPr/>
          <p:nvPr/>
        </p:nvSpPr>
        <p:spPr>
          <a:xfrm>
            <a:off x="4730620" y="1091262"/>
            <a:ext cx="219270" cy="57247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80993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a:t>
            </a:r>
          </a:p>
          <a:p>
            <a:pPr marL="0" indent="0">
              <a:buNone/>
            </a:pPr>
            <a:endParaRPr lang="en-US" dirty="0"/>
          </a:p>
          <a:p>
            <a:r>
              <a:rPr lang="en-US" dirty="0"/>
              <a:t>The mean number of events prior to earning an A,B, and C rating is statistically higher for foil fencers than Epee and Saber fencers. (as well as D and E ratings </a:t>
            </a:r>
          </a:p>
          <a:p>
            <a:pPr marL="0" indent="0">
              <a:buFont typeface="Arial" panose="020B0604020202020204" pitchFamily="34" charset="0"/>
              <a:buNone/>
            </a:pPr>
            <a:endParaRPr lang="en-US" dirty="0"/>
          </a:p>
          <a:p>
            <a:r>
              <a:rPr lang="en-US" dirty="0"/>
              <a:t>The mean number of events prior to earning a D and E rating is statistically higher for foil fencers than Epee fencers.</a:t>
            </a:r>
          </a:p>
          <a:p>
            <a:pPr marL="0" indent="0">
              <a:buFont typeface="Arial" panose="020B0604020202020204" pitchFamily="34" charset="0"/>
              <a:buNone/>
            </a:pPr>
            <a:endParaRPr lang="en-US" dirty="0"/>
          </a:p>
          <a:p>
            <a:r>
              <a:rPr lang="en-US" dirty="0"/>
              <a:t>The mean number of events prior to earning a C and E rating is statistically higher for Saber fencers than Epee fencers.</a:t>
            </a:r>
          </a:p>
        </p:txBody>
      </p:sp>
    </p:spTree>
    <p:extLst>
      <p:ext uri="{BB962C8B-B14F-4D97-AF65-F5344CB8AC3E}">
        <p14:creationId xmlns:p14="http://schemas.microsoft.com/office/powerpoint/2010/main" val="452885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fontScale="90000"/>
          </a:bodyPr>
          <a:lstStyle/>
          <a:p>
            <a:r>
              <a:rPr lang="en-US" sz="4000" b="1" dirty="0">
                <a:solidFill>
                  <a:schemeClr val="bg1"/>
                </a:solidFill>
              </a:rPr>
              <a:t>Interpretation of Bootstrapped Number of Events Results  </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531845" y="1825625"/>
            <a:ext cx="10821955" cy="4351338"/>
          </a:xfrm>
        </p:spPr>
        <p:txBody>
          <a:bodyPr>
            <a:normAutofit/>
          </a:bodyPr>
          <a:lstStyle/>
          <a:p>
            <a:pPr marL="0" indent="0">
              <a:buFont typeface="Arial" panose="020B0604020202020204" pitchFamily="34" charset="0"/>
              <a:buNone/>
            </a:pPr>
            <a:r>
              <a:rPr lang="en-US" dirty="0"/>
              <a:t>On average it takes longer to earn an equivalent rating in foil than in epee and saber and for some ratings it takes on average more time to earn an equivalent rating in saber than in epee.</a:t>
            </a:r>
          </a:p>
        </p:txBody>
      </p:sp>
      <p:pic>
        <p:nvPicPr>
          <p:cNvPr id="2050" name="Picture 2" descr="Olympic fencing: Differences between the foil, épée, sabre">
            <a:extLst>
              <a:ext uri="{FF2B5EF4-FFF2-40B4-BE49-F238E27FC236}">
                <a16:creationId xmlns:a16="http://schemas.microsoft.com/office/drawing/2014/main" id="{F6D23429-B2D5-6BBA-7E75-231556E1D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51"/>
          <a:stretch/>
        </p:blipFill>
        <p:spPr bwMode="auto">
          <a:xfrm>
            <a:off x="7964489" y="4582091"/>
            <a:ext cx="3237772" cy="188326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Epee Fencing Highlights: Benjamin Steffen in Rio 2016 - YouTube">
            <a:extLst>
              <a:ext uri="{FF2B5EF4-FFF2-40B4-BE49-F238E27FC236}">
                <a16:creationId xmlns:a16="http://schemas.microsoft.com/office/drawing/2014/main" id="{591CDC58-20B2-F859-707A-71957C673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5" t="15223" r="21440" b="17605"/>
          <a:stretch/>
        </p:blipFill>
        <p:spPr bwMode="auto">
          <a:xfrm>
            <a:off x="531845" y="4317788"/>
            <a:ext cx="3956117" cy="21475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DC89BF-2372-EA41-7522-5D52376B1660}"/>
              </a:ext>
            </a:extLst>
          </p:cNvPr>
          <p:cNvPicPr>
            <a:picLocks noChangeAspect="1"/>
          </p:cNvPicPr>
          <p:nvPr/>
        </p:nvPicPr>
        <p:blipFill>
          <a:blip r:embed="rId4"/>
          <a:stretch>
            <a:fillRect/>
          </a:stretch>
        </p:blipFill>
        <p:spPr>
          <a:xfrm>
            <a:off x="4894684" y="4001294"/>
            <a:ext cx="2542592" cy="2542592"/>
          </a:xfrm>
          <a:prstGeom prst="rect">
            <a:avLst/>
          </a:prstGeom>
          <a:ln>
            <a:solidFill>
              <a:srgbClr val="002060"/>
            </a:solidFill>
          </a:ln>
        </p:spPr>
      </p:pic>
      <p:sp>
        <p:nvSpPr>
          <p:cNvPr id="13" name="TextBox 12">
            <a:extLst>
              <a:ext uri="{FF2B5EF4-FFF2-40B4-BE49-F238E27FC236}">
                <a16:creationId xmlns:a16="http://schemas.microsoft.com/office/drawing/2014/main" id="{EB9C4E7B-BA16-8C9F-6B84-A2A235EB3B80}"/>
              </a:ext>
            </a:extLst>
          </p:cNvPr>
          <p:cNvSpPr txBox="1"/>
          <p:nvPr/>
        </p:nvSpPr>
        <p:spPr>
          <a:xfrm>
            <a:off x="4412352" y="5272590"/>
            <a:ext cx="413896" cy="646331"/>
          </a:xfrm>
          <a:prstGeom prst="rect">
            <a:avLst/>
          </a:prstGeom>
          <a:noFill/>
        </p:spPr>
        <p:txBody>
          <a:bodyPr wrap="none" rtlCol="0">
            <a:spAutoFit/>
          </a:bodyPr>
          <a:lstStyle/>
          <a:p>
            <a:r>
              <a:rPr lang="en-US" sz="3600" b="1" dirty="0"/>
              <a:t>&lt;</a:t>
            </a:r>
          </a:p>
        </p:txBody>
      </p:sp>
      <p:sp>
        <p:nvSpPr>
          <p:cNvPr id="14" name="TextBox 13">
            <a:extLst>
              <a:ext uri="{FF2B5EF4-FFF2-40B4-BE49-F238E27FC236}">
                <a16:creationId xmlns:a16="http://schemas.microsoft.com/office/drawing/2014/main" id="{49E0FAF0-7CBE-090E-3FBD-66EBF369AB00}"/>
              </a:ext>
            </a:extLst>
          </p:cNvPr>
          <p:cNvSpPr txBox="1"/>
          <p:nvPr/>
        </p:nvSpPr>
        <p:spPr>
          <a:xfrm>
            <a:off x="7399055" y="5237039"/>
            <a:ext cx="413896" cy="646331"/>
          </a:xfrm>
          <a:prstGeom prst="rect">
            <a:avLst/>
          </a:prstGeom>
          <a:noFill/>
        </p:spPr>
        <p:txBody>
          <a:bodyPr wrap="none" rtlCol="0">
            <a:spAutoFit/>
          </a:bodyPr>
          <a:lstStyle/>
          <a:p>
            <a:r>
              <a:rPr lang="en-US" sz="3600" b="1" dirty="0"/>
              <a:t>&lt;</a:t>
            </a:r>
          </a:p>
        </p:txBody>
      </p:sp>
    </p:spTree>
    <p:extLst>
      <p:ext uri="{BB962C8B-B14F-4D97-AF65-F5344CB8AC3E}">
        <p14:creationId xmlns:p14="http://schemas.microsoft.com/office/powerpoint/2010/main" val="69735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228CD3A-8819-8971-5816-C7AC20643891}"/>
              </a:ext>
            </a:extLst>
          </p:cNvPr>
          <p:cNvSpPr>
            <a:spLocks noGrp="1"/>
          </p:cNvSpPr>
          <p:nvPr>
            <p:ph idx="1"/>
          </p:nvPr>
        </p:nvSpPr>
        <p:spPr>
          <a:xfrm>
            <a:off x="410548" y="1334278"/>
            <a:ext cx="10744199" cy="4502117"/>
          </a:xfrm>
        </p:spPr>
        <p:txBody>
          <a:bodyPr>
            <a:normAutofit fontScale="92500"/>
          </a:bodyPr>
          <a:lstStyle/>
          <a:p>
            <a:pPr marL="0" indent="0">
              <a:buNone/>
            </a:pPr>
            <a:r>
              <a:rPr lang="en-US" dirty="0"/>
              <a:t>The mean ratio of DE victories to DE losses was also looked at as a measure of how far a fencer of a given rating and weapon proceeds in a tournament.</a:t>
            </a:r>
          </a:p>
          <a:p>
            <a:pPr marL="0" indent="0">
              <a:buNone/>
            </a:pPr>
            <a:r>
              <a:rPr lang="en-US" dirty="0"/>
              <a:t>DE or Direct Elimination is the second part of a fencing tournament which consists of a March-Madness style bracket where a fencers seeding is determined by their performance in their pool. </a:t>
            </a:r>
          </a:p>
          <a:p>
            <a:pPr marL="0" indent="0">
              <a:buNone/>
            </a:pPr>
            <a:r>
              <a:rPr lang="en-US" dirty="0"/>
              <a:t>The natural log was taken of the ratio to convert the otherwise log normal distribution into a normal distribution.</a:t>
            </a:r>
          </a:p>
          <a:p>
            <a:r>
              <a:rPr lang="en-US" dirty="0"/>
              <a:t>Looked at only fencers who</a:t>
            </a:r>
          </a:p>
          <a:p>
            <a:pPr lvl="1"/>
            <a:r>
              <a:rPr lang="en-US" dirty="0"/>
              <a:t>Have a rating in only one weapon</a:t>
            </a:r>
          </a:p>
          <a:p>
            <a:pPr lvl="1"/>
            <a:r>
              <a:rPr lang="en-US" dirty="0"/>
              <a:t>Earned their rating after 2019 (Due to data limitations)</a:t>
            </a:r>
          </a:p>
          <a:p>
            <a:pPr lvl="1"/>
            <a:r>
              <a:rPr lang="en-US" dirty="0"/>
              <a:t>Have at least 1 DE victory and defeat to avoid </a:t>
            </a:r>
            <a:r>
              <a:rPr lang="en-US" dirty="0" err="1"/>
              <a:t>NaN</a:t>
            </a:r>
            <a:r>
              <a:rPr lang="en-US" dirty="0"/>
              <a:t> and Inf values</a:t>
            </a:r>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Bootstrapped Mean DE Win-to-Loss Ratio</a:t>
            </a:r>
          </a:p>
        </p:txBody>
      </p:sp>
    </p:spTree>
    <p:extLst>
      <p:ext uri="{BB962C8B-B14F-4D97-AF65-F5344CB8AC3E}">
        <p14:creationId xmlns:p14="http://schemas.microsoft.com/office/powerpoint/2010/main" val="1516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Log DE Win-to-Loss Ratio</a:t>
            </a:r>
          </a:p>
        </p:txBody>
      </p:sp>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849720748"/>
              </p:ext>
            </p:extLst>
          </p:nvPr>
        </p:nvGraphicFramePr>
        <p:xfrm>
          <a:off x="275969" y="4844337"/>
          <a:ext cx="4170068" cy="1849762"/>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 0.573</a:t>
                      </a:r>
                    </a:p>
                  </a:txBody>
                  <a:tcPr>
                    <a:solidFill>
                      <a:schemeClr val="accent4">
                        <a:lumMod val="20000"/>
                        <a:lumOff val="80000"/>
                      </a:schemeClr>
                    </a:solidFill>
                  </a:tcPr>
                </a:tc>
                <a:tc>
                  <a:txBody>
                    <a:bodyPr/>
                    <a:lstStyle/>
                    <a:p>
                      <a:pPr algn="ctr"/>
                      <a:r>
                        <a:rPr lang="en-US" sz="1600" dirty="0"/>
                        <a:t>0.637</a:t>
                      </a:r>
                    </a:p>
                  </a:txBody>
                  <a:tcPr>
                    <a:solidFill>
                      <a:schemeClr val="accent4">
                        <a:lumMod val="20000"/>
                        <a:lumOff val="80000"/>
                      </a:schemeClr>
                    </a:solidFill>
                  </a:tcPr>
                </a:tc>
                <a:tc>
                  <a:txBody>
                    <a:bodyPr/>
                    <a:lstStyle/>
                    <a:p>
                      <a:pPr algn="ctr"/>
                      <a:r>
                        <a:rPr lang="en-US" sz="1600" dirty="0"/>
                        <a:t>0.700</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0.613 </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0.706 </a:t>
                      </a:r>
                    </a:p>
                  </a:txBody>
                  <a:tcPr>
                    <a:solidFill>
                      <a:schemeClr val="accent4">
                        <a:lumMod val="20000"/>
                        <a:lumOff val="80000"/>
                      </a:schemeClr>
                    </a:solidFill>
                  </a:tcPr>
                </a:tc>
                <a:tc>
                  <a:txBody>
                    <a:bodyPr/>
                    <a:lstStyle/>
                    <a:p>
                      <a:pPr algn="ctr"/>
                      <a:r>
                        <a:rPr lang="en-US" sz="1600" dirty="0"/>
                        <a:t>0.802</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0.562</a:t>
                      </a:r>
                    </a:p>
                  </a:txBody>
                  <a:tcPr>
                    <a:solidFill>
                      <a:schemeClr val="accent4">
                        <a:lumMod val="20000"/>
                        <a:lumOff val="80000"/>
                      </a:schemeClr>
                    </a:solidFill>
                  </a:tcPr>
                </a:tc>
                <a:tc>
                  <a:txBody>
                    <a:bodyPr/>
                    <a:lstStyle/>
                    <a:p>
                      <a:pPr algn="ctr"/>
                      <a:r>
                        <a:rPr lang="en-US" sz="1600" dirty="0"/>
                        <a:t>0.640</a:t>
                      </a:r>
                    </a:p>
                  </a:txBody>
                  <a:tcPr>
                    <a:solidFill>
                      <a:schemeClr val="accent4">
                        <a:lumMod val="20000"/>
                        <a:lumOff val="80000"/>
                      </a:schemeClr>
                    </a:solidFill>
                  </a:tcPr>
                </a:tc>
                <a:tc>
                  <a:txBody>
                    <a:bodyPr/>
                    <a:lstStyle/>
                    <a:p>
                      <a:pPr algn="ctr"/>
                      <a:r>
                        <a:rPr lang="en-US" sz="1600" dirty="0"/>
                        <a:t>0.721</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graphicFrame>
        <p:nvGraphicFramePr>
          <p:cNvPr id="12" name="Table 11">
            <a:extLst>
              <a:ext uri="{FF2B5EF4-FFF2-40B4-BE49-F238E27FC236}">
                <a16:creationId xmlns:a16="http://schemas.microsoft.com/office/drawing/2014/main" id="{A286E34A-98DB-34C6-8F7A-B29BE606612E}"/>
              </a:ext>
            </a:extLst>
          </p:cNvPr>
          <p:cNvGraphicFramePr>
            <a:graphicFrameLocks/>
          </p:cNvGraphicFramePr>
          <p:nvPr>
            <p:extLst>
              <p:ext uri="{D42A27DB-BD31-4B8C-83A1-F6EECF244321}">
                <p14:modId xmlns:p14="http://schemas.microsoft.com/office/powerpoint/2010/main" val="3764623335"/>
              </p:ext>
            </p:extLst>
          </p:nvPr>
        </p:nvGraphicFramePr>
        <p:xfrm>
          <a:off x="4837082" y="4844337"/>
          <a:ext cx="6257016" cy="1849762"/>
        </p:xfrm>
        <a:graphic>
          <a:graphicData uri="http://schemas.openxmlformats.org/drawingml/2006/table">
            <a:tbl>
              <a:tblPr firstRow="1" firstCol="1">
                <a:tableStyleId>{5C22544A-7EE6-4342-B048-85BDC9FD1C3A}</a:tableStyleId>
              </a:tblPr>
              <a:tblGrid>
                <a:gridCol w="1120503">
                  <a:extLst>
                    <a:ext uri="{9D8B030D-6E8A-4147-A177-3AD203B41FA5}">
                      <a16:colId xmlns:a16="http://schemas.microsoft.com/office/drawing/2014/main" val="666254111"/>
                    </a:ext>
                  </a:extLst>
                </a:gridCol>
                <a:gridCol w="965729">
                  <a:extLst>
                    <a:ext uri="{9D8B030D-6E8A-4147-A177-3AD203B41FA5}">
                      <a16:colId xmlns:a16="http://schemas.microsoft.com/office/drawing/2014/main" val="2262223164"/>
                    </a:ext>
                  </a:extLst>
                </a:gridCol>
                <a:gridCol w="970384">
                  <a:extLst>
                    <a:ext uri="{9D8B030D-6E8A-4147-A177-3AD203B41FA5}">
                      <a16:colId xmlns:a16="http://schemas.microsoft.com/office/drawing/2014/main" val="3233281257"/>
                    </a:ext>
                  </a:extLst>
                </a:gridCol>
                <a:gridCol w="919065">
                  <a:extLst>
                    <a:ext uri="{9D8B030D-6E8A-4147-A177-3AD203B41FA5}">
                      <a16:colId xmlns:a16="http://schemas.microsoft.com/office/drawing/2014/main" val="178518288"/>
                    </a:ext>
                  </a:extLst>
                </a:gridCol>
                <a:gridCol w="1115008">
                  <a:extLst>
                    <a:ext uri="{9D8B030D-6E8A-4147-A177-3AD203B41FA5}">
                      <a16:colId xmlns:a16="http://schemas.microsoft.com/office/drawing/2014/main" val="849687077"/>
                    </a:ext>
                  </a:extLst>
                </a:gridCol>
                <a:gridCol w="1166327">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Low 95% CI Bound</a:t>
                      </a:r>
                    </a:p>
                  </a:txBody>
                  <a:tcPr>
                    <a:solidFill>
                      <a:srgbClr val="002060"/>
                    </a:solidFill>
                  </a:tcPr>
                </a:tc>
                <a:tc>
                  <a:txBody>
                    <a:bodyPr/>
                    <a:lstStyle/>
                    <a:p>
                      <a:pPr algn="ctr"/>
                      <a:r>
                        <a:rPr lang="en-US" sz="1600" dirty="0">
                          <a:solidFill>
                            <a:schemeClr val="bg1"/>
                          </a:solidFill>
                        </a:rPr>
                        <a:t>Low 90%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90%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0.149</a:t>
                      </a:r>
                    </a:p>
                  </a:txBody>
                  <a:tcPr>
                    <a:solidFill>
                      <a:schemeClr val="accent4">
                        <a:lumMod val="20000"/>
                        <a:lumOff val="80000"/>
                      </a:schemeClr>
                    </a:solidFill>
                  </a:tcPr>
                </a:tc>
                <a:tc>
                  <a:txBody>
                    <a:bodyPr/>
                    <a:lstStyle/>
                    <a:p>
                      <a:pPr algn="ctr"/>
                      <a:r>
                        <a:rPr lang="en-US" sz="1600" dirty="0"/>
                        <a:t>0.161</a:t>
                      </a:r>
                    </a:p>
                  </a:txBody>
                  <a:tcPr>
                    <a:solidFill>
                      <a:schemeClr val="accent4">
                        <a:lumMod val="20000"/>
                        <a:lumOff val="80000"/>
                      </a:schemeClr>
                    </a:solidFill>
                  </a:tcPr>
                </a:tc>
                <a:tc>
                  <a:txBody>
                    <a:bodyPr/>
                    <a:lstStyle/>
                    <a:p>
                      <a:pPr algn="ctr"/>
                      <a:r>
                        <a:rPr lang="en-US" sz="1600" dirty="0"/>
                        <a:t>0.229</a:t>
                      </a:r>
                    </a:p>
                  </a:txBody>
                  <a:tcPr>
                    <a:solidFill>
                      <a:schemeClr val="accent4">
                        <a:lumMod val="20000"/>
                        <a:lumOff val="80000"/>
                      </a:schemeClr>
                    </a:solidFill>
                  </a:tcPr>
                </a:tc>
                <a:tc>
                  <a:txBody>
                    <a:bodyPr/>
                    <a:lstStyle/>
                    <a:p>
                      <a:pPr algn="ctr"/>
                      <a:r>
                        <a:rPr lang="en-US" sz="1600" dirty="0"/>
                        <a:t>0.297</a:t>
                      </a:r>
                    </a:p>
                  </a:txBody>
                  <a:tcPr>
                    <a:solidFill>
                      <a:schemeClr val="accent5">
                        <a:lumMod val="40000"/>
                        <a:lumOff val="60000"/>
                      </a:schemeClr>
                    </a:solidFill>
                  </a:tcPr>
                </a:tc>
                <a:tc>
                  <a:txBody>
                    <a:bodyPr/>
                    <a:lstStyle/>
                    <a:p>
                      <a:pPr algn="ctr"/>
                      <a:r>
                        <a:rPr lang="en-US" sz="1600" dirty="0"/>
                        <a:t>0.313</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0.302  </a:t>
                      </a:r>
                    </a:p>
                  </a:txBody>
                  <a:tcPr>
                    <a:solidFill>
                      <a:schemeClr val="accent4">
                        <a:lumMod val="20000"/>
                        <a:lumOff val="80000"/>
                      </a:schemeClr>
                    </a:solidFill>
                  </a:tcPr>
                </a:tc>
                <a:tc>
                  <a:txBody>
                    <a:bodyPr/>
                    <a:lstStyle/>
                    <a:p>
                      <a:pPr algn="ctr"/>
                      <a:r>
                        <a:rPr lang="en-US" sz="1600" dirty="0"/>
                        <a:t>0.321</a:t>
                      </a:r>
                    </a:p>
                  </a:txBody>
                  <a:tcP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0.418 </a:t>
                      </a:r>
                    </a:p>
                  </a:txBody>
                  <a:tcPr>
                    <a:solidFill>
                      <a:schemeClr val="accent4">
                        <a:lumMod val="20000"/>
                        <a:lumOff val="80000"/>
                      </a:schemeClr>
                    </a:solidFill>
                  </a:tcPr>
                </a:tc>
                <a:tc>
                  <a:txBody>
                    <a:bodyPr/>
                    <a:lstStyle/>
                    <a:p>
                      <a:pPr algn="ctr"/>
                      <a:r>
                        <a:rPr lang="en-US" sz="1600" dirty="0"/>
                        <a:t>0.510</a:t>
                      </a:r>
                    </a:p>
                  </a:txBody>
                  <a:tcPr>
                    <a:solidFill>
                      <a:schemeClr val="accent4">
                        <a:lumMod val="20000"/>
                        <a:lumOff val="80000"/>
                      </a:schemeClr>
                    </a:solidFill>
                  </a:tcPr>
                </a:tc>
                <a:tc>
                  <a:txBody>
                    <a:bodyPr/>
                    <a:lstStyle/>
                    <a:p>
                      <a:pPr algn="ctr"/>
                      <a:r>
                        <a:rPr lang="en-US" sz="1600" dirty="0"/>
                        <a:t>0.530</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0.190</a:t>
                      </a:r>
                    </a:p>
                  </a:txBody>
                  <a:tcPr>
                    <a:solidFill>
                      <a:schemeClr val="accent4">
                        <a:lumMod val="20000"/>
                        <a:lumOff val="80000"/>
                      </a:schemeClr>
                    </a:solidFill>
                  </a:tcPr>
                </a:tc>
                <a:tc>
                  <a:txBody>
                    <a:bodyPr/>
                    <a:lstStyle/>
                    <a:p>
                      <a:pPr algn="ctr"/>
                      <a:r>
                        <a:rPr lang="en-US" sz="1600" dirty="0"/>
                        <a:t>0.218</a:t>
                      </a:r>
                    </a:p>
                  </a:txBody>
                  <a:tcPr>
                    <a:solidFill>
                      <a:schemeClr val="accent4">
                        <a:lumMod val="20000"/>
                        <a:lumOff val="80000"/>
                      </a:schemeClr>
                    </a:solidFill>
                  </a:tcPr>
                </a:tc>
                <a:tc>
                  <a:txBody>
                    <a:bodyPr/>
                    <a:lstStyle/>
                    <a:p>
                      <a:pPr algn="ctr"/>
                      <a:r>
                        <a:rPr lang="en-US" sz="1600" dirty="0"/>
                        <a:t>0.335</a:t>
                      </a:r>
                    </a:p>
                  </a:txBody>
                  <a:tcPr>
                    <a:solidFill>
                      <a:schemeClr val="accent4">
                        <a:lumMod val="20000"/>
                        <a:lumOff val="80000"/>
                      </a:schemeClr>
                    </a:solidFill>
                  </a:tcPr>
                </a:tc>
                <a:tc>
                  <a:txBody>
                    <a:bodyPr/>
                    <a:lstStyle/>
                    <a:p>
                      <a:pPr algn="ctr"/>
                      <a:r>
                        <a:rPr lang="en-US" sz="1600" dirty="0"/>
                        <a:t>0.447</a:t>
                      </a:r>
                    </a:p>
                  </a:txBody>
                  <a:tcPr>
                    <a:solidFill>
                      <a:schemeClr val="accent4">
                        <a:lumMod val="20000"/>
                        <a:lumOff val="80000"/>
                      </a:schemeClr>
                    </a:solidFill>
                  </a:tcPr>
                </a:tc>
                <a:tc>
                  <a:txBody>
                    <a:bodyPr/>
                    <a:lstStyle/>
                    <a:p>
                      <a:pPr algn="ctr"/>
                      <a:r>
                        <a:rPr lang="en-US" sz="1600" dirty="0"/>
                        <a:t>0.470</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pic>
        <p:nvPicPr>
          <p:cNvPr id="7" name="Picture 6">
            <a:extLst>
              <a:ext uri="{FF2B5EF4-FFF2-40B4-BE49-F238E27FC236}">
                <a16:creationId xmlns:a16="http://schemas.microsoft.com/office/drawing/2014/main" id="{296EBBD2-B464-5EAD-7B69-B5D6DB3CB597}"/>
              </a:ext>
            </a:extLst>
          </p:cNvPr>
          <p:cNvPicPr>
            <a:picLocks noChangeAspect="1"/>
          </p:cNvPicPr>
          <p:nvPr/>
        </p:nvPicPr>
        <p:blipFill>
          <a:blip r:embed="rId2"/>
          <a:stretch>
            <a:fillRect/>
          </a:stretch>
        </p:blipFill>
        <p:spPr>
          <a:xfrm>
            <a:off x="275969" y="1376864"/>
            <a:ext cx="4613272" cy="3420184"/>
          </a:xfrm>
          <a:prstGeom prst="rect">
            <a:avLst/>
          </a:prstGeom>
        </p:spPr>
      </p:pic>
      <p:pic>
        <p:nvPicPr>
          <p:cNvPr id="11" name="Picture 10">
            <a:extLst>
              <a:ext uri="{FF2B5EF4-FFF2-40B4-BE49-F238E27FC236}">
                <a16:creationId xmlns:a16="http://schemas.microsoft.com/office/drawing/2014/main" id="{9AB1094F-F285-6853-C8EA-B946B197AE7E}"/>
              </a:ext>
            </a:extLst>
          </p:cNvPr>
          <p:cNvPicPr>
            <a:picLocks noChangeAspect="1"/>
          </p:cNvPicPr>
          <p:nvPr/>
        </p:nvPicPr>
        <p:blipFill>
          <a:blip r:embed="rId3"/>
          <a:stretch>
            <a:fillRect/>
          </a:stretch>
        </p:blipFill>
        <p:spPr>
          <a:xfrm>
            <a:off x="5755913" y="1376864"/>
            <a:ext cx="4598959" cy="3402482"/>
          </a:xfrm>
          <a:prstGeom prst="rect">
            <a:avLst/>
          </a:prstGeom>
        </p:spPr>
      </p:pic>
    </p:spTree>
    <p:extLst>
      <p:ext uri="{BB962C8B-B14F-4D97-AF65-F5344CB8AC3E}">
        <p14:creationId xmlns:p14="http://schemas.microsoft.com/office/powerpoint/2010/main" val="4104021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Log DE Win-to-Loss Ratio</a:t>
            </a:r>
          </a:p>
        </p:txBody>
      </p:sp>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637661477"/>
              </p:ext>
            </p:extLst>
          </p:nvPr>
        </p:nvGraphicFramePr>
        <p:xfrm>
          <a:off x="275969" y="4844337"/>
          <a:ext cx="4170068" cy="1849762"/>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-0.023</a:t>
                      </a:r>
                    </a:p>
                  </a:txBody>
                  <a:tcPr>
                    <a:solidFill>
                      <a:schemeClr val="accent4">
                        <a:lumMod val="20000"/>
                        <a:lumOff val="80000"/>
                      </a:schemeClr>
                    </a:solidFill>
                  </a:tcPr>
                </a:tc>
                <a:tc>
                  <a:txBody>
                    <a:bodyPr/>
                    <a:lstStyle/>
                    <a:p>
                      <a:pPr algn="ctr"/>
                      <a:r>
                        <a:rPr lang="en-US" sz="1600" dirty="0"/>
                        <a:t>0.075</a:t>
                      </a:r>
                    </a:p>
                  </a:txBody>
                  <a:tcPr>
                    <a:solidFill>
                      <a:schemeClr val="accent4">
                        <a:lumMod val="20000"/>
                        <a:lumOff val="80000"/>
                      </a:schemeClr>
                    </a:solidFill>
                  </a:tcPr>
                </a:tc>
                <a:tc>
                  <a:txBody>
                    <a:bodyPr/>
                    <a:lstStyle/>
                    <a:p>
                      <a:pPr algn="ctr"/>
                      <a:r>
                        <a:rPr lang="en-US" sz="1600" dirty="0"/>
                        <a:t>0.174</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0.092 </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0.211 </a:t>
                      </a:r>
                    </a:p>
                  </a:txBody>
                  <a:tcPr>
                    <a:solidFill>
                      <a:schemeClr val="accent4">
                        <a:lumMod val="20000"/>
                        <a:lumOff val="80000"/>
                      </a:schemeClr>
                    </a:solidFill>
                  </a:tcPr>
                </a:tc>
                <a:tc>
                  <a:txBody>
                    <a:bodyPr/>
                    <a:lstStyle/>
                    <a:p>
                      <a:pPr algn="ctr"/>
                      <a:r>
                        <a:rPr lang="en-US" sz="1600" dirty="0"/>
                        <a:t>0.324</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0.131</a:t>
                      </a:r>
                    </a:p>
                  </a:txBody>
                  <a:tcPr>
                    <a:solidFill>
                      <a:schemeClr val="accent4">
                        <a:lumMod val="20000"/>
                        <a:lumOff val="80000"/>
                      </a:schemeClr>
                    </a:solidFill>
                  </a:tcPr>
                </a:tc>
                <a:tc>
                  <a:txBody>
                    <a:bodyPr/>
                    <a:lstStyle/>
                    <a:p>
                      <a:pPr algn="ctr"/>
                      <a:r>
                        <a:rPr lang="en-US" sz="1600" dirty="0"/>
                        <a:t>0.219</a:t>
                      </a:r>
                    </a:p>
                  </a:txBody>
                  <a:tcPr>
                    <a:solidFill>
                      <a:schemeClr val="accent4">
                        <a:lumMod val="20000"/>
                        <a:lumOff val="80000"/>
                      </a:schemeClr>
                    </a:solidFill>
                  </a:tcPr>
                </a:tc>
                <a:tc>
                  <a:txBody>
                    <a:bodyPr/>
                    <a:lstStyle/>
                    <a:p>
                      <a:pPr algn="ctr"/>
                      <a:r>
                        <a:rPr lang="en-US" sz="1600" dirty="0"/>
                        <a:t>0.298</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graphicFrame>
        <p:nvGraphicFramePr>
          <p:cNvPr id="15" name="Table 14">
            <a:extLst>
              <a:ext uri="{FF2B5EF4-FFF2-40B4-BE49-F238E27FC236}">
                <a16:creationId xmlns:a16="http://schemas.microsoft.com/office/drawing/2014/main" id="{B6F83032-7E72-7C1B-772B-F88AF40BEF79}"/>
              </a:ext>
            </a:extLst>
          </p:cNvPr>
          <p:cNvGraphicFramePr>
            <a:graphicFrameLocks/>
          </p:cNvGraphicFramePr>
          <p:nvPr>
            <p:extLst>
              <p:ext uri="{D42A27DB-BD31-4B8C-83A1-F6EECF244321}">
                <p14:modId xmlns:p14="http://schemas.microsoft.com/office/powerpoint/2010/main" val="499267052"/>
              </p:ext>
            </p:extLst>
          </p:nvPr>
        </p:nvGraphicFramePr>
        <p:xfrm>
          <a:off x="4837082" y="4844337"/>
          <a:ext cx="6257016" cy="1849762"/>
        </p:xfrm>
        <a:graphic>
          <a:graphicData uri="http://schemas.openxmlformats.org/drawingml/2006/table">
            <a:tbl>
              <a:tblPr firstRow="1" firstCol="1">
                <a:tableStyleId>{5C22544A-7EE6-4342-B048-85BDC9FD1C3A}</a:tableStyleId>
              </a:tblPr>
              <a:tblGrid>
                <a:gridCol w="1120503">
                  <a:extLst>
                    <a:ext uri="{9D8B030D-6E8A-4147-A177-3AD203B41FA5}">
                      <a16:colId xmlns:a16="http://schemas.microsoft.com/office/drawing/2014/main" val="666254111"/>
                    </a:ext>
                  </a:extLst>
                </a:gridCol>
                <a:gridCol w="965729">
                  <a:extLst>
                    <a:ext uri="{9D8B030D-6E8A-4147-A177-3AD203B41FA5}">
                      <a16:colId xmlns:a16="http://schemas.microsoft.com/office/drawing/2014/main" val="2262223164"/>
                    </a:ext>
                  </a:extLst>
                </a:gridCol>
                <a:gridCol w="970384">
                  <a:extLst>
                    <a:ext uri="{9D8B030D-6E8A-4147-A177-3AD203B41FA5}">
                      <a16:colId xmlns:a16="http://schemas.microsoft.com/office/drawing/2014/main" val="3233281257"/>
                    </a:ext>
                  </a:extLst>
                </a:gridCol>
                <a:gridCol w="919065">
                  <a:extLst>
                    <a:ext uri="{9D8B030D-6E8A-4147-A177-3AD203B41FA5}">
                      <a16:colId xmlns:a16="http://schemas.microsoft.com/office/drawing/2014/main" val="178518288"/>
                    </a:ext>
                  </a:extLst>
                </a:gridCol>
                <a:gridCol w="1115008">
                  <a:extLst>
                    <a:ext uri="{9D8B030D-6E8A-4147-A177-3AD203B41FA5}">
                      <a16:colId xmlns:a16="http://schemas.microsoft.com/office/drawing/2014/main" val="849687077"/>
                    </a:ext>
                  </a:extLst>
                </a:gridCol>
                <a:gridCol w="1166327">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Low 95% CI Bound</a:t>
                      </a:r>
                    </a:p>
                  </a:txBody>
                  <a:tcPr>
                    <a:solidFill>
                      <a:srgbClr val="002060"/>
                    </a:solidFill>
                  </a:tcPr>
                </a:tc>
                <a:tc>
                  <a:txBody>
                    <a:bodyPr/>
                    <a:lstStyle/>
                    <a:p>
                      <a:pPr algn="ctr"/>
                      <a:r>
                        <a:rPr lang="en-US" sz="1600" dirty="0">
                          <a:solidFill>
                            <a:schemeClr val="bg1"/>
                          </a:solidFill>
                        </a:rPr>
                        <a:t>Low 90%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90%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-0.272</a:t>
                      </a:r>
                    </a:p>
                  </a:txBody>
                  <a:tcPr>
                    <a:solidFill>
                      <a:schemeClr val="accent4">
                        <a:lumMod val="20000"/>
                        <a:lumOff val="80000"/>
                      </a:schemeClr>
                    </a:solidFill>
                  </a:tcPr>
                </a:tc>
                <a:tc>
                  <a:txBody>
                    <a:bodyPr/>
                    <a:lstStyle/>
                    <a:p>
                      <a:pPr algn="ctr"/>
                      <a:r>
                        <a:rPr lang="en-US" sz="1600" dirty="0"/>
                        <a:t> -0.256</a:t>
                      </a:r>
                    </a:p>
                  </a:txBody>
                  <a:tcPr>
                    <a:solidFill>
                      <a:schemeClr val="accent4">
                        <a:lumMod val="20000"/>
                        <a:lumOff val="80000"/>
                      </a:schemeClr>
                    </a:solidFill>
                  </a:tcPr>
                </a:tc>
                <a:tc>
                  <a:txBody>
                    <a:bodyPr/>
                    <a:lstStyle/>
                    <a:p>
                      <a:pPr algn="ctr"/>
                      <a:r>
                        <a:rPr lang="en-US" sz="1600" dirty="0"/>
                        <a:t> -0.161   </a:t>
                      </a:r>
                    </a:p>
                  </a:txBody>
                  <a:tcPr>
                    <a:solidFill>
                      <a:schemeClr val="accent4">
                        <a:lumMod val="20000"/>
                        <a:lumOff val="80000"/>
                      </a:schemeClr>
                    </a:solidFill>
                  </a:tcPr>
                </a:tc>
                <a:tc>
                  <a:txBody>
                    <a:bodyPr/>
                    <a:lstStyle/>
                    <a:p>
                      <a:pPr algn="ctr"/>
                      <a:r>
                        <a:rPr lang="en-US" sz="1600" dirty="0"/>
                        <a:t>-0.065</a:t>
                      </a:r>
                    </a:p>
                  </a:txBody>
                  <a:tcPr>
                    <a:solidFill>
                      <a:schemeClr val="accent5">
                        <a:lumMod val="40000"/>
                        <a:lumOff val="60000"/>
                      </a:schemeClr>
                    </a:solidFill>
                  </a:tcPr>
                </a:tc>
                <a:tc>
                  <a:txBody>
                    <a:bodyPr/>
                    <a:lstStyle/>
                    <a:p>
                      <a:pPr algn="ctr"/>
                      <a:r>
                        <a:rPr lang="en-US" sz="1600" dirty="0"/>
                        <a:t>-0.044</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-0.173</a:t>
                      </a:r>
                    </a:p>
                  </a:txBody>
                  <a:tcPr>
                    <a:solidFill>
                      <a:schemeClr val="accent4">
                        <a:lumMod val="20000"/>
                        <a:lumOff val="80000"/>
                      </a:schemeClr>
                    </a:solidFill>
                  </a:tcPr>
                </a:tc>
                <a:tc>
                  <a:txBody>
                    <a:bodyPr/>
                    <a:lstStyle/>
                    <a:p>
                      <a:pPr algn="ctr"/>
                      <a:r>
                        <a:rPr lang="en-US" sz="1600" dirty="0"/>
                        <a:t>-0.157</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-0.022 </a:t>
                      </a:r>
                    </a:p>
                  </a:txBody>
                  <a:tcPr>
                    <a:solidFill>
                      <a:schemeClr val="accent4">
                        <a:lumMod val="20000"/>
                        <a:lumOff val="80000"/>
                      </a:schemeClr>
                    </a:solidFill>
                  </a:tcPr>
                </a:tc>
                <a:tc>
                  <a:txBody>
                    <a:bodyPr/>
                    <a:lstStyle/>
                    <a:p>
                      <a:pPr algn="ctr"/>
                      <a:r>
                        <a:rPr lang="en-US" sz="1600" dirty="0"/>
                        <a:t>0.098</a:t>
                      </a:r>
                    </a:p>
                  </a:txBody>
                  <a:tcPr>
                    <a:solidFill>
                      <a:schemeClr val="accent4">
                        <a:lumMod val="20000"/>
                        <a:lumOff val="80000"/>
                      </a:schemeClr>
                    </a:solidFill>
                  </a:tcPr>
                </a:tc>
                <a:tc>
                  <a:txBody>
                    <a:bodyPr/>
                    <a:lstStyle/>
                    <a:p>
                      <a:pPr algn="ctr"/>
                      <a:r>
                        <a:rPr lang="en-US" sz="1600" dirty="0"/>
                        <a:t>0.122</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-0.051</a:t>
                      </a:r>
                    </a:p>
                  </a:txBody>
                  <a:tcPr>
                    <a:solidFill>
                      <a:schemeClr val="accent4">
                        <a:lumMod val="20000"/>
                        <a:lumOff val="80000"/>
                      </a:schemeClr>
                    </a:solidFill>
                  </a:tcPr>
                </a:tc>
                <a:tc>
                  <a:txBody>
                    <a:bodyPr/>
                    <a:lstStyle/>
                    <a:p>
                      <a:pPr algn="ctr"/>
                      <a:r>
                        <a:rPr lang="en-US" sz="1600" dirty="0"/>
                        <a:t>-0.033</a:t>
                      </a:r>
                    </a:p>
                  </a:txBody>
                  <a:tcPr>
                    <a:solidFill>
                      <a:schemeClr val="accent5">
                        <a:lumMod val="40000"/>
                        <a:lumOff val="60000"/>
                      </a:schemeClr>
                    </a:solidFill>
                  </a:tcPr>
                </a:tc>
                <a:tc>
                  <a:txBody>
                    <a:bodyPr/>
                    <a:lstStyle/>
                    <a:p>
                      <a:pPr algn="ctr"/>
                      <a:r>
                        <a:rPr lang="en-US" sz="1600" dirty="0"/>
                        <a:t>0.061</a:t>
                      </a:r>
                    </a:p>
                  </a:txBody>
                  <a:tcPr>
                    <a:solidFill>
                      <a:schemeClr val="accent4">
                        <a:lumMod val="20000"/>
                        <a:lumOff val="80000"/>
                      </a:schemeClr>
                    </a:solidFill>
                  </a:tcPr>
                </a:tc>
                <a:tc>
                  <a:txBody>
                    <a:bodyPr/>
                    <a:lstStyle/>
                    <a:p>
                      <a:pPr algn="ctr"/>
                      <a:r>
                        <a:rPr lang="en-US" sz="1600" dirty="0"/>
                        <a:t>0.155</a:t>
                      </a:r>
                    </a:p>
                  </a:txBody>
                  <a:tcPr>
                    <a:solidFill>
                      <a:schemeClr val="accent4">
                        <a:lumMod val="20000"/>
                        <a:lumOff val="80000"/>
                      </a:schemeClr>
                    </a:solidFill>
                  </a:tcPr>
                </a:tc>
                <a:tc>
                  <a:txBody>
                    <a:bodyPr/>
                    <a:lstStyle/>
                    <a:p>
                      <a:pPr algn="ctr"/>
                      <a:r>
                        <a:rPr lang="en-US" sz="1600" dirty="0"/>
                        <a:t>0.174</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pic>
        <p:nvPicPr>
          <p:cNvPr id="8" name="Picture 7">
            <a:extLst>
              <a:ext uri="{FF2B5EF4-FFF2-40B4-BE49-F238E27FC236}">
                <a16:creationId xmlns:a16="http://schemas.microsoft.com/office/drawing/2014/main" id="{8ADE3470-6BB4-3896-12FC-5318CB825CEC}"/>
              </a:ext>
            </a:extLst>
          </p:cNvPr>
          <p:cNvPicPr>
            <a:picLocks noChangeAspect="1"/>
          </p:cNvPicPr>
          <p:nvPr/>
        </p:nvPicPr>
        <p:blipFill>
          <a:blip r:embed="rId2"/>
          <a:stretch>
            <a:fillRect/>
          </a:stretch>
        </p:blipFill>
        <p:spPr>
          <a:xfrm>
            <a:off x="177997" y="1367020"/>
            <a:ext cx="4561113" cy="3400178"/>
          </a:xfrm>
          <a:prstGeom prst="rect">
            <a:avLst/>
          </a:prstGeom>
        </p:spPr>
      </p:pic>
      <p:pic>
        <p:nvPicPr>
          <p:cNvPr id="12" name="Picture 11">
            <a:extLst>
              <a:ext uri="{FF2B5EF4-FFF2-40B4-BE49-F238E27FC236}">
                <a16:creationId xmlns:a16="http://schemas.microsoft.com/office/drawing/2014/main" id="{31C21551-A60E-258E-E1C5-3AB91BA12AF4}"/>
              </a:ext>
            </a:extLst>
          </p:cNvPr>
          <p:cNvPicPr>
            <a:picLocks noChangeAspect="1"/>
          </p:cNvPicPr>
          <p:nvPr/>
        </p:nvPicPr>
        <p:blipFill>
          <a:blip r:embed="rId3"/>
          <a:stretch>
            <a:fillRect/>
          </a:stretch>
        </p:blipFill>
        <p:spPr>
          <a:xfrm>
            <a:off x="5481772" y="1367020"/>
            <a:ext cx="4427338" cy="3301472"/>
          </a:xfrm>
          <a:prstGeom prst="rect">
            <a:avLst/>
          </a:prstGeom>
        </p:spPr>
      </p:pic>
    </p:spTree>
    <p:extLst>
      <p:ext uri="{BB962C8B-B14F-4D97-AF65-F5344CB8AC3E}">
        <p14:creationId xmlns:p14="http://schemas.microsoft.com/office/powerpoint/2010/main" val="233390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Log DE Win-to-Loss Ratio</a:t>
            </a:r>
          </a:p>
        </p:txBody>
      </p:sp>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1620727951"/>
              </p:ext>
            </p:extLst>
          </p:nvPr>
        </p:nvGraphicFramePr>
        <p:xfrm>
          <a:off x="275969" y="4844337"/>
          <a:ext cx="4170068" cy="1888756"/>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Epee</a:t>
                      </a:r>
                    </a:p>
                  </a:txBody>
                  <a:tcPr>
                    <a:solidFill>
                      <a:srgbClr val="002060"/>
                    </a:solidFill>
                  </a:tcPr>
                </a:tc>
                <a:tc>
                  <a:txBody>
                    <a:bodyPr/>
                    <a:lstStyle/>
                    <a:p>
                      <a:pPr algn="ctr"/>
                      <a:r>
                        <a:rPr lang="en-US" sz="1600" dirty="0"/>
                        <a:t>-0.487</a:t>
                      </a:r>
                    </a:p>
                  </a:txBody>
                  <a:tcPr>
                    <a:solidFill>
                      <a:schemeClr val="accent4">
                        <a:lumMod val="20000"/>
                        <a:lumOff val="80000"/>
                      </a:schemeClr>
                    </a:solidFill>
                  </a:tcPr>
                </a:tc>
                <a:tc>
                  <a:txBody>
                    <a:bodyPr/>
                    <a:lstStyle/>
                    <a:p>
                      <a:pPr algn="ctr"/>
                      <a:r>
                        <a:rPr lang="en-US" sz="1600" dirty="0"/>
                        <a:t>-0.353</a:t>
                      </a:r>
                    </a:p>
                  </a:txBody>
                  <a:tcPr>
                    <a:solidFill>
                      <a:schemeClr val="accent4">
                        <a:lumMod val="20000"/>
                        <a:lumOff val="80000"/>
                      </a:schemeClr>
                    </a:solidFill>
                  </a:tcPr>
                </a:tc>
                <a:tc>
                  <a:txBody>
                    <a:bodyPr/>
                    <a:lstStyle/>
                    <a:p>
                      <a:pPr algn="ctr"/>
                      <a:r>
                        <a:rPr lang="en-US" sz="1600" dirty="0"/>
                        <a:t>-0.226</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-0.416</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-0.282</a:t>
                      </a:r>
                    </a:p>
                  </a:txBody>
                  <a:tcPr>
                    <a:solidFill>
                      <a:schemeClr val="accent4">
                        <a:lumMod val="20000"/>
                        <a:lumOff val="80000"/>
                      </a:schemeClr>
                    </a:solidFill>
                  </a:tcPr>
                </a:tc>
                <a:tc>
                  <a:txBody>
                    <a:bodyPr/>
                    <a:lstStyle/>
                    <a:p>
                      <a:pPr algn="ctr"/>
                      <a:r>
                        <a:rPr lang="en-US" sz="1600" dirty="0"/>
                        <a:t>-0.154</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-0.332</a:t>
                      </a:r>
                    </a:p>
                  </a:txBody>
                  <a:tcPr>
                    <a:solidFill>
                      <a:schemeClr val="accent4">
                        <a:lumMod val="20000"/>
                        <a:lumOff val="80000"/>
                      </a:schemeClr>
                    </a:solidFill>
                  </a:tcPr>
                </a:tc>
                <a:tc>
                  <a:txBody>
                    <a:bodyPr/>
                    <a:lstStyle/>
                    <a:p>
                      <a:pPr algn="ctr"/>
                      <a:r>
                        <a:rPr lang="en-US" sz="1600" dirty="0"/>
                        <a:t>-0.201</a:t>
                      </a:r>
                    </a:p>
                  </a:txBody>
                  <a:tcPr>
                    <a:solidFill>
                      <a:schemeClr val="accent4">
                        <a:lumMod val="20000"/>
                        <a:lumOff val="80000"/>
                      </a:schemeClr>
                    </a:solidFill>
                  </a:tcPr>
                </a:tc>
                <a:tc>
                  <a:txBody>
                    <a:bodyPr/>
                    <a:lstStyle/>
                    <a:p>
                      <a:pPr algn="ctr"/>
                      <a:r>
                        <a:rPr lang="en-US" sz="1600" dirty="0"/>
                        <a:t>-0.077</a:t>
                      </a:r>
                    </a:p>
                  </a:txBody>
                  <a:tcPr>
                    <a:solidFill>
                      <a:schemeClr val="accent4">
                        <a:lumMod val="20000"/>
                        <a:lumOff val="80000"/>
                      </a:schemeClr>
                    </a:solidFill>
                  </a:tcPr>
                </a:tc>
                <a:extLst>
                  <a:ext uri="{0D108BD9-81ED-4DB2-BD59-A6C34878D82A}">
                    <a16:rowId xmlns:a16="http://schemas.microsoft.com/office/drawing/2014/main" val="4005082582"/>
                  </a:ext>
                </a:extLst>
              </a:tr>
            </a:tbl>
          </a:graphicData>
        </a:graphic>
      </p:graphicFrame>
      <p:sp>
        <p:nvSpPr>
          <p:cNvPr id="9" name="Rectangle 8">
            <a:extLst>
              <a:ext uri="{FF2B5EF4-FFF2-40B4-BE49-F238E27FC236}">
                <a16:creationId xmlns:a16="http://schemas.microsoft.com/office/drawing/2014/main" id="{D1853745-CD24-BF12-6E63-8A8A559DE524}"/>
              </a:ext>
            </a:extLst>
          </p:cNvPr>
          <p:cNvSpPr/>
          <p:nvPr/>
        </p:nvSpPr>
        <p:spPr>
          <a:xfrm>
            <a:off x="4730620" y="1091262"/>
            <a:ext cx="219270" cy="57247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Results</a:t>
            </a:r>
          </a:p>
          <a:p>
            <a:r>
              <a:rPr lang="en-US" dirty="0"/>
              <a:t>The mean log of DE Win-to-Loss Ratio for B rated foil fencers was significantly higher than B rated Epee fencers</a:t>
            </a:r>
          </a:p>
          <a:p>
            <a:r>
              <a:rPr lang="en-US" dirty="0"/>
              <a:t>The mean log of DE Win-to-Loss Ratio for D rated saber fencers was significantly higher than D rated Epee fencers</a:t>
            </a:r>
          </a:p>
          <a:p>
            <a:r>
              <a:rPr lang="en-US" dirty="0"/>
              <a:t>Null hypothesis was not rejected for all other cross weapon comparisons of the same rating.</a:t>
            </a:r>
          </a:p>
        </p:txBody>
      </p:sp>
      <p:pic>
        <p:nvPicPr>
          <p:cNvPr id="6" name="Picture 5">
            <a:extLst>
              <a:ext uri="{FF2B5EF4-FFF2-40B4-BE49-F238E27FC236}">
                <a16:creationId xmlns:a16="http://schemas.microsoft.com/office/drawing/2014/main" id="{5FA94D1E-3892-D01E-DE26-53281F3A423F}"/>
              </a:ext>
            </a:extLst>
          </p:cNvPr>
          <p:cNvPicPr>
            <a:picLocks noChangeAspect="1"/>
          </p:cNvPicPr>
          <p:nvPr/>
        </p:nvPicPr>
        <p:blipFill>
          <a:blip r:embed="rId2"/>
          <a:stretch>
            <a:fillRect/>
          </a:stretch>
        </p:blipFill>
        <p:spPr>
          <a:xfrm>
            <a:off x="275969" y="1445629"/>
            <a:ext cx="4249931" cy="3123259"/>
          </a:xfrm>
          <a:prstGeom prst="rect">
            <a:avLst/>
          </a:prstGeom>
        </p:spPr>
      </p:pic>
    </p:spTree>
    <p:extLst>
      <p:ext uri="{BB962C8B-B14F-4D97-AF65-F5344CB8AC3E}">
        <p14:creationId xmlns:p14="http://schemas.microsoft.com/office/powerpoint/2010/main" val="2010338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fontScale="90000"/>
          </a:bodyPr>
          <a:lstStyle/>
          <a:p>
            <a:r>
              <a:rPr lang="en-US" sz="4000" b="1" dirty="0">
                <a:solidFill>
                  <a:schemeClr val="bg1"/>
                </a:solidFill>
              </a:rPr>
              <a:t>Interpretation of Bootstrapped DE Win-to-Loss Ratio</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531845" y="1450910"/>
            <a:ext cx="10821955" cy="4726053"/>
          </a:xfrm>
        </p:spPr>
        <p:txBody>
          <a:bodyPr>
            <a:normAutofit/>
          </a:bodyPr>
          <a:lstStyle/>
          <a:p>
            <a:pPr marL="0" indent="0">
              <a:buFont typeface="Arial" panose="020B0604020202020204" pitchFamily="34" charset="0"/>
              <a:buNone/>
            </a:pPr>
            <a:r>
              <a:rPr lang="en-US" dirty="0"/>
              <a:t>In most cases fencers of the same rating have on average the same DE Win-to-Loss Ratio and thus can be assumed to progress on average the same amount in tournaments.</a:t>
            </a:r>
          </a:p>
          <a:p>
            <a:pPr marL="0" indent="0">
              <a:buFont typeface="Arial" panose="020B0604020202020204" pitchFamily="34" charset="0"/>
              <a:buNone/>
            </a:pPr>
            <a:r>
              <a:rPr lang="en-US" dirty="0"/>
              <a:t>Two exceptions being that B-rated and D-rated epee fencers appear to be less successful on average in tournaments compared to B-rated foilist and D-rated saberist respectfully.</a:t>
            </a:r>
          </a:p>
        </p:txBody>
      </p:sp>
      <p:pic>
        <p:nvPicPr>
          <p:cNvPr id="3" name="Picture 2">
            <a:extLst>
              <a:ext uri="{FF2B5EF4-FFF2-40B4-BE49-F238E27FC236}">
                <a16:creationId xmlns:a16="http://schemas.microsoft.com/office/drawing/2014/main" id="{AF3BFDF7-90DA-7525-1B9C-5647BDDBA136}"/>
              </a:ext>
            </a:extLst>
          </p:cNvPr>
          <p:cNvPicPr>
            <a:picLocks noChangeAspect="1"/>
          </p:cNvPicPr>
          <p:nvPr/>
        </p:nvPicPr>
        <p:blipFill rotWithShape="1">
          <a:blip r:embed="rId2"/>
          <a:srcRect t="2551"/>
          <a:stretch/>
        </p:blipFill>
        <p:spPr>
          <a:xfrm>
            <a:off x="5512837" y="3738464"/>
            <a:ext cx="5616639" cy="2955635"/>
          </a:xfrm>
          <a:prstGeom prst="rect">
            <a:avLst/>
          </a:prstGeom>
          <a:ln w="38100">
            <a:solidFill>
              <a:srgbClr val="002060"/>
            </a:solidFill>
          </a:ln>
        </p:spPr>
      </p:pic>
    </p:spTree>
    <p:extLst>
      <p:ext uri="{BB962C8B-B14F-4D97-AF65-F5344CB8AC3E}">
        <p14:creationId xmlns:p14="http://schemas.microsoft.com/office/powerpoint/2010/main" val="912659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a:t>
            </a:r>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2533261" y="1305633"/>
            <a:ext cx="9041363" cy="5552367"/>
          </a:xfrm>
        </p:spPr>
        <p:txBody>
          <a:bodyPr>
            <a:normAutofit lnSpcReduction="10000"/>
          </a:bodyPr>
          <a:lstStyle/>
          <a:p>
            <a:pPr marL="0" indent="0">
              <a:buFont typeface="Arial" panose="020B0604020202020204" pitchFamily="34" charset="0"/>
              <a:buNone/>
            </a:pPr>
            <a:r>
              <a:rPr lang="en-US" dirty="0"/>
              <a:t>Linear regression was performed to determine the correlation between the number of events participated in before earning a rating and the natural log of DE win-to-loss ratio for each weapon</a:t>
            </a:r>
          </a:p>
          <a:p>
            <a:pPr marL="0" indent="0">
              <a:buFont typeface="Arial" panose="020B0604020202020204" pitchFamily="34" charset="0"/>
              <a:buNone/>
            </a:pPr>
            <a:r>
              <a:rPr lang="en-US" dirty="0"/>
              <a:t>Why-&gt; Regression can approximate average trend in rate of skill progression over time for each weapon: insights into which weapon might be considered easier.   </a:t>
            </a:r>
          </a:p>
          <a:p>
            <a:pPr marL="0" indent="0">
              <a:buFont typeface="Arial" panose="020B0604020202020204" pitchFamily="34" charset="0"/>
              <a:buNone/>
            </a:pPr>
            <a:endParaRPr lang="en-US" dirty="0"/>
          </a:p>
          <a:p>
            <a:r>
              <a:rPr lang="en-US" sz="2400" dirty="0"/>
              <a:t>The statistics were chosen to get a proxy for the relationship between the skill of a fencer and how long they have been fencing.</a:t>
            </a:r>
          </a:p>
          <a:p>
            <a:r>
              <a:rPr lang="en-US" sz="2400" dirty="0"/>
              <a:t>Linear Regression chosen because number of events is assumed to have no uncertainty.</a:t>
            </a:r>
          </a:p>
          <a:p>
            <a:r>
              <a:rPr lang="en-US" sz="2400" dirty="0"/>
              <a:t>A-rated fencers were not included since there is no other ratings above A.</a:t>
            </a:r>
          </a:p>
        </p:txBody>
      </p:sp>
      <p:pic>
        <p:nvPicPr>
          <p:cNvPr id="9" name="Picture 8">
            <a:extLst>
              <a:ext uri="{FF2B5EF4-FFF2-40B4-BE49-F238E27FC236}">
                <a16:creationId xmlns:a16="http://schemas.microsoft.com/office/drawing/2014/main" id="{43235CEC-8B68-E57F-BCAB-15A1A254CF97}"/>
              </a:ext>
            </a:extLst>
          </p:cNvPr>
          <p:cNvPicPr>
            <a:picLocks noChangeAspect="1"/>
          </p:cNvPicPr>
          <p:nvPr/>
        </p:nvPicPr>
        <p:blipFill rotWithShape="1">
          <a:blip r:embed="rId2"/>
          <a:srcRect l="14783" r="54581"/>
          <a:stretch/>
        </p:blipFill>
        <p:spPr>
          <a:xfrm>
            <a:off x="0" y="1175240"/>
            <a:ext cx="2491273" cy="5659433"/>
          </a:xfrm>
          <a:prstGeom prst="rect">
            <a:avLst/>
          </a:prstGeom>
          <a:ln>
            <a:solidFill>
              <a:srgbClr val="002060"/>
            </a:solidFill>
          </a:ln>
        </p:spPr>
      </p:pic>
    </p:spTree>
    <p:extLst>
      <p:ext uri="{BB962C8B-B14F-4D97-AF65-F5344CB8AC3E}">
        <p14:creationId xmlns:p14="http://schemas.microsoft.com/office/powerpoint/2010/main" val="194530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Epee</a:t>
            </a:r>
          </a:p>
        </p:txBody>
      </p:sp>
      <p:pic>
        <p:nvPicPr>
          <p:cNvPr id="8" name="Picture 7">
            <a:extLst>
              <a:ext uri="{FF2B5EF4-FFF2-40B4-BE49-F238E27FC236}">
                <a16:creationId xmlns:a16="http://schemas.microsoft.com/office/drawing/2014/main" id="{DB655995-2802-A238-7E01-F03871C56451}"/>
              </a:ext>
            </a:extLst>
          </p:cNvPr>
          <p:cNvPicPr>
            <a:picLocks noChangeAspect="1"/>
          </p:cNvPicPr>
          <p:nvPr/>
        </p:nvPicPr>
        <p:blipFill>
          <a:blip r:embed="rId2"/>
          <a:stretch>
            <a:fillRect/>
          </a:stretch>
        </p:blipFill>
        <p:spPr>
          <a:xfrm>
            <a:off x="278457" y="1460242"/>
            <a:ext cx="6729437" cy="5095066"/>
          </a:xfrm>
          <a:prstGeom prst="rect">
            <a:avLst/>
          </a:prstGeom>
        </p:spPr>
      </p:pic>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2021255167"/>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1.2797e-04</a:t>
                      </a:r>
                    </a:p>
                  </a:txBody>
                  <a:tcPr>
                    <a:solidFill>
                      <a:schemeClr val="accent4">
                        <a:lumMod val="20000"/>
                        <a:lumOff val="80000"/>
                      </a:schemeClr>
                    </a:solidFill>
                  </a:tcPr>
                </a:tc>
                <a:tc>
                  <a:txBody>
                    <a:bodyPr/>
                    <a:lstStyle/>
                    <a:p>
                      <a:pPr algn="ctr"/>
                      <a:r>
                        <a:rPr lang="en-US" sz="1600" dirty="0"/>
                        <a:t>0.0033</a:t>
                      </a:r>
                    </a:p>
                  </a:txBody>
                  <a:tcPr>
                    <a:solidFill>
                      <a:schemeClr val="accent4">
                        <a:lumMod val="20000"/>
                        <a:lumOff val="80000"/>
                      </a:schemeClr>
                    </a:solidFill>
                  </a:tcPr>
                </a:tc>
                <a:tc>
                  <a:txBody>
                    <a:bodyPr/>
                    <a:lstStyle/>
                    <a:p>
                      <a:pPr algn="ctr"/>
                      <a:r>
                        <a:rPr lang="en-US" sz="1600" dirty="0"/>
                        <a:t>0.0065</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0.0041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0.1066</a:t>
                      </a:r>
                    </a:p>
                  </a:txBody>
                  <a:tcPr>
                    <a:solidFill>
                      <a:schemeClr val="accent4">
                        <a:lumMod val="20000"/>
                        <a:lumOff val="80000"/>
                      </a:schemeClr>
                    </a:solidFill>
                  </a:tcPr>
                </a:tc>
                <a:tc>
                  <a:txBody>
                    <a:bodyPr/>
                    <a:lstStyle/>
                    <a:p>
                      <a:pPr algn="ctr"/>
                      <a:r>
                        <a:rPr lang="en-US" sz="1600" dirty="0"/>
                        <a:t>0.2069</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9" y="2028992"/>
            <a:ext cx="4068148" cy="15448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0.0033</a:t>
            </a:r>
          </a:p>
          <a:p>
            <a:pPr marL="0" indent="0">
              <a:buFont typeface="Arial" panose="020B0604020202020204" pitchFamily="34" charset="0"/>
              <a:buNone/>
            </a:pPr>
            <a:r>
              <a:rPr lang="en-US" dirty="0"/>
              <a:t>Y-Intercept: -0.11</a:t>
            </a:r>
          </a:p>
          <a:p>
            <a:pPr marL="0" indent="0">
              <a:buFont typeface="Arial" panose="020B0604020202020204" pitchFamily="34" charset="0"/>
              <a:buNone/>
            </a:pPr>
            <a:r>
              <a:rPr lang="en-US" dirty="0"/>
              <a:t>Correlation p-Value: </a:t>
            </a:r>
            <a:r>
              <a:rPr lang="en-US" b="1" dirty="0">
                <a:solidFill>
                  <a:schemeClr val="accent6">
                    <a:lumMod val="75000"/>
                  </a:schemeClr>
                </a:solidFill>
              </a:rPr>
              <a:t>0.0415</a:t>
            </a:r>
            <a:r>
              <a:rPr lang="en-US" dirty="0"/>
              <a:t> </a:t>
            </a:r>
          </a:p>
        </p:txBody>
      </p:sp>
    </p:spTree>
    <p:extLst>
      <p:ext uri="{BB962C8B-B14F-4D97-AF65-F5344CB8AC3E}">
        <p14:creationId xmlns:p14="http://schemas.microsoft.com/office/powerpoint/2010/main" val="3330226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7F487C-F365-EB8A-2E3F-F36FD63B0BBC}"/>
              </a:ext>
            </a:extLst>
          </p:cNvPr>
          <p:cNvSpPr/>
          <p:nvPr/>
        </p:nvSpPr>
        <p:spPr>
          <a:xfrm>
            <a:off x="8013053" y="0"/>
            <a:ext cx="4173895" cy="68580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263ABE3-2282-78F2-BF8D-1B6A142914F0}"/>
              </a:ext>
            </a:extLst>
          </p:cNvPr>
          <p:cNvSpPr/>
          <p:nvPr/>
        </p:nvSpPr>
        <p:spPr>
          <a:xfrm>
            <a:off x="0" y="0"/>
            <a:ext cx="12192000" cy="94499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B3551-2B89-521F-4E51-C05D29095D80}"/>
              </a:ext>
            </a:extLst>
          </p:cNvPr>
          <p:cNvSpPr>
            <a:spLocks noGrp="1"/>
          </p:cNvSpPr>
          <p:nvPr>
            <p:ph type="title"/>
          </p:nvPr>
        </p:nvSpPr>
        <p:spPr>
          <a:xfrm>
            <a:off x="348343" y="210380"/>
            <a:ext cx="11005457" cy="693899"/>
          </a:xfrm>
        </p:spPr>
        <p:txBody>
          <a:bodyPr>
            <a:noAutofit/>
          </a:bodyPr>
          <a:lstStyle/>
          <a:p>
            <a:r>
              <a:rPr lang="en-US" b="1" dirty="0">
                <a:solidFill>
                  <a:schemeClr val="bg1"/>
                </a:solidFill>
              </a:rPr>
              <a:t>Background</a:t>
            </a:r>
          </a:p>
        </p:txBody>
      </p:sp>
      <p:sp>
        <p:nvSpPr>
          <p:cNvPr id="3" name="Content Placeholder 2">
            <a:extLst>
              <a:ext uri="{FF2B5EF4-FFF2-40B4-BE49-F238E27FC236}">
                <a16:creationId xmlns:a16="http://schemas.microsoft.com/office/drawing/2014/main" id="{C85C7611-658E-8719-F930-DBA30FED1E1D}"/>
              </a:ext>
            </a:extLst>
          </p:cNvPr>
          <p:cNvSpPr>
            <a:spLocks noGrp="1"/>
          </p:cNvSpPr>
          <p:nvPr>
            <p:ph idx="1"/>
          </p:nvPr>
        </p:nvSpPr>
        <p:spPr>
          <a:xfrm>
            <a:off x="348343" y="1264298"/>
            <a:ext cx="6962192" cy="5024631"/>
          </a:xfrm>
        </p:spPr>
        <p:txBody>
          <a:bodyPr/>
          <a:lstStyle/>
          <a:p>
            <a:r>
              <a:rPr lang="en-US" dirty="0"/>
              <a:t>Three different weapons in Olympic Fencing</a:t>
            </a:r>
          </a:p>
          <a:p>
            <a:pPr lvl="1"/>
            <a:r>
              <a:rPr lang="en-US" dirty="0"/>
              <a:t>Foil, Epee, and Saber</a:t>
            </a:r>
          </a:p>
          <a:p>
            <a:pPr lvl="1"/>
            <a:r>
              <a:rPr lang="en-US" dirty="0"/>
              <a:t>Different target areas, &amp; rules for awarding touches (points)</a:t>
            </a:r>
          </a:p>
          <a:p>
            <a:pPr lvl="1"/>
            <a:r>
              <a:rPr lang="en-US" dirty="0"/>
              <a:t>Lending to different techniques and styles</a:t>
            </a:r>
          </a:p>
          <a:p>
            <a:r>
              <a:rPr lang="en-US" b="0" i="0" u="none" strike="noStrike" dirty="0">
                <a:solidFill>
                  <a:srgbClr val="000000"/>
                </a:solidFill>
                <a:effectLst/>
                <a:latin typeface="Helvetica" panose="020B0504020202030204" pitchFamily="34" charset="0"/>
              </a:rPr>
              <a:t>Ratings</a:t>
            </a:r>
          </a:p>
          <a:p>
            <a:pPr lvl="1"/>
            <a:r>
              <a:rPr lang="en-US" b="0" i="0" u="none" strike="noStrike" dirty="0">
                <a:solidFill>
                  <a:srgbClr val="000000"/>
                </a:solidFill>
                <a:effectLst/>
                <a:latin typeface="Helvetica" panose="020B0504020202030204" pitchFamily="34" charset="0"/>
              </a:rPr>
              <a:t>letter based rating system to rank fencers' skill levels</a:t>
            </a:r>
          </a:p>
          <a:p>
            <a:pPr lvl="2"/>
            <a:r>
              <a:rPr lang="en-US" b="0" i="0" u="none" strike="noStrike" dirty="0">
                <a:solidFill>
                  <a:srgbClr val="000000"/>
                </a:solidFill>
                <a:effectLst/>
                <a:latin typeface="Helvetica" panose="020B0504020202030204" pitchFamily="34" charset="0"/>
              </a:rPr>
              <a:t>Highes</a:t>
            </a:r>
            <a:r>
              <a:rPr lang="en-US" dirty="0">
                <a:solidFill>
                  <a:srgbClr val="000000"/>
                </a:solidFill>
                <a:latin typeface="Helvetica" panose="020B0504020202030204" pitchFamily="34" charset="0"/>
              </a:rPr>
              <a:t>t skill = A</a:t>
            </a:r>
          </a:p>
          <a:p>
            <a:pPr lvl="2"/>
            <a:r>
              <a:rPr lang="en-US" b="0" i="0" u="none" strike="noStrike" dirty="0">
                <a:solidFill>
                  <a:srgbClr val="000000"/>
                </a:solidFill>
                <a:effectLst/>
                <a:latin typeface="Helvetica" panose="020B0504020202030204" pitchFamily="34" charset="0"/>
              </a:rPr>
              <a:t>Lowest level = E</a:t>
            </a:r>
          </a:p>
          <a:p>
            <a:pPr lvl="2"/>
            <a:r>
              <a:rPr lang="en-US" dirty="0">
                <a:solidFill>
                  <a:srgbClr val="000000"/>
                </a:solidFill>
                <a:latin typeface="Helvetica" panose="020B0504020202030204" pitchFamily="34" charset="0"/>
              </a:rPr>
              <a:t>Unrated = U</a:t>
            </a:r>
            <a:endParaRPr lang="en-US" b="0" i="0" u="none" strike="noStrike" dirty="0">
              <a:solidFill>
                <a:srgbClr val="000000"/>
              </a:solidFill>
              <a:effectLst/>
              <a:latin typeface="Helvetica" panose="020B0504020202030204" pitchFamily="34" charset="0"/>
            </a:endParaRPr>
          </a:p>
        </p:txBody>
      </p:sp>
      <p:sp>
        <p:nvSpPr>
          <p:cNvPr id="5" name="Rectangle 4">
            <a:extLst>
              <a:ext uri="{FF2B5EF4-FFF2-40B4-BE49-F238E27FC236}">
                <a16:creationId xmlns:a16="http://schemas.microsoft.com/office/drawing/2014/main" id="{63F768C9-F03A-AF2F-9865-12384A08DF69}"/>
              </a:ext>
            </a:extLst>
          </p:cNvPr>
          <p:cNvSpPr/>
          <p:nvPr/>
        </p:nvSpPr>
        <p:spPr>
          <a:xfrm>
            <a:off x="0" y="936352"/>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50C1D1-602C-7420-C7B5-FC4CDC0A109C}"/>
              </a:ext>
            </a:extLst>
          </p:cNvPr>
          <p:cNvPicPr>
            <a:picLocks noChangeAspect="1"/>
          </p:cNvPicPr>
          <p:nvPr/>
        </p:nvPicPr>
        <p:blipFill rotWithShape="1">
          <a:blip r:embed="rId2"/>
          <a:srcRect r="2754"/>
          <a:stretch/>
        </p:blipFill>
        <p:spPr>
          <a:xfrm>
            <a:off x="8039903" y="2363659"/>
            <a:ext cx="4147043" cy="2414296"/>
          </a:xfrm>
          <a:prstGeom prst="rect">
            <a:avLst/>
          </a:prstGeom>
          <a:ln>
            <a:solidFill>
              <a:srgbClr val="002060"/>
            </a:solidFill>
          </a:ln>
        </p:spPr>
      </p:pic>
      <p:pic>
        <p:nvPicPr>
          <p:cNvPr id="8" name="Picture 7">
            <a:extLst>
              <a:ext uri="{FF2B5EF4-FFF2-40B4-BE49-F238E27FC236}">
                <a16:creationId xmlns:a16="http://schemas.microsoft.com/office/drawing/2014/main" id="{35D537FD-9A5A-EBE0-C087-B6C479C5627E}"/>
              </a:ext>
            </a:extLst>
          </p:cNvPr>
          <p:cNvPicPr>
            <a:picLocks noChangeAspect="1"/>
          </p:cNvPicPr>
          <p:nvPr/>
        </p:nvPicPr>
        <p:blipFill rotWithShape="1">
          <a:blip r:embed="rId3"/>
          <a:srcRect t="9902" r="3067" b="11827"/>
          <a:stretch/>
        </p:blipFill>
        <p:spPr>
          <a:xfrm>
            <a:off x="8039903" y="0"/>
            <a:ext cx="4152097" cy="2249626"/>
          </a:xfrm>
          <a:prstGeom prst="rect">
            <a:avLst/>
          </a:prstGeom>
          <a:ln>
            <a:solidFill>
              <a:srgbClr val="002060"/>
            </a:solidFill>
          </a:ln>
        </p:spPr>
      </p:pic>
      <p:pic>
        <p:nvPicPr>
          <p:cNvPr id="9" name="Picture 8">
            <a:extLst>
              <a:ext uri="{FF2B5EF4-FFF2-40B4-BE49-F238E27FC236}">
                <a16:creationId xmlns:a16="http://schemas.microsoft.com/office/drawing/2014/main" id="{AC7F9667-7036-CF7A-43CB-233F0E04F215}"/>
              </a:ext>
            </a:extLst>
          </p:cNvPr>
          <p:cNvPicPr>
            <a:picLocks noChangeAspect="1"/>
          </p:cNvPicPr>
          <p:nvPr/>
        </p:nvPicPr>
        <p:blipFill rotWithShape="1">
          <a:blip r:embed="rId4"/>
          <a:srcRect r="2771"/>
          <a:stretch/>
        </p:blipFill>
        <p:spPr>
          <a:xfrm>
            <a:off x="8039905" y="4890713"/>
            <a:ext cx="4147042" cy="1967287"/>
          </a:xfrm>
          <a:prstGeom prst="rect">
            <a:avLst/>
          </a:prstGeom>
          <a:ln>
            <a:solidFill>
              <a:srgbClr val="002060"/>
            </a:solidFill>
          </a:ln>
        </p:spPr>
      </p:pic>
      <p:sp>
        <p:nvSpPr>
          <p:cNvPr id="11" name="TextBox 10">
            <a:extLst>
              <a:ext uri="{FF2B5EF4-FFF2-40B4-BE49-F238E27FC236}">
                <a16:creationId xmlns:a16="http://schemas.microsoft.com/office/drawing/2014/main" id="{184C9D86-381F-AD8B-1CA0-0BA4F84640A5}"/>
              </a:ext>
            </a:extLst>
          </p:cNvPr>
          <p:cNvSpPr txBox="1"/>
          <p:nvPr/>
        </p:nvSpPr>
        <p:spPr>
          <a:xfrm>
            <a:off x="11264966" y="0"/>
            <a:ext cx="895739" cy="461665"/>
          </a:xfrm>
          <a:prstGeom prst="rect">
            <a:avLst/>
          </a:prstGeom>
          <a:noFill/>
        </p:spPr>
        <p:txBody>
          <a:bodyPr wrap="square" rtlCol="0">
            <a:spAutoFit/>
          </a:bodyPr>
          <a:lstStyle/>
          <a:p>
            <a:r>
              <a:rPr lang="en-US" sz="2400" dirty="0">
                <a:solidFill>
                  <a:schemeClr val="bg1"/>
                </a:solidFill>
              </a:rPr>
              <a:t>Saber</a:t>
            </a:r>
            <a:endParaRPr lang="en-US" dirty="0">
              <a:solidFill>
                <a:schemeClr val="bg1"/>
              </a:solidFill>
            </a:endParaRPr>
          </a:p>
        </p:txBody>
      </p:sp>
      <p:sp>
        <p:nvSpPr>
          <p:cNvPr id="12" name="TextBox 11">
            <a:extLst>
              <a:ext uri="{FF2B5EF4-FFF2-40B4-BE49-F238E27FC236}">
                <a16:creationId xmlns:a16="http://schemas.microsoft.com/office/drawing/2014/main" id="{5222F08D-4604-278A-0133-7F84FEB8B59C}"/>
              </a:ext>
            </a:extLst>
          </p:cNvPr>
          <p:cNvSpPr txBox="1"/>
          <p:nvPr/>
        </p:nvSpPr>
        <p:spPr>
          <a:xfrm>
            <a:off x="11389568" y="2437955"/>
            <a:ext cx="730898" cy="461665"/>
          </a:xfrm>
          <a:prstGeom prst="rect">
            <a:avLst/>
          </a:prstGeom>
          <a:noFill/>
        </p:spPr>
        <p:txBody>
          <a:bodyPr wrap="square" rtlCol="0">
            <a:spAutoFit/>
          </a:bodyPr>
          <a:lstStyle/>
          <a:p>
            <a:r>
              <a:rPr lang="en-US" sz="2400" dirty="0">
                <a:solidFill>
                  <a:schemeClr val="bg1"/>
                </a:solidFill>
              </a:rPr>
              <a:t>Foil</a:t>
            </a:r>
            <a:endParaRPr lang="en-US" dirty="0">
              <a:solidFill>
                <a:schemeClr val="bg1"/>
              </a:solidFill>
            </a:endParaRPr>
          </a:p>
        </p:txBody>
      </p:sp>
      <p:sp>
        <p:nvSpPr>
          <p:cNvPr id="13" name="TextBox 12">
            <a:extLst>
              <a:ext uri="{FF2B5EF4-FFF2-40B4-BE49-F238E27FC236}">
                <a16:creationId xmlns:a16="http://schemas.microsoft.com/office/drawing/2014/main" id="{74A91D7B-E35E-E73E-FBCA-07C29D820934}"/>
              </a:ext>
            </a:extLst>
          </p:cNvPr>
          <p:cNvSpPr txBox="1"/>
          <p:nvPr/>
        </p:nvSpPr>
        <p:spPr>
          <a:xfrm>
            <a:off x="11353800" y="4983571"/>
            <a:ext cx="895739" cy="461665"/>
          </a:xfrm>
          <a:prstGeom prst="rect">
            <a:avLst/>
          </a:prstGeom>
          <a:noFill/>
        </p:spPr>
        <p:txBody>
          <a:bodyPr wrap="square" rtlCol="0">
            <a:spAutoFit/>
          </a:bodyPr>
          <a:lstStyle/>
          <a:p>
            <a:r>
              <a:rPr lang="en-US" sz="2400" dirty="0">
                <a:solidFill>
                  <a:schemeClr val="bg1"/>
                </a:solidFill>
              </a:rPr>
              <a:t>Epee</a:t>
            </a:r>
            <a:endParaRPr lang="en-US" dirty="0">
              <a:solidFill>
                <a:schemeClr val="bg1"/>
              </a:solidFill>
            </a:endParaRPr>
          </a:p>
        </p:txBody>
      </p:sp>
      <p:pic>
        <p:nvPicPr>
          <p:cNvPr id="1026" name="Picture 2" descr="What Weapon? - West Coast Fencing">
            <a:extLst>
              <a:ext uri="{FF2B5EF4-FFF2-40B4-BE49-F238E27FC236}">
                <a16:creationId xmlns:a16="http://schemas.microsoft.com/office/drawing/2014/main" id="{0534740F-6984-26E5-2995-8E1653110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620" y="4497355"/>
            <a:ext cx="4205382" cy="232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49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Epee</a:t>
            </a:r>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493348" y="5003280"/>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rgbClr val="C00000"/>
                </a:solidFill>
              </a:rPr>
              <a:t>N</a:t>
            </a:r>
            <a:r>
              <a:rPr lang="en-US" dirty="0"/>
              <a:t> </a:t>
            </a:r>
          </a:p>
          <a:p>
            <a:pPr marL="0" indent="0">
              <a:buNone/>
            </a:pPr>
            <a:r>
              <a:rPr lang="en-US" dirty="0"/>
              <a:t>Chi^2 value = 82.7</a:t>
            </a:r>
          </a:p>
          <a:p>
            <a:pPr marL="0" indent="0">
              <a:buNone/>
            </a:pPr>
            <a:r>
              <a:rPr lang="en-US" dirty="0"/>
              <a:t>Chi^2 Critical = 26.3</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503237" y="5003280"/>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solidFill>
              </a:rPr>
              <a:t>Y</a:t>
            </a:r>
            <a:r>
              <a:rPr lang="en-US" dirty="0"/>
              <a:t> </a:t>
            </a:r>
          </a:p>
          <a:p>
            <a:pPr marL="0" indent="0">
              <a:buNone/>
            </a:pPr>
            <a:r>
              <a:rPr lang="en-US" dirty="0"/>
              <a:t>(Autocorrelation)</a:t>
            </a:r>
          </a:p>
        </p:txBody>
      </p:sp>
      <p:pic>
        <p:nvPicPr>
          <p:cNvPr id="9" name="Picture 8">
            <a:extLst>
              <a:ext uri="{FF2B5EF4-FFF2-40B4-BE49-F238E27FC236}">
                <a16:creationId xmlns:a16="http://schemas.microsoft.com/office/drawing/2014/main" id="{E3318A52-3A18-E2EF-261C-CC3919D5D854}"/>
              </a:ext>
            </a:extLst>
          </p:cNvPr>
          <p:cNvPicPr>
            <a:picLocks noChangeAspect="1"/>
          </p:cNvPicPr>
          <p:nvPr/>
        </p:nvPicPr>
        <p:blipFill>
          <a:blip r:embed="rId2"/>
          <a:stretch>
            <a:fillRect/>
          </a:stretch>
        </p:blipFill>
        <p:spPr>
          <a:xfrm>
            <a:off x="5144076" y="1219287"/>
            <a:ext cx="4640156" cy="3762773"/>
          </a:xfrm>
          <a:prstGeom prst="rect">
            <a:avLst/>
          </a:prstGeom>
        </p:spPr>
      </p:pic>
      <p:sp>
        <p:nvSpPr>
          <p:cNvPr id="7" name="Content Placeholder 5">
            <a:extLst>
              <a:ext uri="{FF2B5EF4-FFF2-40B4-BE49-F238E27FC236}">
                <a16:creationId xmlns:a16="http://schemas.microsoft.com/office/drawing/2014/main" id="{F7E4C952-6B1F-AEE6-3771-6FD05B808008}"/>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0.0027</a:t>
            </a:r>
          </a:p>
          <a:p>
            <a:pPr marL="0" indent="0">
              <a:buNone/>
            </a:pPr>
            <a:r>
              <a:rPr lang="en-US" dirty="0"/>
              <a:t>Chi^2 critical = 410.5</a:t>
            </a:r>
          </a:p>
        </p:txBody>
      </p:sp>
      <p:pic>
        <p:nvPicPr>
          <p:cNvPr id="10" name="Picture 9">
            <a:extLst>
              <a:ext uri="{FF2B5EF4-FFF2-40B4-BE49-F238E27FC236}">
                <a16:creationId xmlns:a16="http://schemas.microsoft.com/office/drawing/2014/main" id="{7CE381F9-D378-D7D9-4DF3-DE6003C44AFB}"/>
              </a:ext>
            </a:extLst>
          </p:cNvPr>
          <p:cNvPicPr>
            <a:picLocks noChangeAspect="1"/>
          </p:cNvPicPr>
          <p:nvPr/>
        </p:nvPicPr>
        <p:blipFill>
          <a:blip r:embed="rId3"/>
          <a:stretch>
            <a:fillRect/>
          </a:stretch>
        </p:blipFill>
        <p:spPr>
          <a:xfrm>
            <a:off x="246168" y="1260248"/>
            <a:ext cx="4640156" cy="3679914"/>
          </a:xfrm>
          <a:prstGeom prst="rect">
            <a:avLst/>
          </a:prstGeom>
        </p:spPr>
      </p:pic>
    </p:spTree>
    <p:extLst>
      <p:ext uri="{BB962C8B-B14F-4D97-AF65-F5344CB8AC3E}">
        <p14:creationId xmlns:p14="http://schemas.microsoft.com/office/powerpoint/2010/main" val="304845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Foil</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4045262396"/>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0.0047</a:t>
                      </a:r>
                    </a:p>
                  </a:txBody>
                  <a:tcPr>
                    <a:solidFill>
                      <a:schemeClr val="accent4">
                        <a:lumMod val="20000"/>
                        <a:lumOff val="80000"/>
                      </a:schemeClr>
                    </a:solidFill>
                  </a:tcPr>
                </a:tc>
                <a:tc>
                  <a:txBody>
                    <a:bodyPr/>
                    <a:lstStyle/>
                    <a:p>
                      <a:pPr algn="ctr"/>
                      <a:r>
                        <a:rPr lang="en-US" sz="1600" dirty="0"/>
                        <a:t>0.0071</a:t>
                      </a:r>
                    </a:p>
                  </a:txBody>
                  <a:tcPr>
                    <a:solidFill>
                      <a:schemeClr val="accent4">
                        <a:lumMod val="20000"/>
                        <a:lumOff val="80000"/>
                      </a:schemeClr>
                    </a:solidFill>
                  </a:tcPr>
                </a:tc>
                <a:tc>
                  <a:txBody>
                    <a:bodyPr/>
                    <a:lstStyle/>
                    <a:p>
                      <a:pPr algn="ctr"/>
                      <a:r>
                        <a:rPr lang="en-US" sz="1600" dirty="0"/>
                        <a:t>0.0094</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0.2313</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0.3407</a:t>
                      </a:r>
                    </a:p>
                  </a:txBody>
                  <a:tcPr>
                    <a:solidFill>
                      <a:schemeClr val="accent4">
                        <a:lumMod val="20000"/>
                        <a:lumOff val="80000"/>
                      </a:schemeClr>
                    </a:solidFill>
                  </a:tcPr>
                </a:tc>
                <a:tc>
                  <a:txBody>
                    <a:bodyPr/>
                    <a:lstStyle/>
                    <a:p>
                      <a:pPr algn="ctr"/>
                      <a:r>
                        <a:rPr lang="en-US" sz="1600" dirty="0"/>
                        <a:t>0.4415</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8" y="2028992"/>
            <a:ext cx="4702630" cy="15448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0.0071</a:t>
            </a:r>
          </a:p>
          <a:p>
            <a:pPr marL="0" indent="0">
              <a:buFont typeface="Arial" panose="020B0604020202020204" pitchFamily="34" charset="0"/>
              <a:buNone/>
            </a:pPr>
            <a:r>
              <a:rPr lang="en-US" dirty="0"/>
              <a:t>Y-Intercept: -0.2345 </a:t>
            </a:r>
          </a:p>
          <a:p>
            <a:pPr marL="0" indent="0">
              <a:buFont typeface="Arial" panose="020B0604020202020204" pitchFamily="34" charset="0"/>
              <a:buNone/>
            </a:pPr>
            <a:r>
              <a:rPr lang="en-US" dirty="0"/>
              <a:t>Correlation p-Value: </a:t>
            </a:r>
            <a:r>
              <a:rPr lang="en-US" b="1" dirty="0">
                <a:solidFill>
                  <a:schemeClr val="accent6">
                    <a:lumMod val="75000"/>
                  </a:schemeClr>
                </a:solidFill>
              </a:rPr>
              <a:t>7.6260e-09</a:t>
            </a:r>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B727B7EF-B900-80CF-3E61-4917B8525E9A}"/>
              </a:ext>
            </a:extLst>
          </p:cNvPr>
          <p:cNvPicPr>
            <a:picLocks noChangeAspect="1"/>
          </p:cNvPicPr>
          <p:nvPr/>
        </p:nvPicPr>
        <p:blipFill>
          <a:blip r:embed="rId2"/>
          <a:stretch>
            <a:fillRect/>
          </a:stretch>
        </p:blipFill>
        <p:spPr>
          <a:xfrm>
            <a:off x="291164" y="1420821"/>
            <a:ext cx="6544801" cy="5124603"/>
          </a:xfrm>
          <a:prstGeom prst="rect">
            <a:avLst/>
          </a:prstGeom>
        </p:spPr>
      </p:pic>
    </p:spTree>
    <p:extLst>
      <p:ext uri="{BB962C8B-B14F-4D97-AF65-F5344CB8AC3E}">
        <p14:creationId xmlns:p14="http://schemas.microsoft.com/office/powerpoint/2010/main" val="44686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Foil</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223935" y="5063961"/>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rgbClr val="C00000"/>
                </a:solidFill>
              </a:rPr>
              <a:t>N</a:t>
            </a:r>
            <a:r>
              <a:rPr lang="en-US" dirty="0"/>
              <a:t> </a:t>
            </a:r>
          </a:p>
          <a:p>
            <a:pPr marL="0" indent="0">
              <a:buNone/>
            </a:pPr>
            <a:r>
              <a:rPr lang="en-US" dirty="0"/>
              <a:t>Chi^2 value = 43.7</a:t>
            </a:r>
          </a:p>
          <a:p>
            <a:pPr marL="0" indent="0">
              <a:buNone/>
            </a:pPr>
            <a:r>
              <a:rPr lang="en-US" dirty="0"/>
              <a:t>Chi^2 Critical = 22.4</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339950" y="5084711"/>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solidFill>
              </a:rPr>
              <a:t>Y</a:t>
            </a:r>
            <a:endParaRPr lang="en-US" dirty="0"/>
          </a:p>
          <a:p>
            <a:pPr marL="0" indent="0">
              <a:buNone/>
            </a:pPr>
            <a:r>
              <a:rPr lang="en-US" dirty="0"/>
              <a:t>(Autocorrelation)</a:t>
            </a:r>
          </a:p>
        </p:txBody>
      </p:sp>
      <p:pic>
        <p:nvPicPr>
          <p:cNvPr id="15" name="Picture 14">
            <a:extLst>
              <a:ext uri="{FF2B5EF4-FFF2-40B4-BE49-F238E27FC236}">
                <a16:creationId xmlns:a16="http://schemas.microsoft.com/office/drawing/2014/main" id="{1B13C9C4-419C-0B05-9C10-040857C39BEB}"/>
              </a:ext>
            </a:extLst>
          </p:cNvPr>
          <p:cNvPicPr>
            <a:picLocks noChangeAspect="1"/>
          </p:cNvPicPr>
          <p:nvPr/>
        </p:nvPicPr>
        <p:blipFill>
          <a:blip r:embed="rId2"/>
          <a:stretch>
            <a:fillRect/>
          </a:stretch>
        </p:blipFill>
        <p:spPr>
          <a:xfrm>
            <a:off x="5302163" y="1252333"/>
            <a:ext cx="4551883" cy="3664009"/>
          </a:xfrm>
          <a:prstGeom prst="rect">
            <a:avLst/>
          </a:prstGeom>
        </p:spPr>
      </p:pic>
      <p:sp>
        <p:nvSpPr>
          <p:cNvPr id="7" name="Content Placeholder 5">
            <a:extLst>
              <a:ext uri="{FF2B5EF4-FFF2-40B4-BE49-F238E27FC236}">
                <a16:creationId xmlns:a16="http://schemas.microsoft.com/office/drawing/2014/main" id="{773C0CBB-8797-B331-C9AF-C181EF12D722}"/>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0.0034</a:t>
            </a:r>
          </a:p>
          <a:p>
            <a:pPr marL="0" indent="0">
              <a:buNone/>
            </a:pPr>
            <a:r>
              <a:rPr lang="en-US" dirty="0"/>
              <a:t>Chi^2 critical = 311.5</a:t>
            </a:r>
          </a:p>
        </p:txBody>
      </p:sp>
      <p:pic>
        <p:nvPicPr>
          <p:cNvPr id="9" name="Picture 8">
            <a:extLst>
              <a:ext uri="{FF2B5EF4-FFF2-40B4-BE49-F238E27FC236}">
                <a16:creationId xmlns:a16="http://schemas.microsoft.com/office/drawing/2014/main" id="{E52431F1-FA5D-108A-CE06-937413A75F32}"/>
              </a:ext>
            </a:extLst>
          </p:cNvPr>
          <p:cNvPicPr>
            <a:picLocks noChangeAspect="1"/>
          </p:cNvPicPr>
          <p:nvPr/>
        </p:nvPicPr>
        <p:blipFill>
          <a:blip r:embed="rId3"/>
          <a:stretch>
            <a:fillRect/>
          </a:stretch>
        </p:blipFill>
        <p:spPr>
          <a:xfrm>
            <a:off x="111968" y="1334278"/>
            <a:ext cx="4664206" cy="3641460"/>
          </a:xfrm>
          <a:prstGeom prst="rect">
            <a:avLst/>
          </a:prstGeom>
        </p:spPr>
      </p:pic>
    </p:spTree>
    <p:extLst>
      <p:ext uri="{BB962C8B-B14F-4D97-AF65-F5344CB8AC3E}">
        <p14:creationId xmlns:p14="http://schemas.microsoft.com/office/powerpoint/2010/main" val="3789800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Saber</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4167821342"/>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0.0056</a:t>
                      </a:r>
                    </a:p>
                  </a:txBody>
                  <a:tcPr>
                    <a:solidFill>
                      <a:schemeClr val="accent4">
                        <a:lumMod val="20000"/>
                        <a:lumOff val="80000"/>
                      </a:schemeClr>
                    </a:solidFill>
                  </a:tcPr>
                </a:tc>
                <a:tc>
                  <a:txBody>
                    <a:bodyPr/>
                    <a:lstStyle/>
                    <a:p>
                      <a:pPr algn="ctr"/>
                      <a:r>
                        <a:rPr lang="en-US" sz="1600" dirty="0"/>
                        <a:t>0.0084</a:t>
                      </a:r>
                    </a:p>
                  </a:txBody>
                  <a:tcPr>
                    <a:solidFill>
                      <a:schemeClr val="accent4">
                        <a:lumMod val="20000"/>
                        <a:lumOff val="80000"/>
                      </a:schemeClr>
                    </a:solidFill>
                  </a:tcPr>
                </a:tc>
                <a:tc>
                  <a:txBody>
                    <a:bodyPr/>
                    <a:lstStyle/>
                    <a:p>
                      <a:pPr algn="ctr"/>
                      <a:r>
                        <a:rPr lang="en-US" sz="1600" dirty="0"/>
                        <a:t>0.0111</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0.2180</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0.3219</a:t>
                      </a:r>
                    </a:p>
                  </a:txBody>
                  <a:tcPr>
                    <a:solidFill>
                      <a:schemeClr val="accent4">
                        <a:lumMod val="20000"/>
                        <a:lumOff val="80000"/>
                      </a:schemeClr>
                    </a:solidFill>
                  </a:tcPr>
                </a:tc>
                <a:tc>
                  <a:txBody>
                    <a:bodyPr/>
                    <a:lstStyle/>
                    <a:p>
                      <a:pPr algn="ctr"/>
                      <a:r>
                        <a:rPr lang="en-US" sz="1600" dirty="0"/>
                        <a:t>0.4186</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8" y="2028992"/>
            <a:ext cx="4702630" cy="15448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0.0084   </a:t>
            </a:r>
          </a:p>
          <a:p>
            <a:pPr marL="0" indent="0">
              <a:buNone/>
            </a:pPr>
            <a:r>
              <a:rPr lang="en-US" dirty="0"/>
              <a:t>Y-Intercept: -0.2051 </a:t>
            </a:r>
          </a:p>
          <a:p>
            <a:pPr marL="0" indent="0">
              <a:buFont typeface="Arial" panose="020B0604020202020204" pitchFamily="34" charset="0"/>
              <a:buNone/>
            </a:pPr>
            <a:r>
              <a:rPr lang="en-US" dirty="0"/>
              <a:t>Correlation p-Value: </a:t>
            </a:r>
            <a:r>
              <a:rPr lang="en-US" b="1" dirty="0">
                <a:solidFill>
                  <a:schemeClr val="accent6">
                    <a:lumMod val="75000"/>
                  </a:schemeClr>
                </a:solidFill>
              </a:rPr>
              <a:t>7.3886e-09</a:t>
            </a:r>
          </a:p>
        </p:txBody>
      </p:sp>
      <p:pic>
        <p:nvPicPr>
          <p:cNvPr id="9" name="Picture 8">
            <a:extLst>
              <a:ext uri="{FF2B5EF4-FFF2-40B4-BE49-F238E27FC236}">
                <a16:creationId xmlns:a16="http://schemas.microsoft.com/office/drawing/2014/main" id="{F700A6B9-F6CE-A1A5-26C8-793211C234BD}"/>
              </a:ext>
            </a:extLst>
          </p:cNvPr>
          <p:cNvPicPr>
            <a:picLocks noChangeAspect="1"/>
          </p:cNvPicPr>
          <p:nvPr/>
        </p:nvPicPr>
        <p:blipFill>
          <a:blip r:embed="rId2"/>
          <a:stretch>
            <a:fillRect/>
          </a:stretch>
        </p:blipFill>
        <p:spPr>
          <a:xfrm>
            <a:off x="270586" y="1372216"/>
            <a:ext cx="6577259" cy="4963270"/>
          </a:xfrm>
          <a:prstGeom prst="rect">
            <a:avLst/>
          </a:prstGeom>
        </p:spPr>
      </p:pic>
    </p:spTree>
    <p:extLst>
      <p:ext uri="{BB962C8B-B14F-4D97-AF65-F5344CB8AC3E}">
        <p14:creationId xmlns:p14="http://schemas.microsoft.com/office/powerpoint/2010/main" val="2322527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Saber</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135294" y="5091769"/>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rgbClr val="C00000"/>
                </a:solidFill>
              </a:rPr>
              <a:t>N</a:t>
            </a:r>
            <a:r>
              <a:rPr lang="en-US" dirty="0"/>
              <a:t> </a:t>
            </a:r>
          </a:p>
          <a:p>
            <a:pPr marL="0" indent="0">
              <a:buNone/>
            </a:pPr>
            <a:r>
              <a:rPr lang="en-US" dirty="0"/>
              <a:t>Chi^2 value =1,</a:t>
            </a:r>
            <a:r>
              <a:rPr lang="it-IT" dirty="0"/>
              <a:t>687</a:t>
            </a:r>
            <a:endParaRPr lang="en-US" dirty="0"/>
          </a:p>
          <a:p>
            <a:pPr marL="0" indent="0">
              <a:buNone/>
            </a:pPr>
            <a:r>
              <a:rPr lang="en-US" dirty="0"/>
              <a:t>Chi^2 critical = 23.7</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188916" y="5091769"/>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solidFill>
              </a:rPr>
              <a:t>Y</a:t>
            </a:r>
            <a:endParaRPr lang="en-US" dirty="0"/>
          </a:p>
          <a:p>
            <a:pPr marL="0" indent="0">
              <a:buNone/>
            </a:pPr>
            <a:r>
              <a:rPr lang="en-US" dirty="0"/>
              <a:t>(Autocorrelation)</a:t>
            </a:r>
          </a:p>
        </p:txBody>
      </p:sp>
      <p:pic>
        <p:nvPicPr>
          <p:cNvPr id="15" name="Picture 14">
            <a:extLst>
              <a:ext uri="{FF2B5EF4-FFF2-40B4-BE49-F238E27FC236}">
                <a16:creationId xmlns:a16="http://schemas.microsoft.com/office/drawing/2014/main" id="{DED19782-98D5-37F3-6FCE-6A1D3C1916BC}"/>
              </a:ext>
            </a:extLst>
          </p:cNvPr>
          <p:cNvPicPr>
            <a:picLocks noChangeAspect="1"/>
          </p:cNvPicPr>
          <p:nvPr/>
        </p:nvPicPr>
        <p:blipFill>
          <a:blip r:embed="rId2"/>
          <a:stretch>
            <a:fillRect/>
          </a:stretch>
        </p:blipFill>
        <p:spPr>
          <a:xfrm>
            <a:off x="4929096" y="1241643"/>
            <a:ext cx="4682602" cy="3815549"/>
          </a:xfrm>
          <a:prstGeom prst="rect">
            <a:avLst/>
          </a:prstGeom>
        </p:spPr>
      </p:pic>
      <p:sp>
        <p:nvSpPr>
          <p:cNvPr id="7" name="Content Placeholder 5">
            <a:extLst>
              <a:ext uri="{FF2B5EF4-FFF2-40B4-BE49-F238E27FC236}">
                <a16:creationId xmlns:a16="http://schemas.microsoft.com/office/drawing/2014/main" id="{EEE8B91D-54A8-4EAE-2CAD-C05446E95F4E}"/>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0.0027</a:t>
            </a:r>
          </a:p>
          <a:p>
            <a:pPr marL="0" indent="0">
              <a:buNone/>
            </a:pPr>
            <a:r>
              <a:rPr lang="en-US" dirty="0"/>
              <a:t>Chi^2 critical = 348.9</a:t>
            </a:r>
          </a:p>
        </p:txBody>
      </p:sp>
      <p:pic>
        <p:nvPicPr>
          <p:cNvPr id="9" name="Picture 8">
            <a:extLst>
              <a:ext uri="{FF2B5EF4-FFF2-40B4-BE49-F238E27FC236}">
                <a16:creationId xmlns:a16="http://schemas.microsoft.com/office/drawing/2014/main" id="{11C1FC75-820A-C4C4-ADA3-4BFB95158987}"/>
              </a:ext>
            </a:extLst>
          </p:cNvPr>
          <p:cNvPicPr>
            <a:picLocks noChangeAspect="1"/>
          </p:cNvPicPr>
          <p:nvPr/>
        </p:nvPicPr>
        <p:blipFill>
          <a:blip r:embed="rId3"/>
          <a:stretch>
            <a:fillRect/>
          </a:stretch>
        </p:blipFill>
        <p:spPr>
          <a:xfrm>
            <a:off x="83975" y="1260248"/>
            <a:ext cx="4692275" cy="3737182"/>
          </a:xfrm>
          <a:prstGeom prst="rect">
            <a:avLst/>
          </a:prstGeom>
        </p:spPr>
      </p:pic>
    </p:spTree>
    <p:extLst>
      <p:ext uri="{BB962C8B-B14F-4D97-AF65-F5344CB8AC3E}">
        <p14:creationId xmlns:p14="http://schemas.microsoft.com/office/powerpoint/2010/main" val="3324513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4DF119-C3A6-5597-88E6-22EC792D29A9}"/>
              </a:ext>
            </a:extLst>
          </p:cNvPr>
          <p:cNvSpPr/>
          <p:nvPr/>
        </p:nvSpPr>
        <p:spPr>
          <a:xfrm>
            <a:off x="0" y="1231640"/>
            <a:ext cx="4422710" cy="56590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1070770" cy="768544"/>
          </a:xfrm>
        </p:spPr>
        <p:txBody>
          <a:bodyPr>
            <a:normAutofit/>
          </a:bodyPr>
          <a:lstStyle/>
          <a:p>
            <a:r>
              <a:rPr lang="en-US" sz="4000" b="1" dirty="0">
                <a:solidFill>
                  <a:schemeClr val="bg1"/>
                </a:solidFill>
              </a:rPr>
              <a:t>DE Win-Loss Ratio Versus Number Events Reg Results</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59A27398-34DB-ED1E-562A-672F1854D74E}"/>
              </a:ext>
            </a:extLst>
          </p:cNvPr>
          <p:cNvSpPr txBox="1">
            <a:spLocks/>
          </p:cNvSpPr>
          <p:nvPr/>
        </p:nvSpPr>
        <p:spPr>
          <a:xfrm>
            <a:off x="4780387" y="1436914"/>
            <a:ext cx="7162797" cy="52571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dirty="0"/>
              <a:t>The correlation coefficient for Saber and Foil correlations were significantly higher than Epee</a:t>
            </a:r>
          </a:p>
          <a:p>
            <a:pPr>
              <a:lnSpc>
                <a:spcPct val="120000"/>
              </a:lnSpc>
            </a:pPr>
            <a:r>
              <a:rPr lang="en-US" sz="2400" dirty="0"/>
              <a:t># of events participate in is a more accurate predictor of how far one makes it in tournaments on average for foil and saber</a:t>
            </a:r>
          </a:p>
          <a:p>
            <a:pPr marL="0" indent="0">
              <a:lnSpc>
                <a:spcPct val="120000"/>
              </a:lnSpc>
              <a:buFont typeface="Arial" panose="020B0604020202020204" pitchFamily="34" charset="0"/>
              <a:buNone/>
            </a:pPr>
            <a:endParaRPr lang="en-US" sz="800" dirty="0"/>
          </a:p>
          <a:p>
            <a:pPr marL="0" indent="0">
              <a:lnSpc>
                <a:spcPct val="120000"/>
              </a:lnSpc>
              <a:buFont typeface="Arial" panose="020B0604020202020204" pitchFamily="34" charset="0"/>
              <a:buNone/>
            </a:pPr>
            <a:r>
              <a:rPr lang="en-US" sz="2400" dirty="0"/>
              <a:t>The slope of the saber and foil regressions were significantly higher than epee</a:t>
            </a:r>
          </a:p>
          <a:p>
            <a:pPr>
              <a:lnSpc>
                <a:spcPct val="120000"/>
              </a:lnSpc>
            </a:pPr>
            <a:r>
              <a:rPr lang="en-US" sz="2400" dirty="0" err="1"/>
              <a:t>Saberist</a:t>
            </a:r>
            <a:r>
              <a:rPr lang="en-US" sz="2400" dirty="0"/>
              <a:t> and </a:t>
            </a:r>
            <a:r>
              <a:rPr lang="en-US" sz="2400" dirty="0" err="1"/>
              <a:t>foilest</a:t>
            </a:r>
            <a:r>
              <a:rPr lang="en-US" sz="2400" dirty="0"/>
              <a:t> tend to advance in their performance in DEs faster than epeeist</a:t>
            </a:r>
          </a:p>
          <a:p>
            <a:pPr marL="0" indent="0">
              <a:lnSpc>
                <a:spcPct val="120000"/>
              </a:lnSpc>
              <a:buFont typeface="Arial" panose="020B0604020202020204" pitchFamily="34" charset="0"/>
              <a:buNone/>
            </a:pPr>
            <a:endParaRPr lang="en-US" sz="900" dirty="0"/>
          </a:p>
          <a:p>
            <a:pPr marL="0" indent="0">
              <a:lnSpc>
                <a:spcPct val="120000"/>
              </a:lnSpc>
              <a:buFont typeface="Arial" panose="020B0604020202020204" pitchFamily="34" charset="0"/>
              <a:buNone/>
            </a:pPr>
            <a:r>
              <a:rPr lang="en-US" sz="2400" dirty="0"/>
              <a:t>The residuals of all three regressions are not normally distributed</a:t>
            </a:r>
          </a:p>
          <a:p>
            <a:pPr>
              <a:lnSpc>
                <a:spcPct val="120000"/>
              </a:lnSpc>
            </a:pPr>
            <a:r>
              <a:rPr lang="en-US" sz="2400" dirty="0"/>
              <a:t>Regressions had poor quality</a:t>
            </a:r>
          </a:p>
        </p:txBody>
      </p:sp>
      <p:sp>
        <p:nvSpPr>
          <p:cNvPr id="9" name="Content Placeholder 5">
            <a:extLst>
              <a:ext uri="{FF2B5EF4-FFF2-40B4-BE49-F238E27FC236}">
                <a16:creationId xmlns:a16="http://schemas.microsoft.com/office/drawing/2014/main" id="{F3D773F6-FA80-2E3F-4B9C-167380A1CDC0}"/>
              </a:ext>
            </a:extLst>
          </p:cNvPr>
          <p:cNvSpPr>
            <a:spLocks noGrp="1"/>
          </p:cNvSpPr>
          <p:nvPr>
            <p:ph idx="1"/>
          </p:nvPr>
        </p:nvSpPr>
        <p:spPr>
          <a:xfrm>
            <a:off x="200608" y="1390261"/>
            <a:ext cx="4222102" cy="5303838"/>
          </a:xfrm>
        </p:spPr>
        <p:txBody>
          <a:bodyPr>
            <a:normAutofit/>
          </a:bodyPr>
          <a:lstStyle/>
          <a:p>
            <a:pPr marL="0" indent="0">
              <a:buFont typeface="Arial" panose="020B0604020202020204" pitchFamily="34" charset="0"/>
              <a:buNone/>
            </a:pPr>
            <a:r>
              <a:rPr lang="en-US" sz="2400" dirty="0"/>
              <a:t>Significant positive correlation between # of events prior to earning a rating and the ln() of the fencer’s DE win-to-loss ratio.</a:t>
            </a:r>
          </a:p>
          <a:p>
            <a:pPr marL="0" indent="0">
              <a:buFont typeface="Arial" panose="020B0604020202020204" pitchFamily="34" charset="0"/>
              <a:buNone/>
            </a:pPr>
            <a:endParaRPr lang="en-US" dirty="0"/>
          </a:p>
        </p:txBody>
      </p:sp>
      <p:sp>
        <p:nvSpPr>
          <p:cNvPr id="10" name="Rectangle 9">
            <a:extLst>
              <a:ext uri="{FF2B5EF4-FFF2-40B4-BE49-F238E27FC236}">
                <a16:creationId xmlns:a16="http://schemas.microsoft.com/office/drawing/2014/main" id="{24F731C5-89DD-5C19-F4C1-117271529180}"/>
              </a:ext>
            </a:extLst>
          </p:cNvPr>
          <p:cNvSpPr/>
          <p:nvPr/>
        </p:nvSpPr>
        <p:spPr>
          <a:xfrm rot="16200000">
            <a:off x="1585996" y="3811344"/>
            <a:ext cx="5883371" cy="20994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0DC9454-207A-BBDC-68EB-1AAC87DF3ADD}"/>
              </a:ext>
            </a:extLst>
          </p:cNvPr>
          <p:cNvPicPr>
            <a:picLocks noChangeAspect="1"/>
          </p:cNvPicPr>
          <p:nvPr/>
        </p:nvPicPr>
        <p:blipFill rotWithShape="1">
          <a:blip r:embed="rId2"/>
          <a:srcRect t="52076"/>
          <a:stretch/>
        </p:blipFill>
        <p:spPr>
          <a:xfrm>
            <a:off x="-1" y="3051820"/>
            <a:ext cx="4413795" cy="2784575"/>
          </a:xfrm>
          <a:prstGeom prst="rect">
            <a:avLst/>
          </a:prstGeom>
          <a:ln>
            <a:solidFill>
              <a:srgbClr val="002060"/>
            </a:solidFill>
          </a:ln>
        </p:spPr>
      </p:pic>
    </p:spTree>
    <p:extLst>
      <p:ext uri="{BB962C8B-B14F-4D97-AF65-F5344CB8AC3E}">
        <p14:creationId xmlns:p14="http://schemas.microsoft.com/office/powerpoint/2010/main" val="3195017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3994C-6445-3E37-98F6-4A88AD42F584}"/>
              </a:ext>
            </a:extLst>
          </p:cNvPr>
          <p:cNvPicPr>
            <a:picLocks noChangeAspect="1"/>
          </p:cNvPicPr>
          <p:nvPr/>
        </p:nvPicPr>
        <p:blipFill rotWithShape="1">
          <a:blip r:embed="rId2">
            <a:alphaModFix amt="20000"/>
          </a:blip>
          <a:srcRect t="13509" r="7092"/>
          <a:stretch/>
        </p:blipFill>
        <p:spPr>
          <a:xfrm>
            <a:off x="1153344" y="1165909"/>
            <a:ext cx="11038656" cy="5692091"/>
          </a:xfrm>
          <a:prstGeom prst="rect">
            <a:avLst/>
          </a:prstGeom>
        </p:spPr>
      </p:pic>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part 2</a:t>
            </a:r>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1315616" y="1305633"/>
            <a:ext cx="10618237" cy="5309771"/>
          </a:xfrm>
        </p:spPr>
        <p:txBody>
          <a:bodyPr>
            <a:normAutofit/>
          </a:bodyPr>
          <a:lstStyle/>
          <a:p>
            <a:pPr marL="0" indent="0">
              <a:buFont typeface="Arial" panose="020B0604020202020204" pitchFamily="34" charset="0"/>
              <a:buNone/>
            </a:pPr>
            <a:r>
              <a:rPr lang="en-US" dirty="0"/>
              <a:t>Linear regression was performed to determine the correlation between the number of events participated in before earning a rating and the natural log of Easy-Win-to-Hard-Loss ratio for each weapon</a:t>
            </a:r>
          </a:p>
          <a:p>
            <a:pPr marL="0" indent="0">
              <a:buFont typeface="Arial" panose="020B0604020202020204" pitchFamily="34" charset="0"/>
              <a:buNone/>
            </a:pPr>
            <a:endParaRPr lang="en-US" dirty="0"/>
          </a:p>
          <a:p>
            <a:r>
              <a:rPr lang="en-US" dirty="0"/>
              <a:t>The statistics were chosen to get a proxy for the relationship between the skill of a fencer and how long they have been fencing.</a:t>
            </a:r>
          </a:p>
          <a:p>
            <a:r>
              <a:rPr lang="en-US" dirty="0"/>
              <a:t>Linear Regression chosen because number of events is assumed to have no uncertainty.</a:t>
            </a:r>
          </a:p>
          <a:p>
            <a:r>
              <a:rPr lang="en-US" dirty="0"/>
              <a:t>A-rated fencers were not included since there is no other ratings above A.</a:t>
            </a:r>
          </a:p>
          <a:p>
            <a:endParaRPr lang="en-US" dirty="0"/>
          </a:p>
        </p:txBody>
      </p:sp>
      <p:sp>
        <p:nvSpPr>
          <p:cNvPr id="7" name="Rectangle 6">
            <a:extLst>
              <a:ext uri="{FF2B5EF4-FFF2-40B4-BE49-F238E27FC236}">
                <a16:creationId xmlns:a16="http://schemas.microsoft.com/office/drawing/2014/main" id="{ECF66CF1-6FCF-76A1-1483-6298593A3C18}"/>
              </a:ext>
            </a:extLst>
          </p:cNvPr>
          <p:cNvSpPr/>
          <p:nvPr/>
        </p:nvSpPr>
        <p:spPr>
          <a:xfrm>
            <a:off x="0" y="1117702"/>
            <a:ext cx="1153344" cy="57729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0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15EB58-DBE7-AB8A-1CF4-EC2D64F6EE8E}"/>
              </a:ext>
            </a:extLst>
          </p:cNvPr>
          <p:cNvPicPr>
            <a:picLocks noChangeAspect="1"/>
          </p:cNvPicPr>
          <p:nvPr/>
        </p:nvPicPr>
        <p:blipFill>
          <a:blip r:embed="rId2"/>
          <a:stretch>
            <a:fillRect/>
          </a:stretch>
        </p:blipFill>
        <p:spPr>
          <a:xfrm>
            <a:off x="123784" y="1503057"/>
            <a:ext cx="7103995" cy="5112347"/>
          </a:xfrm>
          <a:prstGeom prst="rect">
            <a:avLst/>
          </a:prstGeom>
        </p:spPr>
      </p:pic>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Epee</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3808281123"/>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-5.92e-04</a:t>
                      </a:r>
                    </a:p>
                  </a:txBody>
                  <a:tcPr>
                    <a:solidFill>
                      <a:schemeClr val="accent4">
                        <a:lumMod val="20000"/>
                        <a:lumOff val="80000"/>
                      </a:schemeClr>
                    </a:solidFill>
                  </a:tcPr>
                </a:tc>
                <a:tc>
                  <a:txBody>
                    <a:bodyPr/>
                    <a:lstStyle/>
                    <a:p>
                      <a:pPr algn="ctr"/>
                      <a:r>
                        <a:rPr lang="en-US" sz="1600" dirty="0"/>
                        <a:t>0.0052</a:t>
                      </a:r>
                    </a:p>
                  </a:txBody>
                  <a:tcPr>
                    <a:solidFill>
                      <a:schemeClr val="accent4">
                        <a:lumMod val="20000"/>
                        <a:lumOff val="80000"/>
                      </a:schemeClr>
                    </a:solidFill>
                  </a:tcPr>
                </a:tc>
                <a:tc>
                  <a:txBody>
                    <a:bodyPr/>
                    <a:lstStyle/>
                    <a:p>
                      <a:pPr algn="ctr"/>
                      <a:r>
                        <a:rPr lang="en-US" sz="1600" dirty="0"/>
                        <a:t>0.0109</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-0.0108</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0.0949</a:t>
                      </a:r>
                    </a:p>
                  </a:txBody>
                  <a:tcPr>
                    <a:solidFill>
                      <a:schemeClr val="accent4">
                        <a:lumMod val="20000"/>
                        <a:lumOff val="80000"/>
                      </a:schemeClr>
                    </a:solidFill>
                  </a:tcPr>
                </a:tc>
                <a:tc>
                  <a:txBody>
                    <a:bodyPr/>
                    <a:lstStyle/>
                    <a:p>
                      <a:pPr algn="ctr"/>
                      <a:r>
                        <a:rPr lang="en-US" sz="1600" dirty="0"/>
                        <a:t>0.1985</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9" y="2028992"/>
            <a:ext cx="4068148" cy="15448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0.0052</a:t>
            </a:r>
          </a:p>
          <a:p>
            <a:pPr marL="0" indent="0">
              <a:buNone/>
            </a:pPr>
            <a:r>
              <a:rPr lang="en-US" dirty="0"/>
              <a:t>Y-Intercept: 0.2013</a:t>
            </a:r>
          </a:p>
          <a:p>
            <a:pPr marL="0" indent="0">
              <a:buNone/>
            </a:pPr>
            <a:r>
              <a:rPr lang="en-US" dirty="0"/>
              <a:t>Correlation p-Value: </a:t>
            </a:r>
            <a:r>
              <a:rPr lang="en-US" b="1" dirty="0">
                <a:solidFill>
                  <a:srgbClr val="C00000"/>
                </a:solidFill>
              </a:rPr>
              <a:t>0.0785 </a:t>
            </a:r>
          </a:p>
        </p:txBody>
      </p:sp>
    </p:spTree>
    <p:extLst>
      <p:ext uri="{BB962C8B-B14F-4D97-AF65-F5344CB8AC3E}">
        <p14:creationId xmlns:p14="http://schemas.microsoft.com/office/powerpoint/2010/main" val="1954901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Epee</a:t>
            </a:r>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410548" y="5219751"/>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chemeClr val="accent6">
                    <a:lumMod val="75000"/>
                  </a:schemeClr>
                </a:solidFill>
              </a:rPr>
              <a:t>Y</a:t>
            </a:r>
            <a:r>
              <a:rPr lang="en-US" dirty="0"/>
              <a:t> </a:t>
            </a:r>
          </a:p>
          <a:p>
            <a:pPr marL="0" indent="0">
              <a:buNone/>
            </a:pPr>
            <a:r>
              <a:rPr lang="en-US" dirty="0"/>
              <a:t>Chi^2 value = 15.8</a:t>
            </a:r>
          </a:p>
          <a:p>
            <a:pPr marL="0" indent="0">
              <a:buNone/>
            </a:pPr>
            <a:r>
              <a:rPr lang="en-US" dirty="0"/>
              <a:t>Chi^2 Critical = 25.0</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575072" y="5222475"/>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lumMod val="75000"/>
                  </a:schemeClr>
                </a:solidFill>
              </a:rPr>
              <a:t>Y</a:t>
            </a:r>
            <a:r>
              <a:rPr lang="en-US" dirty="0"/>
              <a:t> </a:t>
            </a:r>
          </a:p>
          <a:p>
            <a:pPr marL="0" indent="0">
              <a:buNone/>
            </a:pPr>
            <a:r>
              <a:rPr lang="en-US" dirty="0"/>
              <a:t>(Autocorrelation)</a:t>
            </a:r>
          </a:p>
        </p:txBody>
      </p:sp>
      <p:pic>
        <p:nvPicPr>
          <p:cNvPr id="11" name="Picture 10">
            <a:extLst>
              <a:ext uri="{FF2B5EF4-FFF2-40B4-BE49-F238E27FC236}">
                <a16:creationId xmlns:a16="http://schemas.microsoft.com/office/drawing/2014/main" id="{4601F540-6E4F-D2DD-B46A-EC4D57531850}"/>
              </a:ext>
            </a:extLst>
          </p:cNvPr>
          <p:cNvPicPr>
            <a:picLocks noChangeAspect="1"/>
          </p:cNvPicPr>
          <p:nvPr/>
        </p:nvPicPr>
        <p:blipFill>
          <a:blip r:embed="rId2"/>
          <a:stretch>
            <a:fillRect/>
          </a:stretch>
        </p:blipFill>
        <p:spPr>
          <a:xfrm>
            <a:off x="5033765" y="1237926"/>
            <a:ext cx="4838023" cy="4007462"/>
          </a:xfrm>
          <a:prstGeom prst="rect">
            <a:avLst/>
          </a:prstGeom>
        </p:spPr>
      </p:pic>
      <p:sp>
        <p:nvSpPr>
          <p:cNvPr id="7" name="Content Placeholder 5">
            <a:extLst>
              <a:ext uri="{FF2B5EF4-FFF2-40B4-BE49-F238E27FC236}">
                <a16:creationId xmlns:a16="http://schemas.microsoft.com/office/drawing/2014/main" id="{9728DE51-AE1D-8424-20E5-908D65C2A5A6}"/>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0.0069</a:t>
            </a:r>
          </a:p>
          <a:p>
            <a:pPr marL="0" indent="0">
              <a:buNone/>
            </a:pPr>
            <a:r>
              <a:rPr lang="en-US" dirty="0"/>
              <a:t>Chi^2 critical = 388.3</a:t>
            </a:r>
          </a:p>
        </p:txBody>
      </p:sp>
      <p:pic>
        <p:nvPicPr>
          <p:cNvPr id="10" name="Picture 9">
            <a:extLst>
              <a:ext uri="{FF2B5EF4-FFF2-40B4-BE49-F238E27FC236}">
                <a16:creationId xmlns:a16="http://schemas.microsoft.com/office/drawing/2014/main" id="{E576127C-87C4-CAD1-E51E-6A2ACD2A505A}"/>
              </a:ext>
            </a:extLst>
          </p:cNvPr>
          <p:cNvPicPr>
            <a:picLocks noChangeAspect="1"/>
          </p:cNvPicPr>
          <p:nvPr/>
        </p:nvPicPr>
        <p:blipFill>
          <a:blip r:embed="rId3"/>
          <a:stretch>
            <a:fillRect/>
          </a:stretch>
        </p:blipFill>
        <p:spPr>
          <a:xfrm>
            <a:off x="178722" y="1237926"/>
            <a:ext cx="4724614" cy="3863557"/>
          </a:xfrm>
          <a:prstGeom prst="rect">
            <a:avLst/>
          </a:prstGeom>
        </p:spPr>
      </p:pic>
    </p:spTree>
    <p:extLst>
      <p:ext uri="{BB962C8B-B14F-4D97-AF65-F5344CB8AC3E}">
        <p14:creationId xmlns:p14="http://schemas.microsoft.com/office/powerpoint/2010/main" val="2016111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9BFE6D-3421-0241-F745-5FDD81F3F3DC}"/>
              </a:ext>
            </a:extLst>
          </p:cNvPr>
          <p:cNvPicPr>
            <a:picLocks noChangeAspect="1"/>
          </p:cNvPicPr>
          <p:nvPr/>
        </p:nvPicPr>
        <p:blipFill>
          <a:blip r:embed="rId2"/>
          <a:stretch>
            <a:fillRect/>
          </a:stretch>
        </p:blipFill>
        <p:spPr>
          <a:xfrm>
            <a:off x="273822" y="1380929"/>
            <a:ext cx="7055374" cy="5243111"/>
          </a:xfrm>
          <a:prstGeom prst="rect">
            <a:avLst/>
          </a:prstGeom>
        </p:spPr>
      </p:pic>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Foil</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2946768371"/>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0.0071</a:t>
                      </a:r>
                    </a:p>
                  </a:txBody>
                  <a:tcPr>
                    <a:solidFill>
                      <a:schemeClr val="accent4">
                        <a:lumMod val="20000"/>
                        <a:lumOff val="80000"/>
                      </a:schemeClr>
                    </a:solidFill>
                  </a:tcPr>
                </a:tc>
                <a:tc>
                  <a:txBody>
                    <a:bodyPr/>
                    <a:lstStyle/>
                    <a:p>
                      <a:pPr algn="ctr"/>
                      <a:r>
                        <a:rPr lang="en-US" sz="1600" dirty="0"/>
                        <a:t>0.0106</a:t>
                      </a:r>
                    </a:p>
                  </a:txBody>
                  <a:tcPr>
                    <a:solidFill>
                      <a:schemeClr val="accent4">
                        <a:lumMod val="20000"/>
                        <a:lumOff val="80000"/>
                      </a:schemeClr>
                    </a:solidFill>
                  </a:tcPr>
                </a:tc>
                <a:tc>
                  <a:txBody>
                    <a:bodyPr/>
                    <a:lstStyle/>
                    <a:p>
                      <a:pPr algn="ctr"/>
                      <a:r>
                        <a:rPr lang="en-US" sz="1600" dirty="0"/>
                        <a:t>0.0141</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0.2292</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0.3385</a:t>
                      </a:r>
                    </a:p>
                  </a:txBody>
                  <a:tcPr>
                    <a:solidFill>
                      <a:schemeClr val="accent4">
                        <a:lumMod val="20000"/>
                        <a:lumOff val="80000"/>
                      </a:schemeClr>
                    </a:solidFill>
                  </a:tcPr>
                </a:tc>
                <a:tc>
                  <a:txBody>
                    <a:bodyPr/>
                    <a:lstStyle/>
                    <a:p>
                      <a:pPr algn="ctr"/>
                      <a:r>
                        <a:rPr lang="en-US" sz="1600" dirty="0"/>
                        <a:t>0.4394</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8" y="2028992"/>
            <a:ext cx="4702630"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0.0106</a:t>
            </a:r>
          </a:p>
          <a:p>
            <a:pPr marL="0" indent="0">
              <a:buFont typeface="Arial" panose="020B0604020202020204" pitchFamily="34" charset="0"/>
              <a:buNone/>
            </a:pPr>
            <a:r>
              <a:rPr lang="en-US" dirty="0"/>
              <a:t>Y-Intercept: 0.0446</a:t>
            </a:r>
          </a:p>
          <a:p>
            <a:pPr marL="0" indent="0">
              <a:buFont typeface="Arial" panose="020B0604020202020204" pitchFamily="34" charset="0"/>
              <a:buNone/>
            </a:pPr>
            <a:r>
              <a:rPr lang="en-US" dirty="0"/>
              <a:t>Correlation p-Value: </a:t>
            </a:r>
            <a:r>
              <a:rPr lang="en-US" b="1" dirty="0">
                <a:solidFill>
                  <a:schemeClr val="accent6">
                    <a:lumMod val="75000"/>
                  </a:schemeClr>
                </a:solidFill>
              </a:rPr>
              <a:t>9.024e-09</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0581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A56685-DAC0-9641-0EF1-55D4A7837E6E}"/>
              </a:ext>
            </a:extLst>
          </p:cNvPr>
          <p:cNvSpPr/>
          <p:nvPr/>
        </p:nvSpPr>
        <p:spPr>
          <a:xfrm>
            <a:off x="450979" y="5052528"/>
            <a:ext cx="7428723" cy="1236306"/>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1" name="Rectangle 10">
            <a:extLst>
              <a:ext uri="{FF2B5EF4-FFF2-40B4-BE49-F238E27FC236}">
                <a16:creationId xmlns:a16="http://schemas.microsoft.com/office/drawing/2014/main" id="{68A22D96-D4DD-76B4-4225-B70494582C9C}"/>
              </a:ext>
            </a:extLst>
          </p:cNvPr>
          <p:cNvSpPr/>
          <p:nvPr/>
        </p:nvSpPr>
        <p:spPr>
          <a:xfrm>
            <a:off x="8575511" y="5384956"/>
            <a:ext cx="3522306" cy="1096347"/>
          </a:xfrm>
          <a:prstGeom prst="rect">
            <a:avLst/>
          </a:prstGeom>
          <a:solidFill>
            <a:schemeClr val="accent4">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29584A-6473-E5BE-2EB6-672FB0771FD9}"/>
              </a:ext>
            </a:extLst>
          </p:cNvPr>
          <p:cNvSpPr/>
          <p:nvPr/>
        </p:nvSpPr>
        <p:spPr>
          <a:xfrm>
            <a:off x="0" y="-37323"/>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1059024"/>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50979" y="290480"/>
            <a:ext cx="10515600" cy="768544"/>
          </a:xfrm>
        </p:spPr>
        <p:txBody>
          <a:bodyPr>
            <a:normAutofit/>
          </a:bodyPr>
          <a:lstStyle/>
          <a:p>
            <a:r>
              <a:rPr lang="en-US" sz="4000" b="1" dirty="0">
                <a:solidFill>
                  <a:schemeClr val="bg1"/>
                </a:solidFill>
              </a:rPr>
              <a:t>Questions Being Addressed</a:t>
            </a:r>
          </a:p>
        </p:txBody>
      </p:sp>
      <p:sp>
        <p:nvSpPr>
          <p:cNvPr id="3" name="Content Placeholder 2">
            <a:extLst>
              <a:ext uri="{FF2B5EF4-FFF2-40B4-BE49-F238E27FC236}">
                <a16:creationId xmlns:a16="http://schemas.microsoft.com/office/drawing/2014/main" id="{1737BA4C-5A9C-78EA-8ADC-3F62F68F947F}"/>
              </a:ext>
            </a:extLst>
          </p:cNvPr>
          <p:cNvSpPr>
            <a:spLocks noGrp="1"/>
          </p:cNvSpPr>
          <p:nvPr>
            <p:ph idx="1"/>
          </p:nvPr>
        </p:nvSpPr>
        <p:spPr>
          <a:xfrm>
            <a:off x="450979" y="1535800"/>
            <a:ext cx="7601339" cy="5197151"/>
          </a:xfrm>
        </p:spPr>
        <p:txBody>
          <a:bodyPr>
            <a:normAutofit/>
          </a:bodyPr>
          <a:lstStyle/>
          <a:p>
            <a:r>
              <a:rPr lang="en-US" sz="2400" dirty="0"/>
              <a:t>Frequent argument amongst fencers is which weapon is the most challenging. </a:t>
            </a:r>
          </a:p>
          <a:p>
            <a:r>
              <a:rPr lang="en-US" sz="2400" dirty="0"/>
              <a:t>Commonly believed that the same rating between different weapons do not corresponds to the same level of skill</a:t>
            </a:r>
          </a:p>
          <a:p>
            <a:pPr lvl="1"/>
            <a:r>
              <a:rPr lang="en-US" sz="2000" dirty="0"/>
              <a:t>Ex) Easier to get a rating in epee than in foil (D rating in foil equates to a C rating in epee)</a:t>
            </a:r>
          </a:p>
          <a:p>
            <a:pPr marL="0" indent="0">
              <a:buNone/>
            </a:pPr>
            <a:endParaRPr lang="en-US" dirty="0"/>
          </a:p>
          <a:p>
            <a:pPr marL="0" indent="0">
              <a:buNone/>
            </a:pPr>
            <a:endParaRPr lang="en-US" dirty="0"/>
          </a:p>
          <a:p>
            <a:pPr marL="0" indent="0">
              <a:buNone/>
            </a:pPr>
            <a:r>
              <a:rPr lang="en-US" sz="2400" dirty="0"/>
              <a:t>How does the rating scale compare across each weapons?</a:t>
            </a:r>
          </a:p>
          <a:p>
            <a:pPr marL="0" indent="0">
              <a:buNone/>
            </a:pPr>
            <a:r>
              <a:rPr lang="en-US" sz="2400" dirty="0"/>
              <a:t>How does performance differ between fencers of the same rating but different weapons?</a:t>
            </a:r>
          </a:p>
        </p:txBody>
      </p:sp>
      <p:pic>
        <p:nvPicPr>
          <p:cNvPr id="7" name="Picture 6" descr="A group of people posing for a photo&#10;&#10;Description automatically generated">
            <a:extLst>
              <a:ext uri="{FF2B5EF4-FFF2-40B4-BE49-F238E27FC236}">
                <a16:creationId xmlns:a16="http://schemas.microsoft.com/office/drawing/2014/main" id="{A29D02CC-67A0-CEB0-F866-9BE0F4752098}"/>
              </a:ext>
            </a:extLst>
          </p:cNvPr>
          <p:cNvPicPr>
            <a:picLocks noChangeAspect="1"/>
          </p:cNvPicPr>
          <p:nvPr/>
        </p:nvPicPr>
        <p:blipFill rotWithShape="1">
          <a:blip r:embed="rId2">
            <a:extLst>
              <a:ext uri="{28A0092B-C50C-407E-A947-70E740481C1C}">
                <a14:useLocalDpi xmlns:a14="http://schemas.microsoft.com/office/drawing/2010/main" val="0"/>
              </a:ext>
            </a:extLst>
          </a:blip>
          <a:srcRect l="23078" t="22586" r="24269" b="2584"/>
          <a:stretch/>
        </p:blipFill>
        <p:spPr>
          <a:xfrm>
            <a:off x="8598837" y="1656281"/>
            <a:ext cx="3479640" cy="3708919"/>
          </a:xfrm>
          <a:prstGeom prst="rect">
            <a:avLst/>
          </a:prstGeom>
          <a:ln w="38100">
            <a:solidFill>
              <a:srgbClr val="002060"/>
            </a:solidFill>
          </a:ln>
        </p:spPr>
      </p:pic>
      <p:sp>
        <p:nvSpPr>
          <p:cNvPr id="10" name="TextBox 9">
            <a:extLst>
              <a:ext uri="{FF2B5EF4-FFF2-40B4-BE49-F238E27FC236}">
                <a16:creationId xmlns:a16="http://schemas.microsoft.com/office/drawing/2014/main" id="{91D3454B-4CD5-696F-EC70-3F148A345BE4}"/>
              </a:ext>
            </a:extLst>
          </p:cNvPr>
          <p:cNvSpPr txBox="1"/>
          <p:nvPr/>
        </p:nvSpPr>
        <p:spPr>
          <a:xfrm>
            <a:off x="8596844" y="5384058"/>
            <a:ext cx="3479640" cy="1077218"/>
          </a:xfrm>
          <a:prstGeom prst="rect">
            <a:avLst/>
          </a:prstGeom>
          <a:noFill/>
        </p:spPr>
        <p:txBody>
          <a:bodyPr wrap="square" rtlCol="0">
            <a:spAutoFit/>
          </a:bodyPr>
          <a:lstStyle/>
          <a:p>
            <a:pPr algn="ctr"/>
            <a:r>
              <a:rPr lang="en-US" sz="1600" dirty="0">
                <a:solidFill>
                  <a:schemeClr val="bg1"/>
                </a:solidFill>
              </a:rPr>
              <a:t>Top 8 for Div III Men’s Epee 2018 April North American Cup (NAC) all fenced mainly foil or started competing in epee less than a year prior.</a:t>
            </a:r>
          </a:p>
        </p:txBody>
      </p:sp>
      <p:sp>
        <p:nvSpPr>
          <p:cNvPr id="12" name="Arrow: Down 11">
            <a:extLst>
              <a:ext uri="{FF2B5EF4-FFF2-40B4-BE49-F238E27FC236}">
                <a16:creationId xmlns:a16="http://schemas.microsoft.com/office/drawing/2014/main" id="{379A9CD5-D8FB-ADC2-475E-CB3ECF45C758}"/>
              </a:ext>
            </a:extLst>
          </p:cNvPr>
          <p:cNvSpPr/>
          <p:nvPr/>
        </p:nvSpPr>
        <p:spPr>
          <a:xfrm>
            <a:off x="3666931" y="4134375"/>
            <a:ext cx="648478" cy="877077"/>
          </a:xfrm>
          <a:prstGeom prst="downArrow">
            <a:avLst/>
          </a:prstGeom>
          <a:solidFill>
            <a:schemeClr val="accent4">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97CD34D-3459-66F1-9575-E259A517538B}"/>
              </a:ext>
            </a:extLst>
          </p:cNvPr>
          <p:cNvPicPr>
            <a:picLocks noChangeAspect="1"/>
          </p:cNvPicPr>
          <p:nvPr/>
        </p:nvPicPr>
        <p:blipFill rotWithShape="1">
          <a:blip r:embed="rId3"/>
          <a:srcRect b="11369"/>
          <a:stretch/>
        </p:blipFill>
        <p:spPr>
          <a:xfrm>
            <a:off x="8088011" y="1390258"/>
            <a:ext cx="4066213" cy="5131839"/>
          </a:xfrm>
          <a:prstGeom prst="rect">
            <a:avLst/>
          </a:prstGeom>
          <a:ln w="38100">
            <a:solidFill>
              <a:srgbClr val="002060"/>
            </a:solidFill>
          </a:ln>
        </p:spPr>
      </p:pic>
    </p:spTree>
    <p:extLst>
      <p:ext uri="{BB962C8B-B14F-4D97-AF65-F5344CB8AC3E}">
        <p14:creationId xmlns:p14="http://schemas.microsoft.com/office/powerpoint/2010/main" val="1520709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Foil</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357674" y="5137992"/>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chemeClr val="accent6">
                    <a:lumMod val="75000"/>
                  </a:schemeClr>
                </a:solidFill>
              </a:rPr>
              <a:t>Y</a:t>
            </a:r>
            <a:r>
              <a:rPr lang="en-US" dirty="0"/>
              <a:t> </a:t>
            </a:r>
          </a:p>
          <a:p>
            <a:pPr marL="0" indent="0">
              <a:buNone/>
            </a:pPr>
            <a:r>
              <a:rPr lang="en-US" dirty="0"/>
              <a:t>Chi^2 value = 13.3</a:t>
            </a:r>
          </a:p>
          <a:p>
            <a:pPr marL="0" indent="0">
              <a:buNone/>
            </a:pPr>
            <a:r>
              <a:rPr lang="en-US" dirty="0"/>
              <a:t>Chi^2 Critical = 22.4</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455422" y="5137992"/>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solidFill>
              </a:rPr>
              <a:t>Y</a:t>
            </a:r>
            <a:endParaRPr lang="en-US" dirty="0"/>
          </a:p>
          <a:p>
            <a:pPr marL="0" indent="0">
              <a:buNone/>
            </a:pPr>
            <a:r>
              <a:rPr lang="en-US" dirty="0"/>
              <a:t>(Autocorrelation)</a:t>
            </a:r>
          </a:p>
        </p:txBody>
      </p:sp>
      <p:pic>
        <p:nvPicPr>
          <p:cNvPr id="10" name="Picture 9">
            <a:extLst>
              <a:ext uri="{FF2B5EF4-FFF2-40B4-BE49-F238E27FC236}">
                <a16:creationId xmlns:a16="http://schemas.microsoft.com/office/drawing/2014/main" id="{65156CBE-9ADE-9881-C447-C389DCA9722A}"/>
              </a:ext>
            </a:extLst>
          </p:cNvPr>
          <p:cNvPicPr>
            <a:picLocks noChangeAspect="1"/>
          </p:cNvPicPr>
          <p:nvPr/>
        </p:nvPicPr>
        <p:blipFill>
          <a:blip r:embed="rId2"/>
          <a:stretch>
            <a:fillRect/>
          </a:stretch>
        </p:blipFill>
        <p:spPr>
          <a:xfrm>
            <a:off x="4874662" y="1306272"/>
            <a:ext cx="4609906" cy="3809622"/>
          </a:xfrm>
          <a:prstGeom prst="rect">
            <a:avLst/>
          </a:prstGeom>
        </p:spPr>
      </p:pic>
      <p:sp>
        <p:nvSpPr>
          <p:cNvPr id="9" name="Content Placeholder 5">
            <a:extLst>
              <a:ext uri="{FF2B5EF4-FFF2-40B4-BE49-F238E27FC236}">
                <a16:creationId xmlns:a16="http://schemas.microsoft.com/office/drawing/2014/main" id="{B7787418-8510-83B5-4E90-861303EB6ADD}"/>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0.0055</a:t>
            </a:r>
          </a:p>
          <a:p>
            <a:pPr marL="0" indent="0">
              <a:buNone/>
            </a:pPr>
            <a:r>
              <a:rPr lang="en-US" dirty="0"/>
              <a:t>Chi^2 critical = 312.5</a:t>
            </a:r>
          </a:p>
        </p:txBody>
      </p:sp>
      <p:pic>
        <p:nvPicPr>
          <p:cNvPr id="13" name="Picture 12">
            <a:extLst>
              <a:ext uri="{FF2B5EF4-FFF2-40B4-BE49-F238E27FC236}">
                <a16:creationId xmlns:a16="http://schemas.microsoft.com/office/drawing/2014/main" id="{8F5B4079-59A0-0ECD-7D3A-9BFD835393D0}"/>
              </a:ext>
            </a:extLst>
          </p:cNvPr>
          <p:cNvPicPr>
            <a:picLocks noChangeAspect="1"/>
          </p:cNvPicPr>
          <p:nvPr/>
        </p:nvPicPr>
        <p:blipFill>
          <a:blip r:embed="rId3"/>
          <a:stretch>
            <a:fillRect/>
          </a:stretch>
        </p:blipFill>
        <p:spPr>
          <a:xfrm>
            <a:off x="140010" y="1334278"/>
            <a:ext cx="4515966" cy="3753610"/>
          </a:xfrm>
          <a:prstGeom prst="rect">
            <a:avLst/>
          </a:prstGeom>
        </p:spPr>
      </p:pic>
    </p:spTree>
    <p:extLst>
      <p:ext uri="{BB962C8B-B14F-4D97-AF65-F5344CB8AC3E}">
        <p14:creationId xmlns:p14="http://schemas.microsoft.com/office/powerpoint/2010/main" val="271264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412B9-A889-6865-E854-D3492B859A5A}"/>
              </a:ext>
            </a:extLst>
          </p:cNvPr>
          <p:cNvPicPr>
            <a:picLocks noChangeAspect="1"/>
          </p:cNvPicPr>
          <p:nvPr/>
        </p:nvPicPr>
        <p:blipFill>
          <a:blip r:embed="rId2"/>
          <a:stretch>
            <a:fillRect/>
          </a:stretch>
        </p:blipFill>
        <p:spPr>
          <a:xfrm>
            <a:off x="0" y="1334277"/>
            <a:ext cx="7254551" cy="5186309"/>
          </a:xfrm>
          <a:prstGeom prst="rect">
            <a:avLst/>
          </a:prstGeom>
        </p:spPr>
      </p:pic>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Linear Regression Analysis: Saber</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777130325"/>
              </p:ext>
            </p:extLst>
          </p:nvPr>
        </p:nvGraphicFramePr>
        <p:xfrm>
          <a:off x="6927979" y="3907711"/>
          <a:ext cx="4413380" cy="1616011"/>
        </p:xfrm>
        <a:graphic>
          <a:graphicData uri="http://schemas.openxmlformats.org/drawingml/2006/table">
            <a:tbl>
              <a:tblPr firstRow="1" firstCol="1">
                <a:tableStyleId>{5C22544A-7EE6-4342-B048-85BDC9FD1C3A}</a:tableStyleId>
              </a:tblPr>
              <a:tblGrid>
                <a:gridCol w="1166327">
                  <a:extLst>
                    <a:ext uri="{9D8B030D-6E8A-4147-A177-3AD203B41FA5}">
                      <a16:colId xmlns:a16="http://schemas.microsoft.com/office/drawing/2014/main" val="666254111"/>
                    </a:ext>
                  </a:extLst>
                </a:gridCol>
                <a:gridCol w="1152331">
                  <a:extLst>
                    <a:ext uri="{9D8B030D-6E8A-4147-A177-3AD203B41FA5}">
                      <a16:colId xmlns:a16="http://schemas.microsoft.com/office/drawing/2014/main" val="3233281257"/>
                    </a:ext>
                  </a:extLst>
                </a:gridCol>
                <a:gridCol w="877077">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endParaRPr lang="en-US" sz="1600" dirty="0"/>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57771">
                <a:tc>
                  <a:txBody>
                    <a:bodyPr/>
                    <a:lstStyle/>
                    <a:p>
                      <a:pPr algn="l"/>
                      <a:r>
                        <a:rPr lang="en-US" sz="1600" dirty="0"/>
                        <a:t>Slope</a:t>
                      </a:r>
                    </a:p>
                  </a:txBody>
                  <a:tcPr>
                    <a:solidFill>
                      <a:srgbClr val="002060"/>
                    </a:solidFill>
                  </a:tcPr>
                </a:tc>
                <a:tc>
                  <a:txBody>
                    <a:bodyPr/>
                    <a:lstStyle/>
                    <a:p>
                      <a:pPr algn="ctr"/>
                      <a:r>
                        <a:rPr lang="en-US" sz="1600" dirty="0"/>
                        <a:t>0.0079</a:t>
                      </a:r>
                    </a:p>
                  </a:txBody>
                  <a:tcPr>
                    <a:solidFill>
                      <a:schemeClr val="accent4">
                        <a:lumMod val="20000"/>
                        <a:lumOff val="80000"/>
                      </a:schemeClr>
                    </a:solidFill>
                  </a:tcPr>
                </a:tc>
                <a:tc>
                  <a:txBody>
                    <a:bodyPr/>
                    <a:lstStyle/>
                    <a:p>
                      <a:pPr algn="ctr"/>
                      <a:r>
                        <a:rPr lang="en-US" sz="1600" dirty="0"/>
                        <a:t>0.0121</a:t>
                      </a:r>
                    </a:p>
                  </a:txBody>
                  <a:tcPr>
                    <a:solidFill>
                      <a:schemeClr val="accent4">
                        <a:lumMod val="20000"/>
                        <a:lumOff val="80000"/>
                      </a:schemeClr>
                    </a:solidFill>
                  </a:tcPr>
                </a:tc>
                <a:tc>
                  <a:txBody>
                    <a:bodyPr/>
                    <a:lstStyle/>
                    <a:p>
                      <a:pPr algn="ctr"/>
                      <a:r>
                        <a:rPr lang="en-US" sz="1600" dirty="0"/>
                        <a:t>0.0164</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Correlation </a:t>
                      </a:r>
                    </a:p>
                    <a:p>
                      <a:pPr algn="l"/>
                      <a:r>
                        <a:rPr lang="en-US" sz="1600" dirty="0"/>
                        <a:t>Coefficient</a:t>
                      </a:r>
                    </a:p>
                  </a:txBody>
                  <a:tcPr>
                    <a:solidFill>
                      <a:srgbClr val="002060"/>
                    </a:solidFill>
                  </a:tcPr>
                </a:tc>
                <a:tc>
                  <a:txBody>
                    <a:bodyPr/>
                    <a:lstStyle/>
                    <a:p>
                      <a:pPr algn="ctr"/>
                      <a:r>
                        <a:rPr lang="en-US" sz="1600" dirty="0"/>
                        <a:t>0.2030</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0.3079</a:t>
                      </a:r>
                    </a:p>
                  </a:txBody>
                  <a:tcPr>
                    <a:solidFill>
                      <a:schemeClr val="accent4">
                        <a:lumMod val="20000"/>
                        <a:lumOff val="80000"/>
                      </a:schemeClr>
                    </a:solidFill>
                  </a:tcPr>
                </a:tc>
                <a:tc>
                  <a:txBody>
                    <a:bodyPr/>
                    <a:lstStyle/>
                    <a:p>
                      <a:pPr algn="ctr"/>
                      <a:r>
                        <a:rPr lang="en-US" sz="1600" dirty="0"/>
                        <a:t>0.4059</a:t>
                      </a:r>
                    </a:p>
                  </a:txBody>
                  <a:tcPr>
                    <a:solidFill>
                      <a:schemeClr val="accent4">
                        <a:lumMod val="20000"/>
                        <a:lumOff val="80000"/>
                      </a:schemeClr>
                    </a:solidFill>
                  </a:tcPr>
                </a:tc>
                <a:extLst>
                  <a:ext uri="{0D108BD9-81ED-4DB2-BD59-A6C34878D82A}">
                    <a16:rowId xmlns:a16="http://schemas.microsoft.com/office/drawing/2014/main" val="3347012641"/>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6927978" y="2028992"/>
            <a:ext cx="4702630"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Slope: 0.0121 </a:t>
            </a:r>
          </a:p>
          <a:p>
            <a:pPr marL="0" indent="0">
              <a:buNone/>
            </a:pPr>
            <a:r>
              <a:rPr lang="en-US" dirty="0"/>
              <a:t>Y-Intercept: -0.2051 </a:t>
            </a:r>
          </a:p>
          <a:p>
            <a:pPr marL="0" indent="0">
              <a:buFont typeface="Arial" panose="020B0604020202020204" pitchFamily="34" charset="0"/>
              <a:buNone/>
            </a:pPr>
            <a:r>
              <a:rPr lang="en-US" dirty="0"/>
              <a:t>Correlation p-Value: </a:t>
            </a:r>
            <a:r>
              <a:rPr lang="en-US" b="1" dirty="0">
                <a:solidFill>
                  <a:schemeClr val="accent6">
                    <a:lumMod val="75000"/>
                  </a:schemeClr>
                </a:solidFill>
              </a:rPr>
              <a:t>3.629e-08</a:t>
            </a:r>
          </a:p>
        </p:txBody>
      </p:sp>
    </p:spTree>
    <p:extLst>
      <p:ext uri="{BB962C8B-B14F-4D97-AF65-F5344CB8AC3E}">
        <p14:creationId xmlns:p14="http://schemas.microsoft.com/office/powerpoint/2010/main" val="785472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Residual Analysis: Saber</a:t>
            </a:r>
          </a:p>
        </p:txBody>
      </p:sp>
      <p:sp>
        <p:nvSpPr>
          <p:cNvPr id="3" name="Content Placeholder 5">
            <a:extLst>
              <a:ext uri="{FF2B5EF4-FFF2-40B4-BE49-F238E27FC236}">
                <a16:creationId xmlns:a16="http://schemas.microsoft.com/office/drawing/2014/main" id="{EA8D82B5-2493-A775-1663-D9111A55FF52}"/>
              </a:ext>
            </a:extLst>
          </p:cNvPr>
          <p:cNvSpPr txBox="1">
            <a:spLocks/>
          </p:cNvSpPr>
          <p:nvPr/>
        </p:nvSpPr>
        <p:spPr>
          <a:xfrm>
            <a:off x="251657" y="5044230"/>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Normally Distributed: </a:t>
            </a:r>
            <a:r>
              <a:rPr lang="en-US" b="1" dirty="0">
                <a:solidFill>
                  <a:schemeClr val="accent6">
                    <a:lumMod val="75000"/>
                  </a:schemeClr>
                </a:solidFill>
              </a:rPr>
              <a:t>Y</a:t>
            </a:r>
            <a:r>
              <a:rPr lang="en-US" dirty="0"/>
              <a:t> </a:t>
            </a:r>
          </a:p>
          <a:p>
            <a:pPr marL="0" indent="0">
              <a:buNone/>
            </a:pPr>
            <a:r>
              <a:rPr lang="en-US" dirty="0"/>
              <a:t>Chi^2 value = 9.4</a:t>
            </a:r>
          </a:p>
          <a:p>
            <a:pPr marL="0" indent="0">
              <a:buNone/>
            </a:pPr>
            <a:r>
              <a:rPr lang="en-US" dirty="0"/>
              <a:t>Chi^2 critical = 23.7</a:t>
            </a:r>
          </a:p>
        </p:txBody>
      </p:sp>
      <p:sp>
        <p:nvSpPr>
          <p:cNvPr id="6" name="Content Placeholder 5">
            <a:extLst>
              <a:ext uri="{FF2B5EF4-FFF2-40B4-BE49-F238E27FC236}">
                <a16:creationId xmlns:a16="http://schemas.microsoft.com/office/drawing/2014/main" id="{B4496F6C-591A-F04B-D6A1-9D2AEC6F7040}"/>
              </a:ext>
            </a:extLst>
          </p:cNvPr>
          <p:cNvSpPr txBox="1">
            <a:spLocks/>
          </p:cNvSpPr>
          <p:nvPr/>
        </p:nvSpPr>
        <p:spPr>
          <a:xfrm>
            <a:off x="5334776" y="5044230"/>
            <a:ext cx="4068148"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Residual Independence/ Uncorrelated Error: </a:t>
            </a:r>
            <a:r>
              <a:rPr lang="en-US" b="1" dirty="0">
                <a:solidFill>
                  <a:schemeClr val="accent6">
                    <a:lumMod val="75000"/>
                  </a:schemeClr>
                </a:solidFill>
              </a:rPr>
              <a:t>Y</a:t>
            </a:r>
            <a:endParaRPr lang="en-US" dirty="0"/>
          </a:p>
          <a:p>
            <a:pPr marL="0" indent="0">
              <a:buNone/>
            </a:pPr>
            <a:r>
              <a:rPr lang="en-US" dirty="0"/>
              <a:t>(Autocorrelation)</a:t>
            </a:r>
          </a:p>
        </p:txBody>
      </p:sp>
      <p:pic>
        <p:nvPicPr>
          <p:cNvPr id="10" name="Picture 9">
            <a:extLst>
              <a:ext uri="{FF2B5EF4-FFF2-40B4-BE49-F238E27FC236}">
                <a16:creationId xmlns:a16="http://schemas.microsoft.com/office/drawing/2014/main" id="{FF21D774-07EA-0A20-E617-F178A13788C1}"/>
              </a:ext>
            </a:extLst>
          </p:cNvPr>
          <p:cNvPicPr>
            <a:picLocks noChangeAspect="1"/>
          </p:cNvPicPr>
          <p:nvPr/>
        </p:nvPicPr>
        <p:blipFill>
          <a:blip r:embed="rId2"/>
          <a:stretch>
            <a:fillRect/>
          </a:stretch>
        </p:blipFill>
        <p:spPr>
          <a:xfrm>
            <a:off x="5046248" y="1250254"/>
            <a:ext cx="4645205" cy="3747836"/>
          </a:xfrm>
          <a:prstGeom prst="rect">
            <a:avLst/>
          </a:prstGeom>
        </p:spPr>
      </p:pic>
      <p:sp>
        <p:nvSpPr>
          <p:cNvPr id="9" name="Content Placeholder 5">
            <a:extLst>
              <a:ext uri="{FF2B5EF4-FFF2-40B4-BE49-F238E27FC236}">
                <a16:creationId xmlns:a16="http://schemas.microsoft.com/office/drawing/2014/main" id="{072825BE-0248-5A03-6941-5F9F77C90BD8}"/>
              </a:ext>
            </a:extLst>
          </p:cNvPr>
          <p:cNvSpPr txBox="1">
            <a:spLocks/>
          </p:cNvSpPr>
          <p:nvPr/>
        </p:nvSpPr>
        <p:spPr>
          <a:xfrm>
            <a:off x="9913776" y="1352939"/>
            <a:ext cx="2099502" cy="349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Constant Variance: </a:t>
            </a:r>
            <a:r>
              <a:rPr lang="en-US" b="1" dirty="0">
                <a:solidFill>
                  <a:schemeClr val="accent6">
                    <a:lumMod val="75000"/>
                  </a:schemeClr>
                </a:solidFill>
              </a:rPr>
              <a:t>Y</a:t>
            </a:r>
            <a:r>
              <a:rPr lang="en-US" dirty="0"/>
              <a:t> </a:t>
            </a:r>
          </a:p>
          <a:p>
            <a:pPr marL="0" indent="0">
              <a:buNone/>
            </a:pPr>
            <a:r>
              <a:rPr lang="en-US" dirty="0"/>
              <a:t>Chi^2 value = 0.0043</a:t>
            </a:r>
          </a:p>
          <a:p>
            <a:pPr marL="0" indent="0">
              <a:buNone/>
            </a:pPr>
            <a:r>
              <a:rPr lang="en-US" dirty="0"/>
              <a:t>Chi^2 critical = 388.3</a:t>
            </a:r>
          </a:p>
        </p:txBody>
      </p:sp>
      <p:pic>
        <p:nvPicPr>
          <p:cNvPr id="13" name="Picture 12">
            <a:extLst>
              <a:ext uri="{FF2B5EF4-FFF2-40B4-BE49-F238E27FC236}">
                <a16:creationId xmlns:a16="http://schemas.microsoft.com/office/drawing/2014/main" id="{7032925D-266D-340B-A782-7E405634D20D}"/>
              </a:ext>
            </a:extLst>
          </p:cNvPr>
          <p:cNvPicPr>
            <a:picLocks noChangeAspect="1"/>
          </p:cNvPicPr>
          <p:nvPr/>
        </p:nvPicPr>
        <p:blipFill>
          <a:blip r:embed="rId3"/>
          <a:stretch>
            <a:fillRect/>
          </a:stretch>
        </p:blipFill>
        <p:spPr>
          <a:xfrm>
            <a:off x="178721" y="1260248"/>
            <a:ext cx="4645205" cy="3737842"/>
          </a:xfrm>
          <a:prstGeom prst="rect">
            <a:avLst/>
          </a:prstGeom>
        </p:spPr>
      </p:pic>
    </p:spTree>
    <p:extLst>
      <p:ext uri="{BB962C8B-B14F-4D97-AF65-F5344CB8AC3E}">
        <p14:creationId xmlns:p14="http://schemas.microsoft.com/office/powerpoint/2010/main" val="642124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B2A90F-66BD-E4C3-7331-A0A124F6BA81}"/>
              </a:ext>
            </a:extLst>
          </p:cNvPr>
          <p:cNvSpPr/>
          <p:nvPr/>
        </p:nvSpPr>
        <p:spPr>
          <a:xfrm>
            <a:off x="-1" y="1207895"/>
            <a:ext cx="3981315" cy="56501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1070770" cy="768544"/>
          </a:xfrm>
        </p:spPr>
        <p:txBody>
          <a:bodyPr>
            <a:normAutofit/>
          </a:bodyPr>
          <a:lstStyle/>
          <a:p>
            <a:r>
              <a:rPr lang="en-US" sz="4000" b="1" dirty="0">
                <a:solidFill>
                  <a:schemeClr val="bg1"/>
                </a:solidFill>
              </a:rPr>
              <a:t>DE Win-Loss Ratio Versus Number Events Reg Results</a:t>
            </a:r>
          </a:p>
        </p:txBody>
      </p:sp>
      <p:sp>
        <p:nvSpPr>
          <p:cNvPr id="12" name="Content Placeholder 7">
            <a:extLst>
              <a:ext uri="{FF2B5EF4-FFF2-40B4-BE49-F238E27FC236}">
                <a16:creationId xmlns:a16="http://schemas.microsoft.com/office/drawing/2014/main" id="{02055844-4CCD-94D5-C074-85E2C79B0DA4}"/>
              </a:ext>
            </a:extLst>
          </p:cNvPr>
          <p:cNvSpPr txBox="1">
            <a:spLocks/>
          </p:cNvSpPr>
          <p:nvPr/>
        </p:nvSpPr>
        <p:spPr>
          <a:xfrm>
            <a:off x="5188916" y="1334278"/>
            <a:ext cx="6642299" cy="4502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59A27398-34DB-ED1E-562A-672F1854D74E}"/>
              </a:ext>
            </a:extLst>
          </p:cNvPr>
          <p:cNvSpPr txBox="1">
            <a:spLocks/>
          </p:cNvSpPr>
          <p:nvPr/>
        </p:nvSpPr>
        <p:spPr>
          <a:xfrm>
            <a:off x="4093284" y="1436914"/>
            <a:ext cx="8022515" cy="5257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t>Only foil and saber had significant positive correlation between # of events prior to earning a rating and the ln() of the fencer’s DE Easy-Win-to-Hard-Loss ratio with their rating.</a:t>
            </a:r>
          </a:p>
          <a:p>
            <a:pPr>
              <a:lnSpc>
                <a:spcPct val="120000"/>
              </a:lnSpc>
            </a:pPr>
            <a:r>
              <a:rPr lang="en-US" sz="2400" dirty="0"/>
              <a:t># of events participated up until now does not reveal anything about an epeeist skill level.</a:t>
            </a:r>
          </a:p>
          <a:p>
            <a:pPr>
              <a:lnSpc>
                <a:spcPct val="120000"/>
              </a:lnSpc>
            </a:pPr>
            <a:r>
              <a:rPr lang="en-US" sz="2400" dirty="0"/>
              <a:t>Probably due to high variance in how fast epeeist progress in skill compared to foil and saber which shows a clearer trend</a:t>
            </a:r>
          </a:p>
          <a:p>
            <a:pPr marL="0" indent="0">
              <a:lnSpc>
                <a:spcPct val="120000"/>
              </a:lnSpc>
              <a:buFont typeface="Arial" panose="020B0604020202020204" pitchFamily="34" charset="0"/>
              <a:buNone/>
            </a:pPr>
            <a:endParaRPr lang="en-US" sz="900" dirty="0"/>
          </a:p>
          <a:p>
            <a:pPr marL="0" indent="0">
              <a:lnSpc>
                <a:spcPct val="120000"/>
              </a:lnSpc>
              <a:buFont typeface="Arial" panose="020B0604020202020204" pitchFamily="34" charset="0"/>
              <a:buNone/>
            </a:pPr>
            <a:r>
              <a:rPr lang="en-US" sz="2400" dirty="0"/>
              <a:t>The residuals are normally distributed and independent with constant variance: </a:t>
            </a:r>
          </a:p>
          <a:p>
            <a:pPr>
              <a:lnSpc>
                <a:spcPct val="120000"/>
              </a:lnSpc>
            </a:pPr>
            <a:r>
              <a:rPr lang="en-US" sz="2400" dirty="0"/>
              <a:t>high quality regression</a:t>
            </a:r>
          </a:p>
        </p:txBody>
      </p:sp>
      <p:pic>
        <p:nvPicPr>
          <p:cNvPr id="1026" name="Picture 2" descr="SWORDS FENCING STUDIO - Fencing 101">
            <a:extLst>
              <a:ext uri="{FF2B5EF4-FFF2-40B4-BE49-F238E27FC236}">
                <a16:creationId xmlns:a16="http://schemas.microsoft.com/office/drawing/2014/main" id="{C4F6D970-DBDB-D793-73E9-31720C811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91" t="13191" r="4843" b="15644"/>
          <a:stretch/>
        </p:blipFill>
        <p:spPr bwMode="auto">
          <a:xfrm>
            <a:off x="-4107" y="1207893"/>
            <a:ext cx="3981315" cy="25363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517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4542A-773D-44EA-8B49-A543C65FB1A8}"/>
              </a:ext>
            </a:extLst>
          </p:cNvPr>
          <p:cNvPicPr>
            <a:picLocks noChangeAspect="1"/>
          </p:cNvPicPr>
          <p:nvPr/>
        </p:nvPicPr>
        <p:blipFill rotWithShape="1">
          <a:blip r:embed="rId2">
            <a:alphaModFix amt="20000"/>
          </a:blip>
          <a:srcRect b="8404"/>
          <a:stretch/>
        </p:blipFill>
        <p:spPr>
          <a:xfrm>
            <a:off x="1153344" y="1165909"/>
            <a:ext cx="11038656" cy="5692092"/>
          </a:xfrm>
          <a:prstGeom prst="rect">
            <a:avLst/>
          </a:prstGeom>
        </p:spPr>
      </p:pic>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Multiple Logistic Regression</a:t>
            </a:r>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1315616" y="1305633"/>
            <a:ext cx="10618237" cy="5388465"/>
          </a:xfrm>
        </p:spPr>
        <p:txBody>
          <a:bodyPr>
            <a:normAutofit/>
          </a:bodyPr>
          <a:lstStyle/>
          <a:p>
            <a:pPr marL="0" indent="0">
              <a:buFont typeface="Arial" panose="020B0604020202020204" pitchFamily="34" charset="0"/>
              <a:buNone/>
            </a:pPr>
            <a:r>
              <a:rPr lang="en-US" dirty="0"/>
              <a:t>Multiple logistic regression was used to calculate the relative probabilities of a fencer of a given rating being foil, epee, or saber given certain statistics.</a:t>
            </a:r>
          </a:p>
          <a:p>
            <a:r>
              <a:rPr lang="en-US" dirty="0"/>
              <a:t>MATLAB function: [B, dev, stats] = mnrfit(</a:t>
            </a:r>
            <a:r>
              <a:rPr lang="en-US" dirty="0" err="1"/>
              <a:t>IndepVar</a:t>
            </a:r>
            <a:r>
              <a:rPr lang="en-US" dirty="0"/>
              <a:t>, Categories)</a:t>
            </a:r>
          </a:p>
          <a:p>
            <a:pPr marL="0" indent="0">
              <a:buNone/>
            </a:pPr>
            <a:endParaRPr lang="en-US" dirty="0"/>
          </a:p>
          <a:p>
            <a:pPr marL="0" indent="0">
              <a:buFont typeface="Arial" panose="020B0604020202020204" pitchFamily="34" charset="0"/>
              <a:buNone/>
            </a:pPr>
            <a:r>
              <a:rPr lang="en-US" dirty="0"/>
              <a:t>Several different combination of statistics were tested but all logistic regressions except for one gave high p-values / low significance.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Only the logistic regression amongst A-rated fencers using number of events before earning a rating and a custom ratio as the independent variables gave significant p-values for all coefficients. </a:t>
            </a:r>
          </a:p>
          <a:p>
            <a:pPr marL="0" indent="0">
              <a:buFont typeface="Arial" panose="020B0604020202020204" pitchFamily="34" charset="0"/>
              <a:buNone/>
            </a:pPr>
            <a:endParaRPr lang="en-US" dirty="0"/>
          </a:p>
        </p:txBody>
      </p:sp>
      <p:sp>
        <p:nvSpPr>
          <p:cNvPr id="7" name="Rectangle 6">
            <a:extLst>
              <a:ext uri="{FF2B5EF4-FFF2-40B4-BE49-F238E27FC236}">
                <a16:creationId xmlns:a16="http://schemas.microsoft.com/office/drawing/2014/main" id="{ECF66CF1-6FCF-76A1-1483-6298593A3C18}"/>
              </a:ext>
            </a:extLst>
          </p:cNvPr>
          <p:cNvSpPr/>
          <p:nvPr/>
        </p:nvSpPr>
        <p:spPr>
          <a:xfrm>
            <a:off x="0" y="1145695"/>
            <a:ext cx="1153344" cy="57123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290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DE53BC-53A4-1689-3BDD-5E7FE4114802}"/>
              </a:ext>
            </a:extLst>
          </p:cNvPr>
          <p:cNvSpPr/>
          <p:nvPr/>
        </p:nvSpPr>
        <p:spPr>
          <a:xfrm>
            <a:off x="0" y="904050"/>
            <a:ext cx="12192000" cy="1017036"/>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Multiple Logistic Regression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708418-F422-358C-98D0-BCBED3F5B8DA}"/>
                  </a:ext>
                </a:extLst>
              </p:cNvPr>
              <p:cNvSpPr txBox="1"/>
              <p:nvPr/>
            </p:nvSpPr>
            <p:spPr>
              <a:xfrm>
                <a:off x="270588" y="1234103"/>
                <a:ext cx="8532845" cy="6455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600" b="0" i="1" smtClean="0">
                              <a:solidFill>
                                <a:srgbClr val="212121"/>
                              </a:solidFill>
                              <a:effectLst/>
                              <a:latin typeface="Cambria Math" panose="02040503050406030204" pitchFamily="18" charset="0"/>
                            </a:rPr>
                          </m:ctrlPr>
                        </m:funcPr>
                        <m:fName>
                          <m:r>
                            <m:rPr>
                              <m:sty m:val="p"/>
                            </m:rPr>
                            <a:rPr lang="en-US" sz="1600" b="0" i="0" smtClean="0">
                              <a:solidFill>
                                <a:srgbClr val="212121"/>
                              </a:solidFill>
                              <a:effectLst/>
                              <a:latin typeface="Cambria Math" panose="02040503050406030204" pitchFamily="18" charset="0"/>
                            </a:rPr>
                            <m:t>ln</m:t>
                          </m:r>
                        </m:fName>
                        <m:e>
                          <m:d>
                            <m:dPr>
                              <m:ctrlPr>
                                <a:rPr lang="en-US" sz="1600" b="0" i="1" smtClean="0">
                                  <a:solidFill>
                                    <a:srgbClr val="212121"/>
                                  </a:solidFill>
                                  <a:effectLst/>
                                  <a:latin typeface="Cambria Math" panose="02040503050406030204" pitchFamily="18" charset="0"/>
                                </a:rPr>
                              </m:ctrlPr>
                            </m:dPr>
                            <m:e>
                              <m:f>
                                <m:fPr>
                                  <m:ctrlPr>
                                    <a:rPr lang="en-US" sz="1600" i="1">
                                      <a:solidFill>
                                        <a:srgbClr val="212121"/>
                                      </a:solidFill>
                                      <a:latin typeface="Cambria Math" panose="02040503050406030204" pitchFamily="18" charset="0"/>
                                    </a:rPr>
                                  </m:ctrlPr>
                                </m:fPr>
                                <m:num>
                                  <m:r>
                                    <a:rPr lang="en-US" sz="1600" i="1">
                                      <a:solidFill>
                                        <a:srgbClr val="212121"/>
                                      </a:solidFill>
                                      <a:latin typeface="Cambria Math" panose="02040503050406030204" pitchFamily="18" charset="0"/>
                                    </a:rPr>
                                    <m:t>𝑃</m:t>
                                  </m:r>
                                  <m:d>
                                    <m:dPr>
                                      <m:ctrlPr>
                                        <a:rPr lang="en-US" sz="1600" i="1">
                                          <a:solidFill>
                                            <a:srgbClr val="212121"/>
                                          </a:solidFill>
                                          <a:latin typeface="Cambria Math" panose="02040503050406030204" pitchFamily="18" charset="0"/>
                                        </a:rPr>
                                      </m:ctrlPr>
                                    </m:dPr>
                                    <m:e>
                                      <m:r>
                                        <a:rPr lang="en-US" sz="1600" i="1">
                                          <a:solidFill>
                                            <a:srgbClr val="212121"/>
                                          </a:solidFill>
                                          <a:latin typeface="Cambria Math" panose="02040503050406030204" pitchFamily="18" charset="0"/>
                                        </a:rPr>
                                        <m:t>𝑊𝑒𝑎𝑝𝑜𝑛</m:t>
                                      </m:r>
                                      <m:r>
                                        <a:rPr lang="en-US" sz="1600" b="0" i="1" smtClean="0">
                                          <a:solidFill>
                                            <a:srgbClr val="212121"/>
                                          </a:solidFill>
                                          <a:latin typeface="Cambria Math" panose="02040503050406030204" pitchFamily="18" charset="0"/>
                                        </a:rPr>
                                        <m:t>𝐴</m:t>
                                      </m:r>
                                    </m:e>
                                  </m:d>
                                </m:num>
                                <m:den>
                                  <m:r>
                                    <a:rPr lang="en-US" sz="1600" i="1">
                                      <a:solidFill>
                                        <a:srgbClr val="212121"/>
                                      </a:solidFill>
                                      <a:latin typeface="Cambria Math" panose="02040503050406030204" pitchFamily="18" charset="0"/>
                                    </a:rPr>
                                    <m:t>𝑃</m:t>
                                  </m:r>
                                  <m:d>
                                    <m:dPr>
                                      <m:ctrlPr>
                                        <a:rPr lang="en-US" sz="1600" i="1">
                                          <a:solidFill>
                                            <a:srgbClr val="212121"/>
                                          </a:solidFill>
                                          <a:latin typeface="Cambria Math" panose="02040503050406030204" pitchFamily="18" charset="0"/>
                                        </a:rPr>
                                      </m:ctrlPr>
                                    </m:dPr>
                                    <m:e>
                                      <m:r>
                                        <a:rPr lang="en-US" sz="1600" i="1">
                                          <a:solidFill>
                                            <a:srgbClr val="212121"/>
                                          </a:solidFill>
                                          <a:latin typeface="Cambria Math" panose="02040503050406030204" pitchFamily="18" charset="0"/>
                                        </a:rPr>
                                        <m:t>𝑊𝑒𝑎𝑝𝑜</m:t>
                                      </m:r>
                                      <m:r>
                                        <a:rPr lang="en-US" sz="1600" b="0" i="1" smtClean="0">
                                          <a:solidFill>
                                            <a:srgbClr val="212121"/>
                                          </a:solidFill>
                                          <a:latin typeface="Cambria Math" panose="02040503050406030204" pitchFamily="18" charset="0"/>
                                        </a:rPr>
                                        <m:t>𝑛𝐵</m:t>
                                      </m:r>
                                    </m:e>
                                  </m:d>
                                </m:den>
                              </m:f>
                            </m:e>
                          </m:d>
                        </m:e>
                      </m:func>
                      <m:r>
                        <a:rPr lang="en-US" sz="1600" b="0" i="1" smtClean="0">
                          <a:solidFill>
                            <a:srgbClr val="212121"/>
                          </a:solidFill>
                          <a:effectLst/>
                          <a:latin typeface="Cambria Math" panose="02040503050406030204" pitchFamily="18" charset="0"/>
                        </a:rPr>
                        <m:t>=</m:t>
                      </m:r>
                      <m:r>
                        <a:rPr lang="en-US" sz="1600" b="0" i="1" smtClean="0">
                          <a:solidFill>
                            <a:srgbClr val="212121"/>
                          </a:solidFill>
                          <a:effectLst/>
                          <a:latin typeface="Cambria Math" panose="02040503050406030204" pitchFamily="18" charset="0"/>
                        </a:rPr>
                        <m:t>𝐵</m:t>
                      </m:r>
                      <m:r>
                        <a:rPr lang="en-US" sz="1600" b="0" i="1" smtClean="0">
                          <a:solidFill>
                            <a:srgbClr val="212121"/>
                          </a:solidFill>
                          <a:effectLst/>
                          <a:latin typeface="Cambria Math" panose="02040503050406030204" pitchFamily="18" charset="0"/>
                        </a:rPr>
                        <m:t>1+</m:t>
                      </m:r>
                      <m:r>
                        <a:rPr lang="en-US" sz="1600" b="0" i="1" smtClean="0">
                          <a:solidFill>
                            <a:srgbClr val="212121"/>
                          </a:solidFill>
                          <a:effectLst/>
                          <a:latin typeface="Cambria Math" panose="02040503050406030204" pitchFamily="18" charset="0"/>
                        </a:rPr>
                        <m:t>𝐵</m:t>
                      </m:r>
                      <m:r>
                        <a:rPr lang="en-US" sz="1600" b="0" i="1" smtClean="0">
                          <a:solidFill>
                            <a:srgbClr val="212121"/>
                          </a:solidFill>
                          <a:effectLst/>
                          <a:latin typeface="Cambria Math" panose="02040503050406030204" pitchFamily="18" charset="0"/>
                        </a:rPr>
                        <m:t>2∗(</m:t>
                      </m:r>
                      <m:r>
                        <a:rPr lang="en-US" sz="1600" b="0" i="1" smtClean="0">
                          <a:solidFill>
                            <a:srgbClr val="212121"/>
                          </a:solidFill>
                          <a:effectLst/>
                          <a:latin typeface="Cambria Math" panose="02040503050406030204" pitchFamily="18" charset="0"/>
                        </a:rPr>
                        <m:t>𝑁𝑢𝑚</m:t>
                      </m:r>
                      <m:r>
                        <a:rPr lang="en-US" sz="1600" b="0" i="1" smtClean="0">
                          <a:solidFill>
                            <a:srgbClr val="212121"/>
                          </a:solidFill>
                          <a:effectLst/>
                          <a:latin typeface="Cambria Math" panose="02040503050406030204" pitchFamily="18" charset="0"/>
                        </a:rPr>
                        <m:t> </m:t>
                      </m:r>
                      <m:r>
                        <a:rPr lang="en-US" sz="1600" b="0" i="1" smtClean="0">
                          <a:solidFill>
                            <a:srgbClr val="212121"/>
                          </a:solidFill>
                          <a:effectLst/>
                          <a:latin typeface="Cambria Math" panose="02040503050406030204" pitchFamily="18" charset="0"/>
                        </a:rPr>
                        <m:t>𝐸𝑣𝑒𝑛𝑡𝑠</m:t>
                      </m:r>
                      <m:r>
                        <a:rPr lang="en-US" sz="1600" b="0" i="1" smtClean="0">
                          <a:solidFill>
                            <a:srgbClr val="212121"/>
                          </a:solidFill>
                          <a:effectLst/>
                          <a:latin typeface="Cambria Math" panose="02040503050406030204" pitchFamily="18" charset="0"/>
                        </a:rPr>
                        <m:t>)+</m:t>
                      </m:r>
                      <m:r>
                        <a:rPr lang="en-US" sz="1600" b="0" i="1" smtClean="0">
                          <a:solidFill>
                            <a:srgbClr val="212121"/>
                          </a:solidFill>
                          <a:effectLst/>
                          <a:latin typeface="Cambria Math" panose="02040503050406030204" pitchFamily="18" charset="0"/>
                        </a:rPr>
                        <m:t>𝐵</m:t>
                      </m:r>
                      <m:r>
                        <a:rPr lang="en-US" sz="1600" b="0" i="1" smtClean="0">
                          <a:solidFill>
                            <a:srgbClr val="212121"/>
                          </a:solidFill>
                          <a:effectLst/>
                          <a:latin typeface="Cambria Math" panose="02040503050406030204" pitchFamily="18" charset="0"/>
                        </a:rPr>
                        <m:t>3∗(</m:t>
                      </m:r>
                      <m:r>
                        <a:rPr lang="en-US" sz="1600" b="0" i="1" smtClean="0">
                          <a:solidFill>
                            <a:srgbClr val="212121"/>
                          </a:solidFill>
                          <a:effectLst/>
                          <a:latin typeface="Cambria Math" panose="02040503050406030204" pitchFamily="18" charset="0"/>
                        </a:rPr>
                        <m:t>𝑃𝑒𝑟𝑓𝑜𝑟𝑚𝑎𝑛𝑐𝑒</m:t>
                      </m:r>
                      <m:r>
                        <a:rPr lang="en-US" sz="1600" b="0" i="1" smtClean="0">
                          <a:solidFill>
                            <a:srgbClr val="212121"/>
                          </a:solidFill>
                          <a:effectLst/>
                          <a:latin typeface="Cambria Math" panose="02040503050406030204" pitchFamily="18" charset="0"/>
                        </a:rPr>
                        <m:t> </m:t>
                      </m:r>
                      <m:r>
                        <a:rPr lang="en-US" sz="1600" b="0" i="1" smtClean="0">
                          <a:solidFill>
                            <a:srgbClr val="212121"/>
                          </a:solidFill>
                          <a:effectLst/>
                          <a:latin typeface="Cambria Math" panose="02040503050406030204" pitchFamily="18" charset="0"/>
                        </a:rPr>
                        <m:t>𝑅𝑎𝑡𝑖𝑜</m:t>
                      </m:r>
                      <m:r>
                        <a:rPr lang="en-US" sz="1600" b="0" i="1" smtClean="0">
                          <a:solidFill>
                            <a:srgbClr val="212121"/>
                          </a:solidFill>
                          <a:effectLst/>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21708418-F422-358C-98D0-BCBED3F5B8DA}"/>
                  </a:ext>
                </a:extLst>
              </p:cNvPr>
              <p:cNvSpPr txBox="1">
                <a:spLocks noRot="1" noChangeAspect="1" noMove="1" noResize="1" noEditPoints="1" noAdjustHandles="1" noChangeArrowheads="1" noChangeShapeType="1" noTextEdit="1"/>
              </p:cNvSpPr>
              <p:nvPr/>
            </p:nvSpPr>
            <p:spPr>
              <a:xfrm>
                <a:off x="270588" y="1234103"/>
                <a:ext cx="8532845" cy="645561"/>
              </a:xfrm>
              <a:prstGeom prst="rect">
                <a:avLst/>
              </a:prstGeo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6B70018-906F-DC9F-8CC7-6668BDFED8FB}"/>
              </a:ext>
            </a:extLst>
          </p:cNvPr>
          <p:cNvPicPr>
            <a:picLocks noChangeAspect="1"/>
          </p:cNvPicPr>
          <p:nvPr/>
        </p:nvPicPr>
        <p:blipFill>
          <a:blip r:embed="rId3"/>
          <a:stretch>
            <a:fillRect/>
          </a:stretch>
        </p:blipFill>
        <p:spPr>
          <a:xfrm>
            <a:off x="329682" y="2149218"/>
            <a:ext cx="4638869" cy="3754391"/>
          </a:xfrm>
          <a:prstGeom prst="rect">
            <a:avLst/>
          </a:prstGeom>
        </p:spPr>
      </p:pic>
      <p:sp>
        <p:nvSpPr>
          <p:cNvPr id="11" name="Content Placeholder 5">
            <a:extLst>
              <a:ext uri="{FF2B5EF4-FFF2-40B4-BE49-F238E27FC236}">
                <a16:creationId xmlns:a16="http://schemas.microsoft.com/office/drawing/2014/main" id="{778FDF67-67B5-6859-8AB8-8BB0CFECB6EB}"/>
              </a:ext>
            </a:extLst>
          </p:cNvPr>
          <p:cNvSpPr>
            <a:spLocks noGrp="1"/>
          </p:cNvSpPr>
          <p:nvPr>
            <p:ph idx="1"/>
          </p:nvPr>
        </p:nvSpPr>
        <p:spPr>
          <a:xfrm>
            <a:off x="6361924" y="2304662"/>
            <a:ext cx="5571929" cy="3536302"/>
          </a:xfrm>
        </p:spPr>
        <p:txBody>
          <a:bodyPr>
            <a:normAutofit fontScale="85000" lnSpcReduction="20000"/>
          </a:bodyPr>
          <a:lstStyle/>
          <a:p>
            <a:pPr marL="0" indent="0">
              <a:lnSpc>
                <a:spcPct val="120000"/>
              </a:lnSpc>
              <a:buFont typeface="Arial" panose="020B0604020202020204" pitchFamily="34" charset="0"/>
              <a:buNone/>
            </a:pPr>
            <a:r>
              <a:rPr lang="en-US" dirty="0"/>
              <a:t>Logistic Regression Lines are where the relative odds are one-to-one: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Performance Ratio: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(Easy Wins + Close Losses) </a:t>
            </a:r>
          </a:p>
          <a:p>
            <a:pPr marL="0" indent="0">
              <a:buFont typeface="Arial" panose="020B0604020202020204" pitchFamily="34" charset="0"/>
              <a:buNone/>
            </a:pPr>
            <a:r>
              <a:rPr lang="en-US" dirty="0"/>
              <a:t>    (Hard Losses + Close Wins)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059791-8354-E98E-4A43-3622C9802A37}"/>
                  </a:ext>
                </a:extLst>
              </p:cNvPr>
              <p:cNvSpPr txBox="1"/>
              <p:nvPr/>
            </p:nvSpPr>
            <p:spPr>
              <a:xfrm>
                <a:off x="6361924" y="3369024"/>
                <a:ext cx="5411755" cy="618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𝑃𝑒𝑟𝑓𝑜𝑟𝑚𝑎𝑛𝑐𝑒</m:t>
                          </m:r>
                          <m:r>
                            <a:rPr lang="en-US" i="1">
                              <a:solidFill>
                                <a:srgbClr val="212121"/>
                              </a:solidFill>
                              <a:latin typeface="Cambria Math" panose="02040503050406030204" pitchFamily="18" charset="0"/>
                            </a:rPr>
                            <m:t> </m:t>
                          </m:r>
                          <m:r>
                            <a:rPr lang="en-US" i="1">
                              <a:solidFill>
                                <a:srgbClr val="212121"/>
                              </a:solidFill>
                              <a:latin typeface="Cambria Math" panose="02040503050406030204" pitchFamily="18" charset="0"/>
                            </a:rPr>
                            <m:t>𝑅𝑎𝑡𝑖𝑜</m:t>
                          </m:r>
                        </m:e>
                      </m:d>
                      <m:r>
                        <a:rPr lang="en-US" b="0" i="1" smtClean="0">
                          <a:solidFill>
                            <a:srgbClr val="212121"/>
                          </a:solidFill>
                          <a:latin typeface="Cambria Math" panose="02040503050406030204" pitchFamily="18" charset="0"/>
                        </a:rPr>
                        <m:t>=</m:t>
                      </m:r>
                      <m:f>
                        <m:fPr>
                          <m:ctrlPr>
                            <a:rPr lang="en-US" b="0" i="1" smtClean="0">
                              <a:solidFill>
                                <a:srgbClr val="212121"/>
                              </a:solidFill>
                              <a:effectLst/>
                              <a:latin typeface="Cambria Math" panose="02040503050406030204" pitchFamily="18" charset="0"/>
                            </a:rPr>
                          </m:ctrlPr>
                        </m:fPr>
                        <m:num>
                          <m:r>
                            <a:rPr lang="en-US" i="1">
                              <a:solidFill>
                                <a:srgbClr val="212121"/>
                              </a:solidFill>
                              <a:latin typeface="Cambria Math" panose="02040503050406030204" pitchFamily="18" charset="0"/>
                            </a:rPr>
                            <m:t>𝐵</m:t>
                          </m:r>
                          <m:r>
                            <a:rPr lang="en-US" i="1">
                              <a:solidFill>
                                <a:srgbClr val="212121"/>
                              </a:solidFill>
                              <a:latin typeface="Cambria Math" panose="02040503050406030204" pitchFamily="18" charset="0"/>
                            </a:rPr>
                            <m:t>1+</m:t>
                          </m:r>
                          <m:r>
                            <a:rPr lang="en-US" i="1">
                              <a:solidFill>
                                <a:srgbClr val="212121"/>
                              </a:solidFill>
                              <a:latin typeface="Cambria Math" panose="02040503050406030204" pitchFamily="18" charset="0"/>
                            </a:rPr>
                            <m:t>𝐵</m:t>
                          </m:r>
                          <m:r>
                            <a:rPr lang="en-US" i="1">
                              <a:solidFill>
                                <a:srgbClr val="212121"/>
                              </a:solidFill>
                              <a:latin typeface="Cambria Math" panose="02040503050406030204" pitchFamily="18" charset="0"/>
                            </a:rPr>
                            <m:t>2∗(</m:t>
                          </m:r>
                          <m:r>
                            <a:rPr lang="en-US" i="1">
                              <a:solidFill>
                                <a:srgbClr val="212121"/>
                              </a:solidFill>
                              <a:latin typeface="Cambria Math" panose="02040503050406030204" pitchFamily="18" charset="0"/>
                            </a:rPr>
                            <m:t>𝑁𝑢𝑚</m:t>
                          </m:r>
                          <m:r>
                            <a:rPr lang="en-US" i="1">
                              <a:solidFill>
                                <a:srgbClr val="212121"/>
                              </a:solidFill>
                              <a:latin typeface="Cambria Math" panose="02040503050406030204" pitchFamily="18" charset="0"/>
                            </a:rPr>
                            <m:t> </m:t>
                          </m:r>
                          <m:r>
                            <a:rPr lang="en-US" i="1">
                              <a:solidFill>
                                <a:srgbClr val="212121"/>
                              </a:solidFill>
                              <a:latin typeface="Cambria Math" panose="02040503050406030204" pitchFamily="18" charset="0"/>
                            </a:rPr>
                            <m:t>𝐸𝑣𝑒𝑛𝑡𝑠</m:t>
                          </m:r>
                          <m:r>
                            <a:rPr lang="en-US" i="1">
                              <a:solidFill>
                                <a:srgbClr val="212121"/>
                              </a:solidFill>
                              <a:latin typeface="Cambria Math" panose="02040503050406030204" pitchFamily="18" charset="0"/>
                            </a:rPr>
                            <m:t>)</m:t>
                          </m:r>
                        </m:num>
                        <m:den>
                          <m:r>
                            <a:rPr lang="en-US" b="0" i="1" smtClean="0">
                              <a:solidFill>
                                <a:srgbClr val="212121"/>
                              </a:solidFill>
                              <a:effectLst/>
                              <a:latin typeface="Cambria Math" panose="02040503050406030204" pitchFamily="18" charset="0"/>
                            </a:rPr>
                            <m:t>−</m:t>
                          </m:r>
                          <m:r>
                            <a:rPr lang="en-US" b="0" i="1" smtClean="0">
                              <a:solidFill>
                                <a:srgbClr val="212121"/>
                              </a:solidFill>
                              <a:effectLst/>
                              <a:latin typeface="Cambria Math" panose="02040503050406030204" pitchFamily="18" charset="0"/>
                            </a:rPr>
                            <m:t>𝐵</m:t>
                          </m:r>
                          <m:r>
                            <a:rPr lang="en-US" b="0" i="1" smtClean="0">
                              <a:solidFill>
                                <a:srgbClr val="212121"/>
                              </a:solidFill>
                              <a:effectLst/>
                              <a:latin typeface="Cambria Math" panose="02040503050406030204" pitchFamily="18" charset="0"/>
                            </a:rPr>
                            <m:t>3</m:t>
                          </m:r>
                        </m:den>
                      </m:f>
                    </m:oMath>
                  </m:oMathPara>
                </a14:m>
                <a:endParaRPr lang="en-US" dirty="0"/>
              </a:p>
            </p:txBody>
          </p:sp>
        </mc:Choice>
        <mc:Fallback xmlns="">
          <p:sp>
            <p:nvSpPr>
              <p:cNvPr id="12" name="TextBox 11">
                <a:extLst>
                  <a:ext uri="{FF2B5EF4-FFF2-40B4-BE49-F238E27FC236}">
                    <a16:creationId xmlns:a16="http://schemas.microsoft.com/office/drawing/2014/main" id="{D9059791-8354-E98E-4A43-3622C9802A37}"/>
                  </a:ext>
                </a:extLst>
              </p:cNvPr>
              <p:cNvSpPr txBox="1">
                <a:spLocks noRot="1" noChangeAspect="1" noMove="1" noResize="1" noEditPoints="1" noAdjustHandles="1" noChangeArrowheads="1" noChangeShapeType="1" noTextEdit="1"/>
              </p:cNvSpPr>
              <p:nvPr/>
            </p:nvSpPr>
            <p:spPr>
              <a:xfrm>
                <a:off x="6361924" y="3369024"/>
                <a:ext cx="5411755" cy="618118"/>
              </a:xfrm>
              <a:prstGeom prst="rect">
                <a:avLst/>
              </a:prstGeom>
              <a:blipFill>
                <a:blip r:embed="rId4"/>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D9616818-3EA6-8FE2-DD62-C3CB168D4AD0}"/>
              </a:ext>
            </a:extLst>
          </p:cNvPr>
          <p:cNvCxnSpPr>
            <a:cxnSpLocks/>
          </p:cNvCxnSpPr>
          <p:nvPr/>
        </p:nvCxnSpPr>
        <p:spPr>
          <a:xfrm>
            <a:off x="6578081" y="5435081"/>
            <a:ext cx="3648270" cy="0"/>
          </a:xfrm>
          <a:prstGeom prst="line">
            <a:avLst/>
          </a:prstGeom>
          <a:ln w="19050"/>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E18E8DC4-99F8-12FE-CECE-00F664DCD5FC}"/>
              </a:ext>
            </a:extLst>
          </p:cNvPr>
          <p:cNvPicPr>
            <a:picLocks noChangeAspect="1"/>
          </p:cNvPicPr>
          <p:nvPr/>
        </p:nvPicPr>
        <p:blipFill>
          <a:blip r:embed="rId5"/>
          <a:stretch>
            <a:fillRect/>
          </a:stretch>
        </p:blipFill>
        <p:spPr>
          <a:xfrm>
            <a:off x="169508" y="2097609"/>
            <a:ext cx="5926492" cy="4666284"/>
          </a:xfrm>
          <a:prstGeom prst="rect">
            <a:avLst/>
          </a:prstGeom>
        </p:spPr>
      </p:pic>
    </p:spTree>
    <p:extLst>
      <p:ext uri="{BB962C8B-B14F-4D97-AF65-F5344CB8AC3E}">
        <p14:creationId xmlns:p14="http://schemas.microsoft.com/office/powerpoint/2010/main" val="787404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Multiple Logistic Regression</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3420452330"/>
              </p:ext>
            </p:extLst>
          </p:nvPr>
        </p:nvGraphicFramePr>
        <p:xfrm>
          <a:off x="555172" y="2178104"/>
          <a:ext cx="7445827" cy="1667362"/>
        </p:xfrm>
        <a:graphic>
          <a:graphicData uri="http://schemas.openxmlformats.org/drawingml/2006/table">
            <a:tbl>
              <a:tblPr firstRow="1" firstCol="1">
                <a:tableStyleId>{5C22544A-7EE6-4342-B048-85BDC9FD1C3A}</a:tableStyleId>
              </a:tblPr>
              <a:tblGrid>
                <a:gridCol w="2337318">
                  <a:extLst>
                    <a:ext uri="{9D8B030D-6E8A-4147-A177-3AD203B41FA5}">
                      <a16:colId xmlns:a16="http://schemas.microsoft.com/office/drawing/2014/main" val="666254111"/>
                    </a:ext>
                  </a:extLst>
                </a:gridCol>
                <a:gridCol w="1133669">
                  <a:extLst>
                    <a:ext uri="{9D8B030D-6E8A-4147-A177-3AD203B41FA5}">
                      <a16:colId xmlns:a16="http://schemas.microsoft.com/office/drawing/2014/main" val="3233281257"/>
                    </a:ext>
                  </a:extLst>
                </a:gridCol>
                <a:gridCol w="1096347">
                  <a:extLst>
                    <a:ext uri="{9D8B030D-6E8A-4147-A177-3AD203B41FA5}">
                      <a16:colId xmlns:a16="http://schemas.microsoft.com/office/drawing/2014/main" val="178518288"/>
                    </a:ext>
                  </a:extLst>
                </a:gridCol>
                <a:gridCol w="1572208">
                  <a:extLst>
                    <a:ext uri="{9D8B030D-6E8A-4147-A177-3AD203B41FA5}">
                      <a16:colId xmlns:a16="http://schemas.microsoft.com/office/drawing/2014/main" val="898276571"/>
                    </a:ext>
                  </a:extLst>
                </a:gridCol>
                <a:gridCol w="1306285">
                  <a:extLst>
                    <a:ext uri="{9D8B030D-6E8A-4147-A177-3AD203B41FA5}">
                      <a16:colId xmlns:a16="http://schemas.microsoft.com/office/drawing/2014/main" val="1960049039"/>
                    </a:ext>
                  </a:extLst>
                </a:gridCol>
              </a:tblGrid>
              <a:tr h="547390">
                <a:tc>
                  <a:txBody>
                    <a:bodyPr/>
                    <a:lstStyle/>
                    <a:p>
                      <a:pPr algn="l"/>
                      <a:r>
                        <a:rPr lang="en-US" sz="1600" dirty="0"/>
                        <a:t>Coefficient</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P-value</a:t>
                      </a:r>
                    </a:p>
                  </a:txBody>
                  <a:tcPr>
                    <a:solidFill>
                      <a:srgbClr val="002060"/>
                    </a:solidFill>
                  </a:tcPr>
                </a:tc>
                <a:extLst>
                  <a:ext uri="{0D108BD9-81ED-4DB2-BD59-A6C34878D82A}">
                    <a16:rowId xmlns:a16="http://schemas.microsoft.com/office/drawing/2014/main" val="1080390833"/>
                  </a:ext>
                </a:extLst>
              </a:tr>
              <a:tr h="367163">
                <a:tc>
                  <a:txBody>
                    <a:bodyPr/>
                    <a:lstStyle/>
                    <a:p>
                      <a:pPr algn="l"/>
                      <a:r>
                        <a:rPr lang="en-US" sz="1600" dirty="0"/>
                        <a:t>Constant</a:t>
                      </a:r>
                    </a:p>
                  </a:txBody>
                  <a:tcPr>
                    <a:solidFill>
                      <a:srgbClr val="002060"/>
                    </a:solidFill>
                  </a:tcPr>
                </a:tc>
                <a:tc>
                  <a:txBody>
                    <a:bodyPr/>
                    <a:lstStyle/>
                    <a:p>
                      <a:pPr algn="ctr"/>
                      <a:r>
                        <a:rPr lang="en-US" sz="1600" dirty="0"/>
                        <a:t>1.1087</a:t>
                      </a:r>
                    </a:p>
                  </a:txBody>
                  <a:tcPr>
                    <a:solidFill>
                      <a:schemeClr val="accent4">
                        <a:lumMod val="20000"/>
                        <a:lumOff val="80000"/>
                      </a:schemeClr>
                    </a:solidFill>
                  </a:tcPr>
                </a:tc>
                <a:tc>
                  <a:txBody>
                    <a:bodyPr/>
                    <a:lstStyle/>
                    <a:p>
                      <a:pPr algn="ctr"/>
                      <a:r>
                        <a:rPr lang="en-US" sz="1600" dirty="0"/>
                        <a:t>1.6026</a:t>
                      </a:r>
                    </a:p>
                  </a:txBody>
                  <a:tcPr>
                    <a:solidFill>
                      <a:schemeClr val="accent4">
                        <a:lumMod val="20000"/>
                        <a:lumOff val="80000"/>
                      </a:schemeClr>
                    </a:solidFill>
                  </a:tcPr>
                </a:tc>
                <a:tc>
                  <a:txBody>
                    <a:bodyPr/>
                    <a:lstStyle/>
                    <a:p>
                      <a:pPr algn="ctr"/>
                      <a:r>
                        <a:rPr lang="en-US" sz="1600" dirty="0"/>
                        <a:t>2.0965</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2.0204e-10</a:t>
                      </a:r>
                    </a:p>
                  </a:txBody>
                  <a:tcPr>
                    <a:solidFill>
                      <a:schemeClr val="accent4">
                        <a:lumMod val="20000"/>
                        <a:lumOff val="80000"/>
                      </a:schemeClr>
                    </a:solidFill>
                  </a:tcPr>
                </a:tc>
                <a:extLst>
                  <a:ext uri="{0D108BD9-81ED-4DB2-BD59-A6C34878D82A}">
                    <a16:rowId xmlns:a16="http://schemas.microsoft.com/office/drawing/2014/main" val="4144197572"/>
                  </a:ext>
                </a:extLst>
              </a:tr>
              <a:tr h="348396">
                <a:tc>
                  <a:txBody>
                    <a:bodyPr/>
                    <a:lstStyle/>
                    <a:p>
                      <a:pPr algn="l"/>
                      <a:r>
                        <a:rPr lang="en-US" sz="1600" dirty="0"/>
                        <a:t># Events Coefficient</a:t>
                      </a:r>
                    </a:p>
                  </a:txBody>
                  <a:tcPr>
                    <a:solidFill>
                      <a:srgbClr val="002060"/>
                    </a:solidFill>
                  </a:tcPr>
                </a:tc>
                <a:tc>
                  <a:txBody>
                    <a:bodyPr/>
                    <a:lstStyle/>
                    <a:p>
                      <a:pPr algn="ctr"/>
                      <a:r>
                        <a:rPr lang="en-US" sz="1600" dirty="0"/>
                        <a:t>-0.0133</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-0.0056</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0.0022</a:t>
                      </a:r>
                    </a:p>
                  </a:txBody>
                  <a:tcPr>
                    <a:solidFill>
                      <a:schemeClr val="accent4">
                        <a:lumMod val="20000"/>
                        <a:lumOff val="80000"/>
                      </a:schemeClr>
                    </a:solidFill>
                  </a:tcPr>
                </a:tc>
                <a:tc>
                  <a:txBody>
                    <a:bodyPr/>
                    <a:lstStyle/>
                    <a:p>
                      <a:pPr algn="ctr"/>
                      <a:r>
                        <a:rPr lang="en-US" sz="1600" dirty="0">
                          <a:solidFill>
                            <a:srgbClr val="C00000"/>
                          </a:solidFill>
                        </a:rPr>
                        <a:t>0.1609</a:t>
                      </a:r>
                    </a:p>
                  </a:txBody>
                  <a:tcPr>
                    <a:solidFill>
                      <a:schemeClr val="accent4">
                        <a:lumMod val="20000"/>
                        <a:lumOff val="80000"/>
                      </a:schemeClr>
                    </a:solidFill>
                  </a:tcPr>
                </a:tc>
                <a:extLst>
                  <a:ext uri="{0D108BD9-81ED-4DB2-BD59-A6C34878D82A}">
                    <a16:rowId xmlns:a16="http://schemas.microsoft.com/office/drawing/2014/main" val="3347012641"/>
                  </a:ext>
                </a:extLst>
              </a:tr>
              <a:tr h="372683">
                <a:tc>
                  <a:txBody>
                    <a:bodyPr/>
                    <a:lstStyle/>
                    <a:p>
                      <a:pPr algn="l"/>
                      <a:r>
                        <a:rPr lang="en-US" sz="1600" dirty="0"/>
                        <a:t>Performance Ratio Coef.</a:t>
                      </a:r>
                    </a:p>
                  </a:txBody>
                  <a:tcPr>
                    <a:solidFill>
                      <a:srgbClr val="002060"/>
                    </a:solidFill>
                  </a:tcPr>
                </a:tc>
                <a:tc>
                  <a:txBody>
                    <a:bodyPr/>
                    <a:lstStyle/>
                    <a:p>
                      <a:pPr algn="ctr"/>
                      <a:r>
                        <a:rPr lang="en-US" sz="1600" dirty="0"/>
                        <a:t>-2.2428</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-1.6920</a:t>
                      </a:r>
                    </a:p>
                  </a:txBody>
                  <a:tcPr>
                    <a:solidFill>
                      <a:schemeClr val="accent4">
                        <a:lumMod val="20000"/>
                        <a:lumOff val="80000"/>
                      </a:schemeClr>
                    </a:solidFill>
                  </a:tcPr>
                </a:tc>
                <a:tc>
                  <a:txBody>
                    <a:bodyPr/>
                    <a:lstStyle/>
                    <a:p>
                      <a:pPr algn="ctr"/>
                      <a:r>
                        <a:rPr lang="en-US" sz="1600" dirty="0"/>
                        <a:t>-1.1412</a:t>
                      </a:r>
                    </a:p>
                  </a:txBody>
                  <a:tcPr>
                    <a:solidFill>
                      <a:schemeClr val="accent4">
                        <a:lumMod val="20000"/>
                        <a:lumOff val="80000"/>
                      </a:schemeClr>
                    </a:solidFill>
                  </a:tcPr>
                </a:tc>
                <a:tc>
                  <a:txBody>
                    <a:bodyPr/>
                    <a:lstStyle/>
                    <a:p>
                      <a:pPr algn="ctr"/>
                      <a:r>
                        <a:rPr lang="en-US" sz="1600" dirty="0">
                          <a:solidFill>
                            <a:schemeClr val="accent6"/>
                          </a:solidFill>
                        </a:rPr>
                        <a:t>1.7381e-09</a:t>
                      </a:r>
                    </a:p>
                  </a:txBody>
                  <a:tcPr>
                    <a:solidFill>
                      <a:schemeClr val="accent4">
                        <a:lumMod val="20000"/>
                        <a:lumOff val="80000"/>
                      </a:schemeClr>
                    </a:solidFill>
                  </a:tcPr>
                </a:tc>
                <a:extLst>
                  <a:ext uri="{0D108BD9-81ED-4DB2-BD59-A6C34878D82A}">
                    <a16:rowId xmlns:a16="http://schemas.microsoft.com/office/drawing/2014/main" val="757171123"/>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447868" y="1286990"/>
            <a:ext cx="4702630"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i="0" dirty="0">
                <a:solidFill>
                  <a:srgbClr val="212121"/>
                </a:solidFill>
                <a:effectLst/>
                <a:latin typeface="Roboto" panose="02000000000000000000" pitchFamily="2" charset="0"/>
              </a:rPr>
              <a:t>The relative log odds of being an epee vs. </a:t>
            </a:r>
            <a:r>
              <a:rPr lang="en-US" sz="2400" dirty="0">
                <a:solidFill>
                  <a:srgbClr val="212121"/>
                </a:solidFill>
                <a:latin typeface="Roboto" panose="02000000000000000000" pitchFamily="2" charset="0"/>
              </a:rPr>
              <a:t>Saber</a:t>
            </a:r>
            <a:r>
              <a:rPr lang="en-US" sz="2400" b="0" i="0" dirty="0">
                <a:solidFill>
                  <a:srgbClr val="212121"/>
                </a:solidFill>
                <a:effectLst/>
                <a:latin typeface="Roboto" panose="02000000000000000000" pitchFamily="2" charset="0"/>
              </a:rPr>
              <a:t> fencer:</a:t>
            </a:r>
            <a:endParaRPr lang="en-US" sz="2400" b="1"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708418-F422-358C-98D0-BCBED3F5B8DA}"/>
                  </a:ext>
                </a:extLst>
              </p:cNvPr>
              <p:cNvSpPr txBox="1"/>
              <p:nvPr/>
            </p:nvSpPr>
            <p:spPr>
              <a:xfrm>
                <a:off x="5075854" y="1344741"/>
                <a:ext cx="6442787" cy="7146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212121"/>
                              </a:solidFill>
                              <a:effectLst/>
                              <a:latin typeface="Cambria Math" panose="02040503050406030204" pitchFamily="18" charset="0"/>
                            </a:rPr>
                          </m:ctrlPr>
                        </m:funcPr>
                        <m:fName>
                          <m:r>
                            <m:rPr>
                              <m:sty m:val="p"/>
                            </m:rPr>
                            <a:rPr lang="en-US" b="0" i="0" smtClean="0">
                              <a:solidFill>
                                <a:srgbClr val="212121"/>
                              </a:solidFill>
                              <a:effectLst/>
                              <a:latin typeface="Cambria Math" panose="02040503050406030204" pitchFamily="18" charset="0"/>
                            </a:rPr>
                            <m:t>ln</m:t>
                          </m:r>
                        </m:fName>
                        <m:e>
                          <m:d>
                            <m:dPr>
                              <m:ctrlPr>
                                <a:rPr lang="en-US" b="0" i="1" smtClean="0">
                                  <a:solidFill>
                                    <a:srgbClr val="212121"/>
                                  </a:solidFill>
                                  <a:effectLst/>
                                  <a:latin typeface="Cambria Math" panose="02040503050406030204" pitchFamily="18" charset="0"/>
                                </a:rPr>
                              </m:ctrlPr>
                            </m:dPr>
                            <m:e>
                              <m:f>
                                <m:fPr>
                                  <m:ctrlPr>
                                    <a:rPr lang="en-US" i="1">
                                      <a:solidFill>
                                        <a:srgbClr val="212121"/>
                                      </a:solidFill>
                                      <a:latin typeface="Cambria Math" panose="02040503050406030204" pitchFamily="18" charset="0"/>
                                    </a:rPr>
                                  </m:ctrlPr>
                                </m:fPr>
                                <m:num>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𝐸𝑝𝑒𝑒</m:t>
                                      </m:r>
                                    </m:e>
                                  </m:d>
                                </m:num>
                                <m:den>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𝐹𝑜𝑖𝑙</m:t>
                                      </m:r>
                                    </m:e>
                                  </m:d>
                                </m:den>
                              </m:f>
                            </m:e>
                          </m:d>
                        </m:e>
                      </m:func>
                      <m:r>
                        <a:rPr lang="en-US" i="1">
                          <a:solidFill>
                            <a:srgbClr val="212121"/>
                          </a:solidFill>
                          <a:latin typeface="Cambria Math" panose="02040503050406030204" pitchFamily="18" charset="0"/>
                        </a:rPr>
                        <m:t>=1.6026</m:t>
                      </m:r>
                      <m:r>
                        <a:rPr lang="en-US" b="0" i="1" smtClean="0">
                          <a:solidFill>
                            <a:srgbClr val="212121"/>
                          </a:solidFill>
                          <a:latin typeface="Cambria Math" panose="02040503050406030204" pitchFamily="18" charset="0"/>
                        </a:rPr>
                        <m:t>−0.0056</m:t>
                      </m:r>
                      <m:d>
                        <m:dPr>
                          <m:ctrlPr>
                            <a:rPr lang="en-US" b="0" i="1" smtClean="0">
                              <a:solidFill>
                                <a:srgbClr val="212121"/>
                              </a:solidFill>
                              <a:latin typeface="Cambria Math" panose="02040503050406030204" pitchFamily="18" charset="0"/>
                            </a:rPr>
                          </m:ctrlPr>
                        </m:dPr>
                        <m:e>
                          <m:r>
                            <a:rPr lang="en-US" b="0" i="1" smtClean="0">
                              <a:solidFill>
                                <a:srgbClr val="212121"/>
                              </a:solidFill>
                              <a:latin typeface="Cambria Math" panose="02040503050406030204" pitchFamily="18" charset="0"/>
                            </a:rPr>
                            <m:t>𝐸</m:t>
                          </m:r>
                        </m:e>
                      </m:d>
                      <m:r>
                        <a:rPr lang="en-US" b="0" i="1" smtClean="0">
                          <a:solidFill>
                            <a:srgbClr val="212121"/>
                          </a:solidFill>
                          <a:latin typeface="Cambria Math" panose="02040503050406030204" pitchFamily="18" charset="0"/>
                        </a:rPr>
                        <m:t> −1.6920(</m:t>
                      </m:r>
                      <m:r>
                        <a:rPr lang="en-US" b="0" i="1" smtClean="0">
                          <a:solidFill>
                            <a:srgbClr val="212121"/>
                          </a:solidFill>
                          <a:latin typeface="Cambria Math" panose="02040503050406030204" pitchFamily="18" charset="0"/>
                        </a:rPr>
                        <m:t>𝑅</m:t>
                      </m:r>
                      <m:r>
                        <a:rPr lang="en-US" b="0" i="1" smtClean="0">
                          <a:solidFill>
                            <a:srgbClr val="212121"/>
                          </a:solidFill>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21708418-F422-358C-98D0-BCBED3F5B8DA}"/>
                  </a:ext>
                </a:extLst>
              </p:cNvPr>
              <p:cNvSpPr txBox="1">
                <a:spLocks noRot="1" noChangeAspect="1" noMove="1" noResize="1" noEditPoints="1" noAdjustHandles="1" noChangeArrowheads="1" noChangeShapeType="1" noTextEdit="1"/>
              </p:cNvSpPr>
              <p:nvPr/>
            </p:nvSpPr>
            <p:spPr>
              <a:xfrm>
                <a:off x="5075854" y="1344741"/>
                <a:ext cx="6442787" cy="714683"/>
              </a:xfrm>
              <a:prstGeom prst="rect">
                <a:avLst/>
              </a:prstGeom>
              <a:blipFill>
                <a:blip r:embed="rId2"/>
                <a:stretch>
                  <a:fillRect/>
                </a:stretch>
              </a:blipFill>
            </p:spPr>
            <p:txBody>
              <a:bodyPr/>
              <a:lstStyle/>
              <a:p>
                <a:r>
                  <a:rPr lang="en-US">
                    <a:noFill/>
                  </a:rPr>
                  <a:t> </a:t>
                </a:r>
              </a:p>
            </p:txBody>
          </p:sp>
        </mc:Fallback>
      </mc:AlternateContent>
      <p:graphicFrame>
        <p:nvGraphicFramePr>
          <p:cNvPr id="6" name="Table 11">
            <a:extLst>
              <a:ext uri="{FF2B5EF4-FFF2-40B4-BE49-F238E27FC236}">
                <a16:creationId xmlns:a16="http://schemas.microsoft.com/office/drawing/2014/main" id="{5851D4C6-3574-2953-7F93-34FA7E2A0B1B}"/>
              </a:ext>
            </a:extLst>
          </p:cNvPr>
          <p:cNvGraphicFramePr>
            <a:graphicFrameLocks/>
          </p:cNvGraphicFramePr>
          <p:nvPr>
            <p:extLst>
              <p:ext uri="{D42A27DB-BD31-4B8C-83A1-F6EECF244321}">
                <p14:modId xmlns:p14="http://schemas.microsoft.com/office/powerpoint/2010/main" val="3525849160"/>
              </p:ext>
            </p:extLst>
          </p:nvPr>
        </p:nvGraphicFramePr>
        <p:xfrm>
          <a:off x="517852" y="4975304"/>
          <a:ext cx="7445827" cy="1667362"/>
        </p:xfrm>
        <a:graphic>
          <a:graphicData uri="http://schemas.openxmlformats.org/drawingml/2006/table">
            <a:tbl>
              <a:tblPr firstRow="1" firstCol="1">
                <a:tableStyleId>{5C22544A-7EE6-4342-B048-85BDC9FD1C3A}</a:tableStyleId>
              </a:tblPr>
              <a:tblGrid>
                <a:gridCol w="2337318">
                  <a:extLst>
                    <a:ext uri="{9D8B030D-6E8A-4147-A177-3AD203B41FA5}">
                      <a16:colId xmlns:a16="http://schemas.microsoft.com/office/drawing/2014/main" val="666254111"/>
                    </a:ext>
                  </a:extLst>
                </a:gridCol>
                <a:gridCol w="1133669">
                  <a:extLst>
                    <a:ext uri="{9D8B030D-6E8A-4147-A177-3AD203B41FA5}">
                      <a16:colId xmlns:a16="http://schemas.microsoft.com/office/drawing/2014/main" val="3233281257"/>
                    </a:ext>
                  </a:extLst>
                </a:gridCol>
                <a:gridCol w="1096347">
                  <a:extLst>
                    <a:ext uri="{9D8B030D-6E8A-4147-A177-3AD203B41FA5}">
                      <a16:colId xmlns:a16="http://schemas.microsoft.com/office/drawing/2014/main" val="178518288"/>
                    </a:ext>
                  </a:extLst>
                </a:gridCol>
                <a:gridCol w="1572208">
                  <a:extLst>
                    <a:ext uri="{9D8B030D-6E8A-4147-A177-3AD203B41FA5}">
                      <a16:colId xmlns:a16="http://schemas.microsoft.com/office/drawing/2014/main" val="898276571"/>
                    </a:ext>
                  </a:extLst>
                </a:gridCol>
                <a:gridCol w="1306285">
                  <a:extLst>
                    <a:ext uri="{9D8B030D-6E8A-4147-A177-3AD203B41FA5}">
                      <a16:colId xmlns:a16="http://schemas.microsoft.com/office/drawing/2014/main" val="1960049039"/>
                    </a:ext>
                  </a:extLst>
                </a:gridCol>
              </a:tblGrid>
              <a:tr h="547390">
                <a:tc>
                  <a:txBody>
                    <a:bodyPr/>
                    <a:lstStyle/>
                    <a:p>
                      <a:pPr algn="l"/>
                      <a:r>
                        <a:rPr lang="en-US" sz="1600" dirty="0"/>
                        <a:t>Coefficient</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P-value</a:t>
                      </a:r>
                    </a:p>
                  </a:txBody>
                  <a:tcPr>
                    <a:solidFill>
                      <a:srgbClr val="002060"/>
                    </a:solidFill>
                  </a:tcPr>
                </a:tc>
                <a:extLst>
                  <a:ext uri="{0D108BD9-81ED-4DB2-BD59-A6C34878D82A}">
                    <a16:rowId xmlns:a16="http://schemas.microsoft.com/office/drawing/2014/main" val="1080390833"/>
                  </a:ext>
                </a:extLst>
              </a:tr>
              <a:tr h="367163">
                <a:tc>
                  <a:txBody>
                    <a:bodyPr/>
                    <a:lstStyle/>
                    <a:p>
                      <a:pPr algn="l"/>
                      <a:r>
                        <a:rPr lang="en-US" sz="1600" dirty="0"/>
                        <a:t>Constant</a:t>
                      </a:r>
                    </a:p>
                  </a:txBody>
                  <a:tcPr>
                    <a:solidFill>
                      <a:srgbClr val="002060"/>
                    </a:solidFill>
                  </a:tcPr>
                </a:tc>
                <a:tc>
                  <a:txBody>
                    <a:bodyPr/>
                    <a:lstStyle/>
                    <a:p>
                      <a:pPr algn="ctr"/>
                      <a:r>
                        <a:rPr lang="en-US" sz="1600" dirty="0"/>
                        <a:t>-2.1894 </a:t>
                      </a:r>
                    </a:p>
                  </a:txBody>
                  <a:tcPr>
                    <a:solidFill>
                      <a:schemeClr val="accent4">
                        <a:lumMod val="20000"/>
                        <a:lumOff val="80000"/>
                      </a:schemeClr>
                    </a:solidFill>
                  </a:tcPr>
                </a:tc>
                <a:tc>
                  <a:txBody>
                    <a:bodyPr/>
                    <a:lstStyle/>
                    <a:p>
                      <a:pPr algn="ctr"/>
                      <a:r>
                        <a:rPr lang="en-US" sz="1600" dirty="0"/>
                        <a:t>-1.5313</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-0.8733</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5.0949e-06</a:t>
                      </a:r>
                    </a:p>
                  </a:txBody>
                  <a:tcPr>
                    <a:solidFill>
                      <a:schemeClr val="accent4">
                        <a:lumMod val="20000"/>
                        <a:lumOff val="80000"/>
                      </a:schemeClr>
                    </a:solidFill>
                  </a:tcPr>
                </a:tc>
                <a:extLst>
                  <a:ext uri="{0D108BD9-81ED-4DB2-BD59-A6C34878D82A}">
                    <a16:rowId xmlns:a16="http://schemas.microsoft.com/office/drawing/2014/main" val="4144197572"/>
                  </a:ext>
                </a:extLst>
              </a:tr>
              <a:tr h="348396">
                <a:tc>
                  <a:txBody>
                    <a:bodyPr/>
                    <a:lstStyle/>
                    <a:p>
                      <a:pPr algn="l"/>
                      <a:r>
                        <a:rPr lang="en-US" sz="1600" dirty="0"/>
                        <a:t># Events Coefficient</a:t>
                      </a:r>
                    </a:p>
                  </a:txBody>
                  <a:tcPr>
                    <a:solidFill>
                      <a:srgbClr val="002060"/>
                    </a:solidFill>
                  </a:tcPr>
                </a:tc>
                <a:tc>
                  <a:txBody>
                    <a:bodyPr/>
                    <a:lstStyle/>
                    <a:p>
                      <a:pPr algn="ctr"/>
                      <a:r>
                        <a:rPr lang="en-US" sz="1600" dirty="0"/>
                        <a:t>0.0063</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0.0144</a:t>
                      </a:r>
                    </a:p>
                  </a:txBody>
                  <a:tcPr>
                    <a:solidFill>
                      <a:schemeClr val="accent4">
                        <a:lumMod val="20000"/>
                        <a:lumOff val="80000"/>
                      </a:schemeClr>
                    </a:solidFill>
                  </a:tcPr>
                </a:tc>
                <a:tc>
                  <a:txBody>
                    <a:bodyPr/>
                    <a:lstStyle/>
                    <a:p>
                      <a:pPr algn="ctr"/>
                      <a:r>
                        <a:rPr lang="en-US" sz="1600" dirty="0"/>
                        <a:t>0.0226</a:t>
                      </a:r>
                    </a:p>
                  </a:txBody>
                  <a:tcPr>
                    <a:solidFill>
                      <a:schemeClr val="accent4">
                        <a:lumMod val="20000"/>
                        <a:lumOff val="80000"/>
                      </a:schemeClr>
                    </a:solidFill>
                  </a:tcPr>
                </a:tc>
                <a:tc>
                  <a:txBody>
                    <a:bodyPr/>
                    <a:lstStyle/>
                    <a:p>
                      <a:pPr algn="ctr"/>
                      <a:r>
                        <a:rPr lang="en-US" sz="1600" dirty="0">
                          <a:solidFill>
                            <a:schemeClr val="accent6"/>
                          </a:solidFill>
                        </a:rPr>
                        <a:t>5.0585e-04</a:t>
                      </a:r>
                    </a:p>
                  </a:txBody>
                  <a:tcPr>
                    <a:solidFill>
                      <a:schemeClr val="accent4">
                        <a:lumMod val="20000"/>
                        <a:lumOff val="80000"/>
                      </a:schemeClr>
                    </a:solidFill>
                  </a:tcPr>
                </a:tc>
                <a:extLst>
                  <a:ext uri="{0D108BD9-81ED-4DB2-BD59-A6C34878D82A}">
                    <a16:rowId xmlns:a16="http://schemas.microsoft.com/office/drawing/2014/main" val="3347012641"/>
                  </a:ext>
                </a:extLst>
              </a:tr>
              <a:tr h="372683">
                <a:tc>
                  <a:txBody>
                    <a:bodyPr/>
                    <a:lstStyle/>
                    <a:p>
                      <a:pPr algn="l"/>
                      <a:r>
                        <a:rPr lang="en-US" sz="1600" dirty="0"/>
                        <a:t>Performance Ratio Coef.</a:t>
                      </a:r>
                    </a:p>
                  </a:txBody>
                  <a:tcPr>
                    <a:solidFill>
                      <a:srgbClr val="002060"/>
                    </a:solidFill>
                  </a:tcPr>
                </a:tc>
                <a:tc>
                  <a:txBody>
                    <a:bodyPr/>
                    <a:lstStyle/>
                    <a:p>
                      <a:pPr algn="ctr"/>
                      <a:r>
                        <a:rPr lang="en-US" sz="1600" dirty="0"/>
                        <a:t>0.4474</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1.0053</a:t>
                      </a:r>
                    </a:p>
                  </a:txBody>
                  <a:tcPr>
                    <a:solidFill>
                      <a:schemeClr val="accent4">
                        <a:lumMod val="20000"/>
                        <a:lumOff val="80000"/>
                      </a:schemeClr>
                    </a:solidFill>
                  </a:tcPr>
                </a:tc>
                <a:tc>
                  <a:txBody>
                    <a:bodyPr/>
                    <a:lstStyle/>
                    <a:p>
                      <a:pPr algn="ctr"/>
                      <a:r>
                        <a:rPr lang="en-US" sz="1600" dirty="0"/>
                        <a:t>1.5632</a:t>
                      </a:r>
                    </a:p>
                  </a:txBody>
                  <a:tcPr>
                    <a:solidFill>
                      <a:schemeClr val="accent4">
                        <a:lumMod val="20000"/>
                        <a:lumOff val="80000"/>
                      </a:schemeClr>
                    </a:solidFill>
                  </a:tcPr>
                </a:tc>
                <a:tc>
                  <a:txBody>
                    <a:bodyPr/>
                    <a:lstStyle/>
                    <a:p>
                      <a:pPr algn="ctr"/>
                      <a:r>
                        <a:rPr lang="en-US" sz="1600" dirty="0">
                          <a:solidFill>
                            <a:schemeClr val="accent6"/>
                          </a:solidFill>
                        </a:rPr>
                        <a:t>4.1292e-04</a:t>
                      </a:r>
                    </a:p>
                  </a:txBody>
                  <a:tcPr>
                    <a:solidFill>
                      <a:schemeClr val="accent4">
                        <a:lumMod val="20000"/>
                        <a:lumOff val="80000"/>
                      </a:schemeClr>
                    </a:solidFill>
                  </a:tcPr>
                </a:tc>
                <a:extLst>
                  <a:ext uri="{0D108BD9-81ED-4DB2-BD59-A6C34878D82A}">
                    <a16:rowId xmlns:a16="http://schemas.microsoft.com/office/drawing/2014/main" val="757171123"/>
                  </a:ext>
                </a:extLst>
              </a:tr>
            </a:tbl>
          </a:graphicData>
        </a:graphic>
      </p:graphicFrame>
      <p:sp>
        <p:nvSpPr>
          <p:cNvPr id="7" name="Content Placeholder 5">
            <a:extLst>
              <a:ext uri="{FF2B5EF4-FFF2-40B4-BE49-F238E27FC236}">
                <a16:creationId xmlns:a16="http://schemas.microsoft.com/office/drawing/2014/main" id="{285AE3D1-9928-2B8F-B34E-530118048C31}"/>
              </a:ext>
            </a:extLst>
          </p:cNvPr>
          <p:cNvSpPr txBox="1">
            <a:spLocks/>
          </p:cNvSpPr>
          <p:nvPr/>
        </p:nvSpPr>
        <p:spPr>
          <a:xfrm>
            <a:off x="410548" y="4084190"/>
            <a:ext cx="4702630"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i="0" dirty="0">
                <a:solidFill>
                  <a:srgbClr val="212121"/>
                </a:solidFill>
                <a:effectLst/>
                <a:latin typeface="Roboto" panose="02000000000000000000" pitchFamily="2" charset="0"/>
              </a:rPr>
              <a:t>The relative log odds of being a </a:t>
            </a:r>
            <a:r>
              <a:rPr lang="en-US" sz="2400" dirty="0">
                <a:solidFill>
                  <a:srgbClr val="212121"/>
                </a:solidFill>
                <a:latin typeface="Roboto" panose="02000000000000000000" pitchFamily="2" charset="0"/>
              </a:rPr>
              <a:t>f</a:t>
            </a:r>
            <a:r>
              <a:rPr lang="en-US" sz="2400" b="0" i="0" dirty="0">
                <a:solidFill>
                  <a:srgbClr val="212121"/>
                </a:solidFill>
                <a:effectLst/>
                <a:latin typeface="Roboto" panose="02000000000000000000" pitchFamily="2" charset="0"/>
              </a:rPr>
              <a:t>oil vs. saber fencer:</a:t>
            </a:r>
            <a:endParaRPr lang="en-US" sz="2400" b="1"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FEFC995-A034-7FB1-0063-693C7F82D9BF}"/>
                  </a:ext>
                </a:extLst>
              </p:cNvPr>
              <p:cNvSpPr txBox="1"/>
              <p:nvPr/>
            </p:nvSpPr>
            <p:spPr>
              <a:xfrm>
                <a:off x="5038534" y="4141941"/>
                <a:ext cx="6834670" cy="7146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212121"/>
                              </a:solidFill>
                              <a:effectLst/>
                              <a:latin typeface="Cambria Math" panose="02040503050406030204" pitchFamily="18" charset="0"/>
                            </a:rPr>
                          </m:ctrlPr>
                        </m:funcPr>
                        <m:fName>
                          <m:r>
                            <m:rPr>
                              <m:sty m:val="p"/>
                            </m:rPr>
                            <a:rPr lang="en-US" b="0" i="0" smtClean="0">
                              <a:solidFill>
                                <a:srgbClr val="212121"/>
                              </a:solidFill>
                              <a:effectLst/>
                              <a:latin typeface="Cambria Math" panose="02040503050406030204" pitchFamily="18" charset="0"/>
                            </a:rPr>
                            <m:t>ln</m:t>
                          </m:r>
                        </m:fName>
                        <m:e>
                          <m:d>
                            <m:dPr>
                              <m:ctrlPr>
                                <a:rPr lang="en-US" b="0" i="1" smtClean="0">
                                  <a:solidFill>
                                    <a:srgbClr val="212121"/>
                                  </a:solidFill>
                                  <a:effectLst/>
                                  <a:latin typeface="Cambria Math" panose="02040503050406030204" pitchFamily="18" charset="0"/>
                                </a:rPr>
                              </m:ctrlPr>
                            </m:dPr>
                            <m:e>
                              <m:f>
                                <m:fPr>
                                  <m:ctrlPr>
                                    <a:rPr lang="en-US" i="1">
                                      <a:solidFill>
                                        <a:srgbClr val="212121"/>
                                      </a:solidFill>
                                      <a:latin typeface="Cambria Math" panose="02040503050406030204" pitchFamily="18" charset="0"/>
                                    </a:rPr>
                                  </m:ctrlPr>
                                </m:fPr>
                                <m:num>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𝐸𝑝𝑒𝑒</m:t>
                                      </m:r>
                                    </m:e>
                                  </m:d>
                                </m:num>
                                <m:den>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𝐹𝑜𝑖𝑙</m:t>
                                      </m:r>
                                    </m:e>
                                  </m:d>
                                </m:den>
                              </m:f>
                            </m:e>
                          </m:d>
                        </m:e>
                      </m:func>
                      <m:r>
                        <a:rPr lang="en-US" i="1">
                          <a:solidFill>
                            <a:srgbClr val="212121"/>
                          </a:solidFill>
                          <a:latin typeface="Cambria Math" panose="02040503050406030204" pitchFamily="18" charset="0"/>
                        </a:rPr>
                        <m:t>=</m:t>
                      </m:r>
                      <m:r>
                        <a:rPr lang="en-US" b="0" i="1" smtClean="0">
                          <a:solidFill>
                            <a:srgbClr val="212121"/>
                          </a:solidFill>
                          <a:latin typeface="Cambria Math" panose="02040503050406030204" pitchFamily="18" charset="0"/>
                        </a:rPr>
                        <m:t>−1.5313−0.0144</m:t>
                      </m:r>
                      <m:d>
                        <m:dPr>
                          <m:ctrlPr>
                            <a:rPr lang="en-US" b="0" i="1" smtClean="0">
                              <a:solidFill>
                                <a:srgbClr val="212121"/>
                              </a:solidFill>
                              <a:latin typeface="Cambria Math" panose="02040503050406030204" pitchFamily="18" charset="0"/>
                            </a:rPr>
                          </m:ctrlPr>
                        </m:dPr>
                        <m:e>
                          <m:r>
                            <a:rPr lang="en-US" b="0" i="1" smtClean="0">
                              <a:solidFill>
                                <a:srgbClr val="212121"/>
                              </a:solidFill>
                              <a:latin typeface="Cambria Math" panose="02040503050406030204" pitchFamily="18" charset="0"/>
                            </a:rPr>
                            <m:t>𝐸</m:t>
                          </m:r>
                        </m:e>
                      </m:d>
                      <m:r>
                        <a:rPr lang="en-US" b="0" i="1" smtClean="0">
                          <a:solidFill>
                            <a:srgbClr val="212121"/>
                          </a:solidFill>
                          <a:latin typeface="Cambria Math" panose="02040503050406030204" pitchFamily="18" charset="0"/>
                        </a:rPr>
                        <m:t> −1.0053(</m:t>
                      </m:r>
                      <m:r>
                        <a:rPr lang="en-US" b="0" i="1" smtClean="0">
                          <a:solidFill>
                            <a:srgbClr val="212121"/>
                          </a:solidFill>
                          <a:latin typeface="Cambria Math" panose="02040503050406030204" pitchFamily="18" charset="0"/>
                        </a:rPr>
                        <m:t>𝑅</m:t>
                      </m:r>
                      <m:r>
                        <a:rPr lang="en-US" b="0" i="1" smtClean="0">
                          <a:solidFill>
                            <a:srgbClr val="212121"/>
                          </a:solidFill>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9FEFC995-A034-7FB1-0063-693C7F82D9BF}"/>
                  </a:ext>
                </a:extLst>
              </p:cNvPr>
              <p:cNvSpPr txBox="1">
                <a:spLocks noRot="1" noChangeAspect="1" noMove="1" noResize="1" noEditPoints="1" noAdjustHandles="1" noChangeArrowheads="1" noChangeShapeType="1" noTextEdit="1"/>
              </p:cNvSpPr>
              <p:nvPr/>
            </p:nvSpPr>
            <p:spPr>
              <a:xfrm>
                <a:off x="5038534" y="4141941"/>
                <a:ext cx="6834670" cy="71468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75108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Multiple Logistic Regression</a:t>
            </a:r>
          </a:p>
        </p:txBody>
      </p:sp>
      <p:graphicFrame>
        <p:nvGraphicFramePr>
          <p:cNvPr id="14" name="Table 11">
            <a:extLst>
              <a:ext uri="{FF2B5EF4-FFF2-40B4-BE49-F238E27FC236}">
                <a16:creationId xmlns:a16="http://schemas.microsoft.com/office/drawing/2014/main" id="{369704CB-0752-CFC4-84F3-E4C271E4701F}"/>
              </a:ext>
            </a:extLst>
          </p:cNvPr>
          <p:cNvGraphicFramePr>
            <a:graphicFrameLocks noGrp="1"/>
          </p:cNvGraphicFramePr>
          <p:nvPr>
            <p:ph idx="1"/>
            <p:extLst>
              <p:ext uri="{D42A27DB-BD31-4B8C-83A1-F6EECF244321}">
                <p14:modId xmlns:p14="http://schemas.microsoft.com/office/powerpoint/2010/main" val="3797761459"/>
              </p:ext>
            </p:extLst>
          </p:nvPr>
        </p:nvGraphicFramePr>
        <p:xfrm>
          <a:off x="447868" y="2481348"/>
          <a:ext cx="7445827" cy="1667362"/>
        </p:xfrm>
        <a:graphic>
          <a:graphicData uri="http://schemas.openxmlformats.org/drawingml/2006/table">
            <a:tbl>
              <a:tblPr firstRow="1" firstCol="1">
                <a:tableStyleId>{5C22544A-7EE6-4342-B048-85BDC9FD1C3A}</a:tableStyleId>
              </a:tblPr>
              <a:tblGrid>
                <a:gridCol w="2337318">
                  <a:extLst>
                    <a:ext uri="{9D8B030D-6E8A-4147-A177-3AD203B41FA5}">
                      <a16:colId xmlns:a16="http://schemas.microsoft.com/office/drawing/2014/main" val="666254111"/>
                    </a:ext>
                  </a:extLst>
                </a:gridCol>
                <a:gridCol w="1133669">
                  <a:extLst>
                    <a:ext uri="{9D8B030D-6E8A-4147-A177-3AD203B41FA5}">
                      <a16:colId xmlns:a16="http://schemas.microsoft.com/office/drawing/2014/main" val="3233281257"/>
                    </a:ext>
                  </a:extLst>
                </a:gridCol>
                <a:gridCol w="1096347">
                  <a:extLst>
                    <a:ext uri="{9D8B030D-6E8A-4147-A177-3AD203B41FA5}">
                      <a16:colId xmlns:a16="http://schemas.microsoft.com/office/drawing/2014/main" val="178518288"/>
                    </a:ext>
                  </a:extLst>
                </a:gridCol>
                <a:gridCol w="1572208">
                  <a:extLst>
                    <a:ext uri="{9D8B030D-6E8A-4147-A177-3AD203B41FA5}">
                      <a16:colId xmlns:a16="http://schemas.microsoft.com/office/drawing/2014/main" val="898276571"/>
                    </a:ext>
                  </a:extLst>
                </a:gridCol>
                <a:gridCol w="1306285">
                  <a:extLst>
                    <a:ext uri="{9D8B030D-6E8A-4147-A177-3AD203B41FA5}">
                      <a16:colId xmlns:a16="http://schemas.microsoft.com/office/drawing/2014/main" val="1960049039"/>
                    </a:ext>
                  </a:extLst>
                </a:gridCol>
              </a:tblGrid>
              <a:tr h="547390">
                <a:tc>
                  <a:txBody>
                    <a:bodyPr/>
                    <a:lstStyle/>
                    <a:p>
                      <a:pPr algn="l"/>
                      <a:r>
                        <a:rPr lang="en-US" sz="1600" dirty="0"/>
                        <a:t>Coefficient</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Value</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P-value</a:t>
                      </a:r>
                    </a:p>
                  </a:txBody>
                  <a:tcPr>
                    <a:solidFill>
                      <a:srgbClr val="002060"/>
                    </a:solidFill>
                  </a:tcPr>
                </a:tc>
                <a:extLst>
                  <a:ext uri="{0D108BD9-81ED-4DB2-BD59-A6C34878D82A}">
                    <a16:rowId xmlns:a16="http://schemas.microsoft.com/office/drawing/2014/main" val="1080390833"/>
                  </a:ext>
                </a:extLst>
              </a:tr>
              <a:tr h="367163">
                <a:tc>
                  <a:txBody>
                    <a:bodyPr/>
                    <a:lstStyle/>
                    <a:p>
                      <a:pPr algn="l"/>
                      <a:r>
                        <a:rPr lang="en-US" sz="1600" dirty="0"/>
                        <a:t>Constant</a:t>
                      </a:r>
                    </a:p>
                  </a:txBody>
                  <a:tcPr>
                    <a:solidFill>
                      <a:srgbClr val="002060"/>
                    </a:solidFill>
                  </a:tcPr>
                </a:tc>
                <a:tc>
                  <a:txBody>
                    <a:bodyPr/>
                    <a:lstStyle/>
                    <a:p>
                      <a:pPr algn="ctr"/>
                      <a:r>
                        <a:rPr lang="en-US" sz="1600" dirty="0"/>
                        <a:t>2.3516</a:t>
                      </a:r>
                    </a:p>
                  </a:txBody>
                  <a:tcPr>
                    <a:solidFill>
                      <a:schemeClr val="accent4">
                        <a:lumMod val="20000"/>
                        <a:lumOff val="80000"/>
                      </a:schemeClr>
                    </a:solidFill>
                  </a:tcPr>
                </a:tc>
                <a:tc>
                  <a:txBody>
                    <a:bodyPr/>
                    <a:lstStyle/>
                    <a:p>
                      <a:pPr algn="ctr"/>
                      <a:r>
                        <a:rPr lang="en-US" sz="1600" dirty="0"/>
                        <a:t>3.0161</a:t>
                      </a:r>
                    </a:p>
                  </a:txBody>
                  <a:tcPr>
                    <a:solidFill>
                      <a:schemeClr val="accent4">
                        <a:lumMod val="20000"/>
                        <a:lumOff val="80000"/>
                      </a:schemeClr>
                    </a:solidFill>
                  </a:tcPr>
                </a:tc>
                <a:tc>
                  <a:txBody>
                    <a:bodyPr/>
                    <a:lstStyle/>
                    <a:p>
                      <a:pPr algn="ctr"/>
                      <a:r>
                        <a:rPr lang="en-US" sz="1600" dirty="0"/>
                        <a:t>3.6806</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5.7733e-19</a:t>
                      </a:r>
                    </a:p>
                  </a:txBody>
                  <a:tcPr>
                    <a:solidFill>
                      <a:schemeClr val="accent4">
                        <a:lumMod val="20000"/>
                        <a:lumOff val="80000"/>
                      </a:schemeClr>
                    </a:solidFill>
                  </a:tcPr>
                </a:tc>
                <a:extLst>
                  <a:ext uri="{0D108BD9-81ED-4DB2-BD59-A6C34878D82A}">
                    <a16:rowId xmlns:a16="http://schemas.microsoft.com/office/drawing/2014/main" val="4144197572"/>
                  </a:ext>
                </a:extLst>
              </a:tr>
              <a:tr h="348396">
                <a:tc>
                  <a:txBody>
                    <a:bodyPr/>
                    <a:lstStyle/>
                    <a:p>
                      <a:pPr algn="l"/>
                      <a:r>
                        <a:rPr lang="en-US" sz="1600" dirty="0"/>
                        <a:t># Events Coefficient</a:t>
                      </a:r>
                    </a:p>
                  </a:txBody>
                  <a:tcPr>
                    <a:solidFill>
                      <a:srgbClr val="002060"/>
                    </a:solidFill>
                  </a:tcPr>
                </a:tc>
                <a:tc>
                  <a:txBody>
                    <a:bodyPr/>
                    <a:lstStyle/>
                    <a:p>
                      <a:pPr algn="ctr"/>
                      <a:r>
                        <a:rPr lang="en-US" sz="1600" dirty="0"/>
                        <a:t> -0.0266</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-0.0181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-0.0096</a:t>
                      </a:r>
                    </a:p>
                  </a:txBody>
                  <a:tcPr>
                    <a:solidFill>
                      <a:schemeClr val="accent4">
                        <a:lumMod val="20000"/>
                        <a:lumOff val="80000"/>
                      </a:schemeClr>
                    </a:solidFill>
                  </a:tcPr>
                </a:tc>
                <a:tc>
                  <a:txBody>
                    <a:bodyPr/>
                    <a:lstStyle/>
                    <a:p>
                      <a:pPr algn="ctr"/>
                      <a:r>
                        <a:rPr lang="en-US" sz="1600" dirty="0">
                          <a:solidFill>
                            <a:schemeClr val="accent6"/>
                          </a:solidFill>
                        </a:rPr>
                        <a:t>2.8690e-05</a:t>
                      </a:r>
                    </a:p>
                  </a:txBody>
                  <a:tcPr>
                    <a:solidFill>
                      <a:schemeClr val="accent4">
                        <a:lumMod val="20000"/>
                        <a:lumOff val="80000"/>
                      </a:schemeClr>
                    </a:solidFill>
                  </a:tcPr>
                </a:tc>
                <a:extLst>
                  <a:ext uri="{0D108BD9-81ED-4DB2-BD59-A6C34878D82A}">
                    <a16:rowId xmlns:a16="http://schemas.microsoft.com/office/drawing/2014/main" val="3347012641"/>
                  </a:ext>
                </a:extLst>
              </a:tr>
              <a:tr h="372683">
                <a:tc>
                  <a:txBody>
                    <a:bodyPr/>
                    <a:lstStyle/>
                    <a:p>
                      <a:pPr algn="l"/>
                      <a:r>
                        <a:rPr lang="en-US" sz="1600" dirty="0"/>
                        <a:t>Performance Ratio Coef.</a:t>
                      </a:r>
                    </a:p>
                  </a:txBody>
                  <a:tcPr>
                    <a:solidFill>
                      <a:srgbClr val="002060"/>
                    </a:solidFill>
                  </a:tcPr>
                </a:tc>
                <a:tc>
                  <a:txBody>
                    <a:bodyPr/>
                    <a:lstStyle/>
                    <a:p>
                      <a:pPr algn="ctr"/>
                      <a:r>
                        <a:rPr lang="en-US" sz="1600" dirty="0"/>
                        <a:t> -3.3286</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-2.6488</a:t>
                      </a:r>
                    </a:p>
                  </a:txBody>
                  <a:tcPr>
                    <a:solidFill>
                      <a:schemeClr val="accent4">
                        <a:lumMod val="20000"/>
                        <a:lumOff val="80000"/>
                      </a:schemeClr>
                    </a:solidFill>
                  </a:tcPr>
                </a:tc>
                <a:tc>
                  <a:txBody>
                    <a:bodyPr/>
                    <a:lstStyle/>
                    <a:p>
                      <a:pPr algn="ctr"/>
                      <a:r>
                        <a:rPr lang="en-US" sz="1600" dirty="0"/>
                        <a:t>-1.9690</a:t>
                      </a:r>
                    </a:p>
                  </a:txBody>
                  <a:tcPr>
                    <a:solidFill>
                      <a:schemeClr val="accent4">
                        <a:lumMod val="20000"/>
                        <a:lumOff val="80000"/>
                      </a:schemeClr>
                    </a:solidFill>
                  </a:tcPr>
                </a:tc>
                <a:tc>
                  <a:txBody>
                    <a:bodyPr/>
                    <a:lstStyle/>
                    <a:p>
                      <a:pPr algn="ctr"/>
                      <a:r>
                        <a:rPr lang="en-US" sz="1600" dirty="0">
                          <a:solidFill>
                            <a:schemeClr val="accent6"/>
                          </a:solidFill>
                        </a:rPr>
                        <a:t>2.2306e-14</a:t>
                      </a:r>
                    </a:p>
                  </a:txBody>
                  <a:tcPr>
                    <a:solidFill>
                      <a:schemeClr val="accent4">
                        <a:lumMod val="20000"/>
                        <a:lumOff val="80000"/>
                      </a:schemeClr>
                    </a:solidFill>
                  </a:tcPr>
                </a:tc>
                <a:extLst>
                  <a:ext uri="{0D108BD9-81ED-4DB2-BD59-A6C34878D82A}">
                    <a16:rowId xmlns:a16="http://schemas.microsoft.com/office/drawing/2014/main" val="757171123"/>
                  </a:ext>
                </a:extLst>
              </a:tr>
            </a:tbl>
          </a:graphicData>
        </a:graphic>
      </p:graphicFrame>
      <p:sp>
        <p:nvSpPr>
          <p:cNvPr id="18" name="Content Placeholder 5">
            <a:extLst>
              <a:ext uri="{FF2B5EF4-FFF2-40B4-BE49-F238E27FC236}">
                <a16:creationId xmlns:a16="http://schemas.microsoft.com/office/drawing/2014/main" id="{0317666B-48F4-D8B4-1B31-3AA09433EBEC}"/>
              </a:ext>
            </a:extLst>
          </p:cNvPr>
          <p:cNvSpPr txBox="1">
            <a:spLocks/>
          </p:cNvSpPr>
          <p:nvPr/>
        </p:nvSpPr>
        <p:spPr>
          <a:xfrm>
            <a:off x="447868" y="1286990"/>
            <a:ext cx="4702630" cy="154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i="0" dirty="0">
                <a:solidFill>
                  <a:srgbClr val="212121"/>
                </a:solidFill>
                <a:effectLst/>
                <a:latin typeface="Roboto" panose="02000000000000000000" pitchFamily="2" charset="0"/>
              </a:rPr>
              <a:t>The relative log odds of being an epee vs. foil fencer:</a:t>
            </a:r>
            <a:endParaRPr lang="en-US" sz="2400" b="1"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708418-F422-358C-98D0-BCBED3F5B8DA}"/>
                  </a:ext>
                </a:extLst>
              </p:cNvPr>
              <p:cNvSpPr txBox="1"/>
              <p:nvPr/>
            </p:nvSpPr>
            <p:spPr>
              <a:xfrm>
                <a:off x="5075854" y="1344741"/>
                <a:ext cx="6442787" cy="7146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212121"/>
                              </a:solidFill>
                              <a:effectLst/>
                              <a:latin typeface="Cambria Math" panose="02040503050406030204" pitchFamily="18" charset="0"/>
                            </a:rPr>
                          </m:ctrlPr>
                        </m:funcPr>
                        <m:fName>
                          <m:r>
                            <m:rPr>
                              <m:sty m:val="p"/>
                            </m:rPr>
                            <a:rPr lang="en-US" b="0" i="0" smtClean="0">
                              <a:solidFill>
                                <a:srgbClr val="212121"/>
                              </a:solidFill>
                              <a:effectLst/>
                              <a:latin typeface="Cambria Math" panose="02040503050406030204" pitchFamily="18" charset="0"/>
                            </a:rPr>
                            <m:t>ln</m:t>
                          </m:r>
                        </m:fName>
                        <m:e>
                          <m:d>
                            <m:dPr>
                              <m:ctrlPr>
                                <a:rPr lang="en-US" b="0" i="1" smtClean="0">
                                  <a:solidFill>
                                    <a:srgbClr val="212121"/>
                                  </a:solidFill>
                                  <a:effectLst/>
                                  <a:latin typeface="Cambria Math" panose="02040503050406030204" pitchFamily="18" charset="0"/>
                                </a:rPr>
                              </m:ctrlPr>
                            </m:dPr>
                            <m:e>
                              <m:f>
                                <m:fPr>
                                  <m:ctrlPr>
                                    <a:rPr lang="en-US" i="1">
                                      <a:solidFill>
                                        <a:srgbClr val="212121"/>
                                      </a:solidFill>
                                      <a:latin typeface="Cambria Math" panose="02040503050406030204" pitchFamily="18" charset="0"/>
                                    </a:rPr>
                                  </m:ctrlPr>
                                </m:fPr>
                                <m:num>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𝐸𝑝𝑒𝑒</m:t>
                                      </m:r>
                                    </m:e>
                                  </m:d>
                                </m:num>
                                <m:den>
                                  <m:r>
                                    <a:rPr lang="en-US" i="1">
                                      <a:solidFill>
                                        <a:srgbClr val="212121"/>
                                      </a:solidFill>
                                      <a:latin typeface="Cambria Math" panose="02040503050406030204" pitchFamily="18" charset="0"/>
                                    </a:rPr>
                                    <m:t>𝑃</m:t>
                                  </m:r>
                                  <m:d>
                                    <m:dPr>
                                      <m:ctrlPr>
                                        <a:rPr lang="en-US" i="1">
                                          <a:solidFill>
                                            <a:srgbClr val="212121"/>
                                          </a:solidFill>
                                          <a:latin typeface="Cambria Math" panose="02040503050406030204" pitchFamily="18" charset="0"/>
                                        </a:rPr>
                                      </m:ctrlPr>
                                    </m:dPr>
                                    <m:e>
                                      <m:r>
                                        <a:rPr lang="en-US" i="1">
                                          <a:solidFill>
                                            <a:srgbClr val="212121"/>
                                          </a:solidFill>
                                          <a:latin typeface="Cambria Math" panose="02040503050406030204" pitchFamily="18" charset="0"/>
                                        </a:rPr>
                                        <m:t>𝑊𝑒𝑎𝑝𝑜𝑛</m:t>
                                      </m:r>
                                      <m:r>
                                        <a:rPr lang="en-US" i="1">
                                          <a:solidFill>
                                            <a:srgbClr val="212121"/>
                                          </a:solidFill>
                                          <a:latin typeface="Cambria Math" panose="02040503050406030204" pitchFamily="18" charset="0"/>
                                        </a:rPr>
                                        <m:t>=</m:t>
                                      </m:r>
                                      <m:r>
                                        <a:rPr lang="en-US" i="1">
                                          <a:solidFill>
                                            <a:srgbClr val="212121"/>
                                          </a:solidFill>
                                          <a:latin typeface="Cambria Math" panose="02040503050406030204" pitchFamily="18" charset="0"/>
                                        </a:rPr>
                                        <m:t>𝐹𝑜𝑖𝑙</m:t>
                                      </m:r>
                                    </m:e>
                                  </m:d>
                                </m:den>
                              </m:f>
                            </m:e>
                          </m:d>
                        </m:e>
                      </m:func>
                      <m:r>
                        <a:rPr lang="en-US" i="1">
                          <a:solidFill>
                            <a:srgbClr val="212121"/>
                          </a:solidFill>
                          <a:latin typeface="Cambria Math" panose="02040503050406030204" pitchFamily="18" charset="0"/>
                        </a:rPr>
                        <m:t>=</m:t>
                      </m:r>
                      <m:r>
                        <a:rPr lang="en-US" b="0" i="1" smtClean="0">
                          <a:solidFill>
                            <a:srgbClr val="212121"/>
                          </a:solidFill>
                          <a:latin typeface="Cambria Math" panose="02040503050406030204" pitchFamily="18" charset="0"/>
                        </a:rPr>
                        <m:t>3.0161−0.0181</m:t>
                      </m:r>
                      <m:d>
                        <m:dPr>
                          <m:ctrlPr>
                            <a:rPr lang="en-US" b="0" i="1" smtClean="0">
                              <a:solidFill>
                                <a:srgbClr val="212121"/>
                              </a:solidFill>
                              <a:latin typeface="Cambria Math" panose="02040503050406030204" pitchFamily="18" charset="0"/>
                            </a:rPr>
                          </m:ctrlPr>
                        </m:dPr>
                        <m:e>
                          <m:r>
                            <a:rPr lang="en-US" b="0" i="1" smtClean="0">
                              <a:solidFill>
                                <a:srgbClr val="212121"/>
                              </a:solidFill>
                              <a:latin typeface="Cambria Math" panose="02040503050406030204" pitchFamily="18" charset="0"/>
                            </a:rPr>
                            <m:t>𝐸</m:t>
                          </m:r>
                        </m:e>
                      </m:d>
                      <m:r>
                        <a:rPr lang="en-US" b="0" i="1" smtClean="0">
                          <a:solidFill>
                            <a:srgbClr val="212121"/>
                          </a:solidFill>
                          <a:latin typeface="Cambria Math" panose="02040503050406030204" pitchFamily="18" charset="0"/>
                        </a:rPr>
                        <m:t> −2.6488(</m:t>
                      </m:r>
                      <m:r>
                        <a:rPr lang="en-US" b="0" i="1" smtClean="0">
                          <a:solidFill>
                            <a:srgbClr val="212121"/>
                          </a:solidFill>
                          <a:latin typeface="Cambria Math" panose="02040503050406030204" pitchFamily="18" charset="0"/>
                        </a:rPr>
                        <m:t>𝑅</m:t>
                      </m:r>
                      <m:r>
                        <a:rPr lang="en-US" b="0" i="1" smtClean="0">
                          <a:solidFill>
                            <a:srgbClr val="212121"/>
                          </a:solidFill>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21708418-F422-358C-98D0-BCBED3F5B8DA}"/>
                  </a:ext>
                </a:extLst>
              </p:cNvPr>
              <p:cNvSpPr txBox="1">
                <a:spLocks noRot="1" noChangeAspect="1" noMove="1" noResize="1" noEditPoints="1" noAdjustHandles="1" noChangeArrowheads="1" noChangeShapeType="1" noTextEdit="1"/>
              </p:cNvSpPr>
              <p:nvPr/>
            </p:nvSpPr>
            <p:spPr>
              <a:xfrm>
                <a:off x="5075854" y="1344741"/>
                <a:ext cx="6442787" cy="71468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9684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F66CF1-6FCF-76A1-1483-6298593A3C18}"/>
              </a:ext>
            </a:extLst>
          </p:cNvPr>
          <p:cNvSpPr/>
          <p:nvPr/>
        </p:nvSpPr>
        <p:spPr>
          <a:xfrm>
            <a:off x="0" y="1143712"/>
            <a:ext cx="3578290" cy="5712306"/>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Multiple Logistic Regression Results</a:t>
            </a:r>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3764902" y="1305633"/>
            <a:ext cx="8168951" cy="5388465"/>
          </a:xfrm>
        </p:spPr>
        <p:txBody>
          <a:bodyPr>
            <a:normAutofit/>
          </a:bodyPr>
          <a:lstStyle/>
          <a:p>
            <a:pPr marL="0" indent="0">
              <a:buFont typeface="Arial" panose="020B0604020202020204" pitchFamily="34" charset="0"/>
              <a:buNone/>
            </a:pPr>
            <a:r>
              <a:rPr lang="en-US" dirty="0"/>
              <a:t>For E-B rated fencers, you can not confidently classify a fencer as foil, epee, or saber via logistic regression using the statistics </a:t>
            </a:r>
          </a:p>
          <a:p>
            <a:r>
              <a:rPr lang="en-US" dirty="0"/>
              <a:t>events prior to earning their current rating</a:t>
            </a:r>
          </a:p>
          <a:p>
            <a:r>
              <a:rPr lang="en-US" dirty="0"/>
              <a:t>DE win-to-loss ratio</a:t>
            </a:r>
          </a:p>
          <a:p>
            <a:r>
              <a:rPr lang="en-US" dirty="0"/>
              <a:t>Total win-to-loss ratio and/or</a:t>
            </a:r>
          </a:p>
          <a:p>
            <a:r>
              <a:rPr lang="en-US" dirty="0"/>
              <a:t>Performance Ratio</a:t>
            </a:r>
          </a:p>
          <a:p>
            <a:pPr marL="0" indent="0">
              <a:buFont typeface="Arial" panose="020B0604020202020204" pitchFamily="34" charset="0"/>
              <a:buNone/>
            </a:pPr>
            <a:r>
              <a:rPr lang="en-US" dirty="0"/>
              <a:t>Logistic regression only significant for classifying A-rated fencers using number of events before earning a rating and performance ratio. </a:t>
            </a:r>
          </a:p>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A9652C25-E5EF-C93A-8413-F8AF8B2C7C8F}"/>
              </a:ext>
            </a:extLst>
          </p:cNvPr>
          <p:cNvPicPr>
            <a:picLocks noChangeAspect="1"/>
          </p:cNvPicPr>
          <p:nvPr/>
        </p:nvPicPr>
        <p:blipFill rotWithShape="1">
          <a:blip r:embed="rId2"/>
          <a:srcRect t="60951"/>
          <a:stretch/>
        </p:blipFill>
        <p:spPr>
          <a:xfrm rot="5400000">
            <a:off x="-1158259" y="4238139"/>
            <a:ext cx="3782202" cy="792324"/>
          </a:xfrm>
          <a:prstGeom prst="rect">
            <a:avLst/>
          </a:prstGeom>
          <a:ln>
            <a:solidFill>
              <a:srgbClr val="002060"/>
            </a:solidFill>
          </a:ln>
        </p:spPr>
      </p:pic>
      <p:pic>
        <p:nvPicPr>
          <p:cNvPr id="9" name="Picture 8">
            <a:extLst>
              <a:ext uri="{FF2B5EF4-FFF2-40B4-BE49-F238E27FC236}">
                <a16:creationId xmlns:a16="http://schemas.microsoft.com/office/drawing/2014/main" id="{0583A6D5-0ED7-C2BD-EC2F-8E5C374BC22B}"/>
              </a:ext>
            </a:extLst>
          </p:cNvPr>
          <p:cNvPicPr>
            <a:picLocks noChangeAspect="1"/>
          </p:cNvPicPr>
          <p:nvPr/>
        </p:nvPicPr>
        <p:blipFill rotWithShape="1">
          <a:blip r:embed="rId2"/>
          <a:srcRect t="32593" b="37517"/>
          <a:stretch/>
        </p:blipFill>
        <p:spPr>
          <a:xfrm rot="5400000">
            <a:off x="-29645" y="4331056"/>
            <a:ext cx="3782202" cy="606490"/>
          </a:xfrm>
          <a:prstGeom prst="rect">
            <a:avLst/>
          </a:prstGeom>
          <a:ln>
            <a:solidFill>
              <a:srgbClr val="002060"/>
            </a:solidFill>
          </a:ln>
        </p:spPr>
      </p:pic>
      <p:pic>
        <p:nvPicPr>
          <p:cNvPr id="10" name="Picture 9">
            <a:extLst>
              <a:ext uri="{FF2B5EF4-FFF2-40B4-BE49-F238E27FC236}">
                <a16:creationId xmlns:a16="http://schemas.microsoft.com/office/drawing/2014/main" id="{2856AEC6-A93F-253B-12CC-48A918BDBD8B}"/>
              </a:ext>
            </a:extLst>
          </p:cNvPr>
          <p:cNvPicPr>
            <a:picLocks noChangeAspect="1"/>
          </p:cNvPicPr>
          <p:nvPr/>
        </p:nvPicPr>
        <p:blipFill rotWithShape="1">
          <a:blip r:embed="rId2"/>
          <a:srcRect b="70243"/>
          <a:stretch/>
        </p:blipFill>
        <p:spPr>
          <a:xfrm rot="5400000">
            <a:off x="1147365" y="4332407"/>
            <a:ext cx="3782202" cy="603788"/>
          </a:xfrm>
          <a:prstGeom prst="rect">
            <a:avLst/>
          </a:prstGeom>
          <a:ln>
            <a:solidFill>
              <a:srgbClr val="002060"/>
            </a:solidFill>
          </a:ln>
        </p:spPr>
      </p:pic>
      <p:cxnSp>
        <p:nvCxnSpPr>
          <p:cNvPr id="16" name="Straight Arrow Connector 15">
            <a:extLst>
              <a:ext uri="{FF2B5EF4-FFF2-40B4-BE49-F238E27FC236}">
                <a16:creationId xmlns:a16="http://schemas.microsoft.com/office/drawing/2014/main" id="{6FF0A033-FFAC-45A5-D3EE-852EA2C34760}"/>
              </a:ext>
            </a:extLst>
          </p:cNvPr>
          <p:cNvCxnSpPr>
            <a:cxnSpLocks/>
            <a:endCxn id="3" idx="1"/>
          </p:cNvCxnSpPr>
          <p:nvPr/>
        </p:nvCxnSpPr>
        <p:spPr>
          <a:xfrm>
            <a:off x="732842" y="2155371"/>
            <a:ext cx="0" cy="5878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BBF48F6-5F93-5A2F-105E-5C5334DA47A8}"/>
              </a:ext>
            </a:extLst>
          </p:cNvPr>
          <p:cNvCxnSpPr>
            <a:cxnSpLocks/>
            <a:endCxn id="9" idx="1"/>
          </p:cNvCxnSpPr>
          <p:nvPr/>
        </p:nvCxnSpPr>
        <p:spPr>
          <a:xfrm>
            <a:off x="1861456" y="1660849"/>
            <a:ext cx="0" cy="108235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FA74015-ECEA-3CAD-D6A4-16F48859DAE4}"/>
              </a:ext>
            </a:extLst>
          </p:cNvPr>
          <p:cNvCxnSpPr>
            <a:cxnSpLocks/>
            <a:endCxn id="10" idx="1"/>
          </p:cNvCxnSpPr>
          <p:nvPr/>
        </p:nvCxnSpPr>
        <p:spPr>
          <a:xfrm>
            <a:off x="3038466" y="2155371"/>
            <a:ext cx="0" cy="5878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94E1A2-9B2E-4BD1-D1C4-748998C9DE90}"/>
              </a:ext>
            </a:extLst>
          </p:cNvPr>
          <p:cNvCxnSpPr>
            <a:cxnSpLocks/>
          </p:cNvCxnSpPr>
          <p:nvPr/>
        </p:nvCxnSpPr>
        <p:spPr>
          <a:xfrm flipV="1">
            <a:off x="718847" y="2169364"/>
            <a:ext cx="2319619" cy="93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1F91B65-C6B3-3007-C0A1-CD2EB649503E}"/>
              </a:ext>
            </a:extLst>
          </p:cNvPr>
          <p:cNvSpPr txBox="1"/>
          <p:nvPr/>
        </p:nvSpPr>
        <p:spPr>
          <a:xfrm>
            <a:off x="1346811" y="1351758"/>
            <a:ext cx="1063690" cy="369332"/>
          </a:xfrm>
          <a:prstGeom prst="rect">
            <a:avLst/>
          </a:prstGeom>
          <a:solidFill>
            <a:srgbClr val="002060"/>
          </a:solidFill>
          <a:ln>
            <a:solidFill>
              <a:srgbClr val="002060"/>
            </a:solidFill>
          </a:ln>
        </p:spPr>
        <p:txBody>
          <a:bodyPr wrap="square" rtlCol="0">
            <a:spAutoFit/>
          </a:bodyPr>
          <a:lstStyle/>
          <a:p>
            <a:pPr algn="ctr"/>
            <a:r>
              <a:rPr lang="en-US" dirty="0">
                <a:solidFill>
                  <a:schemeClr val="bg1"/>
                </a:solidFill>
              </a:rPr>
              <a:t>Statistics</a:t>
            </a:r>
          </a:p>
        </p:txBody>
      </p:sp>
      <p:cxnSp>
        <p:nvCxnSpPr>
          <p:cNvPr id="36" name="Straight Connector 35">
            <a:extLst>
              <a:ext uri="{FF2B5EF4-FFF2-40B4-BE49-F238E27FC236}">
                <a16:creationId xmlns:a16="http://schemas.microsoft.com/office/drawing/2014/main" id="{BD9F8FF4-7707-56D5-6D68-3683C0F8B4A4}"/>
              </a:ext>
            </a:extLst>
          </p:cNvPr>
          <p:cNvCxnSpPr/>
          <p:nvPr/>
        </p:nvCxnSpPr>
        <p:spPr>
          <a:xfrm>
            <a:off x="1651518" y="1987420"/>
            <a:ext cx="513183" cy="4945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22EF421-AFD4-F7BB-279E-55FF86AD3FB3}"/>
              </a:ext>
            </a:extLst>
          </p:cNvPr>
          <p:cNvCxnSpPr>
            <a:cxnSpLocks/>
          </p:cNvCxnSpPr>
          <p:nvPr/>
        </p:nvCxnSpPr>
        <p:spPr>
          <a:xfrm flipH="1">
            <a:off x="1606608" y="1966424"/>
            <a:ext cx="513183" cy="4945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342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Key Insights:</a:t>
            </a:r>
          </a:p>
        </p:txBody>
      </p:sp>
      <p:sp>
        <p:nvSpPr>
          <p:cNvPr id="6" name="Content Placeholder 5">
            <a:extLst>
              <a:ext uri="{FF2B5EF4-FFF2-40B4-BE49-F238E27FC236}">
                <a16:creationId xmlns:a16="http://schemas.microsoft.com/office/drawing/2014/main" id="{52917518-CB55-D50F-60A1-D01E380F0870}"/>
              </a:ext>
            </a:extLst>
          </p:cNvPr>
          <p:cNvSpPr>
            <a:spLocks noGrp="1"/>
          </p:cNvSpPr>
          <p:nvPr>
            <p:ph idx="1"/>
          </p:nvPr>
        </p:nvSpPr>
        <p:spPr>
          <a:xfrm>
            <a:off x="326572" y="1305633"/>
            <a:ext cx="11607282" cy="5388465"/>
          </a:xfrm>
        </p:spPr>
        <p:txBody>
          <a:bodyPr>
            <a:normAutofit/>
          </a:bodyPr>
          <a:lstStyle/>
          <a:p>
            <a:pPr marL="514350" indent="-514350">
              <a:buFont typeface="+mj-lt"/>
              <a:buAutoNum type="arabicPeriod"/>
            </a:pPr>
            <a:r>
              <a:rPr lang="en-US" dirty="0"/>
              <a:t>On average, epee fencers receive a given rating in fewer tournaments than saber fencers, and foil fencers receive a given rating in more tournaments.</a:t>
            </a:r>
          </a:p>
          <a:p>
            <a:pPr marL="514350" indent="-514350">
              <a:buFont typeface="+mj-lt"/>
              <a:buAutoNum type="arabicPeriod"/>
            </a:pPr>
            <a:r>
              <a:rPr lang="en-US" dirty="0"/>
              <a:t>On average, for a given rating, epee fencers tend to perform less than foil and saber fencers. </a:t>
            </a:r>
          </a:p>
          <a:p>
            <a:pPr marL="514350" indent="-514350">
              <a:buFont typeface="+mj-lt"/>
              <a:buAutoNum type="arabicPeriod"/>
            </a:pPr>
            <a:r>
              <a:rPr lang="en-US" dirty="0"/>
              <a:t>There is a clearer positive and steeper trend between skill/results versus number of events participated in for foil and saber fencers compared to epee fencers</a:t>
            </a:r>
          </a:p>
          <a:p>
            <a:pPr marL="514350" indent="-514350">
              <a:buFont typeface="+mj-lt"/>
              <a:buAutoNum type="arabicPeriod"/>
            </a:pPr>
            <a:r>
              <a:rPr lang="en-US" dirty="0"/>
              <a:t>Rate of growth over number of tournaments is approximately the same for foil and saber fencers as measured by linear regression slope.</a:t>
            </a:r>
          </a:p>
          <a:p>
            <a:pPr marL="514350" indent="-514350">
              <a:buFont typeface="+mj-lt"/>
              <a:buAutoNum type="arabicPeriod"/>
            </a:pPr>
            <a:r>
              <a:rPr lang="en-US" dirty="0"/>
              <a:t>You can not confidently classify which weapon a fencer of a given rating competes in (other than A-rated) using the statistics analyzed in this report.</a:t>
            </a:r>
          </a:p>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58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1059024"/>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838200" y="237443"/>
            <a:ext cx="10515600" cy="768544"/>
          </a:xfrm>
        </p:spPr>
        <p:txBody>
          <a:bodyPr>
            <a:normAutofit/>
          </a:bodyPr>
          <a:lstStyle/>
          <a:p>
            <a:r>
              <a:rPr lang="en-US" sz="4000" b="1" dirty="0">
                <a:solidFill>
                  <a:schemeClr val="bg1"/>
                </a:solidFill>
              </a:rPr>
              <a:t>Hypothesis</a:t>
            </a:r>
          </a:p>
        </p:txBody>
      </p:sp>
      <p:sp>
        <p:nvSpPr>
          <p:cNvPr id="3" name="Content Placeholder 2">
            <a:extLst>
              <a:ext uri="{FF2B5EF4-FFF2-40B4-BE49-F238E27FC236}">
                <a16:creationId xmlns:a16="http://schemas.microsoft.com/office/drawing/2014/main" id="{1737BA4C-5A9C-78EA-8ADC-3F62F68F947F}"/>
              </a:ext>
            </a:extLst>
          </p:cNvPr>
          <p:cNvSpPr>
            <a:spLocks noGrp="1"/>
          </p:cNvSpPr>
          <p:nvPr>
            <p:ph idx="1"/>
          </p:nvPr>
        </p:nvSpPr>
        <p:spPr>
          <a:xfrm>
            <a:off x="700570" y="1727838"/>
            <a:ext cx="6654283" cy="4688730"/>
          </a:xfrm>
        </p:spPr>
        <p:txBody>
          <a:bodyPr/>
          <a:lstStyle/>
          <a:p>
            <a:pPr marL="0" indent="0">
              <a:buNone/>
            </a:pPr>
            <a:r>
              <a:rPr lang="en-US" dirty="0"/>
              <a:t>Hypothesis: Various performance statistics for fencers of the same rating but different weapons differ significantly and can allow for weapon classification given rating.</a:t>
            </a:r>
          </a:p>
        </p:txBody>
      </p:sp>
      <p:sp>
        <p:nvSpPr>
          <p:cNvPr id="12" name="Rectangle 11">
            <a:extLst>
              <a:ext uri="{FF2B5EF4-FFF2-40B4-BE49-F238E27FC236}">
                <a16:creationId xmlns:a16="http://schemas.microsoft.com/office/drawing/2014/main" id="{77617224-88A3-4656-FFFA-491CA16FC42B}"/>
              </a:ext>
            </a:extLst>
          </p:cNvPr>
          <p:cNvSpPr/>
          <p:nvPr/>
        </p:nvSpPr>
        <p:spPr>
          <a:xfrm>
            <a:off x="7394509" y="5215402"/>
            <a:ext cx="4610001" cy="1362680"/>
          </a:xfrm>
          <a:prstGeom prst="rect">
            <a:avLst/>
          </a:prstGeom>
          <a:solidFill>
            <a:schemeClr val="accent4">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posing for a photo&#10;&#10;Description automatically generated">
            <a:extLst>
              <a:ext uri="{FF2B5EF4-FFF2-40B4-BE49-F238E27FC236}">
                <a16:creationId xmlns:a16="http://schemas.microsoft.com/office/drawing/2014/main" id="{AAADFD5D-2D58-F331-B2E5-62FF97B3EF51}"/>
              </a:ext>
            </a:extLst>
          </p:cNvPr>
          <p:cNvPicPr>
            <a:picLocks noChangeAspect="1"/>
          </p:cNvPicPr>
          <p:nvPr/>
        </p:nvPicPr>
        <p:blipFill rotWithShape="1">
          <a:blip r:embed="rId2">
            <a:extLst>
              <a:ext uri="{28A0092B-C50C-407E-A947-70E740481C1C}">
                <a14:useLocalDpi xmlns:a14="http://schemas.microsoft.com/office/drawing/2010/main" val="0"/>
              </a:ext>
            </a:extLst>
          </a:blip>
          <a:srcRect l="23078" t="22586" r="24269" b="2584"/>
          <a:stretch/>
        </p:blipFill>
        <p:spPr>
          <a:xfrm>
            <a:off x="7413850" y="337173"/>
            <a:ext cx="4576665" cy="4878229"/>
          </a:xfrm>
          <a:prstGeom prst="rect">
            <a:avLst/>
          </a:prstGeom>
          <a:ln w="38100">
            <a:solidFill>
              <a:srgbClr val="002060"/>
            </a:solidFill>
          </a:ln>
        </p:spPr>
      </p:pic>
      <p:sp>
        <p:nvSpPr>
          <p:cNvPr id="14" name="TextBox 13">
            <a:extLst>
              <a:ext uri="{FF2B5EF4-FFF2-40B4-BE49-F238E27FC236}">
                <a16:creationId xmlns:a16="http://schemas.microsoft.com/office/drawing/2014/main" id="{3D6D056D-C67A-DD73-1DBD-E04E408A9EB5}"/>
              </a:ext>
            </a:extLst>
          </p:cNvPr>
          <p:cNvSpPr txBox="1"/>
          <p:nvPr/>
        </p:nvSpPr>
        <p:spPr>
          <a:xfrm>
            <a:off x="7434163" y="5268439"/>
            <a:ext cx="4530691" cy="1323439"/>
          </a:xfrm>
          <a:prstGeom prst="rect">
            <a:avLst/>
          </a:prstGeom>
          <a:noFill/>
        </p:spPr>
        <p:txBody>
          <a:bodyPr wrap="square" rtlCol="0">
            <a:spAutoFit/>
          </a:bodyPr>
          <a:lstStyle/>
          <a:p>
            <a:pPr algn="ctr"/>
            <a:r>
              <a:rPr lang="en-US" sz="2000" dirty="0">
                <a:solidFill>
                  <a:schemeClr val="bg1"/>
                </a:solidFill>
              </a:rPr>
              <a:t>Top 8 for Div III Men’s Epee 2018 April North American Cup (NAC) all fenced mainly foil or started competing in epee less than a year prior.</a:t>
            </a:r>
          </a:p>
        </p:txBody>
      </p:sp>
    </p:spTree>
    <p:extLst>
      <p:ext uri="{BB962C8B-B14F-4D97-AF65-F5344CB8AC3E}">
        <p14:creationId xmlns:p14="http://schemas.microsoft.com/office/powerpoint/2010/main" val="1636049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32645"/>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Conclusions:</a:t>
            </a:r>
          </a:p>
        </p:txBody>
      </p:sp>
      <p:sp>
        <p:nvSpPr>
          <p:cNvPr id="7" name="Content Placeholder 5">
            <a:extLst>
              <a:ext uri="{FF2B5EF4-FFF2-40B4-BE49-F238E27FC236}">
                <a16:creationId xmlns:a16="http://schemas.microsoft.com/office/drawing/2014/main" id="{C37A3A9A-5D98-AD4E-61FA-7E9ECE55EDF7}"/>
              </a:ext>
            </a:extLst>
          </p:cNvPr>
          <p:cNvSpPr txBox="1">
            <a:spLocks/>
          </p:cNvSpPr>
          <p:nvPr/>
        </p:nvSpPr>
        <p:spPr>
          <a:xfrm>
            <a:off x="292359" y="1305634"/>
            <a:ext cx="11607282" cy="53884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Of the three weapons, Epee appears to be the easiest weapon in terms of the average time it takes to get a rating as well as the average skills of a fencer with a given rating.</a:t>
            </a:r>
          </a:p>
          <a:p>
            <a:r>
              <a:rPr lang="en-US" dirty="0"/>
              <a:t>Easier to get a rating in epee than in foil and saber</a:t>
            </a:r>
          </a:p>
          <a:p>
            <a:pPr marL="0" indent="0">
              <a:buNone/>
            </a:pPr>
            <a:endParaRPr lang="en-US" dirty="0"/>
          </a:p>
          <a:p>
            <a:pPr marL="0" indent="0">
              <a:buNone/>
            </a:pPr>
            <a:r>
              <a:rPr lang="en-US" dirty="0"/>
              <a:t>Saber and Foil showed significant higher correlations between the amount of time spent fencing in terms of events one has gone to and average performance; saber and foil is more reliable in terms of getting out what you put in.</a:t>
            </a:r>
          </a:p>
          <a:p>
            <a:r>
              <a:rPr lang="en-US" dirty="0"/>
              <a:t>The rating system for foil and saber appears to be more consistent</a:t>
            </a:r>
          </a:p>
          <a:p>
            <a:pPr marL="0" indent="0">
              <a:buNone/>
            </a:pPr>
            <a:endParaRPr lang="en-US" dirty="0"/>
          </a:p>
          <a:p>
            <a:pPr marL="0" indent="0">
              <a:buNone/>
            </a:pPr>
            <a:r>
              <a:rPr lang="en-US" dirty="0"/>
              <a:t>There is too much variation in fencers experience with the rating system to accurately classify fencers of a given rating and unknown weapon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4138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228CD3A-8819-8971-5816-C7AC20643891}"/>
              </a:ext>
            </a:extLst>
          </p:cNvPr>
          <p:cNvSpPr>
            <a:spLocks noGrp="1"/>
          </p:cNvSpPr>
          <p:nvPr>
            <p:ph idx="1"/>
          </p:nvPr>
        </p:nvSpPr>
        <p:spPr>
          <a:xfrm>
            <a:off x="410548" y="1334278"/>
            <a:ext cx="7629538" cy="4502117"/>
          </a:xfrm>
        </p:spPr>
        <p:txBody>
          <a:bodyPr>
            <a:normAutofit/>
          </a:bodyPr>
          <a:lstStyle/>
          <a:p>
            <a:pPr marL="0" indent="0">
              <a:buNone/>
            </a:pPr>
            <a:r>
              <a:rPr lang="en-US" dirty="0"/>
              <a:t>Fencing Statistics Database: Fencing Tracker</a:t>
            </a:r>
          </a:p>
          <a:p>
            <a:r>
              <a:rPr lang="en-US" dirty="0"/>
              <a:t>Compiles data/statistics </a:t>
            </a:r>
            <a:r>
              <a:rPr lang="en-US" b="0" i="0" u="none" strike="noStrike" dirty="0">
                <a:solidFill>
                  <a:srgbClr val="000000"/>
                </a:solidFill>
                <a:effectLst/>
              </a:rPr>
              <a:t>for all competitive fencers associated with a USA Fencing approved/affiliated club.</a:t>
            </a:r>
          </a:p>
          <a:p>
            <a:r>
              <a:rPr lang="en-US" dirty="0">
                <a:solidFill>
                  <a:srgbClr val="000000"/>
                </a:solidFill>
              </a:rPr>
              <a:t>Data compiled from:</a:t>
            </a:r>
            <a:endParaRPr lang="en-US" dirty="0"/>
          </a:p>
          <a:p>
            <a:pPr lvl="1"/>
            <a:r>
              <a:rPr lang="en-US" b="0" i="0" u="none" strike="noStrike" dirty="0">
                <a:solidFill>
                  <a:srgbClr val="000000"/>
                </a:solidFill>
                <a:effectLst/>
              </a:rPr>
              <a:t>USA Fencing (national governing body for fencing) </a:t>
            </a:r>
          </a:p>
          <a:p>
            <a:pPr lvl="1"/>
            <a:r>
              <a:rPr lang="en-US" b="0" i="0" u="none" strike="noStrike" dirty="0">
                <a:solidFill>
                  <a:srgbClr val="000000"/>
                </a:solidFill>
                <a:effectLst/>
              </a:rPr>
              <a:t>askFRED (Fencing Results and Events Database)</a:t>
            </a:r>
            <a:endParaRPr lang="en-US" dirty="0"/>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Data Source</a:t>
            </a:r>
          </a:p>
        </p:txBody>
      </p:sp>
      <p:pic>
        <p:nvPicPr>
          <p:cNvPr id="6" name="Picture 5">
            <a:extLst>
              <a:ext uri="{FF2B5EF4-FFF2-40B4-BE49-F238E27FC236}">
                <a16:creationId xmlns:a16="http://schemas.microsoft.com/office/drawing/2014/main" id="{F6488F20-7C63-A43A-F75C-DEEBC400500A}"/>
              </a:ext>
            </a:extLst>
          </p:cNvPr>
          <p:cNvPicPr>
            <a:picLocks noChangeAspect="1"/>
          </p:cNvPicPr>
          <p:nvPr/>
        </p:nvPicPr>
        <p:blipFill rotWithShape="1">
          <a:blip r:embed="rId2"/>
          <a:srcRect l="9083" t="4132" r="9570" b="6352"/>
          <a:stretch/>
        </p:blipFill>
        <p:spPr>
          <a:xfrm>
            <a:off x="564644" y="4526092"/>
            <a:ext cx="1305484" cy="1995259"/>
          </a:xfrm>
          <a:prstGeom prst="rect">
            <a:avLst/>
          </a:prstGeom>
        </p:spPr>
      </p:pic>
      <p:pic>
        <p:nvPicPr>
          <p:cNvPr id="14" name="Picture 13">
            <a:extLst>
              <a:ext uri="{FF2B5EF4-FFF2-40B4-BE49-F238E27FC236}">
                <a16:creationId xmlns:a16="http://schemas.microsoft.com/office/drawing/2014/main" id="{317A0150-CD0F-8B00-BF85-FB5AE9235E39}"/>
              </a:ext>
            </a:extLst>
          </p:cNvPr>
          <p:cNvPicPr>
            <a:picLocks noChangeAspect="1"/>
          </p:cNvPicPr>
          <p:nvPr/>
        </p:nvPicPr>
        <p:blipFill rotWithShape="1">
          <a:blip r:embed="rId3"/>
          <a:srcRect b="22449"/>
          <a:stretch/>
        </p:blipFill>
        <p:spPr>
          <a:xfrm>
            <a:off x="7820102" y="548173"/>
            <a:ext cx="4308581" cy="5507393"/>
          </a:xfrm>
          <a:prstGeom prst="rect">
            <a:avLst/>
          </a:prstGeom>
          <a:ln w="12700">
            <a:solidFill>
              <a:srgbClr val="002060"/>
            </a:solidFill>
          </a:ln>
        </p:spPr>
      </p:pic>
      <p:pic>
        <p:nvPicPr>
          <p:cNvPr id="16" name="Picture 15">
            <a:extLst>
              <a:ext uri="{FF2B5EF4-FFF2-40B4-BE49-F238E27FC236}">
                <a16:creationId xmlns:a16="http://schemas.microsoft.com/office/drawing/2014/main" id="{2CD9F78F-086D-C0B2-292D-BA119EF640EC}"/>
              </a:ext>
            </a:extLst>
          </p:cNvPr>
          <p:cNvPicPr>
            <a:picLocks noChangeAspect="1"/>
          </p:cNvPicPr>
          <p:nvPr/>
        </p:nvPicPr>
        <p:blipFill>
          <a:blip r:embed="rId4"/>
          <a:stretch>
            <a:fillRect/>
          </a:stretch>
        </p:blipFill>
        <p:spPr>
          <a:xfrm>
            <a:off x="2505250" y="4530854"/>
            <a:ext cx="4962190" cy="2181872"/>
          </a:xfrm>
          <a:prstGeom prst="rect">
            <a:avLst/>
          </a:prstGeom>
        </p:spPr>
      </p:pic>
      <p:cxnSp>
        <p:nvCxnSpPr>
          <p:cNvPr id="18" name="Straight Arrow Connector 17">
            <a:extLst>
              <a:ext uri="{FF2B5EF4-FFF2-40B4-BE49-F238E27FC236}">
                <a16:creationId xmlns:a16="http://schemas.microsoft.com/office/drawing/2014/main" id="{DA2CB3C3-FD83-8979-3ABA-31552B6699AF}"/>
              </a:ext>
            </a:extLst>
          </p:cNvPr>
          <p:cNvCxnSpPr/>
          <p:nvPr/>
        </p:nvCxnSpPr>
        <p:spPr>
          <a:xfrm>
            <a:off x="6997959" y="1544216"/>
            <a:ext cx="629817"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228CD3A-8819-8971-5816-C7AC20643891}"/>
              </a:ext>
            </a:extLst>
          </p:cNvPr>
          <p:cNvSpPr>
            <a:spLocks noGrp="1"/>
          </p:cNvSpPr>
          <p:nvPr>
            <p:ph idx="1"/>
          </p:nvPr>
        </p:nvSpPr>
        <p:spPr>
          <a:xfrm>
            <a:off x="410548" y="1334278"/>
            <a:ext cx="7221893" cy="4502117"/>
          </a:xfrm>
        </p:spPr>
        <p:txBody>
          <a:bodyPr>
            <a:normAutofit/>
          </a:bodyPr>
          <a:lstStyle/>
          <a:p>
            <a:pPr marL="0" indent="0">
              <a:buNone/>
            </a:pPr>
            <a:r>
              <a:rPr lang="en-US" dirty="0"/>
              <a:t>Combination of Linux and MATLAB used to download and format data from Fencing Tracker</a:t>
            </a:r>
          </a:p>
          <a:p>
            <a:r>
              <a:rPr lang="en-US" dirty="0"/>
              <a:t>The top 15 clubs for each weapon were selected and, the webpage of each of their fencers containing their statistics were downloaded via Linux. </a:t>
            </a:r>
          </a:p>
          <a:p>
            <a:r>
              <a:rPr lang="en-US" dirty="0"/>
              <a:t>Data was then extracted and organized from the downloaded text files using MATLAB </a:t>
            </a:r>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Data Formatting</a:t>
            </a:r>
          </a:p>
        </p:txBody>
      </p:sp>
      <p:pic>
        <p:nvPicPr>
          <p:cNvPr id="7" name="Picture 6">
            <a:extLst>
              <a:ext uri="{FF2B5EF4-FFF2-40B4-BE49-F238E27FC236}">
                <a16:creationId xmlns:a16="http://schemas.microsoft.com/office/drawing/2014/main" id="{4630FB41-4B80-3E6F-7A8A-47CF8BC8CFF1}"/>
              </a:ext>
            </a:extLst>
          </p:cNvPr>
          <p:cNvPicPr>
            <a:picLocks noChangeAspect="1"/>
          </p:cNvPicPr>
          <p:nvPr/>
        </p:nvPicPr>
        <p:blipFill>
          <a:blip r:embed="rId2"/>
          <a:stretch>
            <a:fillRect/>
          </a:stretch>
        </p:blipFill>
        <p:spPr>
          <a:xfrm>
            <a:off x="7655372" y="1385595"/>
            <a:ext cx="4412220" cy="3438332"/>
          </a:xfrm>
          <a:prstGeom prst="rect">
            <a:avLst/>
          </a:prstGeom>
          <a:ln>
            <a:solidFill>
              <a:srgbClr val="002060"/>
            </a:solidFill>
          </a:ln>
        </p:spPr>
      </p:pic>
      <p:pic>
        <p:nvPicPr>
          <p:cNvPr id="10" name="Picture 9">
            <a:extLst>
              <a:ext uri="{FF2B5EF4-FFF2-40B4-BE49-F238E27FC236}">
                <a16:creationId xmlns:a16="http://schemas.microsoft.com/office/drawing/2014/main" id="{784F5A71-07FB-E8C8-04F3-6028D7CB6D9C}"/>
              </a:ext>
            </a:extLst>
          </p:cNvPr>
          <p:cNvPicPr>
            <a:picLocks noChangeAspect="1"/>
          </p:cNvPicPr>
          <p:nvPr/>
        </p:nvPicPr>
        <p:blipFill>
          <a:blip r:embed="rId3"/>
          <a:stretch>
            <a:fillRect/>
          </a:stretch>
        </p:blipFill>
        <p:spPr>
          <a:xfrm>
            <a:off x="7067270" y="5019504"/>
            <a:ext cx="5000322" cy="1660696"/>
          </a:xfrm>
          <a:prstGeom prst="rect">
            <a:avLst/>
          </a:prstGeom>
          <a:ln>
            <a:solidFill>
              <a:srgbClr val="002060"/>
            </a:solidFill>
          </a:ln>
        </p:spPr>
      </p:pic>
      <p:cxnSp>
        <p:nvCxnSpPr>
          <p:cNvPr id="12" name="Straight Arrow Connector 11">
            <a:extLst>
              <a:ext uri="{FF2B5EF4-FFF2-40B4-BE49-F238E27FC236}">
                <a16:creationId xmlns:a16="http://schemas.microsoft.com/office/drawing/2014/main" id="{149F2D11-CD55-D4A6-EAD9-C558D884818B}"/>
              </a:ext>
            </a:extLst>
          </p:cNvPr>
          <p:cNvCxnSpPr>
            <a:cxnSpLocks/>
          </p:cNvCxnSpPr>
          <p:nvPr/>
        </p:nvCxnSpPr>
        <p:spPr>
          <a:xfrm>
            <a:off x="6545424" y="3251718"/>
            <a:ext cx="919066" cy="17728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D476F33-6362-A6EF-D11B-3E81B407862A}"/>
              </a:ext>
            </a:extLst>
          </p:cNvPr>
          <p:cNvCxnSpPr>
            <a:cxnSpLocks/>
          </p:cNvCxnSpPr>
          <p:nvPr/>
        </p:nvCxnSpPr>
        <p:spPr>
          <a:xfrm>
            <a:off x="5547049" y="4945224"/>
            <a:ext cx="1407367" cy="93814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6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228CD3A-8819-8971-5816-C7AC20643891}"/>
              </a:ext>
            </a:extLst>
          </p:cNvPr>
          <p:cNvSpPr>
            <a:spLocks noGrp="1"/>
          </p:cNvSpPr>
          <p:nvPr>
            <p:ph idx="1"/>
          </p:nvPr>
        </p:nvSpPr>
        <p:spPr>
          <a:xfrm>
            <a:off x="410548" y="1334278"/>
            <a:ext cx="11280709" cy="5477069"/>
          </a:xfrm>
        </p:spPr>
        <p:txBody>
          <a:bodyPr>
            <a:normAutofit/>
          </a:bodyPr>
          <a:lstStyle/>
          <a:p>
            <a:r>
              <a:rPr lang="en-US" dirty="0"/>
              <a:t>The number of events a fencer participated in prior earning there rating</a:t>
            </a:r>
          </a:p>
          <a:p>
            <a:pPr lvl="1"/>
            <a:r>
              <a:rPr lang="en-US" dirty="0"/>
              <a:t>Used in lieu of / as a proxy for time spent fencing</a:t>
            </a:r>
          </a:p>
          <a:p>
            <a:r>
              <a:rPr lang="en-US" dirty="0"/>
              <a:t>Total Wins-to-Losses Ratio (after earning current rating)</a:t>
            </a:r>
          </a:p>
          <a:p>
            <a:pPr lvl="1"/>
            <a:r>
              <a:rPr lang="en-US" dirty="0"/>
              <a:t>Used as an indicator of skill</a:t>
            </a:r>
          </a:p>
          <a:p>
            <a:r>
              <a:rPr lang="en-US" dirty="0"/>
              <a:t>Direct Elimination Win-to-Loss Ratio (after earning current rating)</a:t>
            </a:r>
          </a:p>
          <a:p>
            <a:pPr lvl="1"/>
            <a:r>
              <a:rPr lang="en-US" dirty="0"/>
              <a:t>Related to how far one tends to go in tournaments </a:t>
            </a:r>
          </a:p>
          <a:p>
            <a:r>
              <a:rPr lang="en-US" dirty="0"/>
              <a:t>Easy-Wins-to-Hard-Losses Ratio (after earning current rating)</a:t>
            </a:r>
          </a:p>
          <a:p>
            <a:pPr lvl="1"/>
            <a:r>
              <a:rPr lang="en-US" dirty="0"/>
              <a:t>Alternative skill indicator</a:t>
            </a:r>
          </a:p>
          <a:p>
            <a:pPr lvl="1"/>
            <a:r>
              <a:rPr lang="en-US" dirty="0"/>
              <a:t>Easy wins: victory with score difference &gt;=4 touches in a pool, or &gt;=7 in a DE.</a:t>
            </a:r>
          </a:p>
          <a:p>
            <a:pPr lvl="1"/>
            <a:r>
              <a:rPr lang="en-US" dirty="0"/>
              <a:t>Hard Losses: Loss with score difference &gt;=4 touches in a pool, or &gt;=7 in a DE.</a:t>
            </a:r>
          </a:p>
          <a:p>
            <a:r>
              <a:rPr lang="en-US" dirty="0"/>
              <a:t>Additional Statistic Definitions:</a:t>
            </a:r>
          </a:p>
          <a:p>
            <a:pPr lvl="1"/>
            <a:r>
              <a:rPr lang="en-US" dirty="0"/>
              <a:t>Close Win/Loss: Bout with score difference &lt;= 1 touches in a pool, or &lt;= 3 in a DE.</a:t>
            </a:r>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Statistics Being Analyzed</a:t>
            </a:r>
          </a:p>
        </p:txBody>
      </p:sp>
    </p:spTree>
    <p:extLst>
      <p:ext uri="{BB962C8B-B14F-4D97-AF65-F5344CB8AC3E}">
        <p14:creationId xmlns:p14="http://schemas.microsoft.com/office/powerpoint/2010/main" val="88913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228CD3A-8819-8971-5816-C7AC20643891}"/>
              </a:ext>
            </a:extLst>
          </p:cNvPr>
          <p:cNvSpPr>
            <a:spLocks noGrp="1"/>
          </p:cNvSpPr>
          <p:nvPr>
            <p:ph idx="1"/>
          </p:nvPr>
        </p:nvSpPr>
        <p:spPr>
          <a:xfrm>
            <a:off x="410548" y="1334278"/>
            <a:ext cx="10744199" cy="4502117"/>
          </a:xfrm>
        </p:spPr>
        <p:txBody>
          <a:bodyPr>
            <a:normAutofit/>
          </a:bodyPr>
          <a:lstStyle/>
          <a:p>
            <a:pPr marL="0" indent="0">
              <a:buNone/>
            </a:pPr>
            <a:r>
              <a:rPr lang="en-US" dirty="0"/>
              <a:t>The mean number of events that a fencer participated in before earning his/her current rating was bootstrapped for a given weapon and rating to test if the means were statistically different.</a:t>
            </a:r>
          </a:p>
          <a:p>
            <a:r>
              <a:rPr lang="en-US" dirty="0"/>
              <a:t>Bootstrap method followed by percentile function was used to get the mean 95% and 90% confidence intervals since the original distribution was not a normal distribution </a:t>
            </a:r>
          </a:p>
          <a:p>
            <a:r>
              <a:rPr lang="en-US" dirty="0"/>
              <a:t>10% CI was used for significance testing.</a:t>
            </a:r>
          </a:p>
          <a:p>
            <a:r>
              <a:rPr lang="en-US" dirty="0"/>
              <a:t>Looked at only fencers who</a:t>
            </a:r>
          </a:p>
          <a:p>
            <a:pPr lvl="1"/>
            <a:r>
              <a:rPr lang="en-US" dirty="0"/>
              <a:t>Have a rating in only one weapon</a:t>
            </a:r>
          </a:p>
          <a:p>
            <a:pPr lvl="1"/>
            <a:r>
              <a:rPr lang="en-US" dirty="0"/>
              <a:t>Earned their rating after 2019 (Due to data limitations)</a:t>
            </a:r>
          </a:p>
        </p:txBody>
      </p:sp>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Number of Events Prior to Earning Rating </a:t>
            </a:r>
          </a:p>
        </p:txBody>
      </p:sp>
    </p:spTree>
    <p:extLst>
      <p:ext uri="{BB962C8B-B14F-4D97-AF65-F5344CB8AC3E}">
        <p14:creationId xmlns:p14="http://schemas.microsoft.com/office/powerpoint/2010/main" val="271963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584A-6473-E5BE-2EB6-672FB0771FD9}"/>
              </a:ext>
            </a:extLst>
          </p:cNvPr>
          <p:cNvSpPr/>
          <p:nvPr/>
        </p:nvSpPr>
        <p:spPr>
          <a:xfrm>
            <a:off x="0" y="0"/>
            <a:ext cx="12192000" cy="10963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36562-4CBD-8AA9-FFD9-860264AD5440}"/>
              </a:ext>
            </a:extLst>
          </p:cNvPr>
          <p:cNvSpPr/>
          <p:nvPr/>
        </p:nvSpPr>
        <p:spPr>
          <a:xfrm>
            <a:off x="0" y="974630"/>
            <a:ext cx="12192000" cy="23326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5D390-D01E-2C77-8239-A11140265157}"/>
              </a:ext>
            </a:extLst>
          </p:cNvPr>
          <p:cNvSpPr>
            <a:spLocks noGrp="1"/>
          </p:cNvSpPr>
          <p:nvPr>
            <p:ph type="title"/>
          </p:nvPr>
        </p:nvSpPr>
        <p:spPr>
          <a:xfrm>
            <a:off x="410548" y="163901"/>
            <a:ext cx="10515600" cy="768544"/>
          </a:xfrm>
        </p:spPr>
        <p:txBody>
          <a:bodyPr>
            <a:normAutofit/>
          </a:bodyPr>
          <a:lstStyle/>
          <a:p>
            <a:r>
              <a:rPr lang="en-US" sz="4000" b="1" dirty="0">
                <a:solidFill>
                  <a:schemeClr val="bg1"/>
                </a:solidFill>
              </a:rPr>
              <a:t>Mean Number of Events Prior to Earning Rating </a:t>
            </a:r>
          </a:p>
        </p:txBody>
      </p:sp>
      <p:pic>
        <p:nvPicPr>
          <p:cNvPr id="6" name="Picture 5">
            <a:extLst>
              <a:ext uri="{FF2B5EF4-FFF2-40B4-BE49-F238E27FC236}">
                <a16:creationId xmlns:a16="http://schemas.microsoft.com/office/drawing/2014/main" id="{E673EE16-6268-3628-B55A-164B123ED112}"/>
              </a:ext>
            </a:extLst>
          </p:cNvPr>
          <p:cNvPicPr>
            <a:picLocks noChangeAspect="1"/>
          </p:cNvPicPr>
          <p:nvPr/>
        </p:nvPicPr>
        <p:blipFill>
          <a:blip r:embed="rId2"/>
          <a:stretch>
            <a:fillRect/>
          </a:stretch>
        </p:blipFill>
        <p:spPr>
          <a:xfrm>
            <a:off x="42391" y="1260247"/>
            <a:ext cx="4370989" cy="3496241"/>
          </a:xfrm>
          <a:prstGeom prst="rect">
            <a:avLst/>
          </a:prstGeom>
        </p:spPr>
      </p:pic>
      <p:pic>
        <p:nvPicPr>
          <p:cNvPr id="9" name="Picture 8">
            <a:extLst>
              <a:ext uri="{FF2B5EF4-FFF2-40B4-BE49-F238E27FC236}">
                <a16:creationId xmlns:a16="http://schemas.microsoft.com/office/drawing/2014/main" id="{2C8E7513-C70E-5977-5594-7156A03A9C16}"/>
              </a:ext>
            </a:extLst>
          </p:cNvPr>
          <p:cNvPicPr>
            <a:picLocks noChangeAspect="1"/>
          </p:cNvPicPr>
          <p:nvPr/>
        </p:nvPicPr>
        <p:blipFill>
          <a:blip r:embed="rId3"/>
          <a:stretch>
            <a:fillRect/>
          </a:stretch>
        </p:blipFill>
        <p:spPr>
          <a:xfrm>
            <a:off x="4772483" y="1289966"/>
            <a:ext cx="4170068" cy="3472298"/>
          </a:xfrm>
          <a:prstGeom prst="rect">
            <a:avLst/>
          </a:prstGeom>
        </p:spPr>
      </p:pic>
      <p:graphicFrame>
        <p:nvGraphicFramePr>
          <p:cNvPr id="10" name="Table 11">
            <a:extLst>
              <a:ext uri="{FF2B5EF4-FFF2-40B4-BE49-F238E27FC236}">
                <a16:creationId xmlns:a16="http://schemas.microsoft.com/office/drawing/2014/main" id="{4C29D612-8E32-45E9-BEB0-DF41F1318A31}"/>
              </a:ext>
            </a:extLst>
          </p:cNvPr>
          <p:cNvGraphicFramePr>
            <a:graphicFrameLocks noGrp="1"/>
          </p:cNvGraphicFramePr>
          <p:nvPr>
            <p:ph idx="1"/>
            <p:extLst>
              <p:ext uri="{D42A27DB-BD31-4B8C-83A1-F6EECF244321}">
                <p14:modId xmlns:p14="http://schemas.microsoft.com/office/powerpoint/2010/main" val="674011376"/>
              </p:ext>
            </p:extLst>
          </p:nvPr>
        </p:nvGraphicFramePr>
        <p:xfrm>
          <a:off x="275969" y="4844337"/>
          <a:ext cx="4170068" cy="1849762"/>
        </p:xfrm>
        <a:graphic>
          <a:graphicData uri="http://schemas.openxmlformats.org/drawingml/2006/table">
            <a:tbl>
              <a:tblPr firstRow="1" firstCol="1">
                <a:tableStyleId>{5C22544A-7EE6-4342-B048-85BDC9FD1C3A}</a:tableStyleId>
              </a:tblPr>
              <a:tblGrid>
                <a:gridCol w="923015">
                  <a:extLst>
                    <a:ext uri="{9D8B030D-6E8A-4147-A177-3AD203B41FA5}">
                      <a16:colId xmlns:a16="http://schemas.microsoft.com/office/drawing/2014/main" val="666254111"/>
                    </a:ext>
                  </a:extLst>
                </a:gridCol>
                <a:gridCol w="1068355">
                  <a:extLst>
                    <a:ext uri="{9D8B030D-6E8A-4147-A177-3AD203B41FA5}">
                      <a16:colId xmlns:a16="http://schemas.microsoft.com/office/drawing/2014/main" val="3233281257"/>
                    </a:ext>
                  </a:extLst>
                </a:gridCol>
                <a:gridCol w="961053">
                  <a:extLst>
                    <a:ext uri="{9D8B030D-6E8A-4147-A177-3AD203B41FA5}">
                      <a16:colId xmlns:a16="http://schemas.microsoft.com/office/drawing/2014/main" val="178518288"/>
                    </a:ext>
                  </a:extLst>
                </a:gridCol>
                <a:gridCol w="1217645">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algn="ctr"/>
                      <a:r>
                        <a:rPr lang="en-US" sz="1600" dirty="0">
                          <a:solidFill>
                            <a:schemeClr val="bg1"/>
                          </a:solidFill>
                        </a:rPr>
                        <a:t>Low 95%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31.56</a:t>
                      </a:r>
                    </a:p>
                  </a:txBody>
                  <a:tcPr>
                    <a:solidFill>
                      <a:schemeClr val="accent4">
                        <a:lumMod val="20000"/>
                        <a:lumOff val="80000"/>
                      </a:schemeClr>
                    </a:solidFill>
                  </a:tcPr>
                </a:tc>
                <a:tc>
                  <a:txBody>
                    <a:bodyPr/>
                    <a:lstStyle/>
                    <a:p>
                      <a:pPr algn="ctr"/>
                      <a:r>
                        <a:rPr lang="en-US" sz="1600" dirty="0"/>
                        <a:t>35.07 </a:t>
                      </a:r>
                    </a:p>
                  </a:txBody>
                  <a:tcPr>
                    <a:solidFill>
                      <a:schemeClr val="accent4">
                        <a:lumMod val="20000"/>
                        <a:lumOff val="80000"/>
                      </a:schemeClr>
                    </a:solidFill>
                  </a:tcPr>
                </a:tc>
                <a:tc>
                  <a:txBody>
                    <a:bodyPr/>
                    <a:lstStyle/>
                    <a:p>
                      <a:pPr algn="ctr"/>
                      <a:r>
                        <a:rPr lang="en-US" sz="1600" dirty="0"/>
                        <a:t>38.75</a:t>
                      </a:r>
                    </a:p>
                  </a:txBody>
                  <a:tcPr>
                    <a:solidFill>
                      <a:schemeClr val="accent4">
                        <a:lumMod val="40000"/>
                        <a:lumOff val="6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43.27 </a:t>
                      </a: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48.85 </a:t>
                      </a:r>
                    </a:p>
                  </a:txBody>
                  <a:tcPr>
                    <a:solidFill>
                      <a:schemeClr val="accent4">
                        <a:lumMod val="20000"/>
                        <a:lumOff val="80000"/>
                      </a:schemeClr>
                    </a:solidFill>
                  </a:tcPr>
                </a:tc>
                <a:tc>
                  <a:txBody>
                    <a:bodyPr/>
                    <a:lstStyle/>
                    <a:p>
                      <a:pPr algn="ctr"/>
                      <a:r>
                        <a:rPr lang="en-US" sz="1600" dirty="0"/>
                        <a:t>54.39</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algn="ctr"/>
                      <a:r>
                        <a:rPr lang="en-US" sz="1600" dirty="0"/>
                        <a:t>31.79</a:t>
                      </a:r>
                    </a:p>
                  </a:txBody>
                  <a:tcPr>
                    <a:solidFill>
                      <a:schemeClr val="accent4">
                        <a:lumMod val="20000"/>
                        <a:lumOff val="80000"/>
                      </a:schemeClr>
                    </a:solidFill>
                  </a:tcPr>
                </a:tc>
                <a:tc>
                  <a:txBody>
                    <a:bodyPr/>
                    <a:lstStyle/>
                    <a:p>
                      <a:pPr algn="ctr"/>
                      <a:r>
                        <a:rPr lang="en-US" sz="1600" dirty="0"/>
                        <a:t>36.25</a:t>
                      </a:r>
                    </a:p>
                  </a:txBody>
                  <a:tcPr>
                    <a:solidFill>
                      <a:schemeClr val="accent4">
                        <a:lumMod val="20000"/>
                        <a:lumOff val="80000"/>
                      </a:schemeClr>
                    </a:solidFill>
                  </a:tcPr>
                </a:tc>
                <a:tc>
                  <a:txBody>
                    <a:bodyPr/>
                    <a:lstStyle/>
                    <a:p>
                      <a:pPr algn="ctr"/>
                      <a:r>
                        <a:rPr lang="en-US" sz="1600" dirty="0"/>
                        <a:t>40.65</a:t>
                      </a:r>
                    </a:p>
                  </a:txBody>
                  <a:tcPr>
                    <a:solidFill>
                      <a:schemeClr val="accent4">
                        <a:lumMod val="40000"/>
                        <a:lumOff val="60000"/>
                      </a:schemeClr>
                    </a:solidFill>
                  </a:tcPr>
                </a:tc>
                <a:extLst>
                  <a:ext uri="{0D108BD9-81ED-4DB2-BD59-A6C34878D82A}">
                    <a16:rowId xmlns:a16="http://schemas.microsoft.com/office/drawing/2014/main" val="4005082582"/>
                  </a:ext>
                </a:extLst>
              </a:tr>
            </a:tbl>
          </a:graphicData>
        </a:graphic>
      </p:graphicFrame>
      <p:graphicFrame>
        <p:nvGraphicFramePr>
          <p:cNvPr id="12" name="Table 11">
            <a:extLst>
              <a:ext uri="{FF2B5EF4-FFF2-40B4-BE49-F238E27FC236}">
                <a16:creationId xmlns:a16="http://schemas.microsoft.com/office/drawing/2014/main" id="{A286E34A-98DB-34C6-8F7A-B29BE606612E}"/>
              </a:ext>
            </a:extLst>
          </p:cNvPr>
          <p:cNvGraphicFramePr>
            <a:graphicFrameLocks/>
          </p:cNvGraphicFramePr>
          <p:nvPr>
            <p:extLst>
              <p:ext uri="{D42A27DB-BD31-4B8C-83A1-F6EECF244321}">
                <p14:modId xmlns:p14="http://schemas.microsoft.com/office/powerpoint/2010/main" val="2917151536"/>
              </p:ext>
            </p:extLst>
          </p:nvPr>
        </p:nvGraphicFramePr>
        <p:xfrm>
          <a:off x="4837082" y="4844337"/>
          <a:ext cx="6257016" cy="1849762"/>
        </p:xfrm>
        <a:graphic>
          <a:graphicData uri="http://schemas.openxmlformats.org/drawingml/2006/table">
            <a:tbl>
              <a:tblPr firstRow="1" firstCol="1">
                <a:tableStyleId>{5C22544A-7EE6-4342-B048-85BDC9FD1C3A}</a:tableStyleId>
              </a:tblPr>
              <a:tblGrid>
                <a:gridCol w="1120503">
                  <a:extLst>
                    <a:ext uri="{9D8B030D-6E8A-4147-A177-3AD203B41FA5}">
                      <a16:colId xmlns:a16="http://schemas.microsoft.com/office/drawing/2014/main" val="666254111"/>
                    </a:ext>
                  </a:extLst>
                </a:gridCol>
                <a:gridCol w="965729">
                  <a:extLst>
                    <a:ext uri="{9D8B030D-6E8A-4147-A177-3AD203B41FA5}">
                      <a16:colId xmlns:a16="http://schemas.microsoft.com/office/drawing/2014/main" val="2262223164"/>
                    </a:ext>
                  </a:extLst>
                </a:gridCol>
                <a:gridCol w="970384">
                  <a:extLst>
                    <a:ext uri="{9D8B030D-6E8A-4147-A177-3AD203B41FA5}">
                      <a16:colId xmlns:a16="http://schemas.microsoft.com/office/drawing/2014/main" val="3233281257"/>
                    </a:ext>
                  </a:extLst>
                </a:gridCol>
                <a:gridCol w="919065">
                  <a:extLst>
                    <a:ext uri="{9D8B030D-6E8A-4147-A177-3AD203B41FA5}">
                      <a16:colId xmlns:a16="http://schemas.microsoft.com/office/drawing/2014/main" val="178518288"/>
                    </a:ext>
                  </a:extLst>
                </a:gridCol>
                <a:gridCol w="1115008">
                  <a:extLst>
                    <a:ext uri="{9D8B030D-6E8A-4147-A177-3AD203B41FA5}">
                      <a16:colId xmlns:a16="http://schemas.microsoft.com/office/drawing/2014/main" val="849687077"/>
                    </a:ext>
                  </a:extLst>
                </a:gridCol>
                <a:gridCol w="1166327">
                  <a:extLst>
                    <a:ext uri="{9D8B030D-6E8A-4147-A177-3AD203B41FA5}">
                      <a16:colId xmlns:a16="http://schemas.microsoft.com/office/drawing/2014/main" val="898276571"/>
                    </a:ext>
                  </a:extLst>
                </a:gridCol>
              </a:tblGrid>
              <a:tr h="127064">
                <a:tc>
                  <a:txBody>
                    <a:bodyPr/>
                    <a:lstStyle/>
                    <a:p>
                      <a:pPr algn="l"/>
                      <a:r>
                        <a:rPr lang="en-US" sz="1600" dirty="0"/>
                        <a:t>Weapon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Low 95% CI Bound</a:t>
                      </a:r>
                    </a:p>
                  </a:txBody>
                  <a:tcPr>
                    <a:solidFill>
                      <a:srgbClr val="002060"/>
                    </a:solidFill>
                  </a:tcPr>
                </a:tc>
                <a:tc>
                  <a:txBody>
                    <a:bodyPr/>
                    <a:lstStyle/>
                    <a:p>
                      <a:pPr algn="ctr"/>
                      <a:r>
                        <a:rPr lang="en-US" sz="1600" dirty="0">
                          <a:solidFill>
                            <a:schemeClr val="bg1"/>
                          </a:solidFill>
                        </a:rPr>
                        <a:t>Low 90% CI Bound</a:t>
                      </a:r>
                    </a:p>
                  </a:txBody>
                  <a:tcPr>
                    <a:solidFill>
                      <a:srgbClr val="002060"/>
                    </a:solidFill>
                  </a:tcPr>
                </a:tc>
                <a:tc>
                  <a:txBody>
                    <a:bodyPr/>
                    <a:lstStyle/>
                    <a:p>
                      <a:pPr algn="ctr"/>
                      <a:r>
                        <a:rPr lang="en-US" sz="1600" dirty="0"/>
                        <a:t>MEAN</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90% CI Bound</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Upper 95% CI Bound</a:t>
                      </a:r>
                    </a:p>
                  </a:txBody>
                  <a:tcPr>
                    <a:solidFill>
                      <a:srgbClr val="002060"/>
                    </a:solidFill>
                  </a:tcPr>
                </a:tc>
                <a:extLst>
                  <a:ext uri="{0D108BD9-81ED-4DB2-BD59-A6C34878D82A}">
                    <a16:rowId xmlns:a16="http://schemas.microsoft.com/office/drawing/2014/main" val="1080390833"/>
                  </a:ext>
                </a:extLst>
              </a:tr>
              <a:tr h="418777">
                <a:tc>
                  <a:txBody>
                    <a:bodyPr/>
                    <a:lstStyle/>
                    <a:p>
                      <a:pPr algn="l"/>
                      <a:r>
                        <a:rPr lang="en-US" sz="1600" dirty="0"/>
                        <a:t>Epee</a:t>
                      </a:r>
                    </a:p>
                  </a:txBody>
                  <a:tcPr>
                    <a:solidFill>
                      <a:srgbClr val="002060"/>
                    </a:solidFill>
                  </a:tcPr>
                </a:tc>
                <a:tc>
                  <a:txBody>
                    <a:bodyPr/>
                    <a:lstStyle/>
                    <a:p>
                      <a:pPr algn="ctr"/>
                      <a:r>
                        <a:rPr lang="en-US" sz="1600" dirty="0"/>
                        <a:t>26.20</a:t>
                      </a:r>
                    </a:p>
                  </a:txBody>
                  <a:tcPr>
                    <a:solidFill>
                      <a:schemeClr val="accent4">
                        <a:lumMod val="20000"/>
                        <a:lumOff val="80000"/>
                      </a:schemeClr>
                    </a:solidFill>
                  </a:tcPr>
                </a:tc>
                <a:tc>
                  <a:txBody>
                    <a:bodyPr/>
                    <a:lstStyle/>
                    <a:p>
                      <a:pPr algn="ctr"/>
                      <a:r>
                        <a:rPr lang="en-US" sz="1600" dirty="0"/>
                        <a:t>25.70</a:t>
                      </a:r>
                    </a:p>
                  </a:txBody>
                  <a:tcPr>
                    <a:solidFill>
                      <a:schemeClr val="accent4">
                        <a:lumMod val="20000"/>
                        <a:lumOff val="80000"/>
                      </a:schemeClr>
                    </a:solidFill>
                  </a:tcPr>
                </a:tc>
                <a:tc>
                  <a:txBody>
                    <a:bodyPr/>
                    <a:lstStyle/>
                    <a:p>
                      <a:pPr algn="ctr"/>
                      <a:r>
                        <a:rPr lang="en-US" sz="1600" dirty="0"/>
                        <a:t>29.54</a:t>
                      </a:r>
                    </a:p>
                  </a:txBody>
                  <a:tcPr>
                    <a:solidFill>
                      <a:schemeClr val="accent4">
                        <a:lumMod val="20000"/>
                        <a:lumOff val="80000"/>
                      </a:schemeClr>
                    </a:solidFill>
                  </a:tcPr>
                </a:tc>
                <a:tc>
                  <a:txBody>
                    <a:bodyPr/>
                    <a:lstStyle/>
                    <a:p>
                      <a:pPr algn="ctr"/>
                      <a:r>
                        <a:rPr lang="en-US" sz="1600" dirty="0"/>
                        <a:t>33.21</a:t>
                      </a:r>
                    </a:p>
                  </a:txBody>
                  <a:tcPr>
                    <a:solidFill>
                      <a:schemeClr val="accent5">
                        <a:lumMod val="40000"/>
                        <a:lumOff val="60000"/>
                      </a:schemeClr>
                    </a:solidFill>
                  </a:tcPr>
                </a:tc>
                <a:tc>
                  <a:txBody>
                    <a:bodyPr/>
                    <a:lstStyle/>
                    <a:p>
                      <a:pPr algn="ctr"/>
                      <a:r>
                        <a:rPr lang="en-US" sz="1600" dirty="0"/>
                        <a:t>33.86</a:t>
                      </a:r>
                    </a:p>
                  </a:txBody>
                  <a:tcPr>
                    <a:solidFill>
                      <a:schemeClr val="accent4">
                        <a:lumMod val="20000"/>
                        <a:lumOff val="80000"/>
                      </a:schemeClr>
                    </a:solidFill>
                  </a:tcPr>
                </a:tc>
                <a:extLst>
                  <a:ext uri="{0D108BD9-81ED-4DB2-BD59-A6C34878D82A}">
                    <a16:rowId xmlns:a16="http://schemas.microsoft.com/office/drawing/2014/main" val="4144197572"/>
                  </a:ext>
                </a:extLst>
              </a:tr>
              <a:tr h="452534">
                <a:tc>
                  <a:txBody>
                    <a:bodyPr/>
                    <a:lstStyle/>
                    <a:p>
                      <a:pPr algn="l"/>
                      <a:r>
                        <a:rPr lang="en-US" sz="1600" dirty="0"/>
                        <a:t>Foil</a:t>
                      </a:r>
                    </a:p>
                  </a:txBody>
                  <a:tcPr>
                    <a:solidFill>
                      <a:srgbClr val="002060"/>
                    </a:solidFill>
                  </a:tcPr>
                </a:tc>
                <a:tc>
                  <a:txBody>
                    <a:bodyPr/>
                    <a:lstStyle/>
                    <a:p>
                      <a:pPr algn="ctr"/>
                      <a:r>
                        <a:rPr lang="en-US" sz="1600" dirty="0"/>
                        <a:t>44.82  </a:t>
                      </a:r>
                    </a:p>
                  </a:txBody>
                  <a:tcPr>
                    <a:solidFill>
                      <a:schemeClr val="accent4">
                        <a:lumMod val="40000"/>
                        <a:lumOff val="60000"/>
                      </a:schemeClr>
                    </a:solidFill>
                  </a:tcPr>
                </a:tc>
                <a:tc>
                  <a:txBody>
                    <a:bodyPr/>
                    <a:lstStyle/>
                    <a:p>
                      <a:pPr algn="ctr"/>
                      <a:r>
                        <a:rPr lang="en-US" sz="1600" dirty="0"/>
                        <a:t>43.56 </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50.87 </a:t>
                      </a:r>
                    </a:p>
                  </a:txBody>
                  <a:tcPr>
                    <a:solidFill>
                      <a:schemeClr val="accent4">
                        <a:lumMod val="20000"/>
                        <a:lumOff val="80000"/>
                      </a:schemeClr>
                    </a:solidFill>
                  </a:tcPr>
                </a:tc>
                <a:tc>
                  <a:txBody>
                    <a:bodyPr/>
                    <a:lstStyle/>
                    <a:p>
                      <a:pPr algn="ctr"/>
                      <a:r>
                        <a:rPr lang="en-US" sz="1600" dirty="0"/>
                        <a:t>57.30</a:t>
                      </a:r>
                    </a:p>
                  </a:txBody>
                  <a:tcPr>
                    <a:solidFill>
                      <a:schemeClr val="accent4">
                        <a:lumMod val="20000"/>
                        <a:lumOff val="80000"/>
                      </a:schemeClr>
                    </a:solidFill>
                  </a:tcPr>
                </a:tc>
                <a:tc>
                  <a:txBody>
                    <a:bodyPr/>
                    <a:lstStyle/>
                    <a:p>
                      <a:pPr algn="ctr"/>
                      <a:r>
                        <a:rPr lang="en-US" sz="1600" dirty="0"/>
                        <a:t>58.47</a:t>
                      </a:r>
                    </a:p>
                  </a:txBody>
                  <a:tcPr>
                    <a:solidFill>
                      <a:schemeClr val="accent4">
                        <a:lumMod val="20000"/>
                        <a:lumOff val="80000"/>
                      </a:schemeClr>
                    </a:solidFill>
                  </a:tcPr>
                </a:tc>
                <a:extLst>
                  <a:ext uri="{0D108BD9-81ED-4DB2-BD59-A6C34878D82A}">
                    <a16:rowId xmlns:a16="http://schemas.microsoft.com/office/drawing/2014/main" val="3347012641"/>
                  </a:ext>
                </a:extLst>
              </a:tr>
              <a:tr h="399331">
                <a:tc>
                  <a:txBody>
                    <a:bodyPr/>
                    <a:lstStyle/>
                    <a:p>
                      <a:pPr algn="l"/>
                      <a:r>
                        <a:rPr lang="en-US" sz="1600" dirty="0"/>
                        <a:t>Saber</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33.14</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33.80</a:t>
                      </a:r>
                    </a:p>
                  </a:txBody>
                  <a:tcPr>
                    <a:solidFill>
                      <a:schemeClr val="accent5">
                        <a:lumMod val="40000"/>
                        <a:lumOff val="60000"/>
                      </a:schemeClr>
                    </a:solidFill>
                  </a:tcPr>
                </a:tc>
                <a:tc>
                  <a:txBody>
                    <a:bodyPr/>
                    <a:lstStyle/>
                    <a:p>
                      <a:pPr algn="ctr"/>
                      <a:r>
                        <a:rPr lang="en-US" sz="1600" dirty="0"/>
                        <a:t>38.37</a:t>
                      </a:r>
                    </a:p>
                  </a:txBody>
                  <a:tcPr>
                    <a:solidFill>
                      <a:schemeClr val="accent4">
                        <a:lumMod val="20000"/>
                        <a:lumOff val="80000"/>
                      </a:schemeClr>
                    </a:solidFill>
                  </a:tcPr>
                </a:tc>
                <a:tc>
                  <a:txBody>
                    <a:bodyPr/>
                    <a:lstStyle/>
                    <a:p>
                      <a:pPr algn="ctr"/>
                      <a:r>
                        <a:rPr lang="en-US" sz="1600" dirty="0"/>
                        <a:t>42.91</a:t>
                      </a:r>
                    </a:p>
                  </a:txBody>
                  <a:tcPr>
                    <a:solidFill>
                      <a:schemeClr val="accent4">
                        <a:lumMod val="20000"/>
                        <a:lumOff val="80000"/>
                      </a:schemeClr>
                    </a:solidFill>
                  </a:tcPr>
                </a:tc>
                <a:tc>
                  <a:txBody>
                    <a:bodyPr/>
                    <a:lstStyle/>
                    <a:p>
                      <a:pPr algn="ctr"/>
                      <a:r>
                        <a:rPr lang="en-US" sz="1600" dirty="0"/>
                        <a:t>44.06</a:t>
                      </a:r>
                    </a:p>
                  </a:txBody>
                  <a:tcPr>
                    <a:solidFill>
                      <a:schemeClr val="accent4">
                        <a:lumMod val="40000"/>
                        <a:lumOff val="60000"/>
                      </a:schemeClr>
                    </a:solidFill>
                  </a:tcPr>
                </a:tc>
                <a:extLst>
                  <a:ext uri="{0D108BD9-81ED-4DB2-BD59-A6C34878D82A}">
                    <a16:rowId xmlns:a16="http://schemas.microsoft.com/office/drawing/2014/main" val="4005082582"/>
                  </a:ext>
                </a:extLst>
              </a:tr>
            </a:tbl>
          </a:graphicData>
        </a:graphic>
      </p:graphicFrame>
      <p:pic>
        <p:nvPicPr>
          <p:cNvPr id="17" name="Picture 16">
            <a:extLst>
              <a:ext uri="{FF2B5EF4-FFF2-40B4-BE49-F238E27FC236}">
                <a16:creationId xmlns:a16="http://schemas.microsoft.com/office/drawing/2014/main" id="{0B5992E1-BD5C-6C7F-F560-13879681B74E}"/>
              </a:ext>
            </a:extLst>
          </p:cNvPr>
          <p:cNvPicPr>
            <a:picLocks noChangeAspect="1"/>
          </p:cNvPicPr>
          <p:nvPr/>
        </p:nvPicPr>
        <p:blipFill>
          <a:blip r:embed="rId4"/>
          <a:stretch>
            <a:fillRect/>
          </a:stretch>
        </p:blipFill>
        <p:spPr>
          <a:xfrm>
            <a:off x="139959" y="1317109"/>
            <a:ext cx="4370989" cy="3460582"/>
          </a:xfrm>
          <a:prstGeom prst="rect">
            <a:avLst/>
          </a:prstGeom>
        </p:spPr>
      </p:pic>
      <p:pic>
        <p:nvPicPr>
          <p:cNvPr id="19" name="Picture 18">
            <a:extLst>
              <a:ext uri="{FF2B5EF4-FFF2-40B4-BE49-F238E27FC236}">
                <a16:creationId xmlns:a16="http://schemas.microsoft.com/office/drawing/2014/main" id="{1E882F36-43AF-AC20-DF87-1DDAC3995BCB}"/>
              </a:ext>
            </a:extLst>
          </p:cNvPr>
          <p:cNvPicPr>
            <a:picLocks noChangeAspect="1"/>
          </p:cNvPicPr>
          <p:nvPr/>
        </p:nvPicPr>
        <p:blipFill>
          <a:blip r:embed="rId5"/>
          <a:stretch>
            <a:fillRect/>
          </a:stretch>
        </p:blipFill>
        <p:spPr>
          <a:xfrm>
            <a:off x="4664153" y="1307326"/>
            <a:ext cx="4309187" cy="3448881"/>
          </a:xfrm>
          <a:prstGeom prst="rect">
            <a:avLst/>
          </a:prstGeom>
        </p:spPr>
      </p:pic>
    </p:spTree>
    <p:extLst>
      <p:ext uri="{BB962C8B-B14F-4D97-AF65-F5344CB8AC3E}">
        <p14:creationId xmlns:p14="http://schemas.microsoft.com/office/powerpoint/2010/main" val="1135948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8426</TotalTime>
  <Words>2898</Words>
  <Application>Microsoft Office PowerPoint</Application>
  <PresentationFormat>Widescreen</PresentationFormat>
  <Paragraphs>570</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Cambria Math</vt:lpstr>
      <vt:lpstr>Helvetica</vt:lpstr>
      <vt:lpstr>Roboto</vt:lpstr>
      <vt:lpstr>Office Theme</vt:lpstr>
      <vt:lpstr>A Comparative Analysis of the USA Fencing Ranking System Across Each Weapon </vt:lpstr>
      <vt:lpstr>Background</vt:lpstr>
      <vt:lpstr>Questions Being Addressed</vt:lpstr>
      <vt:lpstr>Hypothesis</vt:lpstr>
      <vt:lpstr>Data Source</vt:lpstr>
      <vt:lpstr>Data Formatting</vt:lpstr>
      <vt:lpstr>Statistics Being Analyzed</vt:lpstr>
      <vt:lpstr>Mean Number of Events Prior to Earning Rating </vt:lpstr>
      <vt:lpstr>Mean Number of Events Prior to Earning Rating </vt:lpstr>
      <vt:lpstr>Mean Number of Events Prior to Earning Rating </vt:lpstr>
      <vt:lpstr>Mean Number of Events Prior to Earning Rating </vt:lpstr>
      <vt:lpstr>Interpretation of Bootstrapped Number of Events Results  </vt:lpstr>
      <vt:lpstr>Bootstrapped Mean DE Win-to-Loss Ratio</vt:lpstr>
      <vt:lpstr>Mean Log DE Win-to-Loss Ratio</vt:lpstr>
      <vt:lpstr>Mean Log DE Win-to-Loss Ratio</vt:lpstr>
      <vt:lpstr>Mean Log DE Win-to-Loss Ratio</vt:lpstr>
      <vt:lpstr>Interpretation of Bootstrapped DE Win-to-Loss Ratio</vt:lpstr>
      <vt:lpstr>Linear Regression Analysis</vt:lpstr>
      <vt:lpstr>Linear Regression Analysis: Epee</vt:lpstr>
      <vt:lpstr>Residual Analysis: Epee</vt:lpstr>
      <vt:lpstr>Linear Regression Analysis: Foil</vt:lpstr>
      <vt:lpstr>Residual Analysis: Foil</vt:lpstr>
      <vt:lpstr>Linear Regression Analysis: Saber</vt:lpstr>
      <vt:lpstr>Residual Analysis: Saber</vt:lpstr>
      <vt:lpstr>DE Win-Loss Ratio Versus Number Events Reg Results</vt:lpstr>
      <vt:lpstr>Linear Regression Analysis part 2</vt:lpstr>
      <vt:lpstr>Linear Regression Analysis: Epee</vt:lpstr>
      <vt:lpstr>Residual Analysis: Epee</vt:lpstr>
      <vt:lpstr>Linear Regression Analysis: Foil</vt:lpstr>
      <vt:lpstr>Residual Analysis: Foil</vt:lpstr>
      <vt:lpstr>Linear Regression Analysis: Saber</vt:lpstr>
      <vt:lpstr>Residual Analysis: Saber</vt:lpstr>
      <vt:lpstr>DE Win-Loss Ratio Versus Number Events Reg Results</vt:lpstr>
      <vt:lpstr>Multiple Logistic Regression</vt:lpstr>
      <vt:lpstr>Multiple Logistic Regression</vt:lpstr>
      <vt:lpstr>Multiple Logistic Regression</vt:lpstr>
      <vt:lpstr>Multiple Logistic Regression</vt:lpstr>
      <vt:lpstr>Multiple Logistic Regression Results</vt:lpstr>
      <vt:lpstr>Key Insights: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Comparative Analysis of the USA Fencing Ranking System Across Each Weapon </dc:title>
  <dc:creator>Aidan Labrozzi</dc:creator>
  <cp:lastModifiedBy>Aidan Labrozzi</cp:lastModifiedBy>
  <cp:revision>1</cp:revision>
  <dcterms:created xsi:type="dcterms:W3CDTF">2023-04-08T14:57:24Z</dcterms:created>
  <dcterms:modified xsi:type="dcterms:W3CDTF">2023-04-18T13:41:21Z</dcterms:modified>
</cp:coreProperties>
</file>