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569B1D-0232-46AF-9F28-3B9E74B28493}" v="16" dt="2023-04-19T07:21:04.2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iaran McCollum" userId="294dd32212b99b29" providerId="LiveId" clId="{AE569B1D-0232-46AF-9F28-3B9E74B28493}"/>
    <pc:docChg chg="undo custSel addSld delSld modSld">
      <pc:chgData name="Ciaran McCollum" userId="294dd32212b99b29" providerId="LiveId" clId="{AE569B1D-0232-46AF-9F28-3B9E74B28493}" dt="2023-04-19T07:31:48.016" v="7158" actId="20577"/>
      <pc:docMkLst>
        <pc:docMk/>
      </pc:docMkLst>
      <pc:sldChg chg="addSp delSp modSp new mod setBg setClrOvrMap">
        <pc:chgData name="Ciaran McCollum" userId="294dd32212b99b29" providerId="LiveId" clId="{AE569B1D-0232-46AF-9F28-3B9E74B28493}" dt="2023-04-19T07:21:13.043" v="7069" actId="26606"/>
        <pc:sldMkLst>
          <pc:docMk/>
          <pc:sldMk cId="3359970139" sldId="256"/>
        </pc:sldMkLst>
        <pc:spChg chg="mod">
          <ac:chgData name="Ciaran McCollum" userId="294dd32212b99b29" providerId="LiveId" clId="{AE569B1D-0232-46AF-9F28-3B9E74B28493}" dt="2023-04-19T07:21:13.043" v="7069" actId="26606"/>
          <ac:spMkLst>
            <pc:docMk/>
            <pc:sldMk cId="3359970139" sldId="256"/>
            <ac:spMk id="2" creationId="{BE613FFF-3192-B7E4-E133-0056A4AEDF48}"/>
          </ac:spMkLst>
        </pc:spChg>
        <pc:spChg chg="mod">
          <ac:chgData name="Ciaran McCollum" userId="294dd32212b99b29" providerId="LiveId" clId="{AE569B1D-0232-46AF-9F28-3B9E74B28493}" dt="2023-04-19T07:21:13.043" v="7069" actId="26606"/>
          <ac:spMkLst>
            <pc:docMk/>
            <pc:sldMk cId="3359970139" sldId="256"/>
            <ac:spMk id="3" creationId="{78BEEAAC-ADBB-AD5F-6A70-AAB76939286F}"/>
          </ac:spMkLst>
        </pc:spChg>
        <pc:spChg chg="add del">
          <ac:chgData name="Ciaran McCollum" userId="294dd32212b99b29" providerId="LiveId" clId="{AE569B1D-0232-46AF-9F28-3B9E74B28493}" dt="2023-04-18T23:17:13.615" v="1946" actId="26606"/>
          <ac:spMkLst>
            <pc:docMk/>
            <pc:sldMk cId="3359970139" sldId="256"/>
            <ac:spMk id="6" creationId="{665DBBEF-238B-476B-96AB-8AAC3224ECEA}"/>
          </ac:spMkLst>
        </pc:spChg>
        <pc:spChg chg="add del">
          <ac:chgData name="Ciaran McCollum" userId="294dd32212b99b29" providerId="LiveId" clId="{AE569B1D-0232-46AF-9F28-3B9E74B28493}" dt="2023-04-18T23:17:13.615" v="1946" actId="26606"/>
          <ac:spMkLst>
            <pc:docMk/>
            <pc:sldMk cId="3359970139" sldId="256"/>
            <ac:spMk id="7" creationId="{3FCFB1DE-0B7E-48CC-BA90-B2AB0889F9D6}"/>
          </ac:spMkLst>
        </pc:spChg>
        <pc:spChg chg="add del">
          <ac:chgData name="Ciaran McCollum" userId="294dd32212b99b29" providerId="LiveId" clId="{AE569B1D-0232-46AF-9F28-3B9E74B28493}" dt="2023-04-18T23:17:22.533" v="1948" actId="26606"/>
          <ac:spMkLst>
            <pc:docMk/>
            <pc:sldMk cId="3359970139" sldId="256"/>
            <ac:spMk id="8" creationId="{9B37791B-B040-4694-BFDC-8DD132D86E8E}"/>
          </ac:spMkLst>
        </pc:spChg>
        <pc:spChg chg="add del">
          <ac:chgData name="Ciaran McCollum" userId="294dd32212b99b29" providerId="LiveId" clId="{AE569B1D-0232-46AF-9F28-3B9E74B28493}" dt="2023-04-18T23:17:07.803" v="1944" actId="26606"/>
          <ac:spMkLst>
            <pc:docMk/>
            <pc:sldMk cId="3359970139" sldId="256"/>
            <ac:spMk id="9" creationId="{A3363022-C969-41E9-8EB2-E4C94908C1FA}"/>
          </ac:spMkLst>
        </pc:spChg>
        <pc:spChg chg="add del">
          <ac:chgData name="Ciaran McCollum" userId="294dd32212b99b29" providerId="LiveId" clId="{AE569B1D-0232-46AF-9F28-3B9E74B28493}" dt="2023-04-18T23:17:07.803" v="1944" actId="26606"/>
          <ac:spMkLst>
            <pc:docMk/>
            <pc:sldMk cId="3359970139" sldId="256"/>
            <ac:spMk id="11" creationId="{8D1AD6B3-BE88-4CEB-BA17-790657CC4729}"/>
          </ac:spMkLst>
        </pc:spChg>
        <pc:spChg chg="add">
          <ac:chgData name="Ciaran McCollum" userId="294dd32212b99b29" providerId="LiveId" clId="{AE569B1D-0232-46AF-9F28-3B9E74B28493}" dt="2023-04-19T07:21:13.043" v="7069" actId="26606"/>
          <ac:spMkLst>
            <pc:docMk/>
            <pc:sldMk cId="3359970139" sldId="256"/>
            <ac:spMk id="12" creationId="{71B2258F-86CA-4D4D-8270-BC05FCDEBFB3}"/>
          </ac:spMkLst>
        </pc:spChg>
        <pc:spChg chg="add del">
          <ac:chgData name="Ciaran McCollum" userId="294dd32212b99b29" providerId="LiveId" clId="{AE569B1D-0232-46AF-9F28-3B9E74B28493}" dt="2023-04-18T23:17:30.215" v="1952" actId="26606"/>
          <ac:spMkLst>
            <pc:docMk/>
            <pc:sldMk cId="3359970139" sldId="256"/>
            <ac:spMk id="15" creationId="{F6E412EF-CF39-4C25-85B0-DB30B1B0A8C4}"/>
          </ac:spMkLst>
        </pc:spChg>
        <pc:spChg chg="add del">
          <ac:chgData name="Ciaran McCollum" userId="294dd32212b99b29" providerId="LiveId" clId="{AE569B1D-0232-46AF-9F28-3B9E74B28493}" dt="2023-04-18T23:17:30.215" v="1952" actId="26606"/>
          <ac:spMkLst>
            <pc:docMk/>
            <pc:sldMk cId="3359970139" sldId="256"/>
            <ac:spMk id="17" creationId="{E8DA6235-17F2-4C9E-88C6-C5D38D8D3C03}"/>
          </ac:spMkLst>
        </pc:spChg>
        <pc:spChg chg="add del">
          <ac:chgData name="Ciaran McCollum" userId="294dd32212b99b29" providerId="LiveId" clId="{AE569B1D-0232-46AF-9F28-3B9E74B28493}" dt="2023-04-18T23:17:26.152" v="1950" actId="26606"/>
          <ac:spMkLst>
            <pc:docMk/>
            <pc:sldMk cId="3359970139" sldId="256"/>
            <ac:spMk id="19" creationId="{F4AFDDCA-6ABA-4D23-8A5C-1BF0F4308148}"/>
          </ac:spMkLst>
        </pc:spChg>
        <pc:spChg chg="add del">
          <ac:chgData name="Ciaran McCollum" userId="294dd32212b99b29" providerId="LiveId" clId="{AE569B1D-0232-46AF-9F28-3B9E74B28493}" dt="2023-04-18T23:17:26.152" v="1950" actId="26606"/>
          <ac:spMkLst>
            <pc:docMk/>
            <pc:sldMk cId="3359970139" sldId="256"/>
            <ac:spMk id="20" creationId="{8555C5B3-193A-4749-9AFD-682E53CDDE8F}"/>
          </ac:spMkLst>
        </pc:spChg>
        <pc:spChg chg="add del">
          <ac:chgData name="Ciaran McCollum" userId="294dd32212b99b29" providerId="LiveId" clId="{AE569B1D-0232-46AF-9F28-3B9E74B28493}" dt="2023-04-18T23:17:26.152" v="1950" actId="26606"/>
          <ac:spMkLst>
            <pc:docMk/>
            <pc:sldMk cId="3359970139" sldId="256"/>
            <ac:spMk id="21" creationId="{2EAE06A6-F76A-41C9-827A-C561B004485C}"/>
          </ac:spMkLst>
        </pc:spChg>
        <pc:spChg chg="add del">
          <ac:chgData name="Ciaran McCollum" userId="294dd32212b99b29" providerId="LiveId" clId="{AE569B1D-0232-46AF-9F28-3B9E74B28493}" dt="2023-04-18T23:17:26.152" v="1950" actId="26606"/>
          <ac:spMkLst>
            <pc:docMk/>
            <pc:sldMk cId="3359970139" sldId="256"/>
            <ac:spMk id="22" creationId="{89F9D4E8-0639-444B-949B-9518585061AF}"/>
          </ac:spMkLst>
        </pc:spChg>
        <pc:spChg chg="add del">
          <ac:chgData name="Ciaran McCollum" userId="294dd32212b99b29" providerId="LiveId" clId="{AE569B1D-0232-46AF-9F28-3B9E74B28493}" dt="2023-04-18T23:17:26.152" v="1950" actId="26606"/>
          <ac:spMkLst>
            <pc:docMk/>
            <pc:sldMk cId="3359970139" sldId="256"/>
            <ac:spMk id="23" creationId="{7E3DA7A2-ED70-4BBA-AB72-00AD461FA405}"/>
          </ac:spMkLst>
        </pc:spChg>
        <pc:spChg chg="add del">
          <ac:chgData name="Ciaran McCollum" userId="294dd32212b99b29" providerId="LiveId" clId="{AE569B1D-0232-46AF-9F28-3B9E74B28493}" dt="2023-04-18T23:17:26.152" v="1950" actId="26606"/>
          <ac:spMkLst>
            <pc:docMk/>
            <pc:sldMk cId="3359970139" sldId="256"/>
            <ac:spMk id="24" creationId="{FC485432-3647-4218-B5D3-15D3FA222B13}"/>
          </ac:spMkLst>
        </pc:spChg>
        <pc:spChg chg="add del">
          <ac:chgData name="Ciaran McCollum" userId="294dd32212b99b29" providerId="LiveId" clId="{AE569B1D-0232-46AF-9F28-3B9E74B28493}" dt="2023-04-18T23:17:30.215" v="1952" actId="26606"/>
          <ac:spMkLst>
            <pc:docMk/>
            <pc:sldMk cId="3359970139" sldId="256"/>
            <ac:spMk id="25" creationId="{9178722E-1BD0-427E-BAAE-4F206DAB5818}"/>
          </ac:spMkLst>
        </pc:spChg>
        <pc:spChg chg="add del">
          <ac:chgData name="Ciaran McCollum" userId="294dd32212b99b29" providerId="LiveId" clId="{AE569B1D-0232-46AF-9F28-3B9E74B28493}" dt="2023-04-18T23:17:30.215" v="1952" actId="26606"/>
          <ac:spMkLst>
            <pc:docMk/>
            <pc:sldMk cId="3359970139" sldId="256"/>
            <ac:spMk id="26" creationId="{51F77B6A-7F53-4B28-B73D-C8CC899AB221}"/>
          </ac:spMkLst>
        </pc:spChg>
        <pc:spChg chg="add del">
          <ac:chgData name="Ciaran McCollum" userId="294dd32212b99b29" providerId="LiveId" clId="{AE569B1D-0232-46AF-9F28-3B9E74B28493}" dt="2023-04-18T23:17:30.215" v="1952" actId="26606"/>
          <ac:spMkLst>
            <pc:docMk/>
            <pc:sldMk cId="3359970139" sldId="256"/>
            <ac:spMk id="27" creationId="{A753B935-E3DD-466D-BFAC-68E0BE02D092}"/>
          </ac:spMkLst>
        </pc:spChg>
        <pc:spChg chg="add del">
          <ac:chgData name="Ciaran McCollum" userId="294dd32212b99b29" providerId="LiveId" clId="{AE569B1D-0232-46AF-9F28-3B9E74B28493}" dt="2023-04-18T23:17:30.215" v="1952" actId="26606"/>
          <ac:spMkLst>
            <pc:docMk/>
            <pc:sldMk cId="3359970139" sldId="256"/>
            <ac:spMk id="29" creationId="{FB034F26-4148-4B59-B493-14D7A9A8BAA9}"/>
          </ac:spMkLst>
        </pc:spChg>
        <pc:spChg chg="add del">
          <ac:chgData name="Ciaran McCollum" userId="294dd32212b99b29" providerId="LiveId" clId="{AE569B1D-0232-46AF-9F28-3B9E74B28493}" dt="2023-04-18T23:17:30.215" v="1952" actId="26606"/>
          <ac:spMkLst>
            <pc:docMk/>
            <pc:sldMk cId="3359970139" sldId="256"/>
            <ac:spMk id="37" creationId="{B55DEF71-1741-4489-8E77-46FC5BAA66E2}"/>
          </ac:spMkLst>
        </pc:spChg>
        <pc:spChg chg="add del">
          <ac:chgData name="Ciaran McCollum" userId="294dd32212b99b29" providerId="LiveId" clId="{AE569B1D-0232-46AF-9F28-3B9E74B28493}" dt="2023-04-18T23:17:30.215" v="1952" actId="26606"/>
          <ac:spMkLst>
            <pc:docMk/>
            <pc:sldMk cId="3359970139" sldId="256"/>
            <ac:spMk id="38" creationId="{82347B6D-A7CC-48EB-861F-917D0D61E3EA}"/>
          </ac:spMkLst>
        </pc:spChg>
        <pc:spChg chg="add del">
          <ac:chgData name="Ciaran McCollum" userId="294dd32212b99b29" providerId="LiveId" clId="{AE569B1D-0232-46AF-9F28-3B9E74B28493}" dt="2023-04-18T23:17:30.215" v="1952" actId="26606"/>
          <ac:spMkLst>
            <pc:docMk/>
            <pc:sldMk cId="3359970139" sldId="256"/>
            <ac:spMk id="39" creationId="{A7A0A46D-CC9B-4E32-870A-7BC2DF940144}"/>
          </ac:spMkLst>
        </pc:spChg>
        <pc:spChg chg="add del">
          <ac:chgData name="Ciaran McCollum" userId="294dd32212b99b29" providerId="LiveId" clId="{AE569B1D-0232-46AF-9F28-3B9E74B28493}" dt="2023-04-18T23:17:31.049" v="1954" actId="26606"/>
          <ac:spMkLst>
            <pc:docMk/>
            <pc:sldMk cId="3359970139" sldId="256"/>
            <ac:spMk id="41" creationId="{A8384FB5-9ADC-4DDC-881B-597D56F5B15D}"/>
          </ac:spMkLst>
        </pc:spChg>
        <pc:spChg chg="add del">
          <ac:chgData name="Ciaran McCollum" userId="294dd32212b99b29" providerId="LiveId" clId="{AE569B1D-0232-46AF-9F28-3B9E74B28493}" dt="2023-04-18T23:17:31.049" v="1954" actId="26606"/>
          <ac:spMkLst>
            <pc:docMk/>
            <pc:sldMk cId="3359970139" sldId="256"/>
            <ac:spMk id="42" creationId="{BC05CA36-AD6A-4ABF-9A05-52E5A143D2BB}"/>
          </ac:spMkLst>
        </pc:spChg>
        <pc:spChg chg="add del">
          <ac:chgData name="Ciaran McCollum" userId="294dd32212b99b29" providerId="LiveId" clId="{AE569B1D-0232-46AF-9F28-3B9E74B28493}" dt="2023-04-18T23:17:31.049" v="1954" actId="26606"/>
          <ac:spMkLst>
            <pc:docMk/>
            <pc:sldMk cId="3359970139" sldId="256"/>
            <ac:spMk id="43" creationId="{D4331EE8-85A4-4588-8D9E-70E534D477DB}"/>
          </ac:spMkLst>
        </pc:spChg>
        <pc:spChg chg="add del">
          <ac:chgData name="Ciaran McCollum" userId="294dd32212b99b29" providerId="LiveId" clId="{AE569B1D-0232-46AF-9F28-3B9E74B28493}" dt="2023-04-18T23:17:31.049" v="1954" actId="26606"/>
          <ac:spMkLst>
            <pc:docMk/>
            <pc:sldMk cId="3359970139" sldId="256"/>
            <ac:spMk id="44" creationId="{49D6C862-61CC-4B46-8080-96583D653BAB}"/>
          </ac:spMkLst>
        </pc:spChg>
        <pc:spChg chg="add del">
          <ac:chgData name="Ciaran McCollum" userId="294dd32212b99b29" providerId="LiveId" clId="{AE569B1D-0232-46AF-9F28-3B9E74B28493}" dt="2023-04-18T23:17:31.049" v="1954" actId="26606"/>
          <ac:spMkLst>
            <pc:docMk/>
            <pc:sldMk cId="3359970139" sldId="256"/>
            <ac:spMk id="45" creationId="{E37EECFC-A684-4391-AE85-4CDAF5565F61}"/>
          </ac:spMkLst>
        </pc:spChg>
        <pc:grpChg chg="add del">
          <ac:chgData name="Ciaran McCollum" userId="294dd32212b99b29" providerId="LiveId" clId="{AE569B1D-0232-46AF-9F28-3B9E74B28493}" dt="2023-04-18T23:17:22.533" v="1948" actId="26606"/>
          <ac:grpSpMkLst>
            <pc:docMk/>
            <pc:sldMk cId="3359970139" sldId="256"/>
            <ac:grpSpMk id="10" creationId="{4B2AE301-8298-47C2-81FA-781BA50D9933}"/>
          </ac:grpSpMkLst>
        </pc:grpChg>
        <pc:grpChg chg="add del">
          <ac:chgData name="Ciaran McCollum" userId="294dd32212b99b29" providerId="LiveId" clId="{AE569B1D-0232-46AF-9F28-3B9E74B28493}" dt="2023-04-18T23:17:07.803" v="1944" actId="26606"/>
          <ac:grpSpMkLst>
            <pc:docMk/>
            <pc:sldMk cId="3359970139" sldId="256"/>
            <ac:grpSpMk id="13" creationId="{89D1390B-7E13-4B4F-9CB2-391063412E54}"/>
          </ac:grpSpMkLst>
        </pc:grpChg>
        <pc:grpChg chg="add del">
          <ac:chgData name="Ciaran McCollum" userId="294dd32212b99b29" providerId="LiveId" clId="{AE569B1D-0232-46AF-9F28-3B9E74B28493}" dt="2023-04-18T23:17:30.215" v="1952" actId="26606"/>
          <ac:grpSpMkLst>
            <pc:docMk/>
            <pc:sldMk cId="3359970139" sldId="256"/>
            <ac:grpSpMk id="28" creationId="{2515629F-0D83-4A44-A125-CD50FC660AB4}"/>
          </ac:grpSpMkLst>
        </pc:grpChg>
        <pc:grpChg chg="add del">
          <ac:chgData name="Ciaran McCollum" userId="294dd32212b99b29" providerId="LiveId" clId="{AE569B1D-0232-46AF-9F28-3B9E74B28493}" dt="2023-04-18T23:17:30.215" v="1952" actId="26606"/>
          <ac:grpSpMkLst>
            <pc:docMk/>
            <pc:sldMk cId="3359970139" sldId="256"/>
            <ac:grpSpMk id="31" creationId="{5E6BB5FD-DB7B-4BE3-BA45-1EF042115ED5}"/>
          </ac:grpSpMkLst>
        </pc:grpChg>
        <pc:picChg chg="add del mod">
          <ac:chgData name="Ciaran McCollum" userId="294dd32212b99b29" providerId="LiveId" clId="{AE569B1D-0232-46AF-9F28-3B9E74B28493}" dt="2023-04-18T23:19:33.262" v="1955" actId="478"/>
          <ac:picMkLst>
            <pc:docMk/>
            <pc:sldMk cId="3359970139" sldId="256"/>
            <ac:picMk id="4" creationId="{6F992FA3-F1DD-0D31-D37F-996CBBE88BB4}"/>
          </ac:picMkLst>
        </pc:picChg>
        <pc:picChg chg="add">
          <ac:chgData name="Ciaran McCollum" userId="294dd32212b99b29" providerId="LiveId" clId="{AE569B1D-0232-46AF-9F28-3B9E74B28493}" dt="2023-04-19T07:21:13.043" v="7069" actId="26606"/>
          <ac:picMkLst>
            <pc:docMk/>
            <pc:sldMk cId="3359970139" sldId="256"/>
            <ac:picMk id="5" creationId="{7BD50F9E-1FC7-C420-2303-5752A90B6128}"/>
          </ac:picMkLst>
        </pc:picChg>
      </pc:sldChg>
      <pc:sldChg chg="addSp delSp modSp new mod setBg modClrScheme chgLayout">
        <pc:chgData name="Ciaran McCollum" userId="294dd32212b99b29" providerId="LiveId" clId="{AE569B1D-0232-46AF-9F28-3B9E74B28493}" dt="2023-04-19T07:21:53.391" v="7076" actId="26606"/>
        <pc:sldMkLst>
          <pc:docMk/>
          <pc:sldMk cId="1949508455" sldId="257"/>
        </pc:sldMkLst>
        <pc:spChg chg="del">
          <ac:chgData name="Ciaran McCollum" userId="294dd32212b99b29" providerId="LiveId" clId="{AE569B1D-0232-46AF-9F28-3B9E74B28493}" dt="2023-04-18T20:29:27.504" v="68"/>
          <ac:spMkLst>
            <pc:docMk/>
            <pc:sldMk cId="1949508455" sldId="257"/>
            <ac:spMk id="2" creationId="{F36D60E6-BEE9-2D70-7EC3-C574062E0FDD}"/>
          </ac:spMkLst>
        </pc:spChg>
        <pc:spChg chg="del">
          <ac:chgData name="Ciaran McCollum" userId="294dd32212b99b29" providerId="LiveId" clId="{AE569B1D-0232-46AF-9F28-3B9E74B28493}" dt="2023-04-18T20:29:27.504" v="68"/>
          <ac:spMkLst>
            <pc:docMk/>
            <pc:sldMk cId="1949508455" sldId="257"/>
            <ac:spMk id="3" creationId="{BD8FB3A8-F4C7-6955-3E96-1910C327D1E5}"/>
          </ac:spMkLst>
        </pc:spChg>
        <pc:spChg chg="del">
          <ac:chgData name="Ciaran McCollum" userId="294dd32212b99b29" providerId="LiveId" clId="{AE569B1D-0232-46AF-9F28-3B9E74B28493}" dt="2023-04-18T20:29:27.504" v="68"/>
          <ac:spMkLst>
            <pc:docMk/>
            <pc:sldMk cId="1949508455" sldId="257"/>
            <ac:spMk id="4" creationId="{FE2A4344-EBDE-8162-424C-16A1E1573750}"/>
          </ac:spMkLst>
        </pc:spChg>
        <pc:spChg chg="add del mod ord">
          <ac:chgData name="Ciaran McCollum" userId="294dd32212b99b29" providerId="LiveId" clId="{AE569B1D-0232-46AF-9F28-3B9E74B28493}" dt="2023-04-18T20:29:30.101" v="69" actId="700"/>
          <ac:spMkLst>
            <pc:docMk/>
            <pc:sldMk cId="1949508455" sldId="257"/>
            <ac:spMk id="5" creationId="{C762BB6E-0668-C7CF-0288-F25CB989E258}"/>
          </ac:spMkLst>
        </pc:spChg>
        <pc:spChg chg="add del mod ord">
          <ac:chgData name="Ciaran McCollum" userId="294dd32212b99b29" providerId="LiveId" clId="{AE569B1D-0232-46AF-9F28-3B9E74B28493}" dt="2023-04-18T20:29:30.101" v="69" actId="700"/>
          <ac:spMkLst>
            <pc:docMk/>
            <pc:sldMk cId="1949508455" sldId="257"/>
            <ac:spMk id="6" creationId="{296D7FA6-BA01-AD56-12AA-CE77C9297E02}"/>
          </ac:spMkLst>
        </pc:spChg>
        <pc:spChg chg="add del mod">
          <ac:chgData name="Ciaran McCollum" userId="294dd32212b99b29" providerId="LiveId" clId="{AE569B1D-0232-46AF-9F28-3B9E74B28493}" dt="2023-04-18T20:29:30.101" v="69" actId="700"/>
          <ac:spMkLst>
            <pc:docMk/>
            <pc:sldMk cId="1949508455" sldId="257"/>
            <ac:spMk id="7" creationId="{764DE954-3EBD-BB4D-B88F-CA3FE14A155E}"/>
          </ac:spMkLst>
        </pc:spChg>
        <pc:spChg chg="add mod ord">
          <ac:chgData name="Ciaran McCollum" userId="294dd32212b99b29" providerId="LiveId" clId="{AE569B1D-0232-46AF-9F28-3B9E74B28493}" dt="2023-04-19T07:21:53.391" v="7076" actId="26606"/>
          <ac:spMkLst>
            <pc:docMk/>
            <pc:sldMk cId="1949508455" sldId="257"/>
            <ac:spMk id="8" creationId="{97150302-7BC6-4BE1-2447-403D29107237}"/>
          </ac:spMkLst>
        </pc:spChg>
        <pc:spChg chg="add del mod ord">
          <ac:chgData name="Ciaran McCollum" userId="294dd32212b99b29" providerId="LiveId" clId="{AE569B1D-0232-46AF-9F28-3B9E74B28493}" dt="2023-04-18T20:29:41.979" v="85" actId="700"/>
          <ac:spMkLst>
            <pc:docMk/>
            <pc:sldMk cId="1949508455" sldId="257"/>
            <ac:spMk id="9" creationId="{B921CD35-31EE-5821-D480-53F95B48E1F1}"/>
          </ac:spMkLst>
        </pc:spChg>
        <pc:spChg chg="add mod ord">
          <ac:chgData name="Ciaran McCollum" userId="294dd32212b99b29" providerId="LiveId" clId="{AE569B1D-0232-46AF-9F28-3B9E74B28493}" dt="2023-04-19T07:21:53.391" v="7076" actId="26606"/>
          <ac:spMkLst>
            <pc:docMk/>
            <pc:sldMk cId="1949508455" sldId="257"/>
            <ac:spMk id="10" creationId="{036DDE80-33D3-78D8-B4BC-9965DDA5EF15}"/>
          </ac:spMkLst>
        </pc:spChg>
        <pc:spChg chg="add del mod ord">
          <ac:chgData name="Ciaran McCollum" userId="294dd32212b99b29" providerId="LiveId" clId="{AE569B1D-0232-46AF-9F28-3B9E74B28493}" dt="2023-04-18T20:38:32.518" v="685" actId="22"/>
          <ac:spMkLst>
            <pc:docMk/>
            <pc:sldMk cId="1949508455" sldId="257"/>
            <ac:spMk id="11" creationId="{403C9647-5169-EA5B-612A-1E37EDDD270C}"/>
          </ac:spMkLst>
        </pc:spChg>
        <pc:spChg chg="add del">
          <ac:chgData name="Ciaran McCollum" userId="294dd32212b99b29" providerId="LiveId" clId="{AE569B1D-0232-46AF-9F28-3B9E74B28493}" dt="2023-04-19T07:21:42.114" v="7071" actId="26606"/>
          <ac:spMkLst>
            <pc:docMk/>
            <pc:sldMk cId="1949508455" sldId="257"/>
            <ac:spMk id="18" creationId="{201CC55D-ED54-4C5C-95E6-10947BD1103B}"/>
          </ac:spMkLst>
        </pc:spChg>
        <pc:spChg chg="add del">
          <ac:chgData name="Ciaran McCollum" userId="294dd32212b99b29" providerId="LiveId" clId="{AE569B1D-0232-46AF-9F28-3B9E74B28493}" dt="2023-04-19T07:21:42.114" v="7071" actId="26606"/>
          <ac:spMkLst>
            <pc:docMk/>
            <pc:sldMk cId="1949508455" sldId="257"/>
            <ac:spMk id="24" creationId="{3873B707-463F-40B0-8227-E8CC6C67EB25}"/>
          </ac:spMkLst>
        </pc:spChg>
        <pc:spChg chg="add del">
          <ac:chgData name="Ciaran McCollum" userId="294dd32212b99b29" providerId="LiveId" clId="{AE569B1D-0232-46AF-9F28-3B9E74B28493}" dt="2023-04-19T07:21:42.114" v="7071" actId="26606"/>
          <ac:spMkLst>
            <pc:docMk/>
            <pc:sldMk cId="1949508455" sldId="257"/>
            <ac:spMk id="26" creationId="{C13237C8-E62C-4F0D-A318-BD6FB6C2D138}"/>
          </ac:spMkLst>
        </pc:spChg>
        <pc:spChg chg="add del">
          <ac:chgData name="Ciaran McCollum" userId="294dd32212b99b29" providerId="LiveId" clId="{AE569B1D-0232-46AF-9F28-3B9E74B28493}" dt="2023-04-19T07:21:42.114" v="7071" actId="26606"/>
          <ac:spMkLst>
            <pc:docMk/>
            <pc:sldMk cId="1949508455" sldId="257"/>
            <ac:spMk id="28" creationId="{19C9EAEA-39D0-4B0E-A0EB-51E7B26740B1}"/>
          </ac:spMkLst>
        </pc:spChg>
        <pc:spChg chg="add del">
          <ac:chgData name="Ciaran McCollum" userId="294dd32212b99b29" providerId="LiveId" clId="{AE569B1D-0232-46AF-9F28-3B9E74B28493}" dt="2023-04-19T07:21:53.391" v="7076" actId="26606"/>
          <ac:spMkLst>
            <pc:docMk/>
            <pc:sldMk cId="1949508455" sldId="257"/>
            <ac:spMk id="30" creationId="{90D01200-0224-43C5-AB38-FB4D16B73FB7}"/>
          </ac:spMkLst>
        </pc:spChg>
        <pc:spChg chg="add del">
          <ac:chgData name="Ciaran McCollum" userId="294dd32212b99b29" providerId="LiveId" clId="{AE569B1D-0232-46AF-9F28-3B9E74B28493}" dt="2023-04-19T07:21:53.391" v="7076" actId="26606"/>
          <ac:spMkLst>
            <pc:docMk/>
            <pc:sldMk cId="1949508455" sldId="257"/>
            <ac:spMk id="31" creationId="{728A44A4-A002-4A88-9FC9-1D0566C97A47}"/>
          </ac:spMkLst>
        </pc:spChg>
        <pc:spChg chg="add del">
          <ac:chgData name="Ciaran McCollum" userId="294dd32212b99b29" providerId="LiveId" clId="{AE569B1D-0232-46AF-9F28-3B9E74B28493}" dt="2023-04-19T07:21:53.391" v="7076" actId="26606"/>
          <ac:spMkLst>
            <pc:docMk/>
            <pc:sldMk cId="1949508455" sldId="257"/>
            <ac:spMk id="32" creationId="{3E7D5C7B-DD16-401B-85CE-4AAA2A4F5136}"/>
          </ac:spMkLst>
        </pc:spChg>
        <pc:spChg chg="add">
          <ac:chgData name="Ciaran McCollum" userId="294dd32212b99b29" providerId="LiveId" clId="{AE569B1D-0232-46AF-9F28-3B9E74B28493}" dt="2023-04-19T07:21:53.391" v="7076" actId="26606"/>
          <ac:spMkLst>
            <pc:docMk/>
            <pc:sldMk cId="1949508455" sldId="257"/>
            <ac:spMk id="37" creationId="{2C9A9DA9-7DC8-488B-A882-123947B0F3D9}"/>
          </ac:spMkLst>
        </pc:spChg>
        <pc:spChg chg="add">
          <ac:chgData name="Ciaran McCollum" userId="294dd32212b99b29" providerId="LiveId" clId="{AE569B1D-0232-46AF-9F28-3B9E74B28493}" dt="2023-04-19T07:21:53.391" v="7076" actId="26606"/>
          <ac:spMkLst>
            <pc:docMk/>
            <pc:sldMk cId="1949508455" sldId="257"/>
            <ac:spMk id="39" creationId="{57F6BDD4-E066-4008-8011-6CC31AEB4556}"/>
          </ac:spMkLst>
        </pc:spChg>
        <pc:spChg chg="add">
          <ac:chgData name="Ciaran McCollum" userId="294dd32212b99b29" providerId="LiveId" clId="{AE569B1D-0232-46AF-9F28-3B9E74B28493}" dt="2023-04-19T07:21:53.391" v="7076" actId="26606"/>
          <ac:spMkLst>
            <pc:docMk/>
            <pc:sldMk cId="1949508455" sldId="257"/>
            <ac:spMk id="41" creationId="{2711A8FB-68FC-45FC-B01E-38F809E2D439}"/>
          </ac:spMkLst>
        </pc:spChg>
        <pc:spChg chg="add">
          <ac:chgData name="Ciaran McCollum" userId="294dd32212b99b29" providerId="LiveId" clId="{AE569B1D-0232-46AF-9F28-3B9E74B28493}" dt="2023-04-19T07:21:53.391" v="7076" actId="26606"/>
          <ac:spMkLst>
            <pc:docMk/>
            <pc:sldMk cId="1949508455" sldId="257"/>
            <ac:spMk id="43" creationId="{2A865FE3-5FC9-4049-87CF-30019C46C0F5}"/>
          </ac:spMkLst>
        </pc:spChg>
        <pc:grpChg chg="add del">
          <ac:chgData name="Ciaran McCollum" userId="294dd32212b99b29" providerId="LiveId" clId="{AE569B1D-0232-46AF-9F28-3B9E74B28493}" dt="2023-04-19T07:21:42.114" v="7071" actId="26606"/>
          <ac:grpSpMkLst>
            <pc:docMk/>
            <pc:sldMk cId="1949508455" sldId="257"/>
            <ac:grpSpMk id="20" creationId="{1DE889C7-FAD6-4397-98E2-05D503484459}"/>
          </ac:grpSpMkLst>
        </pc:grpChg>
        <pc:picChg chg="add mod ord">
          <ac:chgData name="Ciaran McCollum" userId="294dd32212b99b29" providerId="LiveId" clId="{AE569B1D-0232-46AF-9F28-3B9E74B28493}" dt="2023-04-19T07:21:53.391" v="7076" actId="26606"/>
          <ac:picMkLst>
            <pc:docMk/>
            <pc:sldMk cId="1949508455" sldId="257"/>
            <ac:picMk id="13" creationId="{C63D6916-C35E-5D7C-00D9-EA41DDCCB4F5}"/>
          </ac:picMkLst>
        </pc:picChg>
      </pc:sldChg>
      <pc:sldChg chg="addSp delSp modSp new mod setBg">
        <pc:chgData name="Ciaran McCollum" userId="294dd32212b99b29" providerId="LiveId" clId="{AE569B1D-0232-46AF-9F28-3B9E74B28493}" dt="2023-04-19T07:24:23.158" v="7101" actId="20577"/>
        <pc:sldMkLst>
          <pc:docMk/>
          <pc:sldMk cId="1166730885" sldId="258"/>
        </pc:sldMkLst>
        <pc:spChg chg="mod">
          <ac:chgData name="Ciaran McCollum" userId="294dd32212b99b29" providerId="LiveId" clId="{AE569B1D-0232-46AF-9F28-3B9E74B28493}" dt="2023-04-19T07:21:49.412" v="7075" actId="26606"/>
          <ac:spMkLst>
            <pc:docMk/>
            <pc:sldMk cId="1166730885" sldId="258"/>
            <ac:spMk id="2" creationId="{71863857-E7D5-1943-6369-C7E244E61AA2}"/>
          </ac:spMkLst>
        </pc:spChg>
        <pc:spChg chg="mod">
          <ac:chgData name="Ciaran McCollum" userId="294dd32212b99b29" providerId="LiveId" clId="{AE569B1D-0232-46AF-9F28-3B9E74B28493}" dt="2023-04-19T07:24:23.158" v="7101" actId="20577"/>
          <ac:spMkLst>
            <pc:docMk/>
            <pc:sldMk cId="1166730885" sldId="258"/>
            <ac:spMk id="3" creationId="{003EFB83-2FFA-594B-27D9-AE235A59A0F7}"/>
          </ac:spMkLst>
        </pc:spChg>
        <pc:spChg chg="del">
          <ac:chgData name="Ciaran McCollum" userId="294dd32212b99b29" providerId="LiveId" clId="{AE569B1D-0232-46AF-9F28-3B9E74B28493}" dt="2023-04-18T20:39:11.188" v="686" actId="22"/>
          <ac:spMkLst>
            <pc:docMk/>
            <pc:sldMk cId="1166730885" sldId="258"/>
            <ac:spMk id="4" creationId="{9743CD94-B3C8-80FC-17B6-8C8FE434E6DB}"/>
          </ac:spMkLst>
        </pc:spChg>
        <pc:spChg chg="add del">
          <ac:chgData name="Ciaran McCollum" userId="294dd32212b99b29" providerId="LiveId" clId="{AE569B1D-0232-46AF-9F28-3B9E74B28493}" dt="2023-04-19T07:21:49.406" v="7074" actId="26606"/>
          <ac:spMkLst>
            <pc:docMk/>
            <pc:sldMk cId="1166730885" sldId="258"/>
            <ac:spMk id="11" creationId="{90D01200-0224-43C5-AB38-FB4D16B73FB7}"/>
          </ac:spMkLst>
        </pc:spChg>
        <pc:spChg chg="add del">
          <ac:chgData name="Ciaran McCollum" userId="294dd32212b99b29" providerId="LiveId" clId="{AE569B1D-0232-46AF-9F28-3B9E74B28493}" dt="2023-04-19T07:21:49.406" v="7074" actId="26606"/>
          <ac:spMkLst>
            <pc:docMk/>
            <pc:sldMk cId="1166730885" sldId="258"/>
            <ac:spMk id="13" creationId="{728A44A4-A002-4A88-9FC9-1D0566C97A47}"/>
          </ac:spMkLst>
        </pc:spChg>
        <pc:spChg chg="add del">
          <ac:chgData name="Ciaran McCollum" userId="294dd32212b99b29" providerId="LiveId" clId="{AE569B1D-0232-46AF-9F28-3B9E74B28493}" dt="2023-04-19T07:21:49.406" v="7074" actId="26606"/>
          <ac:spMkLst>
            <pc:docMk/>
            <pc:sldMk cId="1166730885" sldId="258"/>
            <ac:spMk id="15" creationId="{3E7D5C7B-DD16-401B-85CE-4AAA2A4F5136}"/>
          </ac:spMkLst>
        </pc:spChg>
        <pc:spChg chg="add">
          <ac:chgData name="Ciaran McCollum" userId="294dd32212b99b29" providerId="LiveId" clId="{AE569B1D-0232-46AF-9F28-3B9E74B28493}" dt="2023-04-19T07:21:49.412" v="7075" actId="26606"/>
          <ac:spMkLst>
            <pc:docMk/>
            <pc:sldMk cId="1166730885" sldId="258"/>
            <ac:spMk id="17" creationId="{2A865FE3-5FC9-4049-87CF-30019C46C0F5}"/>
          </ac:spMkLst>
        </pc:spChg>
        <pc:spChg chg="add">
          <ac:chgData name="Ciaran McCollum" userId="294dd32212b99b29" providerId="LiveId" clId="{AE569B1D-0232-46AF-9F28-3B9E74B28493}" dt="2023-04-19T07:21:49.412" v="7075" actId="26606"/>
          <ac:spMkLst>
            <pc:docMk/>
            <pc:sldMk cId="1166730885" sldId="258"/>
            <ac:spMk id="18" creationId="{2C9A9DA9-7DC8-488B-A882-123947B0F3D9}"/>
          </ac:spMkLst>
        </pc:spChg>
        <pc:spChg chg="add">
          <ac:chgData name="Ciaran McCollum" userId="294dd32212b99b29" providerId="LiveId" clId="{AE569B1D-0232-46AF-9F28-3B9E74B28493}" dt="2023-04-19T07:21:49.412" v="7075" actId="26606"/>
          <ac:spMkLst>
            <pc:docMk/>
            <pc:sldMk cId="1166730885" sldId="258"/>
            <ac:spMk id="19" creationId="{57F6BDD4-E066-4008-8011-6CC31AEB4556}"/>
          </ac:spMkLst>
        </pc:spChg>
        <pc:spChg chg="add">
          <ac:chgData name="Ciaran McCollum" userId="294dd32212b99b29" providerId="LiveId" clId="{AE569B1D-0232-46AF-9F28-3B9E74B28493}" dt="2023-04-19T07:21:49.412" v="7075" actId="26606"/>
          <ac:spMkLst>
            <pc:docMk/>
            <pc:sldMk cId="1166730885" sldId="258"/>
            <ac:spMk id="20" creationId="{2711A8FB-68FC-45FC-B01E-38F809E2D439}"/>
          </ac:spMkLst>
        </pc:spChg>
        <pc:picChg chg="add mod ord">
          <ac:chgData name="Ciaran McCollum" userId="294dd32212b99b29" providerId="LiveId" clId="{AE569B1D-0232-46AF-9F28-3B9E74B28493}" dt="2023-04-19T07:21:49.412" v="7075" actId="26606"/>
          <ac:picMkLst>
            <pc:docMk/>
            <pc:sldMk cId="1166730885" sldId="258"/>
            <ac:picMk id="6" creationId="{3C7509BF-C9BD-2F80-0831-802A749EE804}"/>
          </ac:picMkLst>
        </pc:picChg>
      </pc:sldChg>
      <pc:sldChg chg="modSp new mod">
        <pc:chgData name="Ciaran McCollum" userId="294dd32212b99b29" providerId="LiveId" clId="{AE569B1D-0232-46AF-9F28-3B9E74B28493}" dt="2023-04-19T07:23:47.600" v="7086" actId="20577"/>
        <pc:sldMkLst>
          <pc:docMk/>
          <pc:sldMk cId="3924372061" sldId="259"/>
        </pc:sldMkLst>
        <pc:spChg chg="mod">
          <ac:chgData name="Ciaran McCollum" userId="294dd32212b99b29" providerId="LiveId" clId="{AE569B1D-0232-46AF-9F28-3B9E74B28493}" dt="2023-04-19T07:21:04.217" v="7068"/>
          <ac:spMkLst>
            <pc:docMk/>
            <pc:sldMk cId="3924372061" sldId="259"/>
            <ac:spMk id="2" creationId="{D1212101-AF1C-847A-13B5-E9333D43080A}"/>
          </ac:spMkLst>
        </pc:spChg>
        <pc:spChg chg="mod">
          <ac:chgData name="Ciaran McCollum" userId="294dd32212b99b29" providerId="LiveId" clId="{AE569B1D-0232-46AF-9F28-3B9E74B28493}" dt="2023-04-19T07:23:47.600" v="7086" actId="20577"/>
          <ac:spMkLst>
            <pc:docMk/>
            <pc:sldMk cId="3924372061" sldId="259"/>
            <ac:spMk id="3" creationId="{F197EA86-75E1-27D3-39BB-EC14215178BA}"/>
          </ac:spMkLst>
        </pc:spChg>
      </pc:sldChg>
      <pc:sldChg chg="addSp delSp modSp new mod setBg modClrScheme chgLayout">
        <pc:chgData name="Ciaran McCollum" userId="294dd32212b99b29" providerId="LiveId" clId="{AE569B1D-0232-46AF-9F28-3B9E74B28493}" dt="2023-04-19T07:25:10.834" v="7105" actId="26606"/>
        <pc:sldMkLst>
          <pc:docMk/>
          <pc:sldMk cId="825352151" sldId="260"/>
        </pc:sldMkLst>
        <pc:spChg chg="del mod ord">
          <ac:chgData name="Ciaran McCollum" userId="294dd32212b99b29" providerId="LiveId" clId="{AE569B1D-0232-46AF-9F28-3B9E74B28493}" dt="2023-04-18T20:46:50.538" v="1055" actId="700"/>
          <ac:spMkLst>
            <pc:docMk/>
            <pc:sldMk cId="825352151" sldId="260"/>
            <ac:spMk id="2" creationId="{F2CE9BD2-D07C-00B4-2BB1-1764C306069B}"/>
          </ac:spMkLst>
        </pc:spChg>
        <pc:spChg chg="del">
          <ac:chgData name="Ciaran McCollum" userId="294dd32212b99b29" providerId="LiveId" clId="{AE569B1D-0232-46AF-9F28-3B9E74B28493}" dt="2023-04-18T20:46:50.538" v="1055" actId="700"/>
          <ac:spMkLst>
            <pc:docMk/>
            <pc:sldMk cId="825352151" sldId="260"/>
            <ac:spMk id="3" creationId="{938F1A06-9677-746C-F222-6835F3A034A7}"/>
          </ac:spMkLst>
        </pc:spChg>
        <pc:spChg chg="del mod ord">
          <ac:chgData name="Ciaran McCollum" userId="294dd32212b99b29" providerId="LiveId" clId="{AE569B1D-0232-46AF-9F28-3B9E74B28493}" dt="2023-04-18T20:46:50.538" v="1055" actId="700"/>
          <ac:spMkLst>
            <pc:docMk/>
            <pc:sldMk cId="825352151" sldId="260"/>
            <ac:spMk id="4" creationId="{54A56D2C-04CD-07B6-6B4C-E8EA01A4A0FC}"/>
          </ac:spMkLst>
        </pc:spChg>
        <pc:spChg chg="del">
          <ac:chgData name="Ciaran McCollum" userId="294dd32212b99b29" providerId="LiveId" clId="{AE569B1D-0232-46AF-9F28-3B9E74B28493}" dt="2023-04-18T20:46:50.538" v="1055" actId="700"/>
          <ac:spMkLst>
            <pc:docMk/>
            <pc:sldMk cId="825352151" sldId="260"/>
            <ac:spMk id="5" creationId="{6D426B66-777F-1458-848C-AFD670764482}"/>
          </ac:spMkLst>
        </pc:spChg>
        <pc:spChg chg="del mod ord">
          <ac:chgData name="Ciaran McCollum" userId="294dd32212b99b29" providerId="LiveId" clId="{AE569B1D-0232-46AF-9F28-3B9E74B28493}" dt="2023-04-18T20:46:50.538" v="1055" actId="700"/>
          <ac:spMkLst>
            <pc:docMk/>
            <pc:sldMk cId="825352151" sldId="260"/>
            <ac:spMk id="6" creationId="{17AE104B-E531-4428-CBDD-56888421CF9B}"/>
          </ac:spMkLst>
        </pc:spChg>
        <pc:spChg chg="add mod ord">
          <ac:chgData name="Ciaran McCollum" userId="294dd32212b99b29" providerId="LiveId" clId="{AE569B1D-0232-46AF-9F28-3B9E74B28493}" dt="2023-04-19T07:25:10.834" v="7105" actId="26606"/>
          <ac:spMkLst>
            <pc:docMk/>
            <pc:sldMk cId="825352151" sldId="260"/>
            <ac:spMk id="7" creationId="{47729794-07B3-2AEC-A56D-A76C2C6AF021}"/>
          </ac:spMkLst>
        </pc:spChg>
        <pc:spChg chg="add mod ord">
          <ac:chgData name="Ciaran McCollum" userId="294dd32212b99b29" providerId="LiveId" clId="{AE569B1D-0232-46AF-9F28-3B9E74B28493}" dt="2023-04-19T07:25:10.834" v="7105" actId="26606"/>
          <ac:spMkLst>
            <pc:docMk/>
            <pc:sldMk cId="825352151" sldId="260"/>
            <ac:spMk id="8" creationId="{A361226E-740B-D9A7-9065-70D9D219E8E7}"/>
          </ac:spMkLst>
        </pc:spChg>
        <pc:spChg chg="add del mod ord">
          <ac:chgData name="Ciaran McCollum" userId="294dd32212b99b29" providerId="LiveId" clId="{AE569B1D-0232-46AF-9F28-3B9E74B28493}" dt="2023-04-18T20:54:54.961" v="1528" actId="22"/>
          <ac:spMkLst>
            <pc:docMk/>
            <pc:sldMk cId="825352151" sldId="260"/>
            <ac:spMk id="9" creationId="{8C1A8B2D-163E-0BCC-F4B6-40534A23DD1C}"/>
          </ac:spMkLst>
        </pc:spChg>
        <pc:spChg chg="add del mod">
          <ac:chgData name="Ciaran McCollum" userId="294dd32212b99b29" providerId="LiveId" clId="{AE569B1D-0232-46AF-9F28-3B9E74B28493}" dt="2023-04-19T00:47:36.004" v="2247" actId="22"/>
          <ac:spMkLst>
            <pc:docMk/>
            <pc:sldMk cId="825352151" sldId="260"/>
            <ac:spMk id="15" creationId="{B7AE7F99-4CD7-A8F0-AEE3-F1DDD4F6D81C}"/>
          </ac:spMkLst>
        </pc:spChg>
        <pc:spChg chg="add del">
          <ac:chgData name="Ciaran McCollum" userId="294dd32212b99b29" providerId="LiveId" clId="{AE569B1D-0232-46AF-9F28-3B9E74B28493}" dt="2023-04-19T07:25:10.834" v="7105" actId="26606"/>
          <ac:spMkLst>
            <pc:docMk/>
            <pc:sldMk cId="825352151" sldId="260"/>
            <ac:spMk id="24" creationId="{B23FE733-F95B-4DF6-AFC5-BEEB3577C494}"/>
          </ac:spMkLst>
        </pc:spChg>
        <pc:spChg chg="add del">
          <ac:chgData name="Ciaran McCollum" userId="294dd32212b99b29" providerId="LiveId" clId="{AE569B1D-0232-46AF-9F28-3B9E74B28493}" dt="2023-04-19T07:25:10.834" v="7105" actId="26606"/>
          <ac:spMkLst>
            <pc:docMk/>
            <pc:sldMk cId="825352151" sldId="260"/>
            <ac:spMk id="26" creationId="{9080D120-BD54-46E1-BA37-82F5E8089E90}"/>
          </ac:spMkLst>
        </pc:spChg>
        <pc:spChg chg="add del">
          <ac:chgData name="Ciaran McCollum" userId="294dd32212b99b29" providerId="LiveId" clId="{AE569B1D-0232-46AF-9F28-3B9E74B28493}" dt="2023-04-19T07:25:10.834" v="7105" actId="26606"/>
          <ac:spMkLst>
            <pc:docMk/>
            <pc:sldMk cId="825352151" sldId="260"/>
            <ac:spMk id="28" creationId="{81D83946-74FA-498A-AC80-9926F041B5C5}"/>
          </ac:spMkLst>
        </pc:spChg>
        <pc:spChg chg="add del">
          <ac:chgData name="Ciaran McCollum" userId="294dd32212b99b29" providerId="LiveId" clId="{AE569B1D-0232-46AF-9F28-3B9E74B28493}" dt="2023-04-19T07:25:10.834" v="7105" actId="26606"/>
          <ac:spMkLst>
            <pc:docMk/>
            <pc:sldMk cId="825352151" sldId="260"/>
            <ac:spMk id="30" creationId="{5060D983-8B52-443A-8183-2A1DE05618B5}"/>
          </ac:spMkLst>
        </pc:spChg>
        <pc:picChg chg="add del mod">
          <ac:chgData name="Ciaran McCollum" userId="294dd32212b99b29" providerId="LiveId" clId="{AE569B1D-0232-46AF-9F28-3B9E74B28493}" dt="2023-04-19T00:47:50.446" v="2294" actId="478"/>
          <ac:picMkLst>
            <pc:docMk/>
            <pc:sldMk cId="825352151" sldId="260"/>
            <ac:picMk id="11" creationId="{219DF05C-37E2-66E7-7BBB-B4F25E0F5A5C}"/>
          </ac:picMkLst>
        </pc:picChg>
        <pc:picChg chg="add del mod ord">
          <ac:chgData name="Ciaran McCollum" userId="294dd32212b99b29" providerId="LiveId" clId="{AE569B1D-0232-46AF-9F28-3B9E74B28493}" dt="2023-04-19T00:47:33.214" v="2246" actId="478"/>
          <ac:picMkLst>
            <pc:docMk/>
            <pc:sldMk cId="825352151" sldId="260"/>
            <ac:picMk id="13" creationId="{9E153834-2D07-7669-D396-4C7EB163F3DB}"/>
          </ac:picMkLst>
        </pc:picChg>
        <pc:picChg chg="add mod ord">
          <ac:chgData name="Ciaran McCollum" userId="294dd32212b99b29" providerId="LiveId" clId="{AE569B1D-0232-46AF-9F28-3B9E74B28493}" dt="2023-04-19T07:25:10.834" v="7105" actId="26606"/>
          <ac:picMkLst>
            <pc:docMk/>
            <pc:sldMk cId="825352151" sldId="260"/>
            <ac:picMk id="17" creationId="{166EE874-3C66-0B6C-F934-EA2CA141C049}"/>
          </ac:picMkLst>
        </pc:picChg>
        <pc:picChg chg="add mod">
          <ac:chgData name="Ciaran McCollum" userId="294dd32212b99b29" providerId="LiveId" clId="{AE569B1D-0232-46AF-9F28-3B9E74B28493}" dt="2023-04-19T07:25:10.834" v="7105" actId="26606"/>
          <ac:picMkLst>
            <pc:docMk/>
            <pc:sldMk cId="825352151" sldId="260"/>
            <ac:picMk id="19" creationId="{6E562BB7-3455-EA9E-F2BB-79F773316E37}"/>
          </ac:picMkLst>
        </pc:picChg>
      </pc:sldChg>
      <pc:sldChg chg="addSp delSp modSp new mod modClrScheme chgLayout">
        <pc:chgData name="Ciaran McCollum" userId="294dd32212b99b29" providerId="LiveId" clId="{AE569B1D-0232-46AF-9F28-3B9E74B28493}" dt="2023-04-19T07:25:20.277" v="7107" actId="27636"/>
        <pc:sldMkLst>
          <pc:docMk/>
          <pc:sldMk cId="4159981387" sldId="261"/>
        </pc:sldMkLst>
        <pc:spChg chg="mod ord">
          <ac:chgData name="Ciaran McCollum" userId="294dd32212b99b29" providerId="LiveId" clId="{AE569B1D-0232-46AF-9F28-3B9E74B28493}" dt="2023-04-19T07:21:04.217" v="7068"/>
          <ac:spMkLst>
            <pc:docMk/>
            <pc:sldMk cId="4159981387" sldId="261"/>
            <ac:spMk id="2" creationId="{C1F76FE7-EE16-579E-ADE8-B8CA2FA09875}"/>
          </ac:spMkLst>
        </pc:spChg>
        <pc:spChg chg="mod ord">
          <ac:chgData name="Ciaran McCollum" userId="294dd32212b99b29" providerId="LiveId" clId="{AE569B1D-0232-46AF-9F28-3B9E74B28493}" dt="2023-04-19T07:25:20.277" v="7107" actId="27636"/>
          <ac:spMkLst>
            <pc:docMk/>
            <pc:sldMk cId="4159981387" sldId="261"/>
            <ac:spMk id="3" creationId="{2ADA013F-EC4D-3D80-5BAA-A05F09D785ED}"/>
          </ac:spMkLst>
        </pc:spChg>
        <pc:spChg chg="add del mod ord">
          <ac:chgData name="Ciaran McCollum" userId="294dd32212b99b29" providerId="LiveId" clId="{AE569B1D-0232-46AF-9F28-3B9E74B28493}" dt="2023-04-19T00:52:32.743" v="2457" actId="22"/>
          <ac:spMkLst>
            <pc:docMk/>
            <pc:sldMk cId="4159981387" sldId="261"/>
            <ac:spMk id="4" creationId="{2C222B58-7E4D-E155-3833-A036D5538A62}"/>
          </ac:spMkLst>
        </pc:spChg>
        <pc:spChg chg="add mod">
          <ac:chgData name="Ciaran McCollum" userId="294dd32212b99b29" providerId="LiveId" clId="{AE569B1D-0232-46AF-9F28-3B9E74B28493}" dt="2023-04-19T00:52:52.847" v="2470" actId="1076"/>
          <ac:spMkLst>
            <pc:docMk/>
            <pc:sldMk cId="4159981387" sldId="261"/>
            <ac:spMk id="7" creationId="{A22CB7A6-7EAF-94FE-39B9-8784DBF7EAEF}"/>
          </ac:spMkLst>
        </pc:spChg>
        <pc:spChg chg="add mod">
          <ac:chgData name="Ciaran McCollum" userId="294dd32212b99b29" providerId="LiveId" clId="{AE569B1D-0232-46AF-9F28-3B9E74B28493}" dt="2023-04-19T00:54:06.954" v="2502" actId="1076"/>
          <ac:spMkLst>
            <pc:docMk/>
            <pc:sldMk cId="4159981387" sldId="261"/>
            <ac:spMk id="12" creationId="{706AD686-DC3B-21D6-5857-0033089DDF57}"/>
          </ac:spMkLst>
        </pc:spChg>
        <pc:picChg chg="add mod ord">
          <ac:chgData name="Ciaran McCollum" userId="294dd32212b99b29" providerId="LiveId" clId="{AE569B1D-0232-46AF-9F28-3B9E74B28493}" dt="2023-04-19T00:52:37.450" v="2458" actId="1076"/>
          <ac:picMkLst>
            <pc:docMk/>
            <pc:sldMk cId="4159981387" sldId="261"/>
            <ac:picMk id="6" creationId="{C02ED15D-860D-C68B-F52F-4AE8B8145C4F}"/>
          </ac:picMkLst>
        </pc:picChg>
        <pc:picChg chg="add del">
          <ac:chgData name="Ciaran McCollum" userId="294dd32212b99b29" providerId="LiveId" clId="{AE569B1D-0232-46AF-9F28-3B9E74B28493}" dt="2023-04-19T00:53:18.622" v="2472" actId="22"/>
          <ac:picMkLst>
            <pc:docMk/>
            <pc:sldMk cId="4159981387" sldId="261"/>
            <ac:picMk id="9" creationId="{8449DC5C-3D86-9E75-C96D-AE219A1E8B61}"/>
          </ac:picMkLst>
        </pc:picChg>
        <pc:picChg chg="add mod">
          <ac:chgData name="Ciaran McCollum" userId="294dd32212b99b29" providerId="LiveId" clId="{AE569B1D-0232-46AF-9F28-3B9E74B28493}" dt="2023-04-19T00:53:37.971" v="2481" actId="14100"/>
          <ac:picMkLst>
            <pc:docMk/>
            <pc:sldMk cId="4159981387" sldId="261"/>
            <ac:picMk id="11" creationId="{8A71F3AB-141F-8762-9CEC-9A2E956C7B3B}"/>
          </ac:picMkLst>
        </pc:picChg>
      </pc:sldChg>
      <pc:sldChg chg="addSp delSp modSp new mod setBg modClrScheme chgLayout">
        <pc:chgData name="Ciaran McCollum" userId="294dd32212b99b29" providerId="LiveId" clId="{AE569B1D-0232-46AF-9F28-3B9E74B28493}" dt="2023-04-19T07:22:19.532" v="7077" actId="26606"/>
        <pc:sldMkLst>
          <pc:docMk/>
          <pc:sldMk cId="3730379252" sldId="262"/>
        </pc:sldMkLst>
        <pc:spChg chg="mod ord">
          <ac:chgData name="Ciaran McCollum" userId="294dd32212b99b29" providerId="LiveId" clId="{AE569B1D-0232-46AF-9F28-3B9E74B28493}" dt="2023-04-19T07:22:19.532" v="7077" actId="26606"/>
          <ac:spMkLst>
            <pc:docMk/>
            <pc:sldMk cId="3730379252" sldId="262"/>
            <ac:spMk id="2" creationId="{3EF31A86-2972-61C1-9604-51BE29672759}"/>
          </ac:spMkLst>
        </pc:spChg>
        <pc:spChg chg="del mod ord">
          <ac:chgData name="Ciaran McCollum" userId="294dd32212b99b29" providerId="LiveId" clId="{AE569B1D-0232-46AF-9F28-3B9E74B28493}" dt="2023-04-18T22:56:30.546" v="1931" actId="700"/>
          <ac:spMkLst>
            <pc:docMk/>
            <pc:sldMk cId="3730379252" sldId="262"/>
            <ac:spMk id="3" creationId="{39A16BBA-21AC-09FC-1BC7-D1C64E3A51A5}"/>
          </ac:spMkLst>
        </pc:spChg>
        <pc:spChg chg="add mod ord">
          <ac:chgData name="Ciaran McCollum" userId="294dd32212b99b29" providerId="LiveId" clId="{AE569B1D-0232-46AF-9F28-3B9E74B28493}" dt="2023-04-19T07:22:19.532" v="7077" actId="26606"/>
          <ac:spMkLst>
            <pc:docMk/>
            <pc:sldMk cId="3730379252" sldId="262"/>
            <ac:spMk id="4" creationId="{00C60778-7552-E43A-BE94-A19FA97A0B3F}"/>
          </ac:spMkLst>
        </pc:spChg>
        <pc:spChg chg="add del mod ord">
          <ac:chgData name="Ciaran McCollum" userId="294dd32212b99b29" providerId="LiveId" clId="{AE569B1D-0232-46AF-9F28-3B9E74B28493}" dt="2023-04-18T23:57:15.452" v="1956" actId="22"/>
          <ac:spMkLst>
            <pc:docMk/>
            <pc:sldMk cId="3730379252" sldId="262"/>
            <ac:spMk id="5" creationId="{C48F6B28-AF33-DF57-41B4-16EDEFCBBBC9}"/>
          </ac:spMkLst>
        </pc:spChg>
        <pc:spChg chg="add del mod">
          <ac:chgData name="Ciaran McCollum" userId="294dd32212b99b29" providerId="LiveId" clId="{AE569B1D-0232-46AF-9F28-3B9E74B28493}" dt="2023-04-18T23:07:28.214" v="1937"/>
          <ac:spMkLst>
            <pc:docMk/>
            <pc:sldMk cId="3730379252" sldId="262"/>
            <ac:spMk id="8" creationId="{456F5FA3-DE27-7C06-E37E-A81115914FA9}"/>
          </ac:spMkLst>
        </pc:spChg>
        <pc:spChg chg="add del mod">
          <ac:chgData name="Ciaran McCollum" userId="294dd32212b99b29" providerId="LiveId" clId="{AE569B1D-0232-46AF-9F28-3B9E74B28493}" dt="2023-04-19T00:18:37.431" v="2217" actId="22"/>
          <ac:spMkLst>
            <pc:docMk/>
            <pc:sldMk cId="3730379252" sldId="262"/>
            <ac:spMk id="12" creationId="{76FC00F8-C4A2-4A74-F6C7-3E0700BA78AD}"/>
          </ac:spMkLst>
        </pc:spChg>
        <pc:spChg chg="add mod">
          <ac:chgData name="Ciaran McCollum" userId="294dd32212b99b29" providerId="LiveId" clId="{AE569B1D-0232-46AF-9F28-3B9E74B28493}" dt="2023-04-19T07:22:19.532" v="7077" actId="26606"/>
          <ac:spMkLst>
            <pc:docMk/>
            <pc:sldMk cId="3730379252" sldId="262"/>
            <ac:spMk id="15" creationId="{6AE994CB-3E18-171D-6F29-6DE61B52276B}"/>
          </ac:spMkLst>
        </pc:spChg>
        <pc:spChg chg="add mod">
          <ac:chgData name="Ciaran McCollum" userId="294dd32212b99b29" providerId="LiveId" clId="{AE569B1D-0232-46AF-9F28-3B9E74B28493}" dt="2023-04-19T07:22:19.532" v="7077" actId="26606"/>
          <ac:spMkLst>
            <pc:docMk/>
            <pc:sldMk cId="3730379252" sldId="262"/>
            <ac:spMk id="18" creationId="{4632BF08-AC19-DD15-2F7A-78B7D944E958}"/>
          </ac:spMkLst>
        </pc:spChg>
        <pc:spChg chg="add">
          <ac:chgData name="Ciaran McCollum" userId="294dd32212b99b29" providerId="LiveId" clId="{AE569B1D-0232-46AF-9F28-3B9E74B28493}" dt="2023-04-19T07:22:19.532" v="7077" actId="26606"/>
          <ac:spMkLst>
            <pc:docMk/>
            <pc:sldMk cId="3730379252" sldId="262"/>
            <ac:spMk id="23" creationId="{5ACC6BB2-28F8-4405-829D-0562733BEE7A}"/>
          </ac:spMkLst>
        </pc:spChg>
        <pc:spChg chg="add">
          <ac:chgData name="Ciaran McCollum" userId="294dd32212b99b29" providerId="LiveId" clId="{AE569B1D-0232-46AF-9F28-3B9E74B28493}" dt="2023-04-19T07:22:19.532" v="7077" actId="26606"/>
          <ac:spMkLst>
            <pc:docMk/>
            <pc:sldMk cId="3730379252" sldId="262"/>
            <ac:spMk id="25" creationId="{5C2E53F0-AD54-4A55-99A0-EC896CE3C233}"/>
          </ac:spMkLst>
        </pc:spChg>
        <pc:spChg chg="add">
          <ac:chgData name="Ciaran McCollum" userId="294dd32212b99b29" providerId="LiveId" clId="{AE569B1D-0232-46AF-9F28-3B9E74B28493}" dt="2023-04-19T07:22:19.532" v="7077" actId="26606"/>
          <ac:spMkLst>
            <pc:docMk/>
            <pc:sldMk cId="3730379252" sldId="262"/>
            <ac:spMk id="27" creationId="{D15F19F8-85EE-477A-ACBA-4B6D069780E5}"/>
          </ac:spMkLst>
        </pc:spChg>
        <pc:spChg chg="add">
          <ac:chgData name="Ciaran McCollum" userId="294dd32212b99b29" providerId="LiveId" clId="{AE569B1D-0232-46AF-9F28-3B9E74B28493}" dt="2023-04-19T07:22:19.532" v="7077" actId="26606"/>
          <ac:spMkLst>
            <pc:docMk/>
            <pc:sldMk cId="3730379252" sldId="262"/>
            <ac:spMk id="29" creationId="{92C3387C-D24F-4737-8A37-1DC5CFF09CFA}"/>
          </ac:spMkLst>
        </pc:spChg>
        <pc:picChg chg="add del mod">
          <ac:chgData name="Ciaran McCollum" userId="294dd32212b99b29" providerId="LiveId" clId="{AE569B1D-0232-46AF-9F28-3B9E74B28493}" dt="2023-04-18T23:07:23.508" v="1935" actId="478"/>
          <ac:picMkLst>
            <pc:docMk/>
            <pc:sldMk cId="3730379252" sldId="262"/>
            <ac:picMk id="7" creationId="{F15A60A4-08ED-5C6C-8AA1-A8A4A11CD905}"/>
          </ac:picMkLst>
        </pc:picChg>
        <pc:picChg chg="add del mod ord">
          <ac:chgData name="Ciaran McCollum" userId="294dd32212b99b29" providerId="LiveId" clId="{AE569B1D-0232-46AF-9F28-3B9E74B28493}" dt="2023-04-19T00:17:14.260" v="2213" actId="478"/>
          <ac:picMkLst>
            <pc:docMk/>
            <pc:sldMk cId="3730379252" sldId="262"/>
            <ac:picMk id="10" creationId="{68E16338-6837-FFF1-E14B-664BC676B432}"/>
          </ac:picMkLst>
        </pc:picChg>
        <pc:picChg chg="add mod ord">
          <ac:chgData name="Ciaran McCollum" userId="294dd32212b99b29" providerId="LiveId" clId="{AE569B1D-0232-46AF-9F28-3B9E74B28493}" dt="2023-04-19T07:22:19.532" v="7077" actId="26606"/>
          <ac:picMkLst>
            <pc:docMk/>
            <pc:sldMk cId="3730379252" sldId="262"/>
            <ac:picMk id="14" creationId="{124B81B2-1F10-673A-504A-59A9F070A782}"/>
          </ac:picMkLst>
        </pc:picChg>
        <pc:picChg chg="add mod">
          <ac:chgData name="Ciaran McCollum" userId="294dd32212b99b29" providerId="LiveId" clId="{AE569B1D-0232-46AF-9F28-3B9E74B28493}" dt="2023-04-19T07:22:19.532" v="7077" actId="26606"/>
          <ac:picMkLst>
            <pc:docMk/>
            <pc:sldMk cId="3730379252" sldId="262"/>
            <ac:picMk id="17" creationId="{B475CF2C-C317-FA2D-E31C-E99AD7E21CE6}"/>
          </ac:picMkLst>
        </pc:picChg>
      </pc:sldChg>
      <pc:sldChg chg="modSp new mod">
        <pc:chgData name="Ciaran McCollum" userId="294dd32212b99b29" providerId="LiveId" clId="{AE569B1D-0232-46AF-9F28-3B9E74B28493}" dt="2023-04-19T07:21:04.217" v="7068"/>
        <pc:sldMkLst>
          <pc:docMk/>
          <pc:sldMk cId="2974118542" sldId="263"/>
        </pc:sldMkLst>
        <pc:spChg chg="mod">
          <ac:chgData name="Ciaran McCollum" userId="294dd32212b99b29" providerId="LiveId" clId="{AE569B1D-0232-46AF-9F28-3B9E74B28493}" dt="2023-04-19T07:21:04.217" v="7068"/>
          <ac:spMkLst>
            <pc:docMk/>
            <pc:sldMk cId="2974118542" sldId="263"/>
            <ac:spMk id="2" creationId="{0B03740F-FB90-D1D0-C4D8-F79CDB8E7325}"/>
          </ac:spMkLst>
        </pc:spChg>
        <pc:spChg chg="mod">
          <ac:chgData name="Ciaran McCollum" userId="294dd32212b99b29" providerId="LiveId" clId="{AE569B1D-0232-46AF-9F28-3B9E74B28493}" dt="2023-04-19T07:21:04.217" v="7068"/>
          <ac:spMkLst>
            <pc:docMk/>
            <pc:sldMk cId="2974118542" sldId="263"/>
            <ac:spMk id="3" creationId="{6F2AAC27-994C-F319-C9A1-8DB904C91F3A}"/>
          </ac:spMkLst>
        </pc:spChg>
      </pc:sldChg>
      <pc:sldChg chg="addSp delSp modSp new mod setBg delDesignElem">
        <pc:chgData name="Ciaran McCollum" userId="294dd32212b99b29" providerId="LiveId" clId="{AE569B1D-0232-46AF-9F28-3B9E74B28493}" dt="2023-04-19T07:21:04.217" v="7068"/>
        <pc:sldMkLst>
          <pc:docMk/>
          <pc:sldMk cId="227397049" sldId="264"/>
        </pc:sldMkLst>
        <pc:spChg chg="mod">
          <ac:chgData name="Ciaran McCollum" userId="294dd32212b99b29" providerId="LiveId" clId="{AE569B1D-0232-46AF-9F28-3B9E74B28493}" dt="2023-04-19T05:05:05.332" v="3800" actId="26606"/>
          <ac:spMkLst>
            <pc:docMk/>
            <pc:sldMk cId="227397049" sldId="264"/>
            <ac:spMk id="2" creationId="{6EB95DDE-0A96-B1A3-0005-3CE9CD8D7ADA}"/>
          </ac:spMkLst>
        </pc:spChg>
        <pc:spChg chg="mod">
          <ac:chgData name="Ciaran McCollum" userId="294dd32212b99b29" providerId="LiveId" clId="{AE569B1D-0232-46AF-9F28-3B9E74B28493}" dt="2023-04-19T05:09:37.879" v="3850"/>
          <ac:spMkLst>
            <pc:docMk/>
            <pc:sldMk cId="227397049" sldId="264"/>
            <ac:spMk id="3" creationId="{E68F93B7-CB18-B0BC-5C10-DF1157FB6551}"/>
          </ac:spMkLst>
        </pc:spChg>
        <pc:spChg chg="del">
          <ac:chgData name="Ciaran McCollum" userId="294dd32212b99b29" providerId="LiveId" clId="{AE569B1D-0232-46AF-9F28-3B9E74B28493}" dt="2023-04-19T04:54:24.703" v="3743" actId="22"/>
          <ac:spMkLst>
            <pc:docMk/>
            <pc:sldMk cId="227397049" sldId="264"/>
            <ac:spMk id="4" creationId="{6C27935A-BC38-B7DD-F565-A897E2308237}"/>
          </ac:spMkLst>
        </pc:spChg>
        <pc:spChg chg="add del mod">
          <ac:chgData name="Ciaran McCollum" userId="294dd32212b99b29" providerId="LiveId" clId="{AE569B1D-0232-46AF-9F28-3B9E74B28493}" dt="2023-04-19T04:55:34.699" v="3749" actId="22"/>
          <ac:spMkLst>
            <pc:docMk/>
            <pc:sldMk cId="227397049" sldId="264"/>
            <ac:spMk id="8" creationId="{EE6B9166-B402-2212-57AC-5CBE2C7A8B5A}"/>
          </ac:spMkLst>
        </pc:spChg>
        <pc:spChg chg="add del">
          <ac:chgData name="Ciaran McCollum" userId="294dd32212b99b29" providerId="LiveId" clId="{AE569B1D-0232-46AF-9F28-3B9E74B28493}" dt="2023-04-19T07:21:04.217" v="7068"/>
          <ac:spMkLst>
            <pc:docMk/>
            <pc:sldMk cId="227397049" sldId="264"/>
            <ac:spMk id="21" creationId="{8F7AFB9A-7364-478C-B48B-8523CDD9AE8D}"/>
          </ac:spMkLst>
        </pc:spChg>
        <pc:spChg chg="add del">
          <ac:chgData name="Ciaran McCollum" userId="294dd32212b99b29" providerId="LiveId" clId="{AE569B1D-0232-46AF-9F28-3B9E74B28493}" dt="2023-04-19T07:21:04.217" v="7068"/>
          <ac:spMkLst>
            <pc:docMk/>
            <pc:sldMk cId="227397049" sldId="264"/>
            <ac:spMk id="23" creationId="{36678033-86B6-40E6-BE90-78D8ED4E3A31}"/>
          </ac:spMkLst>
        </pc:spChg>
        <pc:spChg chg="add del">
          <ac:chgData name="Ciaran McCollum" userId="294dd32212b99b29" providerId="LiveId" clId="{AE569B1D-0232-46AF-9F28-3B9E74B28493}" dt="2023-04-19T07:21:04.217" v="7068"/>
          <ac:spMkLst>
            <pc:docMk/>
            <pc:sldMk cId="227397049" sldId="264"/>
            <ac:spMk id="25" creationId="{D2542E1A-076E-4A34-BB67-2BF961754E0C}"/>
          </ac:spMkLst>
        </pc:spChg>
        <pc:spChg chg="add del">
          <ac:chgData name="Ciaran McCollum" userId="294dd32212b99b29" providerId="LiveId" clId="{AE569B1D-0232-46AF-9F28-3B9E74B28493}" dt="2023-04-19T07:21:04.217" v="7068"/>
          <ac:spMkLst>
            <pc:docMk/>
            <pc:sldMk cId="227397049" sldId="264"/>
            <ac:spMk id="27" creationId="{75C56826-D4E5-42ED-8529-079651CB3005}"/>
          </ac:spMkLst>
        </pc:spChg>
        <pc:spChg chg="add del">
          <ac:chgData name="Ciaran McCollum" userId="294dd32212b99b29" providerId="LiveId" clId="{AE569B1D-0232-46AF-9F28-3B9E74B28493}" dt="2023-04-19T07:21:04.217" v="7068"/>
          <ac:spMkLst>
            <pc:docMk/>
            <pc:sldMk cId="227397049" sldId="264"/>
            <ac:spMk id="29" creationId="{82095FCE-EF05-4443-B97A-85DEE3A5CA17}"/>
          </ac:spMkLst>
        </pc:spChg>
        <pc:picChg chg="add del mod ord">
          <ac:chgData name="Ciaran McCollum" userId="294dd32212b99b29" providerId="LiveId" clId="{AE569B1D-0232-46AF-9F28-3B9E74B28493}" dt="2023-04-19T04:55:30.228" v="3746" actId="478"/>
          <ac:picMkLst>
            <pc:docMk/>
            <pc:sldMk cId="227397049" sldId="264"/>
            <ac:picMk id="6" creationId="{9CDA8459-EE30-CA77-6F91-548AFE466014}"/>
          </ac:picMkLst>
        </pc:picChg>
        <pc:picChg chg="add del">
          <ac:chgData name="Ciaran McCollum" userId="294dd32212b99b29" providerId="LiveId" clId="{AE569B1D-0232-46AF-9F28-3B9E74B28493}" dt="2023-04-19T04:55:32.606" v="3748" actId="22"/>
          <ac:picMkLst>
            <pc:docMk/>
            <pc:sldMk cId="227397049" sldId="264"/>
            <ac:picMk id="10" creationId="{B17052AF-AF9C-E987-254C-324DAD87A3D1}"/>
          </ac:picMkLst>
        </pc:picChg>
        <pc:picChg chg="add mod ord">
          <ac:chgData name="Ciaran McCollum" userId="294dd32212b99b29" providerId="LiveId" clId="{AE569B1D-0232-46AF-9F28-3B9E74B28493}" dt="2023-04-19T07:21:04.217" v="7068"/>
          <ac:picMkLst>
            <pc:docMk/>
            <pc:sldMk cId="227397049" sldId="264"/>
            <ac:picMk id="12" creationId="{BEA8EA67-F9EC-73A6-9C89-38A3DF54F266}"/>
          </ac:picMkLst>
        </pc:picChg>
        <pc:picChg chg="add del mod">
          <ac:chgData name="Ciaran McCollum" userId="294dd32212b99b29" providerId="LiveId" clId="{AE569B1D-0232-46AF-9F28-3B9E74B28493}" dt="2023-04-19T05:00:09.818" v="3760" actId="478"/>
          <ac:picMkLst>
            <pc:docMk/>
            <pc:sldMk cId="227397049" sldId="264"/>
            <ac:picMk id="14" creationId="{8A3D46C4-949E-4268-5D49-2FFF63C7822D}"/>
          </ac:picMkLst>
        </pc:picChg>
        <pc:picChg chg="add mod">
          <ac:chgData name="Ciaran McCollum" userId="294dd32212b99b29" providerId="LiveId" clId="{AE569B1D-0232-46AF-9F28-3B9E74B28493}" dt="2023-04-19T05:05:05.332" v="3800" actId="26606"/>
          <ac:picMkLst>
            <pc:docMk/>
            <pc:sldMk cId="227397049" sldId="264"/>
            <ac:picMk id="16" creationId="{B28CA4B9-E5CA-3A0E-EAA1-301B7C94AE66}"/>
          </ac:picMkLst>
        </pc:picChg>
      </pc:sldChg>
      <pc:sldChg chg="addSp delSp modSp new mod setBg delDesignElem">
        <pc:chgData name="Ciaran McCollum" userId="294dd32212b99b29" providerId="LiveId" clId="{AE569B1D-0232-46AF-9F28-3B9E74B28493}" dt="2023-04-19T07:21:04.217" v="7068"/>
        <pc:sldMkLst>
          <pc:docMk/>
          <pc:sldMk cId="549281401" sldId="265"/>
        </pc:sldMkLst>
        <pc:spChg chg="mod">
          <ac:chgData name="Ciaran McCollum" userId="294dd32212b99b29" providerId="LiveId" clId="{AE569B1D-0232-46AF-9F28-3B9E74B28493}" dt="2023-04-19T05:05:36.070" v="3804" actId="26606"/>
          <ac:spMkLst>
            <pc:docMk/>
            <pc:sldMk cId="549281401" sldId="265"/>
            <ac:spMk id="2" creationId="{C4E45E98-D53A-5A5A-4864-A59F8292D04C}"/>
          </ac:spMkLst>
        </pc:spChg>
        <pc:spChg chg="mod">
          <ac:chgData name="Ciaran McCollum" userId="294dd32212b99b29" providerId="LiveId" clId="{AE569B1D-0232-46AF-9F28-3B9E74B28493}" dt="2023-04-19T05:09:35.455" v="3849"/>
          <ac:spMkLst>
            <pc:docMk/>
            <pc:sldMk cId="549281401" sldId="265"/>
            <ac:spMk id="3" creationId="{997DDA99-FDD5-D961-9C12-03E065D2AEF1}"/>
          </ac:spMkLst>
        </pc:spChg>
        <pc:spChg chg="del">
          <ac:chgData name="Ciaran McCollum" userId="294dd32212b99b29" providerId="LiveId" clId="{AE569B1D-0232-46AF-9F28-3B9E74B28493}" dt="2023-04-19T05:04:46.554" v="3797" actId="22"/>
          <ac:spMkLst>
            <pc:docMk/>
            <pc:sldMk cId="549281401" sldId="265"/>
            <ac:spMk id="4" creationId="{A1DA6150-CA24-898A-030F-A4C129EED28F}"/>
          </ac:spMkLst>
        </pc:spChg>
        <pc:spChg chg="add del">
          <ac:chgData name="Ciaran McCollum" userId="294dd32212b99b29" providerId="LiveId" clId="{AE569B1D-0232-46AF-9F28-3B9E74B28493}" dt="2023-04-19T05:03:48.500" v="3767" actId="22"/>
          <ac:spMkLst>
            <pc:docMk/>
            <pc:sldMk cId="549281401" sldId="265"/>
            <ac:spMk id="6" creationId="{AD688506-7D1C-D0EA-6AA2-4CCD990AE7C6}"/>
          </ac:spMkLst>
        </pc:spChg>
        <pc:spChg chg="add del">
          <ac:chgData name="Ciaran McCollum" userId="294dd32212b99b29" providerId="LiveId" clId="{AE569B1D-0232-46AF-9F28-3B9E74B28493}" dt="2023-04-19T07:21:04.217" v="7068"/>
          <ac:spMkLst>
            <pc:docMk/>
            <pc:sldMk cId="549281401" sldId="265"/>
            <ac:spMk id="15" creationId="{8F7AFB9A-7364-478C-B48B-8523CDD9AE8D}"/>
          </ac:spMkLst>
        </pc:spChg>
        <pc:spChg chg="add del">
          <ac:chgData name="Ciaran McCollum" userId="294dd32212b99b29" providerId="LiveId" clId="{AE569B1D-0232-46AF-9F28-3B9E74B28493}" dt="2023-04-19T07:21:04.217" v="7068"/>
          <ac:spMkLst>
            <pc:docMk/>
            <pc:sldMk cId="549281401" sldId="265"/>
            <ac:spMk id="17" creationId="{36678033-86B6-40E6-BE90-78D8ED4E3A31}"/>
          </ac:spMkLst>
        </pc:spChg>
        <pc:spChg chg="add del">
          <ac:chgData name="Ciaran McCollum" userId="294dd32212b99b29" providerId="LiveId" clId="{AE569B1D-0232-46AF-9F28-3B9E74B28493}" dt="2023-04-19T07:21:04.217" v="7068"/>
          <ac:spMkLst>
            <pc:docMk/>
            <pc:sldMk cId="549281401" sldId="265"/>
            <ac:spMk id="19" creationId="{D2542E1A-076E-4A34-BB67-2BF961754E0C}"/>
          </ac:spMkLst>
        </pc:spChg>
        <pc:spChg chg="add del">
          <ac:chgData name="Ciaran McCollum" userId="294dd32212b99b29" providerId="LiveId" clId="{AE569B1D-0232-46AF-9F28-3B9E74B28493}" dt="2023-04-19T07:21:04.217" v="7068"/>
          <ac:spMkLst>
            <pc:docMk/>
            <pc:sldMk cId="549281401" sldId="265"/>
            <ac:spMk id="21" creationId="{75C56826-D4E5-42ED-8529-079651CB3005}"/>
          </ac:spMkLst>
        </pc:spChg>
        <pc:spChg chg="add del">
          <ac:chgData name="Ciaran McCollum" userId="294dd32212b99b29" providerId="LiveId" clId="{AE569B1D-0232-46AF-9F28-3B9E74B28493}" dt="2023-04-19T07:21:04.217" v="7068"/>
          <ac:spMkLst>
            <pc:docMk/>
            <pc:sldMk cId="549281401" sldId="265"/>
            <ac:spMk id="23" creationId="{82095FCE-EF05-4443-B97A-85DEE3A5CA17}"/>
          </ac:spMkLst>
        </pc:spChg>
        <pc:picChg chg="add mod ord">
          <ac:chgData name="Ciaran McCollum" userId="294dd32212b99b29" providerId="LiveId" clId="{AE569B1D-0232-46AF-9F28-3B9E74B28493}" dt="2023-04-19T07:21:04.217" v="7068"/>
          <ac:picMkLst>
            <pc:docMk/>
            <pc:sldMk cId="549281401" sldId="265"/>
            <ac:picMk id="8" creationId="{4EC8A37C-F0BE-18BB-5798-1940DFFEAB10}"/>
          </ac:picMkLst>
        </pc:picChg>
        <pc:picChg chg="add mod">
          <ac:chgData name="Ciaran McCollum" userId="294dd32212b99b29" providerId="LiveId" clId="{AE569B1D-0232-46AF-9F28-3B9E74B28493}" dt="2023-04-19T05:05:36.070" v="3804" actId="26606"/>
          <ac:picMkLst>
            <pc:docMk/>
            <pc:sldMk cId="549281401" sldId="265"/>
            <ac:picMk id="10" creationId="{374B18F2-E92B-C0A8-7649-B2755024E1F4}"/>
          </ac:picMkLst>
        </pc:picChg>
      </pc:sldChg>
      <pc:sldChg chg="addSp delSp modSp new mod setBg delDesignElem">
        <pc:chgData name="Ciaran McCollum" userId="294dd32212b99b29" providerId="LiveId" clId="{AE569B1D-0232-46AF-9F28-3B9E74B28493}" dt="2023-04-19T07:21:04.217" v="7068"/>
        <pc:sldMkLst>
          <pc:docMk/>
          <pc:sldMk cId="2789787393" sldId="266"/>
        </pc:sldMkLst>
        <pc:spChg chg="mod">
          <ac:chgData name="Ciaran McCollum" userId="294dd32212b99b29" providerId="LiveId" clId="{AE569B1D-0232-46AF-9F28-3B9E74B28493}" dt="2023-04-19T05:10:15.783" v="3856" actId="26606"/>
          <ac:spMkLst>
            <pc:docMk/>
            <pc:sldMk cId="2789787393" sldId="266"/>
            <ac:spMk id="2" creationId="{F982AB4A-7CCC-2A07-C6A9-B319F5512B12}"/>
          </ac:spMkLst>
        </pc:spChg>
        <pc:spChg chg="add del mod">
          <ac:chgData name="Ciaran McCollum" userId="294dd32212b99b29" providerId="LiveId" clId="{AE569B1D-0232-46AF-9F28-3B9E74B28493}" dt="2023-04-19T05:10:15.783" v="3856" actId="26606"/>
          <ac:spMkLst>
            <pc:docMk/>
            <pc:sldMk cId="2789787393" sldId="266"/>
            <ac:spMk id="3" creationId="{F0CC5F14-401A-B6B4-63E6-2682198644DD}"/>
          </ac:spMkLst>
        </pc:spChg>
        <pc:spChg chg="del">
          <ac:chgData name="Ciaran McCollum" userId="294dd32212b99b29" providerId="LiveId" clId="{AE569B1D-0232-46AF-9F28-3B9E74B28493}" dt="2023-04-19T05:09:57.082" v="3851" actId="22"/>
          <ac:spMkLst>
            <pc:docMk/>
            <pc:sldMk cId="2789787393" sldId="266"/>
            <ac:spMk id="4" creationId="{D6D937F6-FCAC-3D36-3427-F572BA4A7379}"/>
          </ac:spMkLst>
        </pc:spChg>
        <pc:spChg chg="add del">
          <ac:chgData name="Ciaran McCollum" userId="294dd32212b99b29" providerId="LiveId" clId="{AE569B1D-0232-46AF-9F28-3B9E74B28493}" dt="2023-04-19T07:21:04.217" v="7068"/>
          <ac:spMkLst>
            <pc:docMk/>
            <pc:sldMk cId="2789787393" sldId="266"/>
            <ac:spMk id="15" creationId="{8F7AFB9A-7364-478C-B48B-8523CDD9AE8D}"/>
          </ac:spMkLst>
        </pc:spChg>
        <pc:spChg chg="add del">
          <ac:chgData name="Ciaran McCollum" userId="294dd32212b99b29" providerId="LiveId" clId="{AE569B1D-0232-46AF-9F28-3B9E74B28493}" dt="2023-04-19T07:21:04.217" v="7068"/>
          <ac:spMkLst>
            <pc:docMk/>
            <pc:sldMk cId="2789787393" sldId="266"/>
            <ac:spMk id="17" creationId="{36678033-86B6-40E6-BE90-78D8ED4E3A31}"/>
          </ac:spMkLst>
        </pc:spChg>
        <pc:spChg chg="add del">
          <ac:chgData name="Ciaran McCollum" userId="294dd32212b99b29" providerId="LiveId" clId="{AE569B1D-0232-46AF-9F28-3B9E74B28493}" dt="2023-04-19T07:21:04.217" v="7068"/>
          <ac:spMkLst>
            <pc:docMk/>
            <pc:sldMk cId="2789787393" sldId="266"/>
            <ac:spMk id="19" creationId="{D2542E1A-076E-4A34-BB67-2BF961754E0C}"/>
          </ac:spMkLst>
        </pc:spChg>
        <pc:spChg chg="add del">
          <ac:chgData name="Ciaran McCollum" userId="294dd32212b99b29" providerId="LiveId" clId="{AE569B1D-0232-46AF-9F28-3B9E74B28493}" dt="2023-04-19T07:21:04.217" v="7068"/>
          <ac:spMkLst>
            <pc:docMk/>
            <pc:sldMk cId="2789787393" sldId="266"/>
            <ac:spMk id="21" creationId="{75C56826-D4E5-42ED-8529-079651CB3005}"/>
          </ac:spMkLst>
        </pc:spChg>
        <pc:spChg chg="add del">
          <ac:chgData name="Ciaran McCollum" userId="294dd32212b99b29" providerId="LiveId" clId="{AE569B1D-0232-46AF-9F28-3B9E74B28493}" dt="2023-04-19T07:21:04.217" v="7068"/>
          <ac:spMkLst>
            <pc:docMk/>
            <pc:sldMk cId="2789787393" sldId="266"/>
            <ac:spMk id="23" creationId="{82095FCE-EF05-4443-B97A-85DEE3A5CA17}"/>
          </ac:spMkLst>
        </pc:spChg>
        <pc:picChg chg="add del mod ord">
          <ac:chgData name="Ciaran McCollum" userId="294dd32212b99b29" providerId="LiveId" clId="{AE569B1D-0232-46AF-9F28-3B9E74B28493}" dt="2023-04-19T05:07:52.232" v="3806" actId="22"/>
          <ac:picMkLst>
            <pc:docMk/>
            <pc:sldMk cId="2789787393" sldId="266"/>
            <ac:picMk id="6" creationId="{EAF20992-7969-69AB-B69C-E2D0EADA811E}"/>
          </ac:picMkLst>
        </pc:picChg>
        <pc:picChg chg="add mod ord">
          <ac:chgData name="Ciaran McCollum" userId="294dd32212b99b29" providerId="LiveId" clId="{AE569B1D-0232-46AF-9F28-3B9E74B28493}" dt="2023-04-19T05:10:15.783" v="3856" actId="26606"/>
          <ac:picMkLst>
            <pc:docMk/>
            <pc:sldMk cId="2789787393" sldId="266"/>
            <ac:picMk id="8" creationId="{88D178D7-9076-8648-3A98-0058B0388ACB}"/>
          </ac:picMkLst>
        </pc:picChg>
        <pc:picChg chg="add mod">
          <ac:chgData name="Ciaran McCollum" userId="294dd32212b99b29" providerId="LiveId" clId="{AE569B1D-0232-46AF-9F28-3B9E74B28493}" dt="2023-04-19T05:10:15.783" v="3856" actId="26606"/>
          <ac:picMkLst>
            <pc:docMk/>
            <pc:sldMk cId="2789787393" sldId="266"/>
            <ac:picMk id="10" creationId="{30840DE4-2F74-4D41-9399-0A3E066894D7}"/>
          </ac:picMkLst>
        </pc:picChg>
      </pc:sldChg>
      <pc:sldChg chg="addSp delSp modSp new mod setBg delDesignElem">
        <pc:chgData name="Ciaran McCollum" userId="294dd32212b99b29" providerId="LiveId" clId="{AE569B1D-0232-46AF-9F28-3B9E74B28493}" dt="2023-04-19T07:21:04.217" v="7068"/>
        <pc:sldMkLst>
          <pc:docMk/>
          <pc:sldMk cId="806266202" sldId="267"/>
        </pc:sldMkLst>
        <pc:spChg chg="mod">
          <ac:chgData name="Ciaran McCollum" userId="294dd32212b99b29" providerId="LiveId" clId="{AE569B1D-0232-46AF-9F28-3B9E74B28493}" dt="2023-04-19T05:13:20.786" v="3871" actId="26606"/>
          <ac:spMkLst>
            <pc:docMk/>
            <pc:sldMk cId="806266202" sldId="267"/>
            <ac:spMk id="2" creationId="{5184DE14-6AAC-2B2B-321D-E8BAC42B6852}"/>
          </ac:spMkLst>
        </pc:spChg>
        <pc:spChg chg="mod">
          <ac:chgData name="Ciaran McCollum" userId="294dd32212b99b29" providerId="LiveId" clId="{AE569B1D-0232-46AF-9F28-3B9E74B28493}" dt="2023-04-19T05:13:20.786" v="3871" actId="26606"/>
          <ac:spMkLst>
            <pc:docMk/>
            <pc:sldMk cId="806266202" sldId="267"/>
            <ac:spMk id="3" creationId="{633A3A04-A2A5-6E09-E977-524CAA795EEE}"/>
          </ac:spMkLst>
        </pc:spChg>
        <pc:spChg chg="del">
          <ac:chgData name="Ciaran McCollum" userId="294dd32212b99b29" providerId="LiveId" clId="{AE569B1D-0232-46AF-9F28-3B9E74B28493}" dt="2023-04-19T05:12:54.850" v="3867" actId="22"/>
          <ac:spMkLst>
            <pc:docMk/>
            <pc:sldMk cId="806266202" sldId="267"/>
            <ac:spMk id="4" creationId="{62B06D28-16B8-88D3-CCEF-4FC538C7A872}"/>
          </ac:spMkLst>
        </pc:spChg>
        <pc:spChg chg="add del">
          <ac:chgData name="Ciaran McCollum" userId="294dd32212b99b29" providerId="LiveId" clId="{AE569B1D-0232-46AF-9F28-3B9E74B28493}" dt="2023-04-19T07:21:04.217" v="7068"/>
          <ac:spMkLst>
            <pc:docMk/>
            <pc:sldMk cId="806266202" sldId="267"/>
            <ac:spMk id="13" creationId="{8F7AFB9A-7364-478C-B48B-8523CDD9AE8D}"/>
          </ac:spMkLst>
        </pc:spChg>
        <pc:spChg chg="add del">
          <ac:chgData name="Ciaran McCollum" userId="294dd32212b99b29" providerId="LiveId" clId="{AE569B1D-0232-46AF-9F28-3B9E74B28493}" dt="2023-04-19T07:21:04.217" v="7068"/>
          <ac:spMkLst>
            <pc:docMk/>
            <pc:sldMk cId="806266202" sldId="267"/>
            <ac:spMk id="15" creationId="{36678033-86B6-40E6-BE90-78D8ED4E3A31}"/>
          </ac:spMkLst>
        </pc:spChg>
        <pc:spChg chg="add del">
          <ac:chgData name="Ciaran McCollum" userId="294dd32212b99b29" providerId="LiveId" clId="{AE569B1D-0232-46AF-9F28-3B9E74B28493}" dt="2023-04-19T07:21:04.217" v="7068"/>
          <ac:spMkLst>
            <pc:docMk/>
            <pc:sldMk cId="806266202" sldId="267"/>
            <ac:spMk id="17" creationId="{D2542E1A-076E-4A34-BB67-2BF961754E0C}"/>
          </ac:spMkLst>
        </pc:spChg>
        <pc:spChg chg="add del">
          <ac:chgData name="Ciaran McCollum" userId="294dd32212b99b29" providerId="LiveId" clId="{AE569B1D-0232-46AF-9F28-3B9E74B28493}" dt="2023-04-19T07:21:04.217" v="7068"/>
          <ac:spMkLst>
            <pc:docMk/>
            <pc:sldMk cId="806266202" sldId="267"/>
            <ac:spMk id="19" creationId="{75C56826-D4E5-42ED-8529-079651CB3005}"/>
          </ac:spMkLst>
        </pc:spChg>
        <pc:spChg chg="add del">
          <ac:chgData name="Ciaran McCollum" userId="294dd32212b99b29" providerId="LiveId" clId="{AE569B1D-0232-46AF-9F28-3B9E74B28493}" dt="2023-04-19T07:21:04.217" v="7068"/>
          <ac:spMkLst>
            <pc:docMk/>
            <pc:sldMk cId="806266202" sldId="267"/>
            <ac:spMk id="21" creationId="{82095FCE-EF05-4443-B97A-85DEE3A5CA17}"/>
          </ac:spMkLst>
        </pc:spChg>
        <pc:picChg chg="add mod ord">
          <ac:chgData name="Ciaran McCollum" userId="294dd32212b99b29" providerId="LiveId" clId="{AE569B1D-0232-46AF-9F28-3B9E74B28493}" dt="2023-04-19T05:13:20.786" v="3871" actId="26606"/>
          <ac:picMkLst>
            <pc:docMk/>
            <pc:sldMk cId="806266202" sldId="267"/>
            <ac:picMk id="6" creationId="{8E2EB074-ED33-5DB1-485D-F6883A83605F}"/>
          </ac:picMkLst>
        </pc:picChg>
        <pc:picChg chg="add mod">
          <ac:chgData name="Ciaran McCollum" userId="294dd32212b99b29" providerId="LiveId" clId="{AE569B1D-0232-46AF-9F28-3B9E74B28493}" dt="2023-04-19T05:13:20.786" v="3871" actId="26606"/>
          <ac:picMkLst>
            <pc:docMk/>
            <pc:sldMk cId="806266202" sldId="267"/>
            <ac:picMk id="8" creationId="{2426C078-013E-0D4D-C2F8-C66A57C98EF8}"/>
          </ac:picMkLst>
        </pc:picChg>
      </pc:sldChg>
      <pc:sldChg chg="modSp new mod">
        <pc:chgData name="Ciaran McCollum" userId="294dd32212b99b29" providerId="LiveId" clId="{AE569B1D-0232-46AF-9F28-3B9E74B28493}" dt="2023-04-19T07:26:27.521" v="7108" actId="20577"/>
        <pc:sldMkLst>
          <pc:docMk/>
          <pc:sldMk cId="407362343" sldId="268"/>
        </pc:sldMkLst>
        <pc:spChg chg="mod">
          <ac:chgData name="Ciaran McCollum" userId="294dd32212b99b29" providerId="LiveId" clId="{AE569B1D-0232-46AF-9F28-3B9E74B28493}" dt="2023-04-19T07:21:04.217" v="7068"/>
          <ac:spMkLst>
            <pc:docMk/>
            <pc:sldMk cId="407362343" sldId="268"/>
            <ac:spMk id="2" creationId="{9557D92D-680D-5C6C-21C1-80687E053502}"/>
          </ac:spMkLst>
        </pc:spChg>
        <pc:spChg chg="mod">
          <ac:chgData name="Ciaran McCollum" userId="294dd32212b99b29" providerId="LiveId" clId="{AE569B1D-0232-46AF-9F28-3B9E74B28493}" dt="2023-04-19T07:26:27.521" v="7108" actId="20577"/>
          <ac:spMkLst>
            <pc:docMk/>
            <pc:sldMk cId="407362343" sldId="268"/>
            <ac:spMk id="3" creationId="{BB3E52E2-6705-2894-0E98-FBAB06E679D9}"/>
          </ac:spMkLst>
        </pc:spChg>
      </pc:sldChg>
      <pc:sldChg chg="addSp delSp modSp new mod setBg modClrScheme chgLayout">
        <pc:chgData name="Ciaran McCollum" userId="294dd32212b99b29" providerId="LiveId" clId="{AE569B1D-0232-46AF-9F28-3B9E74B28493}" dt="2023-04-19T07:22:50.428" v="7078" actId="26606"/>
        <pc:sldMkLst>
          <pc:docMk/>
          <pc:sldMk cId="3825626994" sldId="269"/>
        </pc:sldMkLst>
        <pc:spChg chg="mod ord">
          <ac:chgData name="Ciaran McCollum" userId="294dd32212b99b29" providerId="LiveId" clId="{AE569B1D-0232-46AF-9F28-3B9E74B28493}" dt="2023-04-19T07:22:50.428" v="7078" actId="26606"/>
          <ac:spMkLst>
            <pc:docMk/>
            <pc:sldMk cId="3825626994" sldId="269"/>
            <ac:spMk id="2" creationId="{741F5AF8-EA9D-44D1-1A6C-4A2C08505957}"/>
          </ac:spMkLst>
        </pc:spChg>
        <pc:spChg chg="del mod ord">
          <ac:chgData name="Ciaran McCollum" userId="294dd32212b99b29" providerId="LiveId" clId="{AE569B1D-0232-46AF-9F28-3B9E74B28493}" dt="2023-04-19T06:47:06.974" v="4422" actId="700"/>
          <ac:spMkLst>
            <pc:docMk/>
            <pc:sldMk cId="3825626994" sldId="269"/>
            <ac:spMk id="3" creationId="{A4F40C76-35C7-DCFC-B76F-56DE7F2E0A4C}"/>
          </ac:spMkLst>
        </pc:spChg>
        <pc:spChg chg="add mod ord">
          <ac:chgData name="Ciaran McCollum" userId="294dd32212b99b29" providerId="LiveId" clId="{AE569B1D-0232-46AF-9F28-3B9E74B28493}" dt="2023-04-19T07:22:50.428" v="7078" actId="26606"/>
          <ac:spMkLst>
            <pc:docMk/>
            <pc:sldMk cId="3825626994" sldId="269"/>
            <ac:spMk id="4" creationId="{D74B66E3-2DD6-A4E9-C6FC-BF8D55761BEE}"/>
          </ac:spMkLst>
        </pc:spChg>
        <pc:spChg chg="add del mod ord">
          <ac:chgData name="Ciaran McCollum" userId="294dd32212b99b29" providerId="LiveId" clId="{AE569B1D-0232-46AF-9F28-3B9E74B28493}" dt="2023-04-19T06:54:06.996" v="5064" actId="22"/>
          <ac:spMkLst>
            <pc:docMk/>
            <pc:sldMk cId="3825626994" sldId="269"/>
            <ac:spMk id="5" creationId="{401A7C08-4EDB-8F69-A297-1F09BDDF6E4E}"/>
          </ac:spMkLst>
        </pc:spChg>
        <pc:spChg chg="add">
          <ac:chgData name="Ciaran McCollum" userId="294dd32212b99b29" providerId="LiveId" clId="{AE569B1D-0232-46AF-9F28-3B9E74B28493}" dt="2023-04-19T07:22:50.428" v="7078" actId="26606"/>
          <ac:spMkLst>
            <pc:docMk/>
            <pc:sldMk cId="3825626994" sldId="269"/>
            <ac:spMk id="12" creationId="{0B9EE3F3-89B7-43C3-8651-C4C96830993D}"/>
          </ac:spMkLst>
        </pc:spChg>
        <pc:spChg chg="add">
          <ac:chgData name="Ciaran McCollum" userId="294dd32212b99b29" providerId="LiveId" clId="{AE569B1D-0232-46AF-9F28-3B9E74B28493}" dt="2023-04-19T07:22:50.428" v="7078" actId="26606"/>
          <ac:spMkLst>
            <pc:docMk/>
            <pc:sldMk cId="3825626994" sldId="269"/>
            <ac:spMk id="14" creationId="{33AE4636-AEEC-45D6-84D4-7AC2DA48ECF8}"/>
          </ac:spMkLst>
        </pc:spChg>
        <pc:spChg chg="add">
          <ac:chgData name="Ciaran McCollum" userId="294dd32212b99b29" providerId="LiveId" clId="{AE569B1D-0232-46AF-9F28-3B9E74B28493}" dt="2023-04-19T07:22:50.428" v="7078" actId="26606"/>
          <ac:spMkLst>
            <pc:docMk/>
            <pc:sldMk cId="3825626994" sldId="269"/>
            <ac:spMk id="16" creationId="{8D9CE0F4-2EB2-4F1F-8AAC-DB3571D9FE10}"/>
          </ac:spMkLst>
        </pc:spChg>
        <pc:picChg chg="add mod ord">
          <ac:chgData name="Ciaran McCollum" userId="294dd32212b99b29" providerId="LiveId" clId="{AE569B1D-0232-46AF-9F28-3B9E74B28493}" dt="2023-04-19T07:22:50.428" v="7078" actId="26606"/>
          <ac:picMkLst>
            <pc:docMk/>
            <pc:sldMk cId="3825626994" sldId="269"/>
            <ac:picMk id="7" creationId="{CFF499D4-AC1F-AD26-87CB-C1D90093A207}"/>
          </ac:picMkLst>
        </pc:picChg>
      </pc:sldChg>
      <pc:sldChg chg="modSp new mod">
        <pc:chgData name="Ciaran McCollum" userId="294dd32212b99b29" providerId="LiveId" clId="{AE569B1D-0232-46AF-9F28-3B9E74B28493}" dt="2023-04-19T07:31:48.016" v="7158" actId="20577"/>
        <pc:sldMkLst>
          <pc:docMk/>
          <pc:sldMk cId="303300387" sldId="270"/>
        </pc:sldMkLst>
        <pc:spChg chg="mod">
          <ac:chgData name="Ciaran McCollum" userId="294dd32212b99b29" providerId="LiveId" clId="{AE569B1D-0232-46AF-9F28-3B9E74B28493}" dt="2023-04-19T07:21:04.217" v="7068"/>
          <ac:spMkLst>
            <pc:docMk/>
            <pc:sldMk cId="303300387" sldId="270"/>
            <ac:spMk id="2" creationId="{6E244048-2EDE-9C77-1A0F-6A7C8856BDDB}"/>
          </ac:spMkLst>
        </pc:spChg>
        <pc:spChg chg="mod">
          <ac:chgData name="Ciaran McCollum" userId="294dd32212b99b29" providerId="LiveId" clId="{AE569B1D-0232-46AF-9F28-3B9E74B28493}" dt="2023-04-19T07:31:48.016" v="7158" actId="20577"/>
          <ac:spMkLst>
            <pc:docMk/>
            <pc:sldMk cId="303300387" sldId="270"/>
            <ac:spMk id="3" creationId="{D3DC3B14-3D45-56BC-5A39-BF2B5A792BFD}"/>
          </ac:spMkLst>
        </pc:spChg>
      </pc:sldChg>
      <pc:sldChg chg="new del">
        <pc:chgData name="Ciaran McCollum" userId="294dd32212b99b29" providerId="LiveId" clId="{AE569B1D-0232-46AF-9F28-3B9E74B28493}" dt="2023-04-19T07:03:46.547" v="5408" actId="680"/>
        <pc:sldMkLst>
          <pc:docMk/>
          <pc:sldMk cId="1523146651" sldId="270"/>
        </pc:sldMkLst>
      </pc:sldChg>
      <pc:sldChg chg="modSp new del mod">
        <pc:chgData name="Ciaran McCollum" userId="294dd32212b99b29" providerId="LiveId" clId="{AE569B1D-0232-46AF-9F28-3B9E74B28493}" dt="2023-04-19T07:03:41.740" v="5406" actId="2696"/>
        <pc:sldMkLst>
          <pc:docMk/>
          <pc:sldMk cId="3647468127" sldId="270"/>
        </pc:sldMkLst>
        <pc:spChg chg="mod">
          <ac:chgData name="Ciaran McCollum" userId="294dd32212b99b29" providerId="LiveId" clId="{AE569B1D-0232-46AF-9F28-3B9E74B28493}" dt="2023-04-19T06:54:27.059" v="5080" actId="20577"/>
          <ac:spMkLst>
            <pc:docMk/>
            <pc:sldMk cId="3647468127" sldId="270"/>
            <ac:spMk id="2" creationId="{525FF0ED-B892-A4B4-27BC-71656DDBA92A}"/>
          </ac:spMkLst>
        </pc:spChg>
        <pc:spChg chg="mod">
          <ac:chgData name="Ciaran McCollum" userId="294dd32212b99b29" providerId="LiveId" clId="{AE569B1D-0232-46AF-9F28-3B9E74B28493}" dt="2023-04-19T06:55:35.739" v="5357" actId="20577"/>
          <ac:spMkLst>
            <pc:docMk/>
            <pc:sldMk cId="3647468127" sldId="270"/>
            <ac:spMk id="3" creationId="{71BD65AF-F0E6-4D81-B371-D79C0FC88D0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4ED98-BA12-C6D0-2682-AA51FCAF9C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3F345A-40CC-53BE-10C7-093D0E7D4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5C213-2D2E-E5AA-4F2A-4F4C7E0E5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24E4F-9494-4FC9-A535-979DDAD86C22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83EAA9-F954-41D9-AAE0-63FDEF219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A76BF-36F4-1CEB-50E1-F2A0BB9D2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4172-3F28-4738-AB28-F0AB2FFC3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590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6A0B3-32DE-1B8D-593B-625E9E4BD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A8AD63-8E87-D8CB-025E-6488C1CC40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74547-91DD-8267-E71E-E49AD347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24E4F-9494-4FC9-A535-979DDAD86C22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0960F-0738-714A-FD11-E0EFF9902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E67D9-D544-180F-84BA-F89D5BFE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4172-3F28-4738-AB28-F0AB2FFC3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835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4F7C63-37E7-1826-13A0-B31C205307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61006-8A7B-0490-A4F0-2EF7093E4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75449-0E50-61C6-C4BD-42F10EAFE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24E4F-9494-4FC9-A535-979DDAD86C22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F96B1-E932-B103-DBB8-17706C8D7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43D47-8298-78FE-D5FE-24D9D2ACC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4172-3F28-4738-AB28-F0AB2FFC3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014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1BBCF-FAD1-2647-FEA5-CF1AC1FD9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2F214-6F5A-E62F-EBC0-6A18E5EFB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BC980-A93C-BD0E-ED97-5ADFDFF0A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24E4F-9494-4FC9-A535-979DDAD86C22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94B56-DC62-937E-6DC1-B28B59F8C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46616-49A8-3C02-7021-49C64AF63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4172-3F28-4738-AB28-F0AB2FFC3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66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74310-F2E1-7EB7-9D13-3733C6516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AB49E8-1D6D-65A9-6C16-E5175BEFA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FA06C-44EE-767C-285F-3054FD5A3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24E4F-9494-4FC9-A535-979DDAD86C22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5C30AC-4E48-6094-68D1-69623C608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C808C-2E61-5F12-FD74-A442D6FD4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4172-3F28-4738-AB28-F0AB2FFC3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47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00038-72F1-82B1-0C3E-772B70CEE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41331-EF51-5DBF-225D-CB63385448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05331-28C7-E936-4E4A-DFECF77F65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F9574A-45AD-CAEB-E647-7EC265F36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24E4F-9494-4FC9-A535-979DDAD86C22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DDD32-DD0D-B204-E8B1-BBCB61643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C9B2C3-58E9-F6D9-D3F6-2C2FA2DC3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4172-3F28-4738-AB28-F0AB2FFC3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715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DE452-41C1-CE78-9508-E474A13D2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C1EDA1-7F73-FB87-A32D-D24B5A539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9BEC6E-7B71-9B2B-4230-E4D9DFA6E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B46D20-7945-FCA7-B161-1B73C2A732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BC9753-7F28-F414-5755-EEE5377FCF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641899-B250-F91A-FF47-B416F5E5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24E4F-9494-4FC9-A535-979DDAD86C22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C935C6-81C4-E682-A933-5944C8EA0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2EA7C5-97AA-4E0F-9C2F-79B218137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4172-3F28-4738-AB28-F0AB2FFC3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86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50B58-8DAB-32E8-0FAF-3D5305CBA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02FA00-5659-8BE0-3759-CCAF7C41A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24E4F-9494-4FC9-A535-979DDAD86C22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36C366-F1F8-EC60-0B57-48D7AE9C4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29D5FF-881E-68DB-2E0E-FF66201DC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4172-3F28-4738-AB28-F0AB2FFC3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520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BD9008-FF06-BA3F-A5B5-C52DF7F15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24E4F-9494-4FC9-A535-979DDAD86C22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CB3379-B718-FDED-D78C-0B998705B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856635-097C-D67E-7E9A-4B5217760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4172-3F28-4738-AB28-F0AB2FFC3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85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9861C-5A61-8224-5DB1-75059EE9F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40FE2-70EC-21AD-CCBF-BE61AA6C2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AB7A53-EA2E-94C6-BEA3-C26AF08D78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B3E532-C2BC-965F-E34B-C84650120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24E4F-9494-4FC9-A535-979DDAD86C22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B0ABBB-4DC3-6B58-CC3A-0B42FB94A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47E233-15D5-F06C-5972-5A44054C6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4172-3F28-4738-AB28-F0AB2FFC3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718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4B831-4C83-16AC-000F-C101272DF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B0A567-EDD1-D651-C05E-DB2B7B4ECA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7C2B9E-994F-9EDE-717A-D194FA38D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8C4FD6-C9FD-BFAA-5512-567B51CF6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24E4F-9494-4FC9-A535-979DDAD86C22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0A7E20-35DA-A20A-4A29-2C1F62F5A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760D1B-8D94-839B-821A-58A6F5A3A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4172-3F28-4738-AB28-F0AB2FFC3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54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748347-1988-DCED-AFFA-74228108A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B4F1F0-3292-8230-FED3-1D49725F4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22B17-00EF-00F0-A3D5-F972BDE48C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24E4F-9494-4FC9-A535-979DDAD86C22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7B662-1DA7-DB8A-95F0-FEB6C92B35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0E5EB-7141-297C-8E30-BB662C0022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94172-3F28-4738-AB28-F0AB2FFC3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585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r trail lights on a Highway">
            <a:extLst>
              <a:ext uri="{FF2B5EF4-FFF2-40B4-BE49-F238E27FC236}">
                <a16:creationId xmlns:a16="http://schemas.microsoft.com/office/drawing/2014/main" id="{7BD50F9E-1FC7-C420-2303-5752A90B61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2190" b="354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613FFF-3192-B7E4-E133-0056A4AEDF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Crime Trends in Atlanta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BEEAAC-ADBB-AD5F-6A70-AAB7693928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By: Ciaran McCollum</a:t>
            </a:r>
          </a:p>
        </p:txBody>
      </p:sp>
    </p:spTree>
    <p:extLst>
      <p:ext uri="{BB962C8B-B14F-4D97-AF65-F5344CB8AC3E}">
        <p14:creationId xmlns:p14="http://schemas.microsoft.com/office/powerpoint/2010/main" val="33599701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F7AFB9A-7364-478C-B48B-8523CDD9A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36678033-86B6-40E6-BE90-78D8ED4E3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096002" cy="6858000"/>
          </a:xfrm>
          <a:custGeom>
            <a:avLst/>
            <a:gdLst>
              <a:gd name="connsiteX0" fmla="*/ 0 w 6096002"/>
              <a:gd name="connsiteY0" fmla="*/ 0 h 6858000"/>
              <a:gd name="connsiteX1" fmla="*/ 4885967 w 6096002"/>
              <a:gd name="connsiteY1" fmla="*/ 0 h 6858000"/>
              <a:gd name="connsiteX2" fmla="*/ 4946007 w 6096002"/>
              <a:gd name="connsiteY2" fmla="*/ 69271 h 6858000"/>
              <a:gd name="connsiteX3" fmla="*/ 6096002 w 6096002"/>
              <a:gd name="connsiteY3" fmla="*/ 3429000 h 6858000"/>
              <a:gd name="connsiteX4" fmla="*/ 4946007 w 6096002"/>
              <a:gd name="connsiteY4" fmla="*/ 6788730 h 6858000"/>
              <a:gd name="connsiteX5" fmla="*/ 4885967 w 6096002"/>
              <a:gd name="connsiteY5" fmla="*/ 6858000 h 6858000"/>
              <a:gd name="connsiteX6" fmla="*/ 0 w 609600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2" h="6858000">
                <a:moveTo>
                  <a:pt x="0" y="0"/>
                </a:moveTo>
                <a:lnTo>
                  <a:pt x="4885967" y="0"/>
                </a:lnTo>
                <a:lnTo>
                  <a:pt x="4946007" y="69271"/>
                </a:lnTo>
                <a:cubicBezTo>
                  <a:pt x="5656533" y="929100"/>
                  <a:pt x="6096002" y="2116944"/>
                  <a:pt x="6096002" y="3429000"/>
                </a:cubicBezTo>
                <a:cubicBezTo>
                  <a:pt x="6096002" y="4741056"/>
                  <a:pt x="5656533" y="5928900"/>
                  <a:pt x="4946007" y="6788730"/>
                </a:cubicBezTo>
                <a:lnTo>
                  <a:pt x="4885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D2542E1A-076E-4A34-BB67-2BF961754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5370" cy="6858000"/>
          </a:xfrm>
          <a:custGeom>
            <a:avLst/>
            <a:gdLst>
              <a:gd name="connsiteX0" fmla="*/ 0 w 6085370"/>
              <a:gd name="connsiteY0" fmla="*/ 0 h 6858000"/>
              <a:gd name="connsiteX1" fmla="*/ 4875335 w 6085370"/>
              <a:gd name="connsiteY1" fmla="*/ 0 h 6858000"/>
              <a:gd name="connsiteX2" fmla="*/ 4935375 w 6085370"/>
              <a:gd name="connsiteY2" fmla="*/ 69271 h 6858000"/>
              <a:gd name="connsiteX3" fmla="*/ 6085370 w 6085370"/>
              <a:gd name="connsiteY3" fmla="*/ 3429000 h 6858000"/>
              <a:gd name="connsiteX4" fmla="*/ 4935375 w 6085370"/>
              <a:gd name="connsiteY4" fmla="*/ 6788730 h 6858000"/>
              <a:gd name="connsiteX5" fmla="*/ 4875335 w 6085370"/>
              <a:gd name="connsiteY5" fmla="*/ 6858000 h 6858000"/>
              <a:gd name="connsiteX6" fmla="*/ 0 w 60853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370" h="6858000">
                <a:moveTo>
                  <a:pt x="0" y="0"/>
                </a:moveTo>
                <a:lnTo>
                  <a:pt x="4875335" y="0"/>
                </a:lnTo>
                <a:lnTo>
                  <a:pt x="4935375" y="69271"/>
                </a:lnTo>
                <a:cubicBezTo>
                  <a:pt x="5645901" y="929100"/>
                  <a:pt x="6085370" y="2116944"/>
                  <a:pt x="6085370" y="3429000"/>
                </a:cubicBezTo>
                <a:cubicBezTo>
                  <a:pt x="6085370" y="4741056"/>
                  <a:pt x="5645901" y="5928900"/>
                  <a:pt x="4935375" y="6788730"/>
                </a:cubicBezTo>
                <a:lnTo>
                  <a:pt x="487533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E45E98-D53A-5A5A-4864-A59F8292D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3" y="859536"/>
            <a:ext cx="4832802" cy="12435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/>
              <a:t>Larceny vs Auto Theft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185062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DDA99-FDD5-D961-9C12-03E065D2AE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912" y="2512611"/>
            <a:ext cx="4832803" cy="366435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dirty="0"/>
              <a:t>Slope: 0.30</a:t>
            </a:r>
          </a:p>
          <a:p>
            <a:r>
              <a:rPr lang="en-US" sz="1800" dirty="0"/>
              <a:t>Intercept: -39.28</a:t>
            </a:r>
          </a:p>
          <a:p>
            <a:r>
              <a:rPr lang="en-US" sz="1800" dirty="0"/>
              <a:t>Statistical evidence residual variance is constant</a:t>
            </a:r>
          </a:p>
          <a:p>
            <a:r>
              <a:rPr lang="en-US" sz="1800" dirty="0"/>
              <a:t>Autocorrelation plot gives evidence residuals are independent</a:t>
            </a:r>
          </a:p>
          <a:p>
            <a:r>
              <a:rPr lang="en-US" sz="1800" dirty="0"/>
              <a:t>Statistical evidence residuals are not normally distributed</a:t>
            </a:r>
          </a:p>
          <a:p>
            <a:endParaRPr lang="en-US" sz="1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4B18F2-E92B-C0A8-7649-B2755024E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6766" y="517600"/>
            <a:ext cx="3516923" cy="2743200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EC8A37C-F0BE-18BB-5798-1940DFFEAB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17368" y="3741358"/>
            <a:ext cx="5135719" cy="211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281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F7AFB9A-7364-478C-B48B-8523CDD9A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36678033-86B6-40E6-BE90-78D8ED4E3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096002" cy="6858000"/>
          </a:xfrm>
          <a:custGeom>
            <a:avLst/>
            <a:gdLst>
              <a:gd name="connsiteX0" fmla="*/ 0 w 6096002"/>
              <a:gd name="connsiteY0" fmla="*/ 0 h 6858000"/>
              <a:gd name="connsiteX1" fmla="*/ 4885967 w 6096002"/>
              <a:gd name="connsiteY1" fmla="*/ 0 h 6858000"/>
              <a:gd name="connsiteX2" fmla="*/ 4946007 w 6096002"/>
              <a:gd name="connsiteY2" fmla="*/ 69271 h 6858000"/>
              <a:gd name="connsiteX3" fmla="*/ 6096002 w 6096002"/>
              <a:gd name="connsiteY3" fmla="*/ 3429000 h 6858000"/>
              <a:gd name="connsiteX4" fmla="*/ 4946007 w 6096002"/>
              <a:gd name="connsiteY4" fmla="*/ 6788730 h 6858000"/>
              <a:gd name="connsiteX5" fmla="*/ 4885967 w 6096002"/>
              <a:gd name="connsiteY5" fmla="*/ 6858000 h 6858000"/>
              <a:gd name="connsiteX6" fmla="*/ 0 w 609600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2" h="6858000">
                <a:moveTo>
                  <a:pt x="0" y="0"/>
                </a:moveTo>
                <a:lnTo>
                  <a:pt x="4885967" y="0"/>
                </a:lnTo>
                <a:lnTo>
                  <a:pt x="4946007" y="69271"/>
                </a:lnTo>
                <a:cubicBezTo>
                  <a:pt x="5656533" y="929100"/>
                  <a:pt x="6096002" y="2116944"/>
                  <a:pt x="6096002" y="3429000"/>
                </a:cubicBezTo>
                <a:cubicBezTo>
                  <a:pt x="6096002" y="4741056"/>
                  <a:pt x="5656533" y="5928900"/>
                  <a:pt x="4946007" y="6788730"/>
                </a:cubicBezTo>
                <a:lnTo>
                  <a:pt x="4885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D2542E1A-076E-4A34-BB67-2BF961754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5370" cy="6858000"/>
          </a:xfrm>
          <a:custGeom>
            <a:avLst/>
            <a:gdLst>
              <a:gd name="connsiteX0" fmla="*/ 0 w 6085370"/>
              <a:gd name="connsiteY0" fmla="*/ 0 h 6858000"/>
              <a:gd name="connsiteX1" fmla="*/ 4875335 w 6085370"/>
              <a:gd name="connsiteY1" fmla="*/ 0 h 6858000"/>
              <a:gd name="connsiteX2" fmla="*/ 4935375 w 6085370"/>
              <a:gd name="connsiteY2" fmla="*/ 69271 h 6858000"/>
              <a:gd name="connsiteX3" fmla="*/ 6085370 w 6085370"/>
              <a:gd name="connsiteY3" fmla="*/ 3429000 h 6858000"/>
              <a:gd name="connsiteX4" fmla="*/ 4935375 w 6085370"/>
              <a:gd name="connsiteY4" fmla="*/ 6788730 h 6858000"/>
              <a:gd name="connsiteX5" fmla="*/ 4875335 w 6085370"/>
              <a:gd name="connsiteY5" fmla="*/ 6858000 h 6858000"/>
              <a:gd name="connsiteX6" fmla="*/ 0 w 60853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370" h="6858000">
                <a:moveTo>
                  <a:pt x="0" y="0"/>
                </a:moveTo>
                <a:lnTo>
                  <a:pt x="4875335" y="0"/>
                </a:lnTo>
                <a:lnTo>
                  <a:pt x="4935375" y="69271"/>
                </a:lnTo>
                <a:cubicBezTo>
                  <a:pt x="5645901" y="929100"/>
                  <a:pt x="6085370" y="2116944"/>
                  <a:pt x="6085370" y="3429000"/>
                </a:cubicBezTo>
                <a:cubicBezTo>
                  <a:pt x="6085370" y="4741056"/>
                  <a:pt x="5645901" y="5928900"/>
                  <a:pt x="4935375" y="6788730"/>
                </a:cubicBezTo>
                <a:lnTo>
                  <a:pt x="487533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82AB4A-7CCC-2A07-C6A9-B319F5512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3" y="859536"/>
            <a:ext cx="4832802" cy="12435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/>
              <a:t>Larceny vs Burglary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185062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C5F14-401A-B6B4-63E6-2682198644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912" y="2512611"/>
            <a:ext cx="4832803" cy="366435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dirty="0"/>
              <a:t>Slope: 0.54</a:t>
            </a:r>
          </a:p>
          <a:p>
            <a:r>
              <a:rPr lang="en-US" sz="1800" dirty="0"/>
              <a:t>Intercept: -253.88</a:t>
            </a:r>
          </a:p>
          <a:p>
            <a:r>
              <a:rPr lang="en-US" sz="1800" dirty="0"/>
              <a:t>Statistical evidence residual variance is not constant</a:t>
            </a:r>
          </a:p>
          <a:p>
            <a:r>
              <a:rPr lang="en-US" sz="1800" dirty="0"/>
              <a:t>Autocorrelation plot gives evidence residuals are independent</a:t>
            </a:r>
          </a:p>
          <a:p>
            <a:r>
              <a:rPr lang="en-US" sz="1800" dirty="0"/>
              <a:t>Statistical evidence residuals are normally distributed</a:t>
            </a:r>
          </a:p>
          <a:p>
            <a:endParaRPr lang="en-US" sz="18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8D178D7-9076-8648-3A98-0058B0388A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98126" y="517600"/>
            <a:ext cx="3574202" cy="2743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840DE4-2F74-4D41-9399-0A3E06689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7368" y="3799135"/>
            <a:ext cx="5135719" cy="200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87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F7AFB9A-7364-478C-B48B-8523CDD9A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36678033-86B6-40E6-BE90-78D8ED4E3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096002" cy="6858000"/>
          </a:xfrm>
          <a:custGeom>
            <a:avLst/>
            <a:gdLst>
              <a:gd name="connsiteX0" fmla="*/ 0 w 6096002"/>
              <a:gd name="connsiteY0" fmla="*/ 0 h 6858000"/>
              <a:gd name="connsiteX1" fmla="*/ 4885967 w 6096002"/>
              <a:gd name="connsiteY1" fmla="*/ 0 h 6858000"/>
              <a:gd name="connsiteX2" fmla="*/ 4946007 w 6096002"/>
              <a:gd name="connsiteY2" fmla="*/ 69271 h 6858000"/>
              <a:gd name="connsiteX3" fmla="*/ 6096002 w 6096002"/>
              <a:gd name="connsiteY3" fmla="*/ 3429000 h 6858000"/>
              <a:gd name="connsiteX4" fmla="*/ 4946007 w 6096002"/>
              <a:gd name="connsiteY4" fmla="*/ 6788730 h 6858000"/>
              <a:gd name="connsiteX5" fmla="*/ 4885967 w 6096002"/>
              <a:gd name="connsiteY5" fmla="*/ 6858000 h 6858000"/>
              <a:gd name="connsiteX6" fmla="*/ 0 w 609600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2" h="6858000">
                <a:moveTo>
                  <a:pt x="0" y="0"/>
                </a:moveTo>
                <a:lnTo>
                  <a:pt x="4885967" y="0"/>
                </a:lnTo>
                <a:lnTo>
                  <a:pt x="4946007" y="69271"/>
                </a:lnTo>
                <a:cubicBezTo>
                  <a:pt x="5656533" y="929100"/>
                  <a:pt x="6096002" y="2116944"/>
                  <a:pt x="6096002" y="3429000"/>
                </a:cubicBezTo>
                <a:cubicBezTo>
                  <a:pt x="6096002" y="4741056"/>
                  <a:pt x="5656533" y="5928900"/>
                  <a:pt x="4946007" y="6788730"/>
                </a:cubicBezTo>
                <a:lnTo>
                  <a:pt x="4885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D2542E1A-076E-4A34-BB67-2BF961754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5370" cy="6858000"/>
          </a:xfrm>
          <a:custGeom>
            <a:avLst/>
            <a:gdLst>
              <a:gd name="connsiteX0" fmla="*/ 0 w 6085370"/>
              <a:gd name="connsiteY0" fmla="*/ 0 h 6858000"/>
              <a:gd name="connsiteX1" fmla="*/ 4875335 w 6085370"/>
              <a:gd name="connsiteY1" fmla="*/ 0 h 6858000"/>
              <a:gd name="connsiteX2" fmla="*/ 4935375 w 6085370"/>
              <a:gd name="connsiteY2" fmla="*/ 69271 h 6858000"/>
              <a:gd name="connsiteX3" fmla="*/ 6085370 w 6085370"/>
              <a:gd name="connsiteY3" fmla="*/ 3429000 h 6858000"/>
              <a:gd name="connsiteX4" fmla="*/ 4935375 w 6085370"/>
              <a:gd name="connsiteY4" fmla="*/ 6788730 h 6858000"/>
              <a:gd name="connsiteX5" fmla="*/ 4875335 w 6085370"/>
              <a:gd name="connsiteY5" fmla="*/ 6858000 h 6858000"/>
              <a:gd name="connsiteX6" fmla="*/ 0 w 60853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370" h="6858000">
                <a:moveTo>
                  <a:pt x="0" y="0"/>
                </a:moveTo>
                <a:lnTo>
                  <a:pt x="4875335" y="0"/>
                </a:lnTo>
                <a:lnTo>
                  <a:pt x="4935375" y="69271"/>
                </a:lnTo>
                <a:cubicBezTo>
                  <a:pt x="5645901" y="929100"/>
                  <a:pt x="6085370" y="2116944"/>
                  <a:pt x="6085370" y="3429000"/>
                </a:cubicBezTo>
                <a:cubicBezTo>
                  <a:pt x="6085370" y="4741056"/>
                  <a:pt x="5645901" y="5928900"/>
                  <a:pt x="4935375" y="6788730"/>
                </a:cubicBezTo>
                <a:lnTo>
                  <a:pt x="487533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84DE14-6AAC-2B2B-321D-E8BAC42B6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3" y="859536"/>
            <a:ext cx="4832802" cy="12435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/>
              <a:t>Larceny vs Robbery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185062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A3A04-A2A5-6E09-E977-524CAA795E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912" y="2512611"/>
            <a:ext cx="4832803" cy="366435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/>
              <a:t>Slope: 0.14</a:t>
            </a:r>
          </a:p>
          <a:p>
            <a:r>
              <a:rPr lang="en-US" sz="1800"/>
              <a:t>Intercept: -14.58</a:t>
            </a:r>
          </a:p>
          <a:p>
            <a:r>
              <a:rPr lang="en-US" sz="1800"/>
              <a:t>Statistical evidence residual variance is constant</a:t>
            </a:r>
          </a:p>
          <a:p>
            <a:r>
              <a:rPr lang="en-US" sz="1800"/>
              <a:t>Autocorrelation plot gives evidence residuals are independent</a:t>
            </a:r>
          </a:p>
          <a:p>
            <a:r>
              <a:rPr lang="en-US" sz="1800"/>
              <a:t>Statistical evidence residuals are not normally distributed</a:t>
            </a:r>
          </a:p>
          <a:p>
            <a:endParaRPr lang="en-US" sz="180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E2EB074-ED33-5DB1-485D-F6883A8360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98126" y="517600"/>
            <a:ext cx="3574202" cy="2743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26C078-013E-0D4D-C2F8-C66A57C98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7368" y="3773456"/>
            <a:ext cx="5135719" cy="205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66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7D92D-680D-5C6C-21C1-80687E053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tell 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E52E2-6705-2894-0E98-FBAB06E67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of these relationships has a positive correlation that is significantly significant. This indicates that as larceny increases other crimes are likely to increase as well.</a:t>
            </a:r>
          </a:p>
          <a:p>
            <a:r>
              <a:rPr lang="en-US" dirty="0"/>
              <a:t>Note that the Larceny vs Burglary model had statistical evidence the residuals did not have constant variance. </a:t>
            </a:r>
          </a:p>
        </p:txBody>
      </p:sp>
    </p:spTree>
    <p:extLst>
      <p:ext uri="{BB962C8B-B14F-4D97-AF65-F5344CB8AC3E}">
        <p14:creationId xmlns:p14="http://schemas.microsoft.com/office/powerpoint/2010/main" val="407362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1F5AF8-EA9D-44D1-1A6C-4A2C08505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Periodogram Analysis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4B66E3-2DD6-A4E9-C6FC-BF8D5576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1480" y="2684095"/>
            <a:ext cx="4443154" cy="34928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/>
              <a:t>Created a periodogram for each crime dataset</a:t>
            </a:r>
          </a:p>
          <a:p>
            <a:r>
              <a:rPr lang="en-US" sz="1800"/>
              <a:t>All five had frequencies of about 0.085 hertz which corresponds to 12 months.</a:t>
            </a:r>
          </a:p>
          <a:p>
            <a:r>
              <a:rPr lang="en-US" sz="1800"/>
              <a:t>Auto Theft had a second peak at about 0.16 hertz which is 6 months</a:t>
            </a:r>
          </a:p>
          <a:p>
            <a:r>
              <a:rPr lang="en-US" sz="1800"/>
              <a:t>Burglary had additional peaks at 0.16,0.25 and 0.42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FF499D4-AC1F-AD26-87CB-C1D90093A20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85816" y="760749"/>
            <a:ext cx="6440424" cy="528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626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44048-2EDE-9C77-1A0F-6A7C8856B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C3B14-3D45-56BC-5A39-BF2B5A792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Overall number of crimes each month is normally distributed but individual crimes may not follow normal distributions</a:t>
            </a:r>
          </a:p>
          <a:p>
            <a:r>
              <a:rPr lang="en-US" dirty="0"/>
              <a:t>There is a statistically significant positive correlation between larceny and the other crime types considered</a:t>
            </a:r>
          </a:p>
          <a:p>
            <a:r>
              <a:rPr lang="en-US" dirty="0"/>
              <a:t>Of the five crimes considered they all seem to have a yearly cycle with Auto Theft and Burglary have higher frequency cycle as well.</a:t>
            </a:r>
          </a:p>
          <a:p>
            <a:r>
              <a:rPr lang="en-US" dirty="0"/>
              <a:t>Additional analysis can be performed checking the relationships between the other crimes</a:t>
            </a:r>
          </a:p>
          <a:p>
            <a:r>
              <a:rPr lang="en-US" dirty="0"/>
              <a:t>More time series analysis can be done to determine which crimes are likely to occur together and how long between cycles of </a:t>
            </a:r>
            <a:r>
              <a:rPr lang="en-US"/>
              <a:t>each crime type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00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12101-AF1C-847A-13B5-E9333D430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and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7EA86-75E1-27D3-39BB-EC1421517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trends are present in crime in Atlanta?</a:t>
            </a:r>
          </a:p>
          <a:p>
            <a:r>
              <a:rPr lang="en-US" dirty="0"/>
              <a:t>How are different types of crimes related?</a:t>
            </a:r>
          </a:p>
          <a:p>
            <a:r>
              <a:rPr lang="en-US" dirty="0"/>
              <a:t>Use statistical tests to analyze distribution of the data</a:t>
            </a:r>
          </a:p>
          <a:p>
            <a:r>
              <a:rPr lang="en-US" dirty="0"/>
              <a:t>Use regression to find correlation and trends between different crime types</a:t>
            </a:r>
          </a:p>
          <a:p>
            <a:r>
              <a:rPr lang="en-US" dirty="0"/>
              <a:t>Use time series analysis to find trends in the data for each crime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372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7150302-7BC6-4BE1-2447-403D29107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Data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093976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36DDE80-33D3-78D8-B4BC-9965DDA5EF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1248" y="2252870"/>
            <a:ext cx="3412219" cy="356025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700"/>
              <a:t>Data came from Atlanta crime reports from January 2009 to February 2017.</a:t>
            </a:r>
          </a:p>
          <a:p>
            <a:r>
              <a:rPr lang="en-US" sz="1700"/>
              <a:t>Each record is a crime with its type and date of occurrence</a:t>
            </a:r>
          </a:p>
          <a:p>
            <a:r>
              <a:rPr lang="en-US" sz="1700"/>
              <a:t>11 crime types including Aggravated Assault, Burglary, Auto Theft, Homicide, etc.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C63D6916-C35E-5D7C-00D9-EA41DDCCB4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83793" y="630936"/>
            <a:ext cx="5730525" cy="549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508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0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2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863857-E7D5-1943-6369-C7E244E61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Data Processing</a:t>
            </a:r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093976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EFB83-2FFA-594B-27D9-AE235A59A0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1248" y="2252870"/>
            <a:ext cx="3412219" cy="356025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700" dirty="0"/>
              <a:t>The number of crimes each month was counted and recorded</a:t>
            </a:r>
          </a:p>
          <a:p>
            <a:r>
              <a:rPr lang="en-US" sz="1700" dirty="0"/>
              <a:t>Data was further separated by crime type and counted again</a:t>
            </a:r>
          </a:p>
          <a:p>
            <a:r>
              <a:rPr lang="en-US" sz="1700" dirty="0"/>
              <a:t>Some crime types were removed due to a lack of data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C7509BF-C9BD-2F80-0831-802A749EE8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20640" y="1315090"/>
            <a:ext cx="6656832" cy="412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730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7729794-07B3-2AEC-A56D-A76C2C6AF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Chi Squared Test for Normality: Entire Dataset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361226E-740B-D9A7-9065-70D9D219E8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Ran a statistical test to check for the normality of the data</a:t>
            </a:r>
          </a:p>
          <a:p>
            <a:r>
              <a:rPr lang="en-US"/>
              <a:t>Test results did not allow us to reject the null hypothesis</a:t>
            </a:r>
          </a:p>
          <a:p>
            <a:endParaRPr lang="en-US" dirty="0"/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166EE874-3C66-0B6C-F934-EA2CA141C0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4430" y="1825625"/>
            <a:ext cx="5177139" cy="4351338"/>
          </a:xfr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E562BB7-3455-EA9E-F2BB-79F773316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275" y="4081463"/>
            <a:ext cx="3219450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352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76FE7-EE16-579E-ADE8-B8CA2FA09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 Squared Test: Individual Crimes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A013F-EC4D-3D80-5BAA-A05F09D785E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same test was run on individual crimes</a:t>
            </a:r>
          </a:p>
          <a:p>
            <a:r>
              <a:rPr lang="en-US" dirty="0"/>
              <a:t>Was able to reject the null hypothesis for Burglary and Larceny</a:t>
            </a:r>
          </a:p>
          <a:p>
            <a:r>
              <a:rPr lang="en-US" dirty="0"/>
              <a:t>Was not able to reject for Aggravated Assault, Auto Theft and Robbery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02ED15D-860D-C68B-F52F-4AE8B8145C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776420" y="1690688"/>
            <a:ext cx="2577380" cy="435133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2CB7A6-7EAF-94FE-39B9-8784DBF7EAEF}"/>
              </a:ext>
            </a:extLst>
          </p:cNvPr>
          <p:cNvSpPr txBox="1"/>
          <p:nvPr/>
        </p:nvSpPr>
        <p:spPr>
          <a:xfrm>
            <a:off x="9305491" y="1321356"/>
            <a:ext cx="1519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Burglary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A71F3AB-141F-8762-9CEC-9A2E956C7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4012" y="1690688"/>
            <a:ext cx="2469502" cy="43312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06AD686-DC3B-21D6-5857-0033089DDF57}"/>
              </a:ext>
            </a:extLst>
          </p:cNvPr>
          <p:cNvSpPr txBox="1"/>
          <p:nvPr/>
        </p:nvSpPr>
        <p:spPr>
          <a:xfrm>
            <a:off x="6686651" y="1321356"/>
            <a:ext cx="1422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Auto Theft</a:t>
            </a:r>
          </a:p>
        </p:txBody>
      </p:sp>
    </p:spTree>
    <p:extLst>
      <p:ext uri="{BB962C8B-B14F-4D97-AF65-F5344CB8AC3E}">
        <p14:creationId xmlns:p14="http://schemas.microsoft.com/office/powerpoint/2010/main" val="4159981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ACC6BB2-28F8-4405-829D-0562733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5C2E53F0-AD54-4A55-99A0-EC896CE3C2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D15F19F8-85EE-477A-ACBA-4B6D06978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F31A86-2972-61C1-9604-51BE29672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Correlation Between Crimes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2C3387C-D24F-4737-8A37-1DC5CFF09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7970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60778-7552-E43A-BE94-A19FA97A0B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97829" y="2462040"/>
            <a:ext cx="4505190" cy="3783311"/>
          </a:xfrm>
        </p:spPr>
        <p:txBody>
          <a:bodyPr/>
          <a:lstStyle/>
          <a:p>
            <a:pPr marL="196596" indent="-196596" defTabSz="786384">
              <a:spcBef>
                <a:spcPts val="860"/>
              </a:spcBef>
            </a:pPr>
            <a:r>
              <a:rPr lang="en-US" sz="240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Tested for correlation between crimes.</a:t>
            </a:r>
          </a:p>
          <a:p>
            <a:pPr marL="196596" indent="-196596" defTabSz="786384">
              <a:spcBef>
                <a:spcPts val="860"/>
              </a:spcBef>
            </a:pPr>
            <a:r>
              <a:rPr lang="en-US" sz="240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Found significant correlations for all interactions</a:t>
            </a:r>
          </a:p>
          <a:p>
            <a:pPr marL="196596" indent="-196596" defTabSz="786384">
              <a:spcBef>
                <a:spcPts val="860"/>
              </a:spcBef>
            </a:pPr>
            <a:r>
              <a:rPr lang="en-US" sz="240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Larceny has the highest correlation with the other crime types so we will focus mainly on those interactions.</a:t>
            </a:r>
            <a:endParaRPr lang="en-US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124B81B2-1F10-673A-504A-59A9F070A7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35525" y="2571961"/>
            <a:ext cx="4505190" cy="1128678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AE994CB-3E18-171D-6F29-6DE61B52276B}"/>
              </a:ext>
            </a:extLst>
          </p:cNvPr>
          <p:cNvSpPr txBox="1"/>
          <p:nvPr/>
        </p:nvSpPr>
        <p:spPr>
          <a:xfrm>
            <a:off x="7922279" y="2184158"/>
            <a:ext cx="931680" cy="330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86384">
              <a:spcAft>
                <a:spcPts val="600"/>
              </a:spcAft>
            </a:pPr>
            <a:r>
              <a:rPr lang="en-US" sz="154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P-matrix</a:t>
            </a:r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475CF2C-C317-FA2D-E31C-E99AD7E21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5525" y="4091827"/>
            <a:ext cx="4558646" cy="117181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632BF08-AC19-DD15-2F7A-78B7D944E958}"/>
              </a:ext>
            </a:extLst>
          </p:cNvPr>
          <p:cNvSpPr txBox="1"/>
          <p:nvPr/>
        </p:nvSpPr>
        <p:spPr>
          <a:xfrm>
            <a:off x="7436917" y="3770708"/>
            <a:ext cx="1902402" cy="330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86384">
              <a:spcAft>
                <a:spcPts val="600"/>
              </a:spcAft>
            </a:pPr>
            <a:r>
              <a:rPr lang="en-US" sz="154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Correlation Matrix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379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3740F-FB90-D1D0-C4D8-F79CDB8E7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AAC27-994C-F319-C9A1-8DB904C91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larceny to predict the other four crime types</a:t>
            </a:r>
          </a:p>
          <a:p>
            <a:r>
              <a:rPr lang="en-US" dirty="0"/>
              <a:t>Used least squares regression to estimate parameters</a:t>
            </a:r>
          </a:p>
          <a:p>
            <a:r>
              <a:rPr lang="en-US" dirty="0"/>
              <a:t>Analyzed residuals via stem plots</a:t>
            </a:r>
          </a:p>
          <a:p>
            <a:r>
              <a:rPr lang="en-US" dirty="0"/>
              <a:t>Checked distribution of residuals with chi squared test</a:t>
            </a:r>
          </a:p>
          <a:p>
            <a:r>
              <a:rPr lang="en-US" dirty="0"/>
              <a:t>Checked variance of residuals with chi squared test</a:t>
            </a:r>
          </a:p>
          <a:p>
            <a:r>
              <a:rPr lang="en-US" dirty="0"/>
              <a:t>Checked independence of residuals with autocorrelation plots</a:t>
            </a:r>
          </a:p>
        </p:txBody>
      </p:sp>
    </p:spTree>
    <p:extLst>
      <p:ext uri="{BB962C8B-B14F-4D97-AF65-F5344CB8AC3E}">
        <p14:creationId xmlns:p14="http://schemas.microsoft.com/office/powerpoint/2010/main" val="2974118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F7AFB9A-7364-478C-B48B-8523CDD9A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36678033-86B6-40E6-BE90-78D8ED4E3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096002" cy="6858000"/>
          </a:xfrm>
          <a:custGeom>
            <a:avLst/>
            <a:gdLst>
              <a:gd name="connsiteX0" fmla="*/ 0 w 6096002"/>
              <a:gd name="connsiteY0" fmla="*/ 0 h 6858000"/>
              <a:gd name="connsiteX1" fmla="*/ 4885967 w 6096002"/>
              <a:gd name="connsiteY1" fmla="*/ 0 h 6858000"/>
              <a:gd name="connsiteX2" fmla="*/ 4946007 w 6096002"/>
              <a:gd name="connsiteY2" fmla="*/ 69271 h 6858000"/>
              <a:gd name="connsiteX3" fmla="*/ 6096002 w 6096002"/>
              <a:gd name="connsiteY3" fmla="*/ 3429000 h 6858000"/>
              <a:gd name="connsiteX4" fmla="*/ 4946007 w 6096002"/>
              <a:gd name="connsiteY4" fmla="*/ 6788730 h 6858000"/>
              <a:gd name="connsiteX5" fmla="*/ 4885967 w 6096002"/>
              <a:gd name="connsiteY5" fmla="*/ 6858000 h 6858000"/>
              <a:gd name="connsiteX6" fmla="*/ 0 w 609600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2" h="6858000">
                <a:moveTo>
                  <a:pt x="0" y="0"/>
                </a:moveTo>
                <a:lnTo>
                  <a:pt x="4885967" y="0"/>
                </a:lnTo>
                <a:lnTo>
                  <a:pt x="4946007" y="69271"/>
                </a:lnTo>
                <a:cubicBezTo>
                  <a:pt x="5656533" y="929100"/>
                  <a:pt x="6096002" y="2116944"/>
                  <a:pt x="6096002" y="3429000"/>
                </a:cubicBezTo>
                <a:cubicBezTo>
                  <a:pt x="6096002" y="4741056"/>
                  <a:pt x="5656533" y="5928900"/>
                  <a:pt x="4946007" y="6788730"/>
                </a:cubicBezTo>
                <a:lnTo>
                  <a:pt x="4885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D2542E1A-076E-4A34-BB67-2BF961754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5370" cy="6858000"/>
          </a:xfrm>
          <a:custGeom>
            <a:avLst/>
            <a:gdLst>
              <a:gd name="connsiteX0" fmla="*/ 0 w 6085370"/>
              <a:gd name="connsiteY0" fmla="*/ 0 h 6858000"/>
              <a:gd name="connsiteX1" fmla="*/ 4875335 w 6085370"/>
              <a:gd name="connsiteY1" fmla="*/ 0 h 6858000"/>
              <a:gd name="connsiteX2" fmla="*/ 4935375 w 6085370"/>
              <a:gd name="connsiteY2" fmla="*/ 69271 h 6858000"/>
              <a:gd name="connsiteX3" fmla="*/ 6085370 w 6085370"/>
              <a:gd name="connsiteY3" fmla="*/ 3429000 h 6858000"/>
              <a:gd name="connsiteX4" fmla="*/ 4935375 w 6085370"/>
              <a:gd name="connsiteY4" fmla="*/ 6788730 h 6858000"/>
              <a:gd name="connsiteX5" fmla="*/ 4875335 w 6085370"/>
              <a:gd name="connsiteY5" fmla="*/ 6858000 h 6858000"/>
              <a:gd name="connsiteX6" fmla="*/ 0 w 60853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370" h="6858000">
                <a:moveTo>
                  <a:pt x="0" y="0"/>
                </a:moveTo>
                <a:lnTo>
                  <a:pt x="4875335" y="0"/>
                </a:lnTo>
                <a:lnTo>
                  <a:pt x="4935375" y="69271"/>
                </a:lnTo>
                <a:cubicBezTo>
                  <a:pt x="5645901" y="929100"/>
                  <a:pt x="6085370" y="2116944"/>
                  <a:pt x="6085370" y="3429000"/>
                </a:cubicBezTo>
                <a:cubicBezTo>
                  <a:pt x="6085370" y="4741056"/>
                  <a:pt x="5645901" y="5928900"/>
                  <a:pt x="4935375" y="6788730"/>
                </a:cubicBezTo>
                <a:lnTo>
                  <a:pt x="487533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B95DDE-0A96-B1A3-0005-3CE9CD8D7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3" y="859536"/>
            <a:ext cx="4832802" cy="12435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/>
              <a:t>Larceny vs Aggravated Assault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185062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F93B7-CB18-B0BC-5C10-DF1157FB65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912" y="2512611"/>
            <a:ext cx="4832803" cy="366435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dirty="0"/>
              <a:t>Slope: 0.12</a:t>
            </a:r>
          </a:p>
          <a:p>
            <a:r>
              <a:rPr lang="en-US" sz="1800" dirty="0"/>
              <a:t>Intercept: 26.64</a:t>
            </a:r>
          </a:p>
          <a:p>
            <a:r>
              <a:rPr lang="en-US" sz="1800" dirty="0"/>
              <a:t>Statistical evidence residual variance is constant</a:t>
            </a:r>
          </a:p>
          <a:p>
            <a:r>
              <a:rPr lang="en-US" sz="1800" dirty="0"/>
              <a:t>Autocorrelation plot gives evidence residuals are independent</a:t>
            </a:r>
          </a:p>
          <a:p>
            <a:r>
              <a:rPr lang="en-US" sz="1800" dirty="0"/>
              <a:t>Statistical evidence residuals are not normally distributed</a:t>
            </a:r>
          </a:p>
          <a:p>
            <a:pPr marL="0"/>
            <a:endParaRPr lang="en-US" sz="18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28CA4B9-E5CA-3A0E-EAA1-301B7C94A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490" y="517600"/>
            <a:ext cx="3609474" cy="2743200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BEA8EA67-F9EC-73A6-9C89-38A3DF54F2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17368" y="3754197"/>
            <a:ext cx="5135719" cy="209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7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670</TotalTime>
  <Words>603</Words>
  <Application>Microsoft Office PowerPoint</Application>
  <PresentationFormat>Widescreen</PresentationFormat>
  <Paragraphs>76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Crime Trends in Atlanta</vt:lpstr>
      <vt:lpstr>Questions and Methods</vt:lpstr>
      <vt:lpstr>Data</vt:lpstr>
      <vt:lpstr>Data Processing</vt:lpstr>
      <vt:lpstr>Chi Squared Test for Normality: Entire Dataset</vt:lpstr>
      <vt:lpstr>Chi Squared Test: Individual Crimes</vt:lpstr>
      <vt:lpstr>Correlation Between Crimes</vt:lpstr>
      <vt:lpstr>Regression</vt:lpstr>
      <vt:lpstr>Larceny vs Aggravated Assault</vt:lpstr>
      <vt:lpstr>Larceny vs Auto Theft</vt:lpstr>
      <vt:lpstr>Larceny vs Burglary</vt:lpstr>
      <vt:lpstr>Larceny vs Robbery</vt:lpstr>
      <vt:lpstr>What does this tell us?</vt:lpstr>
      <vt:lpstr>Periodogram Analysis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Crime Trends in Atlanta</dc:title>
  <dc:creator>Ciaran McCollum</dc:creator>
  <cp:lastModifiedBy>Ciaran McCollum</cp:lastModifiedBy>
  <cp:revision>1</cp:revision>
  <dcterms:created xsi:type="dcterms:W3CDTF">2023-04-18T20:21:39Z</dcterms:created>
  <dcterms:modified xsi:type="dcterms:W3CDTF">2023-04-19T07:31:55Z</dcterms:modified>
</cp:coreProperties>
</file>