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9"/>
  </p:notesMasterIdLst>
  <p:sldIdLst>
    <p:sldId id="256" r:id="rId2"/>
    <p:sldId id="278" r:id="rId3"/>
    <p:sldId id="262" r:id="rId4"/>
    <p:sldId id="259" r:id="rId5"/>
    <p:sldId id="258" r:id="rId6"/>
    <p:sldId id="260" r:id="rId7"/>
    <p:sldId id="302" r:id="rId8"/>
    <p:sldId id="307" r:id="rId9"/>
    <p:sldId id="308" r:id="rId10"/>
    <p:sldId id="309" r:id="rId11"/>
    <p:sldId id="310" r:id="rId12"/>
    <p:sldId id="311" r:id="rId13"/>
    <p:sldId id="298" r:id="rId14"/>
    <p:sldId id="261" r:id="rId15"/>
    <p:sldId id="299" r:id="rId16"/>
    <p:sldId id="275" r:id="rId17"/>
    <p:sldId id="306" r:id="rId18"/>
  </p:sldIdLst>
  <p:sldSz cx="9144000" cy="5143500" type="screen16x9"/>
  <p:notesSz cx="6858000" cy="9144000"/>
  <p:embeddedFontLst>
    <p:embeddedFont>
      <p:font typeface="Anaheim" panose="020B0604020202020204" charset="0"/>
      <p:regular r:id="rId20"/>
    </p:embeddedFont>
    <p:embeddedFont>
      <p:font typeface="Bebas Neue" panose="020B0606020202050201" pitchFamily="34" charset="0"/>
      <p:regular r:id="rId21"/>
    </p:embeddedFont>
    <p:embeddedFont>
      <p:font typeface="Montserrat" panose="00000500000000000000" pitchFamily="2" charset="0"/>
      <p:regular r:id="rId22"/>
      <p:bold r:id="rId23"/>
      <p:italic r:id="rId24"/>
      <p:boldItalic r:id="rId25"/>
    </p:embeddedFont>
    <p:embeddedFont>
      <p:font typeface="Montserrat Bold" panose="00000800000000000000" pitchFamily="2" charset="0"/>
      <p:bold r:id="rId26"/>
    </p:embeddedFont>
    <p:embeddedFont>
      <p:font typeface="Montserrat Light" panose="00000400000000000000" pitchFamily="2" charset="0"/>
      <p:regular r:id="rId27"/>
      <p:italic r:id="rId28"/>
    </p:embeddedFont>
    <p:embeddedFont>
      <p:font typeface="Montserrat Medium" panose="00000600000000000000" pitchFamily="2" charset="0"/>
      <p:regular r:id="rId29"/>
      <p:bold r:id="rId30"/>
      <p:italic r:id="rId31"/>
      <p:boldItalic r:id="rId32"/>
    </p:embeddedFont>
    <p:embeddedFont>
      <p:font typeface="Montserrat SemiBold" panose="00000700000000000000" pitchFamily="2" charset="0"/>
      <p:regular r:id="rId33"/>
      <p:bold r:id="rId34"/>
      <p:italic r:id="rId35"/>
      <p:boldItalic r:id="rId36"/>
    </p:embeddedFont>
    <p:embeddedFont>
      <p:font typeface="Nunito Light" pitchFamily="2" charset="0"/>
      <p:regular r:id="rId37"/>
      <p: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C0A"/>
    <a:srgbClr val="FCF608"/>
    <a:srgbClr val="FFFF66"/>
    <a:srgbClr val="DEE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31E363-6DD6-40A2-97B2-1267DB7891D2}" v="51" dt="2023-04-19T07:49:58.557"/>
  </p1510:revLst>
</p1510:revInfo>
</file>

<file path=ppt/tableStyles.xml><?xml version="1.0" encoding="utf-8"?>
<a:tblStyleLst xmlns:a="http://schemas.openxmlformats.org/drawingml/2006/main" def="{D0771A4A-BD74-4FE1-A627-C4342F188E18}">
  <a:tblStyle styleId="{D0771A4A-BD74-4FE1-A627-C4342F188E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4135C1C-B8BC-4959-8951-DE1BD3DC61C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89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presProps" Target="presProp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han, Grace" userId="e60741d2-4746-47be-a519-590e7343fde0" providerId="ADAL" clId="{5F31E363-6DD6-40A2-97B2-1267DB7891D2}"/>
    <pc:docChg chg="undo custSel addSld delSld modSld sldOrd">
      <pc:chgData name="Nhan, Grace" userId="e60741d2-4746-47be-a519-590e7343fde0" providerId="ADAL" clId="{5F31E363-6DD6-40A2-97B2-1267DB7891D2}" dt="2023-04-19T07:52:45.851" v="3458"/>
      <pc:docMkLst>
        <pc:docMk/>
      </pc:docMkLst>
      <pc:sldChg chg="modSp mod">
        <pc:chgData name="Nhan, Grace" userId="e60741d2-4746-47be-a519-590e7343fde0" providerId="ADAL" clId="{5F31E363-6DD6-40A2-97B2-1267DB7891D2}" dt="2023-04-18T05:47:03.551" v="1239" actId="20577"/>
        <pc:sldMkLst>
          <pc:docMk/>
          <pc:sldMk cId="0" sldId="258"/>
        </pc:sldMkLst>
        <pc:spChg chg="mod">
          <ac:chgData name="Nhan, Grace" userId="e60741d2-4746-47be-a519-590e7343fde0" providerId="ADAL" clId="{5F31E363-6DD6-40A2-97B2-1267DB7891D2}" dt="2023-04-18T05:44:19.761" v="1011" actId="20577"/>
          <ac:spMkLst>
            <pc:docMk/>
            <pc:sldMk cId="0" sldId="258"/>
            <ac:spMk id="219" creationId="{00000000-0000-0000-0000-000000000000}"/>
          </ac:spMkLst>
        </pc:spChg>
        <pc:spChg chg="mod">
          <ac:chgData name="Nhan, Grace" userId="e60741d2-4746-47be-a519-590e7343fde0" providerId="ADAL" clId="{5F31E363-6DD6-40A2-97B2-1267DB7891D2}" dt="2023-04-18T05:47:03.551" v="1239" actId="20577"/>
          <ac:spMkLst>
            <pc:docMk/>
            <pc:sldMk cId="0" sldId="258"/>
            <ac:spMk id="223" creationId="{00000000-0000-0000-0000-000000000000}"/>
          </ac:spMkLst>
        </pc:spChg>
        <pc:spChg chg="mod">
          <ac:chgData name="Nhan, Grace" userId="e60741d2-4746-47be-a519-590e7343fde0" providerId="ADAL" clId="{5F31E363-6DD6-40A2-97B2-1267DB7891D2}" dt="2023-04-18T05:46:31.014" v="1189" actId="20577"/>
          <ac:spMkLst>
            <pc:docMk/>
            <pc:sldMk cId="0" sldId="258"/>
            <ac:spMk id="225" creationId="{00000000-0000-0000-0000-000000000000}"/>
          </ac:spMkLst>
        </pc:spChg>
        <pc:spChg chg="mod">
          <ac:chgData name="Nhan, Grace" userId="e60741d2-4746-47be-a519-590e7343fde0" providerId="ADAL" clId="{5F31E363-6DD6-40A2-97B2-1267DB7891D2}" dt="2023-04-18T05:46:43.141" v="1230" actId="20577"/>
          <ac:spMkLst>
            <pc:docMk/>
            <pc:sldMk cId="0" sldId="258"/>
            <ac:spMk id="226" creationId="{00000000-0000-0000-0000-000000000000}"/>
          </ac:spMkLst>
        </pc:spChg>
      </pc:sldChg>
      <pc:sldChg chg="modSp mod ord">
        <pc:chgData name="Nhan, Grace" userId="e60741d2-4746-47be-a519-590e7343fde0" providerId="ADAL" clId="{5F31E363-6DD6-40A2-97B2-1267DB7891D2}" dt="2023-04-18T05:44:08.262" v="991" actId="20577"/>
        <pc:sldMkLst>
          <pc:docMk/>
          <pc:sldMk cId="0" sldId="259"/>
        </pc:sldMkLst>
        <pc:spChg chg="mod">
          <ac:chgData name="Nhan, Grace" userId="e60741d2-4746-47be-a519-590e7343fde0" providerId="ADAL" clId="{5F31E363-6DD6-40A2-97B2-1267DB7891D2}" dt="2023-04-18T05:44:08.262" v="991" actId="20577"/>
          <ac:spMkLst>
            <pc:docMk/>
            <pc:sldMk cId="0" sldId="259"/>
            <ac:spMk id="243" creationId="{00000000-0000-0000-0000-000000000000}"/>
          </ac:spMkLst>
        </pc:spChg>
      </pc:sldChg>
      <pc:sldChg chg="addSp delSp modSp mod">
        <pc:chgData name="Nhan, Grace" userId="e60741d2-4746-47be-a519-590e7343fde0" providerId="ADAL" clId="{5F31E363-6DD6-40A2-97B2-1267DB7891D2}" dt="2023-04-19T07:50:04.229" v="3452" actId="1076"/>
        <pc:sldMkLst>
          <pc:docMk/>
          <pc:sldMk cId="0" sldId="260"/>
        </pc:sldMkLst>
        <pc:spChg chg="add mod">
          <ac:chgData name="Nhan, Grace" userId="e60741d2-4746-47be-a519-590e7343fde0" providerId="ADAL" clId="{5F31E363-6DD6-40A2-97B2-1267DB7891D2}" dt="2023-04-19T07:49:58.013" v="3450" actId="1076"/>
          <ac:spMkLst>
            <pc:docMk/>
            <pc:sldMk cId="0" sldId="260"/>
            <ac:spMk id="2" creationId="{38846965-8B6C-A2D0-8F6D-22CC724B1D14}"/>
          </ac:spMkLst>
        </pc:spChg>
        <pc:spChg chg="add mod">
          <ac:chgData name="Nhan, Grace" userId="e60741d2-4746-47be-a519-590e7343fde0" providerId="ADAL" clId="{5F31E363-6DD6-40A2-97B2-1267DB7891D2}" dt="2023-04-19T07:50:04.229" v="3452" actId="1076"/>
          <ac:spMkLst>
            <pc:docMk/>
            <pc:sldMk cId="0" sldId="260"/>
            <ac:spMk id="3" creationId="{C1FCB083-D266-D80B-0FFB-9C3038C4D157}"/>
          </ac:spMkLst>
        </pc:spChg>
        <pc:spChg chg="del">
          <ac:chgData name="Nhan, Grace" userId="e60741d2-4746-47be-a519-590e7343fde0" providerId="ADAL" clId="{5F31E363-6DD6-40A2-97B2-1267DB7891D2}" dt="2023-04-19T07:44:51.360" v="3365" actId="478"/>
          <ac:spMkLst>
            <pc:docMk/>
            <pc:sldMk cId="0" sldId="260"/>
            <ac:spMk id="14" creationId="{100977DB-7F47-858F-0990-B3887F38AE1D}"/>
          </ac:spMkLst>
        </pc:spChg>
        <pc:spChg chg="del">
          <ac:chgData name="Nhan, Grace" userId="e60741d2-4746-47be-a519-590e7343fde0" providerId="ADAL" clId="{5F31E363-6DD6-40A2-97B2-1267DB7891D2}" dt="2023-04-19T07:44:50.280" v="3364" actId="478"/>
          <ac:spMkLst>
            <pc:docMk/>
            <pc:sldMk cId="0" sldId="260"/>
            <ac:spMk id="264" creationId="{00000000-0000-0000-0000-000000000000}"/>
          </ac:spMkLst>
        </pc:spChg>
        <pc:spChg chg="del">
          <ac:chgData name="Nhan, Grace" userId="e60741d2-4746-47be-a519-590e7343fde0" providerId="ADAL" clId="{5F31E363-6DD6-40A2-97B2-1267DB7891D2}" dt="2023-04-19T07:44:49.441" v="3363" actId="478"/>
          <ac:spMkLst>
            <pc:docMk/>
            <pc:sldMk cId="0" sldId="260"/>
            <ac:spMk id="265" creationId="{00000000-0000-0000-0000-000000000000}"/>
          </ac:spMkLst>
        </pc:spChg>
        <pc:picChg chg="mod">
          <ac:chgData name="Nhan, Grace" userId="e60741d2-4746-47be-a519-590e7343fde0" providerId="ADAL" clId="{5F31E363-6DD6-40A2-97B2-1267DB7891D2}" dt="2023-04-18T04:18:35.355" v="165" actId="1076"/>
          <ac:picMkLst>
            <pc:docMk/>
            <pc:sldMk cId="0" sldId="260"/>
            <ac:picMk id="11" creationId="{B5FFC798-1F15-75C7-43A7-348F580BFF96}"/>
          </ac:picMkLst>
        </pc:picChg>
        <pc:picChg chg="mod">
          <ac:chgData name="Nhan, Grace" userId="e60741d2-4746-47be-a519-590e7343fde0" providerId="ADAL" clId="{5F31E363-6DD6-40A2-97B2-1267DB7891D2}" dt="2023-04-18T04:18:41.554" v="166" actId="1076"/>
          <ac:picMkLst>
            <pc:docMk/>
            <pc:sldMk cId="0" sldId="260"/>
            <ac:picMk id="16" creationId="{8E0678AB-EDC3-57E2-4CEC-D608E38DAF35}"/>
          </ac:picMkLst>
        </pc:picChg>
      </pc:sldChg>
      <pc:sldChg chg="delSp modSp mod">
        <pc:chgData name="Nhan, Grace" userId="e60741d2-4746-47be-a519-590e7343fde0" providerId="ADAL" clId="{5F31E363-6DD6-40A2-97B2-1267DB7891D2}" dt="2023-04-19T07:46:16.114" v="3388" actId="1076"/>
        <pc:sldMkLst>
          <pc:docMk/>
          <pc:sldMk cId="0" sldId="261"/>
        </pc:sldMkLst>
        <pc:spChg chg="mod">
          <ac:chgData name="Nhan, Grace" userId="e60741d2-4746-47be-a519-590e7343fde0" providerId="ADAL" clId="{5F31E363-6DD6-40A2-97B2-1267DB7891D2}" dt="2023-04-18T05:55:21.156" v="1881" actId="1076"/>
          <ac:spMkLst>
            <pc:docMk/>
            <pc:sldMk cId="0" sldId="261"/>
            <ac:spMk id="287" creationId="{00000000-0000-0000-0000-000000000000}"/>
          </ac:spMkLst>
        </pc:spChg>
        <pc:spChg chg="mod">
          <ac:chgData name="Nhan, Grace" userId="e60741d2-4746-47be-a519-590e7343fde0" providerId="ADAL" clId="{5F31E363-6DD6-40A2-97B2-1267DB7891D2}" dt="2023-04-19T07:46:16.114" v="3388" actId="1076"/>
          <ac:spMkLst>
            <pc:docMk/>
            <pc:sldMk cId="0" sldId="261"/>
            <ac:spMk id="288" creationId="{00000000-0000-0000-0000-000000000000}"/>
          </ac:spMkLst>
        </pc:spChg>
        <pc:spChg chg="mod">
          <ac:chgData name="Nhan, Grace" userId="e60741d2-4746-47be-a519-590e7343fde0" providerId="ADAL" clId="{5F31E363-6DD6-40A2-97B2-1267DB7891D2}" dt="2023-04-18T06:01:31.433" v="2141" actId="20577"/>
          <ac:spMkLst>
            <pc:docMk/>
            <pc:sldMk cId="0" sldId="261"/>
            <ac:spMk id="289" creationId="{00000000-0000-0000-0000-000000000000}"/>
          </ac:spMkLst>
        </pc:spChg>
        <pc:spChg chg="mod">
          <ac:chgData name="Nhan, Grace" userId="e60741d2-4746-47be-a519-590e7343fde0" providerId="ADAL" clId="{5F31E363-6DD6-40A2-97B2-1267DB7891D2}" dt="2023-04-18T05:55:04.277" v="1877" actId="20577"/>
          <ac:spMkLst>
            <pc:docMk/>
            <pc:sldMk cId="0" sldId="261"/>
            <ac:spMk id="290" creationId="{00000000-0000-0000-0000-000000000000}"/>
          </ac:spMkLst>
        </pc:spChg>
        <pc:spChg chg="mod">
          <ac:chgData name="Nhan, Grace" userId="e60741d2-4746-47be-a519-590e7343fde0" providerId="ADAL" clId="{5F31E363-6DD6-40A2-97B2-1267DB7891D2}" dt="2023-04-18T05:55:13.908" v="1879" actId="255"/>
          <ac:spMkLst>
            <pc:docMk/>
            <pc:sldMk cId="0" sldId="261"/>
            <ac:spMk id="291" creationId="{00000000-0000-0000-0000-000000000000}"/>
          </ac:spMkLst>
        </pc:spChg>
        <pc:grpChg chg="del mod">
          <ac:chgData name="Nhan, Grace" userId="e60741d2-4746-47be-a519-590e7343fde0" providerId="ADAL" clId="{5F31E363-6DD6-40A2-97B2-1267DB7891D2}" dt="2023-04-18T05:48:09.414" v="1281" actId="478"/>
          <ac:grpSpMkLst>
            <pc:docMk/>
            <pc:sldMk cId="0" sldId="261"/>
            <ac:grpSpMk id="293" creationId="{00000000-0000-0000-0000-000000000000}"/>
          </ac:grpSpMkLst>
        </pc:grpChg>
        <pc:grpChg chg="mod">
          <ac:chgData name="Nhan, Grace" userId="e60741d2-4746-47be-a519-590e7343fde0" providerId="ADAL" clId="{5F31E363-6DD6-40A2-97B2-1267DB7891D2}" dt="2023-04-18T05:58:04.277" v="1937" actId="1076"/>
          <ac:grpSpMkLst>
            <pc:docMk/>
            <pc:sldMk cId="0" sldId="261"/>
            <ac:grpSpMk id="296" creationId="{00000000-0000-0000-0000-000000000000}"/>
          </ac:grpSpMkLst>
        </pc:grpChg>
      </pc:sldChg>
      <pc:sldChg chg="addSp delSp modSp mod">
        <pc:chgData name="Nhan, Grace" userId="e60741d2-4746-47be-a519-590e7343fde0" providerId="ADAL" clId="{5F31E363-6DD6-40A2-97B2-1267DB7891D2}" dt="2023-04-18T05:44:02.236" v="990" actId="20577"/>
        <pc:sldMkLst>
          <pc:docMk/>
          <pc:sldMk cId="0" sldId="262"/>
        </pc:sldMkLst>
        <pc:spChg chg="add del mod">
          <ac:chgData name="Nhan, Grace" userId="e60741d2-4746-47be-a519-590e7343fde0" providerId="ADAL" clId="{5F31E363-6DD6-40A2-97B2-1267DB7891D2}" dt="2023-04-18T05:39:20.101" v="570" actId="478"/>
          <ac:spMkLst>
            <pc:docMk/>
            <pc:sldMk cId="0" sldId="262"/>
            <ac:spMk id="3" creationId="{4721F17D-0B17-FF6E-DE6C-C270DFA29231}"/>
          </ac:spMkLst>
        </pc:spChg>
        <pc:spChg chg="add del mod">
          <ac:chgData name="Nhan, Grace" userId="e60741d2-4746-47be-a519-590e7343fde0" providerId="ADAL" clId="{5F31E363-6DD6-40A2-97B2-1267DB7891D2}" dt="2023-04-18T05:39:44.607" v="615" actId="478"/>
          <ac:spMkLst>
            <pc:docMk/>
            <pc:sldMk cId="0" sldId="262"/>
            <ac:spMk id="5" creationId="{C0F1FC26-1B12-4B6E-DB5B-937A46F51F79}"/>
          </ac:spMkLst>
        </pc:spChg>
        <pc:spChg chg="add del mod">
          <ac:chgData name="Nhan, Grace" userId="e60741d2-4746-47be-a519-590e7343fde0" providerId="ADAL" clId="{5F31E363-6DD6-40A2-97B2-1267DB7891D2}" dt="2023-04-18T05:40:19.873" v="759" actId="478"/>
          <ac:spMkLst>
            <pc:docMk/>
            <pc:sldMk cId="0" sldId="262"/>
            <ac:spMk id="7" creationId="{15AFB5E0-6007-CC2E-0775-7688ACB25511}"/>
          </ac:spMkLst>
        </pc:spChg>
        <pc:spChg chg="mod">
          <ac:chgData name="Nhan, Grace" userId="e60741d2-4746-47be-a519-590e7343fde0" providerId="ADAL" clId="{5F31E363-6DD6-40A2-97B2-1267DB7891D2}" dt="2023-04-18T05:38:47.984" v="536" actId="20577"/>
          <ac:spMkLst>
            <pc:docMk/>
            <pc:sldMk cId="0" sldId="262"/>
            <ac:spMk id="306" creationId="{00000000-0000-0000-0000-000000000000}"/>
          </ac:spMkLst>
        </pc:spChg>
        <pc:spChg chg="del">
          <ac:chgData name="Nhan, Grace" userId="e60741d2-4746-47be-a519-590e7343fde0" providerId="ADAL" clId="{5F31E363-6DD6-40A2-97B2-1267DB7891D2}" dt="2023-04-18T05:39:12.175" v="569" actId="478"/>
          <ac:spMkLst>
            <pc:docMk/>
            <pc:sldMk cId="0" sldId="262"/>
            <ac:spMk id="307" creationId="{00000000-0000-0000-0000-000000000000}"/>
          </ac:spMkLst>
        </pc:spChg>
        <pc:spChg chg="del">
          <ac:chgData name="Nhan, Grace" userId="e60741d2-4746-47be-a519-590e7343fde0" providerId="ADAL" clId="{5F31E363-6DD6-40A2-97B2-1267DB7891D2}" dt="2023-04-18T05:39:43.332" v="614" actId="478"/>
          <ac:spMkLst>
            <pc:docMk/>
            <pc:sldMk cId="0" sldId="262"/>
            <ac:spMk id="308" creationId="{00000000-0000-0000-0000-000000000000}"/>
          </ac:spMkLst>
        </pc:spChg>
        <pc:spChg chg="mod">
          <ac:chgData name="Nhan, Grace" userId="e60741d2-4746-47be-a519-590e7343fde0" providerId="ADAL" clId="{5F31E363-6DD6-40A2-97B2-1267DB7891D2}" dt="2023-04-18T05:39:36.393" v="613" actId="20577"/>
          <ac:spMkLst>
            <pc:docMk/>
            <pc:sldMk cId="0" sldId="262"/>
            <ac:spMk id="309" creationId="{00000000-0000-0000-0000-000000000000}"/>
          </ac:spMkLst>
        </pc:spChg>
        <pc:spChg chg="mod">
          <ac:chgData name="Nhan, Grace" userId="e60741d2-4746-47be-a519-590e7343fde0" providerId="ADAL" clId="{5F31E363-6DD6-40A2-97B2-1267DB7891D2}" dt="2023-04-18T05:40:09.900" v="757" actId="20577"/>
          <ac:spMkLst>
            <pc:docMk/>
            <pc:sldMk cId="0" sldId="262"/>
            <ac:spMk id="310" creationId="{00000000-0000-0000-0000-000000000000}"/>
          </ac:spMkLst>
        </pc:spChg>
        <pc:spChg chg="mod">
          <ac:chgData name="Nhan, Grace" userId="e60741d2-4746-47be-a519-590e7343fde0" providerId="ADAL" clId="{5F31E363-6DD6-40A2-97B2-1267DB7891D2}" dt="2023-04-18T05:44:02.236" v="990" actId="20577"/>
          <ac:spMkLst>
            <pc:docMk/>
            <pc:sldMk cId="0" sldId="262"/>
            <ac:spMk id="311" creationId="{00000000-0000-0000-0000-000000000000}"/>
          </ac:spMkLst>
        </pc:spChg>
        <pc:spChg chg="del">
          <ac:chgData name="Nhan, Grace" userId="e60741d2-4746-47be-a519-590e7343fde0" providerId="ADAL" clId="{5F31E363-6DD6-40A2-97B2-1267DB7891D2}" dt="2023-04-18T05:40:16.601" v="758" actId="478"/>
          <ac:spMkLst>
            <pc:docMk/>
            <pc:sldMk cId="0" sldId="262"/>
            <ac:spMk id="312" creationId="{00000000-0000-0000-0000-000000000000}"/>
          </ac:spMkLst>
        </pc:spChg>
      </pc:sldChg>
      <pc:sldChg chg="addSp delSp modSp del mod">
        <pc:chgData name="Nhan, Grace" userId="e60741d2-4746-47be-a519-590e7343fde0" providerId="ADAL" clId="{5F31E363-6DD6-40A2-97B2-1267DB7891D2}" dt="2023-04-19T07:45:47.559" v="3383" actId="47"/>
        <pc:sldMkLst>
          <pc:docMk/>
          <pc:sldMk cId="0" sldId="273"/>
        </pc:sldMkLst>
        <pc:spChg chg="mod">
          <ac:chgData name="Nhan, Grace" userId="e60741d2-4746-47be-a519-590e7343fde0" providerId="ADAL" clId="{5F31E363-6DD6-40A2-97B2-1267DB7891D2}" dt="2023-04-16T22:07:30.193" v="15" actId="1076"/>
          <ac:spMkLst>
            <pc:docMk/>
            <pc:sldMk cId="0" sldId="273"/>
            <ac:spMk id="4" creationId="{38FDFACD-519E-1F53-5F58-2AD967F04812}"/>
          </ac:spMkLst>
        </pc:spChg>
        <pc:spChg chg="add del mod">
          <ac:chgData name="Nhan, Grace" userId="e60741d2-4746-47be-a519-590e7343fde0" providerId="ADAL" clId="{5F31E363-6DD6-40A2-97B2-1267DB7891D2}" dt="2023-04-18T05:56:02.496" v="1888" actId="478"/>
          <ac:spMkLst>
            <pc:docMk/>
            <pc:sldMk cId="0" sldId="273"/>
            <ac:spMk id="9" creationId="{49D84C26-F567-97B6-1EC0-97AAA180B754}"/>
          </ac:spMkLst>
        </pc:spChg>
        <pc:spChg chg="mod">
          <ac:chgData name="Nhan, Grace" userId="e60741d2-4746-47be-a519-590e7343fde0" providerId="ADAL" clId="{5F31E363-6DD6-40A2-97B2-1267DB7891D2}" dt="2023-04-18T04:22:17.339" v="173" actId="20577"/>
          <ac:spMkLst>
            <pc:docMk/>
            <pc:sldMk cId="0" sldId="273"/>
            <ac:spMk id="648" creationId="{00000000-0000-0000-0000-000000000000}"/>
          </ac:spMkLst>
        </pc:spChg>
        <pc:picChg chg="mod">
          <ac:chgData name="Nhan, Grace" userId="e60741d2-4746-47be-a519-590e7343fde0" providerId="ADAL" clId="{5F31E363-6DD6-40A2-97B2-1267DB7891D2}" dt="2023-04-16T22:07:10.742" v="9" actId="1076"/>
          <ac:picMkLst>
            <pc:docMk/>
            <pc:sldMk cId="0" sldId="273"/>
            <ac:picMk id="6" creationId="{900F5FDA-FD59-93F1-D154-541ADC843F9A}"/>
          </ac:picMkLst>
        </pc:picChg>
        <pc:picChg chg="add mod">
          <ac:chgData name="Nhan, Grace" userId="e60741d2-4746-47be-a519-590e7343fde0" providerId="ADAL" clId="{5F31E363-6DD6-40A2-97B2-1267DB7891D2}" dt="2023-04-16T22:07:13.034" v="10" actId="1076"/>
          <ac:picMkLst>
            <pc:docMk/>
            <pc:sldMk cId="0" sldId="273"/>
            <ac:picMk id="7" creationId="{563D02DA-7325-2BC1-4EB2-41FA1940C0C4}"/>
          </ac:picMkLst>
        </pc:picChg>
        <pc:picChg chg="mod">
          <ac:chgData name="Nhan, Grace" userId="e60741d2-4746-47be-a519-590e7343fde0" providerId="ADAL" clId="{5F31E363-6DD6-40A2-97B2-1267DB7891D2}" dt="2023-04-16T22:07:25.146" v="13" actId="1076"/>
          <ac:picMkLst>
            <pc:docMk/>
            <pc:sldMk cId="0" sldId="273"/>
            <ac:picMk id="8" creationId="{38796107-C5D1-03DA-F49D-367DE8271971}"/>
          </ac:picMkLst>
        </pc:picChg>
        <pc:picChg chg="add mod modCrop">
          <ac:chgData name="Nhan, Grace" userId="e60741d2-4746-47be-a519-590e7343fde0" providerId="ADAL" clId="{5F31E363-6DD6-40A2-97B2-1267DB7891D2}" dt="2023-04-18T04:38:57.472" v="182" actId="732"/>
          <ac:picMkLst>
            <pc:docMk/>
            <pc:sldMk cId="0" sldId="273"/>
            <ac:picMk id="10" creationId="{FBCB9878-8E66-F310-FE73-F7A484B8B18D}"/>
          </ac:picMkLst>
        </pc:picChg>
      </pc:sldChg>
      <pc:sldChg chg="addSp delSp modSp mod">
        <pc:chgData name="Nhan, Grace" userId="e60741d2-4746-47be-a519-590e7343fde0" providerId="ADAL" clId="{5F31E363-6DD6-40A2-97B2-1267DB7891D2}" dt="2023-04-18T05:59:47.333" v="2019" actId="1076"/>
        <pc:sldMkLst>
          <pc:docMk/>
          <pc:sldMk cId="0" sldId="275"/>
        </pc:sldMkLst>
        <pc:spChg chg="add del mod">
          <ac:chgData name="Nhan, Grace" userId="e60741d2-4746-47be-a519-590e7343fde0" providerId="ADAL" clId="{5F31E363-6DD6-40A2-97B2-1267DB7891D2}" dt="2023-04-18T05:59:11.036" v="1983" actId="931"/>
          <ac:spMkLst>
            <pc:docMk/>
            <pc:sldMk cId="0" sldId="275"/>
            <ac:spMk id="4" creationId="{9A6E2DA8-4007-AC6D-441D-321825E4046F}"/>
          </ac:spMkLst>
        </pc:spChg>
        <pc:spChg chg="add del mod">
          <ac:chgData name="Nhan, Grace" userId="e60741d2-4746-47be-a519-590e7343fde0" providerId="ADAL" clId="{5F31E363-6DD6-40A2-97B2-1267DB7891D2}" dt="2023-04-18T05:59:36.060" v="2018" actId="20577"/>
          <ac:spMkLst>
            <pc:docMk/>
            <pc:sldMk cId="0" sldId="275"/>
            <ac:spMk id="8" creationId="{4AF0A302-DE5A-8A2F-A0DC-67613F1D82FB}"/>
          </ac:spMkLst>
        </pc:spChg>
        <pc:spChg chg="del">
          <ac:chgData name="Nhan, Grace" userId="e60741d2-4746-47be-a519-590e7343fde0" providerId="ADAL" clId="{5F31E363-6DD6-40A2-97B2-1267DB7891D2}" dt="2023-04-18T05:59:18.833" v="1987" actId="478"/>
          <ac:spMkLst>
            <pc:docMk/>
            <pc:sldMk cId="0" sldId="275"/>
            <ac:spMk id="676" creationId="{00000000-0000-0000-0000-000000000000}"/>
          </ac:spMkLst>
        </pc:spChg>
        <pc:spChg chg="mod ord">
          <ac:chgData name="Nhan, Grace" userId="e60741d2-4746-47be-a519-590e7343fde0" providerId="ADAL" clId="{5F31E363-6DD6-40A2-97B2-1267DB7891D2}" dt="2023-04-18T05:59:14.352" v="1986" actId="166"/>
          <ac:spMkLst>
            <pc:docMk/>
            <pc:sldMk cId="0" sldId="275"/>
            <ac:spMk id="702" creationId="{00000000-0000-0000-0000-000000000000}"/>
          </ac:spMkLst>
        </pc:spChg>
        <pc:picChg chg="add mod">
          <ac:chgData name="Nhan, Grace" userId="e60741d2-4746-47be-a519-590e7343fde0" providerId="ADAL" clId="{5F31E363-6DD6-40A2-97B2-1267DB7891D2}" dt="2023-04-18T05:59:13.230" v="1984" actId="27614"/>
          <ac:picMkLst>
            <pc:docMk/>
            <pc:sldMk cId="0" sldId="275"/>
            <ac:picMk id="6" creationId="{8573971D-50C5-BF6D-AA34-2F1947E0E0AD}"/>
          </ac:picMkLst>
        </pc:picChg>
        <pc:picChg chg="add mod">
          <ac:chgData name="Nhan, Grace" userId="e60741d2-4746-47be-a519-590e7343fde0" providerId="ADAL" clId="{5F31E363-6DD6-40A2-97B2-1267DB7891D2}" dt="2023-04-18T05:59:47.333" v="2019" actId="1076"/>
          <ac:picMkLst>
            <pc:docMk/>
            <pc:sldMk cId="0" sldId="275"/>
            <ac:picMk id="9" creationId="{7754E051-3EB9-3A8F-3EE3-09610B82357A}"/>
          </ac:picMkLst>
        </pc:picChg>
        <pc:picChg chg="del">
          <ac:chgData name="Nhan, Grace" userId="e60741d2-4746-47be-a519-590e7343fde0" providerId="ADAL" clId="{5F31E363-6DD6-40A2-97B2-1267DB7891D2}" dt="2023-04-18T05:59:02.138" v="1982" actId="478"/>
          <ac:picMkLst>
            <pc:docMk/>
            <pc:sldMk cId="0" sldId="275"/>
            <ac:picMk id="693" creationId="{00000000-0000-0000-0000-000000000000}"/>
          </ac:picMkLst>
        </pc:picChg>
      </pc:sldChg>
      <pc:sldChg chg="delSp modSp mod">
        <pc:chgData name="Nhan, Grace" userId="e60741d2-4746-47be-a519-590e7343fde0" providerId="ADAL" clId="{5F31E363-6DD6-40A2-97B2-1267DB7891D2}" dt="2023-04-18T05:38:29.762" v="526" actId="20577"/>
        <pc:sldMkLst>
          <pc:docMk/>
          <pc:sldMk cId="0" sldId="278"/>
        </pc:sldMkLst>
        <pc:spChg chg="mod">
          <ac:chgData name="Nhan, Grace" userId="e60741d2-4746-47be-a519-590e7343fde0" providerId="ADAL" clId="{5F31E363-6DD6-40A2-97B2-1267DB7891D2}" dt="2023-04-18T05:38:29.762" v="526" actId="20577"/>
          <ac:spMkLst>
            <pc:docMk/>
            <pc:sldMk cId="0" sldId="278"/>
            <ac:spMk id="986" creationId="{00000000-0000-0000-0000-000000000000}"/>
          </ac:spMkLst>
        </pc:spChg>
        <pc:spChg chg="mod">
          <ac:chgData name="Nhan, Grace" userId="e60741d2-4746-47be-a519-590e7343fde0" providerId="ADAL" clId="{5F31E363-6DD6-40A2-97B2-1267DB7891D2}" dt="2023-04-18T03:44:53.039" v="157" actId="20577"/>
          <ac:spMkLst>
            <pc:docMk/>
            <pc:sldMk cId="0" sldId="278"/>
            <ac:spMk id="987" creationId="{00000000-0000-0000-0000-000000000000}"/>
          </ac:spMkLst>
        </pc:spChg>
        <pc:spChg chg="del topLvl">
          <ac:chgData name="Nhan, Grace" userId="e60741d2-4746-47be-a519-590e7343fde0" providerId="ADAL" clId="{5F31E363-6DD6-40A2-97B2-1267DB7891D2}" dt="2023-04-16T21:58:50.680" v="0" actId="478"/>
          <ac:spMkLst>
            <pc:docMk/>
            <pc:sldMk cId="0" sldId="278"/>
            <ac:spMk id="1000" creationId="{00000000-0000-0000-0000-000000000000}"/>
          </ac:spMkLst>
        </pc:spChg>
        <pc:spChg chg="del topLvl">
          <ac:chgData name="Nhan, Grace" userId="e60741d2-4746-47be-a519-590e7343fde0" providerId="ADAL" clId="{5F31E363-6DD6-40A2-97B2-1267DB7891D2}" dt="2023-04-16T21:58:51.998" v="1" actId="478"/>
          <ac:spMkLst>
            <pc:docMk/>
            <pc:sldMk cId="0" sldId="278"/>
            <ac:spMk id="1001" creationId="{00000000-0000-0000-0000-000000000000}"/>
          </ac:spMkLst>
        </pc:spChg>
        <pc:grpChg chg="del">
          <ac:chgData name="Nhan, Grace" userId="e60741d2-4746-47be-a519-590e7343fde0" providerId="ADAL" clId="{5F31E363-6DD6-40A2-97B2-1267DB7891D2}" dt="2023-04-16T21:58:53.121" v="2" actId="478"/>
          <ac:grpSpMkLst>
            <pc:docMk/>
            <pc:sldMk cId="0" sldId="278"/>
            <ac:grpSpMk id="991" creationId="{00000000-0000-0000-0000-000000000000}"/>
          </ac:grpSpMkLst>
        </pc:grpChg>
        <pc:grpChg chg="del">
          <ac:chgData name="Nhan, Grace" userId="e60741d2-4746-47be-a519-590e7343fde0" providerId="ADAL" clId="{5F31E363-6DD6-40A2-97B2-1267DB7891D2}" dt="2023-04-16T21:58:54.397" v="3" actId="478"/>
          <ac:grpSpMkLst>
            <pc:docMk/>
            <pc:sldMk cId="0" sldId="278"/>
            <ac:grpSpMk id="996" creationId="{00000000-0000-0000-0000-000000000000}"/>
          </ac:grpSpMkLst>
        </pc:grpChg>
        <pc:grpChg chg="del">
          <ac:chgData name="Nhan, Grace" userId="e60741d2-4746-47be-a519-590e7343fde0" providerId="ADAL" clId="{5F31E363-6DD6-40A2-97B2-1267DB7891D2}" dt="2023-04-16T21:58:50.680" v="0" actId="478"/>
          <ac:grpSpMkLst>
            <pc:docMk/>
            <pc:sldMk cId="0" sldId="278"/>
            <ac:grpSpMk id="999" creationId="{00000000-0000-0000-0000-000000000000}"/>
          </ac:grpSpMkLst>
        </pc:grpChg>
      </pc:sldChg>
      <pc:sldChg chg="addSp delSp modSp mod ord">
        <pc:chgData name="Nhan, Grace" userId="e60741d2-4746-47be-a519-590e7343fde0" providerId="ADAL" clId="{5F31E363-6DD6-40A2-97B2-1267DB7891D2}" dt="2023-04-19T07:26:13.164" v="3301" actId="20577"/>
        <pc:sldMkLst>
          <pc:docMk/>
          <pc:sldMk cId="933946146" sldId="298"/>
        </pc:sldMkLst>
        <pc:spChg chg="add del mod">
          <ac:chgData name="Nhan, Grace" userId="e60741d2-4746-47be-a519-590e7343fde0" providerId="ADAL" clId="{5F31E363-6DD6-40A2-97B2-1267DB7891D2}" dt="2023-04-18T05:49:08.526" v="1333" actId="478"/>
          <ac:spMkLst>
            <pc:docMk/>
            <pc:sldMk cId="933946146" sldId="298"/>
            <ac:spMk id="3" creationId="{14375824-A0FB-492B-58DD-969E984CEE18}"/>
          </ac:spMkLst>
        </pc:spChg>
        <pc:spChg chg="add del mod">
          <ac:chgData name="Nhan, Grace" userId="e60741d2-4746-47be-a519-590e7343fde0" providerId="ADAL" clId="{5F31E363-6DD6-40A2-97B2-1267DB7891D2}" dt="2023-04-18T05:51:52.597" v="1574" actId="478"/>
          <ac:spMkLst>
            <pc:docMk/>
            <pc:sldMk cId="933946146" sldId="298"/>
            <ac:spMk id="7" creationId="{5BD80587-0AFF-AC4D-7303-7B2DC1D7790F}"/>
          </ac:spMkLst>
        </pc:spChg>
        <pc:spChg chg="add del mod">
          <ac:chgData name="Nhan, Grace" userId="e60741d2-4746-47be-a519-590e7343fde0" providerId="ADAL" clId="{5F31E363-6DD6-40A2-97B2-1267DB7891D2}" dt="2023-04-18T05:51:55.500" v="1576" actId="478"/>
          <ac:spMkLst>
            <pc:docMk/>
            <pc:sldMk cId="933946146" sldId="298"/>
            <ac:spMk id="9" creationId="{1EDB42A0-E219-BFF6-8D4F-7744A063ED74}"/>
          </ac:spMkLst>
        </pc:spChg>
        <pc:spChg chg="mod">
          <ac:chgData name="Nhan, Grace" userId="e60741d2-4746-47be-a519-590e7343fde0" providerId="ADAL" clId="{5F31E363-6DD6-40A2-97B2-1267DB7891D2}" dt="2023-04-19T07:23:12.508" v="3091" actId="14100"/>
          <ac:spMkLst>
            <pc:docMk/>
            <pc:sldMk cId="933946146" sldId="298"/>
            <ac:spMk id="306" creationId="{00000000-0000-0000-0000-000000000000}"/>
          </ac:spMkLst>
        </pc:spChg>
        <pc:spChg chg="mod">
          <ac:chgData name="Nhan, Grace" userId="e60741d2-4746-47be-a519-590e7343fde0" providerId="ADAL" clId="{5F31E363-6DD6-40A2-97B2-1267DB7891D2}" dt="2023-04-18T05:52:40.578" v="1585" actId="1076"/>
          <ac:spMkLst>
            <pc:docMk/>
            <pc:sldMk cId="933946146" sldId="298"/>
            <ac:spMk id="307" creationId="{00000000-0000-0000-0000-000000000000}"/>
          </ac:spMkLst>
        </pc:spChg>
        <pc:spChg chg="mod">
          <ac:chgData name="Nhan, Grace" userId="e60741d2-4746-47be-a519-590e7343fde0" providerId="ADAL" clId="{5F31E363-6DD6-40A2-97B2-1267DB7891D2}" dt="2023-04-18T05:52:51.342" v="1587" actId="1076"/>
          <ac:spMkLst>
            <pc:docMk/>
            <pc:sldMk cId="933946146" sldId="298"/>
            <ac:spMk id="308" creationId="{00000000-0000-0000-0000-000000000000}"/>
          </ac:spMkLst>
        </pc:spChg>
        <pc:spChg chg="mod">
          <ac:chgData name="Nhan, Grace" userId="e60741d2-4746-47be-a519-590e7343fde0" providerId="ADAL" clId="{5F31E363-6DD6-40A2-97B2-1267DB7891D2}" dt="2023-04-19T07:26:13.164" v="3301" actId="20577"/>
          <ac:spMkLst>
            <pc:docMk/>
            <pc:sldMk cId="933946146" sldId="298"/>
            <ac:spMk id="309" creationId="{00000000-0000-0000-0000-000000000000}"/>
          </ac:spMkLst>
        </pc:spChg>
        <pc:spChg chg="mod">
          <ac:chgData name="Nhan, Grace" userId="e60741d2-4746-47be-a519-590e7343fde0" providerId="ADAL" clId="{5F31E363-6DD6-40A2-97B2-1267DB7891D2}" dt="2023-04-19T07:25:06.575" v="3238" actId="20577"/>
          <ac:spMkLst>
            <pc:docMk/>
            <pc:sldMk cId="933946146" sldId="298"/>
            <ac:spMk id="310" creationId="{00000000-0000-0000-0000-000000000000}"/>
          </ac:spMkLst>
        </pc:spChg>
        <pc:spChg chg="del">
          <ac:chgData name="Nhan, Grace" userId="e60741d2-4746-47be-a519-590e7343fde0" providerId="ADAL" clId="{5F31E363-6DD6-40A2-97B2-1267DB7891D2}" dt="2023-04-18T05:51:53.963" v="1575" actId="478"/>
          <ac:spMkLst>
            <pc:docMk/>
            <pc:sldMk cId="933946146" sldId="298"/>
            <ac:spMk id="311" creationId="{00000000-0000-0000-0000-000000000000}"/>
          </ac:spMkLst>
        </pc:spChg>
        <pc:spChg chg="del">
          <ac:chgData name="Nhan, Grace" userId="e60741d2-4746-47be-a519-590e7343fde0" providerId="ADAL" clId="{5F31E363-6DD6-40A2-97B2-1267DB7891D2}" dt="2023-04-18T05:51:48.559" v="1573" actId="478"/>
          <ac:spMkLst>
            <pc:docMk/>
            <pc:sldMk cId="933946146" sldId="298"/>
            <ac:spMk id="312" creationId="{00000000-0000-0000-0000-000000000000}"/>
          </ac:spMkLst>
        </pc:spChg>
        <pc:grpChg chg="mod">
          <ac:chgData name="Nhan, Grace" userId="e60741d2-4746-47be-a519-590e7343fde0" providerId="ADAL" clId="{5F31E363-6DD6-40A2-97B2-1267DB7891D2}" dt="2023-04-18T05:52:17.411" v="1582" actId="1076"/>
          <ac:grpSpMkLst>
            <pc:docMk/>
            <pc:sldMk cId="933946146" sldId="298"/>
            <ac:grpSpMk id="313" creationId="{00000000-0000-0000-0000-000000000000}"/>
          </ac:grpSpMkLst>
        </pc:grpChg>
        <pc:grpChg chg="del">
          <ac:chgData name="Nhan, Grace" userId="e60741d2-4746-47be-a519-590e7343fde0" providerId="ADAL" clId="{5F31E363-6DD6-40A2-97B2-1267DB7891D2}" dt="2023-04-18T05:51:56.230" v="1577" actId="478"/>
          <ac:grpSpMkLst>
            <pc:docMk/>
            <pc:sldMk cId="933946146" sldId="298"/>
            <ac:grpSpMk id="322" creationId="{00000000-0000-0000-0000-000000000000}"/>
          </ac:grpSpMkLst>
        </pc:grpChg>
        <pc:grpChg chg="mod">
          <ac:chgData name="Nhan, Grace" userId="e60741d2-4746-47be-a519-590e7343fde0" providerId="ADAL" clId="{5F31E363-6DD6-40A2-97B2-1267DB7891D2}" dt="2023-04-18T05:52:35.930" v="1584" actId="1076"/>
          <ac:grpSpMkLst>
            <pc:docMk/>
            <pc:sldMk cId="933946146" sldId="298"/>
            <ac:grpSpMk id="327" creationId="{00000000-0000-0000-0000-000000000000}"/>
          </ac:grpSpMkLst>
        </pc:grpChg>
        <pc:picChg chg="add mod">
          <ac:chgData name="Nhan, Grace" userId="e60741d2-4746-47be-a519-590e7343fde0" providerId="ADAL" clId="{5F31E363-6DD6-40A2-97B2-1267DB7891D2}" dt="2023-04-19T07:23:20.672" v="3094" actId="1076"/>
          <ac:picMkLst>
            <pc:docMk/>
            <pc:sldMk cId="933946146" sldId="298"/>
            <ac:picMk id="4" creationId="{1CC12840-22DE-AB9C-27DA-7BB4D01D3BDD}"/>
          </ac:picMkLst>
        </pc:picChg>
        <pc:picChg chg="add mod">
          <ac:chgData name="Nhan, Grace" userId="e60741d2-4746-47be-a519-590e7343fde0" providerId="ADAL" clId="{5F31E363-6DD6-40A2-97B2-1267DB7891D2}" dt="2023-04-19T07:25:04.960" v="3237" actId="14100"/>
          <ac:picMkLst>
            <pc:docMk/>
            <pc:sldMk cId="933946146" sldId="298"/>
            <ac:picMk id="5" creationId="{3ED14735-857D-24C4-E2B4-BA594D135A18}"/>
          </ac:picMkLst>
        </pc:picChg>
        <pc:picChg chg="del">
          <ac:chgData name="Nhan, Grace" userId="e60741d2-4746-47be-a519-590e7343fde0" providerId="ADAL" clId="{5F31E363-6DD6-40A2-97B2-1267DB7891D2}" dt="2023-04-18T05:49:06.549" v="1332" actId="478"/>
          <ac:picMkLst>
            <pc:docMk/>
            <pc:sldMk cId="933946146" sldId="298"/>
            <ac:picMk id="305" creationId="{00000000-0000-0000-0000-000000000000}"/>
          </ac:picMkLst>
        </pc:picChg>
      </pc:sldChg>
      <pc:sldChg chg="addSp delSp modSp mod">
        <pc:chgData name="Nhan, Grace" userId="e60741d2-4746-47be-a519-590e7343fde0" providerId="ADAL" clId="{5F31E363-6DD6-40A2-97B2-1267DB7891D2}" dt="2023-04-18T06:07:01.393" v="2613" actId="20577"/>
        <pc:sldMkLst>
          <pc:docMk/>
          <pc:sldMk cId="3513799976" sldId="299"/>
        </pc:sldMkLst>
        <pc:spChg chg="add del mod">
          <ac:chgData name="Nhan, Grace" userId="e60741d2-4746-47be-a519-590e7343fde0" providerId="ADAL" clId="{5F31E363-6DD6-40A2-97B2-1267DB7891D2}" dt="2023-04-18T05:58:22.142" v="1939" actId="478"/>
          <ac:spMkLst>
            <pc:docMk/>
            <pc:sldMk cId="3513799976" sldId="299"/>
            <ac:spMk id="3" creationId="{70538EEB-4EFB-1CAF-1C9B-F318D8B93C6B}"/>
          </ac:spMkLst>
        </pc:spChg>
        <pc:spChg chg="add del mod">
          <ac:chgData name="Nhan, Grace" userId="e60741d2-4746-47be-a519-590e7343fde0" providerId="ADAL" clId="{5F31E363-6DD6-40A2-97B2-1267DB7891D2}" dt="2023-04-18T06:02:42.561" v="2145"/>
          <ac:spMkLst>
            <pc:docMk/>
            <pc:sldMk cId="3513799976" sldId="299"/>
            <ac:spMk id="4" creationId="{4303C9F6-57A9-21D4-907F-09A8D705FE57}"/>
          </ac:spMkLst>
        </pc:spChg>
        <pc:spChg chg="add mod">
          <ac:chgData name="Nhan, Grace" userId="e60741d2-4746-47be-a519-590e7343fde0" providerId="ADAL" clId="{5F31E363-6DD6-40A2-97B2-1267DB7891D2}" dt="2023-04-18T06:02:49.257" v="2147" actId="1076"/>
          <ac:spMkLst>
            <pc:docMk/>
            <pc:sldMk cId="3513799976" sldId="299"/>
            <ac:spMk id="5" creationId="{E506BEC2-D236-A8FF-60C1-38A4D2137118}"/>
          </ac:spMkLst>
        </pc:spChg>
        <pc:spChg chg="add mod">
          <ac:chgData name="Nhan, Grace" userId="e60741d2-4746-47be-a519-590e7343fde0" providerId="ADAL" clId="{5F31E363-6DD6-40A2-97B2-1267DB7891D2}" dt="2023-04-18T06:02:51.917" v="2149" actId="1076"/>
          <ac:spMkLst>
            <pc:docMk/>
            <pc:sldMk cId="3513799976" sldId="299"/>
            <ac:spMk id="6" creationId="{A15A4C7D-9ACE-B9A2-9DA7-4BA25AADE443}"/>
          </ac:spMkLst>
        </pc:spChg>
        <pc:spChg chg="add del mod">
          <ac:chgData name="Nhan, Grace" userId="e60741d2-4746-47be-a519-590e7343fde0" providerId="ADAL" clId="{5F31E363-6DD6-40A2-97B2-1267DB7891D2}" dt="2023-04-18T06:03:15.788" v="2151" actId="478"/>
          <ac:spMkLst>
            <pc:docMk/>
            <pc:sldMk cId="3513799976" sldId="299"/>
            <ac:spMk id="8" creationId="{A3F1E9BF-2F41-68E9-CA9B-32FF0918CC14}"/>
          </ac:spMkLst>
        </pc:spChg>
        <pc:spChg chg="add del mod">
          <ac:chgData name="Nhan, Grace" userId="e60741d2-4746-47be-a519-590e7343fde0" providerId="ADAL" clId="{5F31E363-6DD6-40A2-97B2-1267DB7891D2}" dt="2023-04-18T06:04:28.600" v="2280" actId="478"/>
          <ac:spMkLst>
            <pc:docMk/>
            <pc:sldMk cId="3513799976" sldId="299"/>
            <ac:spMk id="10" creationId="{2895BD60-35DD-9DB0-E64A-5AD4FBDF2F16}"/>
          </ac:spMkLst>
        </pc:spChg>
        <pc:spChg chg="add del mod">
          <ac:chgData name="Nhan, Grace" userId="e60741d2-4746-47be-a519-590e7343fde0" providerId="ADAL" clId="{5F31E363-6DD6-40A2-97B2-1267DB7891D2}" dt="2023-04-18T06:04:31.109" v="2282" actId="478"/>
          <ac:spMkLst>
            <pc:docMk/>
            <pc:sldMk cId="3513799976" sldId="299"/>
            <ac:spMk id="12" creationId="{EF720F3C-6962-9309-253B-EB7F67A04D29}"/>
          </ac:spMkLst>
        </pc:spChg>
        <pc:spChg chg="add del mod">
          <ac:chgData name="Nhan, Grace" userId="e60741d2-4746-47be-a519-590e7343fde0" providerId="ADAL" clId="{5F31E363-6DD6-40A2-97B2-1267DB7891D2}" dt="2023-04-18T06:04:33.990" v="2284" actId="478"/>
          <ac:spMkLst>
            <pc:docMk/>
            <pc:sldMk cId="3513799976" sldId="299"/>
            <ac:spMk id="14" creationId="{B622A85D-69F5-35B2-0AE6-D994DC3A5976}"/>
          </ac:spMkLst>
        </pc:spChg>
        <pc:spChg chg="add del mod">
          <ac:chgData name="Nhan, Grace" userId="e60741d2-4746-47be-a519-590e7343fde0" providerId="ADAL" clId="{5F31E363-6DD6-40A2-97B2-1267DB7891D2}" dt="2023-04-18T06:05:05.878" v="2343" actId="478"/>
          <ac:spMkLst>
            <pc:docMk/>
            <pc:sldMk cId="3513799976" sldId="299"/>
            <ac:spMk id="16" creationId="{84EB62E9-516F-67A9-77D0-A50BDE828740}"/>
          </ac:spMkLst>
        </pc:spChg>
        <pc:spChg chg="add del mod">
          <ac:chgData name="Nhan, Grace" userId="e60741d2-4746-47be-a519-590e7343fde0" providerId="ADAL" clId="{5F31E363-6DD6-40A2-97B2-1267DB7891D2}" dt="2023-04-18T06:05:08.649" v="2345" actId="478"/>
          <ac:spMkLst>
            <pc:docMk/>
            <pc:sldMk cId="3513799976" sldId="299"/>
            <ac:spMk id="18" creationId="{B8355EE5-39EB-E724-1911-12B6D182843B}"/>
          </ac:spMkLst>
        </pc:spChg>
        <pc:spChg chg="add del mod">
          <ac:chgData name="Nhan, Grace" userId="e60741d2-4746-47be-a519-590e7343fde0" providerId="ADAL" clId="{5F31E363-6DD6-40A2-97B2-1267DB7891D2}" dt="2023-04-18T06:05:12.525" v="2347" actId="478"/>
          <ac:spMkLst>
            <pc:docMk/>
            <pc:sldMk cId="3513799976" sldId="299"/>
            <ac:spMk id="20" creationId="{5286D790-D536-8627-B391-E7C4128A0D89}"/>
          </ac:spMkLst>
        </pc:spChg>
        <pc:spChg chg="add del mod">
          <ac:chgData name="Nhan, Grace" userId="e60741d2-4746-47be-a519-590e7343fde0" providerId="ADAL" clId="{5F31E363-6DD6-40A2-97B2-1267DB7891D2}" dt="2023-04-18T06:05:12.525" v="2347" actId="478"/>
          <ac:spMkLst>
            <pc:docMk/>
            <pc:sldMk cId="3513799976" sldId="299"/>
            <ac:spMk id="22" creationId="{63E54247-BF22-8CAF-7AA2-000C33C43F82}"/>
          </ac:spMkLst>
        </pc:spChg>
        <pc:spChg chg="add del mod">
          <ac:chgData name="Nhan, Grace" userId="e60741d2-4746-47be-a519-590e7343fde0" providerId="ADAL" clId="{5F31E363-6DD6-40A2-97B2-1267DB7891D2}" dt="2023-04-18T06:05:15.753" v="2348" actId="478"/>
          <ac:spMkLst>
            <pc:docMk/>
            <pc:sldMk cId="3513799976" sldId="299"/>
            <ac:spMk id="24" creationId="{FC5659E5-97EB-FB2C-84BD-2154775CD857}"/>
          </ac:spMkLst>
        </pc:spChg>
        <pc:spChg chg="add del mod">
          <ac:chgData name="Nhan, Grace" userId="e60741d2-4746-47be-a519-590e7343fde0" providerId="ADAL" clId="{5F31E363-6DD6-40A2-97B2-1267DB7891D2}" dt="2023-04-18T06:05:16.789" v="2349" actId="478"/>
          <ac:spMkLst>
            <pc:docMk/>
            <pc:sldMk cId="3513799976" sldId="299"/>
            <ac:spMk id="26" creationId="{AC5D1D69-046F-1D7B-2831-395874CDE149}"/>
          </ac:spMkLst>
        </pc:spChg>
        <pc:spChg chg="add mod">
          <ac:chgData name="Nhan, Grace" userId="e60741d2-4746-47be-a519-590e7343fde0" providerId="ADAL" clId="{5F31E363-6DD6-40A2-97B2-1267DB7891D2}" dt="2023-04-18T06:06:14.546" v="2433" actId="6549"/>
          <ac:spMkLst>
            <pc:docMk/>
            <pc:sldMk cId="3513799976" sldId="299"/>
            <ac:spMk id="27" creationId="{9BA70257-F6D3-76AE-F206-0797ED9C0B85}"/>
          </ac:spMkLst>
        </pc:spChg>
        <pc:spChg chg="add mod">
          <ac:chgData name="Nhan, Grace" userId="e60741d2-4746-47be-a519-590e7343fde0" providerId="ADAL" clId="{5F31E363-6DD6-40A2-97B2-1267DB7891D2}" dt="2023-04-18T06:07:01.393" v="2613" actId="20577"/>
          <ac:spMkLst>
            <pc:docMk/>
            <pc:sldMk cId="3513799976" sldId="299"/>
            <ac:spMk id="28" creationId="{D1AC9D9C-227A-C259-C60E-CC0A2302400F}"/>
          </ac:spMkLst>
        </pc:spChg>
        <pc:spChg chg="mod">
          <ac:chgData name="Nhan, Grace" userId="e60741d2-4746-47be-a519-590e7343fde0" providerId="ADAL" clId="{5F31E363-6DD6-40A2-97B2-1267DB7891D2}" dt="2023-04-18T05:58:44.411" v="1981" actId="14100"/>
          <ac:spMkLst>
            <pc:docMk/>
            <pc:sldMk cId="3513799976" sldId="299"/>
            <ac:spMk id="214" creationId="{00000000-0000-0000-0000-000000000000}"/>
          </ac:spMkLst>
        </pc:spChg>
        <pc:spChg chg="del">
          <ac:chgData name="Nhan, Grace" userId="e60741d2-4746-47be-a519-590e7343fde0" providerId="ADAL" clId="{5F31E363-6DD6-40A2-97B2-1267DB7891D2}" dt="2023-04-18T06:03:14.490" v="2150" actId="478"/>
          <ac:spMkLst>
            <pc:docMk/>
            <pc:sldMk cId="3513799976" sldId="299"/>
            <ac:spMk id="215" creationId="{00000000-0000-0000-0000-000000000000}"/>
          </ac:spMkLst>
        </pc:spChg>
        <pc:spChg chg="del">
          <ac:chgData name="Nhan, Grace" userId="e60741d2-4746-47be-a519-590e7343fde0" providerId="ADAL" clId="{5F31E363-6DD6-40A2-97B2-1267DB7891D2}" dt="2023-04-18T06:05:04.581" v="2342" actId="478"/>
          <ac:spMkLst>
            <pc:docMk/>
            <pc:sldMk cId="3513799976" sldId="299"/>
            <ac:spMk id="216" creationId="{00000000-0000-0000-0000-000000000000}"/>
          </ac:spMkLst>
        </pc:spChg>
        <pc:spChg chg="del">
          <ac:chgData name="Nhan, Grace" userId="e60741d2-4746-47be-a519-590e7343fde0" providerId="ADAL" clId="{5F31E363-6DD6-40A2-97B2-1267DB7891D2}" dt="2023-04-18T06:04:27.339" v="2279" actId="478"/>
          <ac:spMkLst>
            <pc:docMk/>
            <pc:sldMk cId="3513799976" sldId="299"/>
            <ac:spMk id="217" creationId="{00000000-0000-0000-0000-000000000000}"/>
          </ac:spMkLst>
        </pc:spChg>
        <pc:spChg chg="del">
          <ac:chgData name="Nhan, Grace" userId="e60741d2-4746-47be-a519-590e7343fde0" providerId="ADAL" clId="{5F31E363-6DD6-40A2-97B2-1267DB7891D2}" dt="2023-04-18T06:05:07.112" v="2344" actId="478"/>
          <ac:spMkLst>
            <pc:docMk/>
            <pc:sldMk cId="3513799976" sldId="299"/>
            <ac:spMk id="218" creationId="{00000000-0000-0000-0000-000000000000}"/>
          </ac:spMkLst>
        </pc:spChg>
        <pc:spChg chg="mod">
          <ac:chgData name="Nhan, Grace" userId="e60741d2-4746-47be-a519-590e7343fde0" providerId="ADAL" clId="{5F31E363-6DD6-40A2-97B2-1267DB7891D2}" dt="2023-04-18T06:04:10.726" v="2239" actId="14100"/>
          <ac:spMkLst>
            <pc:docMk/>
            <pc:sldMk cId="3513799976" sldId="299"/>
            <ac:spMk id="219" creationId="{00000000-0000-0000-0000-000000000000}"/>
          </ac:spMkLst>
        </pc:spChg>
        <pc:spChg chg="del">
          <ac:chgData name="Nhan, Grace" userId="e60741d2-4746-47be-a519-590e7343fde0" providerId="ADAL" clId="{5F31E363-6DD6-40A2-97B2-1267DB7891D2}" dt="2023-04-18T06:04:30.118" v="2281" actId="478"/>
          <ac:spMkLst>
            <pc:docMk/>
            <pc:sldMk cId="3513799976" sldId="299"/>
            <ac:spMk id="220" creationId="{00000000-0000-0000-0000-000000000000}"/>
          </ac:spMkLst>
        </pc:spChg>
        <pc:spChg chg="del">
          <ac:chgData name="Nhan, Grace" userId="e60741d2-4746-47be-a519-590e7343fde0" providerId="ADAL" clId="{5F31E363-6DD6-40A2-97B2-1267DB7891D2}" dt="2023-04-18T06:05:12.525" v="2347" actId="478"/>
          <ac:spMkLst>
            <pc:docMk/>
            <pc:sldMk cId="3513799976" sldId="299"/>
            <ac:spMk id="221" creationId="{00000000-0000-0000-0000-000000000000}"/>
          </ac:spMkLst>
        </pc:spChg>
        <pc:spChg chg="del">
          <ac:chgData name="Nhan, Grace" userId="e60741d2-4746-47be-a519-590e7343fde0" providerId="ADAL" clId="{5F31E363-6DD6-40A2-97B2-1267DB7891D2}" dt="2023-04-18T06:05:10.125" v="2346" actId="478"/>
          <ac:spMkLst>
            <pc:docMk/>
            <pc:sldMk cId="3513799976" sldId="299"/>
            <ac:spMk id="222" creationId="{00000000-0000-0000-0000-000000000000}"/>
          </ac:spMkLst>
        </pc:spChg>
        <pc:spChg chg="mod">
          <ac:chgData name="Nhan, Grace" userId="e60741d2-4746-47be-a519-590e7343fde0" providerId="ADAL" clId="{5F31E363-6DD6-40A2-97B2-1267DB7891D2}" dt="2023-04-18T06:04:59.507" v="2341" actId="20577"/>
          <ac:spMkLst>
            <pc:docMk/>
            <pc:sldMk cId="3513799976" sldId="299"/>
            <ac:spMk id="223" creationId="{00000000-0000-0000-0000-000000000000}"/>
          </ac:spMkLst>
        </pc:spChg>
        <pc:spChg chg="del">
          <ac:chgData name="Nhan, Grace" userId="e60741d2-4746-47be-a519-590e7343fde0" providerId="ADAL" clId="{5F31E363-6DD6-40A2-97B2-1267DB7891D2}" dt="2023-04-18T06:04:32.409" v="2283" actId="478"/>
          <ac:spMkLst>
            <pc:docMk/>
            <pc:sldMk cId="3513799976" sldId="299"/>
            <ac:spMk id="224" creationId="{00000000-0000-0000-0000-000000000000}"/>
          </ac:spMkLst>
        </pc:spChg>
        <pc:spChg chg="del">
          <ac:chgData name="Nhan, Grace" userId="e60741d2-4746-47be-a519-590e7343fde0" providerId="ADAL" clId="{5F31E363-6DD6-40A2-97B2-1267DB7891D2}" dt="2023-04-18T06:05:12.525" v="2347" actId="478"/>
          <ac:spMkLst>
            <pc:docMk/>
            <pc:sldMk cId="3513799976" sldId="299"/>
            <ac:spMk id="225" creationId="{00000000-0000-0000-0000-000000000000}"/>
          </ac:spMkLst>
        </pc:spChg>
        <pc:spChg chg="del">
          <ac:chgData name="Nhan, Grace" userId="e60741d2-4746-47be-a519-590e7343fde0" providerId="ADAL" clId="{5F31E363-6DD6-40A2-97B2-1267DB7891D2}" dt="2023-04-18T06:05:10.125" v="2346" actId="478"/>
          <ac:spMkLst>
            <pc:docMk/>
            <pc:sldMk cId="3513799976" sldId="299"/>
            <ac:spMk id="226" creationId="{00000000-0000-0000-0000-000000000000}"/>
          </ac:spMkLst>
        </pc:spChg>
        <pc:grpChg chg="del">
          <ac:chgData name="Nhan, Grace" userId="e60741d2-4746-47be-a519-590e7343fde0" providerId="ADAL" clId="{5F31E363-6DD6-40A2-97B2-1267DB7891D2}" dt="2023-04-18T05:58:25.211" v="1940" actId="478"/>
          <ac:grpSpMkLst>
            <pc:docMk/>
            <pc:sldMk cId="3513799976" sldId="299"/>
            <ac:grpSpMk id="228" creationId="{00000000-0000-0000-0000-000000000000}"/>
          </ac:grpSpMkLst>
        </pc:grpChg>
        <pc:picChg chg="del">
          <ac:chgData name="Nhan, Grace" userId="e60741d2-4746-47be-a519-590e7343fde0" providerId="ADAL" clId="{5F31E363-6DD6-40A2-97B2-1267DB7891D2}" dt="2023-04-18T05:58:11.115" v="1938" actId="478"/>
          <ac:picMkLst>
            <pc:docMk/>
            <pc:sldMk cId="3513799976" sldId="299"/>
            <ac:picMk id="213" creationId="{00000000-0000-0000-0000-000000000000}"/>
          </ac:picMkLst>
        </pc:picChg>
      </pc:sldChg>
      <pc:sldChg chg="addSp modSp del mod">
        <pc:chgData name="Nhan, Grace" userId="e60741d2-4746-47be-a519-590e7343fde0" providerId="ADAL" clId="{5F31E363-6DD6-40A2-97B2-1267DB7891D2}" dt="2023-04-19T07:46:42.177" v="3394" actId="47"/>
        <pc:sldMkLst>
          <pc:docMk/>
          <pc:sldMk cId="2593962994" sldId="301"/>
        </pc:sldMkLst>
        <pc:spChg chg="add mod">
          <ac:chgData name="Nhan, Grace" userId="e60741d2-4746-47be-a519-590e7343fde0" providerId="ADAL" clId="{5F31E363-6DD6-40A2-97B2-1267DB7891D2}" dt="2023-04-19T07:46:33.325" v="3392" actId="1076"/>
          <ac:spMkLst>
            <pc:docMk/>
            <pc:sldMk cId="2593962994" sldId="301"/>
            <ac:spMk id="5" creationId="{5246A630-476B-4FD6-0B87-33666E8948C5}"/>
          </ac:spMkLst>
        </pc:spChg>
        <pc:spChg chg="add mod">
          <ac:chgData name="Nhan, Grace" userId="e60741d2-4746-47be-a519-590e7343fde0" providerId="ADAL" clId="{5F31E363-6DD6-40A2-97B2-1267DB7891D2}" dt="2023-04-19T07:24:01.324" v="3135" actId="313"/>
          <ac:spMkLst>
            <pc:docMk/>
            <pc:sldMk cId="2593962994" sldId="301"/>
            <ac:spMk id="6" creationId="{BB22A5FC-F982-6D81-C6CD-B0A2DF178460}"/>
          </ac:spMkLst>
        </pc:spChg>
        <pc:spChg chg="mod">
          <ac:chgData name="Nhan, Grace" userId="e60741d2-4746-47be-a519-590e7343fde0" providerId="ADAL" clId="{5F31E363-6DD6-40A2-97B2-1267DB7891D2}" dt="2023-04-18T05:55:56.500" v="1887" actId="2711"/>
          <ac:spMkLst>
            <pc:docMk/>
            <pc:sldMk cId="2593962994" sldId="301"/>
            <ac:spMk id="12" creationId="{080529E7-7C5E-3C94-8790-414FC37E0E80}"/>
          </ac:spMkLst>
        </pc:spChg>
        <pc:spChg chg="mod">
          <ac:chgData name="Nhan, Grace" userId="e60741d2-4746-47be-a519-590e7343fde0" providerId="ADAL" clId="{5F31E363-6DD6-40A2-97B2-1267DB7891D2}" dt="2023-04-18T05:55:50.756" v="1886" actId="2711"/>
          <ac:spMkLst>
            <pc:docMk/>
            <pc:sldMk cId="2593962994" sldId="301"/>
            <ac:spMk id="15" creationId="{01A58F4A-75AB-5A86-1633-04DE3A121FDF}"/>
          </ac:spMkLst>
        </pc:spChg>
        <pc:spChg chg="mod">
          <ac:chgData name="Nhan, Grace" userId="e60741d2-4746-47be-a519-590e7343fde0" providerId="ADAL" clId="{5F31E363-6DD6-40A2-97B2-1267DB7891D2}" dt="2023-04-19T07:46:33.325" v="3392" actId="1076"/>
          <ac:spMkLst>
            <pc:docMk/>
            <pc:sldMk cId="2593962994" sldId="301"/>
            <ac:spMk id="16" creationId="{57D12FA8-5CD9-F2EA-F3E7-F61F63173B8A}"/>
          </ac:spMkLst>
        </pc:spChg>
        <pc:spChg chg="mod">
          <ac:chgData name="Nhan, Grace" userId="e60741d2-4746-47be-a519-590e7343fde0" providerId="ADAL" clId="{5F31E363-6DD6-40A2-97B2-1267DB7891D2}" dt="2023-04-19T07:46:33.325" v="3392" actId="1076"/>
          <ac:spMkLst>
            <pc:docMk/>
            <pc:sldMk cId="2593962994" sldId="301"/>
            <ac:spMk id="648" creationId="{00000000-0000-0000-0000-000000000000}"/>
          </ac:spMkLst>
        </pc:spChg>
        <pc:picChg chg="mod">
          <ac:chgData name="Nhan, Grace" userId="e60741d2-4746-47be-a519-590e7343fde0" providerId="ADAL" clId="{5F31E363-6DD6-40A2-97B2-1267DB7891D2}" dt="2023-04-19T07:46:33.325" v="3392" actId="1076"/>
          <ac:picMkLst>
            <pc:docMk/>
            <pc:sldMk cId="2593962994" sldId="301"/>
            <ac:picMk id="11" creationId="{0AFBB668-6C83-E761-FAAA-D749AAB5C37E}"/>
          </ac:picMkLst>
        </pc:picChg>
      </pc:sldChg>
      <pc:sldChg chg="addSp delSp modSp mod">
        <pc:chgData name="Nhan, Grace" userId="e60741d2-4746-47be-a519-590e7343fde0" providerId="ADAL" clId="{5F31E363-6DD6-40A2-97B2-1267DB7891D2}" dt="2023-04-19T07:49:52.334" v="3447" actId="1076"/>
        <pc:sldMkLst>
          <pc:docMk/>
          <pc:sldMk cId="2615881319" sldId="302"/>
        </pc:sldMkLst>
        <pc:spChg chg="add mod">
          <ac:chgData name="Nhan, Grace" userId="e60741d2-4746-47be-a519-590e7343fde0" providerId="ADAL" clId="{5F31E363-6DD6-40A2-97B2-1267DB7891D2}" dt="2023-04-19T07:49:46.942" v="3444" actId="1076"/>
          <ac:spMkLst>
            <pc:docMk/>
            <pc:sldMk cId="2615881319" sldId="302"/>
            <ac:spMk id="2" creationId="{A711BB7F-2FBE-4EFB-F10A-D81F8251444F}"/>
          </ac:spMkLst>
        </pc:spChg>
        <pc:spChg chg="add mod">
          <ac:chgData name="Nhan, Grace" userId="e60741d2-4746-47be-a519-590e7343fde0" providerId="ADAL" clId="{5F31E363-6DD6-40A2-97B2-1267DB7891D2}" dt="2023-04-19T07:49:52.334" v="3447" actId="1076"/>
          <ac:spMkLst>
            <pc:docMk/>
            <pc:sldMk cId="2615881319" sldId="302"/>
            <ac:spMk id="3" creationId="{21631A04-D555-689C-076C-13B598DEB2D5}"/>
          </ac:spMkLst>
        </pc:spChg>
        <pc:spChg chg="del">
          <ac:chgData name="Nhan, Grace" userId="e60741d2-4746-47be-a519-590e7343fde0" providerId="ADAL" clId="{5F31E363-6DD6-40A2-97B2-1267DB7891D2}" dt="2023-04-19T07:44:54.663" v="3368" actId="478"/>
          <ac:spMkLst>
            <pc:docMk/>
            <pc:sldMk cId="2615881319" sldId="302"/>
            <ac:spMk id="14" creationId="{100977DB-7F47-858F-0990-B3887F38AE1D}"/>
          </ac:spMkLst>
        </pc:spChg>
        <pc:spChg chg="del">
          <ac:chgData name="Nhan, Grace" userId="e60741d2-4746-47be-a519-590e7343fde0" providerId="ADAL" clId="{5F31E363-6DD6-40A2-97B2-1267DB7891D2}" dt="2023-04-19T07:44:53.509" v="3366" actId="478"/>
          <ac:spMkLst>
            <pc:docMk/>
            <pc:sldMk cId="2615881319" sldId="302"/>
            <ac:spMk id="264" creationId="{00000000-0000-0000-0000-000000000000}"/>
          </ac:spMkLst>
        </pc:spChg>
        <pc:spChg chg="del">
          <ac:chgData name="Nhan, Grace" userId="e60741d2-4746-47be-a519-590e7343fde0" providerId="ADAL" clId="{5F31E363-6DD6-40A2-97B2-1267DB7891D2}" dt="2023-04-19T07:44:53.955" v="3367" actId="478"/>
          <ac:spMkLst>
            <pc:docMk/>
            <pc:sldMk cId="2615881319" sldId="302"/>
            <ac:spMk id="265" creationId="{00000000-0000-0000-0000-000000000000}"/>
          </ac:spMkLst>
        </pc:spChg>
      </pc:sldChg>
      <pc:sldChg chg="modSp del mod ord">
        <pc:chgData name="Nhan, Grace" userId="e60741d2-4746-47be-a519-590e7343fde0" providerId="ADAL" clId="{5F31E363-6DD6-40A2-97B2-1267DB7891D2}" dt="2023-04-19T07:47:24.479" v="3403" actId="47"/>
        <pc:sldMkLst>
          <pc:docMk/>
          <pc:sldMk cId="593623913" sldId="303"/>
        </pc:sldMkLst>
        <pc:spChg chg="mod">
          <ac:chgData name="Nhan, Grace" userId="e60741d2-4746-47be-a519-590e7343fde0" providerId="ADAL" clId="{5F31E363-6DD6-40A2-97B2-1267DB7891D2}" dt="2023-04-18T05:55:38.028" v="1884" actId="14100"/>
          <ac:spMkLst>
            <pc:docMk/>
            <pc:sldMk cId="593623913" sldId="303"/>
            <ac:spMk id="7" creationId="{0D7305FD-16D7-49B7-6233-64C874CF5E0B}"/>
          </ac:spMkLst>
        </pc:spChg>
      </pc:sldChg>
      <pc:sldChg chg="addSp delSp modSp add del mod">
        <pc:chgData name="Nhan, Grace" userId="e60741d2-4746-47be-a519-590e7343fde0" providerId="ADAL" clId="{5F31E363-6DD6-40A2-97B2-1267DB7891D2}" dt="2023-04-19T07:46:30.305" v="3391" actId="47"/>
        <pc:sldMkLst>
          <pc:docMk/>
          <pc:sldMk cId="3635604878" sldId="304"/>
        </pc:sldMkLst>
        <pc:spChg chg="del mod">
          <ac:chgData name="Nhan, Grace" userId="e60741d2-4746-47be-a519-590e7343fde0" providerId="ADAL" clId="{5F31E363-6DD6-40A2-97B2-1267DB7891D2}" dt="2023-04-18T04:43:01.389" v="197" actId="478"/>
          <ac:spMkLst>
            <pc:docMk/>
            <pc:sldMk cId="3635604878" sldId="304"/>
            <ac:spMk id="9" creationId="{49D84C26-F567-97B6-1EC0-97AAA180B754}"/>
          </ac:spMkLst>
        </pc:spChg>
        <pc:spChg chg="mod">
          <ac:chgData name="Nhan, Grace" userId="e60741d2-4746-47be-a519-590e7343fde0" providerId="ADAL" clId="{5F31E363-6DD6-40A2-97B2-1267DB7891D2}" dt="2023-04-16T22:09:21.124" v="58" actId="20577"/>
          <ac:spMkLst>
            <pc:docMk/>
            <pc:sldMk cId="3635604878" sldId="304"/>
            <ac:spMk id="648" creationId="{00000000-0000-0000-0000-000000000000}"/>
          </ac:spMkLst>
        </pc:spChg>
        <pc:picChg chg="del">
          <ac:chgData name="Nhan, Grace" userId="e60741d2-4746-47be-a519-590e7343fde0" providerId="ADAL" clId="{5F31E363-6DD6-40A2-97B2-1267DB7891D2}" dt="2023-04-16T22:09:49.663" v="63" actId="478"/>
          <ac:picMkLst>
            <pc:docMk/>
            <pc:sldMk cId="3635604878" sldId="304"/>
            <ac:picMk id="6" creationId="{900F5FDA-FD59-93F1-D154-541ADC843F9A}"/>
          </ac:picMkLst>
        </pc:picChg>
        <pc:picChg chg="add mod">
          <ac:chgData name="Nhan, Grace" userId="e60741d2-4746-47be-a519-590e7343fde0" providerId="ADAL" clId="{5F31E363-6DD6-40A2-97B2-1267DB7891D2}" dt="2023-04-18T04:40:36.900" v="189" actId="1076"/>
          <ac:picMkLst>
            <pc:docMk/>
            <pc:sldMk cId="3635604878" sldId="304"/>
            <ac:picMk id="6" creationId="{D2276B95-5ADC-B983-BC27-3E525B8603A6}"/>
          </ac:picMkLst>
        </pc:picChg>
        <pc:picChg chg="del">
          <ac:chgData name="Nhan, Grace" userId="e60741d2-4746-47be-a519-590e7343fde0" providerId="ADAL" clId="{5F31E363-6DD6-40A2-97B2-1267DB7891D2}" dt="2023-04-16T22:09:22.959" v="59" actId="478"/>
          <ac:picMkLst>
            <pc:docMk/>
            <pc:sldMk cId="3635604878" sldId="304"/>
            <ac:picMk id="7" creationId="{563D02DA-7325-2BC1-4EB2-41FA1940C0C4}"/>
          </ac:picMkLst>
        </pc:picChg>
        <pc:picChg chg="del">
          <ac:chgData name="Nhan, Grace" userId="e60741d2-4746-47be-a519-590e7343fde0" providerId="ADAL" clId="{5F31E363-6DD6-40A2-97B2-1267DB7891D2}" dt="2023-04-16T22:09:51.070" v="64" actId="478"/>
          <ac:picMkLst>
            <pc:docMk/>
            <pc:sldMk cId="3635604878" sldId="304"/>
            <ac:picMk id="8" creationId="{38796107-C5D1-03DA-F49D-367DE8271971}"/>
          </ac:picMkLst>
        </pc:picChg>
        <pc:picChg chg="add mod">
          <ac:chgData name="Nhan, Grace" userId="e60741d2-4746-47be-a519-590e7343fde0" providerId="ADAL" clId="{5F31E363-6DD6-40A2-97B2-1267DB7891D2}" dt="2023-04-18T04:41:25.934" v="196" actId="14100"/>
          <ac:picMkLst>
            <pc:docMk/>
            <pc:sldMk cId="3635604878" sldId="304"/>
            <ac:picMk id="8" creationId="{C0BE86A8-2FA4-DB9B-C292-1F530359FB84}"/>
          </ac:picMkLst>
        </pc:picChg>
        <pc:picChg chg="add del mod">
          <ac:chgData name="Nhan, Grace" userId="e60741d2-4746-47be-a519-590e7343fde0" providerId="ADAL" clId="{5F31E363-6DD6-40A2-97B2-1267DB7891D2}" dt="2023-04-18T04:40:50.589" v="195" actId="478"/>
          <ac:picMkLst>
            <pc:docMk/>
            <pc:sldMk cId="3635604878" sldId="304"/>
            <ac:picMk id="10" creationId="{281D8065-1A3B-482D-F042-1D29CC912A0C}"/>
          </ac:picMkLst>
        </pc:picChg>
        <pc:picChg chg="add mod">
          <ac:chgData name="Nhan, Grace" userId="e60741d2-4746-47be-a519-590e7343fde0" providerId="ADAL" clId="{5F31E363-6DD6-40A2-97B2-1267DB7891D2}" dt="2023-04-18T04:44:04.827" v="209" actId="14100"/>
          <ac:picMkLst>
            <pc:docMk/>
            <pc:sldMk cId="3635604878" sldId="304"/>
            <ac:picMk id="12" creationId="{AA4BAD12-779C-3DC2-A06B-E8D35B108E73}"/>
          </ac:picMkLst>
        </pc:picChg>
        <pc:picChg chg="add mod">
          <ac:chgData name="Nhan, Grace" userId="e60741d2-4746-47be-a519-590e7343fde0" providerId="ADAL" clId="{5F31E363-6DD6-40A2-97B2-1267DB7891D2}" dt="2023-04-18T04:44:13.088" v="211" actId="14100"/>
          <ac:picMkLst>
            <pc:docMk/>
            <pc:sldMk cId="3635604878" sldId="304"/>
            <ac:picMk id="14" creationId="{ED49B4C6-392F-F76D-8EED-53CB8BC8F02C}"/>
          </ac:picMkLst>
        </pc:picChg>
      </pc:sldChg>
      <pc:sldChg chg="add del">
        <pc:chgData name="Nhan, Grace" userId="e60741d2-4746-47be-a519-590e7343fde0" providerId="ADAL" clId="{5F31E363-6DD6-40A2-97B2-1267DB7891D2}" dt="2023-04-19T06:36:56.940" v="2615"/>
        <pc:sldMkLst>
          <pc:docMk/>
          <pc:sldMk cId="814356129" sldId="305"/>
        </pc:sldMkLst>
      </pc:sldChg>
      <pc:sldChg chg="addSp delSp modSp add del mod ord">
        <pc:chgData name="Nhan, Grace" userId="e60741d2-4746-47be-a519-590e7343fde0" providerId="ADAL" clId="{5F31E363-6DD6-40A2-97B2-1267DB7891D2}" dt="2023-04-19T07:45:20.307" v="3376" actId="47"/>
        <pc:sldMkLst>
          <pc:docMk/>
          <pc:sldMk cId="3576935227" sldId="305"/>
        </pc:sldMkLst>
        <pc:spChg chg="add del">
          <ac:chgData name="Nhan, Grace" userId="e60741d2-4746-47be-a519-590e7343fde0" providerId="ADAL" clId="{5F31E363-6DD6-40A2-97B2-1267DB7891D2}" dt="2023-04-19T07:44:57.926" v="3370" actId="478"/>
          <ac:spMkLst>
            <pc:docMk/>
            <pc:sldMk cId="3576935227" sldId="305"/>
            <ac:spMk id="2" creationId="{5234657B-EB79-9621-D80C-6B1B91C52517}"/>
          </ac:spMkLst>
        </pc:spChg>
        <pc:spChg chg="add del mod">
          <ac:chgData name="Nhan, Grace" userId="e60741d2-4746-47be-a519-590e7343fde0" providerId="ADAL" clId="{5F31E363-6DD6-40A2-97B2-1267DB7891D2}" dt="2023-04-19T07:21:46.501" v="3032" actId="20577"/>
          <ac:spMkLst>
            <pc:docMk/>
            <pc:sldMk cId="3576935227" sldId="305"/>
            <ac:spMk id="17" creationId="{8CC5EE55-D3CA-49CC-CF6E-DB623B9119B1}"/>
          </ac:spMkLst>
        </pc:spChg>
        <pc:spChg chg="add mod">
          <ac:chgData name="Nhan, Grace" userId="e60741d2-4746-47be-a519-590e7343fde0" providerId="ADAL" clId="{5F31E363-6DD6-40A2-97B2-1267DB7891D2}" dt="2023-04-19T07:31:37.063" v="3312" actId="20577"/>
          <ac:spMkLst>
            <pc:docMk/>
            <pc:sldMk cId="3576935227" sldId="305"/>
            <ac:spMk id="18" creationId="{32547F30-A91D-43B0-3B40-0A77F89EEA72}"/>
          </ac:spMkLst>
        </pc:spChg>
        <pc:spChg chg="mod">
          <ac:chgData name="Nhan, Grace" userId="e60741d2-4746-47be-a519-590e7343fde0" providerId="ADAL" clId="{5F31E363-6DD6-40A2-97B2-1267DB7891D2}" dt="2023-04-19T07:45:07.438" v="3374" actId="1076"/>
          <ac:spMkLst>
            <pc:docMk/>
            <pc:sldMk cId="3576935227" sldId="305"/>
            <ac:spMk id="648" creationId="{00000000-0000-0000-0000-000000000000}"/>
          </ac:spMkLst>
        </pc:spChg>
        <pc:picChg chg="del">
          <ac:chgData name="Nhan, Grace" userId="e60741d2-4746-47be-a519-590e7343fde0" providerId="ADAL" clId="{5F31E363-6DD6-40A2-97B2-1267DB7891D2}" dt="2023-04-19T06:37:32.140" v="2631" actId="478"/>
          <ac:picMkLst>
            <pc:docMk/>
            <pc:sldMk cId="3576935227" sldId="305"/>
            <ac:picMk id="6" creationId="{900F5FDA-FD59-93F1-D154-541ADC843F9A}"/>
          </ac:picMkLst>
        </pc:picChg>
        <pc:picChg chg="del">
          <ac:chgData name="Nhan, Grace" userId="e60741d2-4746-47be-a519-590e7343fde0" providerId="ADAL" clId="{5F31E363-6DD6-40A2-97B2-1267DB7891D2}" dt="2023-04-19T06:37:34.189" v="2634" actId="478"/>
          <ac:picMkLst>
            <pc:docMk/>
            <pc:sldMk cId="3576935227" sldId="305"/>
            <ac:picMk id="7" creationId="{563D02DA-7325-2BC1-4EB2-41FA1940C0C4}"/>
          </ac:picMkLst>
        </pc:picChg>
        <pc:picChg chg="del mod">
          <ac:chgData name="Nhan, Grace" userId="e60741d2-4746-47be-a519-590e7343fde0" providerId="ADAL" clId="{5F31E363-6DD6-40A2-97B2-1267DB7891D2}" dt="2023-04-19T06:37:33.765" v="2633" actId="478"/>
          <ac:picMkLst>
            <pc:docMk/>
            <pc:sldMk cId="3576935227" sldId="305"/>
            <ac:picMk id="8" creationId="{38796107-C5D1-03DA-F49D-367DE8271971}"/>
          </ac:picMkLst>
        </pc:picChg>
        <pc:picChg chg="add mod">
          <ac:chgData name="Nhan, Grace" userId="e60741d2-4746-47be-a519-590e7343fde0" providerId="ADAL" clId="{5F31E363-6DD6-40A2-97B2-1267DB7891D2}" dt="2023-04-19T06:43:16.149" v="2653" actId="1076"/>
          <ac:picMkLst>
            <pc:docMk/>
            <pc:sldMk cId="3576935227" sldId="305"/>
            <ac:picMk id="9" creationId="{CF44E098-5698-8BC9-2A9B-7338C104DCE8}"/>
          </ac:picMkLst>
        </pc:picChg>
        <pc:picChg chg="del">
          <ac:chgData name="Nhan, Grace" userId="e60741d2-4746-47be-a519-590e7343fde0" providerId="ADAL" clId="{5F31E363-6DD6-40A2-97B2-1267DB7891D2}" dt="2023-04-19T06:37:34.502" v="2635" actId="478"/>
          <ac:picMkLst>
            <pc:docMk/>
            <pc:sldMk cId="3576935227" sldId="305"/>
            <ac:picMk id="10" creationId="{FBCB9878-8E66-F310-FE73-F7A484B8B18D}"/>
          </ac:picMkLst>
        </pc:picChg>
        <pc:picChg chg="add del mod modCrop">
          <ac:chgData name="Nhan, Grace" userId="e60741d2-4746-47be-a519-590e7343fde0" providerId="ADAL" clId="{5F31E363-6DD6-40A2-97B2-1267DB7891D2}" dt="2023-04-19T07:42:34.531" v="3350" actId="478"/>
          <ac:picMkLst>
            <pc:docMk/>
            <pc:sldMk cId="3576935227" sldId="305"/>
            <ac:picMk id="12" creationId="{D2F5764D-16A3-D320-E992-2B5C4EBCCF26}"/>
          </ac:picMkLst>
        </pc:picChg>
        <pc:picChg chg="add mod">
          <ac:chgData name="Nhan, Grace" userId="e60741d2-4746-47be-a519-590e7343fde0" providerId="ADAL" clId="{5F31E363-6DD6-40A2-97B2-1267DB7891D2}" dt="2023-04-19T06:43:28.485" v="2656" actId="1076"/>
          <ac:picMkLst>
            <pc:docMk/>
            <pc:sldMk cId="3576935227" sldId="305"/>
            <ac:picMk id="14" creationId="{9147CB12-766C-327F-ACAF-E6DE13CEC925}"/>
          </ac:picMkLst>
        </pc:picChg>
        <pc:picChg chg="add del mod">
          <ac:chgData name="Nhan, Grace" userId="e60741d2-4746-47be-a519-590e7343fde0" providerId="ADAL" clId="{5F31E363-6DD6-40A2-97B2-1267DB7891D2}" dt="2023-04-19T07:42:45.306" v="3356" actId="478"/>
          <ac:picMkLst>
            <pc:docMk/>
            <pc:sldMk cId="3576935227" sldId="305"/>
            <ac:picMk id="16" creationId="{9E842E41-48AE-BF5E-8F18-4B895ECA81BC}"/>
          </ac:picMkLst>
        </pc:picChg>
        <pc:picChg chg="add mod">
          <ac:chgData name="Nhan, Grace" userId="e60741d2-4746-47be-a519-590e7343fde0" providerId="ADAL" clId="{5F31E363-6DD6-40A2-97B2-1267DB7891D2}" dt="2023-04-19T07:42:49.323" v="3357" actId="1076"/>
          <ac:picMkLst>
            <pc:docMk/>
            <pc:sldMk cId="3576935227" sldId="305"/>
            <ac:picMk id="20" creationId="{EDBFE4E8-7DA3-5BBF-FDB6-3D1752CD5AC2}"/>
          </ac:picMkLst>
        </pc:picChg>
        <pc:picChg chg="add mod">
          <ac:chgData name="Nhan, Grace" userId="e60741d2-4746-47be-a519-590e7343fde0" providerId="ADAL" clId="{5F31E363-6DD6-40A2-97B2-1267DB7891D2}" dt="2023-04-19T07:43:19.030" v="3362" actId="1076"/>
          <ac:picMkLst>
            <pc:docMk/>
            <pc:sldMk cId="3576935227" sldId="305"/>
            <ac:picMk id="22" creationId="{756FD2BD-A250-4C83-0741-39B253BBB2B8}"/>
          </ac:picMkLst>
        </pc:picChg>
      </pc:sldChg>
      <pc:sldChg chg="addSp modSp new mod">
        <pc:chgData name="Nhan, Grace" userId="e60741d2-4746-47be-a519-590e7343fde0" providerId="ADAL" clId="{5F31E363-6DD6-40A2-97B2-1267DB7891D2}" dt="2023-04-19T07:41:09.502" v="3349" actId="20577"/>
        <pc:sldMkLst>
          <pc:docMk/>
          <pc:sldMk cId="1104928322" sldId="306"/>
        </pc:sldMkLst>
        <pc:spChg chg="add mod">
          <ac:chgData name="Nhan, Grace" userId="e60741d2-4746-47be-a519-590e7343fde0" providerId="ADAL" clId="{5F31E363-6DD6-40A2-97B2-1267DB7891D2}" dt="2023-04-19T07:41:09.502" v="3349" actId="20577"/>
          <ac:spMkLst>
            <pc:docMk/>
            <pc:sldMk cId="1104928322" sldId="306"/>
            <ac:spMk id="2" creationId="{902508BF-ED1E-7DAA-A011-719FAFB7956B}"/>
          </ac:spMkLst>
        </pc:spChg>
      </pc:sldChg>
      <pc:sldChg chg="addSp delSp modSp add mod ord">
        <pc:chgData name="Nhan, Grace" userId="e60741d2-4746-47be-a519-590e7343fde0" providerId="ADAL" clId="{5F31E363-6DD6-40A2-97B2-1267DB7891D2}" dt="2023-04-19T07:52:45.851" v="3458"/>
        <pc:sldMkLst>
          <pc:docMk/>
          <pc:sldMk cId="38783290" sldId="307"/>
        </pc:sldMkLst>
        <pc:spChg chg="add mod">
          <ac:chgData name="Nhan, Grace" userId="e60741d2-4746-47be-a519-590e7343fde0" providerId="ADAL" clId="{5F31E363-6DD6-40A2-97B2-1267DB7891D2}" dt="2023-04-19T07:45:14.859" v="3375"/>
          <ac:spMkLst>
            <pc:docMk/>
            <pc:sldMk cId="38783290" sldId="307"/>
            <ac:spMk id="2" creationId="{F7FE6850-20FF-5845-E846-7BF046B557B8}"/>
          </ac:spMkLst>
        </pc:spChg>
        <pc:spChg chg="add mod">
          <ac:chgData name="Nhan, Grace" userId="e60741d2-4746-47be-a519-590e7343fde0" providerId="ADAL" clId="{5F31E363-6DD6-40A2-97B2-1267DB7891D2}" dt="2023-04-19T07:45:14.859" v="3375"/>
          <ac:spMkLst>
            <pc:docMk/>
            <pc:sldMk cId="38783290" sldId="307"/>
            <ac:spMk id="6" creationId="{C789DE55-221A-A4F5-E146-3317B472D360}"/>
          </ac:spMkLst>
        </pc:spChg>
        <pc:spChg chg="add mod">
          <ac:chgData name="Nhan, Grace" userId="e60741d2-4746-47be-a519-590e7343fde0" providerId="ADAL" clId="{5F31E363-6DD6-40A2-97B2-1267DB7891D2}" dt="2023-04-19T07:45:14.859" v="3375"/>
          <ac:spMkLst>
            <pc:docMk/>
            <pc:sldMk cId="38783290" sldId="307"/>
            <ac:spMk id="7" creationId="{57BAF614-B70A-5DF7-5AE8-3C5D7270600C}"/>
          </ac:spMkLst>
        </pc:spChg>
        <pc:spChg chg="add mod">
          <ac:chgData name="Nhan, Grace" userId="e60741d2-4746-47be-a519-590e7343fde0" providerId="ADAL" clId="{5F31E363-6DD6-40A2-97B2-1267DB7891D2}" dt="2023-04-19T07:49:34.110" v="3439" actId="1076"/>
          <ac:spMkLst>
            <pc:docMk/>
            <pc:sldMk cId="38783290" sldId="307"/>
            <ac:spMk id="10" creationId="{AE9EE39B-C43D-DD3A-44F0-E9B82ED37B86}"/>
          </ac:spMkLst>
        </pc:spChg>
        <pc:spChg chg="add mod">
          <ac:chgData name="Nhan, Grace" userId="e60741d2-4746-47be-a519-590e7343fde0" providerId="ADAL" clId="{5F31E363-6DD6-40A2-97B2-1267DB7891D2}" dt="2023-04-19T07:49:42.410" v="3442" actId="1076"/>
          <ac:spMkLst>
            <pc:docMk/>
            <pc:sldMk cId="38783290" sldId="307"/>
            <ac:spMk id="11" creationId="{14E6C100-D851-EB48-3055-2B679D7873C4}"/>
          </ac:spMkLst>
        </pc:spChg>
        <pc:picChg chg="add mod">
          <ac:chgData name="Nhan, Grace" userId="e60741d2-4746-47be-a519-590e7343fde0" providerId="ADAL" clId="{5F31E363-6DD6-40A2-97B2-1267DB7891D2}" dt="2023-04-19T07:45:14.859" v="3375"/>
          <ac:picMkLst>
            <pc:docMk/>
            <pc:sldMk cId="38783290" sldId="307"/>
            <ac:picMk id="3" creationId="{4F948C27-BA5F-DF16-3B3A-C6C98A5A3728}"/>
          </ac:picMkLst>
        </pc:picChg>
        <pc:picChg chg="add mod">
          <ac:chgData name="Nhan, Grace" userId="e60741d2-4746-47be-a519-590e7343fde0" providerId="ADAL" clId="{5F31E363-6DD6-40A2-97B2-1267DB7891D2}" dt="2023-04-19T07:45:14.859" v="3375"/>
          <ac:picMkLst>
            <pc:docMk/>
            <pc:sldMk cId="38783290" sldId="307"/>
            <ac:picMk id="4" creationId="{BA9941B5-91C5-B336-358E-B9B54FA7052B}"/>
          </ac:picMkLst>
        </pc:picChg>
        <pc:picChg chg="del">
          <ac:chgData name="Nhan, Grace" userId="e60741d2-4746-47be-a519-590e7343fde0" providerId="ADAL" clId="{5F31E363-6DD6-40A2-97B2-1267DB7891D2}" dt="2023-04-19T07:45:04.642" v="3372" actId="478"/>
          <ac:picMkLst>
            <pc:docMk/>
            <pc:sldMk cId="38783290" sldId="307"/>
            <ac:picMk id="5" creationId="{44C01E83-6C3A-22A8-DB84-6F1374C80DA4}"/>
          </ac:picMkLst>
        </pc:picChg>
        <pc:picChg chg="add mod">
          <ac:chgData name="Nhan, Grace" userId="e60741d2-4746-47be-a519-590e7343fde0" providerId="ADAL" clId="{5F31E363-6DD6-40A2-97B2-1267DB7891D2}" dt="2023-04-19T07:45:14.859" v="3375"/>
          <ac:picMkLst>
            <pc:docMk/>
            <pc:sldMk cId="38783290" sldId="307"/>
            <ac:picMk id="8" creationId="{1772AECC-4EE2-72D1-BEAA-A60F05191E4D}"/>
          </ac:picMkLst>
        </pc:picChg>
        <pc:picChg chg="add mod">
          <ac:chgData name="Nhan, Grace" userId="e60741d2-4746-47be-a519-590e7343fde0" providerId="ADAL" clId="{5F31E363-6DD6-40A2-97B2-1267DB7891D2}" dt="2023-04-19T07:45:14.859" v="3375"/>
          <ac:picMkLst>
            <pc:docMk/>
            <pc:sldMk cId="38783290" sldId="307"/>
            <ac:picMk id="9" creationId="{05F30A7D-B9C5-6E99-C13E-1AFB0B2D0610}"/>
          </ac:picMkLst>
        </pc:picChg>
      </pc:sldChg>
      <pc:sldChg chg="addSp delSp modSp add mod ord">
        <pc:chgData name="Nhan, Grace" userId="e60741d2-4746-47be-a519-590e7343fde0" providerId="ADAL" clId="{5F31E363-6DD6-40A2-97B2-1267DB7891D2}" dt="2023-04-19T07:49:28.215" v="3437" actId="1076"/>
        <pc:sldMkLst>
          <pc:docMk/>
          <pc:sldMk cId="3886584908" sldId="308"/>
        </pc:sldMkLst>
        <pc:spChg chg="del">
          <ac:chgData name="Nhan, Grace" userId="e60741d2-4746-47be-a519-590e7343fde0" providerId="ADAL" clId="{5F31E363-6DD6-40A2-97B2-1267DB7891D2}" dt="2023-04-19T07:45:32.369" v="3380" actId="478"/>
          <ac:spMkLst>
            <pc:docMk/>
            <pc:sldMk cId="3886584908" sldId="308"/>
            <ac:spMk id="2" creationId="{F7FE6850-20FF-5845-E846-7BF046B557B8}"/>
          </ac:spMkLst>
        </pc:spChg>
        <pc:spChg chg="del">
          <ac:chgData name="Nhan, Grace" userId="e60741d2-4746-47be-a519-590e7343fde0" providerId="ADAL" clId="{5F31E363-6DD6-40A2-97B2-1267DB7891D2}" dt="2023-04-19T07:45:30.406" v="3379" actId="478"/>
          <ac:spMkLst>
            <pc:docMk/>
            <pc:sldMk cId="3886584908" sldId="308"/>
            <ac:spMk id="6" creationId="{C789DE55-221A-A4F5-E146-3317B472D360}"/>
          </ac:spMkLst>
        </pc:spChg>
        <pc:spChg chg="del">
          <ac:chgData name="Nhan, Grace" userId="e60741d2-4746-47be-a519-590e7343fde0" providerId="ADAL" clId="{5F31E363-6DD6-40A2-97B2-1267DB7891D2}" dt="2023-04-19T07:45:30.406" v="3379" actId="478"/>
          <ac:spMkLst>
            <pc:docMk/>
            <pc:sldMk cId="3886584908" sldId="308"/>
            <ac:spMk id="7" creationId="{57BAF614-B70A-5DF7-5AE8-3C5D7270600C}"/>
          </ac:spMkLst>
        </pc:spChg>
        <pc:spChg chg="add del mod">
          <ac:chgData name="Nhan, Grace" userId="e60741d2-4746-47be-a519-590e7343fde0" providerId="ADAL" clId="{5F31E363-6DD6-40A2-97B2-1267DB7891D2}" dt="2023-04-19T07:45:34.714" v="3381" actId="478"/>
          <ac:spMkLst>
            <pc:docMk/>
            <pc:sldMk cId="3886584908" sldId="308"/>
            <ac:spMk id="10" creationId="{4E3A0405-2B37-148C-BDAE-786F7E702939}"/>
          </ac:spMkLst>
        </pc:spChg>
        <pc:spChg chg="add mod">
          <ac:chgData name="Nhan, Grace" userId="e60741d2-4746-47be-a519-590e7343fde0" providerId="ADAL" clId="{5F31E363-6DD6-40A2-97B2-1267DB7891D2}" dt="2023-04-19T07:45:41.413" v="3382"/>
          <ac:spMkLst>
            <pc:docMk/>
            <pc:sldMk cId="3886584908" sldId="308"/>
            <ac:spMk id="11" creationId="{8F257B00-4B0A-389A-449B-209872461D74}"/>
          </ac:spMkLst>
        </pc:spChg>
        <pc:spChg chg="add mod">
          <ac:chgData name="Nhan, Grace" userId="e60741d2-4746-47be-a519-590e7343fde0" providerId="ADAL" clId="{5F31E363-6DD6-40A2-97B2-1267DB7891D2}" dt="2023-04-19T07:49:28.215" v="3437" actId="1076"/>
          <ac:spMkLst>
            <pc:docMk/>
            <pc:sldMk cId="3886584908" sldId="308"/>
            <ac:spMk id="16" creationId="{85196507-7CBE-7F2C-BDA2-91ACAD6BA113}"/>
          </ac:spMkLst>
        </pc:spChg>
        <pc:spChg chg="add mod">
          <ac:chgData name="Nhan, Grace" userId="e60741d2-4746-47be-a519-590e7343fde0" providerId="ADAL" clId="{5F31E363-6DD6-40A2-97B2-1267DB7891D2}" dt="2023-04-19T07:49:24.739" v="3436" actId="1076"/>
          <ac:spMkLst>
            <pc:docMk/>
            <pc:sldMk cId="3886584908" sldId="308"/>
            <ac:spMk id="17" creationId="{33C79F05-BD7C-6835-AAC2-FC2E282353B3}"/>
          </ac:spMkLst>
        </pc:spChg>
        <pc:picChg chg="del">
          <ac:chgData name="Nhan, Grace" userId="e60741d2-4746-47be-a519-590e7343fde0" providerId="ADAL" clId="{5F31E363-6DD6-40A2-97B2-1267DB7891D2}" dt="2023-04-19T07:45:28.212" v="3378" actId="478"/>
          <ac:picMkLst>
            <pc:docMk/>
            <pc:sldMk cId="3886584908" sldId="308"/>
            <ac:picMk id="3" creationId="{4F948C27-BA5F-DF16-3B3A-C6C98A5A3728}"/>
          </ac:picMkLst>
        </pc:picChg>
        <pc:picChg chg="del">
          <ac:chgData name="Nhan, Grace" userId="e60741d2-4746-47be-a519-590e7343fde0" providerId="ADAL" clId="{5F31E363-6DD6-40A2-97B2-1267DB7891D2}" dt="2023-04-19T07:45:28.212" v="3378" actId="478"/>
          <ac:picMkLst>
            <pc:docMk/>
            <pc:sldMk cId="3886584908" sldId="308"/>
            <ac:picMk id="4" creationId="{BA9941B5-91C5-B336-358E-B9B54FA7052B}"/>
          </ac:picMkLst>
        </pc:picChg>
        <pc:picChg chg="del">
          <ac:chgData name="Nhan, Grace" userId="e60741d2-4746-47be-a519-590e7343fde0" providerId="ADAL" clId="{5F31E363-6DD6-40A2-97B2-1267DB7891D2}" dt="2023-04-19T07:45:28.212" v="3378" actId="478"/>
          <ac:picMkLst>
            <pc:docMk/>
            <pc:sldMk cId="3886584908" sldId="308"/>
            <ac:picMk id="8" creationId="{1772AECC-4EE2-72D1-BEAA-A60F05191E4D}"/>
          </ac:picMkLst>
        </pc:picChg>
        <pc:picChg chg="del">
          <ac:chgData name="Nhan, Grace" userId="e60741d2-4746-47be-a519-590e7343fde0" providerId="ADAL" clId="{5F31E363-6DD6-40A2-97B2-1267DB7891D2}" dt="2023-04-19T07:45:28.212" v="3378" actId="478"/>
          <ac:picMkLst>
            <pc:docMk/>
            <pc:sldMk cId="3886584908" sldId="308"/>
            <ac:picMk id="9" creationId="{05F30A7D-B9C5-6E99-C13E-1AFB0B2D0610}"/>
          </ac:picMkLst>
        </pc:picChg>
        <pc:picChg chg="add mod">
          <ac:chgData name="Nhan, Grace" userId="e60741d2-4746-47be-a519-590e7343fde0" providerId="ADAL" clId="{5F31E363-6DD6-40A2-97B2-1267DB7891D2}" dt="2023-04-19T07:45:41.413" v="3382"/>
          <ac:picMkLst>
            <pc:docMk/>
            <pc:sldMk cId="3886584908" sldId="308"/>
            <ac:picMk id="12" creationId="{83B7D7C2-6D99-273B-328E-811D3A3AFBAE}"/>
          </ac:picMkLst>
        </pc:picChg>
        <pc:picChg chg="add mod">
          <ac:chgData name="Nhan, Grace" userId="e60741d2-4746-47be-a519-590e7343fde0" providerId="ADAL" clId="{5F31E363-6DD6-40A2-97B2-1267DB7891D2}" dt="2023-04-19T07:45:41.413" v="3382"/>
          <ac:picMkLst>
            <pc:docMk/>
            <pc:sldMk cId="3886584908" sldId="308"/>
            <ac:picMk id="13" creationId="{492411D1-B723-DDB8-31C8-2DEE458C617A}"/>
          </ac:picMkLst>
        </pc:picChg>
        <pc:picChg chg="add mod">
          <ac:chgData name="Nhan, Grace" userId="e60741d2-4746-47be-a519-590e7343fde0" providerId="ADAL" clId="{5F31E363-6DD6-40A2-97B2-1267DB7891D2}" dt="2023-04-19T07:45:41.413" v="3382"/>
          <ac:picMkLst>
            <pc:docMk/>
            <pc:sldMk cId="3886584908" sldId="308"/>
            <ac:picMk id="14" creationId="{07DDB20C-0781-D736-4D61-72B8E77AB1C3}"/>
          </ac:picMkLst>
        </pc:picChg>
        <pc:picChg chg="add mod">
          <ac:chgData name="Nhan, Grace" userId="e60741d2-4746-47be-a519-590e7343fde0" providerId="ADAL" clId="{5F31E363-6DD6-40A2-97B2-1267DB7891D2}" dt="2023-04-19T07:45:41.413" v="3382"/>
          <ac:picMkLst>
            <pc:docMk/>
            <pc:sldMk cId="3886584908" sldId="308"/>
            <ac:picMk id="15" creationId="{BBE418C9-3613-5034-D341-E5795D0AB1AE}"/>
          </ac:picMkLst>
        </pc:picChg>
      </pc:sldChg>
      <pc:sldChg chg="addSp modSp new mod">
        <pc:chgData name="Nhan, Grace" userId="e60741d2-4746-47be-a519-590e7343fde0" providerId="ADAL" clId="{5F31E363-6DD6-40A2-97B2-1267DB7891D2}" dt="2023-04-19T07:49:16.752" v="3432" actId="1076"/>
        <pc:sldMkLst>
          <pc:docMk/>
          <pc:sldMk cId="4268279113" sldId="309"/>
        </pc:sldMkLst>
        <pc:spChg chg="add mod">
          <ac:chgData name="Nhan, Grace" userId="e60741d2-4746-47be-a519-590e7343fde0" providerId="ADAL" clId="{5F31E363-6DD6-40A2-97B2-1267DB7891D2}" dt="2023-04-19T07:47:09.564" v="3400" actId="2711"/>
          <ac:spMkLst>
            <pc:docMk/>
            <pc:sldMk cId="4268279113" sldId="309"/>
            <ac:spMk id="2" creationId="{7B5EE551-28B1-B9A8-A6F4-54F18E7018E3}"/>
          </ac:spMkLst>
        </pc:spChg>
        <pc:spChg chg="add mod">
          <ac:chgData name="Nhan, Grace" userId="e60741d2-4746-47be-a519-590e7343fde0" providerId="ADAL" clId="{5F31E363-6DD6-40A2-97B2-1267DB7891D2}" dt="2023-04-19T07:49:13.403" v="3430" actId="1076"/>
          <ac:spMkLst>
            <pc:docMk/>
            <pc:sldMk cId="4268279113" sldId="309"/>
            <ac:spMk id="7" creationId="{7ADEA186-EF97-4BE4-49BA-6E1464CE3CD9}"/>
          </ac:spMkLst>
        </pc:spChg>
        <pc:spChg chg="add mod">
          <ac:chgData name="Nhan, Grace" userId="e60741d2-4746-47be-a519-590e7343fde0" providerId="ADAL" clId="{5F31E363-6DD6-40A2-97B2-1267DB7891D2}" dt="2023-04-19T07:49:16.752" v="3432" actId="1076"/>
          <ac:spMkLst>
            <pc:docMk/>
            <pc:sldMk cId="4268279113" sldId="309"/>
            <ac:spMk id="8" creationId="{ABB6E8FB-758F-45AC-7A44-10F693AE375E}"/>
          </ac:spMkLst>
        </pc:spChg>
        <pc:picChg chg="add mod">
          <ac:chgData name="Nhan, Grace" userId="e60741d2-4746-47be-a519-590e7343fde0" providerId="ADAL" clId="{5F31E363-6DD6-40A2-97B2-1267DB7891D2}" dt="2023-04-19T07:46:26.368" v="3389"/>
          <ac:picMkLst>
            <pc:docMk/>
            <pc:sldMk cId="4268279113" sldId="309"/>
            <ac:picMk id="3" creationId="{B4D12951-5FAB-2D43-62AC-B8F04B186D1F}"/>
          </ac:picMkLst>
        </pc:picChg>
        <pc:picChg chg="add mod">
          <ac:chgData name="Nhan, Grace" userId="e60741d2-4746-47be-a519-590e7343fde0" providerId="ADAL" clId="{5F31E363-6DD6-40A2-97B2-1267DB7891D2}" dt="2023-04-19T07:46:26.368" v="3389"/>
          <ac:picMkLst>
            <pc:docMk/>
            <pc:sldMk cId="4268279113" sldId="309"/>
            <ac:picMk id="4" creationId="{C94EF537-FA20-DC2F-0493-942E4559BE02}"/>
          </ac:picMkLst>
        </pc:picChg>
        <pc:picChg chg="add mod">
          <ac:chgData name="Nhan, Grace" userId="e60741d2-4746-47be-a519-590e7343fde0" providerId="ADAL" clId="{5F31E363-6DD6-40A2-97B2-1267DB7891D2}" dt="2023-04-19T07:46:26.368" v="3389"/>
          <ac:picMkLst>
            <pc:docMk/>
            <pc:sldMk cId="4268279113" sldId="309"/>
            <ac:picMk id="5" creationId="{FAEEA8D1-B621-7EAE-717D-3C8D49D81659}"/>
          </ac:picMkLst>
        </pc:picChg>
        <pc:picChg chg="add mod">
          <ac:chgData name="Nhan, Grace" userId="e60741d2-4746-47be-a519-590e7343fde0" providerId="ADAL" clId="{5F31E363-6DD6-40A2-97B2-1267DB7891D2}" dt="2023-04-19T07:46:26.368" v="3389"/>
          <ac:picMkLst>
            <pc:docMk/>
            <pc:sldMk cId="4268279113" sldId="309"/>
            <ac:picMk id="6" creationId="{BE2770B9-C84E-7C75-0531-69026BBE462E}"/>
          </ac:picMkLst>
        </pc:picChg>
      </pc:sldChg>
      <pc:sldChg chg="addSp modSp new mod">
        <pc:chgData name="Nhan, Grace" userId="e60741d2-4746-47be-a519-590e7343fde0" providerId="ADAL" clId="{5F31E363-6DD6-40A2-97B2-1267DB7891D2}" dt="2023-04-19T07:49:05.535" v="3427" actId="1076"/>
        <pc:sldMkLst>
          <pc:docMk/>
          <pc:sldMk cId="2162142319" sldId="310"/>
        </pc:sldMkLst>
        <pc:spChg chg="add mod">
          <ac:chgData name="Nhan, Grace" userId="e60741d2-4746-47be-a519-590e7343fde0" providerId="ADAL" clId="{5F31E363-6DD6-40A2-97B2-1267DB7891D2}" dt="2023-04-19T07:47:16.072" v="3401" actId="2711"/>
          <ac:spMkLst>
            <pc:docMk/>
            <pc:sldMk cId="2162142319" sldId="310"/>
            <ac:spMk id="2" creationId="{7AE335AE-9FEB-68E2-7688-C663A455B5C4}"/>
          </ac:spMkLst>
        </pc:spChg>
        <pc:spChg chg="add mod">
          <ac:chgData name="Nhan, Grace" userId="e60741d2-4746-47be-a519-590e7343fde0" providerId="ADAL" clId="{5F31E363-6DD6-40A2-97B2-1267DB7891D2}" dt="2023-04-19T07:46:37.736" v="3393"/>
          <ac:spMkLst>
            <pc:docMk/>
            <pc:sldMk cId="2162142319" sldId="310"/>
            <ac:spMk id="5" creationId="{C0A0EE29-F01A-AE34-A1BC-F8C897F759FC}"/>
          </ac:spMkLst>
        </pc:spChg>
        <pc:spChg chg="add mod">
          <ac:chgData name="Nhan, Grace" userId="e60741d2-4746-47be-a519-590e7343fde0" providerId="ADAL" clId="{5F31E363-6DD6-40A2-97B2-1267DB7891D2}" dt="2023-04-19T07:46:37.736" v="3393"/>
          <ac:spMkLst>
            <pc:docMk/>
            <pc:sldMk cId="2162142319" sldId="310"/>
            <ac:spMk id="7" creationId="{900B6EF7-67F8-3A5D-8992-D2158CC5A4C7}"/>
          </ac:spMkLst>
        </pc:spChg>
        <pc:spChg chg="add mod">
          <ac:chgData name="Nhan, Grace" userId="e60741d2-4746-47be-a519-590e7343fde0" providerId="ADAL" clId="{5F31E363-6DD6-40A2-97B2-1267DB7891D2}" dt="2023-04-19T07:46:37.736" v="3393"/>
          <ac:spMkLst>
            <pc:docMk/>
            <pc:sldMk cId="2162142319" sldId="310"/>
            <ac:spMk id="8" creationId="{21D9BA2E-3464-EF2F-840B-464FA226A626}"/>
          </ac:spMkLst>
        </pc:spChg>
        <pc:spChg chg="add mod">
          <ac:chgData name="Nhan, Grace" userId="e60741d2-4746-47be-a519-590e7343fde0" providerId="ADAL" clId="{5F31E363-6DD6-40A2-97B2-1267DB7891D2}" dt="2023-04-19T07:46:37.736" v="3393"/>
          <ac:spMkLst>
            <pc:docMk/>
            <pc:sldMk cId="2162142319" sldId="310"/>
            <ac:spMk id="9" creationId="{A9C71C15-97CF-03CF-43E1-DF57F8C4B330}"/>
          </ac:spMkLst>
        </pc:spChg>
        <pc:spChg chg="add mod">
          <ac:chgData name="Nhan, Grace" userId="e60741d2-4746-47be-a519-590e7343fde0" providerId="ADAL" clId="{5F31E363-6DD6-40A2-97B2-1267DB7891D2}" dt="2023-04-19T07:46:37.736" v="3393"/>
          <ac:spMkLst>
            <pc:docMk/>
            <pc:sldMk cId="2162142319" sldId="310"/>
            <ac:spMk id="10" creationId="{19D5441B-0787-8AD6-7058-6E5B954FBD2C}"/>
          </ac:spMkLst>
        </pc:spChg>
        <pc:spChg chg="add mod">
          <ac:chgData name="Nhan, Grace" userId="e60741d2-4746-47be-a519-590e7343fde0" providerId="ADAL" clId="{5F31E363-6DD6-40A2-97B2-1267DB7891D2}" dt="2023-04-19T07:48:59.960" v="3424" actId="1076"/>
          <ac:spMkLst>
            <pc:docMk/>
            <pc:sldMk cId="2162142319" sldId="310"/>
            <ac:spMk id="11" creationId="{C78EB460-970F-C72B-8436-37E60AA94C1B}"/>
          </ac:spMkLst>
        </pc:spChg>
        <pc:spChg chg="add mod">
          <ac:chgData name="Nhan, Grace" userId="e60741d2-4746-47be-a519-590e7343fde0" providerId="ADAL" clId="{5F31E363-6DD6-40A2-97B2-1267DB7891D2}" dt="2023-04-19T07:49:05.535" v="3427" actId="1076"/>
          <ac:spMkLst>
            <pc:docMk/>
            <pc:sldMk cId="2162142319" sldId="310"/>
            <ac:spMk id="12" creationId="{53B5860F-9A05-EF88-C9DA-686D8F0E2AB5}"/>
          </ac:spMkLst>
        </pc:spChg>
        <pc:picChg chg="add mod">
          <ac:chgData name="Nhan, Grace" userId="e60741d2-4746-47be-a519-590e7343fde0" providerId="ADAL" clId="{5F31E363-6DD6-40A2-97B2-1267DB7891D2}" dt="2023-04-19T07:46:37.736" v="3393"/>
          <ac:picMkLst>
            <pc:docMk/>
            <pc:sldMk cId="2162142319" sldId="310"/>
            <ac:picMk id="3" creationId="{BC6427B5-DE5E-BFEE-5E03-2E76F66A6DAF}"/>
          </ac:picMkLst>
        </pc:picChg>
        <pc:picChg chg="add mod">
          <ac:chgData name="Nhan, Grace" userId="e60741d2-4746-47be-a519-590e7343fde0" providerId="ADAL" clId="{5F31E363-6DD6-40A2-97B2-1267DB7891D2}" dt="2023-04-19T07:46:37.736" v="3393"/>
          <ac:picMkLst>
            <pc:docMk/>
            <pc:sldMk cId="2162142319" sldId="310"/>
            <ac:picMk id="4" creationId="{ADA7B394-CA3A-5AF7-5908-32E36BFC06ED}"/>
          </ac:picMkLst>
        </pc:picChg>
        <pc:picChg chg="add mod">
          <ac:chgData name="Nhan, Grace" userId="e60741d2-4746-47be-a519-590e7343fde0" providerId="ADAL" clId="{5F31E363-6DD6-40A2-97B2-1267DB7891D2}" dt="2023-04-19T07:46:37.736" v="3393"/>
          <ac:picMkLst>
            <pc:docMk/>
            <pc:sldMk cId="2162142319" sldId="310"/>
            <ac:picMk id="6" creationId="{A411FD21-167F-C840-E3E1-EC5D2FA8CADB}"/>
          </ac:picMkLst>
        </pc:picChg>
      </pc:sldChg>
      <pc:sldChg chg="addSp modSp new mod">
        <pc:chgData name="Nhan, Grace" userId="e60741d2-4746-47be-a519-590e7343fde0" providerId="ADAL" clId="{5F31E363-6DD6-40A2-97B2-1267DB7891D2}" dt="2023-04-19T07:48:54.144" v="3422" actId="1076"/>
        <pc:sldMkLst>
          <pc:docMk/>
          <pc:sldMk cId="3776140768" sldId="311"/>
        </pc:sldMkLst>
        <pc:spChg chg="add mod">
          <ac:chgData name="Nhan, Grace" userId="e60741d2-4746-47be-a519-590e7343fde0" providerId="ADAL" clId="{5F31E363-6DD6-40A2-97B2-1267DB7891D2}" dt="2023-04-19T07:47:20.834" v="3402" actId="2711"/>
          <ac:spMkLst>
            <pc:docMk/>
            <pc:sldMk cId="3776140768" sldId="311"/>
            <ac:spMk id="2" creationId="{C6DAC946-95F6-69B9-436E-728C1ADF7DC6}"/>
          </ac:spMkLst>
        </pc:spChg>
        <pc:spChg chg="add mod">
          <ac:chgData name="Nhan, Grace" userId="e60741d2-4746-47be-a519-590e7343fde0" providerId="ADAL" clId="{5F31E363-6DD6-40A2-97B2-1267DB7891D2}" dt="2023-04-19T07:46:52.628" v="3398"/>
          <ac:spMkLst>
            <pc:docMk/>
            <pc:sldMk cId="3776140768" sldId="311"/>
            <ac:spMk id="4" creationId="{D9F2C33D-EE77-E7D6-3CE2-0B4570B29D06}"/>
          </ac:spMkLst>
        </pc:spChg>
        <pc:spChg chg="add mod">
          <ac:chgData name="Nhan, Grace" userId="e60741d2-4746-47be-a519-590e7343fde0" providerId="ADAL" clId="{5F31E363-6DD6-40A2-97B2-1267DB7891D2}" dt="2023-04-19T07:48:41.401" v="3418" actId="1076"/>
          <ac:spMkLst>
            <pc:docMk/>
            <pc:sldMk cId="3776140768" sldId="311"/>
            <ac:spMk id="6" creationId="{CF48DCAC-57C2-1571-AB90-15EFD34A1B5D}"/>
          </ac:spMkLst>
        </pc:spChg>
        <pc:spChg chg="add mod">
          <ac:chgData name="Nhan, Grace" userId="e60741d2-4746-47be-a519-590e7343fde0" providerId="ADAL" clId="{5F31E363-6DD6-40A2-97B2-1267DB7891D2}" dt="2023-04-19T07:48:54.144" v="3422" actId="1076"/>
          <ac:spMkLst>
            <pc:docMk/>
            <pc:sldMk cId="3776140768" sldId="311"/>
            <ac:spMk id="7" creationId="{549A78E1-62C5-05FF-7195-6B5A89EC54A4}"/>
          </ac:spMkLst>
        </pc:spChg>
        <pc:picChg chg="add mod">
          <ac:chgData name="Nhan, Grace" userId="e60741d2-4746-47be-a519-590e7343fde0" providerId="ADAL" clId="{5F31E363-6DD6-40A2-97B2-1267DB7891D2}" dt="2023-04-19T07:46:52.628" v="3398"/>
          <ac:picMkLst>
            <pc:docMk/>
            <pc:sldMk cId="3776140768" sldId="311"/>
            <ac:picMk id="3" creationId="{0C99251C-A605-8A8E-0F9D-93EE52F37F95}"/>
          </ac:picMkLst>
        </pc:picChg>
        <pc:picChg chg="add mod">
          <ac:chgData name="Nhan, Grace" userId="e60741d2-4746-47be-a519-590e7343fde0" providerId="ADAL" clId="{5F31E363-6DD6-40A2-97B2-1267DB7891D2}" dt="2023-04-19T07:46:52.628" v="3398"/>
          <ac:picMkLst>
            <pc:docMk/>
            <pc:sldMk cId="3776140768" sldId="311"/>
            <ac:picMk id="5" creationId="{64EF3790-1535-27E5-C769-F253827D55DE}"/>
          </ac:picMkLst>
        </pc:picChg>
      </pc:sldChg>
      <pc:sldChg chg="addSp delSp modSp new del ord">
        <pc:chgData name="Nhan, Grace" userId="e60741d2-4746-47be-a519-590e7343fde0" providerId="ADAL" clId="{5F31E363-6DD6-40A2-97B2-1267DB7891D2}" dt="2023-04-19T07:48:32.080" v="3415" actId="47"/>
        <pc:sldMkLst>
          <pc:docMk/>
          <pc:sldMk cId="4258670872" sldId="312"/>
        </pc:sldMkLst>
        <pc:spChg chg="add del mod">
          <ac:chgData name="Nhan, Grace" userId="e60741d2-4746-47be-a519-590e7343fde0" providerId="ADAL" clId="{5F31E363-6DD6-40A2-97B2-1267DB7891D2}" dt="2023-04-19T07:48:06.251" v="3408"/>
          <ac:spMkLst>
            <pc:docMk/>
            <pc:sldMk cId="4258670872" sldId="312"/>
            <ac:spMk id="2" creationId="{2801D397-6E3F-6FF5-9F24-4B6748BCA650}"/>
          </ac:spMkLst>
        </pc:spChg>
        <pc:spChg chg="add del mod">
          <ac:chgData name="Nhan, Grace" userId="e60741d2-4746-47be-a519-590e7343fde0" providerId="ADAL" clId="{5F31E363-6DD6-40A2-97B2-1267DB7891D2}" dt="2023-04-19T07:48:06.251" v="3408"/>
          <ac:spMkLst>
            <pc:docMk/>
            <pc:sldMk cId="4258670872" sldId="312"/>
            <ac:spMk id="3" creationId="{7AF645A1-B376-D16D-2B1B-55ECB6878752}"/>
          </ac:spMkLst>
        </pc:spChg>
        <pc:spChg chg="add del mod">
          <ac:chgData name="Nhan, Grace" userId="e60741d2-4746-47be-a519-590e7343fde0" providerId="ADAL" clId="{5F31E363-6DD6-40A2-97B2-1267DB7891D2}" dt="2023-04-19T07:48:06.251" v="3408"/>
          <ac:spMkLst>
            <pc:docMk/>
            <pc:sldMk cId="4258670872" sldId="312"/>
            <ac:spMk id="4" creationId="{0F1D6959-3D9C-FB1B-BEA2-6DD564F188A6}"/>
          </ac:spMkLst>
        </pc:spChg>
        <pc:spChg chg="add del mod">
          <ac:chgData name="Nhan, Grace" userId="e60741d2-4746-47be-a519-590e7343fde0" providerId="ADAL" clId="{5F31E363-6DD6-40A2-97B2-1267DB7891D2}" dt="2023-04-19T07:48:06.251" v="3408"/>
          <ac:spMkLst>
            <pc:docMk/>
            <pc:sldMk cId="4258670872" sldId="312"/>
            <ac:spMk id="5" creationId="{40EAE11F-5B68-F1CA-8254-41E4A5021F2D}"/>
          </ac:spMkLst>
        </pc:spChg>
        <pc:spChg chg="add del mod">
          <ac:chgData name="Nhan, Grace" userId="e60741d2-4746-47be-a519-590e7343fde0" providerId="ADAL" clId="{5F31E363-6DD6-40A2-97B2-1267DB7891D2}" dt="2023-04-19T07:48:06.251" v="3408"/>
          <ac:spMkLst>
            <pc:docMk/>
            <pc:sldMk cId="4258670872" sldId="312"/>
            <ac:spMk id="6" creationId="{389F7DFA-A5B1-6B61-B11E-B53BDF0759E9}"/>
          </ac:spMkLst>
        </pc:spChg>
        <pc:spChg chg="mod">
          <ac:chgData name="Nhan, Grace" userId="e60741d2-4746-47be-a519-590e7343fde0" providerId="ADAL" clId="{5F31E363-6DD6-40A2-97B2-1267DB7891D2}" dt="2023-04-19T07:48:01.546" v="3407"/>
          <ac:spMkLst>
            <pc:docMk/>
            <pc:sldMk cId="4258670872" sldId="312"/>
            <ac:spMk id="8" creationId="{E667A9A5-6A10-0218-CB9C-8700BF4061F3}"/>
          </ac:spMkLst>
        </pc:spChg>
        <pc:spChg chg="mod">
          <ac:chgData name="Nhan, Grace" userId="e60741d2-4746-47be-a519-590e7343fde0" providerId="ADAL" clId="{5F31E363-6DD6-40A2-97B2-1267DB7891D2}" dt="2023-04-19T07:48:01.546" v="3407"/>
          <ac:spMkLst>
            <pc:docMk/>
            <pc:sldMk cId="4258670872" sldId="312"/>
            <ac:spMk id="10" creationId="{435BFD5F-C2DF-2694-7074-75F754B32DF8}"/>
          </ac:spMkLst>
        </pc:spChg>
        <pc:spChg chg="mod">
          <ac:chgData name="Nhan, Grace" userId="e60741d2-4746-47be-a519-590e7343fde0" providerId="ADAL" clId="{5F31E363-6DD6-40A2-97B2-1267DB7891D2}" dt="2023-04-19T07:48:01.546" v="3407"/>
          <ac:spMkLst>
            <pc:docMk/>
            <pc:sldMk cId="4258670872" sldId="312"/>
            <ac:spMk id="11" creationId="{648C20B0-3A01-B026-BCC7-5245B364195B}"/>
          </ac:spMkLst>
        </pc:spChg>
        <pc:spChg chg="mod">
          <ac:chgData name="Nhan, Grace" userId="e60741d2-4746-47be-a519-590e7343fde0" providerId="ADAL" clId="{5F31E363-6DD6-40A2-97B2-1267DB7891D2}" dt="2023-04-19T07:48:01.546" v="3407"/>
          <ac:spMkLst>
            <pc:docMk/>
            <pc:sldMk cId="4258670872" sldId="312"/>
            <ac:spMk id="12" creationId="{5306E6D7-EF42-D1B4-B893-D3150B2BE4C5}"/>
          </ac:spMkLst>
        </pc:spChg>
        <pc:spChg chg="mod">
          <ac:chgData name="Nhan, Grace" userId="e60741d2-4746-47be-a519-590e7343fde0" providerId="ADAL" clId="{5F31E363-6DD6-40A2-97B2-1267DB7891D2}" dt="2023-04-19T07:48:01.546" v="3407"/>
          <ac:spMkLst>
            <pc:docMk/>
            <pc:sldMk cId="4258670872" sldId="312"/>
            <ac:spMk id="13" creationId="{E47513E4-8B8A-78BD-C7C3-1B938793E7C8}"/>
          </ac:spMkLst>
        </pc:spChg>
        <pc:spChg chg="mod">
          <ac:chgData name="Nhan, Grace" userId="e60741d2-4746-47be-a519-590e7343fde0" providerId="ADAL" clId="{5F31E363-6DD6-40A2-97B2-1267DB7891D2}" dt="2023-04-19T07:48:01.546" v="3407"/>
          <ac:spMkLst>
            <pc:docMk/>
            <pc:sldMk cId="4258670872" sldId="312"/>
            <ac:spMk id="14" creationId="{DC28A248-1A3B-73DF-9E69-0B04A14CB254}"/>
          </ac:spMkLst>
        </pc:spChg>
        <pc:spChg chg="mod">
          <ac:chgData name="Nhan, Grace" userId="e60741d2-4746-47be-a519-590e7343fde0" providerId="ADAL" clId="{5F31E363-6DD6-40A2-97B2-1267DB7891D2}" dt="2023-04-19T07:48:01.546" v="3407"/>
          <ac:spMkLst>
            <pc:docMk/>
            <pc:sldMk cId="4258670872" sldId="312"/>
            <ac:spMk id="15" creationId="{EB5C3BD9-8EA0-6CB5-9A37-E4A6602C598E}"/>
          </ac:spMkLst>
        </pc:spChg>
        <pc:spChg chg="mod">
          <ac:chgData name="Nhan, Grace" userId="e60741d2-4746-47be-a519-590e7343fde0" providerId="ADAL" clId="{5F31E363-6DD6-40A2-97B2-1267DB7891D2}" dt="2023-04-19T07:48:01.546" v="3407"/>
          <ac:spMkLst>
            <pc:docMk/>
            <pc:sldMk cId="4258670872" sldId="312"/>
            <ac:spMk id="17" creationId="{11DC3990-BC72-CCCD-2665-64D042F835E5}"/>
          </ac:spMkLst>
        </pc:spChg>
        <pc:spChg chg="mod">
          <ac:chgData name="Nhan, Grace" userId="e60741d2-4746-47be-a519-590e7343fde0" providerId="ADAL" clId="{5F31E363-6DD6-40A2-97B2-1267DB7891D2}" dt="2023-04-19T07:48:01.546" v="3407"/>
          <ac:spMkLst>
            <pc:docMk/>
            <pc:sldMk cId="4258670872" sldId="312"/>
            <ac:spMk id="18" creationId="{B370FA1F-6C31-345E-6D4C-78B512166235}"/>
          </ac:spMkLst>
        </pc:spChg>
        <pc:spChg chg="add del mod">
          <ac:chgData name="Nhan, Grace" userId="e60741d2-4746-47be-a519-590e7343fde0" providerId="ADAL" clId="{5F31E363-6DD6-40A2-97B2-1267DB7891D2}" dt="2023-04-19T07:48:16.743" v="3410"/>
          <ac:spMkLst>
            <pc:docMk/>
            <pc:sldMk cId="4258670872" sldId="312"/>
            <ac:spMk id="21" creationId="{82D05181-E656-7567-B752-ECCA550CFEE5}"/>
          </ac:spMkLst>
        </pc:spChg>
        <pc:spChg chg="add del mod">
          <ac:chgData name="Nhan, Grace" userId="e60741d2-4746-47be-a519-590e7343fde0" providerId="ADAL" clId="{5F31E363-6DD6-40A2-97B2-1267DB7891D2}" dt="2023-04-19T07:48:16.743" v="3410"/>
          <ac:spMkLst>
            <pc:docMk/>
            <pc:sldMk cId="4258670872" sldId="312"/>
            <ac:spMk id="22" creationId="{88199167-FCFC-EBF4-4B76-BEB6055C9750}"/>
          </ac:spMkLst>
        </pc:spChg>
        <pc:spChg chg="add del mod">
          <ac:chgData name="Nhan, Grace" userId="e60741d2-4746-47be-a519-590e7343fde0" providerId="ADAL" clId="{5F31E363-6DD6-40A2-97B2-1267DB7891D2}" dt="2023-04-19T07:48:16.743" v="3410"/>
          <ac:spMkLst>
            <pc:docMk/>
            <pc:sldMk cId="4258670872" sldId="312"/>
            <ac:spMk id="23" creationId="{6DE3B5BF-6676-4513-219D-CFDB73856F3E}"/>
          </ac:spMkLst>
        </pc:spChg>
        <pc:spChg chg="add del mod">
          <ac:chgData name="Nhan, Grace" userId="e60741d2-4746-47be-a519-590e7343fde0" providerId="ADAL" clId="{5F31E363-6DD6-40A2-97B2-1267DB7891D2}" dt="2023-04-19T07:48:16.743" v="3410"/>
          <ac:spMkLst>
            <pc:docMk/>
            <pc:sldMk cId="4258670872" sldId="312"/>
            <ac:spMk id="24" creationId="{36EDDA98-818E-2FC7-F77B-0DCA01EFFD9B}"/>
          </ac:spMkLst>
        </pc:spChg>
        <pc:spChg chg="add del mod">
          <ac:chgData name="Nhan, Grace" userId="e60741d2-4746-47be-a519-590e7343fde0" providerId="ADAL" clId="{5F31E363-6DD6-40A2-97B2-1267DB7891D2}" dt="2023-04-19T07:48:16.743" v="3410"/>
          <ac:spMkLst>
            <pc:docMk/>
            <pc:sldMk cId="4258670872" sldId="312"/>
            <ac:spMk id="25" creationId="{23838D2E-B535-974C-E578-111353161D55}"/>
          </ac:spMkLst>
        </pc:spChg>
        <pc:spChg chg="mod">
          <ac:chgData name="Nhan, Grace" userId="e60741d2-4746-47be-a519-590e7343fde0" providerId="ADAL" clId="{5F31E363-6DD6-40A2-97B2-1267DB7891D2}" dt="2023-04-19T07:48:15.993" v="3409"/>
          <ac:spMkLst>
            <pc:docMk/>
            <pc:sldMk cId="4258670872" sldId="312"/>
            <ac:spMk id="27" creationId="{383C2BA0-0ED6-5958-144F-2FD6C345C105}"/>
          </ac:spMkLst>
        </pc:spChg>
        <pc:spChg chg="mod">
          <ac:chgData name="Nhan, Grace" userId="e60741d2-4746-47be-a519-590e7343fde0" providerId="ADAL" clId="{5F31E363-6DD6-40A2-97B2-1267DB7891D2}" dt="2023-04-19T07:48:15.993" v="3409"/>
          <ac:spMkLst>
            <pc:docMk/>
            <pc:sldMk cId="4258670872" sldId="312"/>
            <ac:spMk id="29" creationId="{916C4FED-E6B0-76F1-5E7D-F63941C44FD0}"/>
          </ac:spMkLst>
        </pc:spChg>
        <pc:spChg chg="mod">
          <ac:chgData name="Nhan, Grace" userId="e60741d2-4746-47be-a519-590e7343fde0" providerId="ADAL" clId="{5F31E363-6DD6-40A2-97B2-1267DB7891D2}" dt="2023-04-19T07:48:15.993" v="3409"/>
          <ac:spMkLst>
            <pc:docMk/>
            <pc:sldMk cId="4258670872" sldId="312"/>
            <ac:spMk id="30" creationId="{A791CF7A-9E4E-465D-9436-3A152708C47F}"/>
          </ac:spMkLst>
        </pc:spChg>
        <pc:spChg chg="mod">
          <ac:chgData name="Nhan, Grace" userId="e60741d2-4746-47be-a519-590e7343fde0" providerId="ADAL" clId="{5F31E363-6DD6-40A2-97B2-1267DB7891D2}" dt="2023-04-19T07:48:15.993" v="3409"/>
          <ac:spMkLst>
            <pc:docMk/>
            <pc:sldMk cId="4258670872" sldId="312"/>
            <ac:spMk id="31" creationId="{3F0DD81F-8D4C-D9FC-EF82-EA89AA9A6AC3}"/>
          </ac:spMkLst>
        </pc:spChg>
        <pc:spChg chg="mod">
          <ac:chgData name="Nhan, Grace" userId="e60741d2-4746-47be-a519-590e7343fde0" providerId="ADAL" clId="{5F31E363-6DD6-40A2-97B2-1267DB7891D2}" dt="2023-04-19T07:48:15.993" v="3409"/>
          <ac:spMkLst>
            <pc:docMk/>
            <pc:sldMk cId="4258670872" sldId="312"/>
            <ac:spMk id="32" creationId="{C2304A09-502B-4B1A-6CC2-B58AD392BF7A}"/>
          </ac:spMkLst>
        </pc:spChg>
        <pc:spChg chg="mod">
          <ac:chgData name="Nhan, Grace" userId="e60741d2-4746-47be-a519-590e7343fde0" providerId="ADAL" clId="{5F31E363-6DD6-40A2-97B2-1267DB7891D2}" dt="2023-04-19T07:48:15.993" v="3409"/>
          <ac:spMkLst>
            <pc:docMk/>
            <pc:sldMk cId="4258670872" sldId="312"/>
            <ac:spMk id="33" creationId="{A8B47891-002B-E983-95A5-0E9C121E55CA}"/>
          </ac:spMkLst>
        </pc:spChg>
        <pc:spChg chg="mod">
          <ac:chgData name="Nhan, Grace" userId="e60741d2-4746-47be-a519-590e7343fde0" providerId="ADAL" clId="{5F31E363-6DD6-40A2-97B2-1267DB7891D2}" dt="2023-04-19T07:48:15.993" v="3409"/>
          <ac:spMkLst>
            <pc:docMk/>
            <pc:sldMk cId="4258670872" sldId="312"/>
            <ac:spMk id="34" creationId="{791F6842-4E3A-7635-249D-A94D5F062269}"/>
          </ac:spMkLst>
        </pc:spChg>
        <pc:spChg chg="mod">
          <ac:chgData name="Nhan, Grace" userId="e60741d2-4746-47be-a519-590e7343fde0" providerId="ADAL" clId="{5F31E363-6DD6-40A2-97B2-1267DB7891D2}" dt="2023-04-19T07:48:15.993" v="3409"/>
          <ac:spMkLst>
            <pc:docMk/>
            <pc:sldMk cId="4258670872" sldId="312"/>
            <ac:spMk id="36" creationId="{DF759EAD-237C-546D-940A-A48AA21AEEEC}"/>
          </ac:spMkLst>
        </pc:spChg>
        <pc:spChg chg="mod">
          <ac:chgData name="Nhan, Grace" userId="e60741d2-4746-47be-a519-590e7343fde0" providerId="ADAL" clId="{5F31E363-6DD6-40A2-97B2-1267DB7891D2}" dt="2023-04-19T07:48:15.993" v="3409"/>
          <ac:spMkLst>
            <pc:docMk/>
            <pc:sldMk cId="4258670872" sldId="312"/>
            <ac:spMk id="37" creationId="{C96F22B4-A5DE-E58F-1E8F-729CA6C58728}"/>
          </ac:spMkLst>
        </pc:spChg>
        <pc:spChg chg="add del mod">
          <ac:chgData name="Nhan, Grace" userId="e60741d2-4746-47be-a519-590e7343fde0" providerId="ADAL" clId="{5F31E363-6DD6-40A2-97B2-1267DB7891D2}" dt="2023-04-19T07:48:27.089" v="3414"/>
          <ac:spMkLst>
            <pc:docMk/>
            <pc:sldMk cId="4258670872" sldId="312"/>
            <ac:spMk id="41" creationId="{AFB19DF5-EA6C-7EC0-B8DB-E333B2D4F68C}"/>
          </ac:spMkLst>
        </pc:spChg>
        <pc:spChg chg="add del mod">
          <ac:chgData name="Nhan, Grace" userId="e60741d2-4746-47be-a519-590e7343fde0" providerId="ADAL" clId="{5F31E363-6DD6-40A2-97B2-1267DB7891D2}" dt="2023-04-19T07:48:27.089" v="3414"/>
          <ac:spMkLst>
            <pc:docMk/>
            <pc:sldMk cId="4258670872" sldId="312"/>
            <ac:spMk id="42" creationId="{96F41039-76E7-2DF8-41AF-E14CF874B27A}"/>
          </ac:spMkLst>
        </pc:spChg>
        <pc:spChg chg="add del mod">
          <ac:chgData name="Nhan, Grace" userId="e60741d2-4746-47be-a519-590e7343fde0" providerId="ADAL" clId="{5F31E363-6DD6-40A2-97B2-1267DB7891D2}" dt="2023-04-19T07:48:27.089" v="3414"/>
          <ac:spMkLst>
            <pc:docMk/>
            <pc:sldMk cId="4258670872" sldId="312"/>
            <ac:spMk id="43" creationId="{C280B729-3EA0-1CFB-22CF-E2596DEDFB73}"/>
          </ac:spMkLst>
        </pc:spChg>
        <pc:spChg chg="add del mod">
          <ac:chgData name="Nhan, Grace" userId="e60741d2-4746-47be-a519-590e7343fde0" providerId="ADAL" clId="{5F31E363-6DD6-40A2-97B2-1267DB7891D2}" dt="2023-04-19T07:48:27.089" v="3414"/>
          <ac:spMkLst>
            <pc:docMk/>
            <pc:sldMk cId="4258670872" sldId="312"/>
            <ac:spMk id="44" creationId="{46B44CA7-F692-1F56-28FD-805A7E1DED0A}"/>
          </ac:spMkLst>
        </pc:spChg>
        <pc:spChg chg="add del mod">
          <ac:chgData name="Nhan, Grace" userId="e60741d2-4746-47be-a519-590e7343fde0" providerId="ADAL" clId="{5F31E363-6DD6-40A2-97B2-1267DB7891D2}" dt="2023-04-19T07:48:27.089" v="3414"/>
          <ac:spMkLst>
            <pc:docMk/>
            <pc:sldMk cId="4258670872" sldId="312"/>
            <ac:spMk id="45" creationId="{B5FCD5E0-2AD7-F0E4-78B7-72A0A4CEF689}"/>
          </ac:spMkLst>
        </pc:spChg>
        <pc:spChg chg="mod">
          <ac:chgData name="Nhan, Grace" userId="e60741d2-4746-47be-a519-590e7343fde0" providerId="ADAL" clId="{5F31E363-6DD6-40A2-97B2-1267DB7891D2}" dt="2023-04-19T07:48:25.920" v="3413"/>
          <ac:spMkLst>
            <pc:docMk/>
            <pc:sldMk cId="4258670872" sldId="312"/>
            <ac:spMk id="47" creationId="{91C8F737-4949-D6BF-5F7B-FD76FE023BDE}"/>
          </ac:spMkLst>
        </pc:spChg>
        <pc:spChg chg="mod">
          <ac:chgData name="Nhan, Grace" userId="e60741d2-4746-47be-a519-590e7343fde0" providerId="ADAL" clId="{5F31E363-6DD6-40A2-97B2-1267DB7891D2}" dt="2023-04-19T07:48:25.920" v="3413"/>
          <ac:spMkLst>
            <pc:docMk/>
            <pc:sldMk cId="4258670872" sldId="312"/>
            <ac:spMk id="49" creationId="{4A19B489-487B-FC07-0AA5-CC9447E1D4DC}"/>
          </ac:spMkLst>
        </pc:spChg>
        <pc:spChg chg="mod">
          <ac:chgData name="Nhan, Grace" userId="e60741d2-4746-47be-a519-590e7343fde0" providerId="ADAL" clId="{5F31E363-6DD6-40A2-97B2-1267DB7891D2}" dt="2023-04-19T07:48:25.920" v="3413"/>
          <ac:spMkLst>
            <pc:docMk/>
            <pc:sldMk cId="4258670872" sldId="312"/>
            <ac:spMk id="50" creationId="{AFC243DA-90FE-A687-DAAF-628149AE0987}"/>
          </ac:spMkLst>
        </pc:spChg>
        <pc:spChg chg="mod">
          <ac:chgData name="Nhan, Grace" userId="e60741d2-4746-47be-a519-590e7343fde0" providerId="ADAL" clId="{5F31E363-6DD6-40A2-97B2-1267DB7891D2}" dt="2023-04-19T07:48:25.920" v="3413"/>
          <ac:spMkLst>
            <pc:docMk/>
            <pc:sldMk cId="4258670872" sldId="312"/>
            <ac:spMk id="51" creationId="{67889695-6B8A-E55A-CD3C-FBE5824E396C}"/>
          </ac:spMkLst>
        </pc:spChg>
        <pc:spChg chg="mod">
          <ac:chgData name="Nhan, Grace" userId="e60741d2-4746-47be-a519-590e7343fde0" providerId="ADAL" clId="{5F31E363-6DD6-40A2-97B2-1267DB7891D2}" dt="2023-04-19T07:48:25.920" v="3413"/>
          <ac:spMkLst>
            <pc:docMk/>
            <pc:sldMk cId="4258670872" sldId="312"/>
            <ac:spMk id="52" creationId="{B375A3D2-D022-D9D8-7D7E-BE43CA7AEDC4}"/>
          </ac:spMkLst>
        </pc:spChg>
        <pc:spChg chg="mod">
          <ac:chgData name="Nhan, Grace" userId="e60741d2-4746-47be-a519-590e7343fde0" providerId="ADAL" clId="{5F31E363-6DD6-40A2-97B2-1267DB7891D2}" dt="2023-04-19T07:48:25.920" v="3413"/>
          <ac:spMkLst>
            <pc:docMk/>
            <pc:sldMk cId="4258670872" sldId="312"/>
            <ac:spMk id="53" creationId="{84C2FBFD-7233-3B08-C0C1-89993A97D61D}"/>
          </ac:spMkLst>
        </pc:spChg>
        <pc:spChg chg="mod">
          <ac:chgData name="Nhan, Grace" userId="e60741d2-4746-47be-a519-590e7343fde0" providerId="ADAL" clId="{5F31E363-6DD6-40A2-97B2-1267DB7891D2}" dt="2023-04-19T07:48:25.920" v="3413"/>
          <ac:spMkLst>
            <pc:docMk/>
            <pc:sldMk cId="4258670872" sldId="312"/>
            <ac:spMk id="54" creationId="{11456FE2-FC25-263E-44E7-B0173DD96427}"/>
          </ac:spMkLst>
        </pc:spChg>
        <pc:spChg chg="mod">
          <ac:chgData name="Nhan, Grace" userId="e60741d2-4746-47be-a519-590e7343fde0" providerId="ADAL" clId="{5F31E363-6DD6-40A2-97B2-1267DB7891D2}" dt="2023-04-19T07:48:25.920" v="3413"/>
          <ac:spMkLst>
            <pc:docMk/>
            <pc:sldMk cId="4258670872" sldId="312"/>
            <ac:spMk id="56" creationId="{599C3E77-98F1-B04A-B792-C19EB60E89AF}"/>
          </ac:spMkLst>
        </pc:spChg>
        <pc:spChg chg="mod">
          <ac:chgData name="Nhan, Grace" userId="e60741d2-4746-47be-a519-590e7343fde0" providerId="ADAL" clId="{5F31E363-6DD6-40A2-97B2-1267DB7891D2}" dt="2023-04-19T07:48:25.920" v="3413"/>
          <ac:spMkLst>
            <pc:docMk/>
            <pc:sldMk cId="4258670872" sldId="312"/>
            <ac:spMk id="57" creationId="{68D5A268-2D20-12BA-A4EB-03F568015E23}"/>
          </ac:spMkLst>
        </pc:spChg>
        <pc:grpChg chg="add del mod">
          <ac:chgData name="Nhan, Grace" userId="e60741d2-4746-47be-a519-590e7343fde0" providerId="ADAL" clId="{5F31E363-6DD6-40A2-97B2-1267DB7891D2}" dt="2023-04-19T07:48:06.251" v="3408"/>
          <ac:grpSpMkLst>
            <pc:docMk/>
            <pc:sldMk cId="4258670872" sldId="312"/>
            <ac:grpSpMk id="7" creationId="{E9E83B4E-411C-DE5D-2F00-114E58526373}"/>
          </ac:grpSpMkLst>
        </pc:grpChg>
        <pc:grpChg chg="mod">
          <ac:chgData name="Nhan, Grace" userId="e60741d2-4746-47be-a519-590e7343fde0" providerId="ADAL" clId="{5F31E363-6DD6-40A2-97B2-1267DB7891D2}" dt="2023-04-19T07:48:01.546" v="3407"/>
          <ac:grpSpMkLst>
            <pc:docMk/>
            <pc:sldMk cId="4258670872" sldId="312"/>
            <ac:grpSpMk id="9" creationId="{340544A6-8897-08E3-5A83-F90BDF0EE054}"/>
          </ac:grpSpMkLst>
        </pc:grpChg>
        <pc:grpChg chg="add del mod">
          <ac:chgData name="Nhan, Grace" userId="e60741d2-4746-47be-a519-590e7343fde0" providerId="ADAL" clId="{5F31E363-6DD6-40A2-97B2-1267DB7891D2}" dt="2023-04-19T07:48:06.251" v="3408"/>
          <ac:grpSpMkLst>
            <pc:docMk/>
            <pc:sldMk cId="4258670872" sldId="312"/>
            <ac:grpSpMk id="16" creationId="{47099756-1001-6477-FB62-9483B503324F}"/>
          </ac:grpSpMkLst>
        </pc:grpChg>
        <pc:grpChg chg="add del mod">
          <ac:chgData name="Nhan, Grace" userId="e60741d2-4746-47be-a519-590e7343fde0" providerId="ADAL" clId="{5F31E363-6DD6-40A2-97B2-1267DB7891D2}" dt="2023-04-19T07:48:16.743" v="3410"/>
          <ac:grpSpMkLst>
            <pc:docMk/>
            <pc:sldMk cId="4258670872" sldId="312"/>
            <ac:grpSpMk id="26" creationId="{E2FA636B-49AB-A36B-5C0E-59C5D20C6E1E}"/>
          </ac:grpSpMkLst>
        </pc:grpChg>
        <pc:grpChg chg="mod">
          <ac:chgData name="Nhan, Grace" userId="e60741d2-4746-47be-a519-590e7343fde0" providerId="ADAL" clId="{5F31E363-6DD6-40A2-97B2-1267DB7891D2}" dt="2023-04-19T07:48:15.993" v="3409"/>
          <ac:grpSpMkLst>
            <pc:docMk/>
            <pc:sldMk cId="4258670872" sldId="312"/>
            <ac:grpSpMk id="28" creationId="{463351B9-84C4-17EE-4B53-0B6EE12643FF}"/>
          </ac:grpSpMkLst>
        </pc:grpChg>
        <pc:grpChg chg="add del mod">
          <ac:chgData name="Nhan, Grace" userId="e60741d2-4746-47be-a519-590e7343fde0" providerId="ADAL" clId="{5F31E363-6DD6-40A2-97B2-1267DB7891D2}" dt="2023-04-19T07:48:16.743" v="3410"/>
          <ac:grpSpMkLst>
            <pc:docMk/>
            <pc:sldMk cId="4258670872" sldId="312"/>
            <ac:grpSpMk id="35" creationId="{30ABA26F-4658-ACC6-A03A-1D440CAE2A1D}"/>
          </ac:grpSpMkLst>
        </pc:grpChg>
        <pc:grpChg chg="add del mod">
          <ac:chgData name="Nhan, Grace" userId="e60741d2-4746-47be-a519-590e7343fde0" providerId="ADAL" clId="{5F31E363-6DD6-40A2-97B2-1267DB7891D2}" dt="2023-04-19T07:48:27.089" v="3414"/>
          <ac:grpSpMkLst>
            <pc:docMk/>
            <pc:sldMk cId="4258670872" sldId="312"/>
            <ac:grpSpMk id="46" creationId="{A937E735-5C54-69E0-1750-85EBF6A2679D}"/>
          </ac:grpSpMkLst>
        </pc:grpChg>
        <pc:grpChg chg="mod">
          <ac:chgData name="Nhan, Grace" userId="e60741d2-4746-47be-a519-590e7343fde0" providerId="ADAL" clId="{5F31E363-6DD6-40A2-97B2-1267DB7891D2}" dt="2023-04-19T07:48:25.920" v="3413"/>
          <ac:grpSpMkLst>
            <pc:docMk/>
            <pc:sldMk cId="4258670872" sldId="312"/>
            <ac:grpSpMk id="48" creationId="{5FBCFA2F-8E84-BA16-2EF7-2C321B1B3705}"/>
          </ac:grpSpMkLst>
        </pc:grpChg>
        <pc:grpChg chg="add del mod">
          <ac:chgData name="Nhan, Grace" userId="e60741d2-4746-47be-a519-590e7343fde0" providerId="ADAL" clId="{5F31E363-6DD6-40A2-97B2-1267DB7891D2}" dt="2023-04-19T07:48:27.089" v="3414"/>
          <ac:grpSpMkLst>
            <pc:docMk/>
            <pc:sldMk cId="4258670872" sldId="312"/>
            <ac:grpSpMk id="55" creationId="{F769276E-15E3-56AA-8198-56A32E0DE861}"/>
          </ac:grpSpMkLst>
        </pc:grpChg>
        <pc:picChg chg="add del mod">
          <ac:chgData name="Nhan, Grace" userId="e60741d2-4746-47be-a519-590e7343fde0" providerId="ADAL" clId="{5F31E363-6DD6-40A2-97B2-1267DB7891D2}" dt="2023-04-19T07:48:06.251" v="3408"/>
          <ac:picMkLst>
            <pc:docMk/>
            <pc:sldMk cId="4258670872" sldId="312"/>
            <ac:picMk id="19" creationId="{419C2A17-4DC8-90B6-20F9-9E62DADDE59A}"/>
          </ac:picMkLst>
        </pc:picChg>
        <pc:picChg chg="add del mod">
          <ac:chgData name="Nhan, Grace" userId="e60741d2-4746-47be-a519-590e7343fde0" providerId="ADAL" clId="{5F31E363-6DD6-40A2-97B2-1267DB7891D2}" dt="2023-04-19T07:48:06.251" v="3408"/>
          <ac:picMkLst>
            <pc:docMk/>
            <pc:sldMk cId="4258670872" sldId="312"/>
            <ac:picMk id="20" creationId="{7B071166-925A-37F1-4A1D-271C5A5B4255}"/>
          </ac:picMkLst>
        </pc:picChg>
        <pc:picChg chg="add del mod">
          <ac:chgData name="Nhan, Grace" userId="e60741d2-4746-47be-a519-590e7343fde0" providerId="ADAL" clId="{5F31E363-6DD6-40A2-97B2-1267DB7891D2}" dt="2023-04-19T07:48:16.743" v="3410"/>
          <ac:picMkLst>
            <pc:docMk/>
            <pc:sldMk cId="4258670872" sldId="312"/>
            <ac:picMk id="38" creationId="{AA93E05A-B1EF-B92D-6A23-3C39B507EDEA}"/>
          </ac:picMkLst>
        </pc:picChg>
        <pc:picChg chg="add del mod">
          <ac:chgData name="Nhan, Grace" userId="e60741d2-4746-47be-a519-590e7343fde0" providerId="ADAL" clId="{5F31E363-6DD6-40A2-97B2-1267DB7891D2}" dt="2023-04-19T07:48:16.743" v="3410"/>
          <ac:picMkLst>
            <pc:docMk/>
            <pc:sldMk cId="4258670872" sldId="312"/>
            <ac:picMk id="39" creationId="{BA5E2212-A732-F5A1-2F0F-9B3EA5DBA6D7}"/>
          </ac:picMkLst>
        </pc:picChg>
        <pc:picChg chg="add del">
          <ac:chgData name="Nhan, Grace" userId="e60741d2-4746-47be-a519-590e7343fde0" providerId="ADAL" clId="{5F31E363-6DD6-40A2-97B2-1267DB7891D2}" dt="2023-04-19T07:48:23.968" v="3412"/>
          <ac:picMkLst>
            <pc:docMk/>
            <pc:sldMk cId="4258670872" sldId="312"/>
            <ac:picMk id="40" creationId="{12EC8695-B54C-A118-F790-CCB08C0654C6}"/>
          </ac:picMkLst>
        </pc:picChg>
        <pc:picChg chg="add del mod">
          <ac:chgData name="Nhan, Grace" userId="e60741d2-4746-47be-a519-590e7343fde0" providerId="ADAL" clId="{5F31E363-6DD6-40A2-97B2-1267DB7891D2}" dt="2023-04-19T07:48:27.089" v="3414"/>
          <ac:picMkLst>
            <pc:docMk/>
            <pc:sldMk cId="4258670872" sldId="312"/>
            <ac:picMk id="58" creationId="{756836C4-58B2-BB5E-C036-84CE859B5BB8}"/>
          </ac:picMkLst>
        </pc:picChg>
        <pc:picChg chg="add del mod">
          <ac:chgData name="Nhan, Grace" userId="e60741d2-4746-47be-a519-590e7343fde0" providerId="ADAL" clId="{5F31E363-6DD6-40A2-97B2-1267DB7891D2}" dt="2023-04-19T07:48:27.089" v="3414"/>
          <ac:picMkLst>
            <pc:docMk/>
            <pc:sldMk cId="4258670872" sldId="312"/>
            <ac:picMk id="59" creationId="{F243EC5E-BDC7-9ED6-2223-3DA785753CBF}"/>
          </ac:picMkLst>
        </pc:picChg>
      </pc:sldChg>
      <pc:sldMasterChg chg="delSldLayout">
        <pc:chgData name="Nhan, Grace" userId="e60741d2-4746-47be-a519-590e7343fde0" providerId="ADAL" clId="{5F31E363-6DD6-40A2-97B2-1267DB7891D2}" dt="2023-04-19T07:47:24.479" v="3403" actId="47"/>
        <pc:sldMasterMkLst>
          <pc:docMk/>
          <pc:sldMasterMk cId="0" sldId="2147483670"/>
        </pc:sldMasterMkLst>
        <pc:sldLayoutChg chg="del">
          <pc:chgData name="Nhan, Grace" userId="e60741d2-4746-47be-a519-590e7343fde0" providerId="ADAL" clId="{5F31E363-6DD6-40A2-97B2-1267DB7891D2}" dt="2023-04-19T07:47:24.479" v="3403" actId="47"/>
          <pc:sldLayoutMkLst>
            <pc:docMk/>
            <pc:sldMasterMk cId="0" sldId="2147483670"/>
            <pc:sldLayoutMk cId="0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c1622ef60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c1622ef60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84d99d1a7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84d99d1a7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7317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7833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51b1a71d3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51b1a71d3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84d99d1a7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84d99d1a7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0042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8402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3273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50" y="539500"/>
            <a:ext cx="7717500" cy="14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 b="1">
                <a:solidFill>
                  <a:srgbClr val="21252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50" y="2006575"/>
            <a:ext cx="4528800" cy="475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>
            <a:spLocks noGrp="1"/>
          </p:cNvSpPr>
          <p:nvPr>
            <p:ph type="pic" idx="2"/>
          </p:nvPr>
        </p:nvSpPr>
        <p:spPr>
          <a:xfrm flipH="1">
            <a:off x="-125" y="2687325"/>
            <a:ext cx="9144000" cy="2456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3493450" y="539500"/>
            <a:ext cx="493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2" hasCustomPrompt="1"/>
          </p:nvPr>
        </p:nvSpPr>
        <p:spPr>
          <a:xfrm>
            <a:off x="4990325" y="1590725"/>
            <a:ext cx="9630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3" hasCustomPrompt="1"/>
          </p:nvPr>
        </p:nvSpPr>
        <p:spPr>
          <a:xfrm>
            <a:off x="4990325" y="3252746"/>
            <a:ext cx="9630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4" hasCustomPrompt="1"/>
          </p:nvPr>
        </p:nvSpPr>
        <p:spPr>
          <a:xfrm>
            <a:off x="7461000" y="1590725"/>
            <a:ext cx="9630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5" hasCustomPrompt="1"/>
          </p:nvPr>
        </p:nvSpPr>
        <p:spPr>
          <a:xfrm>
            <a:off x="7461000" y="3252746"/>
            <a:ext cx="9630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3838225" y="1990500"/>
            <a:ext cx="2115000" cy="50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6"/>
          </p:nvPr>
        </p:nvSpPr>
        <p:spPr>
          <a:xfrm>
            <a:off x="6309000" y="1990500"/>
            <a:ext cx="2115000" cy="50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7"/>
          </p:nvPr>
        </p:nvSpPr>
        <p:spPr>
          <a:xfrm>
            <a:off x="3838225" y="3652575"/>
            <a:ext cx="2115000" cy="50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8"/>
          </p:nvPr>
        </p:nvSpPr>
        <p:spPr>
          <a:xfrm>
            <a:off x="6309000" y="3652575"/>
            <a:ext cx="2115000" cy="50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9"/>
          </p:nvPr>
        </p:nvSpPr>
        <p:spPr>
          <a:xfrm>
            <a:off x="3838225" y="2439662"/>
            <a:ext cx="2115000" cy="50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13"/>
          </p:nvPr>
        </p:nvSpPr>
        <p:spPr>
          <a:xfrm>
            <a:off x="6309000" y="2439662"/>
            <a:ext cx="2115000" cy="50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4"/>
          </p:nvPr>
        </p:nvSpPr>
        <p:spPr>
          <a:xfrm>
            <a:off x="3838225" y="4101800"/>
            <a:ext cx="2115000" cy="50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5"/>
          </p:nvPr>
        </p:nvSpPr>
        <p:spPr>
          <a:xfrm>
            <a:off x="6309000" y="4101800"/>
            <a:ext cx="2115000" cy="50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3" name="Google Shape;83;p13"/>
          <p:cNvSpPr>
            <a:spLocks noGrp="1"/>
          </p:cNvSpPr>
          <p:nvPr>
            <p:ph type="pic" idx="16"/>
          </p:nvPr>
        </p:nvSpPr>
        <p:spPr>
          <a:xfrm>
            <a:off x="0" y="0"/>
            <a:ext cx="38256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3886075" y="539600"/>
            <a:ext cx="453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>
            <a:off x="3886071" y="1702627"/>
            <a:ext cx="4460400" cy="6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3886071" y="2828780"/>
            <a:ext cx="4460400" cy="6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subTitle" idx="3"/>
          </p:nvPr>
        </p:nvSpPr>
        <p:spPr>
          <a:xfrm>
            <a:off x="3886071" y="3954932"/>
            <a:ext cx="4460400" cy="6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ubTitle" idx="4"/>
          </p:nvPr>
        </p:nvSpPr>
        <p:spPr>
          <a:xfrm>
            <a:off x="3886071" y="1271008"/>
            <a:ext cx="44604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5"/>
          </p:nvPr>
        </p:nvSpPr>
        <p:spPr>
          <a:xfrm>
            <a:off x="3886071" y="2390704"/>
            <a:ext cx="44604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ubTitle" idx="6"/>
          </p:nvPr>
        </p:nvSpPr>
        <p:spPr>
          <a:xfrm>
            <a:off x="3886071" y="3523326"/>
            <a:ext cx="44604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7" name="Google Shape;97;p15"/>
          <p:cNvSpPr/>
          <p:nvPr/>
        </p:nvSpPr>
        <p:spPr>
          <a:xfrm>
            <a:off x="8792425" y="3484250"/>
            <a:ext cx="579900" cy="579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5"/>
          <p:cNvSpPr>
            <a:spLocks noGrp="1"/>
          </p:cNvSpPr>
          <p:nvPr>
            <p:ph type="pic" idx="7"/>
          </p:nvPr>
        </p:nvSpPr>
        <p:spPr>
          <a:xfrm>
            <a:off x="0" y="0"/>
            <a:ext cx="35664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3866100" cy="9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subTitle" idx="1"/>
          </p:nvPr>
        </p:nvSpPr>
        <p:spPr>
          <a:xfrm>
            <a:off x="713225" y="1536150"/>
            <a:ext cx="3866100" cy="13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9"/>
          <p:cNvSpPr>
            <a:spLocks noGrp="1"/>
          </p:cNvSpPr>
          <p:nvPr>
            <p:ph type="pic" idx="2"/>
          </p:nvPr>
        </p:nvSpPr>
        <p:spPr>
          <a:xfrm>
            <a:off x="5184475" y="0"/>
            <a:ext cx="3959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19"/>
          <p:cNvSpPr/>
          <p:nvPr/>
        </p:nvSpPr>
        <p:spPr>
          <a:xfrm>
            <a:off x="-694809" y="4284625"/>
            <a:ext cx="1210500" cy="1210500"/>
          </a:xfrm>
          <a:prstGeom prst="ellipse">
            <a:avLst/>
          </a:prstGeom>
          <a:solidFill>
            <a:srgbClr val="94E672">
              <a:alpha val="48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9"/>
          <p:cNvSpPr txBox="1"/>
          <p:nvPr/>
        </p:nvSpPr>
        <p:spPr>
          <a:xfrm>
            <a:off x="713225" y="3678176"/>
            <a:ext cx="3866100" cy="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CREDITS: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This presentation template was created by </a:t>
            </a:r>
            <a:r>
              <a:rPr lang="en" sz="1200" b="1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/>
              </a:rPr>
              <a:t>Slidesgo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and includes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2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20"/>
          <p:cNvGrpSpPr/>
          <p:nvPr/>
        </p:nvGrpSpPr>
        <p:grpSpPr>
          <a:xfrm>
            <a:off x="-417334" y="-501975"/>
            <a:ext cx="9983225" cy="6247638"/>
            <a:chOff x="-417334" y="-501975"/>
            <a:chExt cx="9983225" cy="6247638"/>
          </a:xfrm>
        </p:grpSpPr>
        <p:sp>
          <p:nvSpPr>
            <p:cNvPr id="151" name="Google Shape;151;p20"/>
            <p:cNvSpPr/>
            <p:nvPr/>
          </p:nvSpPr>
          <p:spPr>
            <a:xfrm>
              <a:off x="-417334" y="4535163"/>
              <a:ext cx="1210500" cy="1210500"/>
            </a:xfrm>
            <a:prstGeom prst="ellipse">
              <a:avLst/>
            </a:prstGeom>
            <a:solidFill>
              <a:srgbClr val="94E672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0"/>
            <p:cNvSpPr/>
            <p:nvPr/>
          </p:nvSpPr>
          <p:spPr>
            <a:xfrm>
              <a:off x="8355391" y="-501975"/>
              <a:ext cx="1210500" cy="1210500"/>
            </a:xfrm>
            <a:prstGeom prst="ellipse">
              <a:avLst/>
            </a:prstGeom>
            <a:solidFill>
              <a:srgbClr val="94E672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0"/>
            <p:cNvSpPr/>
            <p:nvPr/>
          </p:nvSpPr>
          <p:spPr>
            <a:xfrm>
              <a:off x="-417334" y="-501975"/>
              <a:ext cx="1210500" cy="1210500"/>
            </a:xfrm>
            <a:prstGeom prst="ellipse">
              <a:avLst/>
            </a:prstGeom>
            <a:solidFill>
              <a:srgbClr val="94E672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0"/>
            <p:cNvSpPr/>
            <p:nvPr/>
          </p:nvSpPr>
          <p:spPr>
            <a:xfrm>
              <a:off x="8355391" y="4535163"/>
              <a:ext cx="1210500" cy="1210500"/>
            </a:xfrm>
            <a:prstGeom prst="ellipse">
              <a:avLst/>
            </a:prstGeom>
            <a:solidFill>
              <a:srgbClr val="94E672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21"/>
          <p:cNvGrpSpPr/>
          <p:nvPr/>
        </p:nvGrpSpPr>
        <p:grpSpPr>
          <a:xfrm>
            <a:off x="-605034" y="-612200"/>
            <a:ext cx="10195975" cy="5988625"/>
            <a:chOff x="-605034" y="-612200"/>
            <a:chExt cx="10195975" cy="5988625"/>
          </a:xfrm>
        </p:grpSpPr>
        <p:sp>
          <p:nvSpPr>
            <p:cNvPr id="157" name="Google Shape;157;p21"/>
            <p:cNvSpPr/>
            <p:nvPr/>
          </p:nvSpPr>
          <p:spPr>
            <a:xfrm>
              <a:off x="8838425" y="1717975"/>
              <a:ext cx="579900" cy="579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1"/>
            <p:cNvSpPr/>
            <p:nvPr/>
          </p:nvSpPr>
          <p:spPr>
            <a:xfrm>
              <a:off x="1204525" y="-296900"/>
              <a:ext cx="579900" cy="579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1"/>
            <p:cNvSpPr/>
            <p:nvPr/>
          </p:nvSpPr>
          <p:spPr>
            <a:xfrm>
              <a:off x="1579950" y="4796525"/>
              <a:ext cx="579900" cy="579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1"/>
            <p:cNvSpPr/>
            <p:nvPr/>
          </p:nvSpPr>
          <p:spPr>
            <a:xfrm>
              <a:off x="-605034" y="2463975"/>
              <a:ext cx="1210500" cy="1210500"/>
            </a:xfrm>
            <a:prstGeom prst="ellipse">
              <a:avLst/>
            </a:prstGeom>
            <a:solidFill>
              <a:srgbClr val="94E672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1"/>
            <p:cNvSpPr/>
            <p:nvPr/>
          </p:nvSpPr>
          <p:spPr>
            <a:xfrm>
              <a:off x="8380441" y="-612200"/>
              <a:ext cx="1210500" cy="1210500"/>
            </a:xfrm>
            <a:prstGeom prst="ellipse">
              <a:avLst/>
            </a:prstGeom>
            <a:solidFill>
              <a:srgbClr val="94E672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749950" y="3244600"/>
            <a:ext cx="468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6789238" y="2192800"/>
            <a:ext cx="1641600" cy="105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>
            <a:spLocks noGrp="1"/>
          </p:cNvSpPr>
          <p:nvPr>
            <p:ph type="pic" idx="3"/>
          </p:nvPr>
        </p:nvSpPr>
        <p:spPr>
          <a:xfrm flipH="1">
            <a:off x="-42" y="0"/>
            <a:ext cx="34935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3749950" y="4179200"/>
            <a:ext cx="4680900" cy="424800"/>
          </a:xfrm>
          <a:prstGeom prst="rect">
            <a:avLst/>
          </a:prstGeom>
          <a:solidFill>
            <a:srgbClr val="94E672">
              <a:alpha val="4821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4548600" cy="31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410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713225" y="3512016"/>
            <a:ext cx="4108800" cy="10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713225" y="1832916"/>
            <a:ext cx="4108800" cy="10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713225" y="1363021"/>
            <a:ext cx="41088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713225" y="3042120"/>
            <a:ext cx="41088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6" name="Google Shape;26;p5"/>
          <p:cNvGrpSpPr/>
          <p:nvPr/>
        </p:nvGrpSpPr>
        <p:grpSpPr>
          <a:xfrm>
            <a:off x="-321609" y="1266350"/>
            <a:ext cx="1210500" cy="4430600"/>
            <a:chOff x="-321609" y="1266350"/>
            <a:chExt cx="1210500" cy="4430600"/>
          </a:xfrm>
        </p:grpSpPr>
        <p:sp>
          <p:nvSpPr>
            <p:cNvPr id="27" name="Google Shape;27;p5"/>
            <p:cNvSpPr/>
            <p:nvPr/>
          </p:nvSpPr>
          <p:spPr>
            <a:xfrm>
              <a:off x="-229125" y="1266350"/>
              <a:ext cx="579900" cy="579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5"/>
            <p:cNvSpPr/>
            <p:nvPr/>
          </p:nvSpPr>
          <p:spPr>
            <a:xfrm>
              <a:off x="-321609" y="4486450"/>
              <a:ext cx="1210500" cy="1210500"/>
            </a:xfrm>
            <a:prstGeom prst="ellipse">
              <a:avLst/>
            </a:prstGeom>
            <a:solidFill>
              <a:srgbClr val="94E672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5"/>
          <p:cNvSpPr>
            <a:spLocks noGrp="1"/>
          </p:cNvSpPr>
          <p:nvPr>
            <p:ph type="pic" idx="5"/>
          </p:nvPr>
        </p:nvSpPr>
        <p:spPr>
          <a:xfrm>
            <a:off x="5184475" y="0"/>
            <a:ext cx="39594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964375" y="1501675"/>
            <a:ext cx="3419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1"/>
          </p:nvPr>
        </p:nvSpPr>
        <p:spPr>
          <a:xfrm>
            <a:off x="964375" y="2158025"/>
            <a:ext cx="3419700" cy="17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>
            <a:spLocks noGrp="1"/>
          </p:cNvSpPr>
          <p:nvPr>
            <p:ph type="pic" idx="2"/>
          </p:nvPr>
        </p:nvSpPr>
        <p:spPr>
          <a:xfrm>
            <a:off x="5184475" y="0"/>
            <a:ext cx="39594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2" name="Google Shape;42;p8"/>
          <p:cNvGrpSpPr/>
          <p:nvPr/>
        </p:nvGrpSpPr>
        <p:grpSpPr>
          <a:xfrm>
            <a:off x="-542484" y="-397050"/>
            <a:ext cx="8840734" cy="5660900"/>
            <a:chOff x="-542484" y="-397050"/>
            <a:chExt cx="8840734" cy="5660900"/>
          </a:xfrm>
        </p:grpSpPr>
        <p:sp>
          <p:nvSpPr>
            <p:cNvPr id="43" name="Google Shape;43;p8"/>
            <p:cNvSpPr/>
            <p:nvPr/>
          </p:nvSpPr>
          <p:spPr>
            <a:xfrm>
              <a:off x="-542484" y="-397050"/>
              <a:ext cx="1210500" cy="1210500"/>
            </a:xfrm>
            <a:prstGeom prst="ellipse">
              <a:avLst/>
            </a:prstGeom>
            <a:solidFill>
              <a:srgbClr val="94E672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8"/>
            <p:cNvSpPr/>
            <p:nvPr/>
          </p:nvSpPr>
          <p:spPr>
            <a:xfrm>
              <a:off x="7718350" y="4683950"/>
              <a:ext cx="579900" cy="579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8"/>
          <p:cNvSpPr/>
          <p:nvPr/>
        </p:nvSpPr>
        <p:spPr>
          <a:xfrm>
            <a:off x="8574391" y="122300"/>
            <a:ext cx="1210500" cy="1210500"/>
          </a:xfrm>
          <a:prstGeom prst="ellipse">
            <a:avLst/>
          </a:prstGeom>
          <a:solidFill>
            <a:srgbClr val="94E672">
              <a:alpha val="48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49" name="Google Shape;49;p9"/>
          <p:cNvGrpSpPr/>
          <p:nvPr/>
        </p:nvGrpSpPr>
        <p:grpSpPr>
          <a:xfrm>
            <a:off x="-661359" y="-671000"/>
            <a:ext cx="10048409" cy="4927375"/>
            <a:chOff x="-661359" y="-671000"/>
            <a:chExt cx="10048409" cy="4927375"/>
          </a:xfrm>
        </p:grpSpPr>
        <p:grpSp>
          <p:nvGrpSpPr>
            <p:cNvPr id="50" name="Google Shape;50;p9"/>
            <p:cNvGrpSpPr/>
            <p:nvPr/>
          </p:nvGrpSpPr>
          <p:grpSpPr>
            <a:xfrm>
              <a:off x="-661359" y="2201200"/>
              <a:ext cx="10048409" cy="2055175"/>
              <a:chOff x="-630084" y="1717975"/>
              <a:chExt cx="10048409" cy="2055175"/>
            </a:xfrm>
          </p:grpSpPr>
          <p:sp>
            <p:nvSpPr>
              <p:cNvPr id="51" name="Google Shape;51;p9"/>
              <p:cNvSpPr/>
              <p:nvPr/>
            </p:nvSpPr>
            <p:spPr>
              <a:xfrm>
                <a:off x="-630084" y="2562650"/>
                <a:ext cx="1210500" cy="1210500"/>
              </a:xfrm>
              <a:prstGeom prst="ellipse">
                <a:avLst/>
              </a:prstGeom>
              <a:solidFill>
                <a:srgbClr val="94E672">
                  <a:alpha val="48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9"/>
              <p:cNvSpPr/>
              <p:nvPr/>
            </p:nvSpPr>
            <p:spPr>
              <a:xfrm>
                <a:off x="8838425" y="1717975"/>
                <a:ext cx="579900" cy="5799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" name="Google Shape;53;p9"/>
            <p:cNvSpPr/>
            <p:nvPr/>
          </p:nvSpPr>
          <p:spPr>
            <a:xfrm>
              <a:off x="1603766" y="-671000"/>
              <a:ext cx="1210500" cy="1210500"/>
            </a:xfrm>
            <a:prstGeom prst="ellipse">
              <a:avLst/>
            </a:prstGeom>
            <a:solidFill>
              <a:srgbClr val="94E672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6" name="Google Shape;56;p10"/>
          <p:cNvGrpSpPr/>
          <p:nvPr/>
        </p:nvGrpSpPr>
        <p:grpSpPr>
          <a:xfrm>
            <a:off x="-536234" y="-440850"/>
            <a:ext cx="10283575" cy="4428200"/>
            <a:chOff x="-536234" y="-440850"/>
            <a:chExt cx="10283575" cy="4428200"/>
          </a:xfrm>
        </p:grpSpPr>
        <p:grpSp>
          <p:nvGrpSpPr>
            <p:cNvPr id="57" name="Google Shape;57;p10"/>
            <p:cNvGrpSpPr/>
            <p:nvPr/>
          </p:nvGrpSpPr>
          <p:grpSpPr>
            <a:xfrm>
              <a:off x="-536234" y="-440850"/>
              <a:ext cx="1210500" cy="4428200"/>
              <a:chOff x="-536234" y="-440850"/>
              <a:chExt cx="1210500" cy="4428200"/>
            </a:xfrm>
          </p:grpSpPr>
          <p:sp>
            <p:nvSpPr>
              <p:cNvPr id="58" name="Google Shape;58;p10"/>
              <p:cNvSpPr/>
              <p:nvPr/>
            </p:nvSpPr>
            <p:spPr>
              <a:xfrm>
                <a:off x="-536234" y="-440850"/>
                <a:ext cx="1210500" cy="1210500"/>
              </a:xfrm>
              <a:prstGeom prst="ellipse">
                <a:avLst/>
              </a:prstGeom>
              <a:solidFill>
                <a:srgbClr val="94E672">
                  <a:alpha val="48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10"/>
              <p:cNvSpPr/>
              <p:nvPr/>
            </p:nvSpPr>
            <p:spPr>
              <a:xfrm>
                <a:off x="-220925" y="3407450"/>
                <a:ext cx="579900" cy="5799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10"/>
            <p:cNvSpPr/>
            <p:nvPr/>
          </p:nvSpPr>
          <p:spPr>
            <a:xfrm>
              <a:off x="8536841" y="485250"/>
              <a:ext cx="1210500" cy="1210500"/>
            </a:xfrm>
            <a:prstGeom prst="ellipse">
              <a:avLst/>
            </a:prstGeom>
            <a:solidFill>
              <a:srgbClr val="94E672">
                <a:alpha val="48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Montserrat"/>
              <a:buChar char="■"/>
              <a:defRPr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1" r:id="rId11"/>
    <p:sldLayoutId id="2147483665" r:id="rId12"/>
    <p:sldLayoutId id="2147483666" r:id="rId13"/>
    <p:sldLayoutId id="2147483667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larreviews.com/blog/how-hot-can-solar-panels-get" TargetMode="External"/><Relationship Id="rId2" Type="http://schemas.openxmlformats.org/officeDocument/2006/relationships/hyperlink" Target="https://calgary.weatherstats.ca/download.html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data.calgary.ca/Environment/Total-daily-production-at-City-solar-photovoltaic-/mhan-ekg5.%20Accessed%2019%20April%20202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dn.mos.cms.futurecdn.net/h3aSZJE8F3DseTRsqKJ8vh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img.freepik.com/free-photo/beautiful-alternative-energy-plant-with-solar-panels_23-2149192690.jpg?w=1380&amp;t=st=1681680402~exp=1681681002~hmac=09975b06a443304020d997d36307e405607a2764700af3edc5aa71f8888f342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algary.ctvnews.ca/content/dam/ctvnews/en/images/2021/9/29/atco-solar-deerfoot--solar-project--1-5605387-1632940773269.jpg" TargetMode="External"/><Relationship Id="rId5" Type="http://schemas.openxmlformats.org/officeDocument/2006/relationships/hyperlink" Target="https://calgary.weatherstats.ca/download.html" TargetMode="External"/><Relationship Id="rId4" Type="http://schemas.openxmlformats.org/officeDocument/2006/relationships/hyperlink" Target="https://data.calgary.ca/Environment/Total-daily-production-at-City-solar-photovoltaic-/mhan-ekg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51289" b="959"/>
          <a:stretch/>
        </p:blipFill>
        <p:spPr>
          <a:xfrm flipH="1">
            <a:off x="-125" y="2687325"/>
            <a:ext cx="9144000" cy="2456101"/>
          </a:xfrm>
          <a:prstGeom prst="rect">
            <a:avLst/>
          </a:prstGeom>
        </p:spPr>
      </p:pic>
      <p:sp>
        <p:nvSpPr>
          <p:cNvPr id="173" name="Google Shape;173;p25"/>
          <p:cNvSpPr txBox="1">
            <a:spLocks noGrp="1"/>
          </p:cNvSpPr>
          <p:nvPr>
            <p:ph type="ctrTitle"/>
          </p:nvPr>
        </p:nvSpPr>
        <p:spPr>
          <a:xfrm>
            <a:off x="713250" y="539500"/>
            <a:ext cx="7717500" cy="14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dirty="0">
                <a:solidFill>
                  <a:srgbClr val="FACC0A"/>
                </a:solidFill>
              </a:rPr>
              <a:t>Solar Energy</a:t>
            </a:r>
            <a:r>
              <a:rPr lang="en" dirty="0">
                <a:solidFill>
                  <a:schemeClr val="dk1"/>
                </a:solidFill>
              </a:rPr>
              <a:t> Production vs</a:t>
            </a:r>
            <a:r>
              <a:rPr lang="en" dirty="0">
                <a:solidFill>
                  <a:schemeClr val="lt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</a:rPr>
              <a:t>Average Daily Temperature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74" name="Google Shape;174;p25"/>
          <p:cNvSpPr txBox="1">
            <a:spLocks noGrp="1"/>
          </p:cNvSpPr>
          <p:nvPr>
            <p:ph type="subTitle" idx="1"/>
          </p:nvPr>
        </p:nvSpPr>
        <p:spPr>
          <a:xfrm>
            <a:off x="713250" y="2006575"/>
            <a:ext cx="4528800" cy="475800"/>
          </a:xfrm>
          <a:prstGeom prst="rect">
            <a:avLst/>
          </a:prstGeom>
          <a:solidFill>
            <a:srgbClr val="FACC0A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EAS 4480 - Grace Nhan</a:t>
            </a:r>
            <a:endParaRPr dirty="0"/>
          </a:p>
        </p:txBody>
      </p:sp>
      <p:sp>
        <p:nvSpPr>
          <p:cNvPr id="175" name="Google Shape;175;p25"/>
          <p:cNvSpPr/>
          <p:nvPr/>
        </p:nvSpPr>
        <p:spPr>
          <a:xfrm>
            <a:off x="-90550" y="993750"/>
            <a:ext cx="579900" cy="579900"/>
          </a:xfrm>
          <a:prstGeom prst="ellipse">
            <a:avLst/>
          </a:prstGeom>
          <a:solidFill>
            <a:srgbClr val="FACC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5"/>
          <p:cNvSpPr/>
          <p:nvPr/>
        </p:nvSpPr>
        <p:spPr>
          <a:xfrm>
            <a:off x="8293816" y="-349550"/>
            <a:ext cx="1210500" cy="1210500"/>
          </a:xfrm>
          <a:prstGeom prst="ellipse">
            <a:avLst/>
          </a:prstGeom>
          <a:solidFill>
            <a:srgbClr val="FACC0A">
              <a:alpha val="48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5"/>
          <p:cNvSpPr/>
          <p:nvPr/>
        </p:nvSpPr>
        <p:spPr>
          <a:xfrm>
            <a:off x="2828841" y="4555150"/>
            <a:ext cx="1210500" cy="1210500"/>
          </a:xfrm>
          <a:prstGeom prst="ellipse">
            <a:avLst/>
          </a:prstGeom>
          <a:solidFill>
            <a:srgbClr val="FACC0A">
              <a:alpha val="48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" name="Google Shape;178;p25"/>
          <p:cNvGrpSpPr/>
          <p:nvPr/>
        </p:nvGrpSpPr>
        <p:grpSpPr>
          <a:xfrm>
            <a:off x="7850869" y="4024088"/>
            <a:ext cx="579900" cy="579900"/>
            <a:chOff x="5165156" y="3225213"/>
            <a:chExt cx="579900" cy="579900"/>
          </a:xfrm>
          <a:solidFill>
            <a:srgbClr val="FACC0A"/>
          </a:solidFill>
        </p:grpSpPr>
        <p:sp>
          <p:nvSpPr>
            <p:cNvPr id="179" name="Google Shape;179;p25"/>
            <p:cNvSpPr/>
            <p:nvPr/>
          </p:nvSpPr>
          <p:spPr>
            <a:xfrm>
              <a:off x="5165156" y="3225213"/>
              <a:ext cx="579900" cy="5799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5"/>
            <p:cNvSpPr/>
            <p:nvPr/>
          </p:nvSpPr>
          <p:spPr>
            <a:xfrm>
              <a:off x="5270806" y="3331473"/>
              <a:ext cx="368599" cy="367379"/>
            </a:xfrm>
            <a:custGeom>
              <a:avLst/>
              <a:gdLst/>
              <a:ahLst/>
              <a:cxnLst/>
              <a:rect l="l" t="t" r="r" b="b"/>
              <a:pathLst>
                <a:path w="14196" h="14149" extrusionOk="0">
                  <a:moveTo>
                    <a:pt x="4759" y="830"/>
                  </a:moveTo>
                  <a:lnTo>
                    <a:pt x="4685" y="2948"/>
                  </a:lnTo>
                  <a:lnTo>
                    <a:pt x="1518" y="2948"/>
                  </a:lnTo>
                  <a:lnTo>
                    <a:pt x="1740" y="830"/>
                  </a:lnTo>
                  <a:close/>
                  <a:moveTo>
                    <a:pt x="8609" y="830"/>
                  </a:moveTo>
                  <a:lnTo>
                    <a:pt x="8683" y="2948"/>
                  </a:lnTo>
                  <a:lnTo>
                    <a:pt x="5514" y="2948"/>
                  </a:lnTo>
                  <a:lnTo>
                    <a:pt x="5587" y="830"/>
                  </a:lnTo>
                  <a:close/>
                  <a:moveTo>
                    <a:pt x="12457" y="830"/>
                  </a:moveTo>
                  <a:lnTo>
                    <a:pt x="12678" y="2948"/>
                  </a:lnTo>
                  <a:lnTo>
                    <a:pt x="9513" y="2948"/>
                  </a:lnTo>
                  <a:lnTo>
                    <a:pt x="9438" y="830"/>
                  </a:lnTo>
                  <a:close/>
                  <a:moveTo>
                    <a:pt x="4656" y="3778"/>
                  </a:moveTo>
                  <a:lnTo>
                    <a:pt x="4581" y="5895"/>
                  </a:lnTo>
                  <a:lnTo>
                    <a:pt x="1208" y="5895"/>
                  </a:lnTo>
                  <a:lnTo>
                    <a:pt x="1430" y="3778"/>
                  </a:lnTo>
                  <a:close/>
                  <a:moveTo>
                    <a:pt x="8710" y="3778"/>
                  </a:moveTo>
                  <a:lnTo>
                    <a:pt x="8785" y="5895"/>
                  </a:lnTo>
                  <a:lnTo>
                    <a:pt x="5411" y="5895"/>
                  </a:lnTo>
                  <a:lnTo>
                    <a:pt x="5484" y="3778"/>
                  </a:lnTo>
                  <a:close/>
                  <a:moveTo>
                    <a:pt x="12765" y="3778"/>
                  </a:moveTo>
                  <a:lnTo>
                    <a:pt x="12988" y="5895"/>
                  </a:lnTo>
                  <a:lnTo>
                    <a:pt x="9616" y="5895"/>
                  </a:lnTo>
                  <a:lnTo>
                    <a:pt x="9542" y="3778"/>
                  </a:lnTo>
                  <a:close/>
                  <a:moveTo>
                    <a:pt x="4552" y="6725"/>
                  </a:moveTo>
                  <a:lnTo>
                    <a:pt x="4478" y="8843"/>
                  </a:lnTo>
                  <a:lnTo>
                    <a:pt x="899" y="8843"/>
                  </a:lnTo>
                  <a:lnTo>
                    <a:pt x="1121" y="6725"/>
                  </a:lnTo>
                  <a:close/>
                  <a:moveTo>
                    <a:pt x="8815" y="6725"/>
                  </a:moveTo>
                  <a:lnTo>
                    <a:pt x="8888" y="8843"/>
                  </a:lnTo>
                  <a:lnTo>
                    <a:pt x="5308" y="8843"/>
                  </a:lnTo>
                  <a:lnTo>
                    <a:pt x="5382" y="6725"/>
                  </a:lnTo>
                  <a:close/>
                  <a:moveTo>
                    <a:pt x="13075" y="6725"/>
                  </a:moveTo>
                  <a:lnTo>
                    <a:pt x="13298" y="8843"/>
                  </a:lnTo>
                  <a:lnTo>
                    <a:pt x="9718" y="8843"/>
                  </a:lnTo>
                  <a:lnTo>
                    <a:pt x="9645" y="6725"/>
                  </a:lnTo>
                  <a:close/>
                  <a:moveTo>
                    <a:pt x="8701" y="12965"/>
                  </a:moveTo>
                  <a:lnTo>
                    <a:pt x="8701" y="13319"/>
                  </a:lnTo>
                  <a:lnTo>
                    <a:pt x="5495" y="13319"/>
                  </a:lnTo>
                  <a:lnTo>
                    <a:pt x="5495" y="12965"/>
                  </a:lnTo>
                  <a:close/>
                  <a:moveTo>
                    <a:pt x="1366" y="0"/>
                  </a:moveTo>
                  <a:cubicBezTo>
                    <a:pt x="1154" y="0"/>
                    <a:pt x="977" y="160"/>
                    <a:pt x="954" y="372"/>
                  </a:cubicBezTo>
                  <a:lnTo>
                    <a:pt x="644" y="3319"/>
                  </a:lnTo>
                  <a:lnTo>
                    <a:pt x="644" y="3321"/>
                  </a:lnTo>
                  <a:cubicBezTo>
                    <a:pt x="619" y="3577"/>
                    <a:pt x="54" y="8956"/>
                    <a:pt x="26" y="9214"/>
                  </a:cubicBezTo>
                  <a:cubicBezTo>
                    <a:pt x="0" y="9459"/>
                    <a:pt x="192" y="9672"/>
                    <a:pt x="439" y="9672"/>
                  </a:cubicBezTo>
                  <a:lnTo>
                    <a:pt x="6683" y="9672"/>
                  </a:lnTo>
                  <a:lnTo>
                    <a:pt x="6683" y="12136"/>
                  </a:lnTo>
                  <a:lnTo>
                    <a:pt x="5080" y="12136"/>
                  </a:lnTo>
                  <a:cubicBezTo>
                    <a:pt x="4852" y="12136"/>
                    <a:pt x="4667" y="12321"/>
                    <a:pt x="4667" y="12551"/>
                  </a:cubicBezTo>
                  <a:lnTo>
                    <a:pt x="4667" y="13734"/>
                  </a:lnTo>
                  <a:cubicBezTo>
                    <a:pt x="4667" y="13963"/>
                    <a:pt x="4852" y="14149"/>
                    <a:pt x="5080" y="14149"/>
                  </a:cubicBezTo>
                  <a:lnTo>
                    <a:pt x="9115" y="14149"/>
                  </a:lnTo>
                  <a:cubicBezTo>
                    <a:pt x="9345" y="14149"/>
                    <a:pt x="9530" y="13963"/>
                    <a:pt x="9530" y="13734"/>
                  </a:cubicBezTo>
                  <a:lnTo>
                    <a:pt x="9530" y="12551"/>
                  </a:lnTo>
                  <a:cubicBezTo>
                    <a:pt x="9530" y="12321"/>
                    <a:pt x="9345" y="12136"/>
                    <a:pt x="9115" y="12136"/>
                  </a:cubicBezTo>
                  <a:lnTo>
                    <a:pt x="7513" y="12136"/>
                  </a:lnTo>
                  <a:lnTo>
                    <a:pt x="7513" y="9672"/>
                  </a:lnTo>
                  <a:lnTo>
                    <a:pt x="13758" y="9672"/>
                  </a:lnTo>
                  <a:cubicBezTo>
                    <a:pt x="14003" y="9672"/>
                    <a:pt x="14195" y="9458"/>
                    <a:pt x="14169" y="9214"/>
                  </a:cubicBezTo>
                  <a:cubicBezTo>
                    <a:pt x="14150" y="9028"/>
                    <a:pt x="13262" y="572"/>
                    <a:pt x="13241" y="372"/>
                  </a:cubicBezTo>
                  <a:cubicBezTo>
                    <a:pt x="13219" y="160"/>
                    <a:pt x="13041" y="0"/>
                    <a:pt x="128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181;p25"/>
          <p:cNvGrpSpPr/>
          <p:nvPr/>
        </p:nvGrpSpPr>
        <p:grpSpPr>
          <a:xfrm>
            <a:off x="7618393" y="3231188"/>
            <a:ext cx="579900" cy="579900"/>
            <a:chOff x="4403156" y="966688"/>
            <a:chExt cx="579900" cy="579900"/>
          </a:xfrm>
        </p:grpSpPr>
        <p:sp>
          <p:nvSpPr>
            <p:cNvPr id="182" name="Google Shape;182;p25"/>
            <p:cNvSpPr/>
            <p:nvPr/>
          </p:nvSpPr>
          <p:spPr>
            <a:xfrm>
              <a:off x="4403156" y="966688"/>
              <a:ext cx="579900" cy="579900"/>
            </a:xfrm>
            <a:prstGeom prst="ellipse">
              <a:avLst/>
            </a:prstGeom>
            <a:solidFill>
              <a:srgbClr val="FACC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3" name="Google Shape;183;p25"/>
            <p:cNvGrpSpPr/>
            <p:nvPr/>
          </p:nvGrpSpPr>
          <p:grpSpPr>
            <a:xfrm>
              <a:off x="4509416" y="1072948"/>
              <a:ext cx="367379" cy="367379"/>
              <a:chOff x="4571525" y="1321325"/>
              <a:chExt cx="353725" cy="353725"/>
            </a:xfrm>
          </p:grpSpPr>
          <p:sp>
            <p:nvSpPr>
              <p:cNvPr id="184" name="Google Shape;184;p25"/>
              <p:cNvSpPr/>
              <p:nvPr/>
            </p:nvSpPr>
            <p:spPr>
              <a:xfrm>
                <a:off x="4738025" y="1321325"/>
                <a:ext cx="20775" cy="65025"/>
              </a:xfrm>
              <a:custGeom>
                <a:avLst/>
                <a:gdLst/>
                <a:ahLst/>
                <a:cxnLst/>
                <a:rect l="l" t="t" r="r" b="b"/>
                <a:pathLst>
                  <a:path w="831" h="2601" extrusionOk="0">
                    <a:moveTo>
                      <a:pt x="415" y="0"/>
                    </a:moveTo>
                    <a:cubicBezTo>
                      <a:pt x="186" y="0"/>
                      <a:pt x="1" y="186"/>
                      <a:pt x="1" y="415"/>
                    </a:cubicBezTo>
                    <a:lnTo>
                      <a:pt x="1" y="2186"/>
                    </a:lnTo>
                    <a:cubicBezTo>
                      <a:pt x="1" y="2415"/>
                      <a:pt x="186" y="2600"/>
                      <a:pt x="415" y="2600"/>
                    </a:cubicBezTo>
                    <a:cubicBezTo>
                      <a:pt x="645" y="2600"/>
                      <a:pt x="830" y="2415"/>
                      <a:pt x="830" y="2186"/>
                    </a:cubicBezTo>
                    <a:lnTo>
                      <a:pt x="830" y="415"/>
                    </a:lnTo>
                    <a:cubicBezTo>
                      <a:pt x="830" y="186"/>
                      <a:pt x="645" y="0"/>
                      <a:pt x="4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5"/>
              <p:cNvSpPr/>
              <p:nvPr/>
            </p:nvSpPr>
            <p:spPr>
              <a:xfrm>
                <a:off x="4738025" y="1610000"/>
                <a:ext cx="20775" cy="65050"/>
              </a:xfrm>
              <a:custGeom>
                <a:avLst/>
                <a:gdLst/>
                <a:ahLst/>
                <a:cxnLst/>
                <a:rect l="l" t="t" r="r" b="b"/>
                <a:pathLst>
                  <a:path w="831" h="2602" extrusionOk="0">
                    <a:moveTo>
                      <a:pt x="415" y="1"/>
                    </a:moveTo>
                    <a:cubicBezTo>
                      <a:pt x="186" y="1"/>
                      <a:pt x="1" y="186"/>
                      <a:pt x="1" y="416"/>
                    </a:cubicBezTo>
                    <a:lnTo>
                      <a:pt x="1" y="2186"/>
                    </a:lnTo>
                    <a:cubicBezTo>
                      <a:pt x="1" y="2415"/>
                      <a:pt x="186" y="2601"/>
                      <a:pt x="415" y="2601"/>
                    </a:cubicBezTo>
                    <a:cubicBezTo>
                      <a:pt x="645" y="2601"/>
                      <a:pt x="830" y="2415"/>
                      <a:pt x="830" y="2186"/>
                    </a:cubicBezTo>
                    <a:lnTo>
                      <a:pt x="830" y="416"/>
                    </a:lnTo>
                    <a:cubicBezTo>
                      <a:pt x="830" y="186"/>
                      <a:pt x="645" y="1"/>
                      <a:pt x="4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5"/>
              <p:cNvSpPr/>
              <p:nvPr/>
            </p:nvSpPr>
            <p:spPr>
              <a:xfrm>
                <a:off x="4619300" y="1370075"/>
                <a:ext cx="40375" cy="3837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35" extrusionOk="0">
                    <a:moveTo>
                      <a:pt x="455" y="0"/>
                    </a:moveTo>
                    <a:cubicBezTo>
                      <a:pt x="349" y="0"/>
                      <a:pt x="243" y="41"/>
                      <a:pt x="162" y="123"/>
                    </a:cubicBezTo>
                    <a:cubicBezTo>
                      <a:pt x="1" y="284"/>
                      <a:pt x="1" y="545"/>
                      <a:pt x="162" y="709"/>
                    </a:cubicBezTo>
                    <a:lnTo>
                      <a:pt x="868" y="1414"/>
                    </a:lnTo>
                    <a:cubicBezTo>
                      <a:pt x="948" y="1495"/>
                      <a:pt x="1054" y="1535"/>
                      <a:pt x="1161" y="1535"/>
                    </a:cubicBezTo>
                    <a:cubicBezTo>
                      <a:pt x="1267" y="1535"/>
                      <a:pt x="1373" y="1495"/>
                      <a:pt x="1454" y="1414"/>
                    </a:cubicBezTo>
                    <a:cubicBezTo>
                      <a:pt x="1615" y="1251"/>
                      <a:pt x="1615" y="989"/>
                      <a:pt x="1454" y="826"/>
                    </a:cubicBezTo>
                    <a:lnTo>
                      <a:pt x="748" y="123"/>
                    </a:lnTo>
                    <a:cubicBezTo>
                      <a:pt x="667" y="41"/>
                      <a:pt x="561" y="0"/>
                      <a:pt x="4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5"/>
              <p:cNvSpPr/>
              <p:nvPr/>
            </p:nvSpPr>
            <p:spPr>
              <a:xfrm>
                <a:off x="4837100" y="1370075"/>
                <a:ext cx="40425" cy="38375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535" extrusionOk="0">
                    <a:moveTo>
                      <a:pt x="1161" y="0"/>
                    </a:moveTo>
                    <a:cubicBezTo>
                      <a:pt x="1055" y="0"/>
                      <a:pt x="949" y="41"/>
                      <a:pt x="867" y="123"/>
                    </a:cubicBezTo>
                    <a:lnTo>
                      <a:pt x="163" y="826"/>
                    </a:lnTo>
                    <a:cubicBezTo>
                      <a:pt x="0" y="989"/>
                      <a:pt x="0" y="1251"/>
                      <a:pt x="163" y="1414"/>
                    </a:cubicBezTo>
                    <a:cubicBezTo>
                      <a:pt x="244" y="1495"/>
                      <a:pt x="350" y="1535"/>
                      <a:pt x="456" y="1535"/>
                    </a:cubicBezTo>
                    <a:cubicBezTo>
                      <a:pt x="562" y="1535"/>
                      <a:pt x="668" y="1495"/>
                      <a:pt x="749" y="1414"/>
                    </a:cubicBezTo>
                    <a:lnTo>
                      <a:pt x="1455" y="709"/>
                    </a:lnTo>
                    <a:cubicBezTo>
                      <a:pt x="1616" y="547"/>
                      <a:pt x="1616" y="284"/>
                      <a:pt x="1455" y="123"/>
                    </a:cubicBezTo>
                    <a:cubicBezTo>
                      <a:pt x="1373" y="41"/>
                      <a:pt x="1267" y="0"/>
                      <a:pt x="11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5"/>
              <p:cNvSpPr/>
              <p:nvPr/>
            </p:nvSpPr>
            <p:spPr>
              <a:xfrm>
                <a:off x="4619300" y="1587900"/>
                <a:ext cx="40375" cy="38375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35" extrusionOk="0">
                    <a:moveTo>
                      <a:pt x="1161" y="0"/>
                    </a:moveTo>
                    <a:cubicBezTo>
                      <a:pt x="1054" y="0"/>
                      <a:pt x="948" y="40"/>
                      <a:pt x="868" y="121"/>
                    </a:cubicBezTo>
                    <a:lnTo>
                      <a:pt x="162" y="827"/>
                    </a:lnTo>
                    <a:cubicBezTo>
                      <a:pt x="1" y="988"/>
                      <a:pt x="1" y="1251"/>
                      <a:pt x="162" y="1413"/>
                    </a:cubicBezTo>
                    <a:cubicBezTo>
                      <a:pt x="243" y="1494"/>
                      <a:pt x="349" y="1535"/>
                      <a:pt x="455" y="1535"/>
                    </a:cubicBezTo>
                    <a:cubicBezTo>
                      <a:pt x="561" y="1535"/>
                      <a:pt x="667" y="1494"/>
                      <a:pt x="748" y="1413"/>
                    </a:cubicBezTo>
                    <a:lnTo>
                      <a:pt x="1454" y="707"/>
                    </a:lnTo>
                    <a:cubicBezTo>
                      <a:pt x="1615" y="546"/>
                      <a:pt x="1615" y="284"/>
                      <a:pt x="1454" y="121"/>
                    </a:cubicBezTo>
                    <a:cubicBezTo>
                      <a:pt x="1373" y="40"/>
                      <a:pt x="1267" y="0"/>
                      <a:pt x="11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5"/>
              <p:cNvSpPr/>
              <p:nvPr/>
            </p:nvSpPr>
            <p:spPr>
              <a:xfrm>
                <a:off x="4651675" y="1401450"/>
                <a:ext cx="193450" cy="193450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7738" extrusionOk="0">
                    <a:moveTo>
                      <a:pt x="3869" y="830"/>
                    </a:moveTo>
                    <a:cubicBezTo>
                      <a:pt x="5545" y="830"/>
                      <a:pt x="6909" y="2193"/>
                      <a:pt x="6909" y="3870"/>
                    </a:cubicBezTo>
                    <a:cubicBezTo>
                      <a:pt x="6909" y="5545"/>
                      <a:pt x="5545" y="6909"/>
                      <a:pt x="3869" y="6909"/>
                    </a:cubicBezTo>
                    <a:cubicBezTo>
                      <a:pt x="2192" y="6909"/>
                      <a:pt x="830" y="5545"/>
                      <a:pt x="830" y="3870"/>
                    </a:cubicBezTo>
                    <a:cubicBezTo>
                      <a:pt x="830" y="2193"/>
                      <a:pt x="2194" y="830"/>
                      <a:pt x="3869" y="830"/>
                    </a:cubicBezTo>
                    <a:close/>
                    <a:moveTo>
                      <a:pt x="3869" y="1"/>
                    </a:moveTo>
                    <a:cubicBezTo>
                      <a:pt x="2951" y="1"/>
                      <a:pt x="2108" y="322"/>
                      <a:pt x="1443" y="858"/>
                    </a:cubicBezTo>
                    <a:lnTo>
                      <a:pt x="940" y="354"/>
                    </a:lnTo>
                    <a:cubicBezTo>
                      <a:pt x="859" y="273"/>
                      <a:pt x="753" y="232"/>
                      <a:pt x="647" y="232"/>
                    </a:cubicBezTo>
                    <a:cubicBezTo>
                      <a:pt x="541" y="232"/>
                      <a:pt x="435" y="273"/>
                      <a:pt x="354" y="354"/>
                    </a:cubicBezTo>
                    <a:cubicBezTo>
                      <a:pt x="192" y="516"/>
                      <a:pt x="192" y="779"/>
                      <a:pt x="354" y="940"/>
                    </a:cubicBezTo>
                    <a:lnTo>
                      <a:pt x="857" y="1444"/>
                    </a:lnTo>
                    <a:cubicBezTo>
                      <a:pt x="322" y="2107"/>
                      <a:pt x="0" y="2951"/>
                      <a:pt x="0" y="3870"/>
                    </a:cubicBezTo>
                    <a:cubicBezTo>
                      <a:pt x="0" y="4787"/>
                      <a:pt x="322" y="5631"/>
                      <a:pt x="857" y="6294"/>
                    </a:cubicBezTo>
                    <a:lnTo>
                      <a:pt x="354" y="6798"/>
                    </a:lnTo>
                    <a:cubicBezTo>
                      <a:pt x="192" y="6961"/>
                      <a:pt x="192" y="7222"/>
                      <a:pt x="354" y="7384"/>
                    </a:cubicBezTo>
                    <a:cubicBezTo>
                      <a:pt x="435" y="7465"/>
                      <a:pt x="541" y="7506"/>
                      <a:pt x="647" y="7506"/>
                    </a:cubicBezTo>
                    <a:cubicBezTo>
                      <a:pt x="753" y="7506"/>
                      <a:pt x="859" y="7465"/>
                      <a:pt x="940" y="7384"/>
                    </a:cubicBezTo>
                    <a:lnTo>
                      <a:pt x="1443" y="6880"/>
                    </a:lnTo>
                    <a:cubicBezTo>
                      <a:pt x="2108" y="7416"/>
                      <a:pt x="2951" y="7737"/>
                      <a:pt x="3869" y="7737"/>
                    </a:cubicBezTo>
                    <a:cubicBezTo>
                      <a:pt x="4786" y="7737"/>
                      <a:pt x="5631" y="7416"/>
                      <a:pt x="6294" y="6880"/>
                    </a:cubicBezTo>
                    <a:lnTo>
                      <a:pt x="6798" y="7384"/>
                    </a:lnTo>
                    <a:cubicBezTo>
                      <a:pt x="6879" y="7465"/>
                      <a:pt x="6985" y="7506"/>
                      <a:pt x="7091" y="7506"/>
                    </a:cubicBezTo>
                    <a:cubicBezTo>
                      <a:pt x="7197" y="7506"/>
                      <a:pt x="7304" y="7465"/>
                      <a:pt x="7385" y="7384"/>
                    </a:cubicBezTo>
                    <a:cubicBezTo>
                      <a:pt x="7547" y="7222"/>
                      <a:pt x="7547" y="6961"/>
                      <a:pt x="7385" y="6798"/>
                    </a:cubicBezTo>
                    <a:lnTo>
                      <a:pt x="6880" y="6294"/>
                    </a:lnTo>
                    <a:cubicBezTo>
                      <a:pt x="7416" y="5631"/>
                      <a:pt x="7737" y="4787"/>
                      <a:pt x="7737" y="3870"/>
                    </a:cubicBezTo>
                    <a:cubicBezTo>
                      <a:pt x="7737" y="2951"/>
                      <a:pt x="7416" y="2107"/>
                      <a:pt x="6880" y="1444"/>
                    </a:cubicBezTo>
                    <a:lnTo>
                      <a:pt x="7385" y="940"/>
                    </a:lnTo>
                    <a:cubicBezTo>
                      <a:pt x="7547" y="779"/>
                      <a:pt x="7547" y="516"/>
                      <a:pt x="7385" y="354"/>
                    </a:cubicBezTo>
                    <a:cubicBezTo>
                      <a:pt x="7304" y="273"/>
                      <a:pt x="7197" y="232"/>
                      <a:pt x="7091" y="232"/>
                    </a:cubicBezTo>
                    <a:cubicBezTo>
                      <a:pt x="6985" y="232"/>
                      <a:pt x="6879" y="273"/>
                      <a:pt x="6798" y="354"/>
                    </a:cubicBezTo>
                    <a:lnTo>
                      <a:pt x="6294" y="858"/>
                    </a:lnTo>
                    <a:cubicBezTo>
                      <a:pt x="5631" y="322"/>
                      <a:pt x="4786" y="1"/>
                      <a:pt x="3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5"/>
              <p:cNvSpPr/>
              <p:nvPr/>
            </p:nvSpPr>
            <p:spPr>
              <a:xfrm>
                <a:off x="4837100" y="1587900"/>
                <a:ext cx="40425" cy="38375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535" extrusionOk="0">
                    <a:moveTo>
                      <a:pt x="456" y="0"/>
                    </a:moveTo>
                    <a:cubicBezTo>
                      <a:pt x="350" y="0"/>
                      <a:pt x="244" y="40"/>
                      <a:pt x="163" y="121"/>
                    </a:cubicBezTo>
                    <a:cubicBezTo>
                      <a:pt x="0" y="284"/>
                      <a:pt x="0" y="546"/>
                      <a:pt x="163" y="707"/>
                    </a:cubicBezTo>
                    <a:lnTo>
                      <a:pt x="867" y="1413"/>
                    </a:lnTo>
                    <a:cubicBezTo>
                      <a:pt x="949" y="1494"/>
                      <a:pt x="1055" y="1535"/>
                      <a:pt x="1161" y="1535"/>
                    </a:cubicBezTo>
                    <a:cubicBezTo>
                      <a:pt x="1267" y="1535"/>
                      <a:pt x="1373" y="1494"/>
                      <a:pt x="1455" y="1413"/>
                    </a:cubicBezTo>
                    <a:cubicBezTo>
                      <a:pt x="1616" y="1251"/>
                      <a:pt x="1616" y="990"/>
                      <a:pt x="1455" y="827"/>
                    </a:cubicBezTo>
                    <a:lnTo>
                      <a:pt x="749" y="121"/>
                    </a:lnTo>
                    <a:cubicBezTo>
                      <a:pt x="668" y="40"/>
                      <a:pt x="562" y="0"/>
                      <a:pt x="4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5"/>
              <p:cNvSpPr/>
              <p:nvPr/>
            </p:nvSpPr>
            <p:spPr>
              <a:xfrm>
                <a:off x="4571525" y="1487825"/>
                <a:ext cx="65050" cy="2072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829" extrusionOk="0">
                    <a:moveTo>
                      <a:pt x="415" y="0"/>
                    </a:moveTo>
                    <a:cubicBezTo>
                      <a:pt x="186" y="0"/>
                      <a:pt x="1" y="186"/>
                      <a:pt x="1" y="413"/>
                    </a:cubicBezTo>
                    <a:cubicBezTo>
                      <a:pt x="1" y="642"/>
                      <a:pt x="186" y="828"/>
                      <a:pt x="415" y="828"/>
                    </a:cubicBezTo>
                    <a:lnTo>
                      <a:pt x="2186" y="828"/>
                    </a:lnTo>
                    <a:cubicBezTo>
                      <a:pt x="2415" y="828"/>
                      <a:pt x="2601" y="642"/>
                      <a:pt x="2601" y="413"/>
                    </a:cubicBezTo>
                    <a:cubicBezTo>
                      <a:pt x="2601" y="186"/>
                      <a:pt x="2415" y="0"/>
                      <a:pt x="21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5"/>
              <p:cNvSpPr/>
              <p:nvPr/>
            </p:nvSpPr>
            <p:spPr>
              <a:xfrm>
                <a:off x="4860250" y="1487825"/>
                <a:ext cx="65000" cy="20725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829" extrusionOk="0">
                    <a:moveTo>
                      <a:pt x="414" y="0"/>
                    </a:moveTo>
                    <a:cubicBezTo>
                      <a:pt x="187" y="0"/>
                      <a:pt x="1" y="186"/>
                      <a:pt x="1" y="413"/>
                    </a:cubicBezTo>
                    <a:cubicBezTo>
                      <a:pt x="1" y="642"/>
                      <a:pt x="187" y="828"/>
                      <a:pt x="414" y="828"/>
                    </a:cubicBezTo>
                    <a:lnTo>
                      <a:pt x="2185" y="828"/>
                    </a:lnTo>
                    <a:cubicBezTo>
                      <a:pt x="2414" y="828"/>
                      <a:pt x="2600" y="642"/>
                      <a:pt x="2600" y="413"/>
                    </a:cubicBezTo>
                    <a:cubicBezTo>
                      <a:pt x="2600" y="186"/>
                      <a:pt x="2414" y="0"/>
                      <a:pt x="21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3" name="Google Shape;193;p25"/>
          <p:cNvGrpSpPr/>
          <p:nvPr/>
        </p:nvGrpSpPr>
        <p:grpSpPr>
          <a:xfrm>
            <a:off x="1348831" y="3975238"/>
            <a:ext cx="579900" cy="579900"/>
            <a:chOff x="1403282" y="3911013"/>
            <a:chExt cx="579900" cy="579900"/>
          </a:xfrm>
          <a:solidFill>
            <a:srgbClr val="FACC0A"/>
          </a:solidFill>
        </p:grpSpPr>
        <p:sp>
          <p:nvSpPr>
            <p:cNvPr id="194" name="Google Shape;194;p25"/>
            <p:cNvSpPr/>
            <p:nvPr/>
          </p:nvSpPr>
          <p:spPr>
            <a:xfrm>
              <a:off x="1403282" y="3911013"/>
              <a:ext cx="579900" cy="5799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5"/>
            <p:cNvSpPr/>
            <p:nvPr/>
          </p:nvSpPr>
          <p:spPr>
            <a:xfrm>
              <a:off x="1585633" y="4017273"/>
              <a:ext cx="215198" cy="367379"/>
            </a:xfrm>
            <a:custGeom>
              <a:avLst/>
              <a:gdLst/>
              <a:ahLst/>
              <a:cxnLst/>
              <a:rect l="l" t="t" r="r" b="b"/>
              <a:pathLst>
                <a:path w="8288" h="14149" extrusionOk="0">
                  <a:moveTo>
                    <a:pt x="6078" y="829"/>
                  </a:moveTo>
                  <a:cubicBezTo>
                    <a:pt x="6131" y="829"/>
                    <a:pt x="6184" y="831"/>
                    <a:pt x="6237" y="837"/>
                  </a:cubicBezTo>
                  <a:cubicBezTo>
                    <a:pt x="6330" y="1773"/>
                    <a:pt x="5595" y="2577"/>
                    <a:pt x="4662" y="2577"/>
                  </a:cubicBezTo>
                  <a:cubicBezTo>
                    <a:pt x="4628" y="2577"/>
                    <a:pt x="4594" y="2576"/>
                    <a:pt x="4559" y="2573"/>
                  </a:cubicBezTo>
                  <a:lnTo>
                    <a:pt x="4559" y="1950"/>
                  </a:lnTo>
                  <a:cubicBezTo>
                    <a:pt x="4764" y="1275"/>
                    <a:pt x="5387" y="829"/>
                    <a:pt x="6078" y="829"/>
                  </a:cubicBezTo>
                  <a:close/>
                  <a:moveTo>
                    <a:pt x="2216" y="830"/>
                  </a:moveTo>
                  <a:cubicBezTo>
                    <a:pt x="2905" y="830"/>
                    <a:pt x="3528" y="1276"/>
                    <a:pt x="3731" y="1950"/>
                  </a:cubicBezTo>
                  <a:lnTo>
                    <a:pt x="3731" y="2573"/>
                  </a:lnTo>
                  <a:cubicBezTo>
                    <a:pt x="3697" y="2576"/>
                    <a:pt x="3663" y="2577"/>
                    <a:pt x="3629" y="2577"/>
                  </a:cubicBezTo>
                  <a:cubicBezTo>
                    <a:pt x="2697" y="2577"/>
                    <a:pt x="1961" y="1776"/>
                    <a:pt x="2054" y="838"/>
                  </a:cubicBezTo>
                  <a:cubicBezTo>
                    <a:pt x="2108" y="833"/>
                    <a:pt x="2162" y="830"/>
                    <a:pt x="2216" y="830"/>
                  </a:cubicBezTo>
                  <a:close/>
                  <a:moveTo>
                    <a:pt x="6691" y="4948"/>
                  </a:moveTo>
                  <a:cubicBezTo>
                    <a:pt x="6800" y="4948"/>
                    <a:pt x="6910" y="4956"/>
                    <a:pt x="7021" y="4972"/>
                  </a:cubicBezTo>
                  <a:cubicBezTo>
                    <a:pt x="7223" y="6328"/>
                    <a:pt x="6168" y="7517"/>
                    <a:pt x="4829" y="7517"/>
                  </a:cubicBezTo>
                  <a:cubicBezTo>
                    <a:pt x="4745" y="7517"/>
                    <a:pt x="4660" y="7513"/>
                    <a:pt x="4574" y="7503"/>
                  </a:cubicBezTo>
                  <a:lnTo>
                    <a:pt x="5852" y="6589"/>
                  </a:lnTo>
                  <a:cubicBezTo>
                    <a:pt x="6038" y="6455"/>
                    <a:pt x="6080" y="6197"/>
                    <a:pt x="5948" y="6010"/>
                  </a:cubicBezTo>
                  <a:cubicBezTo>
                    <a:pt x="5867" y="5897"/>
                    <a:pt x="5740" y="5837"/>
                    <a:pt x="5611" y="5837"/>
                  </a:cubicBezTo>
                  <a:cubicBezTo>
                    <a:pt x="5527" y="5837"/>
                    <a:pt x="5443" y="5862"/>
                    <a:pt x="5370" y="5915"/>
                  </a:cubicBezTo>
                  <a:lnTo>
                    <a:pt x="4577" y="6481"/>
                  </a:lnTo>
                  <a:cubicBezTo>
                    <a:pt x="4877" y="5555"/>
                    <a:pt x="5742" y="4948"/>
                    <a:pt x="6691" y="4948"/>
                  </a:cubicBezTo>
                  <a:close/>
                  <a:moveTo>
                    <a:pt x="1600" y="4947"/>
                  </a:moveTo>
                  <a:cubicBezTo>
                    <a:pt x="2548" y="4947"/>
                    <a:pt x="3414" y="5553"/>
                    <a:pt x="3714" y="6481"/>
                  </a:cubicBezTo>
                  <a:lnTo>
                    <a:pt x="2921" y="5915"/>
                  </a:lnTo>
                  <a:cubicBezTo>
                    <a:pt x="2848" y="5862"/>
                    <a:pt x="2764" y="5837"/>
                    <a:pt x="2680" y="5837"/>
                  </a:cubicBezTo>
                  <a:cubicBezTo>
                    <a:pt x="2551" y="5837"/>
                    <a:pt x="2424" y="5897"/>
                    <a:pt x="2343" y="6010"/>
                  </a:cubicBezTo>
                  <a:cubicBezTo>
                    <a:pt x="2209" y="6197"/>
                    <a:pt x="2253" y="6455"/>
                    <a:pt x="2438" y="6588"/>
                  </a:cubicBezTo>
                  <a:lnTo>
                    <a:pt x="3717" y="7503"/>
                  </a:lnTo>
                  <a:cubicBezTo>
                    <a:pt x="3630" y="7513"/>
                    <a:pt x="3545" y="7518"/>
                    <a:pt x="3460" y="7518"/>
                  </a:cubicBezTo>
                  <a:cubicBezTo>
                    <a:pt x="2121" y="7518"/>
                    <a:pt x="1068" y="6325"/>
                    <a:pt x="1270" y="4972"/>
                  </a:cubicBezTo>
                  <a:cubicBezTo>
                    <a:pt x="1380" y="4956"/>
                    <a:pt x="1491" y="4947"/>
                    <a:pt x="1600" y="4947"/>
                  </a:cubicBezTo>
                  <a:close/>
                  <a:moveTo>
                    <a:pt x="6361" y="10003"/>
                  </a:moveTo>
                  <a:lnTo>
                    <a:pt x="6361" y="10555"/>
                  </a:lnTo>
                  <a:lnTo>
                    <a:pt x="1930" y="10555"/>
                  </a:lnTo>
                  <a:lnTo>
                    <a:pt x="1930" y="10003"/>
                  </a:lnTo>
                  <a:close/>
                  <a:moveTo>
                    <a:pt x="5807" y="11385"/>
                  </a:moveTo>
                  <a:lnTo>
                    <a:pt x="5807" y="13319"/>
                  </a:lnTo>
                  <a:lnTo>
                    <a:pt x="2484" y="13319"/>
                  </a:lnTo>
                  <a:lnTo>
                    <a:pt x="2484" y="11385"/>
                  </a:lnTo>
                  <a:close/>
                  <a:moveTo>
                    <a:pt x="2212" y="0"/>
                  </a:moveTo>
                  <a:cubicBezTo>
                    <a:pt x="2005" y="0"/>
                    <a:pt x="1797" y="27"/>
                    <a:pt x="1593" y="81"/>
                  </a:cubicBezTo>
                  <a:cubicBezTo>
                    <a:pt x="1451" y="120"/>
                    <a:pt x="1338" y="231"/>
                    <a:pt x="1300" y="375"/>
                  </a:cubicBezTo>
                  <a:cubicBezTo>
                    <a:pt x="893" y="1900"/>
                    <a:pt x="2042" y="3405"/>
                    <a:pt x="3629" y="3405"/>
                  </a:cubicBezTo>
                  <a:cubicBezTo>
                    <a:pt x="3663" y="3405"/>
                    <a:pt x="3697" y="3404"/>
                    <a:pt x="3731" y="3403"/>
                  </a:cubicBezTo>
                  <a:lnTo>
                    <a:pt x="3731" y="4985"/>
                  </a:lnTo>
                  <a:cubicBezTo>
                    <a:pt x="3156" y="4424"/>
                    <a:pt x="2384" y="4119"/>
                    <a:pt x="1596" y="4119"/>
                  </a:cubicBezTo>
                  <a:cubicBezTo>
                    <a:pt x="1335" y="4119"/>
                    <a:pt x="1072" y="4153"/>
                    <a:pt x="813" y="4221"/>
                  </a:cubicBezTo>
                  <a:cubicBezTo>
                    <a:pt x="669" y="4260"/>
                    <a:pt x="558" y="4372"/>
                    <a:pt x="519" y="4515"/>
                  </a:cubicBezTo>
                  <a:cubicBezTo>
                    <a:pt x="0" y="6456"/>
                    <a:pt x="1475" y="8346"/>
                    <a:pt x="3459" y="8346"/>
                  </a:cubicBezTo>
                  <a:cubicBezTo>
                    <a:pt x="3549" y="8346"/>
                    <a:pt x="3640" y="8342"/>
                    <a:pt x="3731" y="8334"/>
                  </a:cubicBezTo>
                  <a:lnTo>
                    <a:pt x="3731" y="9174"/>
                  </a:lnTo>
                  <a:lnTo>
                    <a:pt x="1517" y="9174"/>
                  </a:lnTo>
                  <a:cubicBezTo>
                    <a:pt x="1288" y="9174"/>
                    <a:pt x="1102" y="9359"/>
                    <a:pt x="1102" y="9588"/>
                  </a:cubicBezTo>
                  <a:lnTo>
                    <a:pt x="1102" y="10970"/>
                  </a:lnTo>
                  <a:cubicBezTo>
                    <a:pt x="1102" y="11199"/>
                    <a:pt x="1288" y="11385"/>
                    <a:pt x="1517" y="11385"/>
                  </a:cubicBezTo>
                  <a:lnTo>
                    <a:pt x="1656" y="11385"/>
                  </a:lnTo>
                  <a:lnTo>
                    <a:pt x="1656" y="13734"/>
                  </a:lnTo>
                  <a:cubicBezTo>
                    <a:pt x="1656" y="13963"/>
                    <a:pt x="1841" y="14148"/>
                    <a:pt x="2069" y="14148"/>
                  </a:cubicBezTo>
                  <a:lnTo>
                    <a:pt x="6220" y="14148"/>
                  </a:lnTo>
                  <a:cubicBezTo>
                    <a:pt x="6450" y="14148"/>
                    <a:pt x="6635" y="13963"/>
                    <a:pt x="6635" y="13734"/>
                  </a:cubicBezTo>
                  <a:lnTo>
                    <a:pt x="6635" y="11385"/>
                  </a:lnTo>
                  <a:lnTo>
                    <a:pt x="6774" y="11385"/>
                  </a:lnTo>
                  <a:cubicBezTo>
                    <a:pt x="7003" y="11385"/>
                    <a:pt x="7189" y="11199"/>
                    <a:pt x="7189" y="10970"/>
                  </a:cubicBezTo>
                  <a:lnTo>
                    <a:pt x="7189" y="9588"/>
                  </a:lnTo>
                  <a:cubicBezTo>
                    <a:pt x="7189" y="9359"/>
                    <a:pt x="7003" y="9174"/>
                    <a:pt x="6774" y="9174"/>
                  </a:cubicBezTo>
                  <a:lnTo>
                    <a:pt x="4559" y="9174"/>
                  </a:lnTo>
                  <a:lnTo>
                    <a:pt x="4559" y="8334"/>
                  </a:lnTo>
                  <a:cubicBezTo>
                    <a:pt x="4652" y="8342"/>
                    <a:pt x="4743" y="8346"/>
                    <a:pt x="4834" y="8346"/>
                  </a:cubicBezTo>
                  <a:cubicBezTo>
                    <a:pt x="6827" y="8346"/>
                    <a:pt x="8287" y="6447"/>
                    <a:pt x="7772" y="4515"/>
                  </a:cubicBezTo>
                  <a:cubicBezTo>
                    <a:pt x="7733" y="4372"/>
                    <a:pt x="7622" y="4260"/>
                    <a:pt x="7478" y="4221"/>
                  </a:cubicBezTo>
                  <a:cubicBezTo>
                    <a:pt x="7219" y="4153"/>
                    <a:pt x="6956" y="4119"/>
                    <a:pt x="6695" y="4119"/>
                  </a:cubicBezTo>
                  <a:cubicBezTo>
                    <a:pt x="5907" y="4119"/>
                    <a:pt x="5135" y="4424"/>
                    <a:pt x="4559" y="4985"/>
                  </a:cubicBezTo>
                  <a:lnTo>
                    <a:pt x="4559" y="3403"/>
                  </a:lnTo>
                  <a:cubicBezTo>
                    <a:pt x="4594" y="3404"/>
                    <a:pt x="4628" y="3405"/>
                    <a:pt x="4662" y="3405"/>
                  </a:cubicBezTo>
                  <a:cubicBezTo>
                    <a:pt x="6249" y="3405"/>
                    <a:pt x="7398" y="1900"/>
                    <a:pt x="6990" y="375"/>
                  </a:cubicBezTo>
                  <a:cubicBezTo>
                    <a:pt x="6953" y="231"/>
                    <a:pt x="6840" y="120"/>
                    <a:pt x="6698" y="81"/>
                  </a:cubicBezTo>
                  <a:cubicBezTo>
                    <a:pt x="6494" y="27"/>
                    <a:pt x="6286" y="0"/>
                    <a:pt x="6079" y="0"/>
                  </a:cubicBezTo>
                  <a:cubicBezTo>
                    <a:pt x="5340" y="0"/>
                    <a:pt x="4615" y="337"/>
                    <a:pt x="4146" y="962"/>
                  </a:cubicBezTo>
                  <a:cubicBezTo>
                    <a:pt x="3676" y="337"/>
                    <a:pt x="2951" y="0"/>
                    <a:pt x="22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Georgia Tech logo - Extended">
            <a:extLst>
              <a:ext uri="{FF2B5EF4-FFF2-40B4-BE49-F238E27FC236}">
                <a16:creationId xmlns:a16="http://schemas.microsoft.com/office/drawing/2014/main" id="{EA1F090D-9998-4DA2-991A-86D04288F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166" y="2005287"/>
            <a:ext cx="2112227" cy="47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48;p42">
            <a:extLst>
              <a:ext uri="{FF2B5EF4-FFF2-40B4-BE49-F238E27FC236}">
                <a16:creationId xmlns:a16="http://schemas.microsoft.com/office/drawing/2014/main" id="{7B5EE551-28B1-B9A8-A6F4-54F18E7018E3}"/>
              </a:ext>
            </a:extLst>
          </p:cNvPr>
          <p:cNvSpPr txBox="1">
            <a:spLocks/>
          </p:cNvSpPr>
          <p:nvPr/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latin typeface="Montserrat Bold" panose="00000800000000000000" pitchFamily="2" charset="0"/>
              </a:rPr>
              <a:t>Average Daily Temperature Periodogram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D12951-5FAB-2D43-62AC-B8F04B186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941" y="2931842"/>
            <a:ext cx="2125790" cy="17951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4EF537-FA20-DC2F-0493-942E4559B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746" y="1112199"/>
            <a:ext cx="2056985" cy="17357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EEA8D1-B621-7EAE-717D-3C8D49D81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3339" y="2931842"/>
            <a:ext cx="4577503" cy="18006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2770B9-C84E-7C75-0531-69026BBE4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3338" y="1146896"/>
            <a:ext cx="4577503" cy="1750249"/>
          </a:xfrm>
          <a:prstGeom prst="rect">
            <a:avLst/>
          </a:prstGeom>
        </p:spPr>
      </p:pic>
      <p:sp>
        <p:nvSpPr>
          <p:cNvPr id="7" name="Google Shape;331;p31">
            <a:extLst>
              <a:ext uri="{FF2B5EF4-FFF2-40B4-BE49-F238E27FC236}">
                <a16:creationId xmlns:a16="http://schemas.microsoft.com/office/drawing/2014/main" id="{7ADEA186-EF97-4BE4-49BA-6E1464CE3CD9}"/>
              </a:ext>
            </a:extLst>
          </p:cNvPr>
          <p:cNvSpPr/>
          <p:nvPr/>
        </p:nvSpPr>
        <p:spPr>
          <a:xfrm>
            <a:off x="8324315" y="4203037"/>
            <a:ext cx="1210500" cy="1210500"/>
          </a:xfrm>
          <a:prstGeom prst="ellipse">
            <a:avLst/>
          </a:prstGeom>
          <a:solidFill>
            <a:srgbClr val="FACC0A">
              <a:alpha val="48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31;p31">
            <a:extLst>
              <a:ext uri="{FF2B5EF4-FFF2-40B4-BE49-F238E27FC236}">
                <a16:creationId xmlns:a16="http://schemas.microsoft.com/office/drawing/2014/main" id="{ABB6E8FB-758F-45AC-7A44-10F693AE375E}"/>
              </a:ext>
            </a:extLst>
          </p:cNvPr>
          <p:cNvSpPr/>
          <p:nvPr/>
        </p:nvSpPr>
        <p:spPr>
          <a:xfrm>
            <a:off x="420691" y="-1118358"/>
            <a:ext cx="1210500" cy="1210500"/>
          </a:xfrm>
          <a:prstGeom prst="ellipse">
            <a:avLst/>
          </a:prstGeom>
          <a:solidFill>
            <a:srgbClr val="FACC0A">
              <a:alpha val="48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8279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48;p42">
            <a:extLst>
              <a:ext uri="{FF2B5EF4-FFF2-40B4-BE49-F238E27FC236}">
                <a16:creationId xmlns:a16="http://schemas.microsoft.com/office/drawing/2014/main" id="{7AE335AE-9FEB-68E2-7688-C663A455B5C4}"/>
              </a:ext>
            </a:extLst>
          </p:cNvPr>
          <p:cNvSpPr txBox="1">
            <a:spLocks/>
          </p:cNvSpPr>
          <p:nvPr/>
        </p:nvSpPr>
        <p:spPr>
          <a:xfrm>
            <a:off x="706969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latin typeface="Montserrat Bold" panose="00000800000000000000" pitchFamily="2" charset="0"/>
              </a:rPr>
              <a:t>CPSD and Coherence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6427B5-DE5E-BFEE-5E03-2E76F66A6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802" y="1395735"/>
            <a:ext cx="2727807" cy="22337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A7B394-CA3A-5AF7-5908-32E36BFC0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27" y="1395736"/>
            <a:ext cx="2727807" cy="2227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A0EE29-F01A-AE34-A1BC-F8C897F759FC}"/>
              </a:ext>
            </a:extLst>
          </p:cNvPr>
          <p:cNvSpPr txBox="1"/>
          <p:nvPr/>
        </p:nvSpPr>
        <p:spPr>
          <a:xfrm>
            <a:off x="6077667" y="3822604"/>
            <a:ext cx="1946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tserrat" panose="00000500000000000000" pitchFamily="2" charset="0"/>
              </a:rPr>
              <a:t>Coherence = 0.9772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11FD21-167F-C840-E3E1-EC5D2FA8C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9365" y="1394225"/>
            <a:ext cx="2722437" cy="2237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0B6EF7-67F8-3A5D-8992-D2158CC5A4C7}"/>
              </a:ext>
            </a:extLst>
          </p:cNvPr>
          <p:cNvSpPr txBox="1"/>
          <p:nvPr/>
        </p:nvSpPr>
        <p:spPr>
          <a:xfrm>
            <a:off x="3411240" y="3822603"/>
            <a:ext cx="1984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tserrat" panose="00000500000000000000" pitchFamily="2" charset="0"/>
              </a:rPr>
              <a:t>Period = 1 year/cycle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D9BA2E-3464-EF2F-840B-464FA226A626}"/>
              </a:ext>
            </a:extLst>
          </p:cNvPr>
          <p:cNvSpPr txBox="1"/>
          <p:nvPr/>
        </p:nvSpPr>
        <p:spPr>
          <a:xfrm>
            <a:off x="694812" y="3822602"/>
            <a:ext cx="2359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tserrat" panose="00000500000000000000" pitchFamily="2" charset="0"/>
              </a:rPr>
              <a:t>Frequency = 1 cycle/year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C71C15-97CF-03CF-43E1-DF57F8C4B330}"/>
              </a:ext>
            </a:extLst>
          </p:cNvPr>
          <p:cNvSpPr txBox="1"/>
          <p:nvPr/>
        </p:nvSpPr>
        <p:spPr>
          <a:xfrm>
            <a:off x="707843" y="4130379"/>
            <a:ext cx="2494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tserrat" panose="00000500000000000000" pitchFamily="2" charset="0"/>
                <a:sym typeface="Wingdings" panose="05000000000000000000" pitchFamily="2" charset="2"/>
              </a:rPr>
              <a:t> Notable, but w</a:t>
            </a:r>
            <a:r>
              <a:rPr lang="en-US" dirty="0">
                <a:latin typeface="Montserrat" panose="00000500000000000000" pitchFamily="2" charset="0"/>
              </a:rPr>
              <a:t>ide peak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D5441B-0787-8AD6-7058-6E5B954FBD2C}"/>
              </a:ext>
            </a:extLst>
          </p:cNvPr>
          <p:cNvSpPr txBox="1"/>
          <p:nvPr/>
        </p:nvSpPr>
        <p:spPr>
          <a:xfrm>
            <a:off x="3385852" y="4130378"/>
            <a:ext cx="3906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ontserrat" panose="00000500000000000000" pitchFamily="2" charset="0"/>
                <a:sym typeface="Wingdings" panose="05000000000000000000" pitchFamily="2" charset="2"/>
              </a:rPr>
              <a:t> Notable, but w</a:t>
            </a:r>
            <a:r>
              <a:rPr lang="en-US" dirty="0">
                <a:latin typeface="Montserrat" panose="00000500000000000000" pitchFamily="2" charset="0"/>
              </a:rPr>
              <a:t>ide and extended peak</a:t>
            </a:r>
          </a:p>
        </p:txBody>
      </p:sp>
      <p:sp>
        <p:nvSpPr>
          <p:cNvPr id="11" name="Google Shape;331;p31">
            <a:extLst>
              <a:ext uri="{FF2B5EF4-FFF2-40B4-BE49-F238E27FC236}">
                <a16:creationId xmlns:a16="http://schemas.microsoft.com/office/drawing/2014/main" id="{C78EB460-970F-C72B-8436-37E60AA94C1B}"/>
              </a:ext>
            </a:extLst>
          </p:cNvPr>
          <p:cNvSpPr/>
          <p:nvPr/>
        </p:nvSpPr>
        <p:spPr>
          <a:xfrm>
            <a:off x="7557876" y="-812767"/>
            <a:ext cx="1210500" cy="1210500"/>
          </a:xfrm>
          <a:prstGeom prst="ellipse">
            <a:avLst/>
          </a:prstGeom>
          <a:solidFill>
            <a:srgbClr val="FACC0A">
              <a:alpha val="48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31;p31">
            <a:extLst>
              <a:ext uri="{FF2B5EF4-FFF2-40B4-BE49-F238E27FC236}">
                <a16:creationId xmlns:a16="http://schemas.microsoft.com/office/drawing/2014/main" id="{53B5860F-9A05-EF88-C9DA-686D8F0E2AB5}"/>
              </a:ext>
            </a:extLst>
          </p:cNvPr>
          <p:cNvSpPr/>
          <p:nvPr/>
        </p:nvSpPr>
        <p:spPr>
          <a:xfrm>
            <a:off x="-1008607" y="2161107"/>
            <a:ext cx="1210500" cy="1210500"/>
          </a:xfrm>
          <a:prstGeom prst="ellipse">
            <a:avLst/>
          </a:prstGeom>
          <a:solidFill>
            <a:srgbClr val="FACC0A">
              <a:alpha val="48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2142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48;p42">
            <a:extLst>
              <a:ext uri="{FF2B5EF4-FFF2-40B4-BE49-F238E27FC236}">
                <a16:creationId xmlns:a16="http://schemas.microsoft.com/office/drawing/2014/main" id="{C6DAC946-95F6-69B9-436E-728C1ADF7DC6}"/>
              </a:ext>
            </a:extLst>
          </p:cNvPr>
          <p:cNvSpPr txBox="1">
            <a:spLocks/>
          </p:cNvSpPr>
          <p:nvPr/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latin typeface="Montserrat Bold" panose="00000800000000000000" pitchFamily="2" charset="0"/>
              </a:rPr>
              <a:t>Phase and its Significance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99251C-A605-8A8E-0F9D-93EE52F37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359037"/>
            <a:ext cx="2722437" cy="22337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F2C33D-EE77-E7D6-3CE2-0B4570B29D06}"/>
              </a:ext>
            </a:extLst>
          </p:cNvPr>
          <p:cNvSpPr txBox="1"/>
          <p:nvPr/>
        </p:nvSpPr>
        <p:spPr>
          <a:xfrm>
            <a:off x="987498" y="3785906"/>
            <a:ext cx="3791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tserrat" panose="00000500000000000000" pitchFamily="2" charset="0"/>
              </a:rPr>
              <a:t>Phase = -22.9189</a:t>
            </a:r>
          </a:p>
          <a:p>
            <a:r>
              <a:rPr lang="en-US" dirty="0">
                <a:latin typeface="Montserrat" panose="00000500000000000000" pitchFamily="2" charset="0"/>
              </a:rPr>
              <a:t>Time Lag = -0.0637 years = -23 days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EF3790-1535-27E5-C769-F253827D5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371" y="1225517"/>
            <a:ext cx="5000870" cy="2560389"/>
          </a:xfrm>
          <a:prstGeom prst="rect">
            <a:avLst/>
          </a:prstGeom>
        </p:spPr>
      </p:pic>
      <p:sp>
        <p:nvSpPr>
          <p:cNvPr id="6" name="Google Shape;331;p31">
            <a:extLst>
              <a:ext uri="{FF2B5EF4-FFF2-40B4-BE49-F238E27FC236}">
                <a16:creationId xmlns:a16="http://schemas.microsoft.com/office/drawing/2014/main" id="{CF48DCAC-57C2-1571-AB90-15EFD34A1B5D}"/>
              </a:ext>
            </a:extLst>
          </p:cNvPr>
          <p:cNvSpPr/>
          <p:nvPr/>
        </p:nvSpPr>
        <p:spPr>
          <a:xfrm>
            <a:off x="-490500" y="-580131"/>
            <a:ext cx="1210500" cy="1210500"/>
          </a:xfrm>
          <a:prstGeom prst="ellipse">
            <a:avLst/>
          </a:prstGeom>
          <a:solidFill>
            <a:srgbClr val="FACC0A">
              <a:alpha val="48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331;p31">
            <a:extLst>
              <a:ext uri="{FF2B5EF4-FFF2-40B4-BE49-F238E27FC236}">
                <a16:creationId xmlns:a16="http://schemas.microsoft.com/office/drawing/2014/main" id="{549A78E1-62C5-05FF-7195-6B5A89EC54A4}"/>
              </a:ext>
            </a:extLst>
          </p:cNvPr>
          <p:cNvSpPr/>
          <p:nvPr/>
        </p:nvSpPr>
        <p:spPr>
          <a:xfrm>
            <a:off x="6691620" y="4604000"/>
            <a:ext cx="1210500" cy="1210500"/>
          </a:xfrm>
          <a:prstGeom prst="ellipse">
            <a:avLst/>
          </a:prstGeom>
          <a:solidFill>
            <a:srgbClr val="FACC0A">
              <a:alpha val="48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6140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1"/>
          <p:cNvSpPr txBox="1">
            <a:spLocks noGrp="1"/>
          </p:cNvSpPr>
          <p:nvPr>
            <p:ph type="title"/>
          </p:nvPr>
        </p:nvSpPr>
        <p:spPr>
          <a:xfrm>
            <a:off x="650141" y="526552"/>
            <a:ext cx="72494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Observations, Uncertainty,  and Results</a:t>
            </a:r>
            <a:r>
              <a:rPr lang="en" dirty="0"/>
              <a:t> </a:t>
            </a:r>
            <a:endParaRPr dirty="0">
              <a:solidFill>
                <a:srgbClr val="FACC0A"/>
              </a:solidFill>
            </a:endParaRPr>
          </a:p>
        </p:txBody>
      </p:sp>
      <p:sp>
        <p:nvSpPr>
          <p:cNvPr id="307" name="Google Shape;307;p31"/>
          <p:cNvSpPr txBox="1">
            <a:spLocks noGrp="1"/>
          </p:cNvSpPr>
          <p:nvPr>
            <p:ph type="subTitle" idx="4"/>
          </p:nvPr>
        </p:nvSpPr>
        <p:spPr>
          <a:xfrm>
            <a:off x="1411056" y="1192049"/>
            <a:ext cx="44604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Solar Energy Production</a:t>
            </a:r>
            <a:endParaRPr sz="1800" dirty="0"/>
          </a:p>
        </p:txBody>
      </p:sp>
      <p:sp>
        <p:nvSpPr>
          <p:cNvPr id="308" name="Google Shape;308;p31"/>
          <p:cNvSpPr txBox="1">
            <a:spLocks noGrp="1"/>
          </p:cNvSpPr>
          <p:nvPr>
            <p:ph type="subTitle" idx="5"/>
          </p:nvPr>
        </p:nvSpPr>
        <p:spPr>
          <a:xfrm>
            <a:off x="1496439" y="2416800"/>
            <a:ext cx="44604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Relationship with Temperature</a:t>
            </a:r>
            <a:endParaRPr sz="1800" dirty="0"/>
          </a:p>
        </p:txBody>
      </p:sp>
      <p:sp>
        <p:nvSpPr>
          <p:cNvPr id="309" name="Google Shape;309;p31"/>
          <p:cNvSpPr txBox="1">
            <a:spLocks noGrp="1"/>
          </p:cNvSpPr>
          <p:nvPr>
            <p:ph type="subTitle" idx="1"/>
          </p:nvPr>
        </p:nvSpPr>
        <p:spPr>
          <a:xfrm>
            <a:off x="1496438" y="1726297"/>
            <a:ext cx="4733673" cy="6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en" dirty="0">
                <a:sym typeface="Wingdings" panose="05000000000000000000" pitchFamily="2" charset="2"/>
              </a:rPr>
              <a:t>Negative trend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en" dirty="0">
                <a:sym typeface="Wingdings" panose="05000000000000000000" pitchFamily="2" charset="2"/>
              </a:rPr>
              <a:t>Uncertainty in data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ym typeface="Wingdings" panose="05000000000000000000" pitchFamily="2" charset="2"/>
              </a:rPr>
              <a:t> </a:t>
            </a:r>
            <a:r>
              <a:rPr lang="en" dirty="0"/>
              <a:t>Periodogram: dominant frequency of one cycle per year </a:t>
            </a:r>
            <a:endParaRPr dirty="0"/>
          </a:p>
        </p:txBody>
      </p:sp>
      <p:sp>
        <p:nvSpPr>
          <p:cNvPr id="310" name="Google Shape;310;p31"/>
          <p:cNvSpPr txBox="1">
            <a:spLocks noGrp="1"/>
          </p:cNvSpPr>
          <p:nvPr>
            <p:ph type="subTitle" idx="2"/>
          </p:nvPr>
        </p:nvSpPr>
        <p:spPr>
          <a:xfrm>
            <a:off x="1496439" y="2901250"/>
            <a:ext cx="4460400" cy="6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 High coherence, strong association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CPSD has obvious but wide and extended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 peak, indicating uncertainty in the period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 Daily temperature lags solar energy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production</a:t>
            </a:r>
            <a:endParaRPr dirty="0"/>
          </a:p>
        </p:txBody>
      </p:sp>
      <p:grpSp>
        <p:nvGrpSpPr>
          <p:cNvPr id="313" name="Google Shape;313;p31"/>
          <p:cNvGrpSpPr/>
          <p:nvPr/>
        </p:nvGrpSpPr>
        <p:grpSpPr>
          <a:xfrm>
            <a:off x="742290" y="1218808"/>
            <a:ext cx="579900" cy="579900"/>
            <a:chOff x="5165156" y="3911013"/>
            <a:chExt cx="579900" cy="579900"/>
          </a:xfrm>
        </p:grpSpPr>
        <p:sp>
          <p:nvSpPr>
            <p:cNvPr id="314" name="Google Shape;314;p31"/>
            <p:cNvSpPr/>
            <p:nvPr/>
          </p:nvSpPr>
          <p:spPr>
            <a:xfrm>
              <a:off x="5165156" y="3911013"/>
              <a:ext cx="579900" cy="579900"/>
            </a:xfrm>
            <a:prstGeom prst="ellipse">
              <a:avLst/>
            </a:prstGeom>
            <a:solidFill>
              <a:srgbClr val="FACC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5" name="Google Shape;315;p31"/>
            <p:cNvGrpSpPr/>
            <p:nvPr/>
          </p:nvGrpSpPr>
          <p:grpSpPr>
            <a:xfrm>
              <a:off x="5271416" y="4017299"/>
              <a:ext cx="367379" cy="367327"/>
              <a:chOff x="5328125" y="3552250"/>
              <a:chExt cx="353725" cy="353675"/>
            </a:xfrm>
          </p:grpSpPr>
          <p:sp>
            <p:nvSpPr>
              <p:cNvPr id="316" name="Google Shape;316;p31"/>
              <p:cNvSpPr/>
              <p:nvPr/>
            </p:nvSpPr>
            <p:spPr>
              <a:xfrm>
                <a:off x="5328125" y="3552250"/>
                <a:ext cx="353725" cy="353675"/>
              </a:xfrm>
              <a:custGeom>
                <a:avLst/>
                <a:gdLst/>
                <a:ahLst/>
                <a:cxnLst/>
                <a:rect l="l" t="t" r="r" b="b"/>
                <a:pathLst>
                  <a:path w="14149" h="14147" extrusionOk="0">
                    <a:moveTo>
                      <a:pt x="13319" y="828"/>
                    </a:moveTo>
                    <a:lnTo>
                      <a:pt x="13319" y="13318"/>
                    </a:lnTo>
                    <a:lnTo>
                      <a:pt x="829" y="13318"/>
                    </a:lnTo>
                    <a:lnTo>
                      <a:pt x="829" y="828"/>
                    </a:lnTo>
                    <a:close/>
                    <a:moveTo>
                      <a:pt x="415" y="0"/>
                    </a:moveTo>
                    <a:cubicBezTo>
                      <a:pt x="186" y="0"/>
                      <a:pt x="1" y="184"/>
                      <a:pt x="1" y="413"/>
                    </a:cubicBezTo>
                    <a:lnTo>
                      <a:pt x="1" y="13733"/>
                    </a:lnTo>
                    <a:cubicBezTo>
                      <a:pt x="1" y="13961"/>
                      <a:pt x="186" y="14146"/>
                      <a:pt x="415" y="14146"/>
                    </a:cubicBezTo>
                    <a:lnTo>
                      <a:pt x="13734" y="14146"/>
                    </a:lnTo>
                    <a:cubicBezTo>
                      <a:pt x="13963" y="14146"/>
                      <a:pt x="14149" y="13961"/>
                      <a:pt x="14149" y="13733"/>
                    </a:cubicBezTo>
                    <a:lnTo>
                      <a:pt x="14149" y="413"/>
                    </a:lnTo>
                    <a:cubicBezTo>
                      <a:pt x="14149" y="184"/>
                      <a:pt x="13963" y="0"/>
                      <a:pt x="137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1"/>
              <p:cNvSpPr/>
              <p:nvPr/>
            </p:nvSpPr>
            <p:spPr>
              <a:xfrm>
                <a:off x="5369575" y="3593675"/>
                <a:ext cx="20725" cy="207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29" extrusionOk="0">
                    <a:moveTo>
                      <a:pt x="415" y="1"/>
                    </a:moveTo>
                    <a:cubicBezTo>
                      <a:pt x="186" y="1"/>
                      <a:pt x="0" y="186"/>
                      <a:pt x="0" y="414"/>
                    </a:cubicBezTo>
                    <a:cubicBezTo>
                      <a:pt x="0" y="643"/>
                      <a:pt x="186" y="829"/>
                      <a:pt x="415" y="829"/>
                    </a:cubicBezTo>
                    <a:cubicBezTo>
                      <a:pt x="643" y="829"/>
                      <a:pt x="828" y="643"/>
                      <a:pt x="828" y="414"/>
                    </a:cubicBezTo>
                    <a:cubicBezTo>
                      <a:pt x="828" y="186"/>
                      <a:pt x="643" y="1"/>
                      <a:pt x="4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1"/>
              <p:cNvSpPr/>
              <p:nvPr/>
            </p:nvSpPr>
            <p:spPr>
              <a:xfrm>
                <a:off x="5619650" y="3593675"/>
                <a:ext cx="20725" cy="207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29" extrusionOk="0">
                    <a:moveTo>
                      <a:pt x="415" y="1"/>
                    </a:moveTo>
                    <a:cubicBezTo>
                      <a:pt x="186" y="1"/>
                      <a:pt x="0" y="186"/>
                      <a:pt x="0" y="414"/>
                    </a:cubicBezTo>
                    <a:cubicBezTo>
                      <a:pt x="0" y="643"/>
                      <a:pt x="186" y="829"/>
                      <a:pt x="415" y="829"/>
                    </a:cubicBezTo>
                    <a:cubicBezTo>
                      <a:pt x="643" y="829"/>
                      <a:pt x="828" y="643"/>
                      <a:pt x="828" y="414"/>
                    </a:cubicBezTo>
                    <a:cubicBezTo>
                      <a:pt x="828" y="186"/>
                      <a:pt x="643" y="1"/>
                      <a:pt x="4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1"/>
              <p:cNvSpPr/>
              <p:nvPr/>
            </p:nvSpPr>
            <p:spPr>
              <a:xfrm>
                <a:off x="5369575" y="3843750"/>
                <a:ext cx="20725" cy="207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29" extrusionOk="0">
                    <a:moveTo>
                      <a:pt x="415" y="1"/>
                    </a:moveTo>
                    <a:cubicBezTo>
                      <a:pt x="186" y="1"/>
                      <a:pt x="0" y="186"/>
                      <a:pt x="0" y="416"/>
                    </a:cubicBezTo>
                    <a:cubicBezTo>
                      <a:pt x="0" y="643"/>
                      <a:pt x="186" y="829"/>
                      <a:pt x="415" y="829"/>
                    </a:cubicBezTo>
                    <a:cubicBezTo>
                      <a:pt x="643" y="829"/>
                      <a:pt x="828" y="643"/>
                      <a:pt x="828" y="416"/>
                    </a:cubicBezTo>
                    <a:cubicBezTo>
                      <a:pt x="828" y="186"/>
                      <a:pt x="643" y="1"/>
                      <a:pt x="4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1"/>
              <p:cNvSpPr/>
              <p:nvPr/>
            </p:nvSpPr>
            <p:spPr>
              <a:xfrm>
                <a:off x="5619650" y="3843750"/>
                <a:ext cx="20725" cy="207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29" extrusionOk="0">
                    <a:moveTo>
                      <a:pt x="415" y="1"/>
                    </a:moveTo>
                    <a:cubicBezTo>
                      <a:pt x="186" y="1"/>
                      <a:pt x="0" y="186"/>
                      <a:pt x="0" y="416"/>
                    </a:cubicBezTo>
                    <a:cubicBezTo>
                      <a:pt x="0" y="643"/>
                      <a:pt x="186" y="829"/>
                      <a:pt x="415" y="829"/>
                    </a:cubicBezTo>
                    <a:cubicBezTo>
                      <a:pt x="643" y="829"/>
                      <a:pt x="828" y="643"/>
                      <a:pt x="828" y="416"/>
                    </a:cubicBezTo>
                    <a:cubicBezTo>
                      <a:pt x="828" y="186"/>
                      <a:pt x="643" y="1"/>
                      <a:pt x="4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1"/>
              <p:cNvSpPr/>
              <p:nvPr/>
            </p:nvSpPr>
            <p:spPr>
              <a:xfrm>
                <a:off x="5431475" y="3618050"/>
                <a:ext cx="148450" cy="222100"/>
              </a:xfrm>
              <a:custGeom>
                <a:avLst/>
                <a:gdLst/>
                <a:ahLst/>
                <a:cxnLst/>
                <a:rect l="l" t="t" r="r" b="b"/>
                <a:pathLst>
                  <a:path w="5938" h="8884" extrusionOk="0">
                    <a:moveTo>
                      <a:pt x="3656" y="829"/>
                    </a:moveTo>
                    <a:lnTo>
                      <a:pt x="2827" y="3174"/>
                    </a:lnTo>
                    <a:cubicBezTo>
                      <a:pt x="2732" y="3444"/>
                      <a:pt x="2932" y="3728"/>
                      <a:pt x="3217" y="3728"/>
                    </a:cubicBezTo>
                    <a:lnTo>
                      <a:pt x="4554" y="3728"/>
                    </a:lnTo>
                    <a:lnTo>
                      <a:pt x="2309" y="6622"/>
                    </a:lnTo>
                    <a:lnTo>
                      <a:pt x="2723" y="5016"/>
                    </a:lnTo>
                    <a:cubicBezTo>
                      <a:pt x="2791" y="4754"/>
                      <a:pt x="2593" y="4498"/>
                      <a:pt x="2322" y="4498"/>
                    </a:cubicBezTo>
                    <a:lnTo>
                      <a:pt x="1048" y="4498"/>
                    </a:lnTo>
                    <a:lnTo>
                      <a:pt x="2221" y="829"/>
                    </a:lnTo>
                    <a:close/>
                    <a:moveTo>
                      <a:pt x="1920" y="1"/>
                    </a:moveTo>
                    <a:cubicBezTo>
                      <a:pt x="1739" y="1"/>
                      <a:pt x="1579" y="117"/>
                      <a:pt x="1524" y="288"/>
                    </a:cubicBezTo>
                    <a:lnTo>
                      <a:pt x="86" y="4785"/>
                    </a:lnTo>
                    <a:cubicBezTo>
                      <a:pt x="0" y="5053"/>
                      <a:pt x="201" y="5326"/>
                      <a:pt x="480" y="5326"/>
                    </a:cubicBezTo>
                    <a:lnTo>
                      <a:pt x="1787" y="5326"/>
                    </a:lnTo>
                    <a:lnTo>
                      <a:pt x="1001" y="8364"/>
                    </a:lnTo>
                    <a:cubicBezTo>
                      <a:pt x="925" y="8660"/>
                      <a:pt x="1164" y="8884"/>
                      <a:pt x="1411" y="8884"/>
                    </a:cubicBezTo>
                    <a:cubicBezTo>
                      <a:pt x="1527" y="8884"/>
                      <a:pt x="1643" y="8835"/>
                      <a:pt x="1731" y="8722"/>
                    </a:cubicBezTo>
                    <a:lnTo>
                      <a:pt x="5726" y="3566"/>
                    </a:lnTo>
                    <a:cubicBezTo>
                      <a:pt x="5937" y="3295"/>
                      <a:pt x="5742" y="2898"/>
                      <a:pt x="5398" y="2898"/>
                    </a:cubicBezTo>
                    <a:lnTo>
                      <a:pt x="3805" y="2898"/>
                    </a:lnTo>
                    <a:lnTo>
                      <a:pt x="4633" y="553"/>
                    </a:lnTo>
                    <a:cubicBezTo>
                      <a:pt x="4730" y="283"/>
                      <a:pt x="4528" y="1"/>
                      <a:pt x="42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7" name="Google Shape;327;p31"/>
          <p:cNvGrpSpPr/>
          <p:nvPr/>
        </p:nvGrpSpPr>
        <p:grpSpPr>
          <a:xfrm>
            <a:off x="742289" y="2354527"/>
            <a:ext cx="579900" cy="579900"/>
            <a:chOff x="3623547" y="2490688"/>
            <a:chExt cx="579900" cy="579900"/>
          </a:xfrm>
        </p:grpSpPr>
        <p:sp>
          <p:nvSpPr>
            <p:cNvPr id="328" name="Google Shape;328;p31"/>
            <p:cNvSpPr/>
            <p:nvPr/>
          </p:nvSpPr>
          <p:spPr>
            <a:xfrm>
              <a:off x="3623547" y="2490688"/>
              <a:ext cx="579900" cy="579900"/>
            </a:xfrm>
            <a:prstGeom prst="ellipse">
              <a:avLst/>
            </a:prstGeom>
            <a:solidFill>
              <a:srgbClr val="FACC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1"/>
            <p:cNvSpPr/>
            <p:nvPr/>
          </p:nvSpPr>
          <p:spPr>
            <a:xfrm>
              <a:off x="3729795" y="2619187"/>
              <a:ext cx="367405" cy="322901"/>
            </a:xfrm>
            <a:custGeom>
              <a:avLst/>
              <a:gdLst/>
              <a:ahLst/>
              <a:cxnLst/>
              <a:rect l="l" t="t" r="r" b="b"/>
              <a:pathLst>
                <a:path w="14150" h="12436" extrusionOk="0">
                  <a:moveTo>
                    <a:pt x="8472" y="831"/>
                  </a:moveTo>
                  <a:cubicBezTo>
                    <a:pt x="10170" y="831"/>
                    <a:pt x="11552" y="2214"/>
                    <a:pt x="11552" y="3914"/>
                  </a:cubicBezTo>
                  <a:cubicBezTo>
                    <a:pt x="11552" y="4138"/>
                    <a:pt x="11528" y="4362"/>
                    <a:pt x="11479" y="4582"/>
                  </a:cubicBezTo>
                  <a:cubicBezTo>
                    <a:pt x="11423" y="4842"/>
                    <a:pt x="11620" y="5085"/>
                    <a:pt x="11884" y="5085"/>
                  </a:cubicBezTo>
                  <a:lnTo>
                    <a:pt x="12075" y="5085"/>
                  </a:lnTo>
                  <a:cubicBezTo>
                    <a:pt x="12761" y="5085"/>
                    <a:pt x="13319" y="5644"/>
                    <a:pt x="13319" y="6332"/>
                  </a:cubicBezTo>
                  <a:cubicBezTo>
                    <a:pt x="13319" y="7018"/>
                    <a:pt x="12761" y="7576"/>
                    <a:pt x="12075" y="7576"/>
                  </a:cubicBezTo>
                  <a:lnTo>
                    <a:pt x="9505" y="7576"/>
                  </a:lnTo>
                  <a:lnTo>
                    <a:pt x="9862" y="7116"/>
                  </a:lnTo>
                  <a:cubicBezTo>
                    <a:pt x="10072" y="6843"/>
                    <a:pt x="9876" y="6448"/>
                    <a:pt x="9534" y="6448"/>
                  </a:cubicBezTo>
                  <a:lnTo>
                    <a:pt x="7938" y="6448"/>
                  </a:lnTo>
                  <a:lnTo>
                    <a:pt x="8769" y="4101"/>
                  </a:lnTo>
                  <a:cubicBezTo>
                    <a:pt x="8864" y="3831"/>
                    <a:pt x="8663" y="3547"/>
                    <a:pt x="8377" y="3547"/>
                  </a:cubicBezTo>
                  <a:lnTo>
                    <a:pt x="6054" y="3547"/>
                  </a:lnTo>
                  <a:cubicBezTo>
                    <a:pt x="5873" y="3547"/>
                    <a:pt x="5713" y="3665"/>
                    <a:pt x="5659" y="3836"/>
                  </a:cubicBezTo>
                  <a:lnTo>
                    <a:pt x="4462" y="7576"/>
                  </a:lnTo>
                  <a:lnTo>
                    <a:pt x="2074" y="7576"/>
                  </a:lnTo>
                  <a:cubicBezTo>
                    <a:pt x="1388" y="7576"/>
                    <a:pt x="829" y="7018"/>
                    <a:pt x="829" y="6332"/>
                  </a:cubicBezTo>
                  <a:cubicBezTo>
                    <a:pt x="829" y="5644"/>
                    <a:pt x="1388" y="5085"/>
                    <a:pt x="2074" y="5085"/>
                  </a:cubicBezTo>
                  <a:lnTo>
                    <a:pt x="2240" y="5085"/>
                  </a:lnTo>
                  <a:cubicBezTo>
                    <a:pt x="2469" y="5085"/>
                    <a:pt x="2655" y="4900"/>
                    <a:pt x="2655" y="4672"/>
                  </a:cubicBezTo>
                  <a:cubicBezTo>
                    <a:pt x="2655" y="3372"/>
                    <a:pt x="3717" y="2344"/>
                    <a:pt x="4975" y="2344"/>
                  </a:cubicBezTo>
                  <a:cubicBezTo>
                    <a:pt x="5136" y="2344"/>
                    <a:pt x="5301" y="2361"/>
                    <a:pt x="5467" y="2396"/>
                  </a:cubicBezTo>
                  <a:cubicBezTo>
                    <a:pt x="5495" y="2402"/>
                    <a:pt x="5524" y="2405"/>
                    <a:pt x="5553" y="2405"/>
                  </a:cubicBezTo>
                  <a:cubicBezTo>
                    <a:pt x="5690" y="2405"/>
                    <a:pt x="5822" y="2337"/>
                    <a:pt x="5899" y="2219"/>
                  </a:cubicBezTo>
                  <a:cubicBezTo>
                    <a:pt x="6472" y="1349"/>
                    <a:pt x="7434" y="831"/>
                    <a:pt x="8472" y="831"/>
                  </a:cubicBezTo>
                  <a:close/>
                  <a:moveTo>
                    <a:pt x="7791" y="4377"/>
                  </a:moveTo>
                  <a:lnTo>
                    <a:pt x="6961" y="6724"/>
                  </a:lnTo>
                  <a:cubicBezTo>
                    <a:pt x="6866" y="6993"/>
                    <a:pt x="7066" y="7276"/>
                    <a:pt x="7352" y="7276"/>
                  </a:cubicBezTo>
                  <a:lnTo>
                    <a:pt x="8688" y="7276"/>
                  </a:lnTo>
                  <a:lnTo>
                    <a:pt x="6441" y="10177"/>
                  </a:lnTo>
                  <a:lnTo>
                    <a:pt x="6858" y="8566"/>
                  </a:lnTo>
                  <a:cubicBezTo>
                    <a:pt x="6926" y="8304"/>
                    <a:pt x="6727" y="8047"/>
                    <a:pt x="6456" y="8047"/>
                  </a:cubicBezTo>
                  <a:lnTo>
                    <a:pt x="5182" y="8047"/>
                  </a:lnTo>
                  <a:lnTo>
                    <a:pt x="6356" y="4377"/>
                  </a:lnTo>
                  <a:close/>
                  <a:moveTo>
                    <a:pt x="8472" y="1"/>
                  </a:moveTo>
                  <a:cubicBezTo>
                    <a:pt x="7245" y="1"/>
                    <a:pt x="6104" y="571"/>
                    <a:pt x="5365" y="1539"/>
                  </a:cubicBezTo>
                  <a:cubicBezTo>
                    <a:pt x="5234" y="1523"/>
                    <a:pt x="5104" y="1515"/>
                    <a:pt x="4976" y="1515"/>
                  </a:cubicBezTo>
                  <a:cubicBezTo>
                    <a:pt x="3401" y="1515"/>
                    <a:pt x="2052" y="2694"/>
                    <a:pt x="1851" y="4269"/>
                  </a:cubicBezTo>
                  <a:cubicBezTo>
                    <a:pt x="813" y="4380"/>
                    <a:pt x="1" y="5261"/>
                    <a:pt x="1" y="6332"/>
                  </a:cubicBezTo>
                  <a:cubicBezTo>
                    <a:pt x="1" y="7474"/>
                    <a:pt x="931" y="8406"/>
                    <a:pt x="2074" y="8406"/>
                  </a:cubicBezTo>
                  <a:lnTo>
                    <a:pt x="4206" y="8406"/>
                  </a:lnTo>
                  <a:cubicBezTo>
                    <a:pt x="4170" y="8658"/>
                    <a:pt x="4366" y="8877"/>
                    <a:pt x="4616" y="8877"/>
                  </a:cubicBezTo>
                  <a:lnTo>
                    <a:pt x="5922" y="8877"/>
                  </a:lnTo>
                  <a:lnTo>
                    <a:pt x="5137" y="11917"/>
                  </a:lnTo>
                  <a:cubicBezTo>
                    <a:pt x="5060" y="12211"/>
                    <a:pt x="5299" y="12435"/>
                    <a:pt x="5546" y="12435"/>
                  </a:cubicBezTo>
                  <a:cubicBezTo>
                    <a:pt x="5661" y="12435"/>
                    <a:pt x="5778" y="12386"/>
                    <a:pt x="5865" y="12273"/>
                  </a:cubicBezTo>
                  <a:lnTo>
                    <a:pt x="8863" y="8406"/>
                  </a:lnTo>
                  <a:lnTo>
                    <a:pt x="12076" y="8406"/>
                  </a:lnTo>
                  <a:cubicBezTo>
                    <a:pt x="13219" y="8406"/>
                    <a:pt x="14149" y="7474"/>
                    <a:pt x="14149" y="6332"/>
                  </a:cubicBezTo>
                  <a:cubicBezTo>
                    <a:pt x="14149" y="5286"/>
                    <a:pt x="13371" y="4417"/>
                    <a:pt x="12364" y="4277"/>
                  </a:cubicBezTo>
                  <a:cubicBezTo>
                    <a:pt x="12375" y="4156"/>
                    <a:pt x="12382" y="4035"/>
                    <a:pt x="12382" y="3914"/>
                  </a:cubicBezTo>
                  <a:cubicBezTo>
                    <a:pt x="12382" y="1755"/>
                    <a:pt x="10627" y="1"/>
                    <a:pt x="84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" name="Google Shape;330;p31"/>
          <p:cNvSpPr/>
          <p:nvPr/>
        </p:nvSpPr>
        <p:spPr>
          <a:xfrm>
            <a:off x="-560359" y="1734000"/>
            <a:ext cx="1210500" cy="1210500"/>
          </a:xfrm>
          <a:prstGeom prst="ellipse">
            <a:avLst/>
          </a:prstGeom>
          <a:solidFill>
            <a:srgbClr val="FACC0A">
              <a:alpha val="48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1"/>
          <p:cNvSpPr/>
          <p:nvPr/>
        </p:nvSpPr>
        <p:spPr>
          <a:xfrm>
            <a:off x="2924000" y="-829600"/>
            <a:ext cx="1210500" cy="1210500"/>
          </a:xfrm>
          <a:prstGeom prst="ellipse">
            <a:avLst/>
          </a:prstGeom>
          <a:solidFill>
            <a:srgbClr val="FACC0A">
              <a:alpha val="48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28;p31">
            <a:extLst>
              <a:ext uri="{FF2B5EF4-FFF2-40B4-BE49-F238E27FC236}">
                <a16:creationId xmlns:a16="http://schemas.microsoft.com/office/drawing/2014/main" id="{9B969728-AC9F-2632-1649-275ED9B018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56507" y="3452268"/>
            <a:ext cx="676252" cy="651900"/>
          </a:xfrm>
          <a:prstGeom prst="ellipse">
            <a:avLst/>
          </a:prstGeom>
          <a:solidFill>
            <a:srgbClr val="FACC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C12840-22DE-AB9C-27DA-7BB4D01D3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496" y="1079566"/>
            <a:ext cx="1970731" cy="16629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D14735-857D-24C4-E2B4-BA594D135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885" y="2944500"/>
            <a:ext cx="3691855" cy="189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46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0"/>
          <p:cNvSpPr txBox="1">
            <a:spLocks noGrp="1"/>
          </p:cNvSpPr>
          <p:nvPr>
            <p:ph type="subTitle" idx="4"/>
          </p:nvPr>
        </p:nvSpPr>
        <p:spPr>
          <a:xfrm>
            <a:off x="713225" y="2642637"/>
            <a:ext cx="41088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Correlation</a:t>
            </a:r>
            <a:endParaRPr sz="1800" dirty="0"/>
          </a:p>
        </p:txBody>
      </p:sp>
      <p:sp>
        <p:nvSpPr>
          <p:cNvPr id="288" name="Google Shape;288;p30"/>
          <p:cNvSpPr txBox="1">
            <a:spLocks noGrp="1"/>
          </p:cNvSpPr>
          <p:nvPr>
            <p:ph type="title"/>
          </p:nvPr>
        </p:nvSpPr>
        <p:spPr>
          <a:xfrm>
            <a:off x="713224" y="539500"/>
            <a:ext cx="710184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Conclusions</a:t>
            </a:r>
            <a:endParaRPr sz="2400" dirty="0">
              <a:solidFill>
                <a:srgbClr val="FACC0A"/>
              </a:solidFill>
            </a:endParaRPr>
          </a:p>
        </p:txBody>
      </p:sp>
      <p:sp>
        <p:nvSpPr>
          <p:cNvPr id="289" name="Google Shape;289;p30"/>
          <p:cNvSpPr txBox="1">
            <a:spLocks noGrp="1"/>
          </p:cNvSpPr>
          <p:nvPr>
            <p:ph type="subTitle" idx="1"/>
          </p:nvPr>
        </p:nvSpPr>
        <p:spPr>
          <a:xfrm>
            <a:off x="713224" y="3172412"/>
            <a:ext cx="7305365" cy="12390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Temperature and solar energy production are correlated: higher temperatures generally correspond to an increase in solar energy output.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Solar energy production leads average daily temperature by approximately 23 days, potentially due to solar panels becoming less efficient in temperatures over 25 degrees Celsius.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290" name="Google Shape;290;p30"/>
          <p:cNvSpPr txBox="1">
            <a:spLocks noGrp="1"/>
          </p:cNvSpPr>
          <p:nvPr>
            <p:ph type="subTitle" idx="2"/>
          </p:nvPr>
        </p:nvSpPr>
        <p:spPr>
          <a:xfrm>
            <a:off x="713225" y="1832916"/>
            <a:ext cx="7622930" cy="10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Solar energy production changes over time on a yearly basis, having a dominant frequency of one cycle a year.</a:t>
            </a:r>
            <a:endParaRPr dirty="0"/>
          </a:p>
        </p:txBody>
      </p:sp>
      <p:sp>
        <p:nvSpPr>
          <p:cNvPr id="291" name="Google Shape;291;p30"/>
          <p:cNvSpPr txBox="1">
            <a:spLocks noGrp="1"/>
          </p:cNvSpPr>
          <p:nvPr>
            <p:ph type="subTitle" idx="3"/>
          </p:nvPr>
        </p:nvSpPr>
        <p:spPr>
          <a:xfrm>
            <a:off x="713224" y="1363021"/>
            <a:ext cx="6175255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Fail to reject null hypothesis</a:t>
            </a:r>
            <a:endParaRPr sz="1800" dirty="0"/>
          </a:p>
        </p:txBody>
      </p:sp>
      <p:sp>
        <p:nvSpPr>
          <p:cNvPr id="292" name="Google Shape;292;p30"/>
          <p:cNvSpPr/>
          <p:nvPr/>
        </p:nvSpPr>
        <p:spPr>
          <a:xfrm>
            <a:off x="8257091" y="-434925"/>
            <a:ext cx="1210500" cy="1210500"/>
          </a:xfrm>
          <a:prstGeom prst="ellipse">
            <a:avLst/>
          </a:prstGeom>
          <a:solidFill>
            <a:srgbClr val="FACC0A">
              <a:alpha val="48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CC0A"/>
              </a:solidFill>
            </a:endParaRPr>
          </a:p>
        </p:txBody>
      </p:sp>
      <p:grpSp>
        <p:nvGrpSpPr>
          <p:cNvPr id="296" name="Google Shape;296;p30"/>
          <p:cNvGrpSpPr/>
          <p:nvPr/>
        </p:nvGrpSpPr>
        <p:grpSpPr>
          <a:xfrm>
            <a:off x="8227585" y="3605607"/>
            <a:ext cx="579900" cy="579900"/>
            <a:chOff x="2901297" y="1701213"/>
            <a:chExt cx="579900" cy="579900"/>
          </a:xfrm>
        </p:grpSpPr>
        <p:sp>
          <p:nvSpPr>
            <p:cNvPr id="297" name="Google Shape;297;p30"/>
            <p:cNvSpPr/>
            <p:nvPr/>
          </p:nvSpPr>
          <p:spPr>
            <a:xfrm>
              <a:off x="2901297" y="1701213"/>
              <a:ext cx="579900" cy="579900"/>
            </a:xfrm>
            <a:prstGeom prst="ellipse">
              <a:avLst/>
            </a:prstGeom>
            <a:solidFill>
              <a:srgbClr val="FACC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8" name="Google Shape;298;p30"/>
            <p:cNvGrpSpPr/>
            <p:nvPr/>
          </p:nvGrpSpPr>
          <p:grpSpPr>
            <a:xfrm>
              <a:off x="3007557" y="1836891"/>
              <a:ext cx="367379" cy="308542"/>
              <a:chOff x="3068100" y="1893250"/>
              <a:chExt cx="353725" cy="297075"/>
            </a:xfrm>
          </p:grpSpPr>
          <p:sp>
            <p:nvSpPr>
              <p:cNvPr id="299" name="Google Shape;299;p30"/>
              <p:cNvSpPr/>
              <p:nvPr/>
            </p:nvSpPr>
            <p:spPr>
              <a:xfrm>
                <a:off x="3068100" y="1893250"/>
                <a:ext cx="353725" cy="297075"/>
              </a:xfrm>
              <a:custGeom>
                <a:avLst/>
                <a:gdLst/>
                <a:ahLst/>
                <a:cxnLst/>
                <a:rect l="l" t="t" r="r" b="b"/>
                <a:pathLst>
                  <a:path w="14149" h="11883" extrusionOk="0">
                    <a:moveTo>
                      <a:pt x="5182" y="1314"/>
                    </a:moveTo>
                    <a:lnTo>
                      <a:pt x="5182" y="2159"/>
                    </a:lnTo>
                    <a:lnTo>
                      <a:pt x="3440" y="2159"/>
                    </a:lnTo>
                    <a:lnTo>
                      <a:pt x="3440" y="1314"/>
                    </a:lnTo>
                    <a:close/>
                    <a:moveTo>
                      <a:pt x="10709" y="1314"/>
                    </a:moveTo>
                    <a:lnTo>
                      <a:pt x="10709" y="2159"/>
                    </a:lnTo>
                    <a:lnTo>
                      <a:pt x="8967" y="2159"/>
                    </a:lnTo>
                    <a:lnTo>
                      <a:pt x="8967" y="1314"/>
                    </a:lnTo>
                    <a:close/>
                    <a:moveTo>
                      <a:pt x="13319" y="2988"/>
                    </a:moveTo>
                    <a:lnTo>
                      <a:pt x="13319" y="4375"/>
                    </a:lnTo>
                    <a:lnTo>
                      <a:pt x="830" y="4375"/>
                    </a:lnTo>
                    <a:lnTo>
                      <a:pt x="830" y="2988"/>
                    </a:lnTo>
                    <a:close/>
                    <a:moveTo>
                      <a:pt x="12186" y="5204"/>
                    </a:moveTo>
                    <a:lnTo>
                      <a:pt x="12186" y="9500"/>
                    </a:lnTo>
                    <a:lnTo>
                      <a:pt x="1963" y="9500"/>
                    </a:lnTo>
                    <a:lnTo>
                      <a:pt x="1963" y="5204"/>
                    </a:lnTo>
                    <a:close/>
                    <a:moveTo>
                      <a:pt x="12186" y="10328"/>
                    </a:moveTo>
                    <a:lnTo>
                      <a:pt x="12186" y="11053"/>
                    </a:lnTo>
                    <a:lnTo>
                      <a:pt x="1963" y="11053"/>
                    </a:lnTo>
                    <a:lnTo>
                      <a:pt x="1963" y="10328"/>
                    </a:lnTo>
                    <a:close/>
                    <a:moveTo>
                      <a:pt x="4312" y="0"/>
                    </a:moveTo>
                    <a:cubicBezTo>
                      <a:pt x="4083" y="0"/>
                      <a:pt x="3897" y="186"/>
                      <a:pt x="3897" y="415"/>
                    </a:cubicBezTo>
                    <a:lnTo>
                      <a:pt x="3897" y="485"/>
                    </a:lnTo>
                    <a:lnTo>
                      <a:pt x="3027" y="485"/>
                    </a:lnTo>
                    <a:cubicBezTo>
                      <a:pt x="2798" y="485"/>
                      <a:pt x="2612" y="670"/>
                      <a:pt x="2612" y="900"/>
                    </a:cubicBezTo>
                    <a:lnTo>
                      <a:pt x="2612" y="2159"/>
                    </a:lnTo>
                    <a:lnTo>
                      <a:pt x="415" y="2159"/>
                    </a:lnTo>
                    <a:cubicBezTo>
                      <a:pt x="186" y="2159"/>
                      <a:pt x="0" y="2344"/>
                      <a:pt x="0" y="2573"/>
                    </a:cubicBezTo>
                    <a:lnTo>
                      <a:pt x="0" y="4790"/>
                    </a:lnTo>
                    <a:cubicBezTo>
                      <a:pt x="0" y="5019"/>
                      <a:pt x="186" y="5204"/>
                      <a:pt x="415" y="5204"/>
                    </a:cubicBezTo>
                    <a:lnTo>
                      <a:pt x="1134" y="5204"/>
                    </a:lnTo>
                    <a:lnTo>
                      <a:pt x="1134" y="11467"/>
                    </a:lnTo>
                    <a:cubicBezTo>
                      <a:pt x="1134" y="11697"/>
                      <a:pt x="1319" y="11882"/>
                      <a:pt x="1548" y="11882"/>
                    </a:cubicBezTo>
                    <a:lnTo>
                      <a:pt x="12601" y="11882"/>
                    </a:lnTo>
                    <a:cubicBezTo>
                      <a:pt x="12830" y="11882"/>
                      <a:pt x="13015" y="11697"/>
                      <a:pt x="13015" y="11467"/>
                    </a:cubicBezTo>
                    <a:lnTo>
                      <a:pt x="13015" y="5204"/>
                    </a:lnTo>
                    <a:lnTo>
                      <a:pt x="13734" y="5204"/>
                    </a:lnTo>
                    <a:cubicBezTo>
                      <a:pt x="13963" y="5204"/>
                      <a:pt x="14149" y="5019"/>
                      <a:pt x="14149" y="4790"/>
                    </a:cubicBezTo>
                    <a:lnTo>
                      <a:pt x="14149" y="2573"/>
                    </a:lnTo>
                    <a:cubicBezTo>
                      <a:pt x="14149" y="2344"/>
                      <a:pt x="13963" y="2159"/>
                      <a:pt x="13734" y="2159"/>
                    </a:cubicBezTo>
                    <a:lnTo>
                      <a:pt x="11537" y="2159"/>
                    </a:lnTo>
                    <a:lnTo>
                      <a:pt x="11537" y="900"/>
                    </a:lnTo>
                    <a:cubicBezTo>
                      <a:pt x="11537" y="670"/>
                      <a:pt x="11351" y="485"/>
                      <a:pt x="11122" y="485"/>
                    </a:cubicBezTo>
                    <a:lnTo>
                      <a:pt x="10252" y="485"/>
                    </a:lnTo>
                    <a:lnTo>
                      <a:pt x="10252" y="415"/>
                    </a:lnTo>
                    <a:cubicBezTo>
                      <a:pt x="10252" y="186"/>
                      <a:pt x="10066" y="0"/>
                      <a:pt x="9837" y="0"/>
                    </a:cubicBezTo>
                    <a:cubicBezTo>
                      <a:pt x="9610" y="0"/>
                      <a:pt x="9424" y="186"/>
                      <a:pt x="9424" y="415"/>
                    </a:cubicBezTo>
                    <a:lnTo>
                      <a:pt x="9424" y="485"/>
                    </a:lnTo>
                    <a:lnTo>
                      <a:pt x="8552" y="485"/>
                    </a:lnTo>
                    <a:cubicBezTo>
                      <a:pt x="8325" y="485"/>
                      <a:pt x="8139" y="670"/>
                      <a:pt x="8139" y="900"/>
                    </a:cubicBezTo>
                    <a:lnTo>
                      <a:pt x="8139" y="2159"/>
                    </a:lnTo>
                    <a:lnTo>
                      <a:pt x="6010" y="2159"/>
                    </a:lnTo>
                    <a:lnTo>
                      <a:pt x="6010" y="900"/>
                    </a:lnTo>
                    <a:cubicBezTo>
                      <a:pt x="6010" y="670"/>
                      <a:pt x="5826" y="485"/>
                      <a:pt x="5597" y="485"/>
                    </a:cubicBezTo>
                    <a:lnTo>
                      <a:pt x="4725" y="485"/>
                    </a:lnTo>
                    <a:lnTo>
                      <a:pt x="4725" y="415"/>
                    </a:lnTo>
                    <a:cubicBezTo>
                      <a:pt x="4725" y="186"/>
                      <a:pt x="4539" y="0"/>
                      <a:pt x="43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0"/>
              <p:cNvSpPr/>
              <p:nvPr/>
            </p:nvSpPr>
            <p:spPr>
              <a:xfrm>
                <a:off x="3218375" y="2037875"/>
                <a:ext cx="53175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3134" extrusionOk="0">
                    <a:moveTo>
                      <a:pt x="803" y="1"/>
                    </a:moveTo>
                    <a:cubicBezTo>
                      <a:pt x="623" y="1"/>
                      <a:pt x="456" y="119"/>
                      <a:pt x="404" y="301"/>
                    </a:cubicBezTo>
                    <a:lnTo>
                      <a:pt x="76" y="1453"/>
                    </a:lnTo>
                    <a:cubicBezTo>
                      <a:pt x="1" y="1718"/>
                      <a:pt x="199" y="1981"/>
                      <a:pt x="474" y="1981"/>
                    </a:cubicBezTo>
                    <a:lnTo>
                      <a:pt x="1103" y="1981"/>
                    </a:lnTo>
                    <a:lnTo>
                      <a:pt x="926" y="2606"/>
                    </a:lnTo>
                    <a:cubicBezTo>
                      <a:pt x="863" y="2825"/>
                      <a:pt x="990" y="3055"/>
                      <a:pt x="1210" y="3118"/>
                    </a:cubicBezTo>
                    <a:cubicBezTo>
                      <a:pt x="1248" y="3128"/>
                      <a:pt x="1286" y="3134"/>
                      <a:pt x="1323" y="3134"/>
                    </a:cubicBezTo>
                    <a:cubicBezTo>
                      <a:pt x="1503" y="3134"/>
                      <a:pt x="1669" y="3015"/>
                      <a:pt x="1721" y="2833"/>
                    </a:cubicBezTo>
                    <a:lnTo>
                      <a:pt x="2051" y="1681"/>
                    </a:lnTo>
                    <a:cubicBezTo>
                      <a:pt x="2126" y="1416"/>
                      <a:pt x="1928" y="1153"/>
                      <a:pt x="1652" y="1153"/>
                    </a:cubicBezTo>
                    <a:lnTo>
                      <a:pt x="1024" y="1153"/>
                    </a:lnTo>
                    <a:lnTo>
                      <a:pt x="1202" y="528"/>
                    </a:lnTo>
                    <a:cubicBezTo>
                      <a:pt x="1264" y="309"/>
                      <a:pt x="1137" y="80"/>
                      <a:pt x="917" y="17"/>
                    </a:cubicBezTo>
                    <a:cubicBezTo>
                      <a:pt x="879" y="6"/>
                      <a:pt x="841" y="1"/>
                      <a:pt x="8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Google Shape;245;p28">
            <a:extLst>
              <a:ext uri="{FF2B5EF4-FFF2-40B4-BE49-F238E27FC236}">
                <a16:creationId xmlns:a16="http://schemas.microsoft.com/office/drawing/2014/main" id="{C1490C94-0BC0-FF01-231B-5192B418B4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693925" y="4411494"/>
            <a:ext cx="1641878" cy="1581414"/>
          </a:xfrm>
          <a:prstGeom prst="ellipse">
            <a:avLst/>
          </a:prstGeom>
          <a:solidFill>
            <a:srgbClr val="FACC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245;p28">
            <a:extLst>
              <a:ext uri="{FF2B5EF4-FFF2-40B4-BE49-F238E27FC236}">
                <a16:creationId xmlns:a16="http://schemas.microsoft.com/office/drawing/2014/main" id="{C4598CD2-EC9D-B48B-1C37-17DB9B7CE25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05819" y="1131214"/>
            <a:ext cx="790970" cy="790707"/>
          </a:xfrm>
          <a:prstGeom prst="ellipse">
            <a:avLst/>
          </a:prstGeom>
          <a:solidFill>
            <a:srgbClr val="FACC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/>
          <p:cNvSpPr txBox="1">
            <a:spLocks noGrp="1"/>
          </p:cNvSpPr>
          <p:nvPr>
            <p:ph type="title"/>
          </p:nvPr>
        </p:nvSpPr>
        <p:spPr>
          <a:xfrm>
            <a:off x="664906" y="455653"/>
            <a:ext cx="71745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Significance and Future Exploration</a:t>
            </a:r>
            <a:endParaRPr sz="2400" dirty="0">
              <a:solidFill>
                <a:srgbClr val="FACC0A"/>
              </a:solidFill>
            </a:endParaRPr>
          </a:p>
        </p:txBody>
      </p:sp>
      <p:sp>
        <p:nvSpPr>
          <p:cNvPr id="219" name="Google Shape;219;p27"/>
          <p:cNvSpPr txBox="1">
            <a:spLocks noGrp="1"/>
          </p:cNvSpPr>
          <p:nvPr>
            <p:ph type="subTitle" idx="1"/>
          </p:nvPr>
        </p:nvSpPr>
        <p:spPr>
          <a:xfrm>
            <a:off x="1724540" y="1539572"/>
            <a:ext cx="6557857" cy="50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Accurately predicting solar energy output can help … </a:t>
            </a:r>
            <a:endParaRPr sz="1800" dirty="0"/>
          </a:p>
        </p:txBody>
      </p:sp>
      <p:sp>
        <p:nvSpPr>
          <p:cNvPr id="223" name="Google Shape;223;p27"/>
          <p:cNvSpPr txBox="1">
            <a:spLocks noGrp="1"/>
          </p:cNvSpPr>
          <p:nvPr>
            <p:ph type="subTitle" idx="9"/>
          </p:nvPr>
        </p:nvSpPr>
        <p:spPr>
          <a:xfrm>
            <a:off x="1901770" y="2136955"/>
            <a:ext cx="5742614" cy="11123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 Optimize energy production and consumption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 Manage energy supply and demand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 Save money</a:t>
            </a:r>
            <a:endParaRPr dirty="0"/>
          </a:p>
        </p:txBody>
      </p:sp>
      <p:sp>
        <p:nvSpPr>
          <p:cNvPr id="227" name="Google Shape;227;p27"/>
          <p:cNvSpPr/>
          <p:nvPr/>
        </p:nvSpPr>
        <p:spPr>
          <a:xfrm>
            <a:off x="-637959" y="459925"/>
            <a:ext cx="1210500" cy="1210500"/>
          </a:xfrm>
          <a:prstGeom prst="ellipse">
            <a:avLst/>
          </a:prstGeom>
          <a:solidFill>
            <a:srgbClr val="FACC0A">
              <a:alpha val="48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7"/>
          <p:cNvSpPr/>
          <p:nvPr/>
        </p:nvSpPr>
        <p:spPr>
          <a:xfrm>
            <a:off x="8430766" y="-499225"/>
            <a:ext cx="1210500" cy="1210500"/>
          </a:xfrm>
          <a:prstGeom prst="ellipse">
            <a:avLst/>
          </a:prstGeom>
          <a:solidFill>
            <a:srgbClr val="FACC0A">
              <a:alpha val="48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45;p28">
            <a:extLst>
              <a:ext uri="{FF2B5EF4-FFF2-40B4-BE49-F238E27FC236}">
                <a16:creationId xmlns:a16="http://schemas.microsoft.com/office/drawing/2014/main" id="{E506BEC2-D236-A8FF-60C1-38A4D2137118}"/>
              </a:ext>
            </a:extLst>
          </p:cNvPr>
          <p:cNvSpPr/>
          <p:nvPr/>
        </p:nvSpPr>
        <p:spPr>
          <a:xfrm>
            <a:off x="861602" y="1521348"/>
            <a:ext cx="579900" cy="579900"/>
          </a:xfrm>
          <a:prstGeom prst="ellipse">
            <a:avLst/>
          </a:prstGeom>
          <a:solidFill>
            <a:srgbClr val="FACC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45;p28">
            <a:extLst>
              <a:ext uri="{FF2B5EF4-FFF2-40B4-BE49-F238E27FC236}">
                <a16:creationId xmlns:a16="http://schemas.microsoft.com/office/drawing/2014/main" id="{A15A4C7D-9ACE-B9A2-9DA7-4BA25AADE443}"/>
              </a:ext>
            </a:extLst>
          </p:cNvPr>
          <p:cNvSpPr/>
          <p:nvPr/>
        </p:nvSpPr>
        <p:spPr>
          <a:xfrm>
            <a:off x="861602" y="3323775"/>
            <a:ext cx="579900" cy="579900"/>
          </a:xfrm>
          <a:prstGeom prst="ellipse">
            <a:avLst/>
          </a:prstGeom>
          <a:solidFill>
            <a:srgbClr val="FACC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19;p27">
            <a:extLst>
              <a:ext uri="{FF2B5EF4-FFF2-40B4-BE49-F238E27FC236}">
                <a16:creationId xmlns:a16="http://schemas.microsoft.com/office/drawing/2014/main" id="{9BA70257-F6D3-76AE-F206-0797ED9C0B85}"/>
              </a:ext>
            </a:extLst>
          </p:cNvPr>
          <p:cNvSpPr txBox="1">
            <a:spLocks/>
          </p:cNvSpPr>
          <p:nvPr/>
        </p:nvSpPr>
        <p:spPr>
          <a:xfrm>
            <a:off x="1724540" y="3275128"/>
            <a:ext cx="6557857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l"/>
            <a:r>
              <a:rPr lang="en-US" sz="1800" dirty="0"/>
              <a:t>To gain a better understanding …</a:t>
            </a:r>
          </a:p>
        </p:txBody>
      </p:sp>
      <p:sp>
        <p:nvSpPr>
          <p:cNvPr id="28" name="Google Shape;223;p27">
            <a:extLst>
              <a:ext uri="{FF2B5EF4-FFF2-40B4-BE49-F238E27FC236}">
                <a16:creationId xmlns:a16="http://schemas.microsoft.com/office/drawing/2014/main" id="{D1AC9D9C-227A-C259-C60E-CC0A2302400F}"/>
              </a:ext>
            </a:extLst>
          </p:cNvPr>
          <p:cNvSpPr txBox="1">
            <a:spLocks/>
          </p:cNvSpPr>
          <p:nvPr/>
        </p:nvSpPr>
        <p:spPr>
          <a:xfrm>
            <a:off x="1901770" y="3926482"/>
            <a:ext cx="5742614" cy="1112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71450" indent="-171450" algn="l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 Determine causation in addition to correlation</a:t>
            </a:r>
          </a:p>
          <a:p>
            <a:pPr marL="171450" indent="-171450" algn="l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 Investigate other variables, such as cloud coverage and solar panel location (latitude)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799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3866100" cy="95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/>
              <a:t>Thank you</a:t>
            </a:r>
            <a:endParaRPr sz="5000" dirty="0"/>
          </a:p>
        </p:txBody>
      </p:sp>
      <p:grpSp>
        <p:nvGrpSpPr>
          <p:cNvPr id="685" name="Google Shape;685;p44"/>
          <p:cNvGrpSpPr/>
          <p:nvPr/>
        </p:nvGrpSpPr>
        <p:grpSpPr>
          <a:xfrm>
            <a:off x="1821821" y="3239082"/>
            <a:ext cx="266790" cy="238574"/>
            <a:chOff x="3824739" y="3890112"/>
            <a:chExt cx="208105" cy="186110"/>
          </a:xfrm>
        </p:grpSpPr>
        <p:sp>
          <p:nvSpPr>
            <p:cNvPr id="686" name="Google Shape;686;p44"/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4"/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4"/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45;p28">
            <a:extLst>
              <a:ext uri="{FF2B5EF4-FFF2-40B4-BE49-F238E27FC236}">
                <a16:creationId xmlns:a16="http://schemas.microsoft.com/office/drawing/2014/main" id="{57BA0223-A781-F270-DC24-BE7B1675941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051435" y="4198363"/>
            <a:ext cx="1641878" cy="1581414"/>
          </a:xfrm>
          <a:prstGeom prst="ellipse">
            <a:avLst/>
          </a:prstGeom>
          <a:solidFill>
            <a:srgbClr val="FACC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Placeholder 5" descr="Solar panels on a roof&#10;&#10;Description automatically generated with medium confidence">
            <a:extLst>
              <a:ext uri="{FF2B5EF4-FFF2-40B4-BE49-F238E27FC236}">
                <a16:creationId xmlns:a16="http://schemas.microsoft.com/office/drawing/2014/main" id="{8573971D-50C5-BF6D-AA34-2F1947E0E0AD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24298" r="24298"/>
          <a:stretch>
            <a:fillRect/>
          </a:stretch>
        </p:blipFill>
        <p:spPr/>
      </p:pic>
      <p:sp>
        <p:nvSpPr>
          <p:cNvPr id="702" name="Google Shape;702;p44"/>
          <p:cNvSpPr/>
          <p:nvPr/>
        </p:nvSpPr>
        <p:spPr>
          <a:xfrm>
            <a:off x="4579316" y="-761350"/>
            <a:ext cx="1210500" cy="1210500"/>
          </a:xfrm>
          <a:prstGeom prst="ellipse">
            <a:avLst/>
          </a:prstGeom>
          <a:solidFill>
            <a:srgbClr val="FACC0A">
              <a:alpha val="48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AF0A302-DE5A-8A2F-A0DC-67613F1D82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EAS 4480 – Grace Nhan</a:t>
            </a:r>
          </a:p>
        </p:txBody>
      </p:sp>
      <p:pic>
        <p:nvPicPr>
          <p:cNvPr id="9" name="Picture 8" descr="Georgia Tech logo - Extended">
            <a:extLst>
              <a:ext uri="{FF2B5EF4-FFF2-40B4-BE49-F238E27FC236}">
                <a16:creationId xmlns:a16="http://schemas.microsoft.com/office/drawing/2014/main" id="{7754E051-3EB9-3A8F-3EE3-09610B823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12" y="2674096"/>
            <a:ext cx="2112227" cy="47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2508BF-ED1E-7DAA-A011-719FAFB7956B}"/>
              </a:ext>
            </a:extLst>
          </p:cNvPr>
          <p:cNvSpPr txBox="1"/>
          <p:nvPr/>
        </p:nvSpPr>
        <p:spPr>
          <a:xfrm>
            <a:off x="659219" y="701749"/>
            <a:ext cx="7612911" cy="372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Works Cited</a:t>
            </a:r>
          </a:p>
          <a:p>
            <a:pPr>
              <a:lnSpc>
                <a:spcPct val="200000"/>
              </a:lnSpc>
            </a:pPr>
            <a:r>
              <a:rPr lang="en-US" sz="1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"Calgary Weather Stats Data." Weather Stats, </a:t>
            </a:r>
            <a:r>
              <a:rPr lang="en-US" sz="1200" b="0" i="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https://calgary.weatherstats.ca/download.html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Accessed 19 April 2023.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Meehan, Chris. "How Hot Can Solar Panels Get?" </a:t>
            </a:r>
            <a:r>
              <a:rPr lang="en-US" sz="12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SolarReviews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22 July 2021, </a:t>
            </a:r>
            <a:r>
              <a:rPr lang="en-US" sz="1200" b="0" i="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https://www.solarreviews.com/blog/how-hot-can-solar-panels-get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Accessed 19 April 2023.</a:t>
            </a:r>
          </a:p>
          <a:p>
            <a:pPr>
              <a:lnSpc>
                <a:spcPct val="200000"/>
              </a:lnSpc>
            </a:pPr>
            <a:endParaRPr lang="en-US" sz="12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"Total daily production at City solar photovoltaic systems." City of Calgary Open Data, 2022, </a:t>
            </a:r>
            <a:r>
              <a:rPr lang="en-US" sz="1200" b="0" i="0" u="sng" dirty="0">
                <a:solidFill>
                  <a:srgbClr val="19191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https://data.calgary.ca/Environment/Total-daily-production-at-City-solar-photovoltaic-/mhan-ekg5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Accessed 19 April 2023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928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eenhouse gases: Causes, sources and environmental effects | Live Science">
            <a:extLst>
              <a:ext uri="{FF2B5EF4-FFF2-40B4-BE49-F238E27FC236}">
                <a16:creationId xmlns:a16="http://schemas.microsoft.com/office/drawing/2014/main" id="{A4ECB7C1-B558-F73A-BFED-F0BB27041C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06"/>
          <a:stretch/>
        </p:blipFill>
        <p:spPr bwMode="auto">
          <a:xfrm>
            <a:off x="5630779" y="-9101"/>
            <a:ext cx="3517977" cy="517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6" name="Google Shape;986;p47"/>
          <p:cNvSpPr txBox="1">
            <a:spLocks noGrp="1"/>
          </p:cNvSpPr>
          <p:nvPr>
            <p:ph type="body" idx="1"/>
          </p:nvPr>
        </p:nvSpPr>
        <p:spPr>
          <a:xfrm>
            <a:off x="720000" y="1835674"/>
            <a:ext cx="4149816" cy="2500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2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Motivation</a:t>
            </a:r>
            <a:endParaRPr lang="en-US" dirty="0">
              <a:solidFill>
                <a:schemeClr val="hlink"/>
              </a:solidFill>
              <a:uFill>
                <a:noFill/>
              </a:uFill>
            </a:endParaRPr>
          </a:p>
          <a:p>
            <a:pPr marL="241300" lvl="0" indent="-203200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-US" dirty="0">
                <a:solidFill>
                  <a:schemeClr val="hlink"/>
                </a:solidFill>
                <a:uFill>
                  <a:noFill/>
                </a:uFill>
                <a:latin typeface="Montserrat" panose="00000500000000000000" pitchFamily="2" charset="0"/>
                <a:ea typeface="Montserrat SemiBold"/>
                <a:cs typeface="Montserrat SemiBold"/>
                <a:sym typeface="Montserrat SemiBold"/>
              </a:rPr>
              <a:t>Renewable, sustainable, and environmentally friendly</a:t>
            </a:r>
          </a:p>
          <a:p>
            <a:pPr marL="241300" lvl="0" indent="-203200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-US" dirty="0">
                <a:solidFill>
                  <a:schemeClr val="hlink"/>
                </a:solidFill>
                <a:uFill>
                  <a:noFill/>
                </a:uFill>
                <a:latin typeface="Montserrat" panose="00000500000000000000" pitchFamily="2" charset="0"/>
                <a:ea typeface="Montserrat SemiBold"/>
                <a:cs typeface="Montserrat SemiBold"/>
                <a:sym typeface="Montserrat SemiBold"/>
              </a:rPr>
              <a:t>Reduced carbon footprint</a:t>
            </a:r>
          </a:p>
          <a:p>
            <a:pPr marL="241300" lvl="0" indent="-203200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-US" dirty="0">
                <a:solidFill>
                  <a:schemeClr val="hlink"/>
                </a:solidFill>
                <a:uFill>
                  <a:noFill/>
                </a:uFill>
                <a:latin typeface="Montserrat" panose="00000500000000000000" pitchFamily="2" charset="0"/>
                <a:ea typeface="Montserrat SemiBold"/>
                <a:cs typeface="Montserrat SemiBold"/>
                <a:sym typeface="Montserrat SemiBold"/>
              </a:rPr>
              <a:t>Increased opportunities</a:t>
            </a:r>
          </a:p>
          <a:p>
            <a:pPr marL="241300" lvl="0" indent="-203200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-US" dirty="0">
                <a:solidFill>
                  <a:schemeClr val="hlink"/>
                </a:solidFill>
                <a:uFill>
                  <a:noFill/>
                </a:uFill>
                <a:latin typeface="Montserrat" panose="00000500000000000000" pitchFamily="2" charset="0"/>
                <a:ea typeface="Montserrat SemiBold"/>
                <a:cs typeface="Montserrat SemiBold"/>
                <a:sym typeface="Montserrat SemiBold"/>
              </a:rPr>
              <a:t>Energy security</a:t>
            </a:r>
          </a:p>
          <a:p>
            <a:pPr marL="241300" lvl="0" indent="-203200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endParaRPr lang="en-US" dirty="0">
              <a:solidFill>
                <a:schemeClr val="hlink"/>
              </a:solidFill>
              <a:uFill>
                <a:noFill/>
              </a:uFill>
              <a:latin typeface="Montserrat" panose="00000500000000000000" pitchFamily="2" charset="0"/>
              <a:ea typeface="Montserrat SemiBold"/>
              <a:cs typeface="Montserrat SemiBold"/>
              <a:sym typeface="Montserrat SemiBold"/>
            </a:endParaRPr>
          </a:p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4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Significance</a:t>
            </a:r>
          </a:p>
          <a:p>
            <a:pPr marL="241300" lvl="0" indent="-203200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-US" dirty="0">
                <a:solidFill>
                  <a:schemeClr val="hlink"/>
                </a:solidFill>
                <a:uFill>
                  <a:noFill/>
                </a:uFill>
                <a:latin typeface="Montserrat" panose="00000500000000000000" pitchFamily="2" charset="0"/>
                <a:ea typeface="Montserrat SemiBold"/>
                <a:cs typeface="Montserrat SemiBold"/>
                <a:sym typeface="Montserrat SemiBold"/>
              </a:rPr>
              <a:t>Energy planning and optimization</a:t>
            </a:r>
          </a:p>
          <a:p>
            <a:pPr marL="241300" lvl="0" indent="-203200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-US" dirty="0">
                <a:solidFill>
                  <a:schemeClr val="hlink"/>
                </a:solidFill>
                <a:uFill>
                  <a:noFill/>
                </a:uFill>
                <a:latin typeface="Montserrat" panose="00000500000000000000" pitchFamily="2" charset="0"/>
                <a:ea typeface="Montserrat SemiBold"/>
                <a:cs typeface="Montserrat SemiBold"/>
                <a:sym typeface="Montserrat SemiBold"/>
              </a:rPr>
              <a:t>Cost savings</a:t>
            </a:r>
          </a:p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" sz="14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87" name="Google Shape;987;p4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4443266" cy="8011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How does solar energy production change over time?  Is solar energy production a</a:t>
            </a:r>
            <a:r>
              <a:rPr lang="en-US" sz="1800" dirty="0" err="1"/>
              <a:t>nd</a:t>
            </a:r>
            <a:r>
              <a:rPr lang="en" sz="1800" dirty="0"/>
              <a:t> average daily temperature related?</a:t>
            </a:r>
            <a:endParaRPr sz="1800" dirty="0"/>
          </a:p>
        </p:txBody>
      </p:sp>
      <p:sp>
        <p:nvSpPr>
          <p:cNvPr id="988" name="Google Shape;988;p47"/>
          <p:cNvSpPr/>
          <p:nvPr/>
        </p:nvSpPr>
        <p:spPr>
          <a:xfrm>
            <a:off x="-630084" y="2562650"/>
            <a:ext cx="1210500" cy="1210500"/>
          </a:xfrm>
          <a:prstGeom prst="ellipse">
            <a:avLst/>
          </a:prstGeom>
          <a:solidFill>
            <a:srgbClr val="FACC0A">
              <a:alpha val="48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47"/>
          <p:cNvSpPr/>
          <p:nvPr/>
        </p:nvSpPr>
        <p:spPr>
          <a:xfrm>
            <a:off x="7315366" y="-734800"/>
            <a:ext cx="1210500" cy="1210500"/>
          </a:xfrm>
          <a:prstGeom prst="ellipse">
            <a:avLst/>
          </a:prstGeom>
          <a:solidFill>
            <a:srgbClr val="FACC0A">
              <a:alpha val="48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47"/>
          <p:cNvSpPr/>
          <p:nvPr/>
        </p:nvSpPr>
        <p:spPr>
          <a:xfrm>
            <a:off x="7484916" y="4177400"/>
            <a:ext cx="1210500" cy="1210500"/>
          </a:xfrm>
          <a:prstGeom prst="ellipse">
            <a:avLst/>
          </a:prstGeom>
          <a:solidFill>
            <a:srgbClr val="FACC0A">
              <a:alpha val="48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61D552-BEFA-6648-4F9D-A612F5095B93}"/>
              </a:ext>
            </a:extLst>
          </p:cNvPr>
          <p:cNvSpPr txBox="1"/>
          <p:nvPr/>
        </p:nvSpPr>
        <p:spPr>
          <a:xfrm>
            <a:off x="5625094" y="4746014"/>
            <a:ext cx="2812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Source: Live Science </a:t>
            </a:r>
            <a:r>
              <a:rPr lang="en-US" sz="6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https://cdn.mos.cms.futurecdn.net/h3aSZJE8F3DseTRsqKJ8vh.jpg</a:t>
            </a:r>
            <a:r>
              <a:rPr lang="en-US" sz="6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31"/>
          <p:cNvPicPr preferRelativeResize="0">
            <a:picLocks noGrp="1"/>
          </p:cNvPicPr>
          <p:nvPr>
            <p:ph type="pic" idx="7"/>
          </p:nvPr>
        </p:nvPicPr>
        <p:blipFill rotWithShape="1">
          <a:blip r:embed="rId3">
            <a:alphaModFix/>
          </a:blip>
          <a:srcRect l="10049" r="43703"/>
          <a:stretch/>
        </p:blipFill>
        <p:spPr>
          <a:xfrm>
            <a:off x="0" y="0"/>
            <a:ext cx="3566403" cy="5143499"/>
          </a:xfrm>
          <a:prstGeom prst="rect">
            <a:avLst/>
          </a:prstGeom>
        </p:spPr>
      </p:pic>
      <p:sp>
        <p:nvSpPr>
          <p:cNvPr id="306" name="Google Shape;306;p31"/>
          <p:cNvSpPr txBox="1">
            <a:spLocks noGrp="1"/>
          </p:cNvSpPr>
          <p:nvPr>
            <p:ph type="title"/>
          </p:nvPr>
        </p:nvSpPr>
        <p:spPr>
          <a:xfrm>
            <a:off x="3886075" y="539600"/>
            <a:ext cx="453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Hypothesis</a:t>
            </a:r>
            <a:endParaRPr dirty="0">
              <a:solidFill>
                <a:srgbClr val="FACC0A"/>
              </a:solidFill>
            </a:endParaRPr>
          </a:p>
        </p:txBody>
      </p:sp>
      <p:sp>
        <p:nvSpPr>
          <p:cNvPr id="309" name="Google Shape;309;p31"/>
          <p:cNvSpPr txBox="1">
            <a:spLocks noGrp="1"/>
          </p:cNvSpPr>
          <p:nvPr>
            <p:ph type="subTitle" idx="1"/>
          </p:nvPr>
        </p:nvSpPr>
        <p:spPr>
          <a:xfrm>
            <a:off x="3974223" y="1325650"/>
            <a:ext cx="4460400" cy="6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Solar energy production changes on a yearly time basis.</a:t>
            </a:r>
            <a:endParaRPr dirty="0"/>
          </a:p>
        </p:txBody>
      </p:sp>
      <p:sp>
        <p:nvSpPr>
          <p:cNvPr id="310" name="Google Shape;310;p31"/>
          <p:cNvSpPr txBox="1">
            <a:spLocks noGrp="1"/>
          </p:cNvSpPr>
          <p:nvPr>
            <p:ph type="subTitle" idx="2"/>
          </p:nvPr>
        </p:nvSpPr>
        <p:spPr>
          <a:xfrm>
            <a:off x="3974223" y="2364551"/>
            <a:ext cx="4460400" cy="6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Temperature and solar energy production are correlated, and higher temperatures correspond to an increase in solar energy output.</a:t>
            </a:r>
            <a:endParaRPr dirty="0"/>
          </a:p>
        </p:txBody>
      </p:sp>
      <p:sp>
        <p:nvSpPr>
          <p:cNvPr id="311" name="Google Shape;311;p31"/>
          <p:cNvSpPr txBox="1">
            <a:spLocks noGrp="1"/>
          </p:cNvSpPr>
          <p:nvPr>
            <p:ph type="subTitle" idx="3"/>
          </p:nvPr>
        </p:nvSpPr>
        <p:spPr>
          <a:xfrm>
            <a:off x="3993753" y="3522673"/>
            <a:ext cx="4460400" cy="6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Higher extreme temperatures can decrease the energy production and efficiency of the solar panel.</a:t>
            </a:r>
            <a:endParaRPr dirty="0"/>
          </a:p>
        </p:txBody>
      </p:sp>
      <p:grpSp>
        <p:nvGrpSpPr>
          <p:cNvPr id="313" name="Google Shape;313;p31"/>
          <p:cNvGrpSpPr/>
          <p:nvPr/>
        </p:nvGrpSpPr>
        <p:grpSpPr>
          <a:xfrm>
            <a:off x="3275844" y="1244905"/>
            <a:ext cx="579900" cy="579900"/>
            <a:chOff x="5165156" y="3911013"/>
            <a:chExt cx="579900" cy="579900"/>
          </a:xfrm>
        </p:grpSpPr>
        <p:sp>
          <p:nvSpPr>
            <p:cNvPr id="314" name="Google Shape;314;p31"/>
            <p:cNvSpPr/>
            <p:nvPr/>
          </p:nvSpPr>
          <p:spPr>
            <a:xfrm>
              <a:off x="5165156" y="3911013"/>
              <a:ext cx="579900" cy="579900"/>
            </a:xfrm>
            <a:prstGeom prst="ellipse">
              <a:avLst/>
            </a:prstGeom>
            <a:solidFill>
              <a:srgbClr val="FACC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5" name="Google Shape;315;p31"/>
            <p:cNvGrpSpPr/>
            <p:nvPr/>
          </p:nvGrpSpPr>
          <p:grpSpPr>
            <a:xfrm>
              <a:off x="5271416" y="4017299"/>
              <a:ext cx="367379" cy="367327"/>
              <a:chOff x="5328125" y="3552250"/>
              <a:chExt cx="353725" cy="353675"/>
            </a:xfrm>
          </p:grpSpPr>
          <p:sp>
            <p:nvSpPr>
              <p:cNvPr id="316" name="Google Shape;316;p31"/>
              <p:cNvSpPr/>
              <p:nvPr/>
            </p:nvSpPr>
            <p:spPr>
              <a:xfrm>
                <a:off x="5328125" y="3552250"/>
                <a:ext cx="353725" cy="353675"/>
              </a:xfrm>
              <a:custGeom>
                <a:avLst/>
                <a:gdLst/>
                <a:ahLst/>
                <a:cxnLst/>
                <a:rect l="l" t="t" r="r" b="b"/>
                <a:pathLst>
                  <a:path w="14149" h="14147" extrusionOk="0">
                    <a:moveTo>
                      <a:pt x="13319" y="828"/>
                    </a:moveTo>
                    <a:lnTo>
                      <a:pt x="13319" y="13318"/>
                    </a:lnTo>
                    <a:lnTo>
                      <a:pt x="829" y="13318"/>
                    </a:lnTo>
                    <a:lnTo>
                      <a:pt x="829" y="828"/>
                    </a:lnTo>
                    <a:close/>
                    <a:moveTo>
                      <a:pt x="415" y="0"/>
                    </a:moveTo>
                    <a:cubicBezTo>
                      <a:pt x="186" y="0"/>
                      <a:pt x="1" y="184"/>
                      <a:pt x="1" y="413"/>
                    </a:cubicBezTo>
                    <a:lnTo>
                      <a:pt x="1" y="13733"/>
                    </a:lnTo>
                    <a:cubicBezTo>
                      <a:pt x="1" y="13961"/>
                      <a:pt x="186" y="14146"/>
                      <a:pt x="415" y="14146"/>
                    </a:cubicBezTo>
                    <a:lnTo>
                      <a:pt x="13734" y="14146"/>
                    </a:lnTo>
                    <a:cubicBezTo>
                      <a:pt x="13963" y="14146"/>
                      <a:pt x="14149" y="13961"/>
                      <a:pt x="14149" y="13733"/>
                    </a:cubicBezTo>
                    <a:lnTo>
                      <a:pt x="14149" y="413"/>
                    </a:lnTo>
                    <a:cubicBezTo>
                      <a:pt x="14149" y="184"/>
                      <a:pt x="13963" y="0"/>
                      <a:pt x="137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1"/>
              <p:cNvSpPr/>
              <p:nvPr/>
            </p:nvSpPr>
            <p:spPr>
              <a:xfrm>
                <a:off x="5369575" y="3593675"/>
                <a:ext cx="20725" cy="207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29" extrusionOk="0">
                    <a:moveTo>
                      <a:pt x="415" y="1"/>
                    </a:moveTo>
                    <a:cubicBezTo>
                      <a:pt x="186" y="1"/>
                      <a:pt x="0" y="186"/>
                      <a:pt x="0" y="414"/>
                    </a:cubicBezTo>
                    <a:cubicBezTo>
                      <a:pt x="0" y="643"/>
                      <a:pt x="186" y="829"/>
                      <a:pt x="415" y="829"/>
                    </a:cubicBezTo>
                    <a:cubicBezTo>
                      <a:pt x="643" y="829"/>
                      <a:pt x="828" y="643"/>
                      <a:pt x="828" y="414"/>
                    </a:cubicBezTo>
                    <a:cubicBezTo>
                      <a:pt x="828" y="186"/>
                      <a:pt x="643" y="1"/>
                      <a:pt x="4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1"/>
              <p:cNvSpPr/>
              <p:nvPr/>
            </p:nvSpPr>
            <p:spPr>
              <a:xfrm>
                <a:off x="5619650" y="3593675"/>
                <a:ext cx="20725" cy="207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29" extrusionOk="0">
                    <a:moveTo>
                      <a:pt x="415" y="1"/>
                    </a:moveTo>
                    <a:cubicBezTo>
                      <a:pt x="186" y="1"/>
                      <a:pt x="0" y="186"/>
                      <a:pt x="0" y="414"/>
                    </a:cubicBezTo>
                    <a:cubicBezTo>
                      <a:pt x="0" y="643"/>
                      <a:pt x="186" y="829"/>
                      <a:pt x="415" y="829"/>
                    </a:cubicBezTo>
                    <a:cubicBezTo>
                      <a:pt x="643" y="829"/>
                      <a:pt x="828" y="643"/>
                      <a:pt x="828" y="414"/>
                    </a:cubicBezTo>
                    <a:cubicBezTo>
                      <a:pt x="828" y="186"/>
                      <a:pt x="643" y="1"/>
                      <a:pt x="4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1"/>
              <p:cNvSpPr/>
              <p:nvPr/>
            </p:nvSpPr>
            <p:spPr>
              <a:xfrm>
                <a:off x="5369575" y="3843750"/>
                <a:ext cx="20725" cy="207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29" extrusionOk="0">
                    <a:moveTo>
                      <a:pt x="415" y="1"/>
                    </a:moveTo>
                    <a:cubicBezTo>
                      <a:pt x="186" y="1"/>
                      <a:pt x="0" y="186"/>
                      <a:pt x="0" y="416"/>
                    </a:cubicBezTo>
                    <a:cubicBezTo>
                      <a:pt x="0" y="643"/>
                      <a:pt x="186" y="829"/>
                      <a:pt x="415" y="829"/>
                    </a:cubicBezTo>
                    <a:cubicBezTo>
                      <a:pt x="643" y="829"/>
                      <a:pt x="828" y="643"/>
                      <a:pt x="828" y="416"/>
                    </a:cubicBezTo>
                    <a:cubicBezTo>
                      <a:pt x="828" y="186"/>
                      <a:pt x="643" y="1"/>
                      <a:pt x="4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1"/>
              <p:cNvSpPr/>
              <p:nvPr/>
            </p:nvSpPr>
            <p:spPr>
              <a:xfrm>
                <a:off x="5619650" y="3843750"/>
                <a:ext cx="20725" cy="2072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829" extrusionOk="0">
                    <a:moveTo>
                      <a:pt x="415" y="1"/>
                    </a:moveTo>
                    <a:cubicBezTo>
                      <a:pt x="186" y="1"/>
                      <a:pt x="0" y="186"/>
                      <a:pt x="0" y="416"/>
                    </a:cubicBezTo>
                    <a:cubicBezTo>
                      <a:pt x="0" y="643"/>
                      <a:pt x="186" y="829"/>
                      <a:pt x="415" y="829"/>
                    </a:cubicBezTo>
                    <a:cubicBezTo>
                      <a:pt x="643" y="829"/>
                      <a:pt x="828" y="643"/>
                      <a:pt x="828" y="416"/>
                    </a:cubicBezTo>
                    <a:cubicBezTo>
                      <a:pt x="828" y="186"/>
                      <a:pt x="643" y="1"/>
                      <a:pt x="4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1"/>
              <p:cNvSpPr/>
              <p:nvPr/>
            </p:nvSpPr>
            <p:spPr>
              <a:xfrm>
                <a:off x="5431475" y="3618050"/>
                <a:ext cx="148450" cy="222100"/>
              </a:xfrm>
              <a:custGeom>
                <a:avLst/>
                <a:gdLst/>
                <a:ahLst/>
                <a:cxnLst/>
                <a:rect l="l" t="t" r="r" b="b"/>
                <a:pathLst>
                  <a:path w="5938" h="8884" extrusionOk="0">
                    <a:moveTo>
                      <a:pt x="3656" y="829"/>
                    </a:moveTo>
                    <a:lnTo>
                      <a:pt x="2827" y="3174"/>
                    </a:lnTo>
                    <a:cubicBezTo>
                      <a:pt x="2732" y="3444"/>
                      <a:pt x="2932" y="3728"/>
                      <a:pt x="3217" y="3728"/>
                    </a:cubicBezTo>
                    <a:lnTo>
                      <a:pt x="4554" y="3728"/>
                    </a:lnTo>
                    <a:lnTo>
                      <a:pt x="2309" y="6622"/>
                    </a:lnTo>
                    <a:lnTo>
                      <a:pt x="2723" y="5016"/>
                    </a:lnTo>
                    <a:cubicBezTo>
                      <a:pt x="2791" y="4754"/>
                      <a:pt x="2593" y="4498"/>
                      <a:pt x="2322" y="4498"/>
                    </a:cubicBezTo>
                    <a:lnTo>
                      <a:pt x="1048" y="4498"/>
                    </a:lnTo>
                    <a:lnTo>
                      <a:pt x="2221" y="829"/>
                    </a:lnTo>
                    <a:close/>
                    <a:moveTo>
                      <a:pt x="1920" y="1"/>
                    </a:moveTo>
                    <a:cubicBezTo>
                      <a:pt x="1739" y="1"/>
                      <a:pt x="1579" y="117"/>
                      <a:pt x="1524" y="288"/>
                    </a:cubicBezTo>
                    <a:lnTo>
                      <a:pt x="86" y="4785"/>
                    </a:lnTo>
                    <a:cubicBezTo>
                      <a:pt x="0" y="5053"/>
                      <a:pt x="201" y="5326"/>
                      <a:pt x="480" y="5326"/>
                    </a:cubicBezTo>
                    <a:lnTo>
                      <a:pt x="1787" y="5326"/>
                    </a:lnTo>
                    <a:lnTo>
                      <a:pt x="1001" y="8364"/>
                    </a:lnTo>
                    <a:cubicBezTo>
                      <a:pt x="925" y="8660"/>
                      <a:pt x="1164" y="8884"/>
                      <a:pt x="1411" y="8884"/>
                    </a:cubicBezTo>
                    <a:cubicBezTo>
                      <a:pt x="1527" y="8884"/>
                      <a:pt x="1643" y="8835"/>
                      <a:pt x="1731" y="8722"/>
                    </a:cubicBezTo>
                    <a:lnTo>
                      <a:pt x="5726" y="3566"/>
                    </a:lnTo>
                    <a:cubicBezTo>
                      <a:pt x="5937" y="3295"/>
                      <a:pt x="5742" y="2898"/>
                      <a:pt x="5398" y="2898"/>
                    </a:cubicBezTo>
                    <a:lnTo>
                      <a:pt x="3805" y="2898"/>
                    </a:lnTo>
                    <a:lnTo>
                      <a:pt x="4633" y="553"/>
                    </a:lnTo>
                    <a:cubicBezTo>
                      <a:pt x="4730" y="283"/>
                      <a:pt x="4528" y="1"/>
                      <a:pt x="42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2" name="Google Shape;322;p31"/>
          <p:cNvGrpSpPr/>
          <p:nvPr/>
        </p:nvGrpSpPr>
        <p:grpSpPr>
          <a:xfrm>
            <a:off x="3275849" y="3484255"/>
            <a:ext cx="579900" cy="579900"/>
            <a:chOff x="4403156" y="3225213"/>
            <a:chExt cx="579900" cy="579900"/>
          </a:xfrm>
        </p:grpSpPr>
        <p:sp>
          <p:nvSpPr>
            <p:cNvPr id="323" name="Google Shape;323;p31"/>
            <p:cNvSpPr/>
            <p:nvPr/>
          </p:nvSpPr>
          <p:spPr>
            <a:xfrm>
              <a:off x="4403156" y="3225213"/>
              <a:ext cx="579900" cy="579900"/>
            </a:xfrm>
            <a:prstGeom prst="ellipse">
              <a:avLst/>
            </a:prstGeom>
            <a:solidFill>
              <a:srgbClr val="FACC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4" name="Google Shape;324;p31"/>
            <p:cNvGrpSpPr/>
            <p:nvPr/>
          </p:nvGrpSpPr>
          <p:grpSpPr>
            <a:xfrm>
              <a:off x="4506729" y="3327248"/>
              <a:ext cx="372754" cy="320720"/>
              <a:chOff x="4568950" y="2982520"/>
              <a:chExt cx="358900" cy="308800"/>
            </a:xfrm>
          </p:grpSpPr>
          <p:sp>
            <p:nvSpPr>
              <p:cNvPr id="325" name="Google Shape;325;p31"/>
              <p:cNvSpPr/>
              <p:nvPr/>
            </p:nvSpPr>
            <p:spPr>
              <a:xfrm>
                <a:off x="4701825" y="3118020"/>
                <a:ext cx="94575" cy="134000"/>
              </a:xfrm>
              <a:custGeom>
                <a:avLst/>
                <a:gdLst/>
                <a:ahLst/>
                <a:cxnLst/>
                <a:rect l="l" t="t" r="r" b="b"/>
                <a:pathLst>
                  <a:path w="3783" h="5360" extrusionOk="0">
                    <a:moveTo>
                      <a:pt x="1289" y="0"/>
                    </a:moveTo>
                    <a:cubicBezTo>
                      <a:pt x="1110" y="0"/>
                      <a:pt x="950" y="118"/>
                      <a:pt x="895" y="289"/>
                    </a:cubicBezTo>
                    <a:lnTo>
                      <a:pt x="86" y="2819"/>
                    </a:lnTo>
                    <a:cubicBezTo>
                      <a:pt x="1" y="3085"/>
                      <a:pt x="201" y="3359"/>
                      <a:pt x="482" y="3359"/>
                    </a:cubicBezTo>
                    <a:lnTo>
                      <a:pt x="981" y="3359"/>
                    </a:lnTo>
                    <a:lnTo>
                      <a:pt x="598" y="4841"/>
                    </a:lnTo>
                    <a:cubicBezTo>
                      <a:pt x="522" y="5137"/>
                      <a:pt x="761" y="5360"/>
                      <a:pt x="1007" y="5360"/>
                    </a:cubicBezTo>
                    <a:cubicBezTo>
                      <a:pt x="1123" y="5360"/>
                      <a:pt x="1240" y="5311"/>
                      <a:pt x="1328" y="5198"/>
                    </a:cubicBezTo>
                    <a:lnTo>
                      <a:pt x="3573" y="2299"/>
                    </a:lnTo>
                    <a:cubicBezTo>
                      <a:pt x="3783" y="2026"/>
                      <a:pt x="3589" y="1630"/>
                      <a:pt x="3245" y="1630"/>
                    </a:cubicBezTo>
                    <a:lnTo>
                      <a:pt x="2606" y="1630"/>
                    </a:lnTo>
                    <a:lnTo>
                      <a:pt x="2987" y="554"/>
                    </a:lnTo>
                    <a:cubicBezTo>
                      <a:pt x="3082" y="284"/>
                      <a:pt x="2882" y="0"/>
                      <a:pt x="25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1"/>
              <p:cNvSpPr/>
              <p:nvPr/>
            </p:nvSpPr>
            <p:spPr>
              <a:xfrm>
                <a:off x="4568950" y="2982520"/>
                <a:ext cx="358900" cy="308800"/>
              </a:xfrm>
              <a:custGeom>
                <a:avLst/>
                <a:gdLst/>
                <a:ahLst/>
                <a:cxnLst/>
                <a:rect l="l" t="t" r="r" b="b"/>
                <a:pathLst>
                  <a:path w="14356" h="12352" extrusionOk="0">
                    <a:moveTo>
                      <a:pt x="7178" y="1243"/>
                    </a:moveTo>
                    <a:lnTo>
                      <a:pt x="13119" y="11523"/>
                    </a:lnTo>
                    <a:lnTo>
                      <a:pt x="1237" y="11523"/>
                    </a:lnTo>
                    <a:lnTo>
                      <a:pt x="7178" y="1243"/>
                    </a:lnTo>
                    <a:close/>
                    <a:moveTo>
                      <a:pt x="7178" y="0"/>
                    </a:moveTo>
                    <a:cubicBezTo>
                      <a:pt x="7038" y="0"/>
                      <a:pt x="6899" y="69"/>
                      <a:pt x="6819" y="206"/>
                    </a:cubicBezTo>
                    <a:lnTo>
                      <a:pt x="160" y="11730"/>
                    </a:lnTo>
                    <a:cubicBezTo>
                      <a:pt x="0" y="12006"/>
                      <a:pt x="200" y="12351"/>
                      <a:pt x="518" y="12351"/>
                    </a:cubicBezTo>
                    <a:lnTo>
                      <a:pt x="13837" y="12351"/>
                    </a:lnTo>
                    <a:cubicBezTo>
                      <a:pt x="14157" y="12351"/>
                      <a:pt x="14355" y="12006"/>
                      <a:pt x="14195" y="11730"/>
                    </a:cubicBezTo>
                    <a:lnTo>
                      <a:pt x="7537" y="206"/>
                    </a:lnTo>
                    <a:cubicBezTo>
                      <a:pt x="7457" y="69"/>
                      <a:pt x="7318" y="0"/>
                      <a:pt x="71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7" name="Google Shape;327;p31"/>
          <p:cNvGrpSpPr/>
          <p:nvPr/>
        </p:nvGrpSpPr>
        <p:grpSpPr>
          <a:xfrm>
            <a:off x="3275835" y="2364593"/>
            <a:ext cx="579900" cy="579900"/>
            <a:chOff x="3623547" y="2490688"/>
            <a:chExt cx="579900" cy="579900"/>
          </a:xfrm>
        </p:grpSpPr>
        <p:sp>
          <p:nvSpPr>
            <p:cNvPr id="328" name="Google Shape;328;p31"/>
            <p:cNvSpPr/>
            <p:nvPr/>
          </p:nvSpPr>
          <p:spPr>
            <a:xfrm>
              <a:off x="3623547" y="2490688"/>
              <a:ext cx="579900" cy="579900"/>
            </a:xfrm>
            <a:prstGeom prst="ellipse">
              <a:avLst/>
            </a:prstGeom>
            <a:solidFill>
              <a:srgbClr val="FACC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1"/>
            <p:cNvSpPr/>
            <p:nvPr/>
          </p:nvSpPr>
          <p:spPr>
            <a:xfrm>
              <a:off x="3729795" y="2619187"/>
              <a:ext cx="367405" cy="322901"/>
            </a:xfrm>
            <a:custGeom>
              <a:avLst/>
              <a:gdLst/>
              <a:ahLst/>
              <a:cxnLst/>
              <a:rect l="l" t="t" r="r" b="b"/>
              <a:pathLst>
                <a:path w="14150" h="12436" extrusionOk="0">
                  <a:moveTo>
                    <a:pt x="8472" y="831"/>
                  </a:moveTo>
                  <a:cubicBezTo>
                    <a:pt x="10170" y="831"/>
                    <a:pt x="11552" y="2214"/>
                    <a:pt x="11552" y="3914"/>
                  </a:cubicBezTo>
                  <a:cubicBezTo>
                    <a:pt x="11552" y="4138"/>
                    <a:pt x="11528" y="4362"/>
                    <a:pt x="11479" y="4582"/>
                  </a:cubicBezTo>
                  <a:cubicBezTo>
                    <a:pt x="11423" y="4842"/>
                    <a:pt x="11620" y="5085"/>
                    <a:pt x="11884" y="5085"/>
                  </a:cubicBezTo>
                  <a:lnTo>
                    <a:pt x="12075" y="5085"/>
                  </a:lnTo>
                  <a:cubicBezTo>
                    <a:pt x="12761" y="5085"/>
                    <a:pt x="13319" y="5644"/>
                    <a:pt x="13319" y="6332"/>
                  </a:cubicBezTo>
                  <a:cubicBezTo>
                    <a:pt x="13319" y="7018"/>
                    <a:pt x="12761" y="7576"/>
                    <a:pt x="12075" y="7576"/>
                  </a:cubicBezTo>
                  <a:lnTo>
                    <a:pt x="9505" y="7576"/>
                  </a:lnTo>
                  <a:lnTo>
                    <a:pt x="9862" y="7116"/>
                  </a:lnTo>
                  <a:cubicBezTo>
                    <a:pt x="10072" y="6843"/>
                    <a:pt x="9876" y="6448"/>
                    <a:pt x="9534" y="6448"/>
                  </a:cubicBezTo>
                  <a:lnTo>
                    <a:pt x="7938" y="6448"/>
                  </a:lnTo>
                  <a:lnTo>
                    <a:pt x="8769" y="4101"/>
                  </a:lnTo>
                  <a:cubicBezTo>
                    <a:pt x="8864" y="3831"/>
                    <a:pt x="8663" y="3547"/>
                    <a:pt x="8377" y="3547"/>
                  </a:cubicBezTo>
                  <a:lnTo>
                    <a:pt x="6054" y="3547"/>
                  </a:lnTo>
                  <a:cubicBezTo>
                    <a:pt x="5873" y="3547"/>
                    <a:pt x="5713" y="3665"/>
                    <a:pt x="5659" y="3836"/>
                  </a:cubicBezTo>
                  <a:lnTo>
                    <a:pt x="4462" y="7576"/>
                  </a:lnTo>
                  <a:lnTo>
                    <a:pt x="2074" y="7576"/>
                  </a:lnTo>
                  <a:cubicBezTo>
                    <a:pt x="1388" y="7576"/>
                    <a:pt x="829" y="7018"/>
                    <a:pt x="829" y="6332"/>
                  </a:cubicBezTo>
                  <a:cubicBezTo>
                    <a:pt x="829" y="5644"/>
                    <a:pt x="1388" y="5085"/>
                    <a:pt x="2074" y="5085"/>
                  </a:cubicBezTo>
                  <a:lnTo>
                    <a:pt x="2240" y="5085"/>
                  </a:lnTo>
                  <a:cubicBezTo>
                    <a:pt x="2469" y="5085"/>
                    <a:pt x="2655" y="4900"/>
                    <a:pt x="2655" y="4672"/>
                  </a:cubicBezTo>
                  <a:cubicBezTo>
                    <a:pt x="2655" y="3372"/>
                    <a:pt x="3717" y="2344"/>
                    <a:pt x="4975" y="2344"/>
                  </a:cubicBezTo>
                  <a:cubicBezTo>
                    <a:pt x="5136" y="2344"/>
                    <a:pt x="5301" y="2361"/>
                    <a:pt x="5467" y="2396"/>
                  </a:cubicBezTo>
                  <a:cubicBezTo>
                    <a:pt x="5495" y="2402"/>
                    <a:pt x="5524" y="2405"/>
                    <a:pt x="5553" y="2405"/>
                  </a:cubicBezTo>
                  <a:cubicBezTo>
                    <a:pt x="5690" y="2405"/>
                    <a:pt x="5822" y="2337"/>
                    <a:pt x="5899" y="2219"/>
                  </a:cubicBezTo>
                  <a:cubicBezTo>
                    <a:pt x="6472" y="1349"/>
                    <a:pt x="7434" y="831"/>
                    <a:pt x="8472" y="831"/>
                  </a:cubicBezTo>
                  <a:close/>
                  <a:moveTo>
                    <a:pt x="7791" y="4377"/>
                  </a:moveTo>
                  <a:lnTo>
                    <a:pt x="6961" y="6724"/>
                  </a:lnTo>
                  <a:cubicBezTo>
                    <a:pt x="6866" y="6993"/>
                    <a:pt x="7066" y="7276"/>
                    <a:pt x="7352" y="7276"/>
                  </a:cubicBezTo>
                  <a:lnTo>
                    <a:pt x="8688" y="7276"/>
                  </a:lnTo>
                  <a:lnTo>
                    <a:pt x="6441" y="10177"/>
                  </a:lnTo>
                  <a:lnTo>
                    <a:pt x="6858" y="8566"/>
                  </a:lnTo>
                  <a:cubicBezTo>
                    <a:pt x="6926" y="8304"/>
                    <a:pt x="6727" y="8047"/>
                    <a:pt x="6456" y="8047"/>
                  </a:cubicBezTo>
                  <a:lnTo>
                    <a:pt x="5182" y="8047"/>
                  </a:lnTo>
                  <a:lnTo>
                    <a:pt x="6356" y="4377"/>
                  </a:lnTo>
                  <a:close/>
                  <a:moveTo>
                    <a:pt x="8472" y="1"/>
                  </a:moveTo>
                  <a:cubicBezTo>
                    <a:pt x="7245" y="1"/>
                    <a:pt x="6104" y="571"/>
                    <a:pt x="5365" y="1539"/>
                  </a:cubicBezTo>
                  <a:cubicBezTo>
                    <a:pt x="5234" y="1523"/>
                    <a:pt x="5104" y="1515"/>
                    <a:pt x="4976" y="1515"/>
                  </a:cubicBezTo>
                  <a:cubicBezTo>
                    <a:pt x="3401" y="1515"/>
                    <a:pt x="2052" y="2694"/>
                    <a:pt x="1851" y="4269"/>
                  </a:cubicBezTo>
                  <a:cubicBezTo>
                    <a:pt x="813" y="4380"/>
                    <a:pt x="1" y="5261"/>
                    <a:pt x="1" y="6332"/>
                  </a:cubicBezTo>
                  <a:cubicBezTo>
                    <a:pt x="1" y="7474"/>
                    <a:pt x="931" y="8406"/>
                    <a:pt x="2074" y="8406"/>
                  </a:cubicBezTo>
                  <a:lnTo>
                    <a:pt x="4206" y="8406"/>
                  </a:lnTo>
                  <a:cubicBezTo>
                    <a:pt x="4170" y="8658"/>
                    <a:pt x="4366" y="8877"/>
                    <a:pt x="4616" y="8877"/>
                  </a:cubicBezTo>
                  <a:lnTo>
                    <a:pt x="5922" y="8877"/>
                  </a:lnTo>
                  <a:lnTo>
                    <a:pt x="5137" y="11917"/>
                  </a:lnTo>
                  <a:cubicBezTo>
                    <a:pt x="5060" y="12211"/>
                    <a:pt x="5299" y="12435"/>
                    <a:pt x="5546" y="12435"/>
                  </a:cubicBezTo>
                  <a:cubicBezTo>
                    <a:pt x="5661" y="12435"/>
                    <a:pt x="5778" y="12386"/>
                    <a:pt x="5865" y="12273"/>
                  </a:cubicBezTo>
                  <a:lnTo>
                    <a:pt x="8863" y="8406"/>
                  </a:lnTo>
                  <a:lnTo>
                    <a:pt x="12076" y="8406"/>
                  </a:lnTo>
                  <a:cubicBezTo>
                    <a:pt x="13219" y="8406"/>
                    <a:pt x="14149" y="7474"/>
                    <a:pt x="14149" y="6332"/>
                  </a:cubicBezTo>
                  <a:cubicBezTo>
                    <a:pt x="14149" y="5286"/>
                    <a:pt x="13371" y="4417"/>
                    <a:pt x="12364" y="4277"/>
                  </a:cubicBezTo>
                  <a:cubicBezTo>
                    <a:pt x="12375" y="4156"/>
                    <a:pt x="12382" y="4035"/>
                    <a:pt x="12382" y="3914"/>
                  </a:cubicBezTo>
                  <a:cubicBezTo>
                    <a:pt x="12382" y="1755"/>
                    <a:pt x="10627" y="1"/>
                    <a:pt x="84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" name="Google Shape;330;p31"/>
          <p:cNvSpPr/>
          <p:nvPr/>
        </p:nvSpPr>
        <p:spPr>
          <a:xfrm>
            <a:off x="-560359" y="1734000"/>
            <a:ext cx="1210500" cy="1210500"/>
          </a:xfrm>
          <a:prstGeom prst="ellipse">
            <a:avLst/>
          </a:prstGeom>
          <a:solidFill>
            <a:srgbClr val="FACC0A">
              <a:alpha val="48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1"/>
          <p:cNvSpPr/>
          <p:nvPr/>
        </p:nvSpPr>
        <p:spPr>
          <a:xfrm>
            <a:off x="2924000" y="-829600"/>
            <a:ext cx="1210500" cy="1210500"/>
          </a:xfrm>
          <a:prstGeom prst="ellipse">
            <a:avLst/>
          </a:prstGeom>
          <a:solidFill>
            <a:srgbClr val="FACC0A">
              <a:alpha val="48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28;p31">
            <a:extLst>
              <a:ext uri="{FF2B5EF4-FFF2-40B4-BE49-F238E27FC236}">
                <a16:creationId xmlns:a16="http://schemas.microsoft.com/office/drawing/2014/main" id="{9B969728-AC9F-2632-1649-275ED9B018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756507" y="3452268"/>
            <a:ext cx="676252" cy="651900"/>
          </a:xfrm>
          <a:prstGeom prst="ellipse">
            <a:avLst/>
          </a:prstGeom>
          <a:solidFill>
            <a:srgbClr val="FACC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037487-094D-7922-3EB5-DEF6B1E58BBF}"/>
              </a:ext>
            </a:extLst>
          </p:cNvPr>
          <p:cNvSpPr txBox="1"/>
          <p:nvPr/>
        </p:nvSpPr>
        <p:spPr>
          <a:xfrm>
            <a:off x="-49249" y="4662922"/>
            <a:ext cx="3615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Source: </a:t>
            </a:r>
            <a:r>
              <a:rPr lang="en-US" sz="600" dirty="0" err="1">
                <a:solidFill>
                  <a:schemeClr val="bg1"/>
                </a:solidFill>
              </a:rPr>
              <a:t>Freepik</a:t>
            </a:r>
            <a:r>
              <a:rPr lang="en-US" sz="600" dirty="0">
                <a:solidFill>
                  <a:schemeClr val="bg1"/>
                </a:solidFill>
              </a:rPr>
              <a:t> </a:t>
            </a:r>
            <a:r>
              <a:rPr lang="en-US" sz="6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https://img.freepik.com/free-photo/beautiful-alternative-energy-plant-with-solar-panels_23-2149192690.jpg?w=1380&amp;t=st=1681680402~exp=1681681002~hmac=09975b06a443304020d997d36307e405607a2764700af3edc5aa71f8888f3427</a:t>
            </a:r>
            <a:r>
              <a:rPr lang="en-US" sz="6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icture containing sky, outdoor, nature, road&#10;&#10;Description automatically generated">
            <a:extLst>
              <a:ext uri="{FF2B5EF4-FFF2-40B4-BE49-F238E27FC236}">
                <a16:creationId xmlns:a16="http://schemas.microsoft.com/office/drawing/2014/main" id="{2AE14612-E3D9-4D04-279D-EAFA4E12A70F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28266" r="28266"/>
          <a:stretch>
            <a:fillRect/>
          </a:stretch>
        </p:blipFill>
        <p:spPr/>
      </p:pic>
      <p:sp>
        <p:nvSpPr>
          <p:cNvPr id="242" name="Google Shape;242;p28"/>
          <p:cNvSpPr txBox="1">
            <a:spLocks noGrp="1"/>
          </p:cNvSpPr>
          <p:nvPr>
            <p:ph type="title"/>
          </p:nvPr>
        </p:nvSpPr>
        <p:spPr>
          <a:xfrm>
            <a:off x="975726" y="610250"/>
            <a:ext cx="3419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ACC0A"/>
                </a:solidFill>
              </a:rPr>
              <a:t>Data</a:t>
            </a:r>
            <a:r>
              <a:rPr lang="en" dirty="0"/>
              <a:t> Sources</a:t>
            </a:r>
            <a:endParaRPr dirty="0">
              <a:solidFill>
                <a:srgbClr val="FACC0A"/>
              </a:solidFill>
            </a:endParaRPr>
          </a:p>
        </p:txBody>
      </p:sp>
      <p:sp>
        <p:nvSpPr>
          <p:cNvPr id="243" name="Google Shape;243;p28"/>
          <p:cNvSpPr txBox="1">
            <a:spLocks noGrp="1"/>
          </p:cNvSpPr>
          <p:nvPr>
            <p:ph type="subTitle" idx="1"/>
          </p:nvPr>
        </p:nvSpPr>
        <p:spPr>
          <a:xfrm>
            <a:off x="964375" y="1320036"/>
            <a:ext cx="3419700" cy="2756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Monthly solar energy production at City of Calgary sites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US" dirty="0"/>
              <a:t>City of Calgary’s Open Data Portal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US" dirty="0"/>
              <a:t>Whitehorn Multi-Service Centre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US" dirty="0">
                <a:solidFill>
                  <a:srgbClr val="FACC0A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https://data.calgary.ca/Environment/Total-daily-production-at-City-solar-photovoltaic-/mhan-ekg5</a:t>
            </a:r>
            <a:r>
              <a:rPr lang="en-US" dirty="0">
                <a:solidFill>
                  <a:srgbClr val="FACC0A"/>
                </a:solidFill>
              </a:rPr>
              <a:t> 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b="1" dirty="0">
                <a:solidFill>
                  <a:schemeClr val="tx1"/>
                </a:solidFill>
              </a:rPr>
              <a:t>Calgary Climate (Average Daily Temperature)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tx1"/>
                </a:solidFill>
              </a:rPr>
              <a:t>Environmental Climate Change Canada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US" dirty="0">
                <a:solidFill>
                  <a:schemeClr val="tx1"/>
                </a:solidFill>
              </a:rPr>
              <a:t>Calgary, Canada</a:t>
            </a:r>
          </a:p>
          <a:p>
            <a:pPr marL="171450" indent="-171450">
              <a:buClr>
                <a:schemeClr val="dk1"/>
              </a:buClr>
              <a:buSzPts val="1100"/>
            </a:pPr>
            <a:r>
              <a:rPr lang="en-US" dirty="0">
                <a:solidFill>
                  <a:srgbClr val="FACC0A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https://calgary.weatherstats.ca/download.html</a:t>
            </a:r>
            <a:r>
              <a:rPr lang="en-US" dirty="0">
                <a:solidFill>
                  <a:srgbClr val="FACC0A"/>
                </a:solidFill>
              </a:rPr>
              <a:t> </a:t>
            </a:r>
            <a:endParaRPr dirty="0">
              <a:solidFill>
                <a:srgbClr val="FACC0A"/>
              </a:solidFill>
            </a:endParaRPr>
          </a:p>
        </p:txBody>
      </p:sp>
      <p:sp>
        <p:nvSpPr>
          <p:cNvPr id="245" name="Google Shape;245;p28"/>
          <p:cNvSpPr/>
          <p:nvPr/>
        </p:nvSpPr>
        <p:spPr>
          <a:xfrm>
            <a:off x="423275" y="291125"/>
            <a:ext cx="579900" cy="579900"/>
          </a:xfrm>
          <a:prstGeom prst="ellipse">
            <a:avLst/>
          </a:prstGeom>
          <a:solidFill>
            <a:srgbClr val="FACC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8"/>
          <p:cNvSpPr/>
          <p:nvPr/>
        </p:nvSpPr>
        <p:spPr>
          <a:xfrm>
            <a:off x="4583141" y="-600250"/>
            <a:ext cx="1210500" cy="1210500"/>
          </a:xfrm>
          <a:prstGeom prst="ellipse">
            <a:avLst/>
          </a:prstGeom>
          <a:solidFill>
            <a:srgbClr val="FACC0A">
              <a:alpha val="48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8"/>
          <p:cNvSpPr/>
          <p:nvPr/>
        </p:nvSpPr>
        <p:spPr>
          <a:xfrm>
            <a:off x="8722550" y="2703425"/>
            <a:ext cx="1210500" cy="1210500"/>
          </a:xfrm>
          <a:prstGeom prst="ellipse">
            <a:avLst/>
          </a:prstGeom>
          <a:solidFill>
            <a:srgbClr val="FACC0A">
              <a:alpha val="48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" name="Google Shape;248;p28"/>
          <p:cNvGrpSpPr/>
          <p:nvPr/>
        </p:nvGrpSpPr>
        <p:grpSpPr>
          <a:xfrm>
            <a:off x="423267" y="4210838"/>
            <a:ext cx="579900" cy="579900"/>
            <a:chOff x="3623547" y="3225213"/>
            <a:chExt cx="579900" cy="579900"/>
          </a:xfrm>
        </p:grpSpPr>
        <p:sp>
          <p:nvSpPr>
            <p:cNvPr id="249" name="Google Shape;249;p28"/>
            <p:cNvSpPr/>
            <p:nvPr/>
          </p:nvSpPr>
          <p:spPr>
            <a:xfrm>
              <a:off x="3623547" y="3225213"/>
              <a:ext cx="579900" cy="579900"/>
            </a:xfrm>
            <a:prstGeom prst="ellipse">
              <a:avLst/>
            </a:prstGeom>
            <a:solidFill>
              <a:srgbClr val="FACC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0" name="Google Shape;250;p28"/>
            <p:cNvGrpSpPr/>
            <p:nvPr/>
          </p:nvGrpSpPr>
          <p:grpSpPr>
            <a:xfrm>
              <a:off x="3729795" y="3418287"/>
              <a:ext cx="367405" cy="193751"/>
              <a:chOff x="3805275" y="3086300"/>
              <a:chExt cx="353750" cy="186550"/>
            </a:xfrm>
          </p:grpSpPr>
          <p:sp>
            <p:nvSpPr>
              <p:cNvPr id="251" name="Google Shape;251;p28"/>
              <p:cNvSpPr/>
              <p:nvPr/>
            </p:nvSpPr>
            <p:spPr>
              <a:xfrm>
                <a:off x="3805275" y="3086300"/>
                <a:ext cx="353750" cy="186550"/>
              </a:xfrm>
              <a:custGeom>
                <a:avLst/>
                <a:gdLst/>
                <a:ahLst/>
                <a:cxnLst/>
                <a:rect l="l" t="t" r="r" b="b"/>
                <a:pathLst>
                  <a:path w="14150" h="7462" extrusionOk="0">
                    <a:moveTo>
                      <a:pt x="13319" y="3040"/>
                    </a:moveTo>
                    <a:lnTo>
                      <a:pt x="13319" y="4422"/>
                    </a:lnTo>
                    <a:lnTo>
                      <a:pt x="12159" y="4422"/>
                    </a:lnTo>
                    <a:lnTo>
                      <a:pt x="12159" y="3040"/>
                    </a:lnTo>
                    <a:close/>
                    <a:moveTo>
                      <a:pt x="11329" y="829"/>
                    </a:moveTo>
                    <a:lnTo>
                      <a:pt x="11329" y="6632"/>
                    </a:lnTo>
                    <a:lnTo>
                      <a:pt x="829" y="6632"/>
                    </a:lnTo>
                    <a:lnTo>
                      <a:pt x="829" y="829"/>
                    </a:lnTo>
                    <a:close/>
                    <a:moveTo>
                      <a:pt x="416" y="1"/>
                    </a:moveTo>
                    <a:cubicBezTo>
                      <a:pt x="187" y="1"/>
                      <a:pt x="1" y="187"/>
                      <a:pt x="1" y="414"/>
                    </a:cubicBezTo>
                    <a:lnTo>
                      <a:pt x="1" y="7047"/>
                    </a:lnTo>
                    <a:cubicBezTo>
                      <a:pt x="1" y="7276"/>
                      <a:pt x="187" y="7462"/>
                      <a:pt x="416" y="7462"/>
                    </a:cubicBezTo>
                    <a:lnTo>
                      <a:pt x="11744" y="7462"/>
                    </a:lnTo>
                    <a:cubicBezTo>
                      <a:pt x="11973" y="7462"/>
                      <a:pt x="12159" y="7276"/>
                      <a:pt x="12159" y="7047"/>
                    </a:cubicBezTo>
                    <a:lnTo>
                      <a:pt x="12159" y="5250"/>
                    </a:lnTo>
                    <a:lnTo>
                      <a:pt x="13734" y="5250"/>
                    </a:lnTo>
                    <a:cubicBezTo>
                      <a:pt x="13963" y="5250"/>
                      <a:pt x="14149" y="5065"/>
                      <a:pt x="14149" y="4835"/>
                    </a:cubicBezTo>
                    <a:lnTo>
                      <a:pt x="14149" y="2626"/>
                    </a:lnTo>
                    <a:cubicBezTo>
                      <a:pt x="14149" y="2396"/>
                      <a:pt x="13963" y="2211"/>
                      <a:pt x="13734" y="2211"/>
                    </a:cubicBezTo>
                    <a:lnTo>
                      <a:pt x="12159" y="2211"/>
                    </a:lnTo>
                    <a:lnTo>
                      <a:pt x="12159" y="414"/>
                    </a:lnTo>
                    <a:cubicBezTo>
                      <a:pt x="12159" y="187"/>
                      <a:pt x="11973" y="1"/>
                      <a:pt x="117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8"/>
              <p:cNvSpPr/>
              <p:nvPr/>
            </p:nvSpPr>
            <p:spPr>
              <a:xfrm>
                <a:off x="3925750" y="3130775"/>
                <a:ext cx="63050" cy="97600"/>
              </a:xfrm>
              <a:custGeom>
                <a:avLst/>
                <a:gdLst/>
                <a:ahLst/>
                <a:cxnLst/>
                <a:rect l="l" t="t" r="r" b="b"/>
                <a:pathLst>
                  <a:path w="2522" h="3904" extrusionOk="0">
                    <a:moveTo>
                      <a:pt x="913" y="1"/>
                    </a:moveTo>
                    <a:cubicBezTo>
                      <a:pt x="733" y="1"/>
                      <a:pt x="567" y="119"/>
                      <a:pt x="515" y="301"/>
                    </a:cubicBezTo>
                    <a:lnTo>
                      <a:pt x="76" y="1838"/>
                    </a:lnTo>
                    <a:cubicBezTo>
                      <a:pt x="0" y="2102"/>
                      <a:pt x="199" y="2365"/>
                      <a:pt x="475" y="2365"/>
                    </a:cubicBezTo>
                    <a:lnTo>
                      <a:pt x="1497" y="2365"/>
                    </a:lnTo>
                    <a:lnTo>
                      <a:pt x="1209" y="3374"/>
                    </a:lnTo>
                    <a:cubicBezTo>
                      <a:pt x="1146" y="3595"/>
                      <a:pt x="1274" y="3825"/>
                      <a:pt x="1493" y="3888"/>
                    </a:cubicBezTo>
                    <a:cubicBezTo>
                      <a:pt x="1532" y="3899"/>
                      <a:pt x="1570" y="3904"/>
                      <a:pt x="1608" y="3904"/>
                    </a:cubicBezTo>
                    <a:cubicBezTo>
                      <a:pt x="1789" y="3904"/>
                      <a:pt x="1955" y="3785"/>
                      <a:pt x="2007" y="3602"/>
                    </a:cubicBezTo>
                    <a:lnTo>
                      <a:pt x="2446" y="2065"/>
                    </a:lnTo>
                    <a:cubicBezTo>
                      <a:pt x="2522" y="1801"/>
                      <a:pt x="2321" y="1537"/>
                      <a:pt x="2047" y="1537"/>
                    </a:cubicBezTo>
                    <a:lnTo>
                      <a:pt x="1024" y="1537"/>
                    </a:lnTo>
                    <a:lnTo>
                      <a:pt x="1313" y="529"/>
                    </a:lnTo>
                    <a:cubicBezTo>
                      <a:pt x="1375" y="309"/>
                      <a:pt x="1248" y="80"/>
                      <a:pt x="1027" y="17"/>
                    </a:cubicBezTo>
                    <a:cubicBezTo>
                      <a:pt x="989" y="6"/>
                      <a:pt x="951" y="1"/>
                      <a:pt x="9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3" name="Google Shape;253;p28"/>
          <p:cNvGrpSpPr/>
          <p:nvPr/>
        </p:nvGrpSpPr>
        <p:grpSpPr>
          <a:xfrm>
            <a:off x="4855114" y="3254050"/>
            <a:ext cx="579900" cy="579900"/>
            <a:chOff x="1403282" y="2490688"/>
            <a:chExt cx="579900" cy="579900"/>
          </a:xfrm>
        </p:grpSpPr>
        <p:sp>
          <p:nvSpPr>
            <p:cNvPr id="254" name="Google Shape;254;p28"/>
            <p:cNvSpPr/>
            <p:nvPr/>
          </p:nvSpPr>
          <p:spPr>
            <a:xfrm>
              <a:off x="1403282" y="2490688"/>
              <a:ext cx="579900" cy="579900"/>
            </a:xfrm>
            <a:prstGeom prst="ellipse">
              <a:avLst/>
            </a:prstGeom>
            <a:solidFill>
              <a:srgbClr val="FACC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1608560" y="2596948"/>
              <a:ext cx="169344" cy="367379"/>
            </a:xfrm>
            <a:custGeom>
              <a:avLst/>
              <a:gdLst/>
              <a:ahLst/>
              <a:cxnLst/>
              <a:rect l="l" t="t" r="r" b="b"/>
              <a:pathLst>
                <a:path w="6522" h="14149" extrusionOk="0">
                  <a:moveTo>
                    <a:pt x="4601" y="1944"/>
                  </a:moveTo>
                  <a:lnTo>
                    <a:pt x="4601" y="2816"/>
                  </a:lnTo>
                  <a:cubicBezTo>
                    <a:pt x="4601" y="3554"/>
                    <a:pt x="4001" y="4156"/>
                    <a:pt x="3261" y="4156"/>
                  </a:cubicBezTo>
                  <a:cubicBezTo>
                    <a:pt x="2522" y="4156"/>
                    <a:pt x="1922" y="3554"/>
                    <a:pt x="1922" y="2816"/>
                  </a:cubicBezTo>
                  <a:lnTo>
                    <a:pt x="1922" y="1944"/>
                  </a:lnTo>
                  <a:close/>
                  <a:moveTo>
                    <a:pt x="2328" y="1"/>
                  </a:moveTo>
                  <a:cubicBezTo>
                    <a:pt x="2099" y="1"/>
                    <a:pt x="1914" y="187"/>
                    <a:pt x="1914" y="416"/>
                  </a:cubicBezTo>
                  <a:lnTo>
                    <a:pt x="1914" y="1116"/>
                  </a:lnTo>
                  <a:lnTo>
                    <a:pt x="1050" y="1116"/>
                  </a:lnTo>
                  <a:cubicBezTo>
                    <a:pt x="822" y="1116"/>
                    <a:pt x="637" y="1302"/>
                    <a:pt x="637" y="1531"/>
                  </a:cubicBezTo>
                  <a:cubicBezTo>
                    <a:pt x="637" y="1759"/>
                    <a:pt x="822" y="1944"/>
                    <a:pt x="1050" y="1944"/>
                  </a:cubicBezTo>
                  <a:lnTo>
                    <a:pt x="1092" y="1944"/>
                  </a:lnTo>
                  <a:lnTo>
                    <a:pt x="1092" y="2816"/>
                  </a:lnTo>
                  <a:cubicBezTo>
                    <a:pt x="1092" y="3870"/>
                    <a:pt x="1849" y="4750"/>
                    <a:pt x="2846" y="4945"/>
                  </a:cubicBezTo>
                  <a:lnTo>
                    <a:pt x="2846" y="6211"/>
                  </a:lnTo>
                  <a:cubicBezTo>
                    <a:pt x="2846" y="6286"/>
                    <a:pt x="2785" y="6349"/>
                    <a:pt x="2709" y="6349"/>
                  </a:cubicBezTo>
                  <a:lnTo>
                    <a:pt x="1610" y="6349"/>
                  </a:lnTo>
                  <a:cubicBezTo>
                    <a:pt x="722" y="6349"/>
                    <a:pt x="1" y="7071"/>
                    <a:pt x="1" y="7959"/>
                  </a:cubicBezTo>
                  <a:cubicBezTo>
                    <a:pt x="1" y="8845"/>
                    <a:pt x="722" y="9566"/>
                    <a:pt x="1610" y="9566"/>
                  </a:cubicBezTo>
                  <a:lnTo>
                    <a:pt x="4913" y="9566"/>
                  </a:lnTo>
                  <a:cubicBezTo>
                    <a:pt x="5344" y="9566"/>
                    <a:pt x="5694" y="9917"/>
                    <a:pt x="5694" y="10348"/>
                  </a:cubicBezTo>
                  <a:cubicBezTo>
                    <a:pt x="5694" y="10777"/>
                    <a:pt x="5344" y="11127"/>
                    <a:pt x="4913" y="11127"/>
                  </a:cubicBezTo>
                  <a:lnTo>
                    <a:pt x="3813" y="11127"/>
                  </a:lnTo>
                  <a:cubicBezTo>
                    <a:pt x="3281" y="11127"/>
                    <a:pt x="2846" y="11560"/>
                    <a:pt x="2846" y="12094"/>
                  </a:cubicBezTo>
                  <a:lnTo>
                    <a:pt x="2846" y="13734"/>
                  </a:lnTo>
                  <a:cubicBezTo>
                    <a:pt x="2846" y="13963"/>
                    <a:pt x="3032" y="14149"/>
                    <a:pt x="3261" y="14149"/>
                  </a:cubicBezTo>
                  <a:cubicBezTo>
                    <a:pt x="3491" y="14149"/>
                    <a:pt x="3676" y="13963"/>
                    <a:pt x="3676" y="13734"/>
                  </a:cubicBezTo>
                  <a:lnTo>
                    <a:pt x="3676" y="12094"/>
                  </a:lnTo>
                  <a:cubicBezTo>
                    <a:pt x="3676" y="12018"/>
                    <a:pt x="3738" y="11955"/>
                    <a:pt x="3813" y="11955"/>
                  </a:cubicBezTo>
                  <a:lnTo>
                    <a:pt x="4913" y="11955"/>
                  </a:lnTo>
                  <a:cubicBezTo>
                    <a:pt x="5800" y="11955"/>
                    <a:pt x="6522" y="11234"/>
                    <a:pt x="6522" y="10346"/>
                  </a:cubicBezTo>
                  <a:cubicBezTo>
                    <a:pt x="6522" y="9460"/>
                    <a:pt x="5800" y="8738"/>
                    <a:pt x="4913" y="8738"/>
                  </a:cubicBezTo>
                  <a:lnTo>
                    <a:pt x="1610" y="8738"/>
                  </a:lnTo>
                  <a:cubicBezTo>
                    <a:pt x="1179" y="8738"/>
                    <a:pt x="829" y="8388"/>
                    <a:pt x="829" y="7959"/>
                  </a:cubicBezTo>
                  <a:cubicBezTo>
                    <a:pt x="829" y="7528"/>
                    <a:pt x="1179" y="7177"/>
                    <a:pt x="1610" y="7177"/>
                  </a:cubicBezTo>
                  <a:lnTo>
                    <a:pt x="2709" y="7177"/>
                  </a:lnTo>
                  <a:cubicBezTo>
                    <a:pt x="3242" y="7177"/>
                    <a:pt x="3676" y="6745"/>
                    <a:pt x="3676" y="6211"/>
                  </a:cubicBezTo>
                  <a:lnTo>
                    <a:pt x="3676" y="4945"/>
                  </a:lnTo>
                  <a:cubicBezTo>
                    <a:pt x="4674" y="4750"/>
                    <a:pt x="5431" y="3870"/>
                    <a:pt x="5431" y="2816"/>
                  </a:cubicBezTo>
                  <a:lnTo>
                    <a:pt x="5431" y="1944"/>
                  </a:lnTo>
                  <a:lnTo>
                    <a:pt x="5471" y="1944"/>
                  </a:lnTo>
                  <a:cubicBezTo>
                    <a:pt x="5700" y="1944"/>
                    <a:pt x="5886" y="1759"/>
                    <a:pt x="5886" y="1531"/>
                  </a:cubicBezTo>
                  <a:cubicBezTo>
                    <a:pt x="5886" y="1302"/>
                    <a:pt x="5700" y="1116"/>
                    <a:pt x="5471" y="1116"/>
                  </a:cubicBezTo>
                  <a:lnTo>
                    <a:pt x="4609" y="1116"/>
                  </a:lnTo>
                  <a:lnTo>
                    <a:pt x="4609" y="416"/>
                  </a:lnTo>
                  <a:cubicBezTo>
                    <a:pt x="4609" y="187"/>
                    <a:pt x="4424" y="1"/>
                    <a:pt x="4194" y="1"/>
                  </a:cubicBezTo>
                  <a:cubicBezTo>
                    <a:pt x="3965" y="1"/>
                    <a:pt x="3779" y="187"/>
                    <a:pt x="3779" y="416"/>
                  </a:cubicBezTo>
                  <a:lnTo>
                    <a:pt x="3779" y="1116"/>
                  </a:lnTo>
                  <a:lnTo>
                    <a:pt x="2743" y="1116"/>
                  </a:lnTo>
                  <a:lnTo>
                    <a:pt x="2743" y="416"/>
                  </a:lnTo>
                  <a:cubicBezTo>
                    <a:pt x="2743" y="187"/>
                    <a:pt x="2558" y="1"/>
                    <a:pt x="23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C10010B-990E-9ECF-AC0E-143F2583C139}"/>
              </a:ext>
            </a:extLst>
          </p:cNvPr>
          <p:cNvSpPr txBox="1"/>
          <p:nvPr/>
        </p:nvSpPr>
        <p:spPr>
          <a:xfrm>
            <a:off x="5145064" y="4866501"/>
            <a:ext cx="395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Source: CTV Calgary </a:t>
            </a:r>
            <a:r>
              <a:rPr lang="en-US" sz="6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https://calgary.ctvnews.ca/content/dam/ctvnews/en/images/2021/9/29/atco-solar-deerfoot--solar-project--1-5605387-1632940773269.jpg</a:t>
            </a:r>
            <a:r>
              <a:rPr lang="en-US" sz="6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/>
          <p:cNvSpPr txBox="1">
            <a:spLocks noGrp="1"/>
          </p:cNvSpPr>
          <p:nvPr>
            <p:ph type="title"/>
          </p:nvPr>
        </p:nvSpPr>
        <p:spPr>
          <a:xfrm>
            <a:off x="4035734" y="539500"/>
            <a:ext cx="438821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Approach and Methods of Analysis</a:t>
            </a:r>
            <a:endParaRPr sz="3000" dirty="0">
              <a:solidFill>
                <a:srgbClr val="FACC0A"/>
              </a:solidFill>
            </a:endParaRPr>
          </a:p>
        </p:txBody>
      </p:sp>
      <p:sp>
        <p:nvSpPr>
          <p:cNvPr id="216" name="Google Shape;216;p27"/>
          <p:cNvSpPr txBox="1">
            <a:spLocks noGrp="1"/>
          </p:cNvSpPr>
          <p:nvPr>
            <p:ph type="title" idx="3"/>
          </p:nvPr>
        </p:nvSpPr>
        <p:spPr>
          <a:xfrm>
            <a:off x="4990325" y="3252746"/>
            <a:ext cx="963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ACC0A"/>
                </a:solidFill>
              </a:rPr>
              <a:t>01.</a:t>
            </a:r>
            <a:endParaRPr dirty="0">
              <a:solidFill>
                <a:srgbClr val="FACC0A"/>
              </a:solidFill>
            </a:endParaRPr>
          </a:p>
        </p:txBody>
      </p:sp>
      <p:sp>
        <p:nvSpPr>
          <p:cNvPr id="218" name="Google Shape;218;p27"/>
          <p:cNvSpPr txBox="1">
            <a:spLocks noGrp="1"/>
          </p:cNvSpPr>
          <p:nvPr>
            <p:ph type="title" idx="5"/>
          </p:nvPr>
        </p:nvSpPr>
        <p:spPr>
          <a:xfrm>
            <a:off x="7461000" y="3252746"/>
            <a:ext cx="9630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ACC0A"/>
                </a:solidFill>
              </a:rPr>
              <a:t>02.</a:t>
            </a:r>
            <a:endParaRPr dirty="0">
              <a:solidFill>
                <a:srgbClr val="FACC0A"/>
              </a:solidFill>
            </a:endParaRPr>
          </a:p>
        </p:txBody>
      </p:sp>
      <p:sp>
        <p:nvSpPr>
          <p:cNvPr id="219" name="Google Shape;219;p27"/>
          <p:cNvSpPr txBox="1">
            <a:spLocks noGrp="1"/>
          </p:cNvSpPr>
          <p:nvPr>
            <p:ph type="subTitle" idx="1"/>
          </p:nvPr>
        </p:nvSpPr>
        <p:spPr>
          <a:xfrm>
            <a:off x="4181375" y="1990500"/>
            <a:ext cx="4242574" cy="50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Time Series Analysis</a:t>
            </a:r>
            <a:endParaRPr sz="1800" dirty="0"/>
          </a:p>
        </p:txBody>
      </p:sp>
      <p:sp>
        <p:nvSpPr>
          <p:cNvPr id="221" name="Google Shape;221;p27"/>
          <p:cNvSpPr txBox="1">
            <a:spLocks noGrp="1"/>
          </p:cNvSpPr>
          <p:nvPr>
            <p:ph type="subTitle" idx="7"/>
          </p:nvPr>
        </p:nvSpPr>
        <p:spPr>
          <a:xfrm>
            <a:off x="3838225" y="3652575"/>
            <a:ext cx="2115000" cy="50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Periodogram</a:t>
            </a:r>
            <a:endParaRPr sz="1800" dirty="0"/>
          </a:p>
        </p:txBody>
      </p:sp>
      <p:sp>
        <p:nvSpPr>
          <p:cNvPr id="222" name="Google Shape;222;p27"/>
          <p:cNvSpPr txBox="1">
            <a:spLocks noGrp="1"/>
          </p:cNvSpPr>
          <p:nvPr>
            <p:ph type="subTitle" idx="8"/>
          </p:nvPr>
        </p:nvSpPr>
        <p:spPr>
          <a:xfrm>
            <a:off x="6309000" y="3652575"/>
            <a:ext cx="2115000" cy="50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CPSD</a:t>
            </a:r>
            <a:endParaRPr sz="1800" dirty="0"/>
          </a:p>
        </p:txBody>
      </p:sp>
      <p:sp>
        <p:nvSpPr>
          <p:cNvPr id="223" name="Google Shape;223;p27"/>
          <p:cNvSpPr txBox="1">
            <a:spLocks noGrp="1"/>
          </p:cNvSpPr>
          <p:nvPr>
            <p:ph type="subTitle" idx="9"/>
          </p:nvPr>
        </p:nvSpPr>
        <p:spPr>
          <a:xfrm>
            <a:off x="4181374" y="2439662"/>
            <a:ext cx="4249391" cy="7636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Observe patterns a</a:t>
            </a:r>
            <a:r>
              <a:rPr lang="en-US" dirty="0" err="1"/>
              <a:t>nd</a:t>
            </a:r>
            <a:r>
              <a:rPr lang="en" dirty="0"/>
              <a:t> trends in the data to make predictions </a:t>
            </a:r>
            <a:endParaRPr dirty="0"/>
          </a:p>
        </p:txBody>
      </p:sp>
      <p:sp>
        <p:nvSpPr>
          <p:cNvPr id="225" name="Google Shape;225;p27"/>
          <p:cNvSpPr txBox="1">
            <a:spLocks noGrp="1"/>
          </p:cNvSpPr>
          <p:nvPr>
            <p:ph type="subTitle" idx="14"/>
          </p:nvPr>
        </p:nvSpPr>
        <p:spPr>
          <a:xfrm>
            <a:off x="3838225" y="4101800"/>
            <a:ext cx="2115000" cy="50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Help identify dominant frequencies </a:t>
            </a:r>
            <a:endParaRPr dirty="0"/>
          </a:p>
        </p:txBody>
      </p:sp>
      <p:sp>
        <p:nvSpPr>
          <p:cNvPr id="226" name="Google Shape;226;p27"/>
          <p:cNvSpPr txBox="1">
            <a:spLocks noGrp="1"/>
          </p:cNvSpPr>
          <p:nvPr>
            <p:ph type="subTitle" idx="15"/>
          </p:nvPr>
        </p:nvSpPr>
        <p:spPr>
          <a:xfrm>
            <a:off x="6309000" y="4101800"/>
            <a:ext cx="2115000" cy="50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Determine whether frequencies are related</a:t>
            </a:r>
            <a:endParaRPr dirty="0"/>
          </a:p>
        </p:txBody>
      </p:sp>
      <p:grpSp>
        <p:nvGrpSpPr>
          <p:cNvPr id="228" name="Google Shape;228;p27"/>
          <p:cNvGrpSpPr/>
          <p:nvPr/>
        </p:nvGrpSpPr>
        <p:grpSpPr>
          <a:xfrm>
            <a:off x="2216166" y="2281788"/>
            <a:ext cx="579900" cy="579900"/>
            <a:chOff x="2901297" y="3911013"/>
            <a:chExt cx="579900" cy="579900"/>
          </a:xfrm>
          <a:solidFill>
            <a:srgbClr val="FACC0A"/>
          </a:solidFill>
        </p:grpSpPr>
        <p:sp>
          <p:nvSpPr>
            <p:cNvPr id="229" name="Google Shape;229;p27"/>
            <p:cNvSpPr/>
            <p:nvPr/>
          </p:nvSpPr>
          <p:spPr>
            <a:xfrm>
              <a:off x="2901297" y="3911013"/>
              <a:ext cx="579900" cy="5799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0" name="Google Shape;230;p27"/>
            <p:cNvGrpSpPr/>
            <p:nvPr/>
          </p:nvGrpSpPr>
          <p:grpSpPr>
            <a:xfrm>
              <a:off x="2999351" y="4017284"/>
              <a:ext cx="383792" cy="367357"/>
              <a:chOff x="3147619" y="3995392"/>
              <a:chExt cx="383792" cy="367357"/>
            </a:xfrm>
            <a:grpFill/>
          </p:grpSpPr>
          <p:sp>
            <p:nvSpPr>
              <p:cNvPr id="231" name="Google Shape;231;p27"/>
              <p:cNvSpPr/>
              <p:nvPr/>
            </p:nvSpPr>
            <p:spPr>
              <a:xfrm>
                <a:off x="3221127" y="4060669"/>
                <a:ext cx="236775" cy="236827"/>
              </a:xfrm>
              <a:custGeom>
                <a:avLst/>
                <a:gdLst/>
                <a:ahLst/>
                <a:cxnLst/>
                <a:rect l="l" t="t" r="r" b="b"/>
                <a:pathLst>
                  <a:path w="9119" h="9121" extrusionOk="0">
                    <a:moveTo>
                      <a:pt x="1051" y="3293"/>
                    </a:moveTo>
                    <a:lnTo>
                      <a:pt x="2005" y="4179"/>
                    </a:lnTo>
                    <a:lnTo>
                      <a:pt x="1887" y="5879"/>
                    </a:lnTo>
                    <a:lnTo>
                      <a:pt x="1111" y="5984"/>
                    </a:lnTo>
                    <a:cubicBezTo>
                      <a:pt x="930" y="5545"/>
                      <a:pt x="828" y="5064"/>
                      <a:pt x="828" y="4560"/>
                    </a:cubicBezTo>
                    <a:cubicBezTo>
                      <a:pt x="828" y="4115"/>
                      <a:pt x="907" y="3689"/>
                      <a:pt x="1051" y="3293"/>
                    </a:cubicBezTo>
                    <a:close/>
                    <a:moveTo>
                      <a:pt x="4559" y="830"/>
                    </a:moveTo>
                    <a:cubicBezTo>
                      <a:pt x="6617" y="830"/>
                      <a:pt x="8289" y="2504"/>
                      <a:pt x="8289" y="4560"/>
                    </a:cubicBezTo>
                    <a:cubicBezTo>
                      <a:pt x="8289" y="5128"/>
                      <a:pt x="8162" y="5666"/>
                      <a:pt x="7934" y="6149"/>
                    </a:cubicBezTo>
                    <a:lnTo>
                      <a:pt x="6475" y="5216"/>
                    </a:lnTo>
                    <a:lnTo>
                      <a:pt x="6070" y="3393"/>
                    </a:lnTo>
                    <a:cubicBezTo>
                      <a:pt x="6041" y="3266"/>
                      <a:pt x="5955" y="3159"/>
                      <a:pt x="5837" y="3106"/>
                    </a:cubicBezTo>
                    <a:lnTo>
                      <a:pt x="3661" y="2115"/>
                    </a:lnTo>
                    <a:lnTo>
                      <a:pt x="3735" y="922"/>
                    </a:lnTo>
                    <a:cubicBezTo>
                      <a:pt x="4000" y="862"/>
                      <a:pt x="4276" y="830"/>
                      <a:pt x="4559" y="830"/>
                    </a:cubicBezTo>
                    <a:close/>
                    <a:moveTo>
                      <a:pt x="2886" y="1227"/>
                    </a:moveTo>
                    <a:lnTo>
                      <a:pt x="2817" y="2347"/>
                    </a:lnTo>
                    <a:cubicBezTo>
                      <a:pt x="2806" y="2518"/>
                      <a:pt x="2903" y="2678"/>
                      <a:pt x="3059" y="2751"/>
                    </a:cubicBezTo>
                    <a:lnTo>
                      <a:pt x="5304" y="3774"/>
                    </a:lnTo>
                    <a:lnTo>
                      <a:pt x="5702" y="5563"/>
                    </a:lnTo>
                    <a:cubicBezTo>
                      <a:pt x="5726" y="5669"/>
                      <a:pt x="5790" y="5763"/>
                      <a:pt x="5884" y="5821"/>
                    </a:cubicBezTo>
                    <a:lnTo>
                      <a:pt x="7500" y="6854"/>
                    </a:lnTo>
                    <a:cubicBezTo>
                      <a:pt x="6815" y="7727"/>
                      <a:pt x="5752" y="8290"/>
                      <a:pt x="4560" y="8291"/>
                    </a:cubicBezTo>
                    <a:lnTo>
                      <a:pt x="4560" y="8291"/>
                    </a:lnTo>
                    <a:cubicBezTo>
                      <a:pt x="3325" y="8290"/>
                      <a:pt x="2228" y="7688"/>
                      <a:pt x="1550" y="6760"/>
                    </a:cubicBezTo>
                    <a:lnTo>
                      <a:pt x="2334" y="6655"/>
                    </a:lnTo>
                    <a:cubicBezTo>
                      <a:pt x="2528" y="6630"/>
                      <a:pt x="2678" y="6470"/>
                      <a:pt x="2691" y="6273"/>
                    </a:cubicBezTo>
                    <a:lnTo>
                      <a:pt x="2844" y="4039"/>
                    </a:lnTo>
                    <a:cubicBezTo>
                      <a:pt x="2854" y="3913"/>
                      <a:pt x="2806" y="3792"/>
                      <a:pt x="2714" y="3706"/>
                    </a:cubicBezTo>
                    <a:lnTo>
                      <a:pt x="1437" y="2520"/>
                    </a:lnTo>
                    <a:cubicBezTo>
                      <a:pt x="1797" y="1973"/>
                      <a:pt x="2297" y="1524"/>
                      <a:pt x="2886" y="1227"/>
                    </a:cubicBezTo>
                    <a:close/>
                    <a:moveTo>
                      <a:pt x="4560" y="0"/>
                    </a:moveTo>
                    <a:cubicBezTo>
                      <a:pt x="2044" y="0"/>
                      <a:pt x="0" y="2047"/>
                      <a:pt x="0" y="4560"/>
                    </a:cubicBezTo>
                    <a:cubicBezTo>
                      <a:pt x="0" y="7073"/>
                      <a:pt x="2045" y="9120"/>
                      <a:pt x="4560" y="9120"/>
                    </a:cubicBezTo>
                    <a:cubicBezTo>
                      <a:pt x="7074" y="9120"/>
                      <a:pt x="9119" y="7080"/>
                      <a:pt x="9119" y="4560"/>
                    </a:cubicBezTo>
                    <a:cubicBezTo>
                      <a:pt x="9119" y="2041"/>
                      <a:pt x="7074" y="0"/>
                      <a:pt x="45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7"/>
              <p:cNvSpPr/>
              <p:nvPr/>
            </p:nvSpPr>
            <p:spPr>
              <a:xfrm>
                <a:off x="3240731" y="3995392"/>
                <a:ext cx="197568" cy="44686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1721" extrusionOk="0">
                    <a:moveTo>
                      <a:pt x="3804" y="1"/>
                    </a:moveTo>
                    <a:cubicBezTo>
                      <a:pt x="2581" y="1"/>
                      <a:pt x="1358" y="316"/>
                      <a:pt x="267" y="947"/>
                    </a:cubicBezTo>
                    <a:cubicBezTo>
                      <a:pt x="69" y="1062"/>
                      <a:pt x="1" y="1315"/>
                      <a:pt x="115" y="1513"/>
                    </a:cubicBezTo>
                    <a:cubicBezTo>
                      <a:pt x="192" y="1647"/>
                      <a:pt x="331" y="1721"/>
                      <a:pt x="475" y="1721"/>
                    </a:cubicBezTo>
                    <a:cubicBezTo>
                      <a:pt x="545" y="1721"/>
                      <a:pt x="617" y="1703"/>
                      <a:pt x="682" y="1665"/>
                    </a:cubicBezTo>
                    <a:cubicBezTo>
                      <a:pt x="1644" y="1108"/>
                      <a:pt x="2725" y="829"/>
                      <a:pt x="3805" y="829"/>
                    </a:cubicBezTo>
                    <a:cubicBezTo>
                      <a:pt x="4885" y="829"/>
                      <a:pt x="5965" y="1108"/>
                      <a:pt x="6927" y="1665"/>
                    </a:cubicBezTo>
                    <a:cubicBezTo>
                      <a:pt x="6992" y="1703"/>
                      <a:pt x="7063" y="1721"/>
                      <a:pt x="7133" y="1721"/>
                    </a:cubicBezTo>
                    <a:cubicBezTo>
                      <a:pt x="7277" y="1721"/>
                      <a:pt x="7417" y="1646"/>
                      <a:pt x="7494" y="1513"/>
                    </a:cubicBezTo>
                    <a:cubicBezTo>
                      <a:pt x="7608" y="1315"/>
                      <a:pt x="7540" y="1062"/>
                      <a:pt x="7342" y="947"/>
                    </a:cubicBezTo>
                    <a:cubicBezTo>
                      <a:pt x="6251" y="316"/>
                      <a:pt x="5028" y="1"/>
                      <a:pt x="380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7"/>
              <p:cNvSpPr/>
              <p:nvPr/>
            </p:nvSpPr>
            <p:spPr>
              <a:xfrm>
                <a:off x="3240731" y="4318063"/>
                <a:ext cx="197568" cy="44686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1721" extrusionOk="0">
                    <a:moveTo>
                      <a:pt x="475" y="1"/>
                    </a:moveTo>
                    <a:cubicBezTo>
                      <a:pt x="331" y="1"/>
                      <a:pt x="192" y="75"/>
                      <a:pt x="115" y="208"/>
                    </a:cubicBezTo>
                    <a:cubicBezTo>
                      <a:pt x="1" y="407"/>
                      <a:pt x="69" y="660"/>
                      <a:pt x="267" y="775"/>
                    </a:cubicBezTo>
                    <a:cubicBezTo>
                      <a:pt x="1358" y="1405"/>
                      <a:pt x="2581" y="1721"/>
                      <a:pt x="3805" y="1721"/>
                    </a:cubicBezTo>
                    <a:cubicBezTo>
                      <a:pt x="5028" y="1721"/>
                      <a:pt x="6251" y="1406"/>
                      <a:pt x="7342" y="775"/>
                    </a:cubicBezTo>
                    <a:cubicBezTo>
                      <a:pt x="7540" y="660"/>
                      <a:pt x="7608" y="407"/>
                      <a:pt x="7494" y="208"/>
                    </a:cubicBezTo>
                    <a:cubicBezTo>
                      <a:pt x="7417" y="75"/>
                      <a:pt x="7278" y="1"/>
                      <a:pt x="7134" y="1"/>
                    </a:cubicBezTo>
                    <a:cubicBezTo>
                      <a:pt x="7064" y="1"/>
                      <a:pt x="6993" y="19"/>
                      <a:pt x="6927" y="56"/>
                    </a:cubicBezTo>
                    <a:cubicBezTo>
                      <a:pt x="5965" y="613"/>
                      <a:pt x="4884" y="892"/>
                      <a:pt x="3804" y="892"/>
                    </a:cubicBezTo>
                    <a:cubicBezTo>
                      <a:pt x="2724" y="892"/>
                      <a:pt x="1644" y="614"/>
                      <a:pt x="682" y="56"/>
                    </a:cubicBezTo>
                    <a:cubicBezTo>
                      <a:pt x="617" y="19"/>
                      <a:pt x="545" y="1"/>
                      <a:pt x="47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7"/>
              <p:cNvSpPr/>
              <p:nvPr/>
            </p:nvSpPr>
            <p:spPr>
              <a:xfrm>
                <a:off x="3147619" y="4081831"/>
                <a:ext cx="54423" cy="194504"/>
              </a:xfrm>
              <a:custGeom>
                <a:avLst/>
                <a:gdLst/>
                <a:ahLst/>
                <a:cxnLst/>
                <a:rect l="l" t="t" r="r" b="b"/>
                <a:pathLst>
                  <a:path w="2096" h="7491" extrusionOk="0">
                    <a:moveTo>
                      <a:pt x="1622" y="1"/>
                    </a:moveTo>
                    <a:cubicBezTo>
                      <a:pt x="1479" y="1"/>
                      <a:pt x="1341" y="74"/>
                      <a:pt x="1264" y="207"/>
                    </a:cubicBezTo>
                    <a:cubicBezTo>
                      <a:pt x="2" y="2388"/>
                      <a:pt x="0" y="5100"/>
                      <a:pt x="1264" y="7283"/>
                    </a:cubicBezTo>
                    <a:cubicBezTo>
                      <a:pt x="1341" y="7417"/>
                      <a:pt x="1480" y="7491"/>
                      <a:pt x="1623" y="7491"/>
                    </a:cubicBezTo>
                    <a:cubicBezTo>
                      <a:pt x="1694" y="7491"/>
                      <a:pt x="1765" y="7473"/>
                      <a:pt x="1831" y="7435"/>
                    </a:cubicBezTo>
                    <a:cubicBezTo>
                      <a:pt x="2027" y="7319"/>
                      <a:pt x="2095" y="7066"/>
                      <a:pt x="1981" y="6869"/>
                    </a:cubicBezTo>
                    <a:cubicBezTo>
                      <a:pt x="869" y="4945"/>
                      <a:pt x="867" y="2549"/>
                      <a:pt x="1981" y="622"/>
                    </a:cubicBezTo>
                    <a:cubicBezTo>
                      <a:pt x="2095" y="425"/>
                      <a:pt x="2027" y="171"/>
                      <a:pt x="1831" y="57"/>
                    </a:cubicBezTo>
                    <a:cubicBezTo>
                      <a:pt x="1765" y="19"/>
                      <a:pt x="1693" y="1"/>
                      <a:pt x="162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7"/>
              <p:cNvSpPr/>
              <p:nvPr/>
            </p:nvSpPr>
            <p:spPr>
              <a:xfrm>
                <a:off x="3476988" y="4081831"/>
                <a:ext cx="54423" cy="194478"/>
              </a:xfrm>
              <a:custGeom>
                <a:avLst/>
                <a:gdLst/>
                <a:ahLst/>
                <a:cxnLst/>
                <a:rect l="l" t="t" r="r" b="b"/>
                <a:pathLst>
                  <a:path w="2096" h="7490" extrusionOk="0">
                    <a:moveTo>
                      <a:pt x="473" y="0"/>
                    </a:moveTo>
                    <a:cubicBezTo>
                      <a:pt x="402" y="0"/>
                      <a:pt x="331" y="18"/>
                      <a:pt x="265" y="55"/>
                    </a:cubicBezTo>
                    <a:cubicBezTo>
                      <a:pt x="69" y="170"/>
                      <a:pt x="1" y="425"/>
                      <a:pt x="115" y="622"/>
                    </a:cubicBezTo>
                    <a:cubicBezTo>
                      <a:pt x="1228" y="2546"/>
                      <a:pt x="1229" y="4941"/>
                      <a:pt x="115" y="6869"/>
                    </a:cubicBezTo>
                    <a:cubicBezTo>
                      <a:pt x="1" y="7066"/>
                      <a:pt x="69" y="7319"/>
                      <a:pt x="265" y="7434"/>
                    </a:cubicBezTo>
                    <a:cubicBezTo>
                      <a:pt x="331" y="7471"/>
                      <a:pt x="403" y="7489"/>
                      <a:pt x="473" y="7489"/>
                    </a:cubicBezTo>
                    <a:cubicBezTo>
                      <a:pt x="616" y="7489"/>
                      <a:pt x="755" y="7415"/>
                      <a:pt x="832" y="7283"/>
                    </a:cubicBezTo>
                    <a:cubicBezTo>
                      <a:pt x="2094" y="5103"/>
                      <a:pt x="2096" y="2391"/>
                      <a:pt x="832" y="207"/>
                    </a:cubicBezTo>
                    <a:cubicBezTo>
                      <a:pt x="755" y="74"/>
                      <a:pt x="616" y="0"/>
                      <a:pt x="47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7"/>
              <p:cNvSpPr/>
              <p:nvPr/>
            </p:nvSpPr>
            <p:spPr>
              <a:xfrm>
                <a:off x="3303930" y="4203972"/>
                <a:ext cx="76571" cy="62939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2424" extrusionOk="0">
                    <a:moveTo>
                      <a:pt x="1066" y="1044"/>
                    </a:moveTo>
                    <a:lnTo>
                      <a:pt x="1492" y="1288"/>
                    </a:lnTo>
                    <a:lnTo>
                      <a:pt x="944" y="1508"/>
                    </a:lnTo>
                    <a:lnTo>
                      <a:pt x="1066" y="1044"/>
                    </a:lnTo>
                    <a:close/>
                    <a:moveTo>
                      <a:pt x="805" y="0"/>
                    </a:moveTo>
                    <a:cubicBezTo>
                      <a:pt x="626" y="0"/>
                      <a:pt x="456" y="119"/>
                      <a:pt x="404" y="308"/>
                    </a:cubicBezTo>
                    <a:lnTo>
                      <a:pt x="46" y="1655"/>
                    </a:lnTo>
                    <a:cubicBezTo>
                      <a:pt x="1" y="1824"/>
                      <a:pt x="67" y="2003"/>
                      <a:pt x="211" y="2103"/>
                    </a:cubicBezTo>
                    <a:lnTo>
                      <a:pt x="571" y="2350"/>
                    </a:lnTo>
                    <a:cubicBezTo>
                      <a:pt x="641" y="2398"/>
                      <a:pt x="723" y="2423"/>
                      <a:pt x="806" y="2423"/>
                    </a:cubicBezTo>
                    <a:cubicBezTo>
                      <a:pt x="857" y="2423"/>
                      <a:pt x="909" y="2414"/>
                      <a:pt x="958" y="2394"/>
                    </a:cubicBezTo>
                    <a:lnTo>
                      <a:pt x="2595" y="1742"/>
                    </a:lnTo>
                    <a:cubicBezTo>
                      <a:pt x="2918" y="1613"/>
                      <a:pt x="2948" y="1169"/>
                      <a:pt x="2648" y="998"/>
                    </a:cubicBezTo>
                    <a:lnTo>
                      <a:pt x="1011" y="57"/>
                    </a:lnTo>
                    <a:cubicBezTo>
                      <a:pt x="946" y="18"/>
                      <a:pt x="875" y="0"/>
                      <a:pt x="8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7" name="Google Shape;237;p27"/>
          <p:cNvSpPr/>
          <p:nvPr/>
        </p:nvSpPr>
        <p:spPr>
          <a:xfrm>
            <a:off x="8430766" y="-499225"/>
            <a:ext cx="1210500" cy="1210500"/>
          </a:xfrm>
          <a:prstGeom prst="ellipse">
            <a:avLst/>
          </a:prstGeom>
          <a:solidFill>
            <a:srgbClr val="FACC0A">
              <a:alpha val="48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Placeholder 4" descr="Solar panels on a roof&#10;&#10;Description automatically generated with medium confidence">
            <a:extLst>
              <a:ext uri="{FF2B5EF4-FFF2-40B4-BE49-F238E27FC236}">
                <a16:creationId xmlns:a16="http://schemas.microsoft.com/office/drawing/2014/main" id="{B7B066D2-FE49-00D4-6B9B-CD61BD6ABB86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3"/>
          <a:srcRect l="25164" r="25164"/>
          <a:stretch>
            <a:fillRect/>
          </a:stretch>
        </p:blipFill>
        <p:spPr/>
      </p:pic>
      <p:sp>
        <p:nvSpPr>
          <p:cNvPr id="227" name="Google Shape;227;p27"/>
          <p:cNvSpPr/>
          <p:nvPr/>
        </p:nvSpPr>
        <p:spPr>
          <a:xfrm>
            <a:off x="-637959" y="459925"/>
            <a:ext cx="1210500" cy="1210500"/>
          </a:xfrm>
          <a:prstGeom prst="ellipse">
            <a:avLst/>
          </a:prstGeom>
          <a:solidFill>
            <a:srgbClr val="FACC0A">
              <a:alpha val="48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F2127D-8684-306E-C9BE-94171FAE6DBD}"/>
              </a:ext>
            </a:extLst>
          </p:cNvPr>
          <p:cNvSpPr txBox="1"/>
          <p:nvPr/>
        </p:nvSpPr>
        <p:spPr>
          <a:xfrm>
            <a:off x="-32709" y="4919637"/>
            <a:ext cx="38256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Source: Zeno Renewables https://www.livezeno.com/wp-content/uploads/2022/01/Panel-1.png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5FFC798-1F15-75C7-43A7-348F580BFF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69"/>
          <a:stretch/>
        </p:blipFill>
        <p:spPr>
          <a:xfrm>
            <a:off x="799001" y="296921"/>
            <a:ext cx="7400118" cy="22043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0678AB-EDC3-57E2-4CEC-D608E38DA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819" y="2642193"/>
            <a:ext cx="7309805" cy="2239600"/>
          </a:xfrm>
          <a:prstGeom prst="rect">
            <a:avLst/>
          </a:prstGeom>
        </p:spPr>
      </p:pic>
      <p:sp>
        <p:nvSpPr>
          <p:cNvPr id="2" name="Google Shape;331;p31">
            <a:extLst>
              <a:ext uri="{FF2B5EF4-FFF2-40B4-BE49-F238E27FC236}">
                <a16:creationId xmlns:a16="http://schemas.microsoft.com/office/drawing/2014/main" id="{38846965-8B6C-A2D0-8F6D-22CC724B1D14}"/>
              </a:ext>
            </a:extLst>
          </p:cNvPr>
          <p:cNvSpPr/>
          <p:nvPr/>
        </p:nvSpPr>
        <p:spPr>
          <a:xfrm>
            <a:off x="8696879" y="1583591"/>
            <a:ext cx="1210500" cy="1210500"/>
          </a:xfrm>
          <a:prstGeom prst="ellipse">
            <a:avLst/>
          </a:prstGeom>
          <a:solidFill>
            <a:srgbClr val="FACC0A">
              <a:alpha val="48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331;p31">
            <a:extLst>
              <a:ext uri="{FF2B5EF4-FFF2-40B4-BE49-F238E27FC236}">
                <a16:creationId xmlns:a16="http://schemas.microsoft.com/office/drawing/2014/main" id="{C1FCB083-D266-D80B-0FFB-9C3038C4D157}"/>
              </a:ext>
            </a:extLst>
          </p:cNvPr>
          <p:cNvSpPr/>
          <p:nvPr/>
        </p:nvSpPr>
        <p:spPr>
          <a:xfrm>
            <a:off x="-1097984" y="4276543"/>
            <a:ext cx="1210500" cy="1210500"/>
          </a:xfrm>
          <a:prstGeom prst="ellipse">
            <a:avLst/>
          </a:prstGeom>
          <a:solidFill>
            <a:srgbClr val="FACC0A">
              <a:alpha val="48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C01E83-6C3A-22A8-DB84-6F1374C80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64" y="298220"/>
            <a:ext cx="8493655" cy="4348655"/>
          </a:xfrm>
          <a:prstGeom prst="rect">
            <a:avLst/>
          </a:prstGeom>
        </p:spPr>
      </p:pic>
      <p:sp>
        <p:nvSpPr>
          <p:cNvPr id="2" name="Google Shape;331;p31">
            <a:extLst>
              <a:ext uri="{FF2B5EF4-FFF2-40B4-BE49-F238E27FC236}">
                <a16:creationId xmlns:a16="http://schemas.microsoft.com/office/drawing/2014/main" id="{A711BB7F-2FBE-4EFB-F10A-D81F8251444F}"/>
              </a:ext>
            </a:extLst>
          </p:cNvPr>
          <p:cNvSpPr/>
          <p:nvPr/>
        </p:nvSpPr>
        <p:spPr>
          <a:xfrm>
            <a:off x="-458593" y="-987729"/>
            <a:ext cx="1210500" cy="1210500"/>
          </a:xfrm>
          <a:prstGeom prst="ellipse">
            <a:avLst/>
          </a:prstGeom>
          <a:solidFill>
            <a:srgbClr val="FACC0A">
              <a:alpha val="48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331;p31">
            <a:extLst>
              <a:ext uri="{FF2B5EF4-FFF2-40B4-BE49-F238E27FC236}">
                <a16:creationId xmlns:a16="http://schemas.microsoft.com/office/drawing/2014/main" id="{21631A04-D555-689C-076C-13B598DEB2D5}"/>
              </a:ext>
            </a:extLst>
          </p:cNvPr>
          <p:cNvSpPr/>
          <p:nvPr/>
        </p:nvSpPr>
        <p:spPr>
          <a:xfrm>
            <a:off x="8004764" y="4722324"/>
            <a:ext cx="1210500" cy="1210500"/>
          </a:xfrm>
          <a:prstGeom prst="ellipse">
            <a:avLst/>
          </a:prstGeom>
          <a:solidFill>
            <a:srgbClr val="FACC0A">
              <a:alpha val="48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5881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48;p42">
            <a:extLst>
              <a:ext uri="{FF2B5EF4-FFF2-40B4-BE49-F238E27FC236}">
                <a16:creationId xmlns:a16="http://schemas.microsoft.com/office/drawing/2014/main" id="{F7FE6850-20FF-5845-E846-7BF046B557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General Trends</a:t>
            </a:r>
            <a:endParaRPr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948C27-BA5F-DF16-3B3A-C6C98A5A3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634" y="1112200"/>
            <a:ext cx="2250648" cy="17901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9941B5-91C5-B336-358E-B9B54FA70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68" y="3026143"/>
            <a:ext cx="2305082" cy="18567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89DE55-221A-A4F5-E146-3317B472D360}"/>
              </a:ext>
            </a:extLst>
          </p:cNvPr>
          <p:cNvSpPr txBox="1"/>
          <p:nvPr/>
        </p:nvSpPr>
        <p:spPr>
          <a:xfrm>
            <a:off x="6221946" y="1398550"/>
            <a:ext cx="2648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200" dirty="0">
                <a:latin typeface="Montserrat" panose="00000500000000000000" pitchFamily="2" charset="0"/>
                <a:sym typeface="Wingdings" panose="05000000000000000000" pitchFamily="2" charset="2"/>
              </a:rPr>
              <a:t>Negative trend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200" dirty="0">
                <a:latin typeface="Montserrat" panose="00000500000000000000" pitchFamily="2" charset="0"/>
                <a:sym typeface="Wingdings" panose="05000000000000000000" pitchFamily="2" charset="2"/>
              </a:rPr>
              <a:t>Large confidence interval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200" dirty="0">
                <a:latin typeface="Montserrat" panose="00000500000000000000" pitchFamily="2" charset="0"/>
                <a:sym typeface="Wingdings" panose="05000000000000000000" pitchFamily="2" charset="2"/>
              </a:rPr>
              <a:t>Large uncertainty</a:t>
            </a:r>
            <a:endParaRPr lang="en-US" sz="1200" dirty="0">
              <a:latin typeface="Montserrat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BAF614-B70A-5DF7-5AE8-3C5D7270600C}"/>
              </a:ext>
            </a:extLst>
          </p:cNvPr>
          <p:cNvSpPr txBox="1"/>
          <p:nvPr/>
        </p:nvSpPr>
        <p:spPr>
          <a:xfrm>
            <a:off x="6242671" y="3461595"/>
            <a:ext cx="2648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200" dirty="0">
                <a:latin typeface="Montserrat" panose="00000500000000000000" pitchFamily="2" charset="0"/>
                <a:sym typeface="Wingdings" panose="05000000000000000000" pitchFamily="2" charset="2"/>
              </a:rPr>
              <a:t>Very slight negative trend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200" dirty="0">
                <a:latin typeface="Montserrat" panose="00000500000000000000" pitchFamily="2" charset="0"/>
                <a:sym typeface="Wingdings" panose="05000000000000000000" pitchFamily="2" charset="2"/>
              </a:rPr>
              <a:t>Small confidence interval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200" dirty="0">
                <a:latin typeface="Montserrat" panose="00000500000000000000" pitchFamily="2" charset="0"/>
                <a:sym typeface="Wingdings" panose="05000000000000000000" pitchFamily="2" charset="2"/>
              </a:rPr>
              <a:t>Small uncertainty</a:t>
            </a:r>
            <a:endParaRPr lang="en-US" sz="1200" dirty="0">
              <a:latin typeface="Montserrat" panose="000005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72AECC-4EE2-72D1-BEAA-A60F05191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8638" y="1101163"/>
            <a:ext cx="2299082" cy="18012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F30A7D-B9C5-6E99-C13E-1AFB0B2D06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8638" y="2970642"/>
            <a:ext cx="2250648" cy="1865147"/>
          </a:xfrm>
          <a:prstGeom prst="rect">
            <a:avLst/>
          </a:prstGeom>
        </p:spPr>
      </p:pic>
      <p:sp>
        <p:nvSpPr>
          <p:cNvPr id="10" name="Google Shape;331;p31">
            <a:extLst>
              <a:ext uri="{FF2B5EF4-FFF2-40B4-BE49-F238E27FC236}">
                <a16:creationId xmlns:a16="http://schemas.microsoft.com/office/drawing/2014/main" id="{AE9EE39B-C43D-DD3A-44F0-E9B82ED37B86}"/>
              </a:ext>
            </a:extLst>
          </p:cNvPr>
          <p:cNvSpPr/>
          <p:nvPr/>
        </p:nvSpPr>
        <p:spPr>
          <a:xfrm>
            <a:off x="-59832" y="-794753"/>
            <a:ext cx="1210500" cy="1210500"/>
          </a:xfrm>
          <a:prstGeom prst="ellipse">
            <a:avLst/>
          </a:prstGeom>
          <a:solidFill>
            <a:srgbClr val="FACC0A">
              <a:alpha val="48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31;p31">
            <a:extLst>
              <a:ext uri="{FF2B5EF4-FFF2-40B4-BE49-F238E27FC236}">
                <a16:creationId xmlns:a16="http://schemas.microsoft.com/office/drawing/2014/main" id="{14E6C100-D851-EB48-3055-2B679D7873C4}"/>
              </a:ext>
            </a:extLst>
          </p:cNvPr>
          <p:cNvSpPr/>
          <p:nvPr/>
        </p:nvSpPr>
        <p:spPr>
          <a:xfrm>
            <a:off x="8870613" y="2082632"/>
            <a:ext cx="1210500" cy="1210500"/>
          </a:xfrm>
          <a:prstGeom prst="ellipse">
            <a:avLst/>
          </a:prstGeom>
          <a:solidFill>
            <a:srgbClr val="FACC0A">
              <a:alpha val="48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83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648;p42">
            <a:extLst>
              <a:ext uri="{FF2B5EF4-FFF2-40B4-BE49-F238E27FC236}">
                <a16:creationId xmlns:a16="http://schemas.microsoft.com/office/drawing/2014/main" id="{8F257B00-4B0A-389A-449B-209872461D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Solar Energy Production Periodogram</a:t>
            </a:r>
            <a:endParaRPr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B7D7C2-6D99-273B-328E-811D3A3AF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184" y="1112200"/>
            <a:ext cx="2176372" cy="18029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2411D1-B723-DDB8-31C8-2DEE458C6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091" y="3142300"/>
            <a:ext cx="2076465" cy="177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DDB20C-0781-D736-4D61-72B8E77AB1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8842" y="1112200"/>
            <a:ext cx="4572000" cy="18029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E418C9-3613-5034-D341-E5795D0AB1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" b="1525"/>
          <a:stretch/>
        </p:blipFill>
        <p:spPr>
          <a:xfrm>
            <a:off x="3339951" y="3142300"/>
            <a:ext cx="4572000" cy="1728150"/>
          </a:xfrm>
          <a:prstGeom prst="rect">
            <a:avLst/>
          </a:prstGeom>
        </p:spPr>
      </p:pic>
      <p:sp>
        <p:nvSpPr>
          <p:cNvPr id="16" name="Google Shape;331;p31">
            <a:extLst>
              <a:ext uri="{FF2B5EF4-FFF2-40B4-BE49-F238E27FC236}">
                <a16:creationId xmlns:a16="http://schemas.microsoft.com/office/drawing/2014/main" id="{85196507-7CBE-7F2C-BDA2-91ACAD6BA113}"/>
              </a:ext>
            </a:extLst>
          </p:cNvPr>
          <p:cNvSpPr/>
          <p:nvPr/>
        </p:nvSpPr>
        <p:spPr>
          <a:xfrm>
            <a:off x="-916639" y="3709800"/>
            <a:ext cx="1210500" cy="1210500"/>
          </a:xfrm>
          <a:prstGeom prst="ellipse">
            <a:avLst/>
          </a:prstGeom>
          <a:solidFill>
            <a:srgbClr val="FACC0A">
              <a:alpha val="48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331;p31">
            <a:extLst>
              <a:ext uri="{FF2B5EF4-FFF2-40B4-BE49-F238E27FC236}">
                <a16:creationId xmlns:a16="http://schemas.microsoft.com/office/drawing/2014/main" id="{33C79F05-BD7C-6835-AAC2-FC2E282353B3}"/>
              </a:ext>
            </a:extLst>
          </p:cNvPr>
          <p:cNvSpPr/>
          <p:nvPr/>
        </p:nvSpPr>
        <p:spPr>
          <a:xfrm>
            <a:off x="8538750" y="-384650"/>
            <a:ext cx="1210500" cy="1210500"/>
          </a:xfrm>
          <a:prstGeom prst="ellipse">
            <a:avLst/>
          </a:prstGeom>
          <a:solidFill>
            <a:srgbClr val="FACC0A">
              <a:alpha val="48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6584908"/>
      </p:ext>
    </p:extLst>
  </p:cSld>
  <p:clrMapOvr>
    <a:masterClrMapping/>
  </p:clrMapOvr>
</p:sld>
</file>

<file path=ppt/theme/theme1.xml><?xml version="1.0" encoding="utf-8"?>
<a:theme xmlns:a="http://schemas.openxmlformats.org/drawingml/2006/main" name="Solar Cell Technology Implementation Pitch Deck by Slidesgo">
  <a:themeElements>
    <a:clrScheme name="Simple Light">
      <a:dk1>
        <a:srgbClr val="191919"/>
      </a:dk1>
      <a:lt1>
        <a:srgbClr val="FFFFFF"/>
      </a:lt1>
      <a:dk2>
        <a:srgbClr val="7FD85A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670</Words>
  <Application>Microsoft Office PowerPoint</Application>
  <PresentationFormat>On-screen Show (16:9)</PresentationFormat>
  <Paragraphs>89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Bebas Neue</vt:lpstr>
      <vt:lpstr>Montserrat SemiBold</vt:lpstr>
      <vt:lpstr>Nunito Light</vt:lpstr>
      <vt:lpstr>Montserrat Bold</vt:lpstr>
      <vt:lpstr>Wingdings</vt:lpstr>
      <vt:lpstr>Montserrat</vt:lpstr>
      <vt:lpstr>Montserrat Light</vt:lpstr>
      <vt:lpstr>Arial</vt:lpstr>
      <vt:lpstr>Montserrat Medium</vt:lpstr>
      <vt:lpstr>Times New Roman</vt:lpstr>
      <vt:lpstr>Anaheim</vt:lpstr>
      <vt:lpstr>Solar Cell Technology Implementation Pitch Deck by Slidesgo</vt:lpstr>
      <vt:lpstr>Solar Energy Production vs Average Daily Temperature</vt:lpstr>
      <vt:lpstr>How does solar energy production change over time?  Is solar energy production and average daily temperature related?</vt:lpstr>
      <vt:lpstr>Hypothesis</vt:lpstr>
      <vt:lpstr>Data Sources</vt:lpstr>
      <vt:lpstr>Approach and Methods of Analysis</vt:lpstr>
      <vt:lpstr>PowerPoint Presentation</vt:lpstr>
      <vt:lpstr>PowerPoint Presentation</vt:lpstr>
      <vt:lpstr>General Trends</vt:lpstr>
      <vt:lpstr>Solar Energy Production Periodogram</vt:lpstr>
      <vt:lpstr>PowerPoint Presentation</vt:lpstr>
      <vt:lpstr>PowerPoint Presentation</vt:lpstr>
      <vt:lpstr>PowerPoint Presentation</vt:lpstr>
      <vt:lpstr>Observations, Uncertainty,  and Results </vt:lpstr>
      <vt:lpstr>Conclusions</vt:lpstr>
      <vt:lpstr>Significance and Future Exploration</vt:lpstr>
      <vt:lpstr>Thank you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Energy Production vs Average Daily Temperature</dc:title>
  <cp:lastModifiedBy>Nhan, Grace</cp:lastModifiedBy>
  <cp:revision>3</cp:revision>
  <dcterms:modified xsi:type="dcterms:W3CDTF">2023-04-19T07:52:47Z</dcterms:modified>
</cp:coreProperties>
</file>