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258" r:id="rId4"/>
    <p:sldId id="313" r:id="rId5"/>
    <p:sldId id="259" r:id="rId6"/>
    <p:sldId id="317" r:id="rId7"/>
    <p:sldId id="260" r:id="rId8"/>
    <p:sldId id="265" r:id="rId9"/>
    <p:sldId id="314" r:id="rId10"/>
    <p:sldId id="315" r:id="rId11"/>
    <p:sldId id="316" r:id="rId12"/>
    <p:sldId id="263" r:id="rId13"/>
  </p:sldIdLst>
  <p:sldSz cx="9144000" cy="5143500" type="screen16x9"/>
  <p:notesSz cx="6858000" cy="9144000"/>
  <p:embeddedFontLst>
    <p:embeddedFont>
      <p:font typeface="Chewy" panose="020B0604020202020204" charset="0"/>
      <p:regular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Roboto Condensed Light" panose="02000000000000000000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71E40-0BE5-46BA-B92E-881E70E36D50}">
  <a:tblStyle styleId="{1C371E40-0BE5-46BA-B92E-881E70E36D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700FB44-F6BA-406F-9A9F-FC38DFC470CA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>
        <p:scale>
          <a:sx n="80" d="100"/>
          <a:sy n="80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ee570e8ed2_0_14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ee570e8ed2_0_14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35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ee570e8ed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ee570e8ed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09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ee570e8ed2_0_14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ee570e8ed2_0_14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ee570e8ed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ee570e8ed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eca171c1d5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eca171c1d5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ee570e8ed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ee570e8ed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75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eca171c1d5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eca171c1d5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eca171c1d5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eca171c1d5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23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eca171c1d5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eca171c1d5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ee570e8ed2_0_14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ee570e8ed2_0_14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ee570e8ed2_0_14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ee570e8ed2_0_14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89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95575" y="402200"/>
            <a:ext cx="4835225" cy="5378650"/>
          </a:xfrm>
          <a:custGeom>
            <a:avLst/>
            <a:gdLst/>
            <a:ahLst/>
            <a:cxnLst/>
            <a:rect l="l" t="t" r="r" b="b"/>
            <a:pathLst>
              <a:path w="193409" h="215146" extrusionOk="0">
                <a:moveTo>
                  <a:pt x="152589" y="0"/>
                </a:moveTo>
                <a:cubicBezTo>
                  <a:pt x="139046" y="0"/>
                  <a:pt x="124282" y="4397"/>
                  <a:pt x="113863" y="12766"/>
                </a:cubicBezTo>
                <a:cubicBezTo>
                  <a:pt x="101553" y="22615"/>
                  <a:pt x="93984" y="38116"/>
                  <a:pt x="93771" y="53861"/>
                </a:cubicBezTo>
                <a:cubicBezTo>
                  <a:pt x="93680" y="62098"/>
                  <a:pt x="95382" y="70822"/>
                  <a:pt x="91948" y="78330"/>
                </a:cubicBezTo>
                <a:cubicBezTo>
                  <a:pt x="87267" y="88543"/>
                  <a:pt x="75139" y="92524"/>
                  <a:pt x="64379" y="95746"/>
                </a:cubicBezTo>
                <a:cubicBezTo>
                  <a:pt x="53649" y="98968"/>
                  <a:pt x="41552" y="103862"/>
                  <a:pt x="38087" y="114500"/>
                </a:cubicBezTo>
                <a:cubicBezTo>
                  <a:pt x="34773" y="124592"/>
                  <a:pt x="40397" y="136963"/>
                  <a:pt x="34196" y="145534"/>
                </a:cubicBezTo>
                <a:cubicBezTo>
                  <a:pt x="29515" y="151978"/>
                  <a:pt x="20396" y="152981"/>
                  <a:pt x="13709" y="157328"/>
                </a:cubicBezTo>
                <a:cubicBezTo>
                  <a:pt x="2615" y="164471"/>
                  <a:pt x="1" y="180854"/>
                  <a:pt x="5989" y="192617"/>
                </a:cubicBezTo>
                <a:cubicBezTo>
                  <a:pt x="11977" y="204380"/>
                  <a:pt x="24652" y="211645"/>
                  <a:pt x="37631" y="214015"/>
                </a:cubicBezTo>
                <a:cubicBezTo>
                  <a:pt x="41948" y="214815"/>
                  <a:pt x="46299" y="215145"/>
                  <a:pt x="50662" y="215145"/>
                </a:cubicBezTo>
                <a:cubicBezTo>
                  <a:pt x="60889" y="215145"/>
                  <a:pt x="71189" y="213334"/>
                  <a:pt x="81309" y="211523"/>
                </a:cubicBezTo>
                <a:cubicBezTo>
                  <a:pt x="107206" y="206873"/>
                  <a:pt x="133134" y="202252"/>
                  <a:pt x="159031" y="197632"/>
                </a:cubicBezTo>
                <a:cubicBezTo>
                  <a:pt x="168849" y="195869"/>
                  <a:pt x="179548" y="193620"/>
                  <a:pt x="185810" y="185869"/>
                </a:cubicBezTo>
                <a:cubicBezTo>
                  <a:pt x="191281" y="179091"/>
                  <a:pt x="191980" y="169760"/>
                  <a:pt x="192223" y="161066"/>
                </a:cubicBezTo>
                <a:cubicBezTo>
                  <a:pt x="193409" y="116233"/>
                  <a:pt x="187907" y="71247"/>
                  <a:pt x="175901" y="28025"/>
                </a:cubicBezTo>
                <a:cubicBezTo>
                  <a:pt x="172740" y="16657"/>
                  <a:pt x="169426" y="699"/>
                  <a:pt x="155323" y="61"/>
                </a:cubicBezTo>
                <a:cubicBezTo>
                  <a:pt x="154418" y="21"/>
                  <a:pt x="153506" y="0"/>
                  <a:pt x="152589" y="0"/>
                </a:cubicBezTo>
                <a:close/>
              </a:path>
            </a:pathLst>
          </a:custGeom>
          <a:solidFill>
            <a:srgbClr val="A7A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570075" y="349400"/>
            <a:ext cx="424575" cy="380200"/>
            <a:chOff x="3158625" y="1679100"/>
            <a:chExt cx="424575" cy="380200"/>
          </a:xfrm>
        </p:grpSpPr>
        <p:sp>
          <p:nvSpPr>
            <p:cNvPr id="12" name="Google Shape;12;p2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70850" y="42871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flipH="1">
            <a:off x="4715313" y="4335700"/>
            <a:ext cx="947175" cy="861950"/>
            <a:chOff x="3575213" y="4145450"/>
            <a:chExt cx="947175" cy="861950"/>
          </a:xfrm>
        </p:grpSpPr>
        <p:sp>
          <p:nvSpPr>
            <p:cNvPr id="17" name="Google Shape;17;p2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591800" y="438350"/>
            <a:ext cx="473900" cy="508875"/>
            <a:chOff x="1566150" y="4150650"/>
            <a:chExt cx="473900" cy="508875"/>
          </a:xfrm>
        </p:grpSpPr>
        <p:sp>
          <p:nvSpPr>
            <p:cNvPr id="20" name="Google Shape;20;p2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717575" y="4268700"/>
            <a:ext cx="484500" cy="449300"/>
            <a:chOff x="1717575" y="4268700"/>
            <a:chExt cx="484500" cy="449300"/>
          </a:xfrm>
        </p:grpSpPr>
        <p:sp>
          <p:nvSpPr>
            <p:cNvPr id="28" name="Google Shape;28;p2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260800" y="3698050"/>
            <a:ext cx="527700" cy="570650"/>
          </a:xfrm>
          <a:custGeom>
            <a:avLst/>
            <a:gdLst/>
            <a:ahLst/>
            <a:cxnLst/>
            <a:rect l="l" t="t" r="r" b="b"/>
            <a:pathLst>
              <a:path w="21108" h="22826" extrusionOk="0">
                <a:moveTo>
                  <a:pt x="10511" y="0"/>
                </a:moveTo>
                <a:cubicBezTo>
                  <a:pt x="10149" y="0"/>
                  <a:pt x="9783" y="25"/>
                  <a:pt x="9415" y="76"/>
                </a:cubicBezTo>
                <a:cubicBezTo>
                  <a:pt x="5315" y="633"/>
                  <a:pt x="2911" y="4277"/>
                  <a:pt x="1873" y="7998"/>
                </a:cubicBezTo>
                <a:cubicBezTo>
                  <a:pt x="734" y="12072"/>
                  <a:pt x="0" y="18070"/>
                  <a:pt x="2152" y="21942"/>
                </a:cubicBezTo>
                <a:cubicBezTo>
                  <a:pt x="2492" y="22545"/>
                  <a:pt x="3098" y="22825"/>
                  <a:pt x="3709" y="22825"/>
                </a:cubicBezTo>
                <a:cubicBezTo>
                  <a:pt x="4507" y="22825"/>
                  <a:pt x="5313" y="22347"/>
                  <a:pt x="5543" y="21487"/>
                </a:cubicBezTo>
                <a:cubicBezTo>
                  <a:pt x="5998" y="19842"/>
                  <a:pt x="5897" y="18095"/>
                  <a:pt x="5998" y="16425"/>
                </a:cubicBezTo>
                <a:cubicBezTo>
                  <a:pt x="6100" y="14603"/>
                  <a:pt x="6277" y="12831"/>
                  <a:pt x="6606" y="11035"/>
                </a:cubicBezTo>
                <a:cubicBezTo>
                  <a:pt x="6985" y="9111"/>
                  <a:pt x="7694" y="5796"/>
                  <a:pt x="9997" y="5315"/>
                </a:cubicBezTo>
                <a:cubicBezTo>
                  <a:pt x="10195" y="5277"/>
                  <a:pt x="10389" y="5258"/>
                  <a:pt x="10579" y="5258"/>
                </a:cubicBezTo>
                <a:cubicBezTo>
                  <a:pt x="12761" y="5258"/>
                  <a:pt x="14348" y="7676"/>
                  <a:pt x="14907" y="9516"/>
                </a:cubicBezTo>
                <a:cubicBezTo>
                  <a:pt x="15868" y="12654"/>
                  <a:pt x="15818" y="16147"/>
                  <a:pt x="15793" y="19411"/>
                </a:cubicBezTo>
                <a:cubicBezTo>
                  <a:pt x="15793" y="21120"/>
                  <a:pt x="17109" y="21974"/>
                  <a:pt x="18428" y="21974"/>
                </a:cubicBezTo>
                <a:cubicBezTo>
                  <a:pt x="19747" y="21974"/>
                  <a:pt x="21069" y="21120"/>
                  <a:pt x="21082" y="19411"/>
                </a:cubicBezTo>
                <a:cubicBezTo>
                  <a:pt x="21107" y="14983"/>
                  <a:pt x="21107" y="10073"/>
                  <a:pt x="19184" y="5998"/>
                </a:cubicBezTo>
                <a:cubicBezTo>
                  <a:pt x="17614" y="2652"/>
                  <a:pt x="14256" y="0"/>
                  <a:pt x="105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713225" y="843525"/>
            <a:ext cx="4421400" cy="24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713225" y="3386100"/>
            <a:ext cx="3796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8_1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9"/>
          <p:cNvSpPr/>
          <p:nvPr/>
        </p:nvSpPr>
        <p:spPr>
          <a:xfrm>
            <a:off x="5050225" y="4123275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9"/>
          <p:cNvGrpSpPr/>
          <p:nvPr/>
        </p:nvGrpSpPr>
        <p:grpSpPr>
          <a:xfrm>
            <a:off x="4239900" y="4300425"/>
            <a:ext cx="473900" cy="508875"/>
            <a:chOff x="1566150" y="4150650"/>
            <a:chExt cx="473900" cy="508875"/>
          </a:xfrm>
        </p:grpSpPr>
        <p:sp>
          <p:nvSpPr>
            <p:cNvPr id="808" name="Google Shape;808;p39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39"/>
          <p:cNvSpPr/>
          <p:nvPr/>
        </p:nvSpPr>
        <p:spPr>
          <a:xfrm>
            <a:off x="7958300" y="2011275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9"/>
          <p:cNvGrpSpPr/>
          <p:nvPr/>
        </p:nvGrpSpPr>
        <p:grpSpPr>
          <a:xfrm>
            <a:off x="612338" y="729325"/>
            <a:ext cx="424575" cy="380200"/>
            <a:chOff x="3158625" y="1679100"/>
            <a:chExt cx="424575" cy="380200"/>
          </a:xfrm>
        </p:grpSpPr>
        <p:sp>
          <p:nvSpPr>
            <p:cNvPr id="817" name="Google Shape;817;p39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351175" y="1440688"/>
            <a:ext cx="948029" cy="756319"/>
            <a:chOff x="6293350" y="261400"/>
            <a:chExt cx="948029" cy="756319"/>
          </a:xfrm>
        </p:grpSpPr>
        <p:sp>
          <p:nvSpPr>
            <p:cNvPr id="821" name="Google Shape;821;p39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39"/>
          <p:cNvGrpSpPr/>
          <p:nvPr/>
        </p:nvGrpSpPr>
        <p:grpSpPr>
          <a:xfrm>
            <a:off x="8078613" y="1340038"/>
            <a:ext cx="484500" cy="449300"/>
            <a:chOff x="1303950" y="1037525"/>
            <a:chExt cx="484500" cy="449300"/>
          </a:xfrm>
        </p:grpSpPr>
        <p:sp>
          <p:nvSpPr>
            <p:cNvPr id="824" name="Google Shape;824;p39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18_1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40"/>
          <p:cNvGrpSpPr/>
          <p:nvPr/>
        </p:nvGrpSpPr>
        <p:grpSpPr>
          <a:xfrm>
            <a:off x="4406850" y="581050"/>
            <a:ext cx="424575" cy="380200"/>
            <a:chOff x="3158625" y="1679100"/>
            <a:chExt cx="424575" cy="380200"/>
          </a:xfrm>
        </p:grpSpPr>
        <p:sp>
          <p:nvSpPr>
            <p:cNvPr id="829" name="Google Shape;829;p40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40"/>
          <p:cNvGrpSpPr/>
          <p:nvPr/>
        </p:nvGrpSpPr>
        <p:grpSpPr>
          <a:xfrm>
            <a:off x="713225" y="163075"/>
            <a:ext cx="882900" cy="752850"/>
            <a:chOff x="5897925" y="231425"/>
            <a:chExt cx="882900" cy="752850"/>
          </a:xfrm>
        </p:grpSpPr>
        <p:sp>
          <p:nvSpPr>
            <p:cNvPr id="833" name="Google Shape;833;p40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40"/>
          <p:cNvSpPr/>
          <p:nvPr/>
        </p:nvSpPr>
        <p:spPr>
          <a:xfrm>
            <a:off x="8040875" y="121810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40"/>
          <p:cNvGrpSpPr/>
          <p:nvPr/>
        </p:nvGrpSpPr>
        <p:grpSpPr>
          <a:xfrm>
            <a:off x="663663" y="3367338"/>
            <a:ext cx="1161050" cy="886150"/>
            <a:chOff x="3804263" y="172688"/>
            <a:chExt cx="1161050" cy="886150"/>
          </a:xfrm>
        </p:grpSpPr>
        <p:sp>
          <p:nvSpPr>
            <p:cNvPr id="840" name="Google Shape;840;p40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3" name="Google Shape;843;p40"/>
          <p:cNvSpPr/>
          <p:nvPr/>
        </p:nvSpPr>
        <p:spPr>
          <a:xfrm rot="567045" flipH="1">
            <a:off x="6345721" y="2033450"/>
            <a:ext cx="3221639" cy="3553967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476275" y="3403250"/>
            <a:ext cx="473900" cy="508875"/>
            <a:chOff x="1566150" y="4150650"/>
            <a:chExt cx="473900" cy="508875"/>
          </a:xfrm>
        </p:grpSpPr>
        <p:sp>
          <p:nvSpPr>
            <p:cNvPr id="56" name="Google Shape;56;p4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4"/>
          <p:cNvGrpSpPr/>
          <p:nvPr/>
        </p:nvGrpSpPr>
        <p:grpSpPr>
          <a:xfrm>
            <a:off x="8177613" y="3145900"/>
            <a:ext cx="424575" cy="380200"/>
            <a:chOff x="3158625" y="1679100"/>
            <a:chExt cx="424575" cy="380200"/>
          </a:xfrm>
        </p:grpSpPr>
        <p:sp>
          <p:nvSpPr>
            <p:cNvPr id="64" name="Google Shape;64;p4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/>
          <p:nvPr/>
        </p:nvSpPr>
        <p:spPr>
          <a:xfrm>
            <a:off x="8330025" y="24913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rot="10233077">
            <a:off x="7458065" y="-326279"/>
            <a:ext cx="2210728" cy="2438775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 rot="-567027">
            <a:off x="-950394" y="2885168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4220650" y="4325300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235925" y="2275325"/>
            <a:ext cx="1379829" cy="1190198"/>
            <a:chOff x="8235925" y="2275325"/>
            <a:chExt cx="1379829" cy="1190198"/>
          </a:xfrm>
        </p:grpSpPr>
        <p:sp>
          <p:nvSpPr>
            <p:cNvPr id="196" name="Google Shape;196;p13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5897925" y="231425"/>
            <a:ext cx="882900" cy="752850"/>
            <a:chOff x="5897925" y="231425"/>
            <a:chExt cx="882900" cy="752850"/>
          </a:xfrm>
        </p:grpSpPr>
        <p:sp>
          <p:nvSpPr>
            <p:cNvPr id="199" name="Google Shape;199;p13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3"/>
          <p:cNvSpPr/>
          <p:nvPr/>
        </p:nvSpPr>
        <p:spPr>
          <a:xfrm>
            <a:off x="-216425" y="1243600"/>
            <a:ext cx="949025" cy="309850"/>
          </a:xfrm>
          <a:custGeom>
            <a:avLst/>
            <a:gdLst/>
            <a:ahLst/>
            <a:cxnLst/>
            <a:rect l="l" t="t" r="r" b="b"/>
            <a:pathLst>
              <a:path w="37961" h="12394" extrusionOk="0">
                <a:moveTo>
                  <a:pt x="35344" y="1"/>
                </a:moveTo>
                <a:cubicBezTo>
                  <a:pt x="34826" y="1"/>
                  <a:pt x="34308" y="452"/>
                  <a:pt x="34465" y="1082"/>
                </a:cubicBezTo>
                <a:cubicBezTo>
                  <a:pt x="35104" y="3362"/>
                  <a:pt x="34708" y="6493"/>
                  <a:pt x="32854" y="8134"/>
                </a:cubicBezTo>
                <a:cubicBezTo>
                  <a:pt x="32524" y="8441"/>
                  <a:pt x="32177" y="8578"/>
                  <a:pt x="31842" y="8578"/>
                </a:cubicBezTo>
                <a:cubicBezTo>
                  <a:pt x="31282" y="8578"/>
                  <a:pt x="30754" y="8196"/>
                  <a:pt x="30392" y="7587"/>
                </a:cubicBezTo>
                <a:cubicBezTo>
                  <a:pt x="29693" y="6402"/>
                  <a:pt x="29845" y="4821"/>
                  <a:pt x="29906" y="3514"/>
                </a:cubicBezTo>
                <a:cubicBezTo>
                  <a:pt x="29937" y="2313"/>
                  <a:pt x="29024" y="1705"/>
                  <a:pt x="28100" y="1705"/>
                </a:cubicBezTo>
                <a:cubicBezTo>
                  <a:pt x="27200" y="1705"/>
                  <a:pt x="26288" y="2283"/>
                  <a:pt x="26228" y="3453"/>
                </a:cubicBezTo>
                <a:cubicBezTo>
                  <a:pt x="26167" y="4578"/>
                  <a:pt x="25894" y="5642"/>
                  <a:pt x="25316" y="6614"/>
                </a:cubicBezTo>
                <a:cubicBezTo>
                  <a:pt x="24921" y="7253"/>
                  <a:pt x="24252" y="8347"/>
                  <a:pt x="23462" y="8529"/>
                </a:cubicBezTo>
                <a:cubicBezTo>
                  <a:pt x="23387" y="8550"/>
                  <a:pt x="23317" y="8559"/>
                  <a:pt x="23253" y="8559"/>
                </a:cubicBezTo>
                <a:cubicBezTo>
                  <a:pt x="22642" y="8559"/>
                  <a:pt x="22494" y="7703"/>
                  <a:pt x="22246" y="7070"/>
                </a:cubicBezTo>
                <a:cubicBezTo>
                  <a:pt x="21821" y="5855"/>
                  <a:pt x="21577" y="4578"/>
                  <a:pt x="21547" y="3271"/>
                </a:cubicBezTo>
                <a:cubicBezTo>
                  <a:pt x="21501" y="2021"/>
                  <a:pt x="20577" y="1390"/>
                  <a:pt x="19646" y="1390"/>
                </a:cubicBezTo>
                <a:cubicBezTo>
                  <a:pt x="18745" y="1390"/>
                  <a:pt x="17837" y="1983"/>
                  <a:pt x="17717" y="3180"/>
                </a:cubicBezTo>
                <a:cubicBezTo>
                  <a:pt x="17599" y="4304"/>
                  <a:pt x="17365" y="7473"/>
                  <a:pt x="15643" y="7473"/>
                </a:cubicBezTo>
                <a:cubicBezTo>
                  <a:pt x="15596" y="7473"/>
                  <a:pt x="15548" y="7470"/>
                  <a:pt x="15498" y="7466"/>
                </a:cubicBezTo>
                <a:cubicBezTo>
                  <a:pt x="13614" y="7253"/>
                  <a:pt x="13431" y="4183"/>
                  <a:pt x="13340" y="2815"/>
                </a:cubicBezTo>
                <a:cubicBezTo>
                  <a:pt x="13235" y="1635"/>
                  <a:pt x="12139" y="853"/>
                  <a:pt x="11136" y="853"/>
                </a:cubicBezTo>
                <a:cubicBezTo>
                  <a:pt x="10408" y="853"/>
                  <a:pt x="9728" y="1266"/>
                  <a:pt x="9510" y="2237"/>
                </a:cubicBezTo>
                <a:cubicBezTo>
                  <a:pt x="9176" y="3696"/>
                  <a:pt x="8629" y="6888"/>
                  <a:pt x="6592" y="6918"/>
                </a:cubicBezTo>
                <a:cubicBezTo>
                  <a:pt x="5680" y="6918"/>
                  <a:pt x="5559" y="5946"/>
                  <a:pt x="5346" y="5247"/>
                </a:cubicBezTo>
                <a:cubicBezTo>
                  <a:pt x="4921" y="3940"/>
                  <a:pt x="4556" y="2633"/>
                  <a:pt x="3918" y="1417"/>
                </a:cubicBezTo>
                <a:cubicBezTo>
                  <a:pt x="3529" y="693"/>
                  <a:pt x="2927" y="389"/>
                  <a:pt x="2321" y="389"/>
                </a:cubicBezTo>
                <a:cubicBezTo>
                  <a:pt x="1170" y="389"/>
                  <a:pt x="1" y="1483"/>
                  <a:pt x="240" y="2876"/>
                </a:cubicBezTo>
                <a:cubicBezTo>
                  <a:pt x="452" y="4061"/>
                  <a:pt x="908" y="5155"/>
                  <a:pt x="1303" y="6250"/>
                </a:cubicBezTo>
                <a:cubicBezTo>
                  <a:pt x="1638" y="7131"/>
                  <a:pt x="1911" y="8043"/>
                  <a:pt x="2428" y="8833"/>
                </a:cubicBezTo>
                <a:cubicBezTo>
                  <a:pt x="3333" y="10205"/>
                  <a:pt x="4832" y="10957"/>
                  <a:pt x="6434" y="10957"/>
                </a:cubicBezTo>
                <a:cubicBezTo>
                  <a:pt x="6607" y="10957"/>
                  <a:pt x="6782" y="10948"/>
                  <a:pt x="6957" y="10931"/>
                </a:cubicBezTo>
                <a:cubicBezTo>
                  <a:pt x="8781" y="10748"/>
                  <a:pt x="10088" y="9867"/>
                  <a:pt x="11030" y="8651"/>
                </a:cubicBezTo>
                <a:cubicBezTo>
                  <a:pt x="11942" y="10140"/>
                  <a:pt x="13310" y="11235"/>
                  <a:pt x="15407" y="11326"/>
                </a:cubicBezTo>
                <a:cubicBezTo>
                  <a:pt x="15511" y="11331"/>
                  <a:pt x="15613" y="11334"/>
                  <a:pt x="15714" y="11334"/>
                </a:cubicBezTo>
                <a:cubicBezTo>
                  <a:pt x="17260" y="11334"/>
                  <a:pt x="18411" y="10687"/>
                  <a:pt x="19267" y="9745"/>
                </a:cubicBezTo>
                <a:cubicBezTo>
                  <a:pt x="20070" y="11269"/>
                  <a:pt x="21272" y="12394"/>
                  <a:pt x="23039" y="12394"/>
                </a:cubicBezTo>
                <a:cubicBezTo>
                  <a:pt x="23281" y="12394"/>
                  <a:pt x="23533" y="12373"/>
                  <a:pt x="23796" y="12329"/>
                </a:cubicBezTo>
                <a:cubicBezTo>
                  <a:pt x="25377" y="12055"/>
                  <a:pt x="26654" y="11113"/>
                  <a:pt x="27657" y="9867"/>
                </a:cubicBezTo>
                <a:cubicBezTo>
                  <a:pt x="27778" y="10019"/>
                  <a:pt x="27900" y="10171"/>
                  <a:pt x="28021" y="10323"/>
                </a:cubicBezTo>
                <a:cubicBezTo>
                  <a:pt x="28997" y="11339"/>
                  <a:pt x="30341" y="11989"/>
                  <a:pt x="31706" y="11989"/>
                </a:cubicBezTo>
                <a:cubicBezTo>
                  <a:pt x="32381" y="11989"/>
                  <a:pt x="33061" y="11830"/>
                  <a:pt x="33705" y="11478"/>
                </a:cubicBezTo>
                <a:cubicBezTo>
                  <a:pt x="37505" y="9380"/>
                  <a:pt x="37961" y="3879"/>
                  <a:pt x="36076" y="444"/>
                </a:cubicBezTo>
                <a:cubicBezTo>
                  <a:pt x="35905" y="134"/>
                  <a:pt x="35625" y="1"/>
                  <a:pt x="353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6809975" y="-396887"/>
            <a:ext cx="2805783" cy="2101514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3"/>
          <p:cNvGrpSpPr/>
          <p:nvPr/>
        </p:nvGrpSpPr>
        <p:grpSpPr>
          <a:xfrm>
            <a:off x="5801575" y="4294900"/>
            <a:ext cx="467000" cy="431100"/>
            <a:chOff x="1849650" y="1202325"/>
            <a:chExt cx="467000" cy="431100"/>
          </a:xfrm>
        </p:grpSpPr>
        <p:sp>
          <p:nvSpPr>
            <p:cNvPr id="207" name="Google Shape;207;p1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"/>
          </p:nvPr>
        </p:nvSpPr>
        <p:spPr>
          <a:xfrm>
            <a:off x="1793963" y="1453225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2"/>
          </p:nvPr>
        </p:nvSpPr>
        <p:spPr>
          <a:xfrm>
            <a:off x="5603663" y="1453225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3"/>
          </p:nvPr>
        </p:nvSpPr>
        <p:spPr>
          <a:xfrm>
            <a:off x="1793963" y="2934828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4"/>
          </p:nvPr>
        </p:nvSpPr>
        <p:spPr>
          <a:xfrm>
            <a:off x="5603663" y="2934828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5"/>
          </p:nvPr>
        </p:nvSpPr>
        <p:spPr>
          <a:xfrm>
            <a:off x="1793963" y="1930500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6"/>
          </p:nvPr>
        </p:nvSpPr>
        <p:spPr>
          <a:xfrm>
            <a:off x="5603663" y="1930500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7"/>
          </p:nvPr>
        </p:nvSpPr>
        <p:spPr>
          <a:xfrm>
            <a:off x="1793963" y="3409275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8"/>
          </p:nvPr>
        </p:nvSpPr>
        <p:spPr>
          <a:xfrm>
            <a:off x="5603663" y="3409275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9" hasCustomPrompt="1"/>
          </p:nvPr>
        </p:nvSpPr>
        <p:spPr>
          <a:xfrm>
            <a:off x="754163" y="1377574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13" hasCustomPrompt="1"/>
          </p:nvPr>
        </p:nvSpPr>
        <p:spPr>
          <a:xfrm>
            <a:off x="4563862" y="1377574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14" hasCustomPrompt="1"/>
          </p:nvPr>
        </p:nvSpPr>
        <p:spPr>
          <a:xfrm>
            <a:off x="754163" y="2855586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63863" y="2855586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4"/>
          <p:cNvGrpSpPr/>
          <p:nvPr/>
        </p:nvGrpSpPr>
        <p:grpSpPr>
          <a:xfrm>
            <a:off x="7883375" y="3787050"/>
            <a:ext cx="722700" cy="553650"/>
            <a:chOff x="7883375" y="3787050"/>
            <a:chExt cx="722700" cy="553650"/>
          </a:xfrm>
        </p:grpSpPr>
        <p:sp>
          <p:nvSpPr>
            <p:cNvPr id="236" name="Google Shape;236;p14"/>
            <p:cNvSpPr/>
            <p:nvPr/>
          </p:nvSpPr>
          <p:spPr>
            <a:xfrm>
              <a:off x="8065000" y="4023150"/>
              <a:ext cx="338925" cy="317550"/>
            </a:xfrm>
            <a:custGeom>
              <a:avLst/>
              <a:gdLst/>
              <a:ahLst/>
              <a:cxnLst/>
              <a:rect l="l" t="t" r="r" b="b"/>
              <a:pathLst>
                <a:path w="13557" h="12702" extrusionOk="0">
                  <a:moveTo>
                    <a:pt x="6720" y="1"/>
                  </a:moveTo>
                  <a:cubicBezTo>
                    <a:pt x="5013" y="1"/>
                    <a:pt x="3283" y="745"/>
                    <a:pt x="2067" y="2198"/>
                  </a:cubicBezTo>
                  <a:cubicBezTo>
                    <a:pt x="396" y="4235"/>
                    <a:pt x="0" y="7274"/>
                    <a:pt x="1277" y="9584"/>
                  </a:cubicBezTo>
                  <a:cubicBezTo>
                    <a:pt x="2292" y="11466"/>
                    <a:pt x="4416" y="12702"/>
                    <a:pt x="6532" y="12702"/>
                  </a:cubicBezTo>
                  <a:cubicBezTo>
                    <a:pt x="7014" y="12702"/>
                    <a:pt x="7496" y="12638"/>
                    <a:pt x="7964" y="12502"/>
                  </a:cubicBezTo>
                  <a:cubicBezTo>
                    <a:pt x="11885" y="11408"/>
                    <a:pt x="13557" y="5785"/>
                    <a:pt x="11399" y="2502"/>
                  </a:cubicBezTo>
                  <a:cubicBezTo>
                    <a:pt x="10278" y="821"/>
                    <a:pt x="8511" y="1"/>
                    <a:pt x="6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7883375" y="3787050"/>
              <a:ext cx="722700" cy="550200"/>
            </a:xfrm>
            <a:custGeom>
              <a:avLst/>
              <a:gdLst/>
              <a:ahLst/>
              <a:cxnLst/>
              <a:rect l="l" t="t" r="r" b="b"/>
              <a:pathLst>
                <a:path w="28908" h="22008" extrusionOk="0">
                  <a:moveTo>
                    <a:pt x="14469" y="1"/>
                  </a:moveTo>
                  <a:cubicBezTo>
                    <a:pt x="1" y="1"/>
                    <a:pt x="518" y="21095"/>
                    <a:pt x="518" y="21095"/>
                  </a:cubicBezTo>
                  <a:lnTo>
                    <a:pt x="4226" y="21095"/>
                  </a:lnTo>
                  <a:cubicBezTo>
                    <a:pt x="4226" y="21095"/>
                    <a:pt x="5502" y="4226"/>
                    <a:pt x="14591" y="4226"/>
                  </a:cubicBezTo>
                  <a:cubicBezTo>
                    <a:pt x="23679" y="4226"/>
                    <a:pt x="22646" y="22007"/>
                    <a:pt x="22646" y="22007"/>
                  </a:cubicBezTo>
                  <a:lnTo>
                    <a:pt x="26627" y="22007"/>
                  </a:lnTo>
                  <a:cubicBezTo>
                    <a:pt x="26627" y="22007"/>
                    <a:pt x="28907" y="1"/>
                    <a:pt x="14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14"/>
          <p:cNvGrpSpPr/>
          <p:nvPr/>
        </p:nvGrpSpPr>
        <p:grpSpPr>
          <a:xfrm>
            <a:off x="520900" y="844650"/>
            <a:ext cx="484500" cy="449300"/>
            <a:chOff x="1303950" y="1037525"/>
            <a:chExt cx="484500" cy="449300"/>
          </a:xfrm>
        </p:grpSpPr>
        <p:sp>
          <p:nvSpPr>
            <p:cNvPr id="239" name="Google Shape;239;p14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14"/>
          <p:cNvSpPr/>
          <p:nvPr/>
        </p:nvSpPr>
        <p:spPr>
          <a:xfrm>
            <a:off x="7597375" y="43935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 rot="410875">
            <a:off x="-716244" y="1701865"/>
            <a:ext cx="2530042" cy="301949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3673050" y="2668813"/>
            <a:ext cx="46785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1"/>
          </p:nvPr>
        </p:nvSpPr>
        <p:spPr>
          <a:xfrm>
            <a:off x="3378675" y="1355375"/>
            <a:ext cx="49728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1"/>
          <p:cNvSpPr/>
          <p:nvPr/>
        </p:nvSpPr>
        <p:spPr>
          <a:xfrm rot="-567075">
            <a:off x="-530577" y="2040810"/>
            <a:ext cx="3369277" cy="3716834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21"/>
          <p:cNvGrpSpPr/>
          <p:nvPr/>
        </p:nvGrpSpPr>
        <p:grpSpPr>
          <a:xfrm rot="-8779740">
            <a:off x="467296" y="358370"/>
            <a:ext cx="1161001" cy="886113"/>
            <a:chOff x="3804263" y="172688"/>
            <a:chExt cx="1161050" cy="886150"/>
          </a:xfrm>
        </p:grpSpPr>
        <p:sp>
          <p:nvSpPr>
            <p:cNvPr id="399" name="Google Shape;399;p21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21"/>
          <p:cNvSpPr/>
          <p:nvPr/>
        </p:nvSpPr>
        <p:spPr>
          <a:xfrm>
            <a:off x="7750475" y="4410275"/>
            <a:ext cx="949025" cy="309850"/>
          </a:xfrm>
          <a:custGeom>
            <a:avLst/>
            <a:gdLst/>
            <a:ahLst/>
            <a:cxnLst/>
            <a:rect l="l" t="t" r="r" b="b"/>
            <a:pathLst>
              <a:path w="37961" h="12394" extrusionOk="0">
                <a:moveTo>
                  <a:pt x="35344" y="1"/>
                </a:moveTo>
                <a:cubicBezTo>
                  <a:pt x="34826" y="1"/>
                  <a:pt x="34308" y="452"/>
                  <a:pt x="34465" y="1082"/>
                </a:cubicBezTo>
                <a:cubicBezTo>
                  <a:pt x="35104" y="3362"/>
                  <a:pt x="34708" y="6493"/>
                  <a:pt x="32854" y="8134"/>
                </a:cubicBezTo>
                <a:cubicBezTo>
                  <a:pt x="32524" y="8441"/>
                  <a:pt x="32177" y="8578"/>
                  <a:pt x="31842" y="8578"/>
                </a:cubicBezTo>
                <a:cubicBezTo>
                  <a:pt x="31282" y="8578"/>
                  <a:pt x="30754" y="8196"/>
                  <a:pt x="30392" y="7587"/>
                </a:cubicBezTo>
                <a:cubicBezTo>
                  <a:pt x="29693" y="6402"/>
                  <a:pt x="29845" y="4821"/>
                  <a:pt x="29906" y="3514"/>
                </a:cubicBezTo>
                <a:cubicBezTo>
                  <a:pt x="29937" y="2313"/>
                  <a:pt x="29024" y="1705"/>
                  <a:pt x="28100" y="1705"/>
                </a:cubicBezTo>
                <a:cubicBezTo>
                  <a:pt x="27200" y="1705"/>
                  <a:pt x="26288" y="2283"/>
                  <a:pt x="26228" y="3453"/>
                </a:cubicBezTo>
                <a:cubicBezTo>
                  <a:pt x="26167" y="4578"/>
                  <a:pt x="25894" y="5642"/>
                  <a:pt x="25316" y="6614"/>
                </a:cubicBezTo>
                <a:cubicBezTo>
                  <a:pt x="24921" y="7253"/>
                  <a:pt x="24252" y="8347"/>
                  <a:pt x="23462" y="8529"/>
                </a:cubicBezTo>
                <a:cubicBezTo>
                  <a:pt x="23387" y="8550"/>
                  <a:pt x="23317" y="8559"/>
                  <a:pt x="23253" y="8559"/>
                </a:cubicBezTo>
                <a:cubicBezTo>
                  <a:pt x="22642" y="8559"/>
                  <a:pt x="22494" y="7703"/>
                  <a:pt x="22246" y="7070"/>
                </a:cubicBezTo>
                <a:cubicBezTo>
                  <a:pt x="21821" y="5855"/>
                  <a:pt x="21577" y="4578"/>
                  <a:pt x="21547" y="3271"/>
                </a:cubicBezTo>
                <a:cubicBezTo>
                  <a:pt x="21501" y="2021"/>
                  <a:pt x="20577" y="1390"/>
                  <a:pt x="19646" y="1390"/>
                </a:cubicBezTo>
                <a:cubicBezTo>
                  <a:pt x="18745" y="1390"/>
                  <a:pt x="17837" y="1983"/>
                  <a:pt x="17717" y="3180"/>
                </a:cubicBezTo>
                <a:cubicBezTo>
                  <a:pt x="17599" y="4304"/>
                  <a:pt x="17365" y="7473"/>
                  <a:pt x="15643" y="7473"/>
                </a:cubicBezTo>
                <a:cubicBezTo>
                  <a:pt x="15596" y="7473"/>
                  <a:pt x="15548" y="7470"/>
                  <a:pt x="15498" y="7466"/>
                </a:cubicBezTo>
                <a:cubicBezTo>
                  <a:pt x="13614" y="7253"/>
                  <a:pt x="13431" y="4183"/>
                  <a:pt x="13340" y="2815"/>
                </a:cubicBezTo>
                <a:cubicBezTo>
                  <a:pt x="13235" y="1635"/>
                  <a:pt x="12139" y="853"/>
                  <a:pt x="11136" y="853"/>
                </a:cubicBezTo>
                <a:cubicBezTo>
                  <a:pt x="10408" y="853"/>
                  <a:pt x="9728" y="1266"/>
                  <a:pt x="9510" y="2237"/>
                </a:cubicBezTo>
                <a:cubicBezTo>
                  <a:pt x="9176" y="3696"/>
                  <a:pt x="8629" y="6888"/>
                  <a:pt x="6592" y="6918"/>
                </a:cubicBezTo>
                <a:cubicBezTo>
                  <a:pt x="5680" y="6918"/>
                  <a:pt x="5559" y="5946"/>
                  <a:pt x="5346" y="5247"/>
                </a:cubicBezTo>
                <a:cubicBezTo>
                  <a:pt x="4921" y="3940"/>
                  <a:pt x="4556" y="2633"/>
                  <a:pt x="3918" y="1417"/>
                </a:cubicBezTo>
                <a:cubicBezTo>
                  <a:pt x="3529" y="693"/>
                  <a:pt x="2927" y="389"/>
                  <a:pt x="2321" y="389"/>
                </a:cubicBezTo>
                <a:cubicBezTo>
                  <a:pt x="1170" y="389"/>
                  <a:pt x="1" y="1483"/>
                  <a:pt x="240" y="2876"/>
                </a:cubicBezTo>
                <a:cubicBezTo>
                  <a:pt x="452" y="4061"/>
                  <a:pt x="908" y="5155"/>
                  <a:pt x="1303" y="6250"/>
                </a:cubicBezTo>
                <a:cubicBezTo>
                  <a:pt x="1638" y="7131"/>
                  <a:pt x="1911" y="8043"/>
                  <a:pt x="2428" y="8833"/>
                </a:cubicBezTo>
                <a:cubicBezTo>
                  <a:pt x="3333" y="10205"/>
                  <a:pt x="4832" y="10957"/>
                  <a:pt x="6434" y="10957"/>
                </a:cubicBezTo>
                <a:cubicBezTo>
                  <a:pt x="6607" y="10957"/>
                  <a:pt x="6782" y="10948"/>
                  <a:pt x="6957" y="10931"/>
                </a:cubicBezTo>
                <a:cubicBezTo>
                  <a:pt x="8781" y="10748"/>
                  <a:pt x="10088" y="9867"/>
                  <a:pt x="11030" y="8651"/>
                </a:cubicBezTo>
                <a:cubicBezTo>
                  <a:pt x="11942" y="10140"/>
                  <a:pt x="13310" y="11235"/>
                  <a:pt x="15407" y="11326"/>
                </a:cubicBezTo>
                <a:cubicBezTo>
                  <a:pt x="15511" y="11331"/>
                  <a:pt x="15613" y="11334"/>
                  <a:pt x="15714" y="11334"/>
                </a:cubicBezTo>
                <a:cubicBezTo>
                  <a:pt x="17260" y="11334"/>
                  <a:pt x="18411" y="10687"/>
                  <a:pt x="19267" y="9745"/>
                </a:cubicBezTo>
                <a:cubicBezTo>
                  <a:pt x="20070" y="11269"/>
                  <a:pt x="21272" y="12394"/>
                  <a:pt x="23039" y="12394"/>
                </a:cubicBezTo>
                <a:cubicBezTo>
                  <a:pt x="23281" y="12394"/>
                  <a:pt x="23533" y="12373"/>
                  <a:pt x="23796" y="12329"/>
                </a:cubicBezTo>
                <a:cubicBezTo>
                  <a:pt x="25377" y="12055"/>
                  <a:pt x="26654" y="11113"/>
                  <a:pt x="27657" y="9867"/>
                </a:cubicBezTo>
                <a:cubicBezTo>
                  <a:pt x="27778" y="10019"/>
                  <a:pt x="27900" y="10171"/>
                  <a:pt x="28021" y="10323"/>
                </a:cubicBezTo>
                <a:cubicBezTo>
                  <a:pt x="28997" y="11339"/>
                  <a:pt x="30341" y="11989"/>
                  <a:pt x="31706" y="11989"/>
                </a:cubicBezTo>
                <a:cubicBezTo>
                  <a:pt x="32381" y="11989"/>
                  <a:pt x="33061" y="11830"/>
                  <a:pt x="33705" y="11478"/>
                </a:cubicBezTo>
                <a:cubicBezTo>
                  <a:pt x="37505" y="9380"/>
                  <a:pt x="37961" y="3879"/>
                  <a:pt x="36076" y="444"/>
                </a:cubicBezTo>
                <a:cubicBezTo>
                  <a:pt x="35905" y="134"/>
                  <a:pt x="35625" y="1"/>
                  <a:pt x="353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21"/>
          <p:cNvGrpSpPr/>
          <p:nvPr/>
        </p:nvGrpSpPr>
        <p:grpSpPr>
          <a:xfrm>
            <a:off x="7777750" y="684250"/>
            <a:ext cx="882900" cy="752850"/>
            <a:chOff x="5897925" y="231425"/>
            <a:chExt cx="882900" cy="752850"/>
          </a:xfrm>
        </p:grpSpPr>
        <p:sp>
          <p:nvSpPr>
            <p:cNvPr id="404" name="Google Shape;404;p21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21"/>
          <p:cNvGrpSpPr/>
          <p:nvPr/>
        </p:nvGrpSpPr>
        <p:grpSpPr>
          <a:xfrm>
            <a:off x="3463150" y="4337500"/>
            <a:ext cx="484500" cy="449300"/>
            <a:chOff x="1717575" y="4268700"/>
            <a:chExt cx="484500" cy="449300"/>
          </a:xfrm>
        </p:grpSpPr>
        <p:sp>
          <p:nvSpPr>
            <p:cNvPr id="410" name="Google Shape;410;p21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21"/>
          <p:cNvSpPr txBox="1">
            <a:spLocks noGrp="1"/>
          </p:cNvSpPr>
          <p:nvPr>
            <p:ph type="title"/>
          </p:nvPr>
        </p:nvSpPr>
        <p:spPr>
          <a:xfrm>
            <a:off x="4571825" y="445025"/>
            <a:ext cx="38589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1"/>
          </p:nvPr>
        </p:nvSpPr>
        <p:spPr>
          <a:xfrm>
            <a:off x="4571825" y="1941800"/>
            <a:ext cx="3858900" cy="25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ctor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3"/>
          <p:cNvSpPr/>
          <p:nvPr/>
        </p:nvSpPr>
        <p:spPr>
          <a:xfrm rot="567045" flipH="1">
            <a:off x="6308896" y="1995012"/>
            <a:ext cx="3221639" cy="3553967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33"/>
          <p:cNvGrpSpPr/>
          <p:nvPr/>
        </p:nvGrpSpPr>
        <p:grpSpPr>
          <a:xfrm>
            <a:off x="8273350" y="1433350"/>
            <a:ext cx="424575" cy="380200"/>
            <a:chOff x="3158625" y="1679100"/>
            <a:chExt cx="424575" cy="380200"/>
          </a:xfrm>
        </p:grpSpPr>
        <p:sp>
          <p:nvSpPr>
            <p:cNvPr id="659" name="Google Shape;659;p33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33"/>
          <p:cNvGrpSpPr/>
          <p:nvPr/>
        </p:nvGrpSpPr>
        <p:grpSpPr>
          <a:xfrm>
            <a:off x="6293350" y="261400"/>
            <a:ext cx="948029" cy="756319"/>
            <a:chOff x="6293350" y="261400"/>
            <a:chExt cx="948029" cy="756319"/>
          </a:xfrm>
        </p:grpSpPr>
        <p:sp>
          <p:nvSpPr>
            <p:cNvPr id="663" name="Google Shape;663;p33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3"/>
          <p:cNvGrpSpPr/>
          <p:nvPr/>
        </p:nvGrpSpPr>
        <p:grpSpPr>
          <a:xfrm>
            <a:off x="3872125" y="4354125"/>
            <a:ext cx="473900" cy="508875"/>
            <a:chOff x="1566150" y="4150650"/>
            <a:chExt cx="473900" cy="508875"/>
          </a:xfrm>
        </p:grpSpPr>
        <p:sp>
          <p:nvSpPr>
            <p:cNvPr id="666" name="Google Shape;666;p33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33"/>
          <p:cNvSpPr txBox="1">
            <a:spLocks noGrp="1"/>
          </p:cNvSpPr>
          <p:nvPr>
            <p:ph type="subTitle" idx="1"/>
          </p:nvPr>
        </p:nvSpPr>
        <p:spPr>
          <a:xfrm>
            <a:off x="789426" y="1349375"/>
            <a:ext cx="264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subTitle" idx="2"/>
          </p:nvPr>
        </p:nvSpPr>
        <p:spPr>
          <a:xfrm>
            <a:off x="789425" y="1816300"/>
            <a:ext cx="2648100" cy="64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33"/>
          <p:cNvSpPr txBox="1">
            <a:spLocks noGrp="1"/>
          </p:cNvSpPr>
          <p:nvPr>
            <p:ph type="subTitle" idx="3"/>
          </p:nvPr>
        </p:nvSpPr>
        <p:spPr>
          <a:xfrm>
            <a:off x="789426" y="2463025"/>
            <a:ext cx="264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33"/>
          <p:cNvSpPr txBox="1">
            <a:spLocks noGrp="1"/>
          </p:cNvSpPr>
          <p:nvPr>
            <p:ph type="subTitle" idx="4"/>
          </p:nvPr>
        </p:nvSpPr>
        <p:spPr>
          <a:xfrm>
            <a:off x="789425" y="2929950"/>
            <a:ext cx="2648100" cy="64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33"/>
          <p:cNvSpPr txBox="1">
            <a:spLocks noGrp="1"/>
          </p:cNvSpPr>
          <p:nvPr>
            <p:ph type="subTitle" idx="5"/>
          </p:nvPr>
        </p:nvSpPr>
        <p:spPr>
          <a:xfrm>
            <a:off x="789426" y="3576675"/>
            <a:ext cx="264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33"/>
          <p:cNvSpPr txBox="1">
            <a:spLocks noGrp="1"/>
          </p:cNvSpPr>
          <p:nvPr>
            <p:ph type="subTitle" idx="6"/>
          </p:nvPr>
        </p:nvSpPr>
        <p:spPr>
          <a:xfrm>
            <a:off x="789425" y="4043600"/>
            <a:ext cx="2648100" cy="64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34"/>
          <p:cNvGrpSpPr/>
          <p:nvPr/>
        </p:nvGrpSpPr>
        <p:grpSpPr>
          <a:xfrm>
            <a:off x="427375" y="3985650"/>
            <a:ext cx="948029" cy="756319"/>
            <a:chOff x="6293350" y="261400"/>
            <a:chExt cx="948029" cy="756319"/>
          </a:xfrm>
        </p:grpSpPr>
        <p:sp>
          <p:nvSpPr>
            <p:cNvPr id="682" name="Google Shape;682;p34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34"/>
          <p:cNvGrpSpPr/>
          <p:nvPr/>
        </p:nvGrpSpPr>
        <p:grpSpPr>
          <a:xfrm>
            <a:off x="117500" y="3460938"/>
            <a:ext cx="484500" cy="449300"/>
            <a:chOff x="1303950" y="1037525"/>
            <a:chExt cx="484500" cy="449300"/>
          </a:xfrm>
        </p:grpSpPr>
        <p:sp>
          <p:nvSpPr>
            <p:cNvPr id="685" name="Google Shape;685;p34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4"/>
          <p:cNvGrpSpPr/>
          <p:nvPr/>
        </p:nvGrpSpPr>
        <p:grpSpPr>
          <a:xfrm>
            <a:off x="7644661" y="333931"/>
            <a:ext cx="1264890" cy="1091054"/>
            <a:chOff x="8235925" y="2275325"/>
            <a:chExt cx="1379829" cy="1190198"/>
          </a:xfrm>
        </p:grpSpPr>
        <p:sp>
          <p:nvSpPr>
            <p:cNvPr id="689" name="Google Shape;689;p34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325450" y="4215375"/>
            <a:ext cx="424575" cy="380200"/>
            <a:chOff x="3158625" y="1679100"/>
            <a:chExt cx="424575" cy="380200"/>
          </a:xfrm>
        </p:grpSpPr>
        <p:sp>
          <p:nvSpPr>
            <p:cNvPr id="692" name="Google Shape;692;p34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34"/>
          <p:cNvGrpSpPr/>
          <p:nvPr/>
        </p:nvGrpSpPr>
        <p:grpSpPr>
          <a:xfrm>
            <a:off x="8342150" y="1611325"/>
            <a:ext cx="473900" cy="508875"/>
            <a:chOff x="1566150" y="4150650"/>
            <a:chExt cx="473900" cy="508875"/>
          </a:xfrm>
        </p:grpSpPr>
        <p:sp>
          <p:nvSpPr>
            <p:cNvPr id="696" name="Google Shape;696;p34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34"/>
          <p:cNvSpPr txBox="1">
            <a:spLocks noGrp="1"/>
          </p:cNvSpPr>
          <p:nvPr>
            <p:ph type="subTitle" idx="1"/>
          </p:nvPr>
        </p:nvSpPr>
        <p:spPr>
          <a:xfrm>
            <a:off x="783572" y="2458938"/>
            <a:ext cx="2161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34"/>
          <p:cNvSpPr txBox="1">
            <a:spLocks noGrp="1"/>
          </p:cNvSpPr>
          <p:nvPr>
            <p:ph type="subTitle" idx="2"/>
          </p:nvPr>
        </p:nvSpPr>
        <p:spPr>
          <a:xfrm>
            <a:off x="783572" y="29362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34"/>
          <p:cNvSpPr txBox="1">
            <a:spLocks noGrp="1"/>
          </p:cNvSpPr>
          <p:nvPr>
            <p:ph type="subTitle" idx="3"/>
          </p:nvPr>
        </p:nvSpPr>
        <p:spPr>
          <a:xfrm>
            <a:off x="3491060" y="2458938"/>
            <a:ext cx="2161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34"/>
          <p:cNvSpPr txBox="1">
            <a:spLocks noGrp="1"/>
          </p:cNvSpPr>
          <p:nvPr>
            <p:ph type="subTitle" idx="4"/>
          </p:nvPr>
        </p:nvSpPr>
        <p:spPr>
          <a:xfrm>
            <a:off x="3491060" y="29362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34"/>
          <p:cNvSpPr txBox="1">
            <a:spLocks noGrp="1"/>
          </p:cNvSpPr>
          <p:nvPr>
            <p:ph type="subTitle" idx="5"/>
          </p:nvPr>
        </p:nvSpPr>
        <p:spPr>
          <a:xfrm>
            <a:off x="6192722" y="2458938"/>
            <a:ext cx="2161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34"/>
          <p:cNvSpPr txBox="1">
            <a:spLocks noGrp="1"/>
          </p:cNvSpPr>
          <p:nvPr>
            <p:ph type="subTitle" idx="6"/>
          </p:nvPr>
        </p:nvSpPr>
        <p:spPr>
          <a:xfrm>
            <a:off x="6192722" y="29362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34"/>
          <p:cNvSpPr/>
          <p:nvPr/>
        </p:nvSpPr>
        <p:spPr>
          <a:xfrm rot="-860725" flipH="1">
            <a:off x="-628953" y="-563893"/>
            <a:ext cx="2805677" cy="2101435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8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8"/>
          <p:cNvGrpSpPr/>
          <p:nvPr/>
        </p:nvGrpSpPr>
        <p:grpSpPr>
          <a:xfrm>
            <a:off x="3615513" y="4119325"/>
            <a:ext cx="947175" cy="861950"/>
            <a:chOff x="3575213" y="4145450"/>
            <a:chExt cx="947175" cy="861950"/>
          </a:xfrm>
        </p:grpSpPr>
        <p:sp>
          <p:nvSpPr>
            <p:cNvPr id="787" name="Google Shape;787;p38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8"/>
          <p:cNvGrpSpPr/>
          <p:nvPr/>
        </p:nvGrpSpPr>
        <p:grpSpPr>
          <a:xfrm>
            <a:off x="7531575" y="362025"/>
            <a:ext cx="1379829" cy="1190198"/>
            <a:chOff x="8235925" y="2275325"/>
            <a:chExt cx="1379829" cy="1190198"/>
          </a:xfrm>
        </p:grpSpPr>
        <p:sp>
          <p:nvSpPr>
            <p:cNvPr id="790" name="Google Shape;790;p38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8"/>
          <p:cNvGrpSpPr/>
          <p:nvPr/>
        </p:nvGrpSpPr>
        <p:grpSpPr>
          <a:xfrm>
            <a:off x="8173675" y="1782800"/>
            <a:ext cx="473900" cy="508875"/>
            <a:chOff x="1566150" y="4150650"/>
            <a:chExt cx="473900" cy="508875"/>
          </a:xfrm>
        </p:grpSpPr>
        <p:sp>
          <p:nvSpPr>
            <p:cNvPr id="793" name="Google Shape;793;p38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38"/>
          <p:cNvSpPr/>
          <p:nvPr/>
        </p:nvSpPr>
        <p:spPr>
          <a:xfrm>
            <a:off x="-87150" y="172755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38"/>
          <p:cNvGrpSpPr/>
          <p:nvPr/>
        </p:nvGrpSpPr>
        <p:grpSpPr>
          <a:xfrm>
            <a:off x="383888" y="2335513"/>
            <a:ext cx="484500" cy="449300"/>
            <a:chOff x="1303950" y="1037525"/>
            <a:chExt cx="484500" cy="449300"/>
          </a:xfrm>
        </p:grpSpPr>
        <p:sp>
          <p:nvSpPr>
            <p:cNvPr id="802" name="Google Shape;802;p38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667" r:id="rId6"/>
    <p:sldLayoutId id="2147483679" r:id="rId7"/>
    <p:sldLayoutId id="2147483680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faostat/en/#da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ta.worldbank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4"/>
          <p:cNvSpPr/>
          <p:nvPr/>
        </p:nvSpPr>
        <p:spPr>
          <a:xfrm>
            <a:off x="678679" y="2484942"/>
            <a:ext cx="3029877" cy="763903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4"/>
          <p:cNvSpPr txBox="1">
            <a:spLocks noGrp="1"/>
          </p:cNvSpPr>
          <p:nvPr>
            <p:ph type="ctrTitle"/>
          </p:nvPr>
        </p:nvSpPr>
        <p:spPr>
          <a:xfrm>
            <a:off x="713225" y="843525"/>
            <a:ext cx="4421400" cy="24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Climate change impact on crop production</a:t>
            </a:r>
            <a:endParaRPr dirty="0"/>
          </a:p>
        </p:txBody>
      </p:sp>
      <p:sp>
        <p:nvSpPr>
          <p:cNvPr id="856" name="Google Shape;856;p44"/>
          <p:cNvSpPr txBox="1">
            <a:spLocks noGrp="1"/>
          </p:cNvSpPr>
          <p:nvPr>
            <p:ph type="subTitle" idx="1"/>
          </p:nvPr>
        </p:nvSpPr>
        <p:spPr>
          <a:xfrm>
            <a:off x="713225" y="3386100"/>
            <a:ext cx="3796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3"/>
              </a:buClr>
              <a:buSzPts val="1100"/>
              <a:buFont typeface="Arial"/>
              <a:buNone/>
            </a:pPr>
            <a:r>
              <a:rPr lang="en" dirty="0"/>
              <a:t>Diego Palacios </a:t>
            </a:r>
            <a:r>
              <a:rPr lang="en" sz="1100" dirty="0"/>
              <a:t>(dpalacios9@gatech.edu)</a:t>
            </a:r>
            <a:endParaRPr sz="1100" dirty="0"/>
          </a:p>
        </p:txBody>
      </p:sp>
      <p:sp>
        <p:nvSpPr>
          <p:cNvPr id="857" name="Google Shape;857;p44"/>
          <p:cNvSpPr/>
          <p:nvPr/>
        </p:nvSpPr>
        <p:spPr>
          <a:xfrm>
            <a:off x="7099923" y="4295092"/>
            <a:ext cx="248484" cy="794515"/>
          </a:xfrm>
          <a:custGeom>
            <a:avLst/>
            <a:gdLst/>
            <a:ahLst/>
            <a:cxnLst/>
            <a:rect l="l" t="t" r="r" b="b"/>
            <a:pathLst>
              <a:path w="5338" h="17068" extrusionOk="0">
                <a:moveTo>
                  <a:pt x="2386" y="1"/>
                </a:moveTo>
                <a:cubicBezTo>
                  <a:pt x="2281" y="1"/>
                  <a:pt x="2174" y="18"/>
                  <a:pt x="2069" y="56"/>
                </a:cubicBezTo>
                <a:lnTo>
                  <a:pt x="668" y="523"/>
                </a:lnTo>
                <a:cubicBezTo>
                  <a:pt x="267" y="690"/>
                  <a:pt x="0" y="1123"/>
                  <a:pt x="67" y="1557"/>
                </a:cubicBezTo>
                <a:lnTo>
                  <a:pt x="2302" y="16468"/>
                </a:lnTo>
                <a:cubicBezTo>
                  <a:pt x="2335" y="16801"/>
                  <a:pt x="2669" y="17068"/>
                  <a:pt x="3003" y="17068"/>
                </a:cubicBezTo>
                <a:lnTo>
                  <a:pt x="4337" y="17068"/>
                </a:lnTo>
                <a:cubicBezTo>
                  <a:pt x="4904" y="17068"/>
                  <a:pt x="5338" y="16601"/>
                  <a:pt x="5271" y="16034"/>
                </a:cubicBezTo>
                <a:lnTo>
                  <a:pt x="3303" y="823"/>
                </a:lnTo>
                <a:cubicBezTo>
                  <a:pt x="3249" y="335"/>
                  <a:pt x="2841" y="1"/>
                  <a:pt x="23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4"/>
          <p:cNvSpPr/>
          <p:nvPr/>
        </p:nvSpPr>
        <p:spPr>
          <a:xfrm>
            <a:off x="7820426" y="4185884"/>
            <a:ext cx="194113" cy="903722"/>
          </a:xfrm>
          <a:custGeom>
            <a:avLst/>
            <a:gdLst/>
            <a:ahLst/>
            <a:cxnLst/>
            <a:rect l="l" t="t" r="r" b="b"/>
            <a:pathLst>
              <a:path w="4170" h="19414" extrusionOk="0">
                <a:moveTo>
                  <a:pt x="1901" y="0"/>
                </a:moveTo>
                <a:cubicBezTo>
                  <a:pt x="1401" y="0"/>
                  <a:pt x="1001" y="400"/>
                  <a:pt x="967" y="901"/>
                </a:cubicBezTo>
                <a:lnTo>
                  <a:pt x="33" y="18447"/>
                </a:lnTo>
                <a:cubicBezTo>
                  <a:pt x="0" y="18980"/>
                  <a:pt x="434" y="19414"/>
                  <a:pt x="967" y="19414"/>
                </a:cubicBezTo>
                <a:lnTo>
                  <a:pt x="2102" y="19414"/>
                </a:lnTo>
                <a:cubicBezTo>
                  <a:pt x="2569" y="19414"/>
                  <a:pt x="3002" y="19047"/>
                  <a:pt x="3036" y="18547"/>
                </a:cubicBezTo>
                <a:lnTo>
                  <a:pt x="4136" y="1001"/>
                </a:lnTo>
                <a:cubicBezTo>
                  <a:pt x="4170" y="467"/>
                  <a:pt x="3736" y="0"/>
                  <a:pt x="32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7011431" y="4396898"/>
            <a:ext cx="1470515" cy="261052"/>
          </a:xfrm>
          <a:custGeom>
            <a:avLst/>
            <a:gdLst/>
            <a:ahLst/>
            <a:cxnLst/>
            <a:rect l="l" t="t" r="r" b="b"/>
            <a:pathLst>
              <a:path w="31590" h="5608" extrusionOk="0">
                <a:moveTo>
                  <a:pt x="31073" y="1"/>
                </a:moveTo>
                <a:cubicBezTo>
                  <a:pt x="31056" y="1"/>
                  <a:pt x="31039" y="2"/>
                  <a:pt x="31022" y="4"/>
                </a:cubicBezTo>
                <a:lnTo>
                  <a:pt x="534" y="2539"/>
                </a:lnTo>
                <a:cubicBezTo>
                  <a:pt x="234" y="2572"/>
                  <a:pt x="0" y="2839"/>
                  <a:pt x="33" y="3106"/>
                </a:cubicBezTo>
                <a:lnTo>
                  <a:pt x="300" y="5141"/>
                </a:lnTo>
                <a:cubicBezTo>
                  <a:pt x="334" y="5408"/>
                  <a:pt x="567" y="5608"/>
                  <a:pt x="867" y="5608"/>
                </a:cubicBezTo>
                <a:lnTo>
                  <a:pt x="31089" y="3640"/>
                </a:lnTo>
                <a:cubicBezTo>
                  <a:pt x="31356" y="3606"/>
                  <a:pt x="31589" y="3406"/>
                  <a:pt x="31589" y="3106"/>
                </a:cubicBezTo>
                <a:lnTo>
                  <a:pt x="31589" y="537"/>
                </a:lnTo>
                <a:cubicBezTo>
                  <a:pt x="31589" y="254"/>
                  <a:pt x="31352" y="1"/>
                  <a:pt x="310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4"/>
          <p:cNvSpPr/>
          <p:nvPr/>
        </p:nvSpPr>
        <p:spPr>
          <a:xfrm>
            <a:off x="8121652" y="3977430"/>
            <a:ext cx="301272" cy="1113755"/>
          </a:xfrm>
          <a:custGeom>
            <a:avLst/>
            <a:gdLst/>
            <a:ahLst/>
            <a:cxnLst/>
            <a:rect l="l" t="t" r="r" b="b"/>
            <a:pathLst>
              <a:path w="6472" h="23926" extrusionOk="0">
                <a:moveTo>
                  <a:pt x="3045" y="0"/>
                </a:moveTo>
                <a:cubicBezTo>
                  <a:pt x="2570" y="0"/>
                  <a:pt x="2197" y="351"/>
                  <a:pt x="2135" y="842"/>
                </a:cubicBezTo>
                <a:lnTo>
                  <a:pt x="34" y="22891"/>
                </a:lnTo>
                <a:cubicBezTo>
                  <a:pt x="0" y="23425"/>
                  <a:pt x="401" y="23892"/>
                  <a:pt x="968" y="23925"/>
                </a:cubicBezTo>
                <a:lnTo>
                  <a:pt x="2102" y="23925"/>
                </a:lnTo>
                <a:cubicBezTo>
                  <a:pt x="2569" y="23925"/>
                  <a:pt x="2969" y="23558"/>
                  <a:pt x="3036" y="23125"/>
                </a:cubicBezTo>
                <a:lnTo>
                  <a:pt x="6405" y="1309"/>
                </a:lnTo>
                <a:cubicBezTo>
                  <a:pt x="6472" y="775"/>
                  <a:pt x="6105" y="275"/>
                  <a:pt x="5571" y="242"/>
                </a:cubicBezTo>
                <a:lnTo>
                  <a:pt x="3169" y="8"/>
                </a:lnTo>
                <a:cubicBezTo>
                  <a:pt x="3127" y="3"/>
                  <a:pt x="3086" y="0"/>
                  <a:pt x="30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4"/>
          <p:cNvSpPr/>
          <p:nvPr/>
        </p:nvSpPr>
        <p:spPr>
          <a:xfrm>
            <a:off x="7441508" y="4039901"/>
            <a:ext cx="239174" cy="1049703"/>
          </a:xfrm>
          <a:custGeom>
            <a:avLst/>
            <a:gdLst/>
            <a:ahLst/>
            <a:cxnLst/>
            <a:rect l="l" t="t" r="r" b="b"/>
            <a:pathLst>
              <a:path w="5138" h="22550" extrusionOk="0">
                <a:moveTo>
                  <a:pt x="968" y="1"/>
                </a:moveTo>
                <a:cubicBezTo>
                  <a:pt x="435" y="1"/>
                  <a:pt x="1" y="468"/>
                  <a:pt x="34" y="1001"/>
                </a:cubicBezTo>
                <a:lnTo>
                  <a:pt x="1202" y="21683"/>
                </a:lnTo>
                <a:cubicBezTo>
                  <a:pt x="1235" y="22183"/>
                  <a:pt x="1635" y="22550"/>
                  <a:pt x="2136" y="22550"/>
                </a:cubicBezTo>
                <a:lnTo>
                  <a:pt x="4171" y="22550"/>
                </a:lnTo>
                <a:cubicBezTo>
                  <a:pt x="4704" y="22550"/>
                  <a:pt x="5138" y="22116"/>
                  <a:pt x="5105" y="21583"/>
                </a:cubicBezTo>
                <a:lnTo>
                  <a:pt x="3770" y="868"/>
                </a:lnTo>
                <a:cubicBezTo>
                  <a:pt x="3737" y="401"/>
                  <a:pt x="3337" y="1"/>
                  <a:pt x="2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4"/>
          <p:cNvSpPr/>
          <p:nvPr/>
        </p:nvSpPr>
        <p:spPr>
          <a:xfrm>
            <a:off x="8239657" y="4470030"/>
            <a:ext cx="45060" cy="46643"/>
          </a:xfrm>
          <a:custGeom>
            <a:avLst/>
            <a:gdLst/>
            <a:ahLst/>
            <a:cxnLst/>
            <a:rect l="l" t="t" r="r" b="b"/>
            <a:pathLst>
              <a:path w="968" h="1002" extrusionOk="0">
                <a:moveTo>
                  <a:pt x="501" y="0"/>
                </a:moveTo>
                <a:cubicBezTo>
                  <a:pt x="234" y="0"/>
                  <a:pt x="1" y="234"/>
                  <a:pt x="1" y="501"/>
                </a:cubicBezTo>
                <a:cubicBezTo>
                  <a:pt x="1" y="768"/>
                  <a:pt x="234" y="1001"/>
                  <a:pt x="501" y="1001"/>
                </a:cubicBezTo>
                <a:cubicBezTo>
                  <a:pt x="768" y="1001"/>
                  <a:pt x="968" y="768"/>
                  <a:pt x="968" y="501"/>
                </a:cubicBezTo>
                <a:cubicBezTo>
                  <a:pt x="968" y="234"/>
                  <a:pt x="768" y="0"/>
                  <a:pt x="5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4"/>
          <p:cNvSpPr/>
          <p:nvPr/>
        </p:nvSpPr>
        <p:spPr>
          <a:xfrm>
            <a:off x="7894953" y="4504198"/>
            <a:ext cx="45060" cy="45060"/>
          </a:xfrm>
          <a:custGeom>
            <a:avLst/>
            <a:gdLst/>
            <a:ahLst/>
            <a:cxnLst/>
            <a:rect l="l" t="t" r="r" b="b"/>
            <a:pathLst>
              <a:path w="968" h="968" extrusionOk="0">
                <a:moveTo>
                  <a:pt x="501" y="0"/>
                </a:moveTo>
                <a:cubicBezTo>
                  <a:pt x="234" y="0"/>
                  <a:pt x="0" y="234"/>
                  <a:pt x="0" y="501"/>
                </a:cubicBezTo>
                <a:cubicBezTo>
                  <a:pt x="0" y="768"/>
                  <a:pt x="234" y="968"/>
                  <a:pt x="501" y="968"/>
                </a:cubicBezTo>
                <a:cubicBezTo>
                  <a:pt x="767" y="968"/>
                  <a:pt x="968" y="768"/>
                  <a:pt x="968" y="501"/>
                </a:cubicBezTo>
                <a:cubicBezTo>
                  <a:pt x="968" y="234"/>
                  <a:pt x="767" y="0"/>
                  <a:pt x="5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4"/>
          <p:cNvSpPr/>
          <p:nvPr/>
        </p:nvSpPr>
        <p:spPr>
          <a:xfrm>
            <a:off x="7539356" y="4527473"/>
            <a:ext cx="45060" cy="45107"/>
          </a:xfrm>
          <a:custGeom>
            <a:avLst/>
            <a:gdLst/>
            <a:ahLst/>
            <a:cxnLst/>
            <a:rect l="l" t="t" r="r" b="b"/>
            <a:pathLst>
              <a:path w="968" h="969" extrusionOk="0">
                <a:moveTo>
                  <a:pt x="467" y="1"/>
                </a:moveTo>
                <a:cubicBezTo>
                  <a:pt x="201" y="1"/>
                  <a:pt x="0" y="201"/>
                  <a:pt x="0" y="468"/>
                </a:cubicBezTo>
                <a:cubicBezTo>
                  <a:pt x="0" y="735"/>
                  <a:pt x="201" y="968"/>
                  <a:pt x="467" y="968"/>
                </a:cubicBezTo>
                <a:cubicBezTo>
                  <a:pt x="734" y="968"/>
                  <a:pt x="968" y="735"/>
                  <a:pt x="968" y="468"/>
                </a:cubicBezTo>
                <a:cubicBezTo>
                  <a:pt x="968" y="201"/>
                  <a:pt x="734" y="1"/>
                  <a:pt x="467" y="1"/>
                </a:cubicBezTo>
                <a:close/>
              </a:path>
            </a:pathLst>
          </a:custGeom>
          <a:solidFill>
            <a:srgbClr val="EABC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4"/>
          <p:cNvSpPr/>
          <p:nvPr/>
        </p:nvSpPr>
        <p:spPr>
          <a:xfrm>
            <a:off x="7179104" y="4553868"/>
            <a:ext cx="45060" cy="45107"/>
          </a:xfrm>
          <a:custGeom>
            <a:avLst/>
            <a:gdLst/>
            <a:ahLst/>
            <a:cxnLst/>
            <a:rect l="l" t="t" r="r" b="b"/>
            <a:pathLst>
              <a:path w="968" h="969" extrusionOk="0">
                <a:moveTo>
                  <a:pt x="468" y="1"/>
                </a:moveTo>
                <a:cubicBezTo>
                  <a:pt x="201" y="1"/>
                  <a:pt x="1" y="234"/>
                  <a:pt x="1" y="501"/>
                </a:cubicBezTo>
                <a:cubicBezTo>
                  <a:pt x="1" y="768"/>
                  <a:pt x="201" y="968"/>
                  <a:pt x="468" y="968"/>
                </a:cubicBezTo>
                <a:cubicBezTo>
                  <a:pt x="734" y="968"/>
                  <a:pt x="968" y="768"/>
                  <a:pt x="968" y="501"/>
                </a:cubicBezTo>
                <a:cubicBezTo>
                  <a:pt x="968" y="234"/>
                  <a:pt x="734" y="1"/>
                  <a:pt x="4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4"/>
          <p:cNvSpPr/>
          <p:nvPr/>
        </p:nvSpPr>
        <p:spPr>
          <a:xfrm>
            <a:off x="7351480" y="4764835"/>
            <a:ext cx="209661" cy="161761"/>
          </a:xfrm>
          <a:custGeom>
            <a:avLst/>
            <a:gdLst/>
            <a:ahLst/>
            <a:cxnLst/>
            <a:rect l="l" t="t" r="r" b="b"/>
            <a:pathLst>
              <a:path w="4504" h="3475" extrusionOk="0">
                <a:moveTo>
                  <a:pt x="1729" y="0"/>
                </a:moveTo>
                <a:cubicBezTo>
                  <a:pt x="1675" y="0"/>
                  <a:pt x="1621" y="2"/>
                  <a:pt x="1568" y="5"/>
                </a:cubicBezTo>
                <a:cubicBezTo>
                  <a:pt x="1001" y="72"/>
                  <a:pt x="467" y="272"/>
                  <a:pt x="0" y="739"/>
                </a:cubicBezTo>
                <a:cubicBezTo>
                  <a:pt x="467" y="1240"/>
                  <a:pt x="801" y="1540"/>
                  <a:pt x="1134" y="1773"/>
                </a:cubicBezTo>
                <a:cubicBezTo>
                  <a:pt x="1435" y="2040"/>
                  <a:pt x="1701" y="2240"/>
                  <a:pt x="1968" y="2407"/>
                </a:cubicBezTo>
                <a:cubicBezTo>
                  <a:pt x="2235" y="2540"/>
                  <a:pt x="2502" y="2674"/>
                  <a:pt x="2836" y="2841"/>
                </a:cubicBezTo>
                <a:cubicBezTo>
                  <a:pt x="3169" y="2974"/>
                  <a:pt x="3536" y="3208"/>
                  <a:pt x="4137" y="3474"/>
                </a:cubicBezTo>
                <a:cubicBezTo>
                  <a:pt x="4470" y="2941"/>
                  <a:pt x="4503" y="2307"/>
                  <a:pt x="4270" y="1740"/>
                </a:cubicBezTo>
                <a:cubicBezTo>
                  <a:pt x="4070" y="1206"/>
                  <a:pt x="3670" y="706"/>
                  <a:pt x="3169" y="406"/>
                </a:cubicBezTo>
                <a:cubicBezTo>
                  <a:pt x="2719" y="135"/>
                  <a:pt x="2215" y="0"/>
                  <a:pt x="1729" y="0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44"/>
          <p:cNvSpPr/>
          <p:nvPr/>
        </p:nvSpPr>
        <p:spPr>
          <a:xfrm>
            <a:off x="7735006" y="4693706"/>
            <a:ext cx="135135" cy="145934"/>
          </a:xfrm>
          <a:custGeom>
            <a:avLst/>
            <a:gdLst/>
            <a:ahLst/>
            <a:cxnLst/>
            <a:rect l="l" t="t" r="r" b="b"/>
            <a:pathLst>
              <a:path w="2903" h="3135" extrusionOk="0">
                <a:moveTo>
                  <a:pt x="2153" y="0"/>
                </a:moveTo>
                <a:cubicBezTo>
                  <a:pt x="1883" y="0"/>
                  <a:pt x="1648" y="55"/>
                  <a:pt x="1435" y="132"/>
                </a:cubicBezTo>
                <a:cubicBezTo>
                  <a:pt x="1068" y="266"/>
                  <a:pt x="768" y="499"/>
                  <a:pt x="534" y="766"/>
                </a:cubicBezTo>
                <a:cubicBezTo>
                  <a:pt x="301" y="1066"/>
                  <a:pt x="134" y="1400"/>
                  <a:pt x="67" y="1767"/>
                </a:cubicBezTo>
                <a:cubicBezTo>
                  <a:pt x="0" y="2167"/>
                  <a:pt x="0" y="2601"/>
                  <a:pt x="234" y="3134"/>
                </a:cubicBezTo>
                <a:cubicBezTo>
                  <a:pt x="801" y="3101"/>
                  <a:pt x="1201" y="3001"/>
                  <a:pt x="1535" y="2834"/>
                </a:cubicBezTo>
                <a:cubicBezTo>
                  <a:pt x="1835" y="2701"/>
                  <a:pt x="2102" y="2501"/>
                  <a:pt x="2302" y="2267"/>
                </a:cubicBezTo>
                <a:cubicBezTo>
                  <a:pt x="2502" y="2034"/>
                  <a:pt x="2636" y="1767"/>
                  <a:pt x="2736" y="1400"/>
                </a:cubicBezTo>
                <a:cubicBezTo>
                  <a:pt x="2836" y="1066"/>
                  <a:pt x="2903" y="666"/>
                  <a:pt x="2802" y="99"/>
                </a:cubicBezTo>
                <a:cubicBezTo>
                  <a:pt x="2564" y="29"/>
                  <a:pt x="2349" y="0"/>
                  <a:pt x="2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4"/>
          <p:cNvSpPr/>
          <p:nvPr/>
        </p:nvSpPr>
        <p:spPr>
          <a:xfrm>
            <a:off x="7820426" y="4853328"/>
            <a:ext cx="277997" cy="115211"/>
          </a:xfrm>
          <a:custGeom>
            <a:avLst/>
            <a:gdLst/>
            <a:ahLst/>
            <a:cxnLst/>
            <a:rect l="l" t="t" r="r" b="b"/>
            <a:pathLst>
              <a:path w="5972" h="2475" extrusionOk="0">
                <a:moveTo>
                  <a:pt x="3193" y="1"/>
                </a:moveTo>
                <a:cubicBezTo>
                  <a:pt x="3028" y="1"/>
                  <a:pt x="2864" y="13"/>
                  <a:pt x="2702" y="39"/>
                </a:cubicBezTo>
                <a:cubicBezTo>
                  <a:pt x="2068" y="106"/>
                  <a:pt x="1468" y="373"/>
                  <a:pt x="967" y="773"/>
                </a:cubicBezTo>
                <a:cubicBezTo>
                  <a:pt x="467" y="1207"/>
                  <a:pt x="67" y="1774"/>
                  <a:pt x="0" y="2474"/>
                </a:cubicBezTo>
                <a:cubicBezTo>
                  <a:pt x="701" y="2474"/>
                  <a:pt x="1201" y="2474"/>
                  <a:pt x="1701" y="2441"/>
                </a:cubicBezTo>
                <a:cubicBezTo>
                  <a:pt x="2168" y="2407"/>
                  <a:pt x="2569" y="2407"/>
                  <a:pt x="3002" y="2341"/>
                </a:cubicBezTo>
                <a:cubicBezTo>
                  <a:pt x="3436" y="2274"/>
                  <a:pt x="3836" y="2207"/>
                  <a:pt x="4303" y="2107"/>
                </a:cubicBezTo>
                <a:cubicBezTo>
                  <a:pt x="4770" y="2007"/>
                  <a:pt x="5271" y="1907"/>
                  <a:pt x="5971" y="1707"/>
                </a:cubicBezTo>
                <a:cubicBezTo>
                  <a:pt x="5704" y="1040"/>
                  <a:pt x="5170" y="606"/>
                  <a:pt x="4603" y="306"/>
                </a:cubicBezTo>
                <a:cubicBezTo>
                  <a:pt x="4156" y="107"/>
                  <a:pt x="3672" y="1"/>
                  <a:pt x="31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4"/>
          <p:cNvSpPr/>
          <p:nvPr/>
        </p:nvSpPr>
        <p:spPr>
          <a:xfrm>
            <a:off x="7606109" y="4693752"/>
            <a:ext cx="146027" cy="204913"/>
          </a:xfrm>
          <a:custGeom>
            <a:avLst/>
            <a:gdLst/>
            <a:ahLst/>
            <a:cxnLst/>
            <a:rect l="l" t="t" r="r" b="b"/>
            <a:pathLst>
              <a:path w="3137" h="4402" extrusionOk="0">
                <a:moveTo>
                  <a:pt x="682" y="0"/>
                </a:moveTo>
                <a:cubicBezTo>
                  <a:pt x="461" y="0"/>
                  <a:pt x="234" y="41"/>
                  <a:pt x="1" y="131"/>
                </a:cubicBezTo>
                <a:cubicBezTo>
                  <a:pt x="134" y="765"/>
                  <a:pt x="234" y="1165"/>
                  <a:pt x="368" y="1532"/>
                </a:cubicBezTo>
                <a:cubicBezTo>
                  <a:pt x="468" y="1899"/>
                  <a:pt x="601" y="2199"/>
                  <a:pt x="735" y="2466"/>
                </a:cubicBezTo>
                <a:cubicBezTo>
                  <a:pt x="901" y="2733"/>
                  <a:pt x="1068" y="3000"/>
                  <a:pt x="1302" y="3300"/>
                </a:cubicBezTo>
                <a:cubicBezTo>
                  <a:pt x="1535" y="3600"/>
                  <a:pt x="1835" y="3934"/>
                  <a:pt x="2236" y="4401"/>
                </a:cubicBezTo>
                <a:cubicBezTo>
                  <a:pt x="2769" y="4034"/>
                  <a:pt x="3003" y="3500"/>
                  <a:pt x="3070" y="2967"/>
                </a:cubicBezTo>
                <a:cubicBezTo>
                  <a:pt x="3136" y="2433"/>
                  <a:pt x="3036" y="1866"/>
                  <a:pt x="2803" y="1399"/>
                </a:cubicBezTo>
                <a:cubicBezTo>
                  <a:pt x="2536" y="899"/>
                  <a:pt x="2136" y="498"/>
                  <a:pt x="1669" y="265"/>
                </a:cubicBezTo>
                <a:cubicBezTo>
                  <a:pt x="1362" y="101"/>
                  <a:pt x="1031" y="0"/>
                  <a:pt x="6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4"/>
          <p:cNvSpPr/>
          <p:nvPr/>
        </p:nvSpPr>
        <p:spPr>
          <a:xfrm>
            <a:off x="7500533" y="4698966"/>
            <a:ext cx="172421" cy="177961"/>
          </a:xfrm>
          <a:custGeom>
            <a:avLst/>
            <a:gdLst/>
            <a:ahLst/>
            <a:cxnLst/>
            <a:rect l="l" t="t" r="r" b="b"/>
            <a:pathLst>
              <a:path w="3704" h="3823" extrusionOk="0">
                <a:moveTo>
                  <a:pt x="1291" y="0"/>
                </a:moveTo>
                <a:cubicBezTo>
                  <a:pt x="830" y="0"/>
                  <a:pt x="382" y="132"/>
                  <a:pt x="1" y="486"/>
                </a:cubicBezTo>
                <a:lnTo>
                  <a:pt x="768" y="1654"/>
                </a:lnTo>
                <a:cubicBezTo>
                  <a:pt x="968" y="1921"/>
                  <a:pt x="1135" y="2154"/>
                  <a:pt x="1335" y="2354"/>
                </a:cubicBezTo>
                <a:cubicBezTo>
                  <a:pt x="1502" y="2554"/>
                  <a:pt x="1735" y="2721"/>
                  <a:pt x="2002" y="2955"/>
                </a:cubicBezTo>
                <a:cubicBezTo>
                  <a:pt x="2269" y="3188"/>
                  <a:pt x="2602" y="3422"/>
                  <a:pt x="3103" y="3822"/>
                </a:cubicBezTo>
                <a:cubicBezTo>
                  <a:pt x="3570" y="3388"/>
                  <a:pt x="3703" y="2821"/>
                  <a:pt x="3670" y="2288"/>
                </a:cubicBezTo>
                <a:cubicBezTo>
                  <a:pt x="3636" y="1721"/>
                  <a:pt x="3403" y="1187"/>
                  <a:pt x="3036" y="787"/>
                </a:cubicBezTo>
                <a:cubicBezTo>
                  <a:pt x="2636" y="353"/>
                  <a:pt x="2135" y="86"/>
                  <a:pt x="1602" y="19"/>
                </a:cubicBezTo>
                <a:cubicBezTo>
                  <a:pt x="1498" y="7"/>
                  <a:pt x="1394" y="0"/>
                  <a:pt x="1291" y="0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4"/>
          <p:cNvSpPr/>
          <p:nvPr/>
        </p:nvSpPr>
        <p:spPr>
          <a:xfrm>
            <a:off x="7727233" y="4783409"/>
            <a:ext cx="161529" cy="136997"/>
          </a:xfrm>
          <a:custGeom>
            <a:avLst/>
            <a:gdLst/>
            <a:ahLst/>
            <a:cxnLst/>
            <a:rect l="l" t="t" r="r" b="b"/>
            <a:pathLst>
              <a:path w="3470" h="2943" extrusionOk="0">
                <a:moveTo>
                  <a:pt x="2256" y="1"/>
                </a:moveTo>
                <a:cubicBezTo>
                  <a:pt x="2204" y="1"/>
                  <a:pt x="2153" y="3"/>
                  <a:pt x="2102" y="7"/>
                </a:cubicBezTo>
                <a:cubicBezTo>
                  <a:pt x="1669" y="7"/>
                  <a:pt x="1235" y="173"/>
                  <a:pt x="901" y="440"/>
                </a:cubicBezTo>
                <a:cubicBezTo>
                  <a:pt x="568" y="707"/>
                  <a:pt x="301" y="1074"/>
                  <a:pt x="167" y="1508"/>
                </a:cubicBezTo>
                <a:cubicBezTo>
                  <a:pt x="34" y="1941"/>
                  <a:pt x="1" y="2408"/>
                  <a:pt x="268" y="2942"/>
                </a:cubicBezTo>
                <a:cubicBezTo>
                  <a:pt x="868" y="2875"/>
                  <a:pt x="1235" y="2775"/>
                  <a:pt x="1535" y="2675"/>
                </a:cubicBezTo>
                <a:cubicBezTo>
                  <a:pt x="1869" y="2575"/>
                  <a:pt x="2102" y="2442"/>
                  <a:pt x="2302" y="2275"/>
                </a:cubicBezTo>
                <a:cubicBezTo>
                  <a:pt x="2536" y="2108"/>
                  <a:pt x="2703" y="1908"/>
                  <a:pt x="2869" y="1641"/>
                </a:cubicBezTo>
                <a:cubicBezTo>
                  <a:pt x="3070" y="1374"/>
                  <a:pt x="3236" y="1041"/>
                  <a:pt x="3470" y="474"/>
                </a:cubicBezTo>
                <a:cubicBezTo>
                  <a:pt x="3087" y="120"/>
                  <a:pt x="2652" y="1"/>
                  <a:pt x="22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4"/>
          <p:cNvSpPr/>
          <p:nvPr/>
        </p:nvSpPr>
        <p:spPr>
          <a:xfrm>
            <a:off x="7798687" y="4796536"/>
            <a:ext cx="212780" cy="136252"/>
          </a:xfrm>
          <a:custGeom>
            <a:avLst/>
            <a:gdLst/>
            <a:ahLst/>
            <a:cxnLst/>
            <a:rect l="l" t="t" r="r" b="b"/>
            <a:pathLst>
              <a:path w="4571" h="2927" extrusionOk="0">
                <a:moveTo>
                  <a:pt x="2748" y="0"/>
                </a:moveTo>
                <a:cubicBezTo>
                  <a:pt x="2347" y="0"/>
                  <a:pt x="1955" y="81"/>
                  <a:pt x="1601" y="258"/>
                </a:cubicBezTo>
                <a:cubicBezTo>
                  <a:pt x="1134" y="458"/>
                  <a:pt x="701" y="825"/>
                  <a:pt x="434" y="1292"/>
                </a:cubicBezTo>
                <a:cubicBezTo>
                  <a:pt x="167" y="1726"/>
                  <a:pt x="0" y="2293"/>
                  <a:pt x="167" y="2927"/>
                </a:cubicBezTo>
                <a:cubicBezTo>
                  <a:pt x="801" y="2827"/>
                  <a:pt x="1201" y="2760"/>
                  <a:pt x="1601" y="2693"/>
                </a:cubicBezTo>
                <a:cubicBezTo>
                  <a:pt x="1968" y="2593"/>
                  <a:pt x="2268" y="2493"/>
                  <a:pt x="2569" y="2360"/>
                </a:cubicBezTo>
                <a:cubicBezTo>
                  <a:pt x="2869" y="2226"/>
                  <a:pt x="3136" y="2060"/>
                  <a:pt x="3436" y="1826"/>
                </a:cubicBezTo>
                <a:cubicBezTo>
                  <a:pt x="3769" y="1593"/>
                  <a:pt x="4103" y="1326"/>
                  <a:pt x="4570" y="892"/>
                </a:cubicBezTo>
                <a:cubicBezTo>
                  <a:pt x="4170" y="358"/>
                  <a:pt x="3669" y="125"/>
                  <a:pt x="3136" y="25"/>
                </a:cubicBezTo>
                <a:cubicBezTo>
                  <a:pt x="3006" y="9"/>
                  <a:pt x="2877" y="0"/>
                  <a:pt x="2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4"/>
          <p:cNvSpPr/>
          <p:nvPr/>
        </p:nvSpPr>
        <p:spPr>
          <a:xfrm>
            <a:off x="7682219" y="4637752"/>
            <a:ext cx="107158" cy="181685"/>
          </a:xfrm>
          <a:custGeom>
            <a:avLst/>
            <a:gdLst/>
            <a:ahLst/>
            <a:cxnLst/>
            <a:rect l="l" t="t" r="r" b="b"/>
            <a:pathLst>
              <a:path w="2302" h="3903" extrusionOk="0">
                <a:moveTo>
                  <a:pt x="901" y="0"/>
                </a:moveTo>
                <a:cubicBezTo>
                  <a:pt x="534" y="467"/>
                  <a:pt x="334" y="767"/>
                  <a:pt x="200" y="1067"/>
                </a:cubicBezTo>
                <a:cubicBezTo>
                  <a:pt x="67" y="1368"/>
                  <a:pt x="0" y="1668"/>
                  <a:pt x="0" y="1968"/>
                </a:cubicBezTo>
                <a:cubicBezTo>
                  <a:pt x="0" y="2235"/>
                  <a:pt x="67" y="2535"/>
                  <a:pt x="200" y="2835"/>
                </a:cubicBezTo>
                <a:cubicBezTo>
                  <a:pt x="367" y="3136"/>
                  <a:pt x="567" y="3436"/>
                  <a:pt x="934" y="3903"/>
                </a:cubicBezTo>
                <a:cubicBezTo>
                  <a:pt x="1501" y="3703"/>
                  <a:pt x="1802" y="3336"/>
                  <a:pt x="2035" y="3002"/>
                </a:cubicBezTo>
                <a:cubicBezTo>
                  <a:pt x="2235" y="2669"/>
                  <a:pt x="2302" y="2302"/>
                  <a:pt x="2302" y="1935"/>
                </a:cubicBezTo>
                <a:cubicBezTo>
                  <a:pt x="2302" y="1568"/>
                  <a:pt x="2202" y="1201"/>
                  <a:pt x="2002" y="867"/>
                </a:cubicBezTo>
                <a:cubicBezTo>
                  <a:pt x="1802" y="534"/>
                  <a:pt x="1468" y="200"/>
                  <a:pt x="9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4"/>
          <p:cNvSpPr/>
          <p:nvPr/>
        </p:nvSpPr>
        <p:spPr>
          <a:xfrm>
            <a:off x="7474139" y="4755665"/>
            <a:ext cx="141326" cy="139883"/>
          </a:xfrm>
          <a:custGeom>
            <a:avLst/>
            <a:gdLst/>
            <a:ahLst/>
            <a:cxnLst/>
            <a:rect l="l" t="t" r="r" b="b"/>
            <a:pathLst>
              <a:path w="3036" h="3005" extrusionOk="0">
                <a:moveTo>
                  <a:pt x="1005" y="1"/>
                </a:moveTo>
                <a:cubicBezTo>
                  <a:pt x="692" y="1"/>
                  <a:pt x="346" y="72"/>
                  <a:pt x="0" y="302"/>
                </a:cubicBezTo>
                <a:cubicBezTo>
                  <a:pt x="134" y="869"/>
                  <a:pt x="201" y="1203"/>
                  <a:pt x="334" y="1503"/>
                </a:cubicBezTo>
                <a:cubicBezTo>
                  <a:pt x="434" y="1803"/>
                  <a:pt x="568" y="2037"/>
                  <a:pt x="768" y="2237"/>
                </a:cubicBezTo>
                <a:cubicBezTo>
                  <a:pt x="934" y="2437"/>
                  <a:pt x="1201" y="2604"/>
                  <a:pt x="1502" y="2737"/>
                </a:cubicBezTo>
                <a:cubicBezTo>
                  <a:pt x="1868" y="2871"/>
                  <a:pt x="2235" y="3004"/>
                  <a:pt x="2836" y="3004"/>
                </a:cubicBezTo>
                <a:cubicBezTo>
                  <a:pt x="3036" y="2471"/>
                  <a:pt x="3036" y="2037"/>
                  <a:pt x="2969" y="1637"/>
                </a:cubicBezTo>
                <a:cubicBezTo>
                  <a:pt x="2869" y="1270"/>
                  <a:pt x="2702" y="936"/>
                  <a:pt x="2436" y="636"/>
                </a:cubicBezTo>
                <a:cubicBezTo>
                  <a:pt x="2169" y="369"/>
                  <a:pt x="1835" y="136"/>
                  <a:pt x="1401" y="36"/>
                </a:cubicBezTo>
                <a:cubicBezTo>
                  <a:pt x="1278" y="15"/>
                  <a:pt x="1145" y="1"/>
                  <a:pt x="1005" y="1"/>
                </a:cubicBezTo>
                <a:close/>
              </a:path>
            </a:pathLst>
          </a:custGeom>
          <a:solidFill>
            <a:srgbClr val="A7A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4"/>
          <p:cNvSpPr/>
          <p:nvPr/>
        </p:nvSpPr>
        <p:spPr>
          <a:xfrm>
            <a:off x="7384065" y="4843925"/>
            <a:ext cx="705000" cy="214642"/>
          </a:xfrm>
          <a:custGeom>
            <a:avLst/>
            <a:gdLst/>
            <a:ahLst/>
            <a:cxnLst/>
            <a:rect l="l" t="t" r="r" b="b"/>
            <a:pathLst>
              <a:path w="15145" h="4611" extrusionOk="0">
                <a:moveTo>
                  <a:pt x="5876" y="1"/>
                </a:moveTo>
                <a:cubicBezTo>
                  <a:pt x="3468" y="1"/>
                  <a:pt x="3437" y="1775"/>
                  <a:pt x="3437" y="1775"/>
                </a:cubicBezTo>
                <a:cubicBezTo>
                  <a:pt x="3437" y="1775"/>
                  <a:pt x="3135" y="1225"/>
                  <a:pt x="2415" y="1225"/>
                </a:cubicBezTo>
                <a:cubicBezTo>
                  <a:pt x="2148" y="1225"/>
                  <a:pt x="1823" y="1301"/>
                  <a:pt x="1435" y="1509"/>
                </a:cubicBezTo>
                <a:cubicBezTo>
                  <a:pt x="1" y="2276"/>
                  <a:pt x="534" y="4611"/>
                  <a:pt x="534" y="4611"/>
                </a:cubicBezTo>
                <a:lnTo>
                  <a:pt x="15145" y="4611"/>
                </a:lnTo>
                <a:cubicBezTo>
                  <a:pt x="14592" y="2651"/>
                  <a:pt x="13459" y="2163"/>
                  <a:pt x="12468" y="2163"/>
                </a:cubicBezTo>
                <a:cubicBezTo>
                  <a:pt x="11485" y="2163"/>
                  <a:pt x="10642" y="2643"/>
                  <a:pt x="10642" y="2643"/>
                </a:cubicBezTo>
                <a:cubicBezTo>
                  <a:pt x="10642" y="2643"/>
                  <a:pt x="8774" y="141"/>
                  <a:pt x="6138" y="8"/>
                </a:cubicBezTo>
                <a:cubicBezTo>
                  <a:pt x="6048" y="3"/>
                  <a:pt x="5961" y="1"/>
                  <a:pt x="58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4"/>
          <p:cNvSpPr/>
          <p:nvPr/>
        </p:nvSpPr>
        <p:spPr>
          <a:xfrm>
            <a:off x="7407386" y="4913705"/>
            <a:ext cx="616462" cy="144864"/>
          </a:xfrm>
          <a:custGeom>
            <a:avLst/>
            <a:gdLst/>
            <a:ahLst/>
            <a:cxnLst/>
            <a:rect l="l" t="t" r="r" b="b"/>
            <a:pathLst>
              <a:path w="13243" h="3112" extrusionOk="0">
                <a:moveTo>
                  <a:pt x="5338" y="1"/>
                </a:moveTo>
                <a:cubicBezTo>
                  <a:pt x="3832" y="1"/>
                  <a:pt x="3289" y="711"/>
                  <a:pt x="3069" y="1244"/>
                </a:cubicBezTo>
                <a:cubicBezTo>
                  <a:pt x="3000" y="1382"/>
                  <a:pt x="2867" y="1457"/>
                  <a:pt x="2726" y="1457"/>
                </a:cubicBezTo>
                <a:cubicBezTo>
                  <a:pt x="2662" y="1457"/>
                  <a:pt x="2597" y="1442"/>
                  <a:pt x="2535" y="1411"/>
                </a:cubicBezTo>
                <a:cubicBezTo>
                  <a:pt x="2385" y="1311"/>
                  <a:pt x="2177" y="1236"/>
                  <a:pt x="1910" y="1236"/>
                </a:cubicBezTo>
                <a:cubicBezTo>
                  <a:pt x="1643" y="1236"/>
                  <a:pt x="1318" y="1311"/>
                  <a:pt x="934" y="1511"/>
                </a:cubicBezTo>
                <a:cubicBezTo>
                  <a:pt x="367" y="1811"/>
                  <a:pt x="100" y="2378"/>
                  <a:pt x="0" y="2945"/>
                </a:cubicBezTo>
                <a:cubicBezTo>
                  <a:pt x="33" y="3045"/>
                  <a:pt x="33" y="3112"/>
                  <a:pt x="33" y="3112"/>
                </a:cubicBezTo>
                <a:lnTo>
                  <a:pt x="12676" y="3112"/>
                </a:lnTo>
                <a:cubicBezTo>
                  <a:pt x="13143" y="3112"/>
                  <a:pt x="13243" y="2445"/>
                  <a:pt x="12809" y="2311"/>
                </a:cubicBezTo>
                <a:cubicBezTo>
                  <a:pt x="12514" y="2213"/>
                  <a:pt x="12226" y="2174"/>
                  <a:pt x="11950" y="2174"/>
                </a:cubicBezTo>
                <a:cubicBezTo>
                  <a:pt x="11571" y="2174"/>
                  <a:pt x="11217" y="2248"/>
                  <a:pt x="10908" y="2345"/>
                </a:cubicBezTo>
                <a:cubicBezTo>
                  <a:pt x="10789" y="2379"/>
                  <a:pt x="10666" y="2395"/>
                  <a:pt x="10543" y="2395"/>
                </a:cubicBezTo>
                <a:cubicBezTo>
                  <a:pt x="10183" y="2395"/>
                  <a:pt x="9822" y="2251"/>
                  <a:pt x="9574" y="1978"/>
                </a:cubicBezTo>
                <a:cubicBezTo>
                  <a:pt x="8806" y="1244"/>
                  <a:pt x="7405" y="110"/>
                  <a:pt x="5637" y="10"/>
                </a:cubicBezTo>
                <a:cubicBezTo>
                  <a:pt x="5534" y="4"/>
                  <a:pt x="5434" y="1"/>
                  <a:pt x="5338" y="1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4"/>
          <p:cNvSpPr/>
          <p:nvPr/>
        </p:nvSpPr>
        <p:spPr>
          <a:xfrm>
            <a:off x="6851484" y="5029057"/>
            <a:ext cx="2040380" cy="144445"/>
          </a:xfrm>
          <a:custGeom>
            <a:avLst/>
            <a:gdLst/>
            <a:ahLst/>
            <a:cxnLst/>
            <a:rect l="l" t="t" r="r" b="b"/>
            <a:pathLst>
              <a:path w="43832" h="3103" extrusionOk="0">
                <a:moveTo>
                  <a:pt x="21916" y="0"/>
                </a:moveTo>
                <a:cubicBezTo>
                  <a:pt x="9807" y="0"/>
                  <a:pt x="0" y="701"/>
                  <a:pt x="0" y="1534"/>
                </a:cubicBezTo>
                <a:cubicBezTo>
                  <a:pt x="0" y="2402"/>
                  <a:pt x="9807" y="3102"/>
                  <a:pt x="21916" y="3102"/>
                </a:cubicBezTo>
                <a:cubicBezTo>
                  <a:pt x="34025" y="3102"/>
                  <a:pt x="43832" y="2402"/>
                  <a:pt x="43832" y="1534"/>
                </a:cubicBezTo>
                <a:cubicBezTo>
                  <a:pt x="43832" y="701"/>
                  <a:pt x="34025" y="0"/>
                  <a:pt x="219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44"/>
          <p:cNvGrpSpPr/>
          <p:nvPr/>
        </p:nvGrpSpPr>
        <p:grpSpPr>
          <a:xfrm>
            <a:off x="5195500" y="3175550"/>
            <a:ext cx="467000" cy="431100"/>
            <a:chOff x="1849650" y="1202325"/>
            <a:chExt cx="467000" cy="431100"/>
          </a:xfrm>
        </p:grpSpPr>
        <p:sp>
          <p:nvSpPr>
            <p:cNvPr id="879" name="Google Shape;879;p44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4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4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4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4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44"/>
          <p:cNvGrpSpPr/>
          <p:nvPr/>
        </p:nvGrpSpPr>
        <p:grpSpPr>
          <a:xfrm>
            <a:off x="5611262" y="872525"/>
            <a:ext cx="2802032" cy="4226307"/>
            <a:chOff x="5154062" y="872525"/>
            <a:chExt cx="2802032" cy="4226307"/>
          </a:xfrm>
        </p:grpSpPr>
        <p:grpSp>
          <p:nvGrpSpPr>
            <p:cNvPr id="894" name="Google Shape;894;p44"/>
            <p:cNvGrpSpPr/>
            <p:nvPr/>
          </p:nvGrpSpPr>
          <p:grpSpPr>
            <a:xfrm>
              <a:off x="5154062" y="872525"/>
              <a:ext cx="2802032" cy="4226307"/>
              <a:chOff x="5535062" y="872525"/>
              <a:chExt cx="2802032" cy="4226307"/>
            </a:xfrm>
          </p:grpSpPr>
          <p:sp>
            <p:nvSpPr>
              <p:cNvPr id="895" name="Google Shape;895;p44"/>
              <p:cNvSpPr/>
              <p:nvPr/>
            </p:nvSpPr>
            <p:spPr>
              <a:xfrm>
                <a:off x="6623618" y="2764814"/>
                <a:ext cx="523585" cy="1695858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34038" extrusionOk="0">
                    <a:moveTo>
                      <a:pt x="4034" y="1"/>
                    </a:moveTo>
                    <a:cubicBezTo>
                      <a:pt x="2621" y="1"/>
                      <a:pt x="1432" y="653"/>
                      <a:pt x="1335" y="1514"/>
                    </a:cubicBezTo>
                    <a:cubicBezTo>
                      <a:pt x="1" y="14323"/>
                      <a:pt x="1335" y="34037"/>
                      <a:pt x="1335" y="34037"/>
                    </a:cubicBezTo>
                    <a:lnTo>
                      <a:pt x="9207" y="34037"/>
                    </a:lnTo>
                    <a:cubicBezTo>
                      <a:pt x="9207" y="34037"/>
                      <a:pt x="10508" y="17459"/>
                      <a:pt x="8907" y="5083"/>
                    </a:cubicBezTo>
                    <a:cubicBezTo>
                      <a:pt x="8440" y="1285"/>
                      <a:pt x="6016" y="1"/>
                      <a:pt x="40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4"/>
              <p:cNvSpPr/>
              <p:nvPr/>
            </p:nvSpPr>
            <p:spPr>
              <a:xfrm>
                <a:off x="6420893" y="4379096"/>
                <a:ext cx="679778" cy="719736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14446" extrusionOk="0">
                    <a:moveTo>
                      <a:pt x="9308" y="0"/>
                    </a:moveTo>
                    <a:cubicBezTo>
                      <a:pt x="7745" y="0"/>
                      <a:pt x="6256" y="154"/>
                      <a:pt x="4804" y="402"/>
                    </a:cubicBezTo>
                    <a:lnTo>
                      <a:pt x="5170" y="10042"/>
                    </a:lnTo>
                    <a:cubicBezTo>
                      <a:pt x="5204" y="10376"/>
                      <a:pt x="5004" y="10709"/>
                      <a:pt x="4703" y="10843"/>
                    </a:cubicBezTo>
                    <a:lnTo>
                      <a:pt x="434" y="12911"/>
                    </a:lnTo>
                    <a:cubicBezTo>
                      <a:pt x="167" y="13044"/>
                      <a:pt x="0" y="13311"/>
                      <a:pt x="0" y="13645"/>
                    </a:cubicBezTo>
                    <a:cubicBezTo>
                      <a:pt x="0" y="14078"/>
                      <a:pt x="367" y="14445"/>
                      <a:pt x="801" y="14445"/>
                    </a:cubicBezTo>
                    <a:lnTo>
                      <a:pt x="11975" y="14445"/>
                    </a:lnTo>
                    <a:lnTo>
                      <a:pt x="13643" y="402"/>
                    </a:lnTo>
                    <a:cubicBezTo>
                      <a:pt x="12125" y="120"/>
                      <a:pt x="10688" y="0"/>
                      <a:pt x="9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4"/>
              <p:cNvSpPr/>
              <p:nvPr/>
            </p:nvSpPr>
            <p:spPr>
              <a:xfrm>
                <a:off x="6420893" y="5050547"/>
                <a:ext cx="601657" cy="48278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969" extrusionOk="0">
                    <a:moveTo>
                      <a:pt x="0" y="1"/>
                    </a:moveTo>
                    <a:cubicBezTo>
                      <a:pt x="0" y="34"/>
                      <a:pt x="0" y="101"/>
                      <a:pt x="0" y="168"/>
                    </a:cubicBezTo>
                    <a:cubicBezTo>
                      <a:pt x="0" y="601"/>
                      <a:pt x="367" y="968"/>
                      <a:pt x="801" y="968"/>
                    </a:cubicBezTo>
                    <a:lnTo>
                      <a:pt x="11975" y="968"/>
                    </a:lnTo>
                    <a:lnTo>
                      <a:pt x="120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4"/>
              <p:cNvSpPr/>
              <p:nvPr/>
            </p:nvSpPr>
            <p:spPr>
              <a:xfrm>
                <a:off x="6897687" y="2588594"/>
                <a:ext cx="656661" cy="1872080"/>
              </a:xfrm>
              <a:custGeom>
                <a:avLst/>
                <a:gdLst/>
                <a:ahLst/>
                <a:cxnLst/>
                <a:rect l="l" t="t" r="r" b="b"/>
                <a:pathLst>
                  <a:path w="13180" h="37575" extrusionOk="0">
                    <a:moveTo>
                      <a:pt x="5253" y="0"/>
                    </a:moveTo>
                    <a:cubicBezTo>
                      <a:pt x="2585" y="0"/>
                      <a:pt x="0" y="3498"/>
                      <a:pt x="571" y="7019"/>
                    </a:cubicBezTo>
                    <a:cubicBezTo>
                      <a:pt x="1938" y="15692"/>
                      <a:pt x="4574" y="30336"/>
                      <a:pt x="5874" y="37574"/>
                    </a:cubicBezTo>
                    <a:lnTo>
                      <a:pt x="13180" y="37574"/>
                    </a:lnTo>
                    <a:cubicBezTo>
                      <a:pt x="12713" y="30402"/>
                      <a:pt x="11579" y="14658"/>
                      <a:pt x="9911" y="6252"/>
                    </a:cubicBezTo>
                    <a:cubicBezTo>
                      <a:pt x="9007" y="1694"/>
                      <a:pt x="7110" y="0"/>
                      <a:pt x="5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4"/>
              <p:cNvSpPr/>
              <p:nvPr/>
            </p:nvSpPr>
            <p:spPr>
              <a:xfrm>
                <a:off x="7155415" y="4370079"/>
                <a:ext cx="726362" cy="728754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4627" extrusionOk="0">
                    <a:moveTo>
                      <a:pt x="4788" y="1"/>
                    </a:moveTo>
                    <a:cubicBezTo>
                      <a:pt x="3519" y="1"/>
                      <a:pt x="1914" y="190"/>
                      <a:pt x="1" y="783"/>
                    </a:cubicBezTo>
                    <a:lnTo>
                      <a:pt x="2503" y="14626"/>
                    </a:lnTo>
                    <a:lnTo>
                      <a:pt x="13777" y="14626"/>
                    </a:lnTo>
                    <a:cubicBezTo>
                      <a:pt x="14211" y="14626"/>
                      <a:pt x="14578" y="14259"/>
                      <a:pt x="14578" y="13826"/>
                    </a:cubicBezTo>
                    <a:cubicBezTo>
                      <a:pt x="14578" y="13526"/>
                      <a:pt x="14378" y="13259"/>
                      <a:pt x="14111" y="13125"/>
                    </a:cubicBezTo>
                    <a:lnTo>
                      <a:pt x="9775" y="10990"/>
                    </a:lnTo>
                    <a:cubicBezTo>
                      <a:pt x="9574" y="10890"/>
                      <a:pt x="9408" y="10657"/>
                      <a:pt x="9408" y="10423"/>
                    </a:cubicBezTo>
                    <a:lnTo>
                      <a:pt x="8207" y="583"/>
                    </a:lnTo>
                    <a:cubicBezTo>
                      <a:pt x="8207" y="583"/>
                      <a:pt x="7016" y="1"/>
                      <a:pt x="47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4"/>
              <p:cNvSpPr/>
              <p:nvPr/>
            </p:nvSpPr>
            <p:spPr>
              <a:xfrm>
                <a:off x="7270105" y="5050547"/>
                <a:ext cx="609977" cy="48278"/>
              </a:xfrm>
              <a:custGeom>
                <a:avLst/>
                <a:gdLst/>
                <a:ahLst/>
                <a:cxnLst/>
                <a:rect l="l" t="t" r="r" b="b"/>
                <a:pathLst>
                  <a:path w="12243" h="969" extrusionOk="0">
                    <a:moveTo>
                      <a:pt x="1" y="1"/>
                    </a:moveTo>
                    <a:lnTo>
                      <a:pt x="201" y="968"/>
                    </a:lnTo>
                    <a:lnTo>
                      <a:pt x="11442" y="968"/>
                    </a:lnTo>
                    <a:cubicBezTo>
                      <a:pt x="11909" y="968"/>
                      <a:pt x="12243" y="601"/>
                      <a:pt x="12243" y="168"/>
                    </a:cubicBezTo>
                    <a:cubicBezTo>
                      <a:pt x="12243" y="101"/>
                      <a:pt x="12243" y="68"/>
                      <a:pt x="12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4"/>
              <p:cNvSpPr/>
              <p:nvPr/>
            </p:nvSpPr>
            <p:spPr>
              <a:xfrm>
                <a:off x="6281293" y="1655278"/>
                <a:ext cx="737921" cy="70304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4111" extrusionOk="0">
                    <a:moveTo>
                      <a:pt x="10107" y="0"/>
                    </a:moveTo>
                    <a:cubicBezTo>
                      <a:pt x="5237" y="2268"/>
                      <a:pt x="0" y="8873"/>
                      <a:pt x="0" y="8873"/>
                    </a:cubicBezTo>
                    <a:lnTo>
                      <a:pt x="1768" y="14110"/>
                    </a:lnTo>
                    <a:lnTo>
                      <a:pt x="10841" y="9207"/>
                    </a:lnTo>
                    <a:cubicBezTo>
                      <a:pt x="14811" y="6005"/>
                      <a:pt x="12376" y="0"/>
                      <a:pt x="101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4"/>
              <p:cNvSpPr/>
              <p:nvPr/>
            </p:nvSpPr>
            <p:spPr>
              <a:xfrm>
                <a:off x="6135016" y="2032530"/>
                <a:ext cx="342430" cy="344074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6906" extrusionOk="0">
                    <a:moveTo>
                      <a:pt x="3436" y="0"/>
                    </a:moveTo>
                    <a:cubicBezTo>
                      <a:pt x="1535" y="0"/>
                      <a:pt x="1" y="1568"/>
                      <a:pt x="1" y="3469"/>
                    </a:cubicBezTo>
                    <a:cubicBezTo>
                      <a:pt x="1" y="5337"/>
                      <a:pt x="1535" y="6905"/>
                      <a:pt x="3436" y="6905"/>
                    </a:cubicBezTo>
                    <a:cubicBezTo>
                      <a:pt x="5338" y="6905"/>
                      <a:pt x="6872" y="5337"/>
                      <a:pt x="6872" y="3469"/>
                    </a:cubicBezTo>
                    <a:cubicBezTo>
                      <a:pt x="6872" y="1568"/>
                      <a:pt x="5338" y="0"/>
                      <a:pt x="3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4"/>
              <p:cNvSpPr/>
              <p:nvPr/>
            </p:nvSpPr>
            <p:spPr>
              <a:xfrm>
                <a:off x="6038611" y="1854716"/>
                <a:ext cx="309198" cy="515912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0355" extrusionOk="0">
                    <a:moveTo>
                      <a:pt x="3437" y="0"/>
                    </a:moveTo>
                    <a:cubicBezTo>
                      <a:pt x="2696" y="128"/>
                      <a:pt x="1897" y="686"/>
                      <a:pt x="934" y="686"/>
                    </a:cubicBezTo>
                    <a:cubicBezTo>
                      <a:pt x="639" y="686"/>
                      <a:pt x="329" y="633"/>
                      <a:pt x="1" y="500"/>
                    </a:cubicBezTo>
                    <a:lnTo>
                      <a:pt x="1" y="500"/>
                    </a:lnTo>
                    <a:cubicBezTo>
                      <a:pt x="401" y="4503"/>
                      <a:pt x="268" y="6672"/>
                      <a:pt x="835" y="8439"/>
                    </a:cubicBezTo>
                    <a:cubicBezTo>
                      <a:pt x="1232" y="9652"/>
                      <a:pt x="2343" y="10355"/>
                      <a:pt x="3493" y="10355"/>
                    </a:cubicBezTo>
                    <a:cubicBezTo>
                      <a:pt x="4084" y="10355"/>
                      <a:pt x="4684" y="10170"/>
                      <a:pt x="5205" y="9774"/>
                    </a:cubicBezTo>
                    <a:cubicBezTo>
                      <a:pt x="6205" y="9007"/>
                      <a:pt x="6205" y="7739"/>
                      <a:pt x="5705" y="6571"/>
                    </a:cubicBezTo>
                    <a:lnTo>
                      <a:pt x="3437" y="0"/>
                    </a:ln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4"/>
              <p:cNvSpPr/>
              <p:nvPr/>
            </p:nvSpPr>
            <p:spPr>
              <a:xfrm>
                <a:off x="5935579" y="1610588"/>
                <a:ext cx="274273" cy="29888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5999" extrusionOk="0">
                    <a:moveTo>
                      <a:pt x="3169" y="0"/>
                    </a:moveTo>
                    <a:cubicBezTo>
                      <a:pt x="3073" y="0"/>
                      <a:pt x="2973" y="10"/>
                      <a:pt x="2870" y="30"/>
                    </a:cubicBezTo>
                    <a:lnTo>
                      <a:pt x="3036" y="997"/>
                    </a:lnTo>
                    <a:cubicBezTo>
                      <a:pt x="3170" y="1731"/>
                      <a:pt x="2736" y="2432"/>
                      <a:pt x="2036" y="2632"/>
                    </a:cubicBezTo>
                    <a:lnTo>
                      <a:pt x="1" y="3165"/>
                    </a:lnTo>
                    <a:lnTo>
                      <a:pt x="2069" y="5400"/>
                    </a:lnTo>
                    <a:cubicBezTo>
                      <a:pt x="2616" y="5785"/>
                      <a:pt x="3144" y="5999"/>
                      <a:pt x="3654" y="5999"/>
                    </a:cubicBezTo>
                    <a:cubicBezTo>
                      <a:pt x="4296" y="5999"/>
                      <a:pt x="4911" y="5661"/>
                      <a:pt x="5505" y="4900"/>
                    </a:cubicBezTo>
                    <a:lnTo>
                      <a:pt x="5071" y="1798"/>
                    </a:lnTo>
                    <a:cubicBezTo>
                      <a:pt x="5071" y="1798"/>
                      <a:pt x="4491" y="0"/>
                      <a:pt x="3169" y="0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4"/>
              <p:cNvSpPr/>
              <p:nvPr/>
            </p:nvSpPr>
            <p:spPr>
              <a:xfrm>
                <a:off x="7856756" y="1218190"/>
                <a:ext cx="480339" cy="173482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3482" extrusionOk="0">
                    <a:moveTo>
                      <a:pt x="5605" y="0"/>
                    </a:moveTo>
                    <a:lnTo>
                      <a:pt x="534" y="501"/>
                    </a:lnTo>
                    <a:lnTo>
                      <a:pt x="468" y="501"/>
                    </a:lnTo>
                    <a:cubicBezTo>
                      <a:pt x="167" y="567"/>
                      <a:pt x="1" y="834"/>
                      <a:pt x="67" y="1134"/>
                    </a:cubicBezTo>
                    <a:cubicBezTo>
                      <a:pt x="134" y="1335"/>
                      <a:pt x="301" y="1468"/>
                      <a:pt x="501" y="1501"/>
                    </a:cubicBezTo>
                    <a:lnTo>
                      <a:pt x="4537" y="3336"/>
                    </a:lnTo>
                    <a:cubicBezTo>
                      <a:pt x="4639" y="3438"/>
                      <a:pt x="4761" y="3481"/>
                      <a:pt x="4901" y="3481"/>
                    </a:cubicBezTo>
                    <a:cubicBezTo>
                      <a:pt x="4945" y="3481"/>
                      <a:pt x="4990" y="3477"/>
                      <a:pt x="5038" y="3469"/>
                    </a:cubicBezTo>
                    <a:lnTo>
                      <a:pt x="5104" y="3436"/>
                    </a:lnTo>
                    <a:lnTo>
                      <a:pt x="9507" y="1935"/>
                    </a:lnTo>
                    <a:cubicBezTo>
                      <a:pt x="9574" y="1935"/>
                      <a:pt x="9641" y="1835"/>
                      <a:pt x="9608" y="1768"/>
                    </a:cubicBezTo>
                    <a:cubicBezTo>
                      <a:pt x="9608" y="1668"/>
                      <a:pt x="9507" y="1635"/>
                      <a:pt x="9441" y="1635"/>
                    </a:cubicBezTo>
                    <a:lnTo>
                      <a:pt x="4971" y="2435"/>
                    </a:lnTo>
                    <a:lnTo>
                      <a:pt x="4304" y="2102"/>
                    </a:lnTo>
                    <a:lnTo>
                      <a:pt x="8874" y="634"/>
                    </a:lnTo>
                    <a:cubicBezTo>
                      <a:pt x="8974" y="634"/>
                      <a:pt x="9007" y="534"/>
                      <a:pt x="9007" y="467"/>
                    </a:cubicBezTo>
                    <a:cubicBezTo>
                      <a:pt x="8974" y="367"/>
                      <a:pt x="8907" y="334"/>
                      <a:pt x="8807" y="334"/>
                    </a:cubicBezTo>
                    <a:lnTo>
                      <a:pt x="2903" y="1501"/>
                    </a:lnTo>
                    <a:lnTo>
                      <a:pt x="2169" y="1134"/>
                    </a:lnTo>
                    <a:lnTo>
                      <a:pt x="5671" y="300"/>
                    </a:lnTo>
                    <a:cubicBezTo>
                      <a:pt x="5738" y="300"/>
                      <a:pt x="5805" y="200"/>
                      <a:pt x="5805" y="134"/>
                    </a:cubicBezTo>
                    <a:cubicBezTo>
                      <a:pt x="5771" y="34"/>
                      <a:pt x="5705" y="0"/>
                      <a:pt x="5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4"/>
              <p:cNvSpPr/>
              <p:nvPr/>
            </p:nvSpPr>
            <p:spPr>
              <a:xfrm>
                <a:off x="5535062" y="1305179"/>
                <a:ext cx="2481310" cy="585365"/>
              </a:xfrm>
              <a:custGeom>
                <a:avLst/>
                <a:gdLst/>
                <a:ahLst/>
                <a:cxnLst/>
                <a:rect l="l" t="t" r="r" b="b"/>
                <a:pathLst>
                  <a:path w="49803" h="11749" extrusionOk="0">
                    <a:moveTo>
                      <a:pt x="49266" y="1"/>
                    </a:moveTo>
                    <a:cubicBezTo>
                      <a:pt x="49224" y="1"/>
                      <a:pt x="49180" y="8"/>
                      <a:pt x="49136" y="22"/>
                    </a:cubicBezTo>
                    <a:lnTo>
                      <a:pt x="701" y="10063"/>
                    </a:lnTo>
                    <a:cubicBezTo>
                      <a:pt x="268" y="10163"/>
                      <a:pt x="1" y="10596"/>
                      <a:pt x="67" y="11030"/>
                    </a:cubicBezTo>
                    <a:cubicBezTo>
                      <a:pt x="126" y="11441"/>
                      <a:pt x="495" y="11748"/>
                      <a:pt x="900" y="11748"/>
                    </a:cubicBezTo>
                    <a:cubicBezTo>
                      <a:pt x="956" y="11748"/>
                      <a:pt x="1012" y="11743"/>
                      <a:pt x="1068" y="11731"/>
                    </a:cubicBezTo>
                    <a:lnTo>
                      <a:pt x="49336" y="923"/>
                    </a:lnTo>
                    <a:cubicBezTo>
                      <a:pt x="49670" y="856"/>
                      <a:pt x="49803" y="456"/>
                      <a:pt x="49636" y="189"/>
                    </a:cubicBezTo>
                    <a:cubicBezTo>
                      <a:pt x="49558" y="85"/>
                      <a:pt x="49419" y="1"/>
                      <a:pt x="49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4"/>
              <p:cNvSpPr/>
              <p:nvPr/>
            </p:nvSpPr>
            <p:spPr>
              <a:xfrm>
                <a:off x="6031985" y="1324560"/>
                <a:ext cx="1981092" cy="457072"/>
              </a:xfrm>
              <a:custGeom>
                <a:avLst/>
                <a:gdLst/>
                <a:ahLst/>
                <a:cxnLst/>
                <a:rect l="l" t="t" r="r" b="b"/>
                <a:pathLst>
                  <a:path w="39763" h="9174" extrusionOk="0">
                    <a:moveTo>
                      <a:pt x="39729" y="0"/>
                    </a:moveTo>
                    <a:cubicBezTo>
                      <a:pt x="39728" y="0"/>
                      <a:pt x="30589" y="2669"/>
                      <a:pt x="24218" y="3436"/>
                    </a:cubicBezTo>
                    <a:lnTo>
                      <a:pt x="20215" y="3703"/>
                    </a:lnTo>
                    <a:cubicBezTo>
                      <a:pt x="17005" y="5503"/>
                      <a:pt x="12553" y="6197"/>
                      <a:pt x="8851" y="6197"/>
                    </a:cubicBezTo>
                    <a:cubicBezTo>
                      <a:pt x="8437" y="6197"/>
                      <a:pt x="8032" y="6188"/>
                      <a:pt x="7639" y="6171"/>
                    </a:cubicBezTo>
                    <a:lnTo>
                      <a:pt x="1" y="7772"/>
                    </a:lnTo>
                    <a:cubicBezTo>
                      <a:pt x="167" y="8206"/>
                      <a:pt x="401" y="8673"/>
                      <a:pt x="801" y="9173"/>
                    </a:cubicBezTo>
                    <a:lnTo>
                      <a:pt x="39362" y="534"/>
                    </a:lnTo>
                    <a:cubicBezTo>
                      <a:pt x="39629" y="467"/>
                      <a:pt x="39762" y="234"/>
                      <a:pt x="39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5975487" y="1629072"/>
                <a:ext cx="99745" cy="147076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952" extrusionOk="0">
                    <a:moveTo>
                      <a:pt x="790" y="0"/>
                    </a:moveTo>
                    <a:cubicBezTo>
                      <a:pt x="728" y="0"/>
                      <a:pt x="664" y="8"/>
                      <a:pt x="601" y="26"/>
                    </a:cubicBezTo>
                    <a:cubicBezTo>
                      <a:pt x="234" y="126"/>
                      <a:pt x="0" y="493"/>
                      <a:pt x="134" y="860"/>
                    </a:cubicBezTo>
                    <a:lnTo>
                      <a:pt x="567" y="2428"/>
                    </a:lnTo>
                    <a:cubicBezTo>
                      <a:pt x="652" y="2737"/>
                      <a:pt x="949" y="2951"/>
                      <a:pt x="1260" y="2951"/>
                    </a:cubicBezTo>
                    <a:cubicBezTo>
                      <a:pt x="1318" y="2951"/>
                      <a:pt x="1377" y="2944"/>
                      <a:pt x="1435" y="2928"/>
                    </a:cubicBezTo>
                    <a:cubicBezTo>
                      <a:pt x="1802" y="2794"/>
                      <a:pt x="2002" y="2428"/>
                      <a:pt x="1902" y="2061"/>
                    </a:cubicBezTo>
                    <a:lnTo>
                      <a:pt x="1435" y="493"/>
                    </a:lnTo>
                    <a:cubicBezTo>
                      <a:pt x="1352" y="190"/>
                      <a:pt x="1087" y="0"/>
                      <a:pt x="790" y="0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6043643" y="1610239"/>
                <a:ext cx="79816" cy="149916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009" extrusionOk="0">
                    <a:moveTo>
                      <a:pt x="701" y="1"/>
                    </a:moveTo>
                    <a:cubicBezTo>
                      <a:pt x="679" y="1"/>
                      <a:pt x="656" y="2"/>
                      <a:pt x="634" y="4"/>
                    </a:cubicBezTo>
                    <a:cubicBezTo>
                      <a:pt x="267" y="70"/>
                      <a:pt x="0" y="404"/>
                      <a:pt x="33" y="771"/>
                    </a:cubicBezTo>
                    <a:lnTo>
                      <a:pt x="200" y="2405"/>
                    </a:lnTo>
                    <a:cubicBezTo>
                      <a:pt x="232" y="2751"/>
                      <a:pt x="530" y="3009"/>
                      <a:pt x="900" y="3009"/>
                    </a:cubicBezTo>
                    <a:cubicBezTo>
                      <a:pt x="922" y="3009"/>
                      <a:pt x="945" y="3008"/>
                      <a:pt x="967" y="3006"/>
                    </a:cubicBezTo>
                    <a:cubicBezTo>
                      <a:pt x="1334" y="2972"/>
                      <a:pt x="1601" y="2639"/>
                      <a:pt x="1568" y="2238"/>
                    </a:cubicBezTo>
                    <a:lnTo>
                      <a:pt x="1401" y="637"/>
                    </a:lnTo>
                    <a:cubicBezTo>
                      <a:pt x="1370" y="260"/>
                      <a:pt x="1071" y="1"/>
                      <a:pt x="701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6066910" y="1658268"/>
                <a:ext cx="249312" cy="22046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425" extrusionOk="0">
                    <a:moveTo>
                      <a:pt x="3083" y="1"/>
                    </a:moveTo>
                    <a:cubicBezTo>
                      <a:pt x="3045" y="1"/>
                      <a:pt x="3007" y="3"/>
                      <a:pt x="2969" y="7"/>
                    </a:cubicBezTo>
                    <a:lnTo>
                      <a:pt x="500" y="407"/>
                    </a:lnTo>
                    <a:cubicBezTo>
                      <a:pt x="33" y="507"/>
                      <a:pt x="0" y="1174"/>
                      <a:pt x="467" y="1308"/>
                    </a:cubicBezTo>
                    <a:lnTo>
                      <a:pt x="600" y="1308"/>
                    </a:lnTo>
                    <a:cubicBezTo>
                      <a:pt x="1301" y="1375"/>
                      <a:pt x="2368" y="1408"/>
                      <a:pt x="2368" y="1408"/>
                    </a:cubicBezTo>
                    <a:cubicBezTo>
                      <a:pt x="2368" y="1408"/>
                      <a:pt x="0" y="2876"/>
                      <a:pt x="1001" y="4143"/>
                    </a:cubicBezTo>
                    <a:cubicBezTo>
                      <a:pt x="1156" y="4354"/>
                      <a:pt x="1408" y="4425"/>
                      <a:pt x="1675" y="4425"/>
                    </a:cubicBezTo>
                    <a:cubicBezTo>
                      <a:pt x="2209" y="4425"/>
                      <a:pt x="2802" y="4143"/>
                      <a:pt x="2802" y="4143"/>
                    </a:cubicBezTo>
                    <a:cubicBezTo>
                      <a:pt x="4370" y="3276"/>
                      <a:pt x="5004" y="1775"/>
                      <a:pt x="4603" y="1174"/>
                    </a:cubicBezTo>
                    <a:cubicBezTo>
                      <a:pt x="4370" y="874"/>
                      <a:pt x="4036" y="541"/>
                      <a:pt x="3803" y="274"/>
                    </a:cubicBezTo>
                    <a:cubicBezTo>
                      <a:pt x="3599" y="99"/>
                      <a:pt x="3344" y="1"/>
                      <a:pt x="3083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6572102" y="1540588"/>
                <a:ext cx="998891" cy="1196637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24018" extrusionOk="0">
                    <a:moveTo>
                      <a:pt x="13710" y="1"/>
                    </a:moveTo>
                    <a:cubicBezTo>
                      <a:pt x="9274" y="267"/>
                      <a:pt x="4270" y="2302"/>
                      <a:pt x="4270" y="2302"/>
                    </a:cubicBezTo>
                    <a:cubicBezTo>
                      <a:pt x="4270" y="2302"/>
                      <a:pt x="1" y="10541"/>
                      <a:pt x="2536" y="24018"/>
                    </a:cubicBezTo>
                    <a:lnTo>
                      <a:pt x="15011" y="23017"/>
                    </a:lnTo>
                    <a:cubicBezTo>
                      <a:pt x="15011" y="23017"/>
                      <a:pt x="15912" y="10208"/>
                      <a:pt x="20048" y="4537"/>
                    </a:cubicBezTo>
                    <a:cubicBezTo>
                      <a:pt x="20048" y="4537"/>
                      <a:pt x="19448" y="167"/>
                      <a:pt x="13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7019153" y="872525"/>
                <a:ext cx="398929" cy="330772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639" extrusionOk="0">
                    <a:moveTo>
                      <a:pt x="4169" y="0"/>
                    </a:moveTo>
                    <a:cubicBezTo>
                      <a:pt x="3008" y="0"/>
                      <a:pt x="1880" y="618"/>
                      <a:pt x="1268" y="1701"/>
                    </a:cubicBezTo>
                    <a:lnTo>
                      <a:pt x="1" y="3936"/>
                    </a:lnTo>
                    <a:lnTo>
                      <a:pt x="5972" y="6638"/>
                    </a:lnTo>
                    <a:lnTo>
                      <a:pt x="6972" y="5070"/>
                    </a:lnTo>
                    <a:cubicBezTo>
                      <a:pt x="8006" y="3402"/>
                      <a:pt x="7373" y="1201"/>
                      <a:pt x="5605" y="334"/>
                    </a:cubicBezTo>
                    <a:cubicBezTo>
                      <a:pt x="5143" y="108"/>
                      <a:pt x="4653" y="0"/>
                      <a:pt x="4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7019153" y="990503"/>
                <a:ext cx="345718" cy="21279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4271" extrusionOk="0">
                    <a:moveTo>
                      <a:pt x="901" y="0"/>
                    </a:moveTo>
                    <a:lnTo>
                      <a:pt x="1" y="1568"/>
                    </a:lnTo>
                    <a:lnTo>
                      <a:pt x="5972" y="4270"/>
                    </a:lnTo>
                    <a:lnTo>
                      <a:pt x="6939" y="2736"/>
                    </a:lnTo>
                    <a:cubicBezTo>
                      <a:pt x="5738" y="1902"/>
                      <a:pt x="3737" y="768"/>
                      <a:pt x="901" y="0"/>
                    </a:cubicBezTo>
                    <a:close/>
                  </a:path>
                </a:pathLst>
              </a:custGeom>
              <a:solidFill>
                <a:srgbClr val="8FC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6744934" y="1029514"/>
                <a:ext cx="737971" cy="347612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6977" extrusionOk="0">
                    <a:moveTo>
                      <a:pt x="2486" y="1"/>
                    </a:moveTo>
                    <a:cubicBezTo>
                      <a:pt x="1416" y="1"/>
                      <a:pt x="679" y="246"/>
                      <a:pt x="468" y="752"/>
                    </a:cubicBezTo>
                    <a:cubicBezTo>
                      <a:pt x="1" y="1953"/>
                      <a:pt x="2736" y="4121"/>
                      <a:pt x="6572" y="5655"/>
                    </a:cubicBezTo>
                    <a:cubicBezTo>
                      <a:pt x="8784" y="6521"/>
                      <a:pt x="10874" y="6976"/>
                      <a:pt x="12337" y="6976"/>
                    </a:cubicBezTo>
                    <a:cubicBezTo>
                      <a:pt x="13411" y="6976"/>
                      <a:pt x="14147" y="6731"/>
                      <a:pt x="14344" y="6222"/>
                    </a:cubicBezTo>
                    <a:cubicBezTo>
                      <a:pt x="14811" y="5055"/>
                      <a:pt x="12109" y="2853"/>
                      <a:pt x="8273" y="1352"/>
                    </a:cubicBezTo>
                    <a:cubicBezTo>
                      <a:pt x="6053" y="464"/>
                      <a:pt x="3956" y="1"/>
                      <a:pt x="24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7027473" y="1352809"/>
                <a:ext cx="192813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6062" extrusionOk="0">
                    <a:moveTo>
                      <a:pt x="601" y="0"/>
                    </a:moveTo>
                    <a:lnTo>
                      <a:pt x="67" y="4503"/>
                    </a:lnTo>
                    <a:cubicBezTo>
                      <a:pt x="0" y="5104"/>
                      <a:pt x="334" y="5671"/>
                      <a:pt x="901" y="5904"/>
                    </a:cubicBezTo>
                    <a:cubicBezTo>
                      <a:pt x="1154" y="6010"/>
                      <a:pt x="1410" y="6062"/>
                      <a:pt x="1668" y="6062"/>
                    </a:cubicBezTo>
                    <a:cubicBezTo>
                      <a:pt x="2228" y="6062"/>
                      <a:pt x="2799" y="5817"/>
                      <a:pt x="3370" y="5337"/>
                    </a:cubicBezTo>
                    <a:cubicBezTo>
                      <a:pt x="3703" y="5070"/>
                      <a:pt x="3870" y="4670"/>
                      <a:pt x="3837" y="4270"/>
                    </a:cubicBezTo>
                    <a:lnTo>
                      <a:pt x="3603" y="0"/>
                    </a:lnTo>
                    <a:close/>
                  </a:path>
                </a:pathLst>
              </a:custGeom>
              <a:solidFill>
                <a:srgbClr val="4B1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7158753" y="1274688"/>
                <a:ext cx="103083" cy="10607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29" extrusionOk="0">
                    <a:moveTo>
                      <a:pt x="801" y="0"/>
                    </a:moveTo>
                    <a:lnTo>
                      <a:pt x="1" y="1735"/>
                    </a:lnTo>
                    <a:lnTo>
                      <a:pt x="534" y="2035"/>
                    </a:lnTo>
                    <a:cubicBezTo>
                      <a:pt x="660" y="2098"/>
                      <a:pt x="796" y="2128"/>
                      <a:pt x="931" y="2128"/>
                    </a:cubicBezTo>
                    <a:cubicBezTo>
                      <a:pt x="1223" y="2128"/>
                      <a:pt x="1509" y="1986"/>
                      <a:pt x="1669" y="1735"/>
                    </a:cubicBezTo>
                    <a:lnTo>
                      <a:pt x="1802" y="1501"/>
                    </a:lnTo>
                    <a:cubicBezTo>
                      <a:pt x="2069" y="1068"/>
                      <a:pt x="1902" y="534"/>
                      <a:pt x="1468" y="301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4B1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6944370" y="1146197"/>
                <a:ext cx="315825" cy="31149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6252" extrusionOk="0">
                    <a:moveTo>
                      <a:pt x="2425" y="1"/>
                    </a:moveTo>
                    <a:cubicBezTo>
                      <a:pt x="2003" y="1"/>
                      <a:pt x="1585" y="259"/>
                      <a:pt x="1435" y="678"/>
                    </a:cubicBezTo>
                    <a:lnTo>
                      <a:pt x="234" y="3480"/>
                    </a:lnTo>
                    <a:cubicBezTo>
                      <a:pt x="1" y="4648"/>
                      <a:pt x="701" y="5815"/>
                      <a:pt x="1835" y="6149"/>
                    </a:cubicBezTo>
                    <a:lnTo>
                      <a:pt x="1869" y="6149"/>
                    </a:lnTo>
                    <a:cubicBezTo>
                      <a:pt x="2099" y="6218"/>
                      <a:pt x="2333" y="6252"/>
                      <a:pt x="2564" y="6252"/>
                    </a:cubicBezTo>
                    <a:cubicBezTo>
                      <a:pt x="3334" y="6252"/>
                      <a:pt x="4067" y="5874"/>
                      <a:pt x="4504" y="5181"/>
                    </a:cubicBezTo>
                    <a:lnTo>
                      <a:pt x="5972" y="2846"/>
                    </a:lnTo>
                    <a:cubicBezTo>
                      <a:pt x="6338" y="2246"/>
                      <a:pt x="6105" y="1479"/>
                      <a:pt x="5505" y="1178"/>
                    </a:cubicBezTo>
                    <a:cubicBezTo>
                      <a:pt x="4571" y="745"/>
                      <a:pt x="3670" y="244"/>
                      <a:pt x="2569" y="11"/>
                    </a:cubicBezTo>
                    <a:cubicBezTo>
                      <a:pt x="2521" y="4"/>
                      <a:pt x="2473" y="1"/>
                      <a:pt x="2425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6784841" y="2404800"/>
                <a:ext cx="236059" cy="236059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738" extrusionOk="0">
                    <a:moveTo>
                      <a:pt x="2369" y="0"/>
                    </a:moveTo>
                    <a:cubicBezTo>
                      <a:pt x="1068" y="0"/>
                      <a:pt x="0" y="1068"/>
                      <a:pt x="0" y="2369"/>
                    </a:cubicBezTo>
                    <a:cubicBezTo>
                      <a:pt x="0" y="3670"/>
                      <a:pt x="1068" y="4737"/>
                      <a:pt x="2369" y="4737"/>
                    </a:cubicBezTo>
                    <a:cubicBezTo>
                      <a:pt x="3670" y="4737"/>
                      <a:pt x="4737" y="3670"/>
                      <a:pt x="4737" y="2369"/>
                    </a:cubicBezTo>
                    <a:cubicBezTo>
                      <a:pt x="4737" y="1068"/>
                      <a:pt x="3670" y="0"/>
                      <a:pt x="2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6946014" y="2349946"/>
                <a:ext cx="289269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772" extrusionOk="0">
                    <a:moveTo>
                      <a:pt x="2903" y="1"/>
                    </a:moveTo>
                    <a:cubicBezTo>
                      <a:pt x="1302" y="1"/>
                      <a:pt x="1" y="1301"/>
                      <a:pt x="1" y="2903"/>
                    </a:cubicBezTo>
                    <a:cubicBezTo>
                      <a:pt x="1" y="4470"/>
                      <a:pt x="1302" y="5771"/>
                      <a:pt x="2903" y="5771"/>
                    </a:cubicBezTo>
                    <a:cubicBezTo>
                      <a:pt x="4504" y="5771"/>
                      <a:pt x="5805" y="4470"/>
                      <a:pt x="5805" y="2903"/>
                    </a:cubicBezTo>
                    <a:cubicBezTo>
                      <a:pt x="5805" y="1301"/>
                      <a:pt x="4504" y="1"/>
                      <a:pt x="29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7100611" y="2331363"/>
                <a:ext cx="152955" cy="120022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409" extrusionOk="0">
                    <a:moveTo>
                      <a:pt x="1209" y="0"/>
                    </a:moveTo>
                    <a:cubicBezTo>
                      <a:pt x="1161" y="0"/>
                      <a:pt x="1114" y="2"/>
                      <a:pt x="1068" y="7"/>
                    </a:cubicBezTo>
                    <a:cubicBezTo>
                      <a:pt x="667" y="40"/>
                      <a:pt x="300" y="173"/>
                      <a:pt x="0" y="507"/>
                    </a:cubicBezTo>
                    <a:cubicBezTo>
                      <a:pt x="300" y="841"/>
                      <a:pt x="534" y="1041"/>
                      <a:pt x="767" y="1207"/>
                    </a:cubicBezTo>
                    <a:cubicBezTo>
                      <a:pt x="968" y="1408"/>
                      <a:pt x="1168" y="1541"/>
                      <a:pt x="1334" y="1641"/>
                    </a:cubicBezTo>
                    <a:cubicBezTo>
                      <a:pt x="1535" y="1741"/>
                      <a:pt x="1701" y="1841"/>
                      <a:pt x="1935" y="1941"/>
                    </a:cubicBezTo>
                    <a:cubicBezTo>
                      <a:pt x="2168" y="2041"/>
                      <a:pt x="2402" y="2208"/>
                      <a:pt x="2836" y="2408"/>
                    </a:cubicBezTo>
                    <a:cubicBezTo>
                      <a:pt x="3069" y="2008"/>
                      <a:pt x="3069" y="1574"/>
                      <a:pt x="2936" y="1207"/>
                    </a:cubicBezTo>
                    <a:cubicBezTo>
                      <a:pt x="2802" y="807"/>
                      <a:pt x="2502" y="474"/>
                      <a:pt x="2168" y="273"/>
                    </a:cubicBezTo>
                    <a:cubicBezTo>
                      <a:pt x="1877" y="99"/>
                      <a:pt x="1535" y="0"/>
                      <a:pt x="1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7383101" y="2278402"/>
                <a:ext cx="98101" cy="10816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171" extrusionOk="0">
                    <a:moveTo>
                      <a:pt x="1546" y="1"/>
                    </a:moveTo>
                    <a:cubicBezTo>
                      <a:pt x="1331" y="1"/>
                      <a:pt x="1152" y="38"/>
                      <a:pt x="1002" y="102"/>
                    </a:cubicBezTo>
                    <a:cubicBezTo>
                      <a:pt x="735" y="202"/>
                      <a:pt x="501" y="336"/>
                      <a:pt x="368" y="536"/>
                    </a:cubicBezTo>
                    <a:cubicBezTo>
                      <a:pt x="201" y="736"/>
                      <a:pt x="68" y="970"/>
                      <a:pt x="34" y="1236"/>
                    </a:cubicBezTo>
                    <a:cubicBezTo>
                      <a:pt x="1" y="1503"/>
                      <a:pt x="1" y="1803"/>
                      <a:pt x="168" y="2170"/>
                    </a:cubicBezTo>
                    <a:cubicBezTo>
                      <a:pt x="568" y="2137"/>
                      <a:pt x="835" y="2070"/>
                      <a:pt x="1035" y="1970"/>
                    </a:cubicBezTo>
                    <a:cubicBezTo>
                      <a:pt x="1268" y="1870"/>
                      <a:pt x="1435" y="1737"/>
                      <a:pt x="1569" y="1570"/>
                    </a:cubicBezTo>
                    <a:cubicBezTo>
                      <a:pt x="1702" y="1403"/>
                      <a:pt x="1802" y="1203"/>
                      <a:pt x="1869" y="970"/>
                    </a:cubicBezTo>
                    <a:cubicBezTo>
                      <a:pt x="1936" y="736"/>
                      <a:pt x="1969" y="436"/>
                      <a:pt x="1936" y="36"/>
                    </a:cubicBezTo>
                    <a:cubicBezTo>
                      <a:pt x="1794" y="12"/>
                      <a:pt x="1665" y="1"/>
                      <a:pt x="1546" y="1"/>
                    </a:cubicBezTo>
                    <a:close/>
                  </a:path>
                </a:pathLst>
              </a:custGeom>
              <a:solidFill>
                <a:srgbClr val="7A8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7444630" y="2396879"/>
                <a:ext cx="206116" cy="84399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694" extrusionOk="0">
                    <a:moveTo>
                      <a:pt x="2238" y="0"/>
                    </a:moveTo>
                    <a:cubicBezTo>
                      <a:pt x="2126" y="0"/>
                      <a:pt x="2014" y="9"/>
                      <a:pt x="1901" y="26"/>
                    </a:cubicBezTo>
                    <a:cubicBezTo>
                      <a:pt x="1434" y="59"/>
                      <a:pt x="1034" y="259"/>
                      <a:pt x="667" y="526"/>
                    </a:cubicBezTo>
                    <a:cubicBezTo>
                      <a:pt x="334" y="826"/>
                      <a:pt x="67" y="1193"/>
                      <a:pt x="0" y="1694"/>
                    </a:cubicBezTo>
                    <a:cubicBezTo>
                      <a:pt x="500" y="1694"/>
                      <a:pt x="867" y="1694"/>
                      <a:pt x="1201" y="1660"/>
                    </a:cubicBezTo>
                    <a:cubicBezTo>
                      <a:pt x="1501" y="1660"/>
                      <a:pt x="1801" y="1627"/>
                      <a:pt x="2102" y="1594"/>
                    </a:cubicBezTo>
                    <a:cubicBezTo>
                      <a:pt x="2368" y="1560"/>
                      <a:pt x="2669" y="1527"/>
                      <a:pt x="3002" y="1427"/>
                    </a:cubicBezTo>
                    <a:cubicBezTo>
                      <a:pt x="3302" y="1360"/>
                      <a:pt x="3669" y="1293"/>
                      <a:pt x="4136" y="1160"/>
                    </a:cubicBezTo>
                    <a:cubicBezTo>
                      <a:pt x="3970" y="693"/>
                      <a:pt x="3603" y="393"/>
                      <a:pt x="3202" y="193"/>
                    </a:cubicBezTo>
                    <a:cubicBezTo>
                      <a:pt x="2881" y="69"/>
                      <a:pt x="2559" y="0"/>
                      <a:pt x="2238" y="0"/>
                    </a:cubicBezTo>
                    <a:close/>
                  </a:path>
                </a:pathLst>
              </a:custGeom>
              <a:solidFill>
                <a:srgbClr val="5291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7286745" y="2278253"/>
                <a:ext cx="109709" cy="15151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3041" extrusionOk="0">
                    <a:moveTo>
                      <a:pt x="463" y="1"/>
                    </a:moveTo>
                    <a:cubicBezTo>
                      <a:pt x="314" y="1"/>
                      <a:pt x="159" y="23"/>
                      <a:pt x="0" y="72"/>
                    </a:cubicBezTo>
                    <a:cubicBezTo>
                      <a:pt x="100" y="506"/>
                      <a:pt x="200" y="806"/>
                      <a:pt x="267" y="1039"/>
                    </a:cubicBezTo>
                    <a:cubicBezTo>
                      <a:pt x="334" y="1306"/>
                      <a:pt x="434" y="1506"/>
                      <a:pt x="534" y="1706"/>
                    </a:cubicBezTo>
                    <a:cubicBezTo>
                      <a:pt x="634" y="1907"/>
                      <a:pt x="767" y="2073"/>
                      <a:pt x="934" y="2273"/>
                    </a:cubicBezTo>
                    <a:cubicBezTo>
                      <a:pt x="1101" y="2507"/>
                      <a:pt x="1268" y="2707"/>
                      <a:pt x="1568" y="3041"/>
                    </a:cubicBezTo>
                    <a:cubicBezTo>
                      <a:pt x="1935" y="2774"/>
                      <a:pt x="2102" y="2407"/>
                      <a:pt x="2135" y="2040"/>
                    </a:cubicBezTo>
                    <a:cubicBezTo>
                      <a:pt x="2202" y="1673"/>
                      <a:pt x="2102" y="1273"/>
                      <a:pt x="1935" y="973"/>
                    </a:cubicBezTo>
                    <a:cubicBezTo>
                      <a:pt x="1768" y="639"/>
                      <a:pt x="1501" y="339"/>
                      <a:pt x="1168" y="172"/>
                    </a:cubicBezTo>
                    <a:cubicBezTo>
                      <a:pt x="957" y="66"/>
                      <a:pt x="719" y="1"/>
                      <a:pt x="4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4"/>
              <p:cNvSpPr/>
              <p:nvPr/>
            </p:nvSpPr>
            <p:spPr>
              <a:xfrm>
                <a:off x="7210269" y="2281441"/>
                <a:ext cx="126350" cy="13173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644" extrusionOk="0">
                    <a:moveTo>
                      <a:pt x="920" y="0"/>
                    </a:moveTo>
                    <a:cubicBezTo>
                      <a:pt x="582" y="0"/>
                      <a:pt x="256" y="87"/>
                      <a:pt x="1" y="341"/>
                    </a:cubicBezTo>
                    <a:lnTo>
                      <a:pt x="534" y="1142"/>
                    </a:lnTo>
                    <a:cubicBezTo>
                      <a:pt x="668" y="1342"/>
                      <a:pt x="768" y="1509"/>
                      <a:pt x="901" y="1642"/>
                    </a:cubicBezTo>
                    <a:cubicBezTo>
                      <a:pt x="1035" y="1776"/>
                      <a:pt x="1168" y="1909"/>
                      <a:pt x="1368" y="2043"/>
                    </a:cubicBezTo>
                    <a:cubicBezTo>
                      <a:pt x="1569" y="2209"/>
                      <a:pt x="1769" y="2376"/>
                      <a:pt x="2136" y="2643"/>
                    </a:cubicBezTo>
                    <a:cubicBezTo>
                      <a:pt x="2436" y="2376"/>
                      <a:pt x="2536" y="1976"/>
                      <a:pt x="2536" y="1576"/>
                    </a:cubicBezTo>
                    <a:cubicBezTo>
                      <a:pt x="2503" y="1209"/>
                      <a:pt x="2336" y="842"/>
                      <a:pt x="2069" y="542"/>
                    </a:cubicBezTo>
                    <a:cubicBezTo>
                      <a:pt x="1835" y="275"/>
                      <a:pt x="1468" y="75"/>
                      <a:pt x="1102" y="8"/>
                    </a:cubicBezTo>
                    <a:cubicBezTo>
                      <a:pt x="1041" y="3"/>
                      <a:pt x="98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4"/>
              <p:cNvSpPr/>
              <p:nvPr/>
            </p:nvSpPr>
            <p:spPr>
              <a:xfrm>
                <a:off x="7376474" y="2344566"/>
                <a:ext cx="119723" cy="101837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044" extrusionOk="0">
                    <a:moveTo>
                      <a:pt x="1607" y="1"/>
                    </a:moveTo>
                    <a:cubicBezTo>
                      <a:pt x="1560" y="1"/>
                      <a:pt x="1514" y="3"/>
                      <a:pt x="1468" y="8"/>
                    </a:cubicBezTo>
                    <a:cubicBezTo>
                      <a:pt x="1135" y="8"/>
                      <a:pt x="868" y="109"/>
                      <a:pt x="634" y="309"/>
                    </a:cubicBezTo>
                    <a:cubicBezTo>
                      <a:pt x="401" y="475"/>
                      <a:pt x="201" y="742"/>
                      <a:pt x="101" y="1043"/>
                    </a:cubicBezTo>
                    <a:cubicBezTo>
                      <a:pt x="34" y="1343"/>
                      <a:pt x="0" y="1676"/>
                      <a:pt x="201" y="2043"/>
                    </a:cubicBezTo>
                    <a:cubicBezTo>
                      <a:pt x="601" y="1977"/>
                      <a:pt x="868" y="1910"/>
                      <a:pt x="1068" y="1843"/>
                    </a:cubicBezTo>
                    <a:cubicBezTo>
                      <a:pt x="1301" y="1776"/>
                      <a:pt x="1468" y="1676"/>
                      <a:pt x="1602" y="1576"/>
                    </a:cubicBezTo>
                    <a:cubicBezTo>
                      <a:pt x="1735" y="1476"/>
                      <a:pt x="1868" y="1309"/>
                      <a:pt x="2002" y="1143"/>
                    </a:cubicBezTo>
                    <a:cubicBezTo>
                      <a:pt x="2102" y="942"/>
                      <a:pt x="2235" y="709"/>
                      <a:pt x="2402" y="342"/>
                    </a:cubicBezTo>
                    <a:cubicBezTo>
                      <a:pt x="2147" y="87"/>
                      <a:pt x="1869" y="1"/>
                      <a:pt x="1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4"/>
              <p:cNvSpPr/>
              <p:nvPr/>
            </p:nvSpPr>
            <p:spPr>
              <a:xfrm>
                <a:off x="7429634" y="2354331"/>
                <a:ext cx="156293" cy="100392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015" extrusionOk="0">
                    <a:moveTo>
                      <a:pt x="1922" y="1"/>
                    </a:moveTo>
                    <a:cubicBezTo>
                      <a:pt x="1639" y="1"/>
                      <a:pt x="1360" y="50"/>
                      <a:pt x="1102" y="179"/>
                    </a:cubicBezTo>
                    <a:cubicBezTo>
                      <a:pt x="768" y="313"/>
                      <a:pt x="501" y="580"/>
                      <a:pt x="301" y="880"/>
                    </a:cubicBezTo>
                    <a:cubicBezTo>
                      <a:pt x="101" y="1180"/>
                      <a:pt x="1" y="1580"/>
                      <a:pt x="101" y="2014"/>
                    </a:cubicBezTo>
                    <a:cubicBezTo>
                      <a:pt x="535" y="1947"/>
                      <a:pt x="835" y="1914"/>
                      <a:pt x="1102" y="1847"/>
                    </a:cubicBezTo>
                    <a:cubicBezTo>
                      <a:pt x="1369" y="1781"/>
                      <a:pt x="1569" y="1714"/>
                      <a:pt x="1769" y="1614"/>
                    </a:cubicBezTo>
                    <a:cubicBezTo>
                      <a:pt x="1969" y="1547"/>
                      <a:pt x="2169" y="1414"/>
                      <a:pt x="2369" y="1247"/>
                    </a:cubicBezTo>
                    <a:cubicBezTo>
                      <a:pt x="2603" y="1080"/>
                      <a:pt x="2836" y="913"/>
                      <a:pt x="3136" y="613"/>
                    </a:cubicBezTo>
                    <a:cubicBezTo>
                      <a:pt x="2870" y="246"/>
                      <a:pt x="2536" y="79"/>
                      <a:pt x="2169" y="13"/>
                    </a:cubicBezTo>
                    <a:cubicBezTo>
                      <a:pt x="2087" y="5"/>
                      <a:pt x="2004" y="1"/>
                      <a:pt x="1922" y="1"/>
                    </a:cubicBezTo>
                    <a:close/>
                  </a:path>
                </a:pathLst>
              </a:custGeom>
              <a:solidFill>
                <a:srgbClr val="44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4"/>
              <p:cNvSpPr/>
              <p:nvPr/>
            </p:nvSpPr>
            <p:spPr>
              <a:xfrm>
                <a:off x="7343243" y="2236950"/>
                <a:ext cx="79816" cy="132976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2669" extrusionOk="0">
                    <a:moveTo>
                      <a:pt x="634" y="0"/>
                    </a:moveTo>
                    <a:cubicBezTo>
                      <a:pt x="367" y="300"/>
                      <a:pt x="234" y="534"/>
                      <a:pt x="134" y="734"/>
                    </a:cubicBezTo>
                    <a:cubicBezTo>
                      <a:pt x="34" y="968"/>
                      <a:pt x="0" y="1134"/>
                      <a:pt x="0" y="1335"/>
                    </a:cubicBezTo>
                    <a:cubicBezTo>
                      <a:pt x="0" y="1535"/>
                      <a:pt x="67" y="1735"/>
                      <a:pt x="167" y="1968"/>
                    </a:cubicBezTo>
                    <a:cubicBezTo>
                      <a:pt x="267" y="2168"/>
                      <a:pt x="401" y="2369"/>
                      <a:pt x="667" y="2669"/>
                    </a:cubicBezTo>
                    <a:cubicBezTo>
                      <a:pt x="1034" y="2569"/>
                      <a:pt x="1268" y="2302"/>
                      <a:pt x="1401" y="2068"/>
                    </a:cubicBezTo>
                    <a:cubicBezTo>
                      <a:pt x="1535" y="1835"/>
                      <a:pt x="1601" y="1568"/>
                      <a:pt x="1601" y="1335"/>
                    </a:cubicBezTo>
                    <a:cubicBezTo>
                      <a:pt x="1601" y="1101"/>
                      <a:pt x="1535" y="834"/>
                      <a:pt x="1401" y="601"/>
                    </a:cubicBezTo>
                    <a:cubicBezTo>
                      <a:pt x="1235" y="367"/>
                      <a:pt x="1034" y="1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4"/>
              <p:cNvSpPr/>
              <p:nvPr/>
            </p:nvSpPr>
            <p:spPr>
              <a:xfrm>
                <a:off x="7190340" y="2323441"/>
                <a:ext cx="104727" cy="102983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67" extrusionOk="0">
                    <a:moveTo>
                      <a:pt x="687" y="1"/>
                    </a:moveTo>
                    <a:cubicBezTo>
                      <a:pt x="466" y="1"/>
                      <a:pt x="233" y="59"/>
                      <a:pt x="0" y="199"/>
                    </a:cubicBezTo>
                    <a:cubicBezTo>
                      <a:pt x="101" y="599"/>
                      <a:pt x="134" y="833"/>
                      <a:pt x="234" y="1066"/>
                    </a:cubicBezTo>
                    <a:cubicBezTo>
                      <a:pt x="301" y="1266"/>
                      <a:pt x="401" y="1400"/>
                      <a:pt x="534" y="1567"/>
                    </a:cubicBezTo>
                    <a:cubicBezTo>
                      <a:pt x="668" y="1700"/>
                      <a:pt x="834" y="1800"/>
                      <a:pt x="1035" y="1900"/>
                    </a:cubicBezTo>
                    <a:cubicBezTo>
                      <a:pt x="1268" y="2000"/>
                      <a:pt x="1535" y="2067"/>
                      <a:pt x="1935" y="2067"/>
                    </a:cubicBezTo>
                    <a:cubicBezTo>
                      <a:pt x="2102" y="1700"/>
                      <a:pt x="2102" y="1400"/>
                      <a:pt x="2035" y="1133"/>
                    </a:cubicBezTo>
                    <a:cubicBezTo>
                      <a:pt x="2002" y="899"/>
                      <a:pt x="1868" y="633"/>
                      <a:pt x="1668" y="466"/>
                    </a:cubicBezTo>
                    <a:cubicBezTo>
                      <a:pt x="1502" y="266"/>
                      <a:pt x="1268" y="99"/>
                      <a:pt x="968" y="32"/>
                    </a:cubicBezTo>
                    <a:cubicBezTo>
                      <a:pt x="877" y="12"/>
                      <a:pt x="783" y="1"/>
                      <a:pt x="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4"/>
              <p:cNvSpPr/>
              <p:nvPr/>
            </p:nvSpPr>
            <p:spPr>
              <a:xfrm>
                <a:off x="7123878" y="2389555"/>
                <a:ext cx="520197" cy="158236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3176" extrusionOk="0">
                    <a:moveTo>
                      <a:pt x="4045" y="1"/>
                    </a:moveTo>
                    <a:cubicBezTo>
                      <a:pt x="2400" y="1"/>
                      <a:pt x="2369" y="1240"/>
                      <a:pt x="2369" y="1240"/>
                    </a:cubicBezTo>
                    <a:cubicBezTo>
                      <a:pt x="2369" y="1240"/>
                      <a:pt x="2153" y="846"/>
                      <a:pt x="1657" y="846"/>
                    </a:cubicBezTo>
                    <a:cubicBezTo>
                      <a:pt x="1477" y="846"/>
                      <a:pt x="1259" y="898"/>
                      <a:pt x="1001" y="1040"/>
                    </a:cubicBezTo>
                    <a:cubicBezTo>
                      <a:pt x="0" y="1574"/>
                      <a:pt x="367" y="3175"/>
                      <a:pt x="367" y="3175"/>
                    </a:cubicBezTo>
                    <a:lnTo>
                      <a:pt x="10441" y="3175"/>
                    </a:lnTo>
                    <a:cubicBezTo>
                      <a:pt x="10060" y="1832"/>
                      <a:pt x="9291" y="1495"/>
                      <a:pt x="8615" y="1495"/>
                    </a:cubicBezTo>
                    <a:cubicBezTo>
                      <a:pt x="7930" y="1495"/>
                      <a:pt x="7339" y="1841"/>
                      <a:pt x="7339" y="1841"/>
                    </a:cubicBezTo>
                    <a:cubicBezTo>
                      <a:pt x="7339" y="1841"/>
                      <a:pt x="6071" y="106"/>
                      <a:pt x="4237" y="6"/>
                    </a:cubicBezTo>
                    <a:cubicBezTo>
                      <a:pt x="4170" y="2"/>
                      <a:pt x="4106" y="1"/>
                      <a:pt x="40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4"/>
              <p:cNvSpPr/>
              <p:nvPr/>
            </p:nvSpPr>
            <p:spPr>
              <a:xfrm>
                <a:off x="7140469" y="2441071"/>
                <a:ext cx="455427" cy="106720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2142" extrusionOk="0">
                    <a:moveTo>
                      <a:pt x="3703" y="0"/>
                    </a:moveTo>
                    <a:cubicBezTo>
                      <a:pt x="2654" y="0"/>
                      <a:pt x="2261" y="494"/>
                      <a:pt x="2136" y="840"/>
                    </a:cubicBezTo>
                    <a:cubicBezTo>
                      <a:pt x="2087" y="938"/>
                      <a:pt x="1984" y="1000"/>
                      <a:pt x="1881" y="1000"/>
                    </a:cubicBezTo>
                    <a:cubicBezTo>
                      <a:pt x="1843" y="1000"/>
                      <a:pt x="1804" y="991"/>
                      <a:pt x="1769" y="974"/>
                    </a:cubicBezTo>
                    <a:cubicBezTo>
                      <a:pt x="1648" y="904"/>
                      <a:pt x="1499" y="844"/>
                      <a:pt x="1310" y="844"/>
                    </a:cubicBezTo>
                    <a:cubicBezTo>
                      <a:pt x="1135" y="844"/>
                      <a:pt x="925" y="896"/>
                      <a:pt x="668" y="1040"/>
                    </a:cubicBezTo>
                    <a:cubicBezTo>
                      <a:pt x="268" y="1240"/>
                      <a:pt x="101" y="1641"/>
                      <a:pt x="1" y="2041"/>
                    </a:cubicBezTo>
                    <a:cubicBezTo>
                      <a:pt x="34" y="2108"/>
                      <a:pt x="34" y="2141"/>
                      <a:pt x="34" y="2141"/>
                    </a:cubicBezTo>
                    <a:lnTo>
                      <a:pt x="8740" y="2141"/>
                    </a:lnTo>
                    <a:cubicBezTo>
                      <a:pt x="9074" y="2141"/>
                      <a:pt x="9141" y="1674"/>
                      <a:pt x="8840" y="1574"/>
                    </a:cubicBezTo>
                    <a:cubicBezTo>
                      <a:pt x="8654" y="1521"/>
                      <a:pt x="8467" y="1499"/>
                      <a:pt x="8286" y="1499"/>
                    </a:cubicBezTo>
                    <a:cubicBezTo>
                      <a:pt x="8016" y="1499"/>
                      <a:pt x="7760" y="1547"/>
                      <a:pt x="7539" y="1607"/>
                    </a:cubicBezTo>
                    <a:cubicBezTo>
                      <a:pt x="7452" y="1633"/>
                      <a:pt x="7363" y="1646"/>
                      <a:pt x="7274" y="1646"/>
                    </a:cubicBezTo>
                    <a:cubicBezTo>
                      <a:pt x="7023" y="1646"/>
                      <a:pt x="6778" y="1546"/>
                      <a:pt x="6605" y="1374"/>
                    </a:cubicBezTo>
                    <a:cubicBezTo>
                      <a:pt x="6072" y="840"/>
                      <a:pt x="5104" y="73"/>
                      <a:pt x="3904" y="6"/>
                    </a:cubicBezTo>
                    <a:cubicBezTo>
                      <a:pt x="3834" y="2"/>
                      <a:pt x="3768" y="0"/>
                      <a:pt x="3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4"/>
              <p:cNvSpPr/>
              <p:nvPr/>
            </p:nvSpPr>
            <p:spPr>
              <a:xfrm>
                <a:off x="6542209" y="2524473"/>
                <a:ext cx="1273065" cy="511378"/>
              </a:xfrm>
              <a:custGeom>
                <a:avLst/>
                <a:gdLst/>
                <a:ahLst/>
                <a:cxnLst/>
                <a:rect l="l" t="t" r="r" b="b"/>
                <a:pathLst>
                  <a:path w="25552" h="10264" extrusionOk="0">
                    <a:moveTo>
                      <a:pt x="25085" y="0"/>
                    </a:moveTo>
                    <a:lnTo>
                      <a:pt x="0" y="667"/>
                    </a:lnTo>
                    <a:lnTo>
                      <a:pt x="634" y="5371"/>
                    </a:lnTo>
                    <a:cubicBezTo>
                      <a:pt x="1012" y="8203"/>
                      <a:pt x="3408" y="10263"/>
                      <a:pt x="6199" y="10263"/>
                    </a:cubicBezTo>
                    <a:cubicBezTo>
                      <a:pt x="6366" y="10263"/>
                      <a:pt x="6535" y="10256"/>
                      <a:pt x="6705" y="10241"/>
                    </a:cubicBezTo>
                    <a:lnTo>
                      <a:pt x="20181" y="9073"/>
                    </a:lnTo>
                    <a:cubicBezTo>
                      <a:pt x="23283" y="8806"/>
                      <a:pt x="25552" y="6104"/>
                      <a:pt x="25318" y="3036"/>
                    </a:cubicBezTo>
                    <a:lnTo>
                      <a:pt x="25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4"/>
              <p:cNvSpPr/>
              <p:nvPr/>
            </p:nvSpPr>
            <p:spPr>
              <a:xfrm>
                <a:off x="6926086" y="2522779"/>
                <a:ext cx="890876" cy="495335"/>
              </a:xfrm>
              <a:custGeom>
                <a:avLst/>
                <a:gdLst/>
                <a:ahLst/>
                <a:cxnLst/>
                <a:rect l="l" t="t" r="r" b="b"/>
                <a:pathLst>
                  <a:path w="17881" h="9942" extrusionOk="0">
                    <a:moveTo>
                      <a:pt x="17380" y="1"/>
                    </a:moveTo>
                    <a:lnTo>
                      <a:pt x="1" y="501"/>
                    </a:lnTo>
                    <a:lnTo>
                      <a:pt x="568" y="5438"/>
                    </a:lnTo>
                    <a:cubicBezTo>
                      <a:pt x="768" y="7306"/>
                      <a:pt x="1635" y="8907"/>
                      <a:pt x="2836" y="9941"/>
                    </a:cubicBezTo>
                    <a:lnTo>
                      <a:pt x="12476" y="9107"/>
                    </a:lnTo>
                    <a:cubicBezTo>
                      <a:pt x="15578" y="8840"/>
                      <a:pt x="17880" y="6138"/>
                      <a:pt x="17613" y="3036"/>
                    </a:cubicBezTo>
                    <a:lnTo>
                      <a:pt x="173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4"/>
              <p:cNvSpPr/>
              <p:nvPr/>
            </p:nvSpPr>
            <p:spPr>
              <a:xfrm>
                <a:off x="7295016" y="1563855"/>
                <a:ext cx="556816" cy="744597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14945" extrusionOk="0">
                    <a:moveTo>
                      <a:pt x="1902" y="1"/>
                    </a:moveTo>
                    <a:lnTo>
                      <a:pt x="1" y="8907"/>
                    </a:lnTo>
                    <a:lnTo>
                      <a:pt x="4638" y="14945"/>
                    </a:lnTo>
                    <a:lnTo>
                      <a:pt x="11176" y="13677"/>
                    </a:lnTo>
                    <a:cubicBezTo>
                      <a:pt x="11176" y="13677"/>
                      <a:pt x="8107" y="2369"/>
                      <a:pt x="19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4"/>
              <p:cNvSpPr/>
              <p:nvPr/>
            </p:nvSpPr>
            <p:spPr>
              <a:xfrm>
                <a:off x="7449613" y="2065762"/>
                <a:ext cx="420502" cy="420502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8440" extrusionOk="0">
                    <a:moveTo>
                      <a:pt x="4237" y="0"/>
                    </a:moveTo>
                    <a:cubicBezTo>
                      <a:pt x="1902" y="0"/>
                      <a:pt x="0" y="1902"/>
                      <a:pt x="0" y="4237"/>
                    </a:cubicBezTo>
                    <a:cubicBezTo>
                      <a:pt x="0" y="6538"/>
                      <a:pt x="1902" y="8440"/>
                      <a:pt x="4237" y="8440"/>
                    </a:cubicBezTo>
                    <a:cubicBezTo>
                      <a:pt x="6572" y="8440"/>
                      <a:pt x="8440" y="6538"/>
                      <a:pt x="8440" y="4237"/>
                    </a:cubicBezTo>
                    <a:cubicBezTo>
                      <a:pt x="8440" y="1902"/>
                      <a:pt x="6572" y="0"/>
                      <a:pt x="4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4"/>
              <p:cNvSpPr/>
              <p:nvPr/>
            </p:nvSpPr>
            <p:spPr>
              <a:xfrm>
                <a:off x="7049096" y="2216971"/>
                <a:ext cx="734583" cy="839908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16858" extrusionOk="0">
                    <a:moveTo>
                      <a:pt x="11917" y="1"/>
                    </a:moveTo>
                    <a:cubicBezTo>
                      <a:pt x="11775" y="1"/>
                      <a:pt x="11627" y="12"/>
                      <a:pt x="11475" y="34"/>
                    </a:cubicBezTo>
                    <a:cubicBezTo>
                      <a:pt x="10474" y="168"/>
                      <a:pt x="9574" y="835"/>
                      <a:pt x="9073" y="1702"/>
                    </a:cubicBezTo>
                    <a:lnTo>
                      <a:pt x="4937" y="9074"/>
                    </a:lnTo>
                    <a:cubicBezTo>
                      <a:pt x="4937" y="9074"/>
                      <a:pt x="2602" y="10609"/>
                      <a:pt x="1535" y="11743"/>
                    </a:cubicBezTo>
                    <a:cubicBezTo>
                      <a:pt x="967" y="12343"/>
                      <a:pt x="534" y="13110"/>
                      <a:pt x="234" y="13711"/>
                    </a:cubicBezTo>
                    <a:cubicBezTo>
                      <a:pt x="0" y="14178"/>
                      <a:pt x="367" y="14745"/>
                      <a:pt x="901" y="14745"/>
                    </a:cubicBezTo>
                    <a:cubicBezTo>
                      <a:pt x="1068" y="14745"/>
                      <a:pt x="3135" y="12644"/>
                      <a:pt x="3136" y="12643"/>
                    </a:cubicBezTo>
                    <a:lnTo>
                      <a:pt x="3136" y="12643"/>
                    </a:lnTo>
                    <a:cubicBezTo>
                      <a:pt x="3136" y="12644"/>
                      <a:pt x="3169" y="14311"/>
                      <a:pt x="2569" y="15712"/>
                    </a:cubicBezTo>
                    <a:cubicBezTo>
                      <a:pt x="2335" y="16213"/>
                      <a:pt x="2635" y="16813"/>
                      <a:pt x="3202" y="16846"/>
                    </a:cubicBezTo>
                    <a:cubicBezTo>
                      <a:pt x="3260" y="16854"/>
                      <a:pt x="3320" y="16858"/>
                      <a:pt x="3384" y="16858"/>
                    </a:cubicBezTo>
                    <a:cubicBezTo>
                      <a:pt x="3614" y="16858"/>
                      <a:pt x="3882" y="16803"/>
                      <a:pt x="4170" y="16646"/>
                    </a:cubicBezTo>
                    <a:cubicBezTo>
                      <a:pt x="4170" y="16646"/>
                      <a:pt x="4440" y="16742"/>
                      <a:pt x="4884" y="16742"/>
                    </a:cubicBezTo>
                    <a:cubicBezTo>
                      <a:pt x="5306" y="16742"/>
                      <a:pt x="5886" y="16655"/>
                      <a:pt x="6538" y="16313"/>
                    </a:cubicBezTo>
                    <a:cubicBezTo>
                      <a:pt x="7606" y="15779"/>
                      <a:pt x="8006" y="12410"/>
                      <a:pt x="8139" y="11042"/>
                    </a:cubicBezTo>
                    <a:cubicBezTo>
                      <a:pt x="8173" y="10642"/>
                      <a:pt x="8339" y="10275"/>
                      <a:pt x="8606" y="10008"/>
                    </a:cubicBezTo>
                    <a:lnTo>
                      <a:pt x="13543" y="4904"/>
                    </a:lnTo>
                    <a:cubicBezTo>
                      <a:pt x="14644" y="3770"/>
                      <a:pt x="14744" y="1936"/>
                      <a:pt x="13677" y="768"/>
                    </a:cubicBezTo>
                    <a:cubicBezTo>
                      <a:pt x="13205" y="269"/>
                      <a:pt x="12619" y="1"/>
                      <a:pt x="11917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6" name="Google Shape;936;p44"/>
            <p:cNvSpPr/>
            <p:nvPr/>
          </p:nvSpPr>
          <p:spPr>
            <a:xfrm>
              <a:off x="5534087" y="1652572"/>
              <a:ext cx="99745" cy="147076"/>
            </a:xfrm>
            <a:custGeom>
              <a:avLst/>
              <a:gdLst/>
              <a:ahLst/>
              <a:cxnLst/>
              <a:rect l="l" t="t" r="r" b="b"/>
              <a:pathLst>
                <a:path w="2002" h="2952" extrusionOk="0">
                  <a:moveTo>
                    <a:pt x="790" y="0"/>
                  </a:moveTo>
                  <a:cubicBezTo>
                    <a:pt x="728" y="0"/>
                    <a:pt x="664" y="8"/>
                    <a:pt x="601" y="26"/>
                  </a:cubicBezTo>
                  <a:cubicBezTo>
                    <a:pt x="234" y="126"/>
                    <a:pt x="0" y="493"/>
                    <a:pt x="134" y="860"/>
                  </a:cubicBezTo>
                  <a:lnTo>
                    <a:pt x="567" y="2428"/>
                  </a:lnTo>
                  <a:cubicBezTo>
                    <a:pt x="652" y="2737"/>
                    <a:pt x="949" y="2951"/>
                    <a:pt x="1260" y="2951"/>
                  </a:cubicBezTo>
                  <a:cubicBezTo>
                    <a:pt x="1318" y="2951"/>
                    <a:pt x="1377" y="2944"/>
                    <a:pt x="1435" y="2928"/>
                  </a:cubicBezTo>
                  <a:cubicBezTo>
                    <a:pt x="1802" y="2794"/>
                    <a:pt x="2002" y="2428"/>
                    <a:pt x="1902" y="2061"/>
                  </a:cubicBezTo>
                  <a:lnTo>
                    <a:pt x="1435" y="493"/>
                  </a:lnTo>
                  <a:cubicBezTo>
                    <a:pt x="1352" y="190"/>
                    <a:pt x="1087" y="0"/>
                    <a:pt x="790" y="0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44"/>
          <p:cNvGrpSpPr/>
          <p:nvPr/>
        </p:nvGrpSpPr>
        <p:grpSpPr>
          <a:xfrm flipH="1">
            <a:off x="8121075" y="2875975"/>
            <a:ext cx="467000" cy="431100"/>
            <a:chOff x="1849650" y="1202325"/>
            <a:chExt cx="467000" cy="431100"/>
          </a:xfrm>
        </p:grpSpPr>
        <p:sp>
          <p:nvSpPr>
            <p:cNvPr id="938" name="Google Shape;938;p44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53"/>
          <p:cNvGrpSpPr/>
          <p:nvPr/>
        </p:nvGrpSpPr>
        <p:grpSpPr>
          <a:xfrm>
            <a:off x="1681285" y="1800998"/>
            <a:ext cx="411328" cy="411273"/>
            <a:chOff x="1194700" y="238125"/>
            <a:chExt cx="5226525" cy="5219200"/>
          </a:xfrm>
        </p:grpSpPr>
        <p:sp>
          <p:nvSpPr>
            <p:cNvPr id="1406" name="Google Shape;1406;p53"/>
            <p:cNvSpPr/>
            <p:nvPr/>
          </p:nvSpPr>
          <p:spPr>
            <a:xfrm>
              <a:off x="3959225" y="239750"/>
              <a:ext cx="729900" cy="1232225"/>
            </a:xfrm>
            <a:custGeom>
              <a:avLst/>
              <a:gdLst/>
              <a:ahLst/>
              <a:cxnLst/>
              <a:rect l="l" t="t" r="r" b="b"/>
              <a:pathLst>
                <a:path w="29196" h="49289" extrusionOk="0">
                  <a:moveTo>
                    <a:pt x="0" y="0"/>
                  </a:moveTo>
                  <a:lnTo>
                    <a:pt x="0" y="49289"/>
                  </a:lnTo>
                  <a:lnTo>
                    <a:pt x="29195" y="49289"/>
                  </a:lnTo>
                  <a:cubicBezTo>
                    <a:pt x="23063" y="25705"/>
                    <a:pt x="13211" y="46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2924350" y="238125"/>
              <a:ext cx="729075" cy="1233850"/>
            </a:xfrm>
            <a:custGeom>
              <a:avLst/>
              <a:gdLst/>
              <a:ahLst/>
              <a:cxnLst/>
              <a:rect l="l" t="t" r="r" b="b"/>
              <a:pathLst>
                <a:path w="29163" h="49354" extrusionOk="0">
                  <a:moveTo>
                    <a:pt x="29163" y="0"/>
                  </a:moveTo>
                  <a:cubicBezTo>
                    <a:pt x="15397" y="4763"/>
                    <a:pt x="5872" y="26716"/>
                    <a:pt x="1" y="49354"/>
                  </a:cubicBezTo>
                  <a:lnTo>
                    <a:pt x="29163" y="49354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2740050" y="1777775"/>
              <a:ext cx="913375" cy="927250"/>
            </a:xfrm>
            <a:custGeom>
              <a:avLst/>
              <a:gdLst/>
              <a:ahLst/>
              <a:cxnLst/>
              <a:rect l="l" t="t" r="r" b="b"/>
              <a:pathLst>
                <a:path w="36535" h="37090" extrusionOk="0">
                  <a:moveTo>
                    <a:pt x="4600" y="0"/>
                  </a:moveTo>
                  <a:cubicBezTo>
                    <a:pt x="1925" y="13211"/>
                    <a:pt x="425" y="26716"/>
                    <a:pt x="1" y="37089"/>
                  </a:cubicBezTo>
                  <a:lnTo>
                    <a:pt x="36535" y="37089"/>
                  </a:lnTo>
                  <a:lnTo>
                    <a:pt x="365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1194700" y="1777775"/>
              <a:ext cx="1349650" cy="927250"/>
            </a:xfrm>
            <a:custGeom>
              <a:avLst/>
              <a:gdLst/>
              <a:ahLst/>
              <a:cxnLst/>
              <a:rect l="l" t="t" r="r" b="b"/>
              <a:pathLst>
                <a:path w="53986" h="37090" extrusionOk="0">
                  <a:moveTo>
                    <a:pt x="9003" y="0"/>
                  </a:moveTo>
                  <a:cubicBezTo>
                    <a:pt x="3882" y="11287"/>
                    <a:pt x="750" y="24074"/>
                    <a:pt x="0" y="37089"/>
                  </a:cubicBezTo>
                  <a:lnTo>
                    <a:pt x="49582" y="37089"/>
                  </a:lnTo>
                  <a:cubicBezTo>
                    <a:pt x="49974" y="26879"/>
                    <a:pt x="51344" y="13505"/>
                    <a:pt x="5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3959225" y="4838325"/>
              <a:ext cx="378425" cy="619000"/>
            </a:xfrm>
            <a:custGeom>
              <a:avLst/>
              <a:gdLst/>
              <a:ahLst/>
              <a:cxnLst/>
              <a:rect l="l" t="t" r="r" b="b"/>
              <a:pathLst>
                <a:path w="15137" h="24760" extrusionOk="0">
                  <a:moveTo>
                    <a:pt x="0" y="1"/>
                  </a:moveTo>
                  <a:lnTo>
                    <a:pt x="0" y="24759"/>
                  </a:lnTo>
                  <a:cubicBezTo>
                    <a:pt x="5122" y="23552"/>
                    <a:pt x="9819" y="20062"/>
                    <a:pt x="14060" y="15789"/>
                  </a:cubicBezTo>
                  <a:cubicBezTo>
                    <a:pt x="14451" y="15397"/>
                    <a:pt x="14777" y="14777"/>
                    <a:pt x="15136" y="14353"/>
                  </a:cubicBezTo>
                  <a:cubicBezTo>
                    <a:pt x="9297" y="10472"/>
                    <a:pt x="4208" y="56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1194700" y="3010800"/>
              <a:ext cx="1342325" cy="917450"/>
            </a:xfrm>
            <a:custGeom>
              <a:avLst/>
              <a:gdLst/>
              <a:ahLst/>
              <a:cxnLst/>
              <a:rect l="l" t="t" r="r" b="b"/>
              <a:pathLst>
                <a:path w="53693" h="36698" extrusionOk="0">
                  <a:moveTo>
                    <a:pt x="0" y="1"/>
                  </a:moveTo>
                  <a:cubicBezTo>
                    <a:pt x="750" y="13016"/>
                    <a:pt x="3882" y="25379"/>
                    <a:pt x="9003" y="36698"/>
                  </a:cubicBezTo>
                  <a:lnTo>
                    <a:pt x="53692" y="36698"/>
                  </a:lnTo>
                  <a:cubicBezTo>
                    <a:pt x="51344" y="24955"/>
                    <a:pt x="49941" y="12527"/>
                    <a:pt x="49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3959225" y="1777775"/>
              <a:ext cx="909300" cy="927250"/>
            </a:xfrm>
            <a:custGeom>
              <a:avLst/>
              <a:gdLst/>
              <a:ahLst/>
              <a:cxnLst/>
              <a:rect l="l" t="t" r="r" b="b"/>
              <a:pathLst>
                <a:path w="36372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36372" y="37089"/>
                  </a:lnTo>
                  <a:cubicBezTo>
                    <a:pt x="35882" y="25183"/>
                    <a:pt x="34414" y="12135"/>
                    <a:pt x="32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1585325" y="338425"/>
              <a:ext cx="1513575" cy="1133550"/>
            </a:xfrm>
            <a:custGeom>
              <a:avLst/>
              <a:gdLst/>
              <a:ahLst/>
              <a:cxnLst/>
              <a:rect l="l" t="t" r="r" b="b"/>
              <a:pathLst>
                <a:path w="60543" h="45342" extrusionOk="0">
                  <a:moveTo>
                    <a:pt x="60542" y="0"/>
                  </a:moveTo>
                  <a:lnTo>
                    <a:pt x="60542" y="0"/>
                  </a:lnTo>
                  <a:cubicBezTo>
                    <a:pt x="35523" y="7111"/>
                    <a:pt x="13505" y="23748"/>
                    <a:pt x="0" y="45342"/>
                  </a:cubicBezTo>
                  <a:lnTo>
                    <a:pt x="41134" y="45342"/>
                  </a:lnTo>
                  <a:cubicBezTo>
                    <a:pt x="45374" y="28412"/>
                    <a:pt x="51703" y="11613"/>
                    <a:pt x="60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2740050" y="3010800"/>
              <a:ext cx="913375" cy="917450"/>
            </a:xfrm>
            <a:custGeom>
              <a:avLst/>
              <a:gdLst/>
              <a:ahLst/>
              <a:cxnLst/>
              <a:rect l="l" t="t" r="r" b="b"/>
              <a:pathLst>
                <a:path w="36535" h="36698" extrusionOk="0">
                  <a:moveTo>
                    <a:pt x="1" y="1"/>
                  </a:moveTo>
                  <a:cubicBezTo>
                    <a:pt x="392" y="12429"/>
                    <a:pt x="1925" y="24922"/>
                    <a:pt x="4404" y="36698"/>
                  </a:cubicBezTo>
                  <a:lnTo>
                    <a:pt x="36535" y="36698"/>
                  </a:lnTo>
                  <a:lnTo>
                    <a:pt x="36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517025" y="339225"/>
              <a:ext cx="1490750" cy="1132750"/>
            </a:xfrm>
            <a:custGeom>
              <a:avLst/>
              <a:gdLst/>
              <a:ahLst/>
              <a:cxnLst/>
              <a:rect l="l" t="t" r="r" b="b"/>
              <a:pathLst>
                <a:path w="59630" h="45310" extrusionOk="0">
                  <a:moveTo>
                    <a:pt x="0" y="1"/>
                  </a:moveTo>
                  <a:lnTo>
                    <a:pt x="0" y="1"/>
                  </a:lnTo>
                  <a:cubicBezTo>
                    <a:pt x="8645" y="11255"/>
                    <a:pt x="15071" y="27728"/>
                    <a:pt x="19442" y="45310"/>
                  </a:cubicBezTo>
                  <a:lnTo>
                    <a:pt x="59630" y="45310"/>
                  </a:lnTo>
                  <a:cubicBezTo>
                    <a:pt x="46125" y="23748"/>
                    <a:pt x="24987" y="71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5786750" y="3010800"/>
              <a:ext cx="606750" cy="623075"/>
            </a:xfrm>
            <a:custGeom>
              <a:avLst/>
              <a:gdLst/>
              <a:ahLst/>
              <a:cxnLst/>
              <a:rect l="l" t="t" r="r" b="b"/>
              <a:pathLst>
                <a:path w="24270" h="24923" extrusionOk="0">
                  <a:moveTo>
                    <a:pt x="1" y="1"/>
                  </a:moveTo>
                  <a:cubicBezTo>
                    <a:pt x="8612" y="6427"/>
                    <a:pt x="15560" y="14940"/>
                    <a:pt x="19833" y="24922"/>
                  </a:cubicBezTo>
                  <a:cubicBezTo>
                    <a:pt x="22345" y="16865"/>
                    <a:pt x="23715" y="8482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1585325" y="4234050"/>
              <a:ext cx="1547000" cy="1131925"/>
            </a:xfrm>
            <a:custGeom>
              <a:avLst/>
              <a:gdLst/>
              <a:ahLst/>
              <a:cxnLst/>
              <a:rect l="l" t="t" r="r" b="b"/>
              <a:pathLst>
                <a:path w="61880" h="45277" extrusionOk="0">
                  <a:moveTo>
                    <a:pt x="0" y="0"/>
                  </a:moveTo>
                  <a:cubicBezTo>
                    <a:pt x="13766" y="21954"/>
                    <a:pt x="36273" y="38361"/>
                    <a:pt x="61880" y="45277"/>
                  </a:cubicBezTo>
                  <a:cubicBezTo>
                    <a:pt x="53138" y="34251"/>
                    <a:pt x="45929" y="18333"/>
                    <a:pt x="4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2924350" y="4234050"/>
              <a:ext cx="729075" cy="1207775"/>
            </a:xfrm>
            <a:custGeom>
              <a:avLst/>
              <a:gdLst/>
              <a:ahLst/>
              <a:cxnLst/>
              <a:rect l="l" t="t" r="r" b="b"/>
              <a:pathLst>
                <a:path w="29163" h="48311" extrusionOk="0">
                  <a:moveTo>
                    <a:pt x="1" y="0"/>
                  </a:moveTo>
                  <a:cubicBezTo>
                    <a:pt x="6655" y="23878"/>
                    <a:pt x="17192" y="43385"/>
                    <a:pt x="29163" y="48310"/>
                  </a:cubicBezTo>
                  <a:lnTo>
                    <a:pt x="29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5069925" y="1777775"/>
              <a:ext cx="1328475" cy="927250"/>
            </a:xfrm>
            <a:custGeom>
              <a:avLst/>
              <a:gdLst/>
              <a:ahLst/>
              <a:cxnLst/>
              <a:rect l="l" t="t" r="r" b="b"/>
              <a:pathLst>
                <a:path w="53139" h="37090" extrusionOk="0">
                  <a:moveTo>
                    <a:pt x="1" y="0"/>
                  </a:moveTo>
                  <a:cubicBezTo>
                    <a:pt x="2317" y="12233"/>
                    <a:pt x="3719" y="25183"/>
                    <a:pt x="4176" y="37089"/>
                  </a:cubicBezTo>
                  <a:lnTo>
                    <a:pt x="53138" y="37089"/>
                  </a:lnTo>
                  <a:cubicBezTo>
                    <a:pt x="52356" y="24074"/>
                    <a:pt x="49257" y="11287"/>
                    <a:pt x="44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3959225" y="3010800"/>
              <a:ext cx="2462000" cy="2446300"/>
            </a:xfrm>
            <a:custGeom>
              <a:avLst/>
              <a:gdLst/>
              <a:ahLst/>
              <a:cxnLst/>
              <a:rect l="l" t="t" r="r" b="b"/>
              <a:pathLst>
                <a:path w="98480" h="97852" extrusionOk="0">
                  <a:moveTo>
                    <a:pt x="6133" y="1"/>
                  </a:moveTo>
                  <a:cubicBezTo>
                    <a:pt x="2741" y="1"/>
                    <a:pt x="0" y="2741"/>
                    <a:pt x="0" y="6133"/>
                  </a:cubicBezTo>
                  <a:lnTo>
                    <a:pt x="0" y="36698"/>
                  </a:lnTo>
                  <a:cubicBezTo>
                    <a:pt x="0" y="63707"/>
                    <a:pt x="21921" y="85628"/>
                    <a:pt x="48930" y="85628"/>
                  </a:cubicBezTo>
                  <a:lnTo>
                    <a:pt x="76983" y="85628"/>
                  </a:lnTo>
                  <a:lnTo>
                    <a:pt x="87422" y="96066"/>
                  </a:lnTo>
                  <a:cubicBezTo>
                    <a:pt x="88612" y="97257"/>
                    <a:pt x="90178" y="97852"/>
                    <a:pt x="91744" y="97852"/>
                  </a:cubicBezTo>
                  <a:cubicBezTo>
                    <a:pt x="93310" y="97852"/>
                    <a:pt x="94875" y="97257"/>
                    <a:pt x="96066" y="96066"/>
                  </a:cubicBezTo>
                  <a:cubicBezTo>
                    <a:pt x="98480" y="93685"/>
                    <a:pt x="98480" y="89803"/>
                    <a:pt x="96066" y="87422"/>
                  </a:cubicBezTo>
                  <a:lnTo>
                    <a:pt x="85628" y="76983"/>
                  </a:lnTo>
                  <a:lnTo>
                    <a:pt x="85628" y="48930"/>
                  </a:lnTo>
                  <a:cubicBezTo>
                    <a:pt x="85628" y="21921"/>
                    <a:pt x="63740" y="1"/>
                    <a:pt x="3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53"/>
          <p:cNvGrpSpPr/>
          <p:nvPr/>
        </p:nvGrpSpPr>
        <p:grpSpPr>
          <a:xfrm>
            <a:off x="4426060" y="1800998"/>
            <a:ext cx="308505" cy="411273"/>
            <a:chOff x="1812825" y="238125"/>
            <a:chExt cx="3975575" cy="5219200"/>
          </a:xfrm>
        </p:grpSpPr>
        <p:sp>
          <p:nvSpPr>
            <p:cNvPr id="1422" name="Google Shape;1422;p53"/>
            <p:cNvSpPr/>
            <p:nvPr/>
          </p:nvSpPr>
          <p:spPr>
            <a:xfrm>
              <a:off x="1827525" y="4845675"/>
              <a:ext cx="3945400" cy="611650"/>
            </a:xfrm>
            <a:custGeom>
              <a:avLst/>
              <a:gdLst/>
              <a:ahLst/>
              <a:cxnLst/>
              <a:rect l="l" t="t" r="r" b="b"/>
              <a:pathLst>
                <a:path w="157816" h="24466" extrusionOk="0">
                  <a:moveTo>
                    <a:pt x="0" y="0"/>
                  </a:moveTo>
                  <a:cubicBezTo>
                    <a:pt x="2871" y="13929"/>
                    <a:pt x="15201" y="24465"/>
                    <a:pt x="29978" y="24465"/>
                  </a:cubicBezTo>
                  <a:lnTo>
                    <a:pt x="127837" y="24465"/>
                  </a:lnTo>
                  <a:cubicBezTo>
                    <a:pt x="142614" y="24465"/>
                    <a:pt x="154944" y="13929"/>
                    <a:pt x="157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3953525" y="30010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30565" y="0"/>
                  </a:moveTo>
                  <a:cubicBezTo>
                    <a:pt x="13700" y="0"/>
                    <a:pt x="0" y="13700"/>
                    <a:pt x="0" y="30565"/>
                  </a:cubicBezTo>
                  <a:lnTo>
                    <a:pt x="0" y="36697"/>
                  </a:lnTo>
                  <a:lnTo>
                    <a:pt x="6100" y="36697"/>
                  </a:lnTo>
                  <a:cubicBezTo>
                    <a:pt x="22964" y="36697"/>
                    <a:pt x="36697" y="22964"/>
                    <a:pt x="36697" y="6100"/>
                  </a:cubicBezTo>
                  <a:lnTo>
                    <a:pt x="36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1812825" y="2389400"/>
              <a:ext cx="3975575" cy="2150475"/>
            </a:xfrm>
            <a:custGeom>
              <a:avLst/>
              <a:gdLst/>
              <a:ahLst/>
              <a:cxnLst/>
              <a:rect l="l" t="t" r="r" b="b"/>
              <a:pathLst>
                <a:path w="159023" h="86019" extrusionOk="0">
                  <a:moveTo>
                    <a:pt x="1" y="0"/>
                  </a:moveTo>
                  <a:lnTo>
                    <a:pt x="1" y="86019"/>
                  </a:lnTo>
                  <a:lnTo>
                    <a:pt x="73396" y="86019"/>
                  </a:lnTo>
                  <a:lnTo>
                    <a:pt x="73396" y="73395"/>
                  </a:lnTo>
                  <a:lnTo>
                    <a:pt x="67263" y="73395"/>
                  </a:lnTo>
                  <a:cubicBezTo>
                    <a:pt x="43646" y="73395"/>
                    <a:pt x="24466" y="54182"/>
                    <a:pt x="24466" y="30565"/>
                  </a:cubicBezTo>
                  <a:lnTo>
                    <a:pt x="24466" y="18333"/>
                  </a:lnTo>
                  <a:cubicBezTo>
                    <a:pt x="24466" y="14940"/>
                    <a:pt x="27173" y="12233"/>
                    <a:pt x="30566" y="12233"/>
                  </a:cubicBezTo>
                  <a:lnTo>
                    <a:pt x="42798" y="12233"/>
                  </a:lnTo>
                  <a:cubicBezTo>
                    <a:pt x="58456" y="12233"/>
                    <a:pt x="72026" y="20746"/>
                    <a:pt x="79496" y="33338"/>
                  </a:cubicBezTo>
                  <a:cubicBezTo>
                    <a:pt x="86966" y="20746"/>
                    <a:pt x="100535" y="12200"/>
                    <a:pt x="116193" y="12200"/>
                  </a:cubicBezTo>
                  <a:lnTo>
                    <a:pt x="128425" y="12200"/>
                  </a:lnTo>
                  <a:cubicBezTo>
                    <a:pt x="131818" y="12200"/>
                    <a:pt x="134558" y="14940"/>
                    <a:pt x="134558" y="18333"/>
                  </a:cubicBezTo>
                  <a:lnTo>
                    <a:pt x="134558" y="30565"/>
                  </a:lnTo>
                  <a:cubicBezTo>
                    <a:pt x="134558" y="54182"/>
                    <a:pt x="115345" y="73395"/>
                    <a:pt x="91728" y="73395"/>
                  </a:cubicBezTo>
                  <a:lnTo>
                    <a:pt x="85628" y="73395"/>
                  </a:lnTo>
                  <a:lnTo>
                    <a:pt x="85628" y="86019"/>
                  </a:lnTo>
                  <a:lnTo>
                    <a:pt x="159023" y="86019"/>
                  </a:lnTo>
                  <a:lnTo>
                    <a:pt x="1590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2730275" y="30010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0" y="0"/>
                  </a:moveTo>
                  <a:lnTo>
                    <a:pt x="0" y="6100"/>
                  </a:lnTo>
                  <a:cubicBezTo>
                    <a:pt x="0" y="22964"/>
                    <a:pt x="13701" y="36697"/>
                    <a:pt x="30565" y="36697"/>
                  </a:cubicBezTo>
                  <a:lnTo>
                    <a:pt x="36698" y="36697"/>
                  </a:lnTo>
                  <a:lnTo>
                    <a:pt x="36698" y="30565"/>
                  </a:lnTo>
                  <a:cubicBezTo>
                    <a:pt x="36698" y="13700"/>
                    <a:pt x="22965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1827525" y="238125"/>
              <a:ext cx="3945400" cy="1845475"/>
            </a:xfrm>
            <a:custGeom>
              <a:avLst/>
              <a:gdLst/>
              <a:ahLst/>
              <a:cxnLst/>
              <a:rect l="l" t="t" r="r" b="b"/>
              <a:pathLst>
                <a:path w="157816" h="73819" extrusionOk="0">
                  <a:moveTo>
                    <a:pt x="115605" y="12232"/>
                  </a:moveTo>
                  <a:lnTo>
                    <a:pt x="115605" y="49354"/>
                  </a:lnTo>
                  <a:lnTo>
                    <a:pt x="85040" y="49354"/>
                  </a:lnTo>
                  <a:lnTo>
                    <a:pt x="85040" y="36697"/>
                  </a:lnTo>
                  <a:lnTo>
                    <a:pt x="91140" y="36697"/>
                  </a:lnTo>
                  <a:cubicBezTo>
                    <a:pt x="94532" y="36697"/>
                    <a:pt x="97273" y="33957"/>
                    <a:pt x="97273" y="30597"/>
                  </a:cubicBezTo>
                  <a:cubicBezTo>
                    <a:pt x="97273" y="27205"/>
                    <a:pt x="94532" y="24465"/>
                    <a:pt x="91140" y="24465"/>
                  </a:cubicBezTo>
                  <a:lnTo>
                    <a:pt x="66675" y="24465"/>
                  </a:lnTo>
                  <a:cubicBezTo>
                    <a:pt x="63283" y="24465"/>
                    <a:pt x="60575" y="27205"/>
                    <a:pt x="60575" y="30597"/>
                  </a:cubicBezTo>
                  <a:cubicBezTo>
                    <a:pt x="60575" y="33957"/>
                    <a:pt x="63283" y="36697"/>
                    <a:pt x="66675" y="36697"/>
                  </a:cubicBezTo>
                  <a:lnTo>
                    <a:pt x="72808" y="36697"/>
                  </a:lnTo>
                  <a:lnTo>
                    <a:pt x="72808" y="49354"/>
                  </a:lnTo>
                  <a:lnTo>
                    <a:pt x="42210" y="49354"/>
                  </a:lnTo>
                  <a:lnTo>
                    <a:pt x="42210" y="12232"/>
                  </a:lnTo>
                  <a:close/>
                  <a:moveTo>
                    <a:pt x="23878" y="0"/>
                  </a:moveTo>
                  <a:cubicBezTo>
                    <a:pt x="20485" y="0"/>
                    <a:pt x="17745" y="2740"/>
                    <a:pt x="17745" y="6133"/>
                  </a:cubicBezTo>
                  <a:cubicBezTo>
                    <a:pt x="17745" y="9492"/>
                    <a:pt x="20485" y="12232"/>
                    <a:pt x="23878" y="12232"/>
                  </a:cubicBezTo>
                  <a:lnTo>
                    <a:pt x="29978" y="12232"/>
                  </a:lnTo>
                  <a:lnTo>
                    <a:pt x="29978" y="49354"/>
                  </a:lnTo>
                  <a:cubicBezTo>
                    <a:pt x="15201" y="49354"/>
                    <a:pt x="2871" y="59857"/>
                    <a:pt x="0" y="73819"/>
                  </a:cubicBezTo>
                  <a:lnTo>
                    <a:pt x="157815" y="73819"/>
                  </a:lnTo>
                  <a:cubicBezTo>
                    <a:pt x="154944" y="59857"/>
                    <a:pt x="142614" y="49354"/>
                    <a:pt x="127837" y="49354"/>
                  </a:cubicBezTo>
                  <a:lnTo>
                    <a:pt x="127837" y="12232"/>
                  </a:lnTo>
                  <a:lnTo>
                    <a:pt x="133970" y="12232"/>
                  </a:lnTo>
                  <a:cubicBezTo>
                    <a:pt x="137330" y="12232"/>
                    <a:pt x="140070" y="9492"/>
                    <a:pt x="140070" y="6133"/>
                  </a:cubicBezTo>
                  <a:cubicBezTo>
                    <a:pt x="140070" y="2740"/>
                    <a:pt x="137330" y="0"/>
                    <a:pt x="13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53"/>
          <p:cNvGrpSpPr/>
          <p:nvPr/>
        </p:nvGrpSpPr>
        <p:grpSpPr>
          <a:xfrm>
            <a:off x="7068002" y="1800998"/>
            <a:ext cx="411273" cy="411273"/>
            <a:chOff x="1190625" y="238125"/>
            <a:chExt cx="5219200" cy="5219200"/>
          </a:xfrm>
        </p:grpSpPr>
        <p:sp>
          <p:nvSpPr>
            <p:cNvPr id="1428" name="Google Shape;1428;p53"/>
            <p:cNvSpPr/>
            <p:nvPr/>
          </p:nvSpPr>
          <p:spPr>
            <a:xfrm>
              <a:off x="2730275" y="208357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0" y="1"/>
                  </a:moveTo>
                  <a:lnTo>
                    <a:pt x="0" y="6101"/>
                  </a:lnTo>
                  <a:cubicBezTo>
                    <a:pt x="0" y="22965"/>
                    <a:pt x="13701" y="36698"/>
                    <a:pt x="30565" y="36698"/>
                  </a:cubicBezTo>
                  <a:lnTo>
                    <a:pt x="36698" y="36698"/>
                  </a:lnTo>
                  <a:lnTo>
                    <a:pt x="36698" y="30566"/>
                  </a:lnTo>
                  <a:cubicBezTo>
                    <a:pt x="36698" y="13701"/>
                    <a:pt x="22965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3"/>
            <p:cNvSpPr/>
            <p:nvPr/>
          </p:nvSpPr>
          <p:spPr>
            <a:xfrm>
              <a:off x="3953525" y="208357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30565" y="1"/>
                  </a:moveTo>
                  <a:cubicBezTo>
                    <a:pt x="13700" y="1"/>
                    <a:pt x="0" y="13701"/>
                    <a:pt x="0" y="30566"/>
                  </a:cubicBezTo>
                  <a:lnTo>
                    <a:pt x="0" y="36698"/>
                  </a:lnTo>
                  <a:lnTo>
                    <a:pt x="6100" y="36698"/>
                  </a:lnTo>
                  <a:cubicBezTo>
                    <a:pt x="22964" y="36698"/>
                    <a:pt x="36697" y="22965"/>
                    <a:pt x="36697" y="6101"/>
                  </a:cubicBezTo>
                  <a:lnTo>
                    <a:pt x="366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1812825" y="238125"/>
              <a:ext cx="3975575" cy="3690125"/>
            </a:xfrm>
            <a:custGeom>
              <a:avLst/>
              <a:gdLst/>
              <a:ahLst/>
              <a:cxnLst/>
              <a:rect l="l" t="t" r="r" b="b"/>
              <a:pathLst>
                <a:path w="159023" h="147605" extrusionOk="0">
                  <a:moveTo>
                    <a:pt x="79496" y="0"/>
                  </a:moveTo>
                  <a:cubicBezTo>
                    <a:pt x="35654" y="0"/>
                    <a:pt x="1" y="36078"/>
                    <a:pt x="1" y="79919"/>
                  </a:cubicBezTo>
                  <a:lnTo>
                    <a:pt x="1" y="147605"/>
                  </a:lnTo>
                  <a:lnTo>
                    <a:pt x="73396" y="147605"/>
                  </a:lnTo>
                  <a:lnTo>
                    <a:pt x="73396" y="122749"/>
                  </a:lnTo>
                  <a:lnTo>
                    <a:pt x="67263" y="122749"/>
                  </a:lnTo>
                  <a:cubicBezTo>
                    <a:pt x="43646" y="122749"/>
                    <a:pt x="24466" y="103535"/>
                    <a:pt x="24466" y="79919"/>
                  </a:cubicBezTo>
                  <a:lnTo>
                    <a:pt x="24466" y="67686"/>
                  </a:lnTo>
                  <a:cubicBezTo>
                    <a:pt x="24466" y="64294"/>
                    <a:pt x="27173" y="61586"/>
                    <a:pt x="30566" y="61586"/>
                  </a:cubicBezTo>
                  <a:lnTo>
                    <a:pt x="42798" y="61586"/>
                  </a:lnTo>
                  <a:cubicBezTo>
                    <a:pt x="58456" y="61586"/>
                    <a:pt x="72026" y="70100"/>
                    <a:pt x="79496" y="82691"/>
                  </a:cubicBezTo>
                  <a:cubicBezTo>
                    <a:pt x="86966" y="70100"/>
                    <a:pt x="100535" y="61586"/>
                    <a:pt x="116193" y="61586"/>
                  </a:cubicBezTo>
                  <a:lnTo>
                    <a:pt x="128425" y="61586"/>
                  </a:lnTo>
                  <a:cubicBezTo>
                    <a:pt x="131818" y="61586"/>
                    <a:pt x="134558" y="64294"/>
                    <a:pt x="134558" y="67686"/>
                  </a:cubicBezTo>
                  <a:lnTo>
                    <a:pt x="134558" y="79919"/>
                  </a:lnTo>
                  <a:cubicBezTo>
                    <a:pt x="134558" y="103535"/>
                    <a:pt x="115345" y="122749"/>
                    <a:pt x="91728" y="122749"/>
                  </a:cubicBezTo>
                  <a:lnTo>
                    <a:pt x="85628" y="122749"/>
                  </a:lnTo>
                  <a:lnTo>
                    <a:pt x="85628" y="147605"/>
                  </a:lnTo>
                  <a:lnTo>
                    <a:pt x="159023" y="147605"/>
                  </a:lnTo>
                  <a:lnTo>
                    <a:pt x="159023" y="79919"/>
                  </a:lnTo>
                  <a:cubicBezTo>
                    <a:pt x="159023" y="36078"/>
                    <a:pt x="123337" y="0"/>
                    <a:pt x="79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1190625" y="4234050"/>
              <a:ext cx="5219200" cy="1223275"/>
            </a:xfrm>
            <a:custGeom>
              <a:avLst/>
              <a:gdLst/>
              <a:ahLst/>
              <a:cxnLst/>
              <a:rect l="l" t="t" r="r" b="b"/>
              <a:pathLst>
                <a:path w="208768" h="48931" extrusionOk="0">
                  <a:moveTo>
                    <a:pt x="30597" y="0"/>
                  </a:moveTo>
                  <a:cubicBezTo>
                    <a:pt x="20453" y="0"/>
                    <a:pt x="12232" y="8221"/>
                    <a:pt x="12232" y="18365"/>
                  </a:cubicBezTo>
                  <a:lnTo>
                    <a:pt x="12232" y="24465"/>
                  </a:lnTo>
                  <a:cubicBezTo>
                    <a:pt x="5480" y="24465"/>
                    <a:pt x="0" y="29945"/>
                    <a:pt x="0" y="36698"/>
                  </a:cubicBezTo>
                  <a:lnTo>
                    <a:pt x="0" y="42830"/>
                  </a:lnTo>
                  <a:cubicBezTo>
                    <a:pt x="0" y="46190"/>
                    <a:pt x="2740" y="48930"/>
                    <a:pt x="6133" y="48930"/>
                  </a:cubicBezTo>
                  <a:lnTo>
                    <a:pt x="202667" y="48930"/>
                  </a:lnTo>
                  <a:cubicBezTo>
                    <a:pt x="206027" y="48930"/>
                    <a:pt x="208767" y="46190"/>
                    <a:pt x="208767" y="42830"/>
                  </a:cubicBezTo>
                  <a:lnTo>
                    <a:pt x="208767" y="36698"/>
                  </a:lnTo>
                  <a:cubicBezTo>
                    <a:pt x="208767" y="29945"/>
                    <a:pt x="203287" y="24465"/>
                    <a:pt x="196535" y="24465"/>
                  </a:cubicBezTo>
                  <a:lnTo>
                    <a:pt x="196535" y="18365"/>
                  </a:lnTo>
                  <a:cubicBezTo>
                    <a:pt x="196535" y="8221"/>
                    <a:pt x="188314" y="0"/>
                    <a:pt x="178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53"/>
          <p:cNvGrpSpPr/>
          <p:nvPr/>
        </p:nvGrpSpPr>
        <p:grpSpPr>
          <a:xfrm flipH="1">
            <a:off x="2644113" y="1417328"/>
            <a:ext cx="467000" cy="431100"/>
            <a:chOff x="1849650" y="1202325"/>
            <a:chExt cx="467000" cy="431100"/>
          </a:xfrm>
        </p:grpSpPr>
        <p:sp>
          <p:nvSpPr>
            <p:cNvPr id="1433" name="Google Shape;1433;p5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53"/>
          <p:cNvGrpSpPr/>
          <p:nvPr/>
        </p:nvGrpSpPr>
        <p:grpSpPr>
          <a:xfrm>
            <a:off x="7068002" y="162256"/>
            <a:ext cx="467000" cy="431100"/>
            <a:chOff x="1849650" y="1202325"/>
            <a:chExt cx="467000" cy="431100"/>
          </a:xfrm>
        </p:grpSpPr>
        <p:sp>
          <p:nvSpPr>
            <p:cNvPr id="1448" name="Google Shape;1448;p5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026;p48">
            <a:extLst>
              <a:ext uri="{FF2B5EF4-FFF2-40B4-BE49-F238E27FC236}">
                <a16:creationId xmlns:a16="http://schemas.microsoft.com/office/drawing/2014/main" id="{4B610954-ABDF-22CF-F0C9-4E2215E37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0985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Yield</a:t>
            </a:r>
            <a:r>
              <a:rPr lang="es-ES" dirty="0"/>
              <a:t> vs </a:t>
            </a:r>
            <a:r>
              <a:rPr lang="es-ES" dirty="0" err="1"/>
              <a:t>Yearly</a:t>
            </a:r>
            <a:r>
              <a:rPr lang="es-ES" dirty="0"/>
              <a:t> </a:t>
            </a:r>
            <a:r>
              <a:rPr lang="es-ES" dirty="0" err="1"/>
              <a:t>Precipitation</a:t>
            </a:r>
            <a:endParaRPr dirty="0"/>
          </a:p>
        </p:txBody>
      </p:sp>
      <p:sp>
        <p:nvSpPr>
          <p:cNvPr id="17" name="Google Shape;973;p46">
            <a:extLst>
              <a:ext uri="{FF2B5EF4-FFF2-40B4-BE49-F238E27FC236}">
                <a16:creationId xmlns:a16="http://schemas.microsoft.com/office/drawing/2014/main" id="{4EAB7C86-AA81-9318-CAA5-656CF6E0B7DA}"/>
              </a:ext>
            </a:extLst>
          </p:cNvPr>
          <p:cNvSpPr txBox="1">
            <a:spLocks/>
          </p:cNvSpPr>
          <p:nvPr/>
        </p:nvSpPr>
        <p:spPr>
          <a:xfrm>
            <a:off x="1197478" y="992340"/>
            <a:ext cx="832194" cy="408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Wheat</a:t>
            </a:r>
            <a:endParaRPr lang="es-ES" dirty="0"/>
          </a:p>
        </p:txBody>
      </p:sp>
      <p:sp>
        <p:nvSpPr>
          <p:cNvPr id="18" name="Google Shape;973;p46">
            <a:extLst>
              <a:ext uri="{FF2B5EF4-FFF2-40B4-BE49-F238E27FC236}">
                <a16:creationId xmlns:a16="http://schemas.microsoft.com/office/drawing/2014/main" id="{CBC34209-EF3C-A6F9-B24E-6B264977DEDF}"/>
              </a:ext>
            </a:extLst>
          </p:cNvPr>
          <p:cNvSpPr txBox="1">
            <a:spLocks/>
          </p:cNvSpPr>
          <p:nvPr/>
        </p:nvSpPr>
        <p:spPr>
          <a:xfrm>
            <a:off x="3911875" y="956937"/>
            <a:ext cx="1191533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Maize</a:t>
            </a:r>
            <a:r>
              <a:rPr lang="es-ES" dirty="0"/>
              <a:t> (</a:t>
            </a:r>
            <a:r>
              <a:rPr lang="es-ES" dirty="0" err="1"/>
              <a:t>corn</a:t>
            </a:r>
            <a:r>
              <a:rPr lang="es-ES" dirty="0"/>
              <a:t>)</a:t>
            </a:r>
          </a:p>
        </p:txBody>
      </p:sp>
      <p:sp>
        <p:nvSpPr>
          <p:cNvPr id="19" name="Google Shape;973;p46">
            <a:extLst>
              <a:ext uri="{FF2B5EF4-FFF2-40B4-BE49-F238E27FC236}">
                <a16:creationId xmlns:a16="http://schemas.microsoft.com/office/drawing/2014/main" id="{B41DA234-C8A2-E405-CADB-9AA94F572B33}"/>
              </a:ext>
            </a:extLst>
          </p:cNvPr>
          <p:cNvSpPr txBox="1">
            <a:spLocks/>
          </p:cNvSpPr>
          <p:nvPr/>
        </p:nvSpPr>
        <p:spPr>
          <a:xfrm>
            <a:off x="7247953" y="927403"/>
            <a:ext cx="832194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/>
              <a:t>Rice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99A144E-7064-0B25-E588-F4B79401B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47" r="4147"/>
          <a:stretch/>
        </p:blipFill>
        <p:spPr>
          <a:xfrm>
            <a:off x="34165" y="1394494"/>
            <a:ext cx="3022808" cy="24721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60D69BF-C116-886C-123A-F431C98762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43" r="5243"/>
          <a:stretch/>
        </p:blipFill>
        <p:spPr>
          <a:xfrm>
            <a:off x="2979827" y="1415160"/>
            <a:ext cx="2969820" cy="24883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3917622-92CB-1435-9C84-C0AD2FE194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35" r="5535"/>
          <a:stretch/>
        </p:blipFill>
        <p:spPr>
          <a:xfrm>
            <a:off x="6021939" y="1356709"/>
            <a:ext cx="2969820" cy="2504602"/>
          </a:xfrm>
          <a:prstGeom prst="rect">
            <a:avLst/>
          </a:prstGeom>
        </p:spPr>
      </p:pic>
      <p:sp>
        <p:nvSpPr>
          <p:cNvPr id="25" name="Google Shape;973;p46">
            <a:extLst>
              <a:ext uri="{FF2B5EF4-FFF2-40B4-BE49-F238E27FC236}">
                <a16:creationId xmlns:a16="http://schemas.microsoft.com/office/drawing/2014/main" id="{031B46B0-7F87-2A01-8936-9430759D7B56}"/>
              </a:ext>
            </a:extLst>
          </p:cNvPr>
          <p:cNvSpPr txBox="1">
            <a:spLocks/>
          </p:cNvSpPr>
          <p:nvPr/>
        </p:nvSpPr>
        <p:spPr>
          <a:xfrm>
            <a:off x="313233" y="3928759"/>
            <a:ext cx="8303007" cy="85408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Correlation</a:t>
            </a:r>
            <a:r>
              <a:rPr lang="es-ES" dirty="0"/>
              <a:t> </a:t>
            </a:r>
            <a:r>
              <a:rPr lang="es-ES" dirty="0" err="1"/>
              <a:t>Coefficient</a:t>
            </a:r>
            <a:r>
              <a:rPr lang="es-ES" dirty="0"/>
              <a:t>:      -0.0088			-0.0224                                     -0.0813</a:t>
            </a:r>
          </a:p>
          <a:p>
            <a:pPr>
              <a:buClr>
                <a:srgbClr val="5F5390"/>
              </a:buClr>
              <a:buSzPts val="1100"/>
            </a:pPr>
            <a:r>
              <a:rPr lang="es-ES" dirty="0" err="1"/>
              <a:t>Corrcoef</a:t>
            </a:r>
            <a:r>
              <a:rPr lang="es-ES" dirty="0"/>
              <a:t> </a:t>
            </a:r>
            <a:r>
              <a:rPr lang="es-ES" dirty="0" err="1"/>
              <a:t>Significance</a:t>
            </a:r>
            <a:r>
              <a:rPr lang="es-ES" dirty="0"/>
              <a:t>:         0.0878                                         0.695                                        0.21</a:t>
            </a:r>
          </a:p>
          <a:p>
            <a:pPr>
              <a:buClr>
                <a:srgbClr val="5F5390"/>
              </a:buClr>
              <a:buSzPts val="1100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53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5"/>
          <p:cNvSpPr txBox="1">
            <a:spLocks noGrp="1"/>
          </p:cNvSpPr>
          <p:nvPr>
            <p:ph type="body" idx="1"/>
          </p:nvPr>
        </p:nvSpPr>
        <p:spPr>
          <a:xfrm>
            <a:off x="892454" y="1392339"/>
            <a:ext cx="7538271" cy="2358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/>
              <a:t>CO2 </a:t>
            </a:r>
            <a:r>
              <a:rPr lang="es-ES" sz="2000" dirty="0" err="1"/>
              <a:t>impact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crop</a:t>
            </a:r>
            <a:r>
              <a:rPr lang="es-ES" sz="2000" dirty="0"/>
              <a:t> </a:t>
            </a:r>
            <a:r>
              <a:rPr lang="es-ES" sz="2000" dirty="0" err="1"/>
              <a:t>poduction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not</a:t>
            </a:r>
            <a:r>
              <a:rPr lang="es-ES" sz="2000" dirty="0"/>
              <a:t> </a:t>
            </a:r>
            <a:r>
              <a:rPr lang="es-ES" sz="2000" dirty="0" err="1"/>
              <a:t>very</a:t>
            </a:r>
            <a:r>
              <a:rPr lang="es-ES" sz="2000" dirty="0"/>
              <a:t> significative.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err="1"/>
              <a:t>Some</a:t>
            </a:r>
            <a:r>
              <a:rPr lang="es-ES" sz="2000" dirty="0"/>
              <a:t> </a:t>
            </a:r>
            <a:r>
              <a:rPr lang="es-ES" sz="2000" dirty="0" err="1"/>
              <a:t>laboratory</a:t>
            </a:r>
            <a:r>
              <a:rPr lang="es-ES" sz="2000" dirty="0"/>
              <a:t> </a:t>
            </a:r>
            <a:r>
              <a:rPr lang="es-ES" sz="2000" dirty="0" err="1"/>
              <a:t>experiments</a:t>
            </a:r>
            <a:r>
              <a:rPr lang="es-ES" sz="2000" dirty="0"/>
              <a:t> </a:t>
            </a:r>
            <a:r>
              <a:rPr lang="es-ES" sz="2000" dirty="0" err="1"/>
              <a:t>suggest</a:t>
            </a:r>
            <a:r>
              <a:rPr lang="es-ES" sz="2000" dirty="0"/>
              <a:t> </a:t>
            </a:r>
            <a:r>
              <a:rPr lang="es-ES" sz="2000" dirty="0" err="1"/>
              <a:t>that</a:t>
            </a:r>
            <a:r>
              <a:rPr lang="es-ES" sz="2000" dirty="0"/>
              <a:t> </a:t>
            </a:r>
            <a:r>
              <a:rPr lang="es-ES" sz="2000" dirty="0" err="1"/>
              <a:t>elevated</a:t>
            </a:r>
            <a:r>
              <a:rPr lang="es-ES" sz="2000" dirty="0"/>
              <a:t> CO2 </a:t>
            </a:r>
            <a:r>
              <a:rPr lang="es-ES" sz="2000" dirty="0" err="1"/>
              <a:t>levels</a:t>
            </a:r>
            <a:r>
              <a:rPr lang="es-ES" sz="2000" dirty="0"/>
              <a:t> can </a:t>
            </a:r>
            <a:r>
              <a:rPr lang="es-ES" sz="2000" dirty="0" err="1"/>
              <a:t>increase</a:t>
            </a:r>
            <a:r>
              <a:rPr lang="es-ES" sz="2000" dirty="0"/>
              <a:t> </a:t>
            </a:r>
            <a:r>
              <a:rPr lang="es-ES" sz="2000" dirty="0" err="1"/>
              <a:t>plant</a:t>
            </a:r>
            <a:r>
              <a:rPr lang="es-ES" sz="2000" dirty="0"/>
              <a:t> </a:t>
            </a:r>
            <a:r>
              <a:rPr lang="es-ES" sz="2000" dirty="0" err="1"/>
              <a:t>growth</a:t>
            </a:r>
            <a:r>
              <a:rPr lang="es-ES" sz="2000" dirty="0"/>
              <a:t> </a:t>
            </a:r>
            <a:r>
              <a:rPr lang="es-ES" sz="2000" dirty="0" err="1"/>
              <a:t>but</a:t>
            </a:r>
            <a:r>
              <a:rPr lang="es-ES" sz="2000" dirty="0"/>
              <a:t> reduce </a:t>
            </a:r>
            <a:r>
              <a:rPr lang="es-ES" sz="2000" dirty="0" err="1"/>
              <a:t>their</a:t>
            </a:r>
            <a:r>
              <a:rPr lang="es-ES" sz="2000" dirty="0"/>
              <a:t> </a:t>
            </a:r>
            <a:r>
              <a:rPr lang="es-ES" sz="2000" dirty="0" err="1"/>
              <a:t>nutritional</a:t>
            </a:r>
            <a:r>
              <a:rPr lang="es-ES" sz="2000" dirty="0"/>
              <a:t> </a:t>
            </a:r>
            <a:r>
              <a:rPr lang="es-ES" sz="2000" dirty="0" err="1"/>
              <a:t>value</a:t>
            </a:r>
            <a:r>
              <a:rPr lang="es-ES" sz="20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/>
          </a:p>
        </p:txBody>
      </p:sp>
      <p:sp>
        <p:nvSpPr>
          <p:cNvPr id="957" name="Google Shape;95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CO2 effect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39012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1"/>
          <p:cNvSpPr txBox="1">
            <a:spLocks noGrp="1"/>
          </p:cNvSpPr>
          <p:nvPr>
            <p:ph type="title"/>
          </p:nvPr>
        </p:nvSpPr>
        <p:spPr>
          <a:xfrm>
            <a:off x="2448827" y="405268"/>
            <a:ext cx="5224182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sp>
        <p:nvSpPr>
          <p:cNvPr id="1230" name="Google Shape;1230;p51"/>
          <p:cNvSpPr txBox="1">
            <a:spLocks noGrp="1"/>
          </p:cNvSpPr>
          <p:nvPr>
            <p:ph type="subTitle" idx="1"/>
          </p:nvPr>
        </p:nvSpPr>
        <p:spPr>
          <a:xfrm>
            <a:off x="1433179" y="1568668"/>
            <a:ext cx="6277642" cy="2367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None/>
            </a:pPr>
            <a:endParaRPr lang="es-ES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dirty="0"/>
              <a:t>In Areas with a more extreme weather the crop yield gets worse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dirty="0"/>
              <a:t>Quality of Regressions was not good, including more countries wold help? 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dirty="0"/>
              <a:t>Precipitation did not have any correlation to yield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5"/>
          <p:cNvSpPr txBox="1">
            <a:spLocks noGrp="1"/>
          </p:cNvSpPr>
          <p:nvPr>
            <p:ph type="body" idx="1"/>
          </p:nvPr>
        </p:nvSpPr>
        <p:spPr>
          <a:xfrm>
            <a:off x="892453" y="1584071"/>
            <a:ext cx="7538271" cy="2358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/>
              <a:t>The climate </a:t>
            </a:r>
            <a:r>
              <a:rPr lang="es-ES" sz="2000" dirty="0" err="1"/>
              <a:t>change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deteriorating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Crop</a:t>
            </a:r>
            <a:r>
              <a:rPr lang="es-ES" sz="2000" dirty="0"/>
              <a:t> </a:t>
            </a:r>
            <a:r>
              <a:rPr lang="es-ES" sz="2000" dirty="0" err="1"/>
              <a:t>yield</a:t>
            </a:r>
            <a:r>
              <a:rPr lang="es-ES" sz="2000" dirty="0"/>
              <a:t> </a:t>
            </a:r>
            <a:r>
              <a:rPr lang="es-ES" sz="2000" dirty="0" err="1"/>
              <a:t>production</a:t>
            </a:r>
            <a:r>
              <a:rPr lang="es-ES" sz="2000" dirty="0"/>
              <a:t> </a:t>
            </a:r>
            <a:r>
              <a:rPr lang="es-ES" sz="2000" dirty="0" err="1"/>
              <a:t>globally</a:t>
            </a:r>
            <a:r>
              <a:rPr lang="es-ES" sz="20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err="1"/>
              <a:t>How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prove</a:t>
            </a:r>
            <a:r>
              <a:rPr lang="es-ES" sz="2000" dirty="0"/>
              <a:t> </a:t>
            </a:r>
            <a:r>
              <a:rPr lang="es-ES" sz="2000" dirty="0" err="1"/>
              <a:t>it</a:t>
            </a:r>
            <a:r>
              <a:rPr lang="es-ES" sz="2000" dirty="0"/>
              <a:t>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err="1"/>
              <a:t>Multiple</a:t>
            </a:r>
            <a:r>
              <a:rPr lang="es-ES" sz="2000" dirty="0"/>
              <a:t> </a:t>
            </a:r>
            <a:r>
              <a:rPr lang="es-ES" sz="2000" dirty="0" err="1"/>
              <a:t>regressions</a:t>
            </a:r>
            <a:r>
              <a:rPr lang="es-ES" sz="2000" dirty="0"/>
              <a:t> </a:t>
            </a:r>
            <a:r>
              <a:rPr lang="es-ES" sz="2000" dirty="0" err="1"/>
              <a:t>relating</a:t>
            </a:r>
            <a:r>
              <a:rPr lang="es-ES" sz="2000" dirty="0"/>
              <a:t> </a:t>
            </a:r>
            <a:r>
              <a:rPr lang="es-ES" sz="2000" dirty="0" err="1"/>
              <a:t>yearly</a:t>
            </a:r>
            <a:r>
              <a:rPr lang="es-ES" sz="2000" dirty="0"/>
              <a:t> </a:t>
            </a:r>
            <a:r>
              <a:rPr lang="es-ES" sz="2000" dirty="0" err="1"/>
              <a:t>crop</a:t>
            </a:r>
            <a:r>
              <a:rPr lang="es-ES" sz="2000" dirty="0"/>
              <a:t> </a:t>
            </a:r>
            <a:r>
              <a:rPr lang="es-ES" sz="2000" dirty="0" err="1"/>
              <a:t>yield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efects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climate </a:t>
            </a:r>
            <a:r>
              <a:rPr lang="es-ES" sz="2000" dirty="0" err="1"/>
              <a:t>change</a:t>
            </a:r>
            <a:endParaRPr sz="2000" dirty="0"/>
          </a:p>
        </p:txBody>
      </p:sp>
      <p:sp>
        <p:nvSpPr>
          <p:cNvPr id="957" name="Google Shape;95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Hypothesis</a:t>
            </a:r>
            <a:endParaRPr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6"/>
          <p:cNvSpPr/>
          <p:nvPr/>
        </p:nvSpPr>
        <p:spPr>
          <a:xfrm>
            <a:off x="5527450" y="1529974"/>
            <a:ext cx="2000505" cy="4178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6"/>
          <p:cNvSpPr/>
          <p:nvPr/>
        </p:nvSpPr>
        <p:spPr>
          <a:xfrm>
            <a:off x="1647975" y="2971474"/>
            <a:ext cx="2000505" cy="4178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6"/>
          <p:cNvSpPr/>
          <p:nvPr/>
        </p:nvSpPr>
        <p:spPr>
          <a:xfrm>
            <a:off x="1647975" y="1500224"/>
            <a:ext cx="2000505" cy="4178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Effects of climate change</a:t>
            </a:r>
            <a:endParaRPr dirty="0"/>
          </a:p>
        </p:txBody>
      </p:sp>
      <p:sp>
        <p:nvSpPr>
          <p:cNvPr id="967" name="Google Shape;967;p46"/>
          <p:cNvSpPr txBox="1">
            <a:spLocks noGrp="1"/>
          </p:cNvSpPr>
          <p:nvPr>
            <p:ph type="subTitle" idx="1"/>
          </p:nvPr>
        </p:nvSpPr>
        <p:spPr>
          <a:xfrm>
            <a:off x="1793963" y="1453225"/>
            <a:ext cx="2773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Temperature</a:t>
            </a:r>
            <a:endParaRPr dirty="0"/>
          </a:p>
        </p:txBody>
      </p:sp>
      <p:sp>
        <p:nvSpPr>
          <p:cNvPr id="968" name="Google Shape;968;p46"/>
          <p:cNvSpPr txBox="1">
            <a:spLocks noGrp="1"/>
          </p:cNvSpPr>
          <p:nvPr>
            <p:ph type="subTitle" idx="2"/>
          </p:nvPr>
        </p:nvSpPr>
        <p:spPr>
          <a:xfrm>
            <a:off x="5603663" y="1453225"/>
            <a:ext cx="2773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Precipitations</a:t>
            </a:r>
            <a:endParaRPr dirty="0"/>
          </a:p>
        </p:txBody>
      </p:sp>
      <p:sp>
        <p:nvSpPr>
          <p:cNvPr id="969" name="Google Shape;969;p46"/>
          <p:cNvSpPr txBox="1">
            <a:spLocks noGrp="1"/>
          </p:cNvSpPr>
          <p:nvPr>
            <p:ph type="subTitle" idx="3"/>
          </p:nvPr>
        </p:nvSpPr>
        <p:spPr>
          <a:xfrm>
            <a:off x="2272462" y="2934829"/>
            <a:ext cx="2773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CO2</a:t>
            </a:r>
            <a:endParaRPr dirty="0"/>
          </a:p>
        </p:txBody>
      </p:sp>
      <p:sp>
        <p:nvSpPr>
          <p:cNvPr id="971" name="Google Shape;971;p46"/>
          <p:cNvSpPr txBox="1">
            <a:spLocks noGrp="1"/>
          </p:cNvSpPr>
          <p:nvPr>
            <p:ph type="subTitle" idx="5"/>
          </p:nvPr>
        </p:nvSpPr>
        <p:spPr>
          <a:xfrm>
            <a:off x="1752562" y="1983376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r>
              <a:rPr lang="en" dirty="0"/>
              <a:t>Greenhouse effect </a:t>
            </a:r>
            <a:endParaRPr dirty="0"/>
          </a:p>
        </p:txBody>
      </p:sp>
      <p:sp>
        <p:nvSpPr>
          <p:cNvPr id="972" name="Google Shape;972;p46"/>
          <p:cNvSpPr txBox="1">
            <a:spLocks noGrp="1"/>
          </p:cNvSpPr>
          <p:nvPr>
            <p:ph type="subTitle" idx="6"/>
          </p:nvPr>
        </p:nvSpPr>
        <p:spPr>
          <a:xfrm>
            <a:off x="5524161" y="2010471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r>
              <a:rPr lang="es-ES" dirty="0"/>
              <a:t>Irregular </a:t>
            </a:r>
            <a:r>
              <a:rPr lang="es-ES" dirty="0" err="1"/>
              <a:t>precipitation</a:t>
            </a:r>
            <a:endParaRPr dirty="0"/>
          </a:p>
        </p:txBody>
      </p:sp>
      <p:sp>
        <p:nvSpPr>
          <p:cNvPr id="973" name="Google Shape;973;p46"/>
          <p:cNvSpPr txBox="1">
            <a:spLocks noGrp="1"/>
          </p:cNvSpPr>
          <p:nvPr>
            <p:ph type="subTitle" idx="7"/>
          </p:nvPr>
        </p:nvSpPr>
        <p:spPr>
          <a:xfrm>
            <a:off x="1793963" y="3409275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r>
              <a:rPr lang="en" dirty="0"/>
              <a:t>Higher CO2 levels</a:t>
            </a:r>
            <a:endParaRPr dirty="0"/>
          </a:p>
        </p:txBody>
      </p:sp>
      <p:sp>
        <p:nvSpPr>
          <p:cNvPr id="975" name="Google Shape;975;p46"/>
          <p:cNvSpPr txBox="1">
            <a:spLocks noGrp="1"/>
          </p:cNvSpPr>
          <p:nvPr>
            <p:ph type="title" idx="9"/>
          </p:nvPr>
        </p:nvSpPr>
        <p:spPr>
          <a:xfrm>
            <a:off x="754163" y="1377574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76" name="Google Shape;976;p46"/>
          <p:cNvSpPr txBox="1">
            <a:spLocks noGrp="1"/>
          </p:cNvSpPr>
          <p:nvPr>
            <p:ph type="title" idx="13"/>
          </p:nvPr>
        </p:nvSpPr>
        <p:spPr>
          <a:xfrm>
            <a:off x="4563862" y="1377574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77" name="Google Shape;977;p46"/>
          <p:cNvSpPr txBox="1">
            <a:spLocks noGrp="1"/>
          </p:cNvSpPr>
          <p:nvPr>
            <p:ph type="title" idx="14"/>
          </p:nvPr>
        </p:nvSpPr>
        <p:spPr>
          <a:xfrm>
            <a:off x="754163" y="2855586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03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5"/>
          <p:cNvSpPr txBox="1">
            <a:spLocks noGrp="1"/>
          </p:cNvSpPr>
          <p:nvPr>
            <p:ph type="body" idx="1"/>
          </p:nvPr>
        </p:nvSpPr>
        <p:spPr>
          <a:xfrm>
            <a:off x="892454" y="1202407"/>
            <a:ext cx="7538271" cy="3051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err="1"/>
              <a:t>Studied</a:t>
            </a:r>
            <a:r>
              <a:rPr lang="es-ES" sz="2000" dirty="0"/>
              <a:t> </a:t>
            </a:r>
            <a:r>
              <a:rPr lang="es-ES" sz="2000" dirty="0" err="1"/>
              <a:t>areas</a:t>
            </a:r>
            <a:r>
              <a:rPr lang="es-ES" sz="2000" dirty="0"/>
              <a:t>: Albania, Portugal, </a:t>
            </a:r>
            <a:r>
              <a:rPr lang="es-ES" sz="2000" dirty="0" err="1"/>
              <a:t>Algeria</a:t>
            </a:r>
            <a:r>
              <a:rPr lang="es-ES" sz="2000" dirty="0"/>
              <a:t>, </a:t>
            </a:r>
            <a:r>
              <a:rPr lang="es-ES" sz="2000" dirty="0" err="1"/>
              <a:t>Lithuania</a:t>
            </a:r>
            <a:r>
              <a:rPr lang="es-ES" sz="2000" dirty="0"/>
              <a:t>, </a:t>
            </a:r>
            <a:r>
              <a:rPr lang="es-ES" sz="2000" dirty="0" err="1"/>
              <a:t>Cameroon</a:t>
            </a:r>
            <a:r>
              <a:rPr lang="es-ES" sz="2000" dirty="0"/>
              <a:t>, Armenia, Chile, Australia, Colombia, </a:t>
            </a:r>
            <a:r>
              <a:rPr lang="es-ES" sz="2000" dirty="0" err="1"/>
              <a:t>Turkey</a:t>
            </a:r>
            <a:r>
              <a:rPr lang="es-ES" sz="2000" dirty="0"/>
              <a:t>, </a:t>
            </a:r>
            <a:r>
              <a:rPr lang="es-ES" sz="2000" dirty="0" err="1"/>
              <a:t>Morocco</a:t>
            </a:r>
            <a:r>
              <a:rPr lang="es-ES" sz="2000" dirty="0"/>
              <a:t>, </a:t>
            </a:r>
            <a:r>
              <a:rPr lang="es-ES" sz="2000" dirty="0" err="1"/>
              <a:t>Germany</a:t>
            </a:r>
            <a:r>
              <a:rPr lang="es-ES" sz="2000" dirty="0"/>
              <a:t>, </a:t>
            </a:r>
            <a:r>
              <a:rPr lang="es-ES" sz="2000" dirty="0" err="1"/>
              <a:t>Pakistan</a:t>
            </a:r>
            <a:r>
              <a:rPr lang="es-ES" sz="2000" dirty="0"/>
              <a:t>, </a:t>
            </a:r>
            <a:r>
              <a:rPr lang="es-ES" sz="2000" dirty="0" err="1"/>
              <a:t>Mexico</a:t>
            </a:r>
            <a:r>
              <a:rPr lang="es-ES" sz="2000" dirty="0"/>
              <a:t> and South </a:t>
            </a:r>
            <a:r>
              <a:rPr lang="es-ES" sz="2000" dirty="0" err="1"/>
              <a:t>Africa</a:t>
            </a:r>
            <a:r>
              <a:rPr lang="es-ES" sz="200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err="1"/>
              <a:t>Crops</a:t>
            </a:r>
            <a:r>
              <a:rPr lang="es-ES" sz="2000" dirty="0"/>
              <a:t>: </a:t>
            </a:r>
            <a:r>
              <a:rPr lang="es-ES" sz="2000" dirty="0" err="1"/>
              <a:t>Three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main</a:t>
            </a:r>
            <a:r>
              <a:rPr lang="es-ES" sz="2000" dirty="0"/>
              <a:t> </a:t>
            </a:r>
            <a:r>
              <a:rPr lang="es-ES" sz="2000" dirty="0" err="1"/>
              <a:t>crops</a:t>
            </a:r>
            <a:r>
              <a:rPr lang="es-ES" sz="2000" dirty="0"/>
              <a:t> </a:t>
            </a:r>
            <a:r>
              <a:rPr lang="es-ES" sz="2000" dirty="0" err="1"/>
              <a:t>produced</a:t>
            </a:r>
            <a:r>
              <a:rPr lang="es-ES" sz="2000" dirty="0"/>
              <a:t> </a:t>
            </a:r>
            <a:r>
              <a:rPr lang="es-ES" sz="2000" dirty="0" err="1"/>
              <a:t>worldwide</a:t>
            </a:r>
            <a:r>
              <a:rPr lang="es-ES" sz="2000" dirty="0"/>
              <a:t> </a:t>
            </a:r>
            <a:r>
              <a:rPr lang="es-ES" sz="2000" dirty="0" err="1"/>
              <a:t>Wheat</a:t>
            </a:r>
            <a:r>
              <a:rPr lang="es-ES" sz="2000" dirty="0"/>
              <a:t>, </a:t>
            </a:r>
            <a:r>
              <a:rPr lang="es-ES" sz="2000" dirty="0" err="1"/>
              <a:t>Maize</a:t>
            </a:r>
            <a:r>
              <a:rPr lang="es-ES" sz="2000" dirty="0"/>
              <a:t> (</a:t>
            </a:r>
            <a:r>
              <a:rPr lang="es-ES" sz="2000" dirty="0" err="1"/>
              <a:t>Corn</a:t>
            </a:r>
            <a:r>
              <a:rPr lang="es-ES" sz="2000" dirty="0"/>
              <a:t>) and Rice.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err="1"/>
              <a:t>How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yield</a:t>
            </a:r>
            <a:r>
              <a:rPr lang="es-ES" sz="2000" dirty="0"/>
              <a:t> </a:t>
            </a:r>
            <a:r>
              <a:rPr lang="es-ES" sz="2000" dirty="0" err="1"/>
              <a:t>defined</a:t>
            </a:r>
            <a:r>
              <a:rPr lang="es-ES" sz="2000" dirty="0"/>
              <a:t> (</a:t>
            </a:r>
            <a:r>
              <a:rPr lang="es-ES" sz="2000" dirty="0" err="1"/>
              <a:t>by</a:t>
            </a:r>
            <a:r>
              <a:rPr lang="es-ES" sz="2000" dirty="0"/>
              <a:t> FAO): Hg/ha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/>
              <a:t>(</a:t>
            </a:r>
            <a:r>
              <a:rPr lang="es-ES" sz="2000" dirty="0" err="1"/>
              <a:t>hectograms</a:t>
            </a:r>
            <a:r>
              <a:rPr lang="es-ES" sz="2000" dirty="0"/>
              <a:t>/área </a:t>
            </a:r>
            <a:r>
              <a:rPr lang="es-ES" sz="2000" dirty="0" err="1"/>
              <a:t>harvested</a:t>
            </a:r>
            <a:r>
              <a:rPr lang="es-ES" sz="2000" dirty="0"/>
              <a:t>)</a:t>
            </a:r>
            <a:endParaRPr sz="2000" dirty="0"/>
          </a:p>
        </p:txBody>
      </p:sp>
      <p:sp>
        <p:nvSpPr>
          <p:cNvPr id="957" name="Google Shape;95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Areas and crops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3365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7"/>
          <p:cNvSpPr txBox="1">
            <a:spLocks noGrp="1"/>
          </p:cNvSpPr>
          <p:nvPr>
            <p:ph type="subTitle" idx="1"/>
          </p:nvPr>
        </p:nvSpPr>
        <p:spPr>
          <a:xfrm>
            <a:off x="1579136" y="1815605"/>
            <a:ext cx="668704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1100"/>
              <a:buFont typeface="Arial"/>
              <a:buNone/>
            </a:pPr>
            <a:r>
              <a:rPr lang="es-ES" dirty="0" err="1"/>
              <a:t>Crop</a:t>
            </a:r>
            <a:r>
              <a:rPr lang="es-ES" dirty="0"/>
              <a:t> </a:t>
            </a:r>
            <a:r>
              <a:rPr lang="es-ES" dirty="0" err="1"/>
              <a:t>yield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FAOSTAT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1100"/>
              <a:buFont typeface="Arial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1100"/>
              <a:buFont typeface="Arial"/>
              <a:buNone/>
            </a:pPr>
            <a:r>
              <a:rPr lang="es-ES" dirty="0" err="1"/>
              <a:t>Temperature</a:t>
            </a:r>
            <a:r>
              <a:rPr lang="es-ES" dirty="0"/>
              <a:t> and </a:t>
            </a:r>
            <a:r>
              <a:rPr lang="es-ES" dirty="0" err="1"/>
              <a:t>Precipitation</a:t>
            </a:r>
            <a:r>
              <a:rPr lang="es-ES" dirty="0"/>
              <a:t>: </a:t>
            </a:r>
            <a:r>
              <a:rPr lang="es-ES" dirty="0" err="1">
                <a:hlinkClick r:id="rId4"/>
              </a:rPr>
              <a:t>World</a:t>
            </a:r>
            <a:r>
              <a:rPr lang="es-ES" dirty="0">
                <a:hlinkClick r:id="rId4"/>
              </a:rPr>
              <a:t> Data Bank</a:t>
            </a:r>
            <a:endParaRPr dirty="0"/>
          </a:p>
        </p:txBody>
      </p:sp>
      <p:sp>
        <p:nvSpPr>
          <p:cNvPr id="2" name="Google Shape;966;p46">
            <a:extLst>
              <a:ext uri="{FF2B5EF4-FFF2-40B4-BE49-F238E27FC236}">
                <a16:creationId xmlns:a16="http://schemas.microsoft.com/office/drawing/2014/main" id="{0D01696F-4CBC-AC87-E359-3093C30E63D1}"/>
              </a:ext>
            </a:extLst>
          </p:cNvPr>
          <p:cNvSpPr txBox="1">
            <a:spLocks/>
          </p:cNvSpPr>
          <p:nvPr/>
        </p:nvSpPr>
        <p:spPr>
          <a:xfrm>
            <a:off x="1135681" y="452231"/>
            <a:ext cx="68726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l"/>
            <a:r>
              <a:rPr lang="es-ES" sz="3300" dirty="0"/>
              <a:t>Data </a:t>
            </a:r>
            <a:r>
              <a:rPr lang="es-ES" sz="3300" dirty="0" err="1"/>
              <a:t>sources</a:t>
            </a:r>
            <a:endParaRPr lang="es-ES"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6;p46">
            <a:extLst>
              <a:ext uri="{FF2B5EF4-FFF2-40B4-BE49-F238E27FC236}">
                <a16:creationId xmlns:a16="http://schemas.microsoft.com/office/drawing/2014/main" id="{0D01696F-4CBC-AC87-E359-3093C30E63D1}"/>
              </a:ext>
            </a:extLst>
          </p:cNvPr>
          <p:cNvSpPr txBox="1">
            <a:spLocks/>
          </p:cNvSpPr>
          <p:nvPr/>
        </p:nvSpPr>
        <p:spPr>
          <a:xfrm>
            <a:off x="1135681" y="452231"/>
            <a:ext cx="68726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ewy"/>
              <a:buNone/>
              <a:defRPr sz="18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l"/>
            <a:r>
              <a:rPr lang="es-ES" sz="3300" dirty="0" err="1"/>
              <a:t>Range</a:t>
            </a:r>
            <a:r>
              <a:rPr lang="es-ES" sz="3300" dirty="0"/>
              <a:t> </a:t>
            </a:r>
            <a:r>
              <a:rPr lang="es-ES" sz="3300" dirty="0" err="1"/>
              <a:t>of</a:t>
            </a:r>
            <a:r>
              <a:rPr lang="es-ES" sz="3300" dirty="0"/>
              <a:t> </a:t>
            </a:r>
            <a:r>
              <a:rPr lang="es-ES" sz="3300" dirty="0" err="1"/>
              <a:t>temperatures</a:t>
            </a:r>
            <a:r>
              <a:rPr lang="es-ES" sz="3300" dirty="0"/>
              <a:t> </a:t>
            </a:r>
            <a:r>
              <a:rPr lang="es-ES" sz="3300" dirty="0" err="1"/>
              <a:t>covered</a:t>
            </a:r>
            <a:endParaRPr lang="es-ES" sz="3300" dirty="0"/>
          </a:p>
        </p:txBody>
      </p:sp>
      <p:pic>
        <p:nvPicPr>
          <p:cNvPr id="6" name="Imagen 5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D05537A2-8DA6-23E2-9F35-A3444AEA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93" y="1208392"/>
            <a:ext cx="4483211" cy="3362408"/>
          </a:xfrm>
          <a:prstGeom prst="rect">
            <a:avLst/>
          </a:prstGeom>
        </p:spPr>
      </p:pic>
      <p:sp>
        <p:nvSpPr>
          <p:cNvPr id="7" name="Google Shape;973;p46">
            <a:extLst>
              <a:ext uri="{FF2B5EF4-FFF2-40B4-BE49-F238E27FC236}">
                <a16:creationId xmlns:a16="http://schemas.microsoft.com/office/drawing/2014/main" id="{B63D1C84-3377-BDDF-EA9F-98838A1409FC}"/>
              </a:ext>
            </a:extLst>
          </p:cNvPr>
          <p:cNvSpPr txBox="1">
            <a:spLocks/>
          </p:cNvSpPr>
          <p:nvPr/>
        </p:nvSpPr>
        <p:spPr>
          <a:xfrm>
            <a:off x="2232348" y="2685413"/>
            <a:ext cx="832194" cy="408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ºC</a:t>
            </a:r>
            <a:endParaRPr lang="es-ES" dirty="0"/>
          </a:p>
        </p:txBody>
      </p:sp>
      <p:sp>
        <p:nvSpPr>
          <p:cNvPr id="8" name="Google Shape;973;p46">
            <a:extLst>
              <a:ext uri="{FF2B5EF4-FFF2-40B4-BE49-F238E27FC236}">
                <a16:creationId xmlns:a16="http://schemas.microsoft.com/office/drawing/2014/main" id="{A651432A-877F-7D8C-8A00-EF95AE16F7AD}"/>
              </a:ext>
            </a:extLst>
          </p:cNvPr>
          <p:cNvSpPr txBox="1">
            <a:spLocks/>
          </p:cNvSpPr>
          <p:nvPr/>
        </p:nvSpPr>
        <p:spPr>
          <a:xfrm>
            <a:off x="4046570" y="4282903"/>
            <a:ext cx="1304658" cy="40836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Temperature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2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23 years (1990 - 2013)</a:t>
            </a:r>
            <a:endParaRPr dirty="0"/>
          </a:p>
        </p:txBody>
      </p:sp>
      <p:grpSp>
        <p:nvGrpSpPr>
          <p:cNvPr id="1033" name="Google Shape;1033;p48"/>
          <p:cNvGrpSpPr/>
          <p:nvPr/>
        </p:nvGrpSpPr>
        <p:grpSpPr>
          <a:xfrm>
            <a:off x="7314050" y="1482900"/>
            <a:ext cx="467000" cy="431100"/>
            <a:chOff x="1849650" y="1202325"/>
            <a:chExt cx="467000" cy="431100"/>
          </a:xfrm>
        </p:grpSpPr>
        <p:sp>
          <p:nvSpPr>
            <p:cNvPr id="1034" name="Google Shape;1034;p48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78269836-B7DA-F111-5421-2103C3913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7" r="2276"/>
          <a:stretch/>
        </p:blipFill>
        <p:spPr>
          <a:xfrm>
            <a:off x="170152" y="1640900"/>
            <a:ext cx="2886796" cy="2360885"/>
          </a:xfrm>
          <a:prstGeom prst="rect">
            <a:avLst/>
          </a:prstGeom>
        </p:spPr>
      </p:pic>
      <p:pic>
        <p:nvPicPr>
          <p:cNvPr id="17" name="Imagen 16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7E4979AD-3687-375D-0DBC-E513B47DA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7" r="6120"/>
          <a:stretch/>
        </p:blipFill>
        <p:spPr>
          <a:xfrm>
            <a:off x="2979802" y="1604050"/>
            <a:ext cx="2905707" cy="2434583"/>
          </a:xfrm>
          <a:prstGeom prst="rect">
            <a:avLst/>
          </a:prstGeom>
        </p:spPr>
      </p:pic>
      <p:pic>
        <p:nvPicPr>
          <p:cNvPr id="19" name="Imagen 18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8FBCB543-A280-85C9-921A-A6E0086E8B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8" r="5661"/>
          <a:stretch/>
        </p:blipFill>
        <p:spPr>
          <a:xfrm>
            <a:off x="6021914" y="1561899"/>
            <a:ext cx="2886795" cy="2434583"/>
          </a:xfrm>
          <a:prstGeom prst="rect">
            <a:avLst/>
          </a:prstGeom>
        </p:spPr>
      </p:pic>
      <p:sp>
        <p:nvSpPr>
          <p:cNvPr id="20" name="Google Shape;973;p46">
            <a:extLst>
              <a:ext uri="{FF2B5EF4-FFF2-40B4-BE49-F238E27FC236}">
                <a16:creationId xmlns:a16="http://schemas.microsoft.com/office/drawing/2014/main" id="{0D5EC257-E2B9-F245-5D41-42F3AF49D149}"/>
              </a:ext>
            </a:extLst>
          </p:cNvPr>
          <p:cNvSpPr txBox="1">
            <a:spLocks/>
          </p:cNvSpPr>
          <p:nvPr/>
        </p:nvSpPr>
        <p:spPr>
          <a:xfrm>
            <a:off x="1197453" y="1127512"/>
            <a:ext cx="832194" cy="408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Wheat</a:t>
            </a:r>
            <a:endParaRPr lang="es-ES" dirty="0"/>
          </a:p>
        </p:txBody>
      </p:sp>
      <p:sp>
        <p:nvSpPr>
          <p:cNvPr id="21" name="Google Shape;973;p46">
            <a:extLst>
              <a:ext uri="{FF2B5EF4-FFF2-40B4-BE49-F238E27FC236}">
                <a16:creationId xmlns:a16="http://schemas.microsoft.com/office/drawing/2014/main" id="{972B0ED7-7FE4-77DF-5D84-D4096AEB6D22}"/>
              </a:ext>
            </a:extLst>
          </p:cNvPr>
          <p:cNvSpPr txBox="1">
            <a:spLocks/>
          </p:cNvSpPr>
          <p:nvPr/>
        </p:nvSpPr>
        <p:spPr>
          <a:xfrm>
            <a:off x="3911850" y="1092109"/>
            <a:ext cx="1191533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Maize</a:t>
            </a:r>
            <a:r>
              <a:rPr lang="es-ES" dirty="0"/>
              <a:t> (</a:t>
            </a:r>
            <a:r>
              <a:rPr lang="es-ES" dirty="0" err="1"/>
              <a:t>corn</a:t>
            </a:r>
            <a:r>
              <a:rPr lang="es-ES" dirty="0"/>
              <a:t>)</a:t>
            </a:r>
          </a:p>
        </p:txBody>
      </p:sp>
      <p:sp>
        <p:nvSpPr>
          <p:cNvPr id="22" name="Google Shape;973;p46">
            <a:extLst>
              <a:ext uri="{FF2B5EF4-FFF2-40B4-BE49-F238E27FC236}">
                <a16:creationId xmlns:a16="http://schemas.microsoft.com/office/drawing/2014/main" id="{8D668E83-E822-4025-962C-223E652DAD1C}"/>
              </a:ext>
            </a:extLst>
          </p:cNvPr>
          <p:cNvSpPr txBox="1">
            <a:spLocks/>
          </p:cNvSpPr>
          <p:nvPr/>
        </p:nvSpPr>
        <p:spPr>
          <a:xfrm>
            <a:off x="7247928" y="1062575"/>
            <a:ext cx="832194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/>
              <a:t>Rice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53"/>
          <p:cNvGrpSpPr/>
          <p:nvPr/>
        </p:nvGrpSpPr>
        <p:grpSpPr>
          <a:xfrm>
            <a:off x="1681285" y="1800998"/>
            <a:ext cx="411328" cy="411273"/>
            <a:chOff x="1194700" y="238125"/>
            <a:chExt cx="5226525" cy="5219200"/>
          </a:xfrm>
        </p:grpSpPr>
        <p:sp>
          <p:nvSpPr>
            <p:cNvPr id="1406" name="Google Shape;1406;p53"/>
            <p:cNvSpPr/>
            <p:nvPr/>
          </p:nvSpPr>
          <p:spPr>
            <a:xfrm>
              <a:off x="3959225" y="239750"/>
              <a:ext cx="729900" cy="1232225"/>
            </a:xfrm>
            <a:custGeom>
              <a:avLst/>
              <a:gdLst/>
              <a:ahLst/>
              <a:cxnLst/>
              <a:rect l="l" t="t" r="r" b="b"/>
              <a:pathLst>
                <a:path w="29196" h="49289" extrusionOk="0">
                  <a:moveTo>
                    <a:pt x="0" y="0"/>
                  </a:moveTo>
                  <a:lnTo>
                    <a:pt x="0" y="49289"/>
                  </a:lnTo>
                  <a:lnTo>
                    <a:pt x="29195" y="49289"/>
                  </a:lnTo>
                  <a:cubicBezTo>
                    <a:pt x="23063" y="25705"/>
                    <a:pt x="13211" y="46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2924350" y="238125"/>
              <a:ext cx="729075" cy="1233850"/>
            </a:xfrm>
            <a:custGeom>
              <a:avLst/>
              <a:gdLst/>
              <a:ahLst/>
              <a:cxnLst/>
              <a:rect l="l" t="t" r="r" b="b"/>
              <a:pathLst>
                <a:path w="29163" h="49354" extrusionOk="0">
                  <a:moveTo>
                    <a:pt x="29163" y="0"/>
                  </a:moveTo>
                  <a:cubicBezTo>
                    <a:pt x="15397" y="4763"/>
                    <a:pt x="5872" y="26716"/>
                    <a:pt x="1" y="49354"/>
                  </a:cubicBezTo>
                  <a:lnTo>
                    <a:pt x="29163" y="49354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2740050" y="1777775"/>
              <a:ext cx="913375" cy="927250"/>
            </a:xfrm>
            <a:custGeom>
              <a:avLst/>
              <a:gdLst/>
              <a:ahLst/>
              <a:cxnLst/>
              <a:rect l="l" t="t" r="r" b="b"/>
              <a:pathLst>
                <a:path w="36535" h="37090" extrusionOk="0">
                  <a:moveTo>
                    <a:pt x="4600" y="0"/>
                  </a:moveTo>
                  <a:cubicBezTo>
                    <a:pt x="1925" y="13211"/>
                    <a:pt x="425" y="26716"/>
                    <a:pt x="1" y="37089"/>
                  </a:cubicBezTo>
                  <a:lnTo>
                    <a:pt x="36535" y="37089"/>
                  </a:lnTo>
                  <a:lnTo>
                    <a:pt x="365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1194700" y="1777775"/>
              <a:ext cx="1349650" cy="927250"/>
            </a:xfrm>
            <a:custGeom>
              <a:avLst/>
              <a:gdLst/>
              <a:ahLst/>
              <a:cxnLst/>
              <a:rect l="l" t="t" r="r" b="b"/>
              <a:pathLst>
                <a:path w="53986" h="37090" extrusionOk="0">
                  <a:moveTo>
                    <a:pt x="9003" y="0"/>
                  </a:moveTo>
                  <a:cubicBezTo>
                    <a:pt x="3882" y="11287"/>
                    <a:pt x="750" y="24074"/>
                    <a:pt x="0" y="37089"/>
                  </a:cubicBezTo>
                  <a:lnTo>
                    <a:pt x="49582" y="37089"/>
                  </a:lnTo>
                  <a:cubicBezTo>
                    <a:pt x="49974" y="26879"/>
                    <a:pt x="51344" y="13505"/>
                    <a:pt x="5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3959225" y="4838325"/>
              <a:ext cx="378425" cy="619000"/>
            </a:xfrm>
            <a:custGeom>
              <a:avLst/>
              <a:gdLst/>
              <a:ahLst/>
              <a:cxnLst/>
              <a:rect l="l" t="t" r="r" b="b"/>
              <a:pathLst>
                <a:path w="15137" h="24760" extrusionOk="0">
                  <a:moveTo>
                    <a:pt x="0" y="1"/>
                  </a:moveTo>
                  <a:lnTo>
                    <a:pt x="0" y="24759"/>
                  </a:lnTo>
                  <a:cubicBezTo>
                    <a:pt x="5122" y="23552"/>
                    <a:pt x="9819" y="20062"/>
                    <a:pt x="14060" y="15789"/>
                  </a:cubicBezTo>
                  <a:cubicBezTo>
                    <a:pt x="14451" y="15397"/>
                    <a:pt x="14777" y="14777"/>
                    <a:pt x="15136" y="14353"/>
                  </a:cubicBezTo>
                  <a:cubicBezTo>
                    <a:pt x="9297" y="10472"/>
                    <a:pt x="4208" y="56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1194700" y="3010800"/>
              <a:ext cx="1342325" cy="917450"/>
            </a:xfrm>
            <a:custGeom>
              <a:avLst/>
              <a:gdLst/>
              <a:ahLst/>
              <a:cxnLst/>
              <a:rect l="l" t="t" r="r" b="b"/>
              <a:pathLst>
                <a:path w="53693" h="36698" extrusionOk="0">
                  <a:moveTo>
                    <a:pt x="0" y="1"/>
                  </a:moveTo>
                  <a:cubicBezTo>
                    <a:pt x="750" y="13016"/>
                    <a:pt x="3882" y="25379"/>
                    <a:pt x="9003" y="36698"/>
                  </a:cubicBezTo>
                  <a:lnTo>
                    <a:pt x="53692" y="36698"/>
                  </a:lnTo>
                  <a:cubicBezTo>
                    <a:pt x="51344" y="24955"/>
                    <a:pt x="49941" y="12527"/>
                    <a:pt x="49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3959225" y="1777775"/>
              <a:ext cx="909300" cy="927250"/>
            </a:xfrm>
            <a:custGeom>
              <a:avLst/>
              <a:gdLst/>
              <a:ahLst/>
              <a:cxnLst/>
              <a:rect l="l" t="t" r="r" b="b"/>
              <a:pathLst>
                <a:path w="36372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36372" y="37089"/>
                  </a:lnTo>
                  <a:cubicBezTo>
                    <a:pt x="35882" y="25183"/>
                    <a:pt x="34414" y="12135"/>
                    <a:pt x="32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1585325" y="338425"/>
              <a:ext cx="1513575" cy="1133550"/>
            </a:xfrm>
            <a:custGeom>
              <a:avLst/>
              <a:gdLst/>
              <a:ahLst/>
              <a:cxnLst/>
              <a:rect l="l" t="t" r="r" b="b"/>
              <a:pathLst>
                <a:path w="60543" h="45342" extrusionOk="0">
                  <a:moveTo>
                    <a:pt x="60542" y="0"/>
                  </a:moveTo>
                  <a:lnTo>
                    <a:pt x="60542" y="0"/>
                  </a:lnTo>
                  <a:cubicBezTo>
                    <a:pt x="35523" y="7111"/>
                    <a:pt x="13505" y="23748"/>
                    <a:pt x="0" y="45342"/>
                  </a:cubicBezTo>
                  <a:lnTo>
                    <a:pt x="41134" y="45342"/>
                  </a:lnTo>
                  <a:cubicBezTo>
                    <a:pt x="45374" y="28412"/>
                    <a:pt x="51703" y="11613"/>
                    <a:pt x="60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2740050" y="3010800"/>
              <a:ext cx="913375" cy="917450"/>
            </a:xfrm>
            <a:custGeom>
              <a:avLst/>
              <a:gdLst/>
              <a:ahLst/>
              <a:cxnLst/>
              <a:rect l="l" t="t" r="r" b="b"/>
              <a:pathLst>
                <a:path w="36535" h="36698" extrusionOk="0">
                  <a:moveTo>
                    <a:pt x="1" y="1"/>
                  </a:moveTo>
                  <a:cubicBezTo>
                    <a:pt x="392" y="12429"/>
                    <a:pt x="1925" y="24922"/>
                    <a:pt x="4404" y="36698"/>
                  </a:cubicBezTo>
                  <a:lnTo>
                    <a:pt x="36535" y="36698"/>
                  </a:lnTo>
                  <a:lnTo>
                    <a:pt x="36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517025" y="339225"/>
              <a:ext cx="1490750" cy="1132750"/>
            </a:xfrm>
            <a:custGeom>
              <a:avLst/>
              <a:gdLst/>
              <a:ahLst/>
              <a:cxnLst/>
              <a:rect l="l" t="t" r="r" b="b"/>
              <a:pathLst>
                <a:path w="59630" h="45310" extrusionOk="0">
                  <a:moveTo>
                    <a:pt x="0" y="1"/>
                  </a:moveTo>
                  <a:lnTo>
                    <a:pt x="0" y="1"/>
                  </a:lnTo>
                  <a:cubicBezTo>
                    <a:pt x="8645" y="11255"/>
                    <a:pt x="15071" y="27728"/>
                    <a:pt x="19442" y="45310"/>
                  </a:cubicBezTo>
                  <a:lnTo>
                    <a:pt x="59630" y="45310"/>
                  </a:lnTo>
                  <a:cubicBezTo>
                    <a:pt x="46125" y="23748"/>
                    <a:pt x="24987" y="71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5786750" y="3010800"/>
              <a:ext cx="606750" cy="623075"/>
            </a:xfrm>
            <a:custGeom>
              <a:avLst/>
              <a:gdLst/>
              <a:ahLst/>
              <a:cxnLst/>
              <a:rect l="l" t="t" r="r" b="b"/>
              <a:pathLst>
                <a:path w="24270" h="24923" extrusionOk="0">
                  <a:moveTo>
                    <a:pt x="1" y="1"/>
                  </a:moveTo>
                  <a:cubicBezTo>
                    <a:pt x="8612" y="6427"/>
                    <a:pt x="15560" y="14940"/>
                    <a:pt x="19833" y="24922"/>
                  </a:cubicBezTo>
                  <a:cubicBezTo>
                    <a:pt x="22345" y="16865"/>
                    <a:pt x="23715" y="8482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1585325" y="4234050"/>
              <a:ext cx="1547000" cy="1131925"/>
            </a:xfrm>
            <a:custGeom>
              <a:avLst/>
              <a:gdLst/>
              <a:ahLst/>
              <a:cxnLst/>
              <a:rect l="l" t="t" r="r" b="b"/>
              <a:pathLst>
                <a:path w="61880" h="45277" extrusionOk="0">
                  <a:moveTo>
                    <a:pt x="0" y="0"/>
                  </a:moveTo>
                  <a:cubicBezTo>
                    <a:pt x="13766" y="21954"/>
                    <a:pt x="36273" y="38361"/>
                    <a:pt x="61880" y="45277"/>
                  </a:cubicBezTo>
                  <a:cubicBezTo>
                    <a:pt x="53138" y="34251"/>
                    <a:pt x="45929" y="18333"/>
                    <a:pt x="4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2924350" y="4234050"/>
              <a:ext cx="729075" cy="1207775"/>
            </a:xfrm>
            <a:custGeom>
              <a:avLst/>
              <a:gdLst/>
              <a:ahLst/>
              <a:cxnLst/>
              <a:rect l="l" t="t" r="r" b="b"/>
              <a:pathLst>
                <a:path w="29163" h="48311" extrusionOk="0">
                  <a:moveTo>
                    <a:pt x="1" y="0"/>
                  </a:moveTo>
                  <a:cubicBezTo>
                    <a:pt x="6655" y="23878"/>
                    <a:pt x="17192" y="43385"/>
                    <a:pt x="29163" y="48310"/>
                  </a:cubicBezTo>
                  <a:lnTo>
                    <a:pt x="29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5069925" y="1777775"/>
              <a:ext cx="1328475" cy="927250"/>
            </a:xfrm>
            <a:custGeom>
              <a:avLst/>
              <a:gdLst/>
              <a:ahLst/>
              <a:cxnLst/>
              <a:rect l="l" t="t" r="r" b="b"/>
              <a:pathLst>
                <a:path w="53139" h="37090" extrusionOk="0">
                  <a:moveTo>
                    <a:pt x="1" y="0"/>
                  </a:moveTo>
                  <a:cubicBezTo>
                    <a:pt x="2317" y="12233"/>
                    <a:pt x="3719" y="25183"/>
                    <a:pt x="4176" y="37089"/>
                  </a:cubicBezTo>
                  <a:lnTo>
                    <a:pt x="53138" y="37089"/>
                  </a:lnTo>
                  <a:cubicBezTo>
                    <a:pt x="52356" y="24074"/>
                    <a:pt x="49257" y="11287"/>
                    <a:pt x="44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3959225" y="3010800"/>
              <a:ext cx="2462000" cy="2446300"/>
            </a:xfrm>
            <a:custGeom>
              <a:avLst/>
              <a:gdLst/>
              <a:ahLst/>
              <a:cxnLst/>
              <a:rect l="l" t="t" r="r" b="b"/>
              <a:pathLst>
                <a:path w="98480" h="97852" extrusionOk="0">
                  <a:moveTo>
                    <a:pt x="6133" y="1"/>
                  </a:moveTo>
                  <a:cubicBezTo>
                    <a:pt x="2741" y="1"/>
                    <a:pt x="0" y="2741"/>
                    <a:pt x="0" y="6133"/>
                  </a:cubicBezTo>
                  <a:lnTo>
                    <a:pt x="0" y="36698"/>
                  </a:lnTo>
                  <a:cubicBezTo>
                    <a:pt x="0" y="63707"/>
                    <a:pt x="21921" y="85628"/>
                    <a:pt x="48930" y="85628"/>
                  </a:cubicBezTo>
                  <a:lnTo>
                    <a:pt x="76983" y="85628"/>
                  </a:lnTo>
                  <a:lnTo>
                    <a:pt x="87422" y="96066"/>
                  </a:lnTo>
                  <a:cubicBezTo>
                    <a:pt x="88612" y="97257"/>
                    <a:pt x="90178" y="97852"/>
                    <a:pt x="91744" y="97852"/>
                  </a:cubicBezTo>
                  <a:cubicBezTo>
                    <a:pt x="93310" y="97852"/>
                    <a:pt x="94875" y="97257"/>
                    <a:pt x="96066" y="96066"/>
                  </a:cubicBezTo>
                  <a:cubicBezTo>
                    <a:pt x="98480" y="93685"/>
                    <a:pt x="98480" y="89803"/>
                    <a:pt x="96066" y="87422"/>
                  </a:cubicBezTo>
                  <a:lnTo>
                    <a:pt x="85628" y="76983"/>
                  </a:lnTo>
                  <a:lnTo>
                    <a:pt x="85628" y="48930"/>
                  </a:lnTo>
                  <a:cubicBezTo>
                    <a:pt x="85628" y="21921"/>
                    <a:pt x="63740" y="1"/>
                    <a:pt x="3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53"/>
          <p:cNvGrpSpPr/>
          <p:nvPr/>
        </p:nvGrpSpPr>
        <p:grpSpPr>
          <a:xfrm>
            <a:off x="4426060" y="1800998"/>
            <a:ext cx="308505" cy="411273"/>
            <a:chOff x="1812825" y="238125"/>
            <a:chExt cx="3975575" cy="5219200"/>
          </a:xfrm>
        </p:grpSpPr>
        <p:sp>
          <p:nvSpPr>
            <p:cNvPr id="1422" name="Google Shape;1422;p53"/>
            <p:cNvSpPr/>
            <p:nvPr/>
          </p:nvSpPr>
          <p:spPr>
            <a:xfrm>
              <a:off x="1827525" y="4845675"/>
              <a:ext cx="3945400" cy="611650"/>
            </a:xfrm>
            <a:custGeom>
              <a:avLst/>
              <a:gdLst/>
              <a:ahLst/>
              <a:cxnLst/>
              <a:rect l="l" t="t" r="r" b="b"/>
              <a:pathLst>
                <a:path w="157816" h="24466" extrusionOk="0">
                  <a:moveTo>
                    <a:pt x="0" y="0"/>
                  </a:moveTo>
                  <a:cubicBezTo>
                    <a:pt x="2871" y="13929"/>
                    <a:pt x="15201" y="24465"/>
                    <a:pt x="29978" y="24465"/>
                  </a:cubicBezTo>
                  <a:lnTo>
                    <a:pt x="127837" y="24465"/>
                  </a:lnTo>
                  <a:cubicBezTo>
                    <a:pt x="142614" y="24465"/>
                    <a:pt x="154944" y="13929"/>
                    <a:pt x="157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3953525" y="30010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30565" y="0"/>
                  </a:moveTo>
                  <a:cubicBezTo>
                    <a:pt x="13700" y="0"/>
                    <a:pt x="0" y="13700"/>
                    <a:pt x="0" y="30565"/>
                  </a:cubicBezTo>
                  <a:lnTo>
                    <a:pt x="0" y="36697"/>
                  </a:lnTo>
                  <a:lnTo>
                    <a:pt x="6100" y="36697"/>
                  </a:lnTo>
                  <a:cubicBezTo>
                    <a:pt x="22964" y="36697"/>
                    <a:pt x="36697" y="22964"/>
                    <a:pt x="36697" y="6100"/>
                  </a:cubicBezTo>
                  <a:lnTo>
                    <a:pt x="36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1812825" y="2389400"/>
              <a:ext cx="3975575" cy="2150475"/>
            </a:xfrm>
            <a:custGeom>
              <a:avLst/>
              <a:gdLst/>
              <a:ahLst/>
              <a:cxnLst/>
              <a:rect l="l" t="t" r="r" b="b"/>
              <a:pathLst>
                <a:path w="159023" h="86019" extrusionOk="0">
                  <a:moveTo>
                    <a:pt x="1" y="0"/>
                  </a:moveTo>
                  <a:lnTo>
                    <a:pt x="1" y="86019"/>
                  </a:lnTo>
                  <a:lnTo>
                    <a:pt x="73396" y="86019"/>
                  </a:lnTo>
                  <a:lnTo>
                    <a:pt x="73396" y="73395"/>
                  </a:lnTo>
                  <a:lnTo>
                    <a:pt x="67263" y="73395"/>
                  </a:lnTo>
                  <a:cubicBezTo>
                    <a:pt x="43646" y="73395"/>
                    <a:pt x="24466" y="54182"/>
                    <a:pt x="24466" y="30565"/>
                  </a:cubicBezTo>
                  <a:lnTo>
                    <a:pt x="24466" y="18333"/>
                  </a:lnTo>
                  <a:cubicBezTo>
                    <a:pt x="24466" y="14940"/>
                    <a:pt x="27173" y="12233"/>
                    <a:pt x="30566" y="12233"/>
                  </a:cubicBezTo>
                  <a:lnTo>
                    <a:pt x="42798" y="12233"/>
                  </a:lnTo>
                  <a:cubicBezTo>
                    <a:pt x="58456" y="12233"/>
                    <a:pt x="72026" y="20746"/>
                    <a:pt x="79496" y="33338"/>
                  </a:cubicBezTo>
                  <a:cubicBezTo>
                    <a:pt x="86966" y="20746"/>
                    <a:pt x="100535" y="12200"/>
                    <a:pt x="116193" y="12200"/>
                  </a:cubicBezTo>
                  <a:lnTo>
                    <a:pt x="128425" y="12200"/>
                  </a:lnTo>
                  <a:cubicBezTo>
                    <a:pt x="131818" y="12200"/>
                    <a:pt x="134558" y="14940"/>
                    <a:pt x="134558" y="18333"/>
                  </a:cubicBezTo>
                  <a:lnTo>
                    <a:pt x="134558" y="30565"/>
                  </a:lnTo>
                  <a:cubicBezTo>
                    <a:pt x="134558" y="54182"/>
                    <a:pt x="115345" y="73395"/>
                    <a:pt x="91728" y="73395"/>
                  </a:cubicBezTo>
                  <a:lnTo>
                    <a:pt x="85628" y="73395"/>
                  </a:lnTo>
                  <a:lnTo>
                    <a:pt x="85628" y="86019"/>
                  </a:lnTo>
                  <a:lnTo>
                    <a:pt x="159023" y="86019"/>
                  </a:lnTo>
                  <a:lnTo>
                    <a:pt x="1590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2730275" y="30010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0" y="0"/>
                  </a:moveTo>
                  <a:lnTo>
                    <a:pt x="0" y="6100"/>
                  </a:lnTo>
                  <a:cubicBezTo>
                    <a:pt x="0" y="22964"/>
                    <a:pt x="13701" y="36697"/>
                    <a:pt x="30565" y="36697"/>
                  </a:cubicBezTo>
                  <a:lnTo>
                    <a:pt x="36698" y="36697"/>
                  </a:lnTo>
                  <a:lnTo>
                    <a:pt x="36698" y="30565"/>
                  </a:lnTo>
                  <a:cubicBezTo>
                    <a:pt x="36698" y="13700"/>
                    <a:pt x="22965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1827525" y="238125"/>
              <a:ext cx="3945400" cy="1845475"/>
            </a:xfrm>
            <a:custGeom>
              <a:avLst/>
              <a:gdLst/>
              <a:ahLst/>
              <a:cxnLst/>
              <a:rect l="l" t="t" r="r" b="b"/>
              <a:pathLst>
                <a:path w="157816" h="73819" extrusionOk="0">
                  <a:moveTo>
                    <a:pt x="115605" y="12232"/>
                  </a:moveTo>
                  <a:lnTo>
                    <a:pt x="115605" y="49354"/>
                  </a:lnTo>
                  <a:lnTo>
                    <a:pt x="85040" y="49354"/>
                  </a:lnTo>
                  <a:lnTo>
                    <a:pt x="85040" y="36697"/>
                  </a:lnTo>
                  <a:lnTo>
                    <a:pt x="91140" y="36697"/>
                  </a:lnTo>
                  <a:cubicBezTo>
                    <a:pt x="94532" y="36697"/>
                    <a:pt x="97273" y="33957"/>
                    <a:pt x="97273" y="30597"/>
                  </a:cubicBezTo>
                  <a:cubicBezTo>
                    <a:pt x="97273" y="27205"/>
                    <a:pt x="94532" y="24465"/>
                    <a:pt x="91140" y="24465"/>
                  </a:cubicBezTo>
                  <a:lnTo>
                    <a:pt x="66675" y="24465"/>
                  </a:lnTo>
                  <a:cubicBezTo>
                    <a:pt x="63283" y="24465"/>
                    <a:pt x="60575" y="27205"/>
                    <a:pt x="60575" y="30597"/>
                  </a:cubicBezTo>
                  <a:cubicBezTo>
                    <a:pt x="60575" y="33957"/>
                    <a:pt x="63283" y="36697"/>
                    <a:pt x="66675" y="36697"/>
                  </a:cubicBezTo>
                  <a:lnTo>
                    <a:pt x="72808" y="36697"/>
                  </a:lnTo>
                  <a:lnTo>
                    <a:pt x="72808" y="49354"/>
                  </a:lnTo>
                  <a:lnTo>
                    <a:pt x="42210" y="49354"/>
                  </a:lnTo>
                  <a:lnTo>
                    <a:pt x="42210" y="12232"/>
                  </a:lnTo>
                  <a:close/>
                  <a:moveTo>
                    <a:pt x="23878" y="0"/>
                  </a:moveTo>
                  <a:cubicBezTo>
                    <a:pt x="20485" y="0"/>
                    <a:pt x="17745" y="2740"/>
                    <a:pt x="17745" y="6133"/>
                  </a:cubicBezTo>
                  <a:cubicBezTo>
                    <a:pt x="17745" y="9492"/>
                    <a:pt x="20485" y="12232"/>
                    <a:pt x="23878" y="12232"/>
                  </a:cubicBezTo>
                  <a:lnTo>
                    <a:pt x="29978" y="12232"/>
                  </a:lnTo>
                  <a:lnTo>
                    <a:pt x="29978" y="49354"/>
                  </a:lnTo>
                  <a:cubicBezTo>
                    <a:pt x="15201" y="49354"/>
                    <a:pt x="2871" y="59857"/>
                    <a:pt x="0" y="73819"/>
                  </a:cubicBezTo>
                  <a:lnTo>
                    <a:pt x="157815" y="73819"/>
                  </a:lnTo>
                  <a:cubicBezTo>
                    <a:pt x="154944" y="59857"/>
                    <a:pt x="142614" y="49354"/>
                    <a:pt x="127837" y="49354"/>
                  </a:cubicBezTo>
                  <a:lnTo>
                    <a:pt x="127837" y="12232"/>
                  </a:lnTo>
                  <a:lnTo>
                    <a:pt x="133970" y="12232"/>
                  </a:lnTo>
                  <a:cubicBezTo>
                    <a:pt x="137330" y="12232"/>
                    <a:pt x="140070" y="9492"/>
                    <a:pt x="140070" y="6133"/>
                  </a:cubicBezTo>
                  <a:cubicBezTo>
                    <a:pt x="140070" y="2740"/>
                    <a:pt x="137330" y="0"/>
                    <a:pt x="13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53"/>
          <p:cNvGrpSpPr/>
          <p:nvPr/>
        </p:nvGrpSpPr>
        <p:grpSpPr>
          <a:xfrm>
            <a:off x="7068002" y="1800998"/>
            <a:ext cx="411273" cy="411273"/>
            <a:chOff x="1190625" y="238125"/>
            <a:chExt cx="5219200" cy="5219200"/>
          </a:xfrm>
        </p:grpSpPr>
        <p:sp>
          <p:nvSpPr>
            <p:cNvPr id="1428" name="Google Shape;1428;p53"/>
            <p:cNvSpPr/>
            <p:nvPr/>
          </p:nvSpPr>
          <p:spPr>
            <a:xfrm>
              <a:off x="2730275" y="208357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0" y="1"/>
                  </a:moveTo>
                  <a:lnTo>
                    <a:pt x="0" y="6101"/>
                  </a:lnTo>
                  <a:cubicBezTo>
                    <a:pt x="0" y="22965"/>
                    <a:pt x="13701" y="36698"/>
                    <a:pt x="30565" y="36698"/>
                  </a:cubicBezTo>
                  <a:lnTo>
                    <a:pt x="36698" y="36698"/>
                  </a:lnTo>
                  <a:lnTo>
                    <a:pt x="36698" y="30566"/>
                  </a:lnTo>
                  <a:cubicBezTo>
                    <a:pt x="36698" y="13701"/>
                    <a:pt x="22965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3"/>
            <p:cNvSpPr/>
            <p:nvPr/>
          </p:nvSpPr>
          <p:spPr>
            <a:xfrm>
              <a:off x="3953525" y="208357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30565" y="1"/>
                  </a:moveTo>
                  <a:cubicBezTo>
                    <a:pt x="13700" y="1"/>
                    <a:pt x="0" y="13701"/>
                    <a:pt x="0" y="30566"/>
                  </a:cubicBezTo>
                  <a:lnTo>
                    <a:pt x="0" y="36698"/>
                  </a:lnTo>
                  <a:lnTo>
                    <a:pt x="6100" y="36698"/>
                  </a:lnTo>
                  <a:cubicBezTo>
                    <a:pt x="22964" y="36698"/>
                    <a:pt x="36697" y="22965"/>
                    <a:pt x="36697" y="6101"/>
                  </a:cubicBezTo>
                  <a:lnTo>
                    <a:pt x="366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1812825" y="238125"/>
              <a:ext cx="3975575" cy="3690125"/>
            </a:xfrm>
            <a:custGeom>
              <a:avLst/>
              <a:gdLst/>
              <a:ahLst/>
              <a:cxnLst/>
              <a:rect l="l" t="t" r="r" b="b"/>
              <a:pathLst>
                <a:path w="159023" h="147605" extrusionOk="0">
                  <a:moveTo>
                    <a:pt x="79496" y="0"/>
                  </a:moveTo>
                  <a:cubicBezTo>
                    <a:pt x="35654" y="0"/>
                    <a:pt x="1" y="36078"/>
                    <a:pt x="1" y="79919"/>
                  </a:cubicBezTo>
                  <a:lnTo>
                    <a:pt x="1" y="147605"/>
                  </a:lnTo>
                  <a:lnTo>
                    <a:pt x="73396" y="147605"/>
                  </a:lnTo>
                  <a:lnTo>
                    <a:pt x="73396" y="122749"/>
                  </a:lnTo>
                  <a:lnTo>
                    <a:pt x="67263" y="122749"/>
                  </a:lnTo>
                  <a:cubicBezTo>
                    <a:pt x="43646" y="122749"/>
                    <a:pt x="24466" y="103535"/>
                    <a:pt x="24466" y="79919"/>
                  </a:cubicBezTo>
                  <a:lnTo>
                    <a:pt x="24466" y="67686"/>
                  </a:lnTo>
                  <a:cubicBezTo>
                    <a:pt x="24466" y="64294"/>
                    <a:pt x="27173" y="61586"/>
                    <a:pt x="30566" y="61586"/>
                  </a:cubicBezTo>
                  <a:lnTo>
                    <a:pt x="42798" y="61586"/>
                  </a:lnTo>
                  <a:cubicBezTo>
                    <a:pt x="58456" y="61586"/>
                    <a:pt x="72026" y="70100"/>
                    <a:pt x="79496" y="82691"/>
                  </a:cubicBezTo>
                  <a:cubicBezTo>
                    <a:pt x="86966" y="70100"/>
                    <a:pt x="100535" y="61586"/>
                    <a:pt x="116193" y="61586"/>
                  </a:cubicBezTo>
                  <a:lnTo>
                    <a:pt x="128425" y="61586"/>
                  </a:lnTo>
                  <a:cubicBezTo>
                    <a:pt x="131818" y="61586"/>
                    <a:pt x="134558" y="64294"/>
                    <a:pt x="134558" y="67686"/>
                  </a:cubicBezTo>
                  <a:lnTo>
                    <a:pt x="134558" y="79919"/>
                  </a:lnTo>
                  <a:cubicBezTo>
                    <a:pt x="134558" y="103535"/>
                    <a:pt x="115345" y="122749"/>
                    <a:pt x="91728" y="122749"/>
                  </a:cubicBezTo>
                  <a:lnTo>
                    <a:pt x="85628" y="122749"/>
                  </a:lnTo>
                  <a:lnTo>
                    <a:pt x="85628" y="147605"/>
                  </a:lnTo>
                  <a:lnTo>
                    <a:pt x="159023" y="147605"/>
                  </a:lnTo>
                  <a:lnTo>
                    <a:pt x="159023" y="79919"/>
                  </a:lnTo>
                  <a:cubicBezTo>
                    <a:pt x="159023" y="36078"/>
                    <a:pt x="123337" y="0"/>
                    <a:pt x="79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1190625" y="4234050"/>
              <a:ext cx="5219200" cy="1223275"/>
            </a:xfrm>
            <a:custGeom>
              <a:avLst/>
              <a:gdLst/>
              <a:ahLst/>
              <a:cxnLst/>
              <a:rect l="l" t="t" r="r" b="b"/>
              <a:pathLst>
                <a:path w="208768" h="48931" extrusionOk="0">
                  <a:moveTo>
                    <a:pt x="30597" y="0"/>
                  </a:moveTo>
                  <a:cubicBezTo>
                    <a:pt x="20453" y="0"/>
                    <a:pt x="12232" y="8221"/>
                    <a:pt x="12232" y="18365"/>
                  </a:cubicBezTo>
                  <a:lnTo>
                    <a:pt x="12232" y="24465"/>
                  </a:lnTo>
                  <a:cubicBezTo>
                    <a:pt x="5480" y="24465"/>
                    <a:pt x="0" y="29945"/>
                    <a:pt x="0" y="36698"/>
                  </a:cubicBezTo>
                  <a:lnTo>
                    <a:pt x="0" y="42830"/>
                  </a:lnTo>
                  <a:cubicBezTo>
                    <a:pt x="0" y="46190"/>
                    <a:pt x="2740" y="48930"/>
                    <a:pt x="6133" y="48930"/>
                  </a:cubicBezTo>
                  <a:lnTo>
                    <a:pt x="202667" y="48930"/>
                  </a:lnTo>
                  <a:cubicBezTo>
                    <a:pt x="206027" y="48930"/>
                    <a:pt x="208767" y="46190"/>
                    <a:pt x="208767" y="42830"/>
                  </a:cubicBezTo>
                  <a:lnTo>
                    <a:pt x="208767" y="36698"/>
                  </a:lnTo>
                  <a:cubicBezTo>
                    <a:pt x="208767" y="29945"/>
                    <a:pt x="203287" y="24465"/>
                    <a:pt x="196535" y="24465"/>
                  </a:cubicBezTo>
                  <a:lnTo>
                    <a:pt x="196535" y="18365"/>
                  </a:lnTo>
                  <a:cubicBezTo>
                    <a:pt x="196535" y="8221"/>
                    <a:pt x="188314" y="0"/>
                    <a:pt x="178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53"/>
          <p:cNvGrpSpPr/>
          <p:nvPr/>
        </p:nvGrpSpPr>
        <p:grpSpPr>
          <a:xfrm flipH="1">
            <a:off x="2644113" y="1417328"/>
            <a:ext cx="467000" cy="431100"/>
            <a:chOff x="1849650" y="1202325"/>
            <a:chExt cx="467000" cy="431100"/>
          </a:xfrm>
        </p:grpSpPr>
        <p:sp>
          <p:nvSpPr>
            <p:cNvPr id="1433" name="Google Shape;1433;p5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53"/>
          <p:cNvGrpSpPr/>
          <p:nvPr/>
        </p:nvGrpSpPr>
        <p:grpSpPr>
          <a:xfrm>
            <a:off x="7068002" y="162256"/>
            <a:ext cx="467000" cy="431100"/>
            <a:chOff x="1849650" y="1202325"/>
            <a:chExt cx="467000" cy="431100"/>
          </a:xfrm>
        </p:grpSpPr>
        <p:sp>
          <p:nvSpPr>
            <p:cNvPr id="1448" name="Google Shape;1448;p5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026;p48">
            <a:extLst>
              <a:ext uri="{FF2B5EF4-FFF2-40B4-BE49-F238E27FC236}">
                <a16:creationId xmlns:a16="http://schemas.microsoft.com/office/drawing/2014/main" id="{4B610954-ABDF-22CF-F0C9-4E2215E37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0985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Yield</a:t>
            </a:r>
            <a:r>
              <a:rPr lang="es-ES" dirty="0"/>
              <a:t> vs </a:t>
            </a:r>
            <a:r>
              <a:rPr lang="es-ES" dirty="0" err="1"/>
              <a:t>Average</a:t>
            </a:r>
            <a:r>
              <a:rPr lang="es-ES" dirty="0"/>
              <a:t> </a:t>
            </a:r>
            <a:r>
              <a:rPr lang="es-ES" dirty="0" err="1"/>
              <a:t>Temperature</a:t>
            </a:r>
            <a:endParaRPr dirty="0"/>
          </a:p>
        </p:txBody>
      </p:sp>
      <p:sp>
        <p:nvSpPr>
          <p:cNvPr id="17" name="Google Shape;973;p46">
            <a:extLst>
              <a:ext uri="{FF2B5EF4-FFF2-40B4-BE49-F238E27FC236}">
                <a16:creationId xmlns:a16="http://schemas.microsoft.com/office/drawing/2014/main" id="{4EAB7C86-AA81-9318-CAA5-656CF6E0B7DA}"/>
              </a:ext>
            </a:extLst>
          </p:cNvPr>
          <p:cNvSpPr txBox="1">
            <a:spLocks/>
          </p:cNvSpPr>
          <p:nvPr/>
        </p:nvSpPr>
        <p:spPr>
          <a:xfrm>
            <a:off x="1197478" y="992340"/>
            <a:ext cx="832194" cy="408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Wheat</a:t>
            </a:r>
            <a:endParaRPr lang="es-ES" dirty="0"/>
          </a:p>
        </p:txBody>
      </p:sp>
      <p:sp>
        <p:nvSpPr>
          <p:cNvPr id="18" name="Google Shape;973;p46">
            <a:extLst>
              <a:ext uri="{FF2B5EF4-FFF2-40B4-BE49-F238E27FC236}">
                <a16:creationId xmlns:a16="http://schemas.microsoft.com/office/drawing/2014/main" id="{CBC34209-EF3C-A6F9-B24E-6B264977DEDF}"/>
              </a:ext>
            </a:extLst>
          </p:cNvPr>
          <p:cNvSpPr txBox="1">
            <a:spLocks/>
          </p:cNvSpPr>
          <p:nvPr/>
        </p:nvSpPr>
        <p:spPr>
          <a:xfrm>
            <a:off x="3911875" y="956937"/>
            <a:ext cx="1191533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Maize</a:t>
            </a:r>
            <a:r>
              <a:rPr lang="es-ES" dirty="0"/>
              <a:t> (</a:t>
            </a:r>
            <a:r>
              <a:rPr lang="es-ES" dirty="0" err="1"/>
              <a:t>corn</a:t>
            </a:r>
            <a:r>
              <a:rPr lang="es-ES" dirty="0"/>
              <a:t>)</a:t>
            </a:r>
          </a:p>
        </p:txBody>
      </p:sp>
      <p:sp>
        <p:nvSpPr>
          <p:cNvPr id="19" name="Google Shape;973;p46">
            <a:extLst>
              <a:ext uri="{FF2B5EF4-FFF2-40B4-BE49-F238E27FC236}">
                <a16:creationId xmlns:a16="http://schemas.microsoft.com/office/drawing/2014/main" id="{B41DA234-C8A2-E405-CADB-9AA94F572B33}"/>
              </a:ext>
            </a:extLst>
          </p:cNvPr>
          <p:cNvSpPr txBox="1">
            <a:spLocks/>
          </p:cNvSpPr>
          <p:nvPr/>
        </p:nvSpPr>
        <p:spPr>
          <a:xfrm>
            <a:off x="7247953" y="927403"/>
            <a:ext cx="832194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/>
              <a:t>Rice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99A144E-7064-0B25-E588-F4B79401B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46" r="4146"/>
          <a:stretch/>
        </p:blipFill>
        <p:spPr>
          <a:xfrm>
            <a:off x="34165" y="1394494"/>
            <a:ext cx="3022808" cy="24721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60D69BF-C116-886C-123A-F431C98762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43" r="5243"/>
          <a:stretch/>
        </p:blipFill>
        <p:spPr>
          <a:xfrm>
            <a:off x="2979827" y="1415160"/>
            <a:ext cx="2969820" cy="24883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3917622-92CB-1435-9C84-C0AD2FE194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35" r="5535"/>
          <a:stretch/>
        </p:blipFill>
        <p:spPr>
          <a:xfrm>
            <a:off x="6021939" y="1356709"/>
            <a:ext cx="2969820" cy="2504602"/>
          </a:xfrm>
          <a:prstGeom prst="rect">
            <a:avLst/>
          </a:prstGeom>
        </p:spPr>
      </p:pic>
      <p:sp>
        <p:nvSpPr>
          <p:cNvPr id="25" name="Google Shape;973;p46">
            <a:extLst>
              <a:ext uri="{FF2B5EF4-FFF2-40B4-BE49-F238E27FC236}">
                <a16:creationId xmlns:a16="http://schemas.microsoft.com/office/drawing/2014/main" id="{031B46B0-7F87-2A01-8936-9430759D7B56}"/>
              </a:ext>
            </a:extLst>
          </p:cNvPr>
          <p:cNvSpPr txBox="1">
            <a:spLocks/>
          </p:cNvSpPr>
          <p:nvPr/>
        </p:nvSpPr>
        <p:spPr>
          <a:xfrm>
            <a:off x="313233" y="3928759"/>
            <a:ext cx="8303007" cy="85408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Correlation</a:t>
            </a:r>
            <a:r>
              <a:rPr lang="es-ES" dirty="0"/>
              <a:t> </a:t>
            </a:r>
            <a:r>
              <a:rPr lang="es-ES" dirty="0" err="1"/>
              <a:t>Coefficient</a:t>
            </a:r>
            <a:r>
              <a:rPr lang="es-ES" dirty="0"/>
              <a:t>:     -0.5195			-0.4897                                     -0.3395</a:t>
            </a:r>
          </a:p>
          <a:p>
            <a:pPr>
              <a:buClr>
                <a:srgbClr val="5F5390"/>
              </a:buClr>
              <a:buSzPts val="1100"/>
            </a:pPr>
            <a:r>
              <a:rPr lang="es-ES" dirty="0" err="1"/>
              <a:t>Corrcoef</a:t>
            </a:r>
            <a:r>
              <a:rPr lang="es-ES" dirty="0"/>
              <a:t> </a:t>
            </a:r>
            <a:r>
              <a:rPr lang="es-ES" dirty="0" err="1"/>
              <a:t>Significance</a:t>
            </a:r>
            <a:r>
              <a:rPr lang="es-ES" dirty="0"/>
              <a:t>:       1.1e-12                                     5.56e-10                                     1.67e-7</a:t>
            </a:r>
          </a:p>
          <a:p>
            <a:pPr>
              <a:buClr>
                <a:srgbClr val="5F5390"/>
              </a:buClr>
              <a:buSzPts val="1100"/>
            </a:pPr>
            <a:r>
              <a:rPr lang="es-ES" dirty="0"/>
              <a:t>95% Interval:                 -0.43 </a:t>
            </a:r>
            <a:r>
              <a:rPr lang="es-ES" dirty="0" err="1"/>
              <a:t>to</a:t>
            </a:r>
            <a:r>
              <a:rPr lang="es-ES" dirty="0"/>
              <a:t> -0.59                              -0.4 </a:t>
            </a:r>
            <a:r>
              <a:rPr lang="es-ES" dirty="0" err="1"/>
              <a:t>to</a:t>
            </a:r>
            <a:r>
              <a:rPr lang="es-ES" dirty="0"/>
              <a:t> -0.57                               -0.22 </a:t>
            </a:r>
            <a:r>
              <a:rPr lang="es-ES" dirty="0" err="1"/>
              <a:t>to</a:t>
            </a:r>
            <a:r>
              <a:rPr lang="es-ES" dirty="0"/>
              <a:t> -0.45</a:t>
            </a:r>
          </a:p>
          <a:p>
            <a:pPr>
              <a:buClr>
                <a:srgbClr val="5F5390"/>
              </a:buClr>
              <a:buSzPts val="1100"/>
            </a:pP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53"/>
          <p:cNvGrpSpPr/>
          <p:nvPr/>
        </p:nvGrpSpPr>
        <p:grpSpPr>
          <a:xfrm>
            <a:off x="1681285" y="1800998"/>
            <a:ext cx="411328" cy="411273"/>
            <a:chOff x="1194700" y="238125"/>
            <a:chExt cx="5226525" cy="5219200"/>
          </a:xfrm>
        </p:grpSpPr>
        <p:sp>
          <p:nvSpPr>
            <p:cNvPr id="1406" name="Google Shape;1406;p53"/>
            <p:cNvSpPr/>
            <p:nvPr/>
          </p:nvSpPr>
          <p:spPr>
            <a:xfrm>
              <a:off x="3959225" y="239750"/>
              <a:ext cx="729900" cy="1232225"/>
            </a:xfrm>
            <a:custGeom>
              <a:avLst/>
              <a:gdLst/>
              <a:ahLst/>
              <a:cxnLst/>
              <a:rect l="l" t="t" r="r" b="b"/>
              <a:pathLst>
                <a:path w="29196" h="49289" extrusionOk="0">
                  <a:moveTo>
                    <a:pt x="0" y="0"/>
                  </a:moveTo>
                  <a:lnTo>
                    <a:pt x="0" y="49289"/>
                  </a:lnTo>
                  <a:lnTo>
                    <a:pt x="29195" y="49289"/>
                  </a:lnTo>
                  <a:cubicBezTo>
                    <a:pt x="23063" y="25705"/>
                    <a:pt x="13211" y="46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2924350" y="238125"/>
              <a:ext cx="729075" cy="1233850"/>
            </a:xfrm>
            <a:custGeom>
              <a:avLst/>
              <a:gdLst/>
              <a:ahLst/>
              <a:cxnLst/>
              <a:rect l="l" t="t" r="r" b="b"/>
              <a:pathLst>
                <a:path w="29163" h="49354" extrusionOk="0">
                  <a:moveTo>
                    <a:pt x="29163" y="0"/>
                  </a:moveTo>
                  <a:cubicBezTo>
                    <a:pt x="15397" y="4763"/>
                    <a:pt x="5872" y="26716"/>
                    <a:pt x="1" y="49354"/>
                  </a:cubicBezTo>
                  <a:lnTo>
                    <a:pt x="29163" y="49354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2740050" y="1777775"/>
              <a:ext cx="913375" cy="927250"/>
            </a:xfrm>
            <a:custGeom>
              <a:avLst/>
              <a:gdLst/>
              <a:ahLst/>
              <a:cxnLst/>
              <a:rect l="l" t="t" r="r" b="b"/>
              <a:pathLst>
                <a:path w="36535" h="37090" extrusionOk="0">
                  <a:moveTo>
                    <a:pt x="4600" y="0"/>
                  </a:moveTo>
                  <a:cubicBezTo>
                    <a:pt x="1925" y="13211"/>
                    <a:pt x="425" y="26716"/>
                    <a:pt x="1" y="37089"/>
                  </a:cubicBezTo>
                  <a:lnTo>
                    <a:pt x="36535" y="37089"/>
                  </a:lnTo>
                  <a:lnTo>
                    <a:pt x="365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1194700" y="1777775"/>
              <a:ext cx="1349650" cy="927250"/>
            </a:xfrm>
            <a:custGeom>
              <a:avLst/>
              <a:gdLst/>
              <a:ahLst/>
              <a:cxnLst/>
              <a:rect l="l" t="t" r="r" b="b"/>
              <a:pathLst>
                <a:path w="53986" h="37090" extrusionOk="0">
                  <a:moveTo>
                    <a:pt x="9003" y="0"/>
                  </a:moveTo>
                  <a:cubicBezTo>
                    <a:pt x="3882" y="11287"/>
                    <a:pt x="750" y="24074"/>
                    <a:pt x="0" y="37089"/>
                  </a:cubicBezTo>
                  <a:lnTo>
                    <a:pt x="49582" y="37089"/>
                  </a:lnTo>
                  <a:cubicBezTo>
                    <a:pt x="49974" y="26879"/>
                    <a:pt x="51344" y="13505"/>
                    <a:pt x="5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3959225" y="4838325"/>
              <a:ext cx="378425" cy="619000"/>
            </a:xfrm>
            <a:custGeom>
              <a:avLst/>
              <a:gdLst/>
              <a:ahLst/>
              <a:cxnLst/>
              <a:rect l="l" t="t" r="r" b="b"/>
              <a:pathLst>
                <a:path w="15137" h="24760" extrusionOk="0">
                  <a:moveTo>
                    <a:pt x="0" y="1"/>
                  </a:moveTo>
                  <a:lnTo>
                    <a:pt x="0" y="24759"/>
                  </a:lnTo>
                  <a:cubicBezTo>
                    <a:pt x="5122" y="23552"/>
                    <a:pt x="9819" y="20062"/>
                    <a:pt x="14060" y="15789"/>
                  </a:cubicBezTo>
                  <a:cubicBezTo>
                    <a:pt x="14451" y="15397"/>
                    <a:pt x="14777" y="14777"/>
                    <a:pt x="15136" y="14353"/>
                  </a:cubicBezTo>
                  <a:cubicBezTo>
                    <a:pt x="9297" y="10472"/>
                    <a:pt x="4208" y="56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1194700" y="3010800"/>
              <a:ext cx="1342325" cy="917450"/>
            </a:xfrm>
            <a:custGeom>
              <a:avLst/>
              <a:gdLst/>
              <a:ahLst/>
              <a:cxnLst/>
              <a:rect l="l" t="t" r="r" b="b"/>
              <a:pathLst>
                <a:path w="53693" h="36698" extrusionOk="0">
                  <a:moveTo>
                    <a:pt x="0" y="1"/>
                  </a:moveTo>
                  <a:cubicBezTo>
                    <a:pt x="750" y="13016"/>
                    <a:pt x="3882" y="25379"/>
                    <a:pt x="9003" y="36698"/>
                  </a:cubicBezTo>
                  <a:lnTo>
                    <a:pt x="53692" y="36698"/>
                  </a:lnTo>
                  <a:cubicBezTo>
                    <a:pt x="51344" y="24955"/>
                    <a:pt x="49941" y="12527"/>
                    <a:pt x="49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3959225" y="1777775"/>
              <a:ext cx="909300" cy="927250"/>
            </a:xfrm>
            <a:custGeom>
              <a:avLst/>
              <a:gdLst/>
              <a:ahLst/>
              <a:cxnLst/>
              <a:rect l="l" t="t" r="r" b="b"/>
              <a:pathLst>
                <a:path w="36372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36372" y="37089"/>
                  </a:lnTo>
                  <a:cubicBezTo>
                    <a:pt x="35882" y="25183"/>
                    <a:pt x="34414" y="12135"/>
                    <a:pt x="32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1585325" y="338425"/>
              <a:ext cx="1513575" cy="1133550"/>
            </a:xfrm>
            <a:custGeom>
              <a:avLst/>
              <a:gdLst/>
              <a:ahLst/>
              <a:cxnLst/>
              <a:rect l="l" t="t" r="r" b="b"/>
              <a:pathLst>
                <a:path w="60543" h="45342" extrusionOk="0">
                  <a:moveTo>
                    <a:pt x="60542" y="0"/>
                  </a:moveTo>
                  <a:lnTo>
                    <a:pt x="60542" y="0"/>
                  </a:lnTo>
                  <a:cubicBezTo>
                    <a:pt x="35523" y="7111"/>
                    <a:pt x="13505" y="23748"/>
                    <a:pt x="0" y="45342"/>
                  </a:cubicBezTo>
                  <a:lnTo>
                    <a:pt x="41134" y="45342"/>
                  </a:lnTo>
                  <a:cubicBezTo>
                    <a:pt x="45374" y="28412"/>
                    <a:pt x="51703" y="11613"/>
                    <a:pt x="60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2740050" y="3010800"/>
              <a:ext cx="913375" cy="917450"/>
            </a:xfrm>
            <a:custGeom>
              <a:avLst/>
              <a:gdLst/>
              <a:ahLst/>
              <a:cxnLst/>
              <a:rect l="l" t="t" r="r" b="b"/>
              <a:pathLst>
                <a:path w="36535" h="36698" extrusionOk="0">
                  <a:moveTo>
                    <a:pt x="1" y="1"/>
                  </a:moveTo>
                  <a:cubicBezTo>
                    <a:pt x="392" y="12429"/>
                    <a:pt x="1925" y="24922"/>
                    <a:pt x="4404" y="36698"/>
                  </a:cubicBezTo>
                  <a:lnTo>
                    <a:pt x="36535" y="36698"/>
                  </a:lnTo>
                  <a:lnTo>
                    <a:pt x="36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517025" y="339225"/>
              <a:ext cx="1490750" cy="1132750"/>
            </a:xfrm>
            <a:custGeom>
              <a:avLst/>
              <a:gdLst/>
              <a:ahLst/>
              <a:cxnLst/>
              <a:rect l="l" t="t" r="r" b="b"/>
              <a:pathLst>
                <a:path w="59630" h="45310" extrusionOk="0">
                  <a:moveTo>
                    <a:pt x="0" y="1"/>
                  </a:moveTo>
                  <a:lnTo>
                    <a:pt x="0" y="1"/>
                  </a:lnTo>
                  <a:cubicBezTo>
                    <a:pt x="8645" y="11255"/>
                    <a:pt x="15071" y="27728"/>
                    <a:pt x="19442" y="45310"/>
                  </a:cubicBezTo>
                  <a:lnTo>
                    <a:pt x="59630" y="45310"/>
                  </a:lnTo>
                  <a:cubicBezTo>
                    <a:pt x="46125" y="23748"/>
                    <a:pt x="24987" y="71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5786750" y="3010800"/>
              <a:ext cx="606750" cy="623075"/>
            </a:xfrm>
            <a:custGeom>
              <a:avLst/>
              <a:gdLst/>
              <a:ahLst/>
              <a:cxnLst/>
              <a:rect l="l" t="t" r="r" b="b"/>
              <a:pathLst>
                <a:path w="24270" h="24923" extrusionOk="0">
                  <a:moveTo>
                    <a:pt x="1" y="1"/>
                  </a:moveTo>
                  <a:cubicBezTo>
                    <a:pt x="8612" y="6427"/>
                    <a:pt x="15560" y="14940"/>
                    <a:pt x="19833" y="24922"/>
                  </a:cubicBezTo>
                  <a:cubicBezTo>
                    <a:pt x="22345" y="16865"/>
                    <a:pt x="23715" y="8482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1585325" y="4234050"/>
              <a:ext cx="1547000" cy="1131925"/>
            </a:xfrm>
            <a:custGeom>
              <a:avLst/>
              <a:gdLst/>
              <a:ahLst/>
              <a:cxnLst/>
              <a:rect l="l" t="t" r="r" b="b"/>
              <a:pathLst>
                <a:path w="61880" h="45277" extrusionOk="0">
                  <a:moveTo>
                    <a:pt x="0" y="0"/>
                  </a:moveTo>
                  <a:cubicBezTo>
                    <a:pt x="13766" y="21954"/>
                    <a:pt x="36273" y="38361"/>
                    <a:pt x="61880" y="45277"/>
                  </a:cubicBezTo>
                  <a:cubicBezTo>
                    <a:pt x="53138" y="34251"/>
                    <a:pt x="45929" y="18333"/>
                    <a:pt x="4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2924350" y="4234050"/>
              <a:ext cx="729075" cy="1207775"/>
            </a:xfrm>
            <a:custGeom>
              <a:avLst/>
              <a:gdLst/>
              <a:ahLst/>
              <a:cxnLst/>
              <a:rect l="l" t="t" r="r" b="b"/>
              <a:pathLst>
                <a:path w="29163" h="48311" extrusionOk="0">
                  <a:moveTo>
                    <a:pt x="1" y="0"/>
                  </a:moveTo>
                  <a:cubicBezTo>
                    <a:pt x="6655" y="23878"/>
                    <a:pt x="17192" y="43385"/>
                    <a:pt x="29163" y="48310"/>
                  </a:cubicBezTo>
                  <a:lnTo>
                    <a:pt x="29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5069925" y="1777775"/>
              <a:ext cx="1328475" cy="927250"/>
            </a:xfrm>
            <a:custGeom>
              <a:avLst/>
              <a:gdLst/>
              <a:ahLst/>
              <a:cxnLst/>
              <a:rect l="l" t="t" r="r" b="b"/>
              <a:pathLst>
                <a:path w="53139" h="37090" extrusionOk="0">
                  <a:moveTo>
                    <a:pt x="1" y="0"/>
                  </a:moveTo>
                  <a:cubicBezTo>
                    <a:pt x="2317" y="12233"/>
                    <a:pt x="3719" y="25183"/>
                    <a:pt x="4176" y="37089"/>
                  </a:cubicBezTo>
                  <a:lnTo>
                    <a:pt x="53138" y="37089"/>
                  </a:lnTo>
                  <a:cubicBezTo>
                    <a:pt x="52356" y="24074"/>
                    <a:pt x="49257" y="11287"/>
                    <a:pt x="44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3959225" y="3010800"/>
              <a:ext cx="2462000" cy="2446300"/>
            </a:xfrm>
            <a:custGeom>
              <a:avLst/>
              <a:gdLst/>
              <a:ahLst/>
              <a:cxnLst/>
              <a:rect l="l" t="t" r="r" b="b"/>
              <a:pathLst>
                <a:path w="98480" h="97852" extrusionOk="0">
                  <a:moveTo>
                    <a:pt x="6133" y="1"/>
                  </a:moveTo>
                  <a:cubicBezTo>
                    <a:pt x="2741" y="1"/>
                    <a:pt x="0" y="2741"/>
                    <a:pt x="0" y="6133"/>
                  </a:cubicBezTo>
                  <a:lnTo>
                    <a:pt x="0" y="36698"/>
                  </a:lnTo>
                  <a:cubicBezTo>
                    <a:pt x="0" y="63707"/>
                    <a:pt x="21921" y="85628"/>
                    <a:pt x="48930" y="85628"/>
                  </a:cubicBezTo>
                  <a:lnTo>
                    <a:pt x="76983" y="85628"/>
                  </a:lnTo>
                  <a:lnTo>
                    <a:pt x="87422" y="96066"/>
                  </a:lnTo>
                  <a:cubicBezTo>
                    <a:pt x="88612" y="97257"/>
                    <a:pt x="90178" y="97852"/>
                    <a:pt x="91744" y="97852"/>
                  </a:cubicBezTo>
                  <a:cubicBezTo>
                    <a:pt x="93310" y="97852"/>
                    <a:pt x="94875" y="97257"/>
                    <a:pt x="96066" y="96066"/>
                  </a:cubicBezTo>
                  <a:cubicBezTo>
                    <a:pt x="98480" y="93685"/>
                    <a:pt x="98480" y="89803"/>
                    <a:pt x="96066" y="87422"/>
                  </a:cubicBezTo>
                  <a:lnTo>
                    <a:pt x="85628" y="76983"/>
                  </a:lnTo>
                  <a:lnTo>
                    <a:pt x="85628" y="48930"/>
                  </a:lnTo>
                  <a:cubicBezTo>
                    <a:pt x="85628" y="21921"/>
                    <a:pt x="63740" y="1"/>
                    <a:pt x="3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53"/>
          <p:cNvGrpSpPr/>
          <p:nvPr/>
        </p:nvGrpSpPr>
        <p:grpSpPr>
          <a:xfrm>
            <a:off x="4426060" y="1800998"/>
            <a:ext cx="308505" cy="411273"/>
            <a:chOff x="1812825" y="238125"/>
            <a:chExt cx="3975575" cy="5219200"/>
          </a:xfrm>
        </p:grpSpPr>
        <p:sp>
          <p:nvSpPr>
            <p:cNvPr id="1422" name="Google Shape;1422;p53"/>
            <p:cNvSpPr/>
            <p:nvPr/>
          </p:nvSpPr>
          <p:spPr>
            <a:xfrm>
              <a:off x="1827525" y="4845675"/>
              <a:ext cx="3945400" cy="611650"/>
            </a:xfrm>
            <a:custGeom>
              <a:avLst/>
              <a:gdLst/>
              <a:ahLst/>
              <a:cxnLst/>
              <a:rect l="l" t="t" r="r" b="b"/>
              <a:pathLst>
                <a:path w="157816" h="24466" extrusionOk="0">
                  <a:moveTo>
                    <a:pt x="0" y="0"/>
                  </a:moveTo>
                  <a:cubicBezTo>
                    <a:pt x="2871" y="13929"/>
                    <a:pt x="15201" y="24465"/>
                    <a:pt x="29978" y="24465"/>
                  </a:cubicBezTo>
                  <a:lnTo>
                    <a:pt x="127837" y="24465"/>
                  </a:lnTo>
                  <a:cubicBezTo>
                    <a:pt x="142614" y="24465"/>
                    <a:pt x="154944" y="13929"/>
                    <a:pt x="157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3953525" y="30010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30565" y="0"/>
                  </a:moveTo>
                  <a:cubicBezTo>
                    <a:pt x="13700" y="0"/>
                    <a:pt x="0" y="13700"/>
                    <a:pt x="0" y="30565"/>
                  </a:cubicBezTo>
                  <a:lnTo>
                    <a:pt x="0" y="36697"/>
                  </a:lnTo>
                  <a:lnTo>
                    <a:pt x="6100" y="36697"/>
                  </a:lnTo>
                  <a:cubicBezTo>
                    <a:pt x="22964" y="36697"/>
                    <a:pt x="36697" y="22964"/>
                    <a:pt x="36697" y="6100"/>
                  </a:cubicBezTo>
                  <a:lnTo>
                    <a:pt x="36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1812825" y="2389400"/>
              <a:ext cx="3975575" cy="2150475"/>
            </a:xfrm>
            <a:custGeom>
              <a:avLst/>
              <a:gdLst/>
              <a:ahLst/>
              <a:cxnLst/>
              <a:rect l="l" t="t" r="r" b="b"/>
              <a:pathLst>
                <a:path w="159023" h="86019" extrusionOk="0">
                  <a:moveTo>
                    <a:pt x="1" y="0"/>
                  </a:moveTo>
                  <a:lnTo>
                    <a:pt x="1" y="86019"/>
                  </a:lnTo>
                  <a:lnTo>
                    <a:pt x="73396" y="86019"/>
                  </a:lnTo>
                  <a:lnTo>
                    <a:pt x="73396" y="73395"/>
                  </a:lnTo>
                  <a:lnTo>
                    <a:pt x="67263" y="73395"/>
                  </a:lnTo>
                  <a:cubicBezTo>
                    <a:pt x="43646" y="73395"/>
                    <a:pt x="24466" y="54182"/>
                    <a:pt x="24466" y="30565"/>
                  </a:cubicBezTo>
                  <a:lnTo>
                    <a:pt x="24466" y="18333"/>
                  </a:lnTo>
                  <a:cubicBezTo>
                    <a:pt x="24466" y="14940"/>
                    <a:pt x="27173" y="12233"/>
                    <a:pt x="30566" y="12233"/>
                  </a:cubicBezTo>
                  <a:lnTo>
                    <a:pt x="42798" y="12233"/>
                  </a:lnTo>
                  <a:cubicBezTo>
                    <a:pt x="58456" y="12233"/>
                    <a:pt x="72026" y="20746"/>
                    <a:pt x="79496" y="33338"/>
                  </a:cubicBezTo>
                  <a:cubicBezTo>
                    <a:pt x="86966" y="20746"/>
                    <a:pt x="100535" y="12200"/>
                    <a:pt x="116193" y="12200"/>
                  </a:cubicBezTo>
                  <a:lnTo>
                    <a:pt x="128425" y="12200"/>
                  </a:lnTo>
                  <a:cubicBezTo>
                    <a:pt x="131818" y="12200"/>
                    <a:pt x="134558" y="14940"/>
                    <a:pt x="134558" y="18333"/>
                  </a:cubicBezTo>
                  <a:lnTo>
                    <a:pt x="134558" y="30565"/>
                  </a:lnTo>
                  <a:cubicBezTo>
                    <a:pt x="134558" y="54182"/>
                    <a:pt x="115345" y="73395"/>
                    <a:pt x="91728" y="73395"/>
                  </a:cubicBezTo>
                  <a:lnTo>
                    <a:pt x="85628" y="73395"/>
                  </a:lnTo>
                  <a:lnTo>
                    <a:pt x="85628" y="86019"/>
                  </a:lnTo>
                  <a:lnTo>
                    <a:pt x="159023" y="86019"/>
                  </a:lnTo>
                  <a:lnTo>
                    <a:pt x="1590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2730275" y="30010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0" y="0"/>
                  </a:moveTo>
                  <a:lnTo>
                    <a:pt x="0" y="6100"/>
                  </a:lnTo>
                  <a:cubicBezTo>
                    <a:pt x="0" y="22964"/>
                    <a:pt x="13701" y="36697"/>
                    <a:pt x="30565" y="36697"/>
                  </a:cubicBezTo>
                  <a:lnTo>
                    <a:pt x="36698" y="36697"/>
                  </a:lnTo>
                  <a:lnTo>
                    <a:pt x="36698" y="30565"/>
                  </a:lnTo>
                  <a:cubicBezTo>
                    <a:pt x="36698" y="13700"/>
                    <a:pt x="22965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1827525" y="238125"/>
              <a:ext cx="3945400" cy="1845475"/>
            </a:xfrm>
            <a:custGeom>
              <a:avLst/>
              <a:gdLst/>
              <a:ahLst/>
              <a:cxnLst/>
              <a:rect l="l" t="t" r="r" b="b"/>
              <a:pathLst>
                <a:path w="157816" h="73819" extrusionOk="0">
                  <a:moveTo>
                    <a:pt x="115605" y="12232"/>
                  </a:moveTo>
                  <a:lnTo>
                    <a:pt x="115605" y="49354"/>
                  </a:lnTo>
                  <a:lnTo>
                    <a:pt x="85040" y="49354"/>
                  </a:lnTo>
                  <a:lnTo>
                    <a:pt x="85040" y="36697"/>
                  </a:lnTo>
                  <a:lnTo>
                    <a:pt x="91140" y="36697"/>
                  </a:lnTo>
                  <a:cubicBezTo>
                    <a:pt x="94532" y="36697"/>
                    <a:pt x="97273" y="33957"/>
                    <a:pt x="97273" y="30597"/>
                  </a:cubicBezTo>
                  <a:cubicBezTo>
                    <a:pt x="97273" y="27205"/>
                    <a:pt x="94532" y="24465"/>
                    <a:pt x="91140" y="24465"/>
                  </a:cubicBezTo>
                  <a:lnTo>
                    <a:pt x="66675" y="24465"/>
                  </a:lnTo>
                  <a:cubicBezTo>
                    <a:pt x="63283" y="24465"/>
                    <a:pt x="60575" y="27205"/>
                    <a:pt x="60575" y="30597"/>
                  </a:cubicBezTo>
                  <a:cubicBezTo>
                    <a:pt x="60575" y="33957"/>
                    <a:pt x="63283" y="36697"/>
                    <a:pt x="66675" y="36697"/>
                  </a:cubicBezTo>
                  <a:lnTo>
                    <a:pt x="72808" y="36697"/>
                  </a:lnTo>
                  <a:lnTo>
                    <a:pt x="72808" y="49354"/>
                  </a:lnTo>
                  <a:lnTo>
                    <a:pt x="42210" y="49354"/>
                  </a:lnTo>
                  <a:lnTo>
                    <a:pt x="42210" y="12232"/>
                  </a:lnTo>
                  <a:close/>
                  <a:moveTo>
                    <a:pt x="23878" y="0"/>
                  </a:moveTo>
                  <a:cubicBezTo>
                    <a:pt x="20485" y="0"/>
                    <a:pt x="17745" y="2740"/>
                    <a:pt x="17745" y="6133"/>
                  </a:cubicBezTo>
                  <a:cubicBezTo>
                    <a:pt x="17745" y="9492"/>
                    <a:pt x="20485" y="12232"/>
                    <a:pt x="23878" y="12232"/>
                  </a:cubicBezTo>
                  <a:lnTo>
                    <a:pt x="29978" y="12232"/>
                  </a:lnTo>
                  <a:lnTo>
                    <a:pt x="29978" y="49354"/>
                  </a:lnTo>
                  <a:cubicBezTo>
                    <a:pt x="15201" y="49354"/>
                    <a:pt x="2871" y="59857"/>
                    <a:pt x="0" y="73819"/>
                  </a:cubicBezTo>
                  <a:lnTo>
                    <a:pt x="157815" y="73819"/>
                  </a:lnTo>
                  <a:cubicBezTo>
                    <a:pt x="154944" y="59857"/>
                    <a:pt x="142614" y="49354"/>
                    <a:pt x="127837" y="49354"/>
                  </a:cubicBezTo>
                  <a:lnTo>
                    <a:pt x="127837" y="12232"/>
                  </a:lnTo>
                  <a:lnTo>
                    <a:pt x="133970" y="12232"/>
                  </a:lnTo>
                  <a:cubicBezTo>
                    <a:pt x="137330" y="12232"/>
                    <a:pt x="140070" y="9492"/>
                    <a:pt x="140070" y="6133"/>
                  </a:cubicBezTo>
                  <a:cubicBezTo>
                    <a:pt x="140070" y="2740"/>
                    <a:pt x="137330" y="0"/>
                    <a:pt x="13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53"/>
          <p:cNvGrpSpPr/>
          <p:nvPr/>
        </p:nvGrpSpPr>
        <p:grpSpPr>
          <a:xfrm>
            <a:off x="7068002" y="1800998"/>
            <a:ext cx="411273" cy="411273"/>
            <a:chOff x="1190625" y="238125"/>
            <a:chExt cx="5219200" cy="5219200"/>
          </a:xfrm>
        </p:grpSpPr>
        <p:sp>
          <p:nvSpPr>
            <p:cNvPr id="1428" name="Google Shape;1428;p53"/>
            <p:cNvSpPr/>
            <p:nvPr/>
          </p:nvSpPr>
          <p:spPr>
            <a:xfrm>
              <a:off x="2730275" y="208357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0" y="1"/>
                  </a:moveTo>
                  <a:lnTo>
                    <a:pt x="0" y="6101"/>
                  </a:lnTo>
                  <a:cubicBezTo>
                    <a:pt x="0" y="22965"/>
                    <a:pt x="13701" y="36698"/>
                    <a:pt x="30565" y="36698"/>
                  </a:cubicBezTo>
                  <a:lnTo>
                    <a:pt x="36698" y="36698"/>
                  </a:lnTo>
                  <a:lnTo>
                    <a:pt x="36698" y="30566"/>
                  </a:lnTo>
                  <a:cubicBezTo>
                    <a:pt x="36698" y="13701"/>
                    <a:pt x="22965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3"/>
            <p:cNvSpPr/>
            <p:nvPr/>
          </p:nvSpPr>
          <p:spPr>
            <a:xfrm>
              <a:off x="3953525" y="208357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30565" y="1"/>
                  </a:moveTo>
                  <a:cubicBezTo>
                    <a:pt x="13700" y="1"/>
                    <a:pt x="0" y="13701"/>
                    <a:pt x="0" y="30566"/>
                  </a:cubicBezTo>
                  <a:lnTo>
                    <a:pt x="0" y="36698"/>
                  </a:lnTo>
                  <a:lnTo>
                    <a:pt x="6100" y="36698"/>
                  </a:lnTo>
                  <a:cubicBezTo>
                    <a:pt x="22964" y="36698"/>
                    <a:pt x="36697" y="22965"/>
                    <a:pt x="36697" y="6101"/>
                  </a:cubicBezTo>
                  <a:lnTo>
                    <a:pt x="366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1812825" y="238125"/>
              <a:ext cx="3975575" cy="3690125"/>
            </a:xfrm>
            <a:custGeom>
              <a:avLst/>
              <a:gdLst/>
              <a:ahLst/>
              <a:cxnLst/>
              <a:rect l="l" t="t" r="r" b="b"/>
              <a:pathLst>
                <a:path w="159023" h="147605" extrusionOk="0">
                  <a:moveTo>
                    <a:pt x="79496" y="0"/>
                  </a:moveTo>
                  <a:cubicBezTo>
                    <a:pt x="35654" y="0"/>
                    <a:pt x="1" y="36078"/>
                    <a:pt x="1" y="79919"/>
                  </a:cubicBezTo>
                  <a:lnTo>
                    <a:pt x="1" y="147605"/>
                  </a:lnTo>
                  <a:lnTo>
                    <a:pt x="73396" y="147605"/>
                  </a:lnTo>
                  <a:lnTo>
                    <a:pt x="73396" y="122749"/>
                  </a:lnTo>
                  <a:lnTo>
                    <a:pt x="67263" y="122749"/>
                  </a:lnTo>
                  <a:cubicBezTo>
                    <a:pt x="43646" y="122749"/>
                    <a:pt x="24466" y="103535"/>
                    <a:pt x="24466" y="79919"/>
                  </a:cubicBezTo>
                  <a:lnTo>
                    <a:pt x="24466" y="67686"/>
                  </a:lnTo>
                  <a:cubicBezTo>
                    <a:pt x="24466" y="64294"/>
                    <a:pt x="27173" y="61586"/>
                    <a:pt x="30566" y="61586"/>
                  </a:cubicBezTo>
                  <a:lnTo>
                    <a:pt x="42798" y="61586"/>
                  </a:lnTo>
                  <a:cubicBezTo>
                    <a:pt x="58456" y="61586"/>
                    <a:pt x="72026" y="70100"/>
                    <a:pt x="79496" y="82691"/>
                  </a:cubicBezTo>
                  <a:cubicBezTo>
                    <a:pt x="86966" y="70100"/>
                    <a:pt x="100535" y="61586"/>
                    <a:pt x="116193" y="61586"/>
                  </a:cubicBezTo>
                  <a:lnTo>
                    <a:pt x="128425" y="61586"/>
                  </a:lnTo>
                  <a:cubicBezTo>
                    <a:pt x="131818" y="61586"/>
                    <a:pt x="134558" y="64294"/>
                    <a:pt x="134558" y="67686"/>
                  </a:cubicBezTo>
                  <a:lnTo>
                    <a:pt x="134558" y="79919"/>
                  </a:lnTo>
                  <a:cubicBezTo>
                    <a:pt x="134558" y="103535"/>
                    <a:pt x="115345" y="122749"/>
                    <a:pt x="91728" y="122749"/>
                  </a:cubicBezTo>
                  <a:lnTo>
                    <a:pt x="85628" y="122749"/>
                  </a:lnTo>
                  <a:lnTo>
                    <a:pt x="85628" y="147605"/>
                  </a:lnTo>
                  <a:lnTo>
                    <a:pt x="159023" y="147605"/>
                  </a:lnTo>
                  <a:lnTo>
                    <a:pt x="159023" y="79919"/>
                  </a:lnTo>
                  <a:cubicBezTo>
                    <a:pt x="159023" y="36078"/>
                    <a:pt x="123337" y="0"/>
                    <a:pt x="79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1190625" y="4234050"/>
              <a:ext cx="5219200" cy="1223275"/>
            </a:xfrm>
            <a:custGeom>
              <a:avLst/>
              <a:gdLst/>
              <a:ahLst/>
              <a:cxnLst/>
              <a:rect l="l" t="t" r="r" b="b"/>
              <a:pathLst>
                <a:path w="208768" h="48931" extrusionOk="0">
                  <a:moveTo>
                    <a:pt x="30597" y="0"/>
                  </a:moveTo>
                  <a:cubicBezTo>
                    <a:pt x="20453" y="0"/>
                    <a:pt x="12232" y="8221"/>
                    <a:pt x="12232" y="18365"/>
                  </a:cubicBezTo>
                  <a:lnTo>
                    <a:pt x="12232" y="24465"/>
                  </a:lnTo>
                  <a:cubicBezTo>
                    <a:pt x="5480" y="24465"/>
                    <a:pt x="0" y="29945"/>
                    <a:pt x="0" y="36698"/>
                  </a:cubicBezTo>
                  <a:lnTo>
                    <a:pt x="0" y="42830"/>
                  </a:lnTo>
                  <a:cubicBezTo>
                    <a:pt x="0" y="46190"/>
                    <a:pt x="2740" y="48930"/>
                    <a:pt x="6133" y="48930"/>
                  </a:cubicBezTo>
                  <a:lnTo>
                    <a:pt x="202667" y="48930"/>
                  </a:lnTo>
                  <a:cubicBezTo>
                    <a:pt x="206027" y="48930"/>
                    <a:pt x="208767" y="46190"/>
                    <a:pt x="208767" y="42830"/>
                  </a:cubicBezTo>
                  <a:lnTo>
                    <a:pt x="208767" y="36698"/>
                  </a:lnTo>
                  <a:cubicBezTo>
                    <a:pt x="208767" y="29945"/>
                    <a:pt x="203287" y="24465"/>
                    <a:pt x="196535" y="24465"/>
                  </a:cubicBezTo>
                  <a:lnTo>
                    <a:pt x="196535" y="18365"/>
                  </a:lnTo>
                  <a:cubicBezTo>
                    <a:pt x="196535" y="8221"/>
                    <a:pt x="188314" y="0"/>
                    <a:pt x="178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53"/>
          <p:cNvGrpSpPr/>
          <p:nvPr/>
        </p:nvGrpSpPr>
        <p:grpSpPr>
          <a:xfrm flipH="1">
            <a:off x="2644113" y="1417328"/>
            <a:ext cx="467000" cy="431100"/>
            <a:chOff x="1849650" y="1202325"/>
            <a:chExt cx="467000" cy="431100"/>
          </a:xfrm>
        </p:grpSpPr>
        <p:sp>
          <p:nvSpPr>
            <p:cNvPr id="1433" name="Google Shape;1433;p5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53"/>
          <p:cNvGrpSpPr/>
          <p:nvPr/>
        </p:nvGrpSpPr>
        <p:grpSpPr>
          <a:xfrm>
            <a:off x="7068002" y="162256"/>
            <a:ext cx="467000" cy="431100"/>
            <a:chOff x="1849650" y="1202325"/>
            <a:chExt cx="467000" cy="431100"/>
          </a:xfrm>
        </p:grpSpPr>
        <p:sp>
          <p:nvSpPr>
            <p:cNvPr id="1448" name="Google Shape;1448;p5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026;p48">
            <a:extLst>
              <a:ext uri="{FF2B5EF4-FFF2-40B4-BE49-F238E27FC236}">
                <a16:creationId xmlns:a16="http://schemas.microsoft.com/office/drawing/2014/main" id="{4B610954-ABDF-22CF-F0C9-4E2215E37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0985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Quality</a:t>
            </a:r>
            <a:r>
              <a:rPr lang="es-ES" dirty="0"/>
              <a:t> test</a:t>
            </a:r>
            <a:endParaRPr dirty="0"/>
          </a:p>
        </p:txBody>
      </p:sp>
      <p:sp>
        <p:nvSpPr>
          <p:cNvPr id="17" name="Google Shape;973;p46">
            <a:extLst>
              <a:ext uri="{FF2B5EF4-FFF2-40B4-BE49-F238E27FC236}">
                <a16:creationId xmlns:a16="http://schemas.microsoft.com/office/drawing/2014/main" id="{4EAB7C86-AA81-9318-CAA5-656CF6E0B7DA}"/>
              </a:ext>
            </a:extLst>
          </p:cNvPr>
          <p:cNvSpPr txBox="1">
            <a:spLocks/>
          </p:cNvSpPr>
          <p:nvPr/>
        </p:nvSpPr>
        <p:spPr>
          <a:xfrm>
            <a:off x="1197478" y="992340"/>
            <a:ext cx="832194" cy="408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Wheat</a:t>
            </a:r>
            <a:endParaRPr lang="es-ES" dirty="0"/>
          </a:p>
        </p:txBody>
      </p:sp>
      <p:sp>
        <p:nvSpPr>
          <p:cNvPr id="18" name="Google Shape;973;p46">
            <a:extLst>
              <a:ext uri="{FF2B5EF4-FFF2-40B4-BE49-F238E27FC236}">
                <a16:creationId xmlns:a16="http://schemas.microsoft.com/office/drawing/2014/main" id="{CBC34209-EF3C-A6F9-B24E-6B264977DEDF}"/>
              </a:ext>
            </a:extLst>
          </p:cNvPr>
          <p:cNvSpPr txBox="1">
            <a:spLocks/>
          </p:cNvSpPr>
          <p:nvPr/>
        </p:nvSpPr>
        <p:spPr>
          <a:xfrm>
            <a:off x="3911875" y="956937"/>
            <a:ext cx="1191533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Maize</a:t>
            </a:r>
            <a:r>
              <a:rPr lang="es-ES" dirty="0"/>
              <a:t> (</a:t>
            </a:r>
            <a:r>
              <a:rPr lang="es-ES" dirty="0" err="1"/>
              <a:t>corn</a:t>
            </a:r>
            <a:r>
              <a:rPr lang="es-ES" dirty="0"/>
              <a:t>)</a:t>
            </a:r>
          </a:p>
        </p:txBody>
      </p:sp>
      <p:sp>
        <p:nvSpPr>
          <p:cNvPr id="19" name="Google Shape;973;p46">
            <a:extLst>
              <a:ext uri="{FF2B5EF4-FFF2-40B4-BE49-F238E27FC236}">
                <a16:creationId xmlns:a16="http://schemas.microsoft.com/office/drawing/2014/main" id="{B41DA234-C8A2-E405-CADB-9AA94F572B33}"/>
              </a:ext>
            </a:extLst>
          </p:cNvPr>
          <p:cNvSpPr txBox="1">
            <a:spLocks/>
          </p:cNvSpPr>
          <p:nvPr/>
        </p:nvSpPr>
        <p:spPr>
          <a:xfrm>
            <a:off x="7247953" y="927403"/>
            <a:ext cx="832194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/>
              <a:t>Rice</a:t>
            </a:r>
          </a:p>
        </p:txBody>
      </p:sp>
      <p:sp>
        <p:nvSpPr>
          <p:cNvPr id="25" name="Google Shape;973;p46">
            <a:extLst>
              <a:ext uri="{FF2B5EF4-FFF2-40B4-BE49-F238E27FC236}">
                <a16:creationId xmlns:a16="http://schemas.microsoft.com/office/drawing/2014/main" id="{031B46B0-7F87-2A01-8936-9430759D7B56}"/>
              </a:ext>
            </a:extLst>
          </p:cNvPr>
          <p:cNvSpPr txBox="1">
            <a:spLocks/>
          </p:cNvSpPr>
          <p:nvPr/>
        </p:nvSpPr>
        <p:spPr>
          <a:xfrm>
            <a:off x="172600" y="1429351"/>
            <a:ext cx="8506920" cy="351801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F5390"/>
              </a:buClr>
              <a:buSzPts val="1100"/>
            </a:pPr>
            <a:r>
              <a:rPr lang="es-ES" dirty="0" err="1"/>
              <a:t>Normality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residuals</a:t>
            </a:r>
            <a:r>
              <a:rPr lang="es-ES" dirty="0"/>
              <a:t>:    chi2crit = 25</a:t>
            </a:r>
          </a:p>
          <a:p>
            <a:pPr>
              <a:buClr>
                <a:srgbClr val="5F5390"/>
              </a:buClr>
              <a:buSzPts val="1100"/>
            </a:pPr>
            <a:r>
              <a:rPr lang="es-ES" dirty="0"/>
              <a:t>                      chi2 = 86.52		  chi2 = 49.16                                           chi 2 =94.57    </a:t>
            </a:r>
          </a:p>
          <a:p>
            <a:pPr>
              <a:buClr>
                <a:srgbClr val="5F5390"/>
              </a:buClr>
              <a:buSzPts val="1100"/>
            </a:pPr>
            <a:r>
              <a:rPr lang="es-ES" dirty="0"/>
              <a:t> </a:t>
            </a:r>
          </a:p>
          <a:p>
            <a:pPr>
              <a:buClr>
                <a:srgbClr val="5F5390"/>
              </a:buClr>
              <a:buSzPts val="1100"/>
            </a:pPr>
            <a:r>
              <a:rPr lang="es-ES" dirty="0" err="1"/>
              <a:t>Jacknife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test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variance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residuals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constant</a:t>
            </a:r>
            <a:r>
              <a:rPr lang="es-ES" dirty="0"/>
              <a:t>: chi2 </a:t>
            </a:r>
            <a:r>
              <a:rPr lang="es-ES" dirty="0" err="1"/>
              <a:t>crit</a:t>
            </a:r>
            <a:r>
              <a:rPr lang="es-ES" dirty="0"/>
              <a:t> = 348.8</a:t>
            </a:r>
          </a:p>
          <a:p>
            <a:pPr>
              <a:buClr>
                <a:srgbClr val="5F5390"/>
              </a:buClr>
              <a:buSzPts val="1100"/>
            </a:pPr>
            <a:r>
              <a:rPr lang="es-ES" dirty="0"/>
              <a:t>                      chi2 = 14459                                  chi2 = 37431                                         chi2 = 40235</a:t>
            </a:r>
          </a:p>
          <a:p>
            <a:pPr>
              <a:buClr>
                <a:srgbClr val="5F5390"/>
              </a:buClr>
              <a:buSzPts val="1100"/>
            </a:pPr>
            <a:endParaRPr lang="es-ES" dirty="0"/>
          </a:p>
          <a:p>
            <a:pPr>
              <a:buClr>
                <a:srgbClr val="5F5390"/>
              </a:buClr>
              <a:buSzPts val="1100"/>
            </a:pPr>
            <a:r>
              <a:rPr lang="es-ES" dirty="0" err="1"/>
              <a:t>Autocorrelation</a:t>
            </a:r>
            <a:r>
              <a:rPr lang="es-ES" dirty="0"/>
              <a:t>:</a:t>
            </a:r>
          </a:p>
        </p:txBody>
      </p:sp>
      <p:grpSp>
        <p:nvGrpSpPr>
          <p:cNvPr id="2" name="Google Shape;1405;p53">
            <a:extLst>
              <a:ext uri="{FF2B5EF4-FFF2-40B4-BE49-F238E27FC236}">
                <a16:creationId xmlns:a16="http://schemas.microsoft.com/office/drawing/2014/main" id="{B9ABCD38-F0BA-EB57-1BB0-B49CDBAB00DB}"/>
              </a:ext>
            </a:extLst>
          </p:cNvPr>
          <p:cNvGrpSpPr/>
          <p:nvPr/>
        </p:nvGrpSpPr>
        <p:grpSpPr>
          <a:xfrm>
            <a:off x="1454434" y="3135576"/>
            <a:ext cx="325939" cy="268024"/>
            <a:chOff x="1194700" y="238125"/>
            <a:chExt cx="5226525" cy="5219200"/>
          </a:xfrm>
        </p:grpSpPr>
        <p:sp>
          <p:nvSpPr>
            <p:cNvPr id="3" name="Google Shape;1406;p53">
              <a:extLst>
                <a:ext uri="{FF2B5EF4-FFF2-40B4-BE49-F238E27FC236}">
                  <a16:creationId xmlns:a16="http://schemas.microsoft.com/office/drawing/2014/main" id="{5DBA954C-6268-4183-10E0-822B59DDCBC9}"/>
                </a:ext>
              </a:extLst>
            </p:cNvPr>
            <p:cNvSpPr/>
            <p:nvPr/>
          </p:nvSpPr>
          <p:spPr>
            <a:xfrm>
              <a:off x="3959225" y="239750"/>
              <a:ext cx="729900" cy="1232225"/>
            </a:xfrm>
            <a:custGeom>
              <a:avLst/>
              <a:gdLst/>
              <a:ahLst/>
              <a:cxnLst/>
              <a:rect l="l" t="t" r="r" b="b"/>
              <a:pathLst>
                <a:path w="29196" h="49289" extrusionOk="0">
                  <a:moveTo>
                    <a:pt x="0" y="0"/>
                  </a:moveTo>
                  <a:lnTo>
                    <a:pt x="0" y="49289"/>
                  </a:lnTo>
                  <a:lnTo>
                    <a:pt x="29195" y="49289"/>
                  </a:lnTo>
                  <a:cubicBezTo>
                    <a:pt x="23063" y="25705"/>
                    <a:pt x="13211" y="46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407;p53">
              <a:extLst>
                <a:ext uri="{FF2B5EF4-FFF2-40B4-BE49-F238E27FC236}">
                  <a16:creationId xmlns:a16="http://schemas.microsoft.com/office/drawing/2014/main" id="{E87A6CCF-035F-040E-3A3A-144D27A3AF14}"/>
                </a:ext>
              </a:extLst>
            </p:cNvPr>
            <p:cNvSpPr/>
            <p:nvPr/>
          </p:nvSpPr>
          <p:spPr>
            <a:xfrm>
              <a:off x="2924350" y="238125"/>
              <a:ext cx="729075" cy="1233850"/>
            </a:xfrm>
            <a:custGeom>
              <a:avLst/>
              <a:gdLst/>
              <a:ahLst/>
              <a:cxnLst/>
              <a:rect l="l" t="t" r="r" b="b"/>
              <a:pathLst>
                <a:path w="29163" h="49354" extrusionOk="0">
                  <a:moveTo>
                    <a:pt x="29163" y="0"/>
                  </a:moveTo>
                  <a:cubicBezTo>
                    <a:pt x="15397" y="4763"/>
                    <a:pt x="5872" y="26716"/>
                    <a:pt x="1" y="49354"/>
                  </a:cubicBezTo>
                  <a:lnTo>
                    <a:pt x="29163" y="49354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08;p53">
              <a:extLst>
                <a:ext uri="{FF2B5EF4-FFF2-40B4-BE49-F238E27FC236}">
                  <a16:creationId xmlns:a16="http://schemas.microsoft.com/office/drawing/2014/main" id="{8907CA39-2097-1023-C9A8-B897159E4E24}"/>
                </a:ext>
              </a:extLst>
            </p:cNvPr>
            <p:cNvSpPr/>
            <p:nvPr/>
          </p:nvSpPr>
          <p:spPr>
            <a:xfrm>
              <a:off x="2740050" y="1777775"/>
              <a:ext cx="913375" cy="927250"/>
            </a:xfrm>
            <a:custGeom>
              <a:avLst/>
              <a:gdLst/>
              <a:ahLst/>
              <a:cxnLst/>
              <a:rect l="l" t="t" r="r" b="b"/>
              <a:pathLst>
                <a:path w="36535" h="37090" extrusionOk="0">
                  <a:moveTo>
                    <a:pt x="4600" y="0"/>
                  </a:moveTo>
                  <a:cubicBezTo>
                    <a:pt x="1925" y="13211"/>
                    <a:pt x="425" y="26716"/>
                    <a:pt x="1" y="37089"/>
                  </a:cubicBezTo>
                  <a:lnTo>
                    <a:pt x="36535" y="37089"/>
                  </a:lnTo>
                  <a:lnTo>
                    <a:pt x="365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09;p53">
              <a:extLst>
                <a:ext uri="{FF2B5EF4-FFF2-40B4-BE49-F238E27FC236}">
                  <a16:creationId xmlns:a16="http://schemas.microsoft.com/office/drawing/2014/main" id="{24E91C63-AABD-294B-9C75-CBBF19435BA1}"/>
                </a:ext>
              </a:extLst>
            </p:cNvPr>
            <p:cNvSpPr/>
            <p:nvPr/>
          </p:nvSpPr>
          <p:spPr>
            <a:xfrm>
              <a:off x="1194700" y="1777775"/>
              <a:ext cx="1349650" cy="927250"/>
            </a:xfrm>
            <a:custGeom>
              <a:avLst/>
              <a:gdLst/>
              <a:ahLst/>
              <a:cxnLst/>
              <a:rect l="l" t="t" r="r" b="b"/>
              <a:pathLst>
                <a:path w="53986" h="37090" extrusionOk="0">
                  <a:moveTo>
                    <a:pt x="9003" y="0"/>
                  </a:moveTo>
                  <a:cubicBezTo>
                    <a:pt x="3882" y="11287"/>
                    <a:pt x="750" y="24074"/>
                    <a:pt x="0" y="37089"/>
                  </a:cubicBezTo>
                  <a:lnTo>
                    <a:pt x="49582" y="37089"/>
                  </a:lnTo>
                  <a:cubicBezTo>
                    <a:pt x="49974" y="26879"/>
                    <a:pt x="51344" y="13505"/>
                    <a:pt x="5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10;p53">
              <a:extLst>
                <a:ext uri="{FF2B5EF4-FFF2-40B4-BE49-F238E27FC236}">
                  <a16:creationId xmlns:a16="http://schemas.microsoft.com/office/drawing/2014/main" id="{BBEADDB7-85CB-BA77-7232-B6050DEB699D}"/>
                </a:ext>
              </a:extLst>
            </p:cNvPr>
            <p:cNvSpPr/>
            <p:nvPr/>
          </p:nvSpPr>
          <p:spPr>
            <a:xfrm>
              <a:off x="3959225" y="4838325"/>
              <a:ext cx="378425" cy="619000"/>
            </a:xfrm>
            <a:custGeom>
              <a:avLst/>
              <a:gdLst/>
              <a:ahLst/>
              <a:cxnLst/>
              <a:rect l="l" t="t" r="r" b="b"/>
              <a:pathLst>
                <a:path w="15137" h="24760" extrusionOk="0">
                  <a:moveTo>
                    <a:pt x="0" y="1"/>
                  </a:moveTo>
                  <a:lnTo>
                    <a:pt x="0" y="24759"/>
                  </a:lnTo>
                  <a:cubicBezTo>
                    <a:pt x="5122" y="23552"/>
                    <a:pt x="9819" y="20062"/>
                    <a:pt x="14060" y="15789"/>
                  </a:cubicBezTo>
                  <a:cubicBezTo>
                    <a:pt x="14451" y="15397"/>
                    <a:pt x="14777" y="14777"/>
                    <a:pt x="15136" y="14353"/>
                  </a:cubicBezTo>
                  <a:cubicBezTo>
                    <a:pt x="9297" y="10472"/>
                    <a:pt x="4208" y="56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11;p53">
              <a:extLst>
                <a:ext uri="{FF2B5EF4-FFF2-40B4-BE49-F238E27FC236}">
                  <a16:creationId xmlns:a16="http://schemas.microsoft.com/office/drawing/2014/main" id="{A3FB4021-13DB-30CE-C72A-E1D8DB1546A2}"/>
                </a:ext>
              </a:extLst>
            </p:cNvPr>
            <p:cNvSpPr/>
            <p:nvPr/>
          </p:nvSpPr>
          <p:spPr>
            <a:xfrm>
              <a:off x="1194700" y="3010800"/>
              <a:ext cx="1342325" cy="917450"/>
            </a:xfrm>
            <a:custGeom>
              <a:avLst/>
              <a:gdLst/>
              <a:ahLst/>
              <a:cxnLst/>
              <a:rect l="l" t="t" r="r" b="b"/>
              <a:pathLst>
                <a:path w="53693" h="36698" extrusionOk="0">
                  <a:moveTo>
                    <a:pt x="0" y="1"/>
                  </a:moveTo>
                  <a:cubicBezTo>
                    <a:pt x="750" y="13016"/>
                    <a:pt x="3882" y="25379"/>
                    <a:pt x="9003" y="36698"/>
                  </a:cubicBezTo>
                  <a:lnTo>
                    <a:pt x="53692" y="36698"/>
                  </a:lnTo>
                  <a:cubicBezTo>
                    <a:pt x="51344" y="24955"/>
                    <a:pt x="49941" y="12527"/>
                    <a:pt x="49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12;p53">
              <a:extLst>
                <a:ext uri="{FF2B5EF4-FFF2-40B4-BE49-F238E27FC236}">
                  <a16:creationId xmlns:a16="http://schemas.microsoft.com/office/drawing/2014/main" id="{F29D2BBD-1844-4C3D-FFA3-6EA34BBCB539}"/>
                </a:ext>
              </a:extLst>
            </p:cNvPr>
            <p:cNvSpPr/>
            <p:nvPr/>
          </p:nvSpPr>
          <p:spPr>
            <a:xfrm>
              <a:off x="3959225" y="1777775"/>
              <a:ext cx="909300" cy="927250"/>
            </a:xfrm>
            <a:custGeom>
              <a:avLst/>
              <a:gdLst/>
              <a:ahLst/>
              <a:cxnLst/>
              <a:rect l="l" t="t" r="r" b="b"/>
              <a:pathLst>
                <a:path w="36372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36372" y="37089"/>
                  </a:lnTo>
                  <a:cubicBezTo>
                    <a:pt x="35882" y="25183"/>
                    <a:pt x="34414" y="12135"/>
                    <a:pt x="32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13;p53">
              <a:extLst>
                <a:ext uri="{FF2B5EF4-FFF2-40B4-BE49-F238E27FC236}">
                  <a16:creationId xmlns:a16="http://schemas.microsoft.com/office/drawing/2014/main" id="{E6D07687-4E34-80F5-7C6D-572EB6EED520}"/>
                </a:ext>
              </a:extLst>
            </p:cNvPr>
            <p:cNvSpPr/>
            <p:nvPr/>
          </p:nvSpPr>
          <p:spPr>
            <a:xfrm>
              <a:off x="1585325" y="338425"/>
              <a:ext cx="1513575" cy="1133550"/>
            </a:xfrm>
            <a:custGeom>
              <a:avLst/>
              <a:gdLst/>
              <a:ahLst/>
              <a:cxnLst/>
              <a:rect l="l" t="t" r="r" b="b"/>
              <a:pathLst>
                <a:path w="60543" h="45342" extrusionOk="0">
                  <a:moveTo>
                    <a:pt x="60542" y="0"/>
                  </a:moveTo>
                  <a:lnTo>
                    <a:pt x="60542" y="0"/>
                  </a:lnTo>
                  <a:cubicBezTo>
                    <a:pt x="35523" y="7111"/>
                    <a:pt x="13505" y="23748"/>
                    <a:pt x="0" y="45342"/>
                  </a:cubicBezTo>
                  <a:lnTo>
                    <a:pt x="41134" y="45342"/>
                  </a:lnTo>
                  <a:cubicBezTo>
                    <a:pt x="45374" y="28412"/>
                    <a:pt x="51703" y="11613"/>
                    <a:pt x="60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14;p53">
              <a:extLst>
                <a:ext uri="{FF2B5EF4-FFF2-40B4-BE49-F238E27FC236}">
                  <a16:creationId xmlns:a16="http://schemas.microsoft.com/office/drawing/2014/main" id="{6777233F-EB07-BB92-3FD0-39B4610578BC}"/>
                </a:ext>
              </a:extLst>
            </p:cNvPr>
            <p:cNvSpPr/>
            <p:nvPr/>
          </p:nvSpPr>
          <p:spPr>
            <a:xfrm>
              <a:off x="2740050" y="3010800"/>
              <a:ext cx="913375" cy="917450"/>
            </a:xfrm>
            <a:custGeom>
              <a:avLst/>
              <a:gdLst/>
              <a:ahLst/>
              <a:cxnLst/>
              <a:rect l="l" t="t" r="r" b="b"/>
              <a:pathLst>
                <a:path w="36535" h="36698" extrusionOk="0">
                  <a:moveTo>
                    <a:pt x="1" y="1"/>
                  </a:moveTo>
                  <a:cubicBezTo>
                    <a:pt x="392" y="12429"/>
                    <a:pt x="1925" y="24922"/>
                    <a:pt x="4404" y="36698"/>
                  </a:cubicBezTo>
                  <a:lnTo>
                    <a:pt x="36535" y="36698"/>
                  </a:lnTo>
                  <a:lnTo>
                    <a:pt x="36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15;p53">
              <a:extLst>
                <a:ext uri="{FF2B5EF4-FFF2-40B4-BE49-F238E27FC236}">
                  <a16:creationId xmlns:a16="http://schemas.microsoft.com/office/drawing/2014/main" id="{DF89F684-E3F6-D530-6F1C-9F5712D47527}"/>
                </a:ext>
              </a:extLst>
            </p:cNvPr>
            <p:cNvSpPr/>
            <p:nvPr/>
          </p:nvSpPr>
          <p:spPr>
            <a:xfrm>
              <a:off x="4517025" y="339225"/>
              <a:ext cx="1490750" cy="1132750"/>
            </a:xfrm>
            <a:custGeom>
              <a:avLst/>
              <a:gdLst/>
              <a:ahLst/>
              <a:cxnLst/>
              <a:rect l="l" t="t" r="r" b="b"/>
              <a:pathLst>
                <a:path w="59630" h="45310" extrusionOk="0">
                  <a:moveTo>
                    <a:pt x="0" y="1"/>
                  </a:moveTo>
                  <a:lnTo>
                    <a:pt x="0" y="1"/>
                  </a:lnTo>
                  <a:cubicBezTo>
                    <a:pt x="8645" y="11255"/>
                    <a:pt x="15071" y="27728"/>
                    <a:pt x="19442" y="45310"/>
                  </a:cubicBezTo>
                  <a:lnTo>
                    <a:pt x="59630" y="45310"/>
                  </a:lnTo>
                  <a:cubicBezTo>
                    <a:pt x="46125" y="23748"/>
                    <a:pt x="24987" y="71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16;p53">
              <a:extLst>
                <a:ext uri="{FF2B5EF4-FFF2-40B4-BE49-F238E27FC236}">
                  <a16:creationId xmlns:a16="http://schemas.microsoft.com/office/drawing/2014/main" id="{FC866AEB-1F72-01CF-29D5-3B83ED33C8BD}"/>
                </a:ext>
              </a:extLst>
            </p:cNvPr>
            <p:cNvSpPr/>
            <p:nvPr/>
          </p:nvSpPr>
          <p:spPr>
            <a:xfrm>
              <a:off x="5786750" y="3010800"/>
              <a:ext cx="606750" cy="623075"/>
            </a:xfrm>
            <a:custGeom>
              <a:avLst/>
              <a:gdLst/>
              <a:ahLst/>
              <a:cxnLst/>
              <a:rect l="l" t="t" r="r" b="b"/>
              <a:pathLst>
                <a:path w="24270" h="24923" extrusionOk="0">
                  <a:moveTo>
                    <a:pt x="1" y="1"/>
                  </a:moveTo>
                  <a:cubicBezTo>
                    <a:pt x="8612" y="6427"/>
                    <a:pt x="15560" y="14940"/>
                    <a:pt x="19833" y="24922"/>
                  </a:cubicBezTo>
                  <a:cubicBezTo>
                    <a:pt x="22345" y="16865"/>
                    <a:pt x="23715" y="8482"/>
                    <a:pt x="24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7;p53">
              <a:extLst>
                <a:ext uri="{FF2B5EF4-FFF2-40B4-BE49-F238E27FC236}">
                  <a16:creationId xmlns:a16="http://schemas.microsoft.com/office/drawing/2014/main" id="{E5D3A309-D5E7-FB3E-198B-00FEEEA98C69}"/>
                </a:ext>
              </a:extLst>
            </p:cNvPr>
            <p:cNvSpPr/>
            <p:nvPr/>
          </p:nvSpPr>
          <p:spPr>
            <a:xfrm>
              <a:off x="1585325" y="4234050"/>
              <a:ext cx="1547000" cy="1131925"/>
            </a:xfrm>
            <a:custGeom>
              <a:avLst/>
              <a:gdLst/>
              <a:ahLst/>
              <a:cxnLst/>
              <a:rect l="l" t="t" r="r" b="b"/>
              <a:pathLst>
                <a:path w="61880" h="45277" extrusionOk="0">
                  <a:moveTo>
                    <a:pt x="0" y="0"/>
                  </a:moveTo>
                  <a:cubicBezTo>
                    <a:pt x="13766" y="21954"/>
                    <a:pt x="36273" y="38361"/>
                    <a:pt x="61880" y="45277"/>
                  </a:cubicBezTo>
                  <a:cubicBezTo>
                    <a:pt x="53138" y="34251"/>
                    <a:pt x="45929" y="18333"/>
                    <a:pt x="4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18;p53">
              <a:extLst>
                <a:ext uri="{FF2B5EF4-FFF2-40B4-BE49-F238E27FC236}">
                  <a16:creationId xmlns:a16="http://schemas.microsoft.com/office/drawing/2014/main" id="{7A2592C9-DCBF-F7C0-8C6A-06C14D5C0F43}"/>
                </a:ext>
              </a:extLst>
            </p:cNvPr>
            <p:cNvSpPr/>
            <p:nvPr/>
          </p:nvSpPr>
          <p:spPr>
            <a:xfrm>
              <a:off x="2924350" y="4234050"/>
              <a:ext cx="729075" cy="1207775"/>
            </a:xfrm>
            <a:custGeom>
              <a:avLst/>
              <a:gdLst/>
              <a:ahLst/>
              <a:cxnLst/>
              <a:rect l="l" t="t" r="r" b="b"/>
              <a:pathLst>
                <a:path w="29163" h="48311" extrusionOk="0">
                  <a:moveTo>
                    <a:pt x="1" y="0"/>
                  </a:moveTo>
                  <a:cubicBezTo>
                    <a:pt x="6655" y="23878"/>
                    <a:pt x="17192" y="43385"/>
                    <a:pt x="29163" y="48310"/>
                  </a:cubicBezTo>
                  <a:lnTo>
                    <a:pt x="29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9;p53">
              <a:extLst>
                <a:ext uri="{FF2B5EF4-FFF2-40B4-BE49-F238E27FC236}">
                  <a16:creationId xmlns:a16="http://schemas.microsoft.com/office/drawing/2014/main" id="{D7A1DAD3-885E-86BF-B6D3-8F942F5345BC}"/>
                </a:ext>
              </a:extLst>
            </p:cNvPr>
            <p:cNvSpPr/>
            <p:nvPr/>
          </p:nvSpPr>
          <p:spPr>
            <a:xfrm>
              <a:off x="5069925" y="1777775"/>
              <a:ext cx="1328475" cy="927250"/>
            </a:xfrm>
            <a:custGeom>
              <a:avLst/>
              <a:gdLst/>
              <a:ahLst/>
              <a:cxnLst/>
              <a:rect l="l" t="t" r="r" b="b"/>
              <a:pathLst>
                <a:path w="53139" h="37090" extrusionOk="0">
                  <a:moveTo>
                    <a:pt x="1" y="0"/>
                  </a:moveTo>
                  <a:cubicBezTo>
                    <a:pt x="2317" y="12233"/>
                    <a:pt x="3719" y="25183"/>
                    <a:pt x="4176" y="37089"/>
                  </a:cubicBezTo>
                  <a:lnTo>
                    <a:pt x="53138" y="37089"/>
                  </a:lnTo>
                  <a:cubicBezTo>
                    <a:pt x="52356" y="24074"/>
                    <a:pt x="49257" y="11287"/>
                    <a:pt x="44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20;p53">
              <a:extLst>
                <a:ext uri="{FF2B5EF4-FFF2-40B4-BE49-F238E27FC236}">
                  <a16:creationId xmlns:a16="http://schemas.microsoft.com/office/drawing/2014/main" id="{82458023-57EC-D8B9-75F8-1E34FC8EC221}"/>
                </a:ext>
              </a:extLst>
            </p:cNvPr>
            <p:cNvSpPr/>
            <p:nvPr/>
          </p:nvSpPr>
          <p:spPr>
            <a:xfrm>
              <a:off x="3959225" y="3010800"/>
              <a:ext cx="2462000" cy="2446300"/>
            </a:xfrm>
            <a:custGeom>
              <a:avLst/>
              <a:gdLst/>
              <a:ahLst/>
              <a:cxnLst/>
              <a:rect l="l" t="t" r="r" b="b"/>
              <a:pathLst>
                <a:path w="98480" h="97852" extrusionOk="0">
                  <a:moveTo>
                    <a:pt x="6133" y="1"/>
                  </a:moveTo>
                  <a:cubicBezTo>
                    <a:pt x="2741" y="1"/>
                    <a:pt x="0" y="2741"/>
                    <a:pt x="0" y="6133"/>
                  </a:cubicBezTo>
                  <a:lnTo>
                    <a:pt x="0" y="36698"/>
                  </a:lnTo>
                  <a:cubicBezTo>
                    <a:pt x="0" y="63707"/>
                    <a:pt x="21921" y="85628"/>
                    <a:pt x="48930" y="85628"/>
                  </a:cubicBezTo>
                  <a:lnTo>
                    <a:pt x="76983" y="85628"/>
                  </a:lnTo>
                  <a:lnTo>
                    <a:pt x="87422" y="96066"/>
                  </a:lnTo>
                  <a:cubicBezTo>
                    <a:pt x="88612" y="97257"/>
                    <a:pt x="90178" y="97852"/>
                    <a:pt x="91744" y="97852"/>
                  </a:cubicBezTo>
                  <a:cubicBezTo>
                    <a:pt x="93310" y="97852"/>
                    <a:pt x="94875" y="97257"/>
                    <a:pt x="96066" y="96066"/>
                  </a:cubicBezTo>
                  <a:cubicBezTo>
                    <a:pt x="98480" y="93685"/>
                    <a:pt x="98480" y="89803"/>
                    <a:pt x="96066" y="87422"/>
                  </a:cubicBezTo>
                  <a:lnTo>
                    <a:pt x="85628" y="76983"/>
                  </a:lnTo>
                  <a:lnTo>
                    <a:pt x="85628" y="48930"/>
                  </a:lnTo>
                  <a:cubicBezTo>
                    <a:pt x="85628" y="21921"/>
                    <a:pt x="63740" y="1"/>
                    <a:pt x="3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21;p53">
            <a:extLst>
              <a:ext uri="{FF2B5EF4-FFF2-40B4-BE49-F238E27FC236}">
                <a16:creationId xmlns:a16="http://schemas.microsoft.com/office/drawing/2014/main" id="{970DCB45-65CA-2785-6948-8E6F3710A771}"/>
              </a:ext>
            </a:extLst>
          </p:cNvPr>
          <p:cNvGrpSpPr/>
          <p:nvPr/>
        </p:nvGrpSpPr>
        <p:grpSpPr>
          <a:xfrm>
            <a:off x="4177864" y="3135576"/>
            <a:ext cx="244462" cy="268024"/>
            <a:chOff x="1812825" y="238125"/>
            <a:chExt cx="3975575" cy="5219200"/>
          </a:xfrm>
        </p:grpSpPr>
        <p:sp>
          <p:nvSpPr>
            <p:cNvPr id="27" name="Google Shape;1422;p53">
              <a:extLst>
                <a:ext uri="{FF2B5EF4-FFF2-40B4-BE49-F238E27FC236}">
                  <a16:creationId xmlns:a16="http://schemas.microsoft.com/office/drawing/2014/main" id="{1335CBFB-F3F7-8479-D127-82FD2E57923D}"/>
                </a:ext>
              </a:extLst>
            </p:cNvPr>
            <p:cNvSpPr/>
            <p:nvPr/>
          </p:nvSpPr>
          <p:spPr>
            <a:xfrm>
              <a:off x="1827525" y="4845675"/>
              <a:ext cx="3945400" cy="611650"/>
            </a:xfrm>
            <a:custGeom>
              <a:avLst/>
              <a:gdLst/>
              <a:ahLst/>
              <a:cxnLst/>
              <a:rect l="l" t="t" r="r" b="b"/>
              <a:pathLst>
                <a:path w="157816" h="24466" extrusionOk="0">
                  <a:moveTo>
                    <a:pt x="0" y="0"/>
                  </a:moveTo>
                  <a:cubicBezTo>
                    <a:pt x="2871" y="13929"/>
                    <a:pt x="15201" y="24465"/>
                    <a:pt x="29978" y="24465"/>
                  </a:cubicBezTo>
                  <a:lnTo>
                    <a:pt x="127837" y="24465"/>
                  </a:lnTo>
                  <a:cubicBezTo>
                    <a:pt x="142614" y="24465"/>
                    <a:pt x="154944" y="13929"/>
                    <a:pt x="157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3;p53">
              <a:extLst>
                <a:ext uri="{FF2B5EF4-FFF2-40B4-BE49-F238E27FC236}">
                  <a16:creationId xmlns:a16="http://schemas.microsoft.com/office/drawing/2014/main" id="{0904E51B-1D5D-D258-4140-74A7B7456C40}"/>
                </a:ext>
              </a:extLst>
            </p:cNvPr>
            <p:cNvSpPr/>
            <p:nvPr/>
          </p:nvSpPr>
          <p:spPr>
            <a:xfrm>
              <a:off x="3953525" y="30010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30565" y="0"/>
                  </a:moveTo>
                  <a:cubicBezTo>
                    <a:pt x="13700" y="0"/>
                    <a:pt x="0" y="13700"/>
                    <a:pt x="0" y="30565"/>
                  </a:cubicBezTo>
                  <a:lnTo>
                    <a:pt x="0" y="36697"/>
                  </a:lnTo>
                  <a:lnTo>
                    <a:pt x="6100" y="36697"/>
                  </a:lnTo>
                  <a:cubicBezTo>
                    <a:pt x="22964" y="36697"/>
                    <a:pt x="36697" y="22964"/>
                    <a:pt x="36697" y="6100"/>
                  </a:cubicBezTo>
                  <a:lnTo>
                    <a:pt x="36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4;p53">
              <a:extLst>
                <a:ext uri="{FF2B5EF4-FFF2-40B4-BE49-F238E27FC236}">
                  <a16:creationId xmlns:a16="http://schemas.microsoft.com/office/drawing/2014/main" id="{E0C5D2C2-2C53-3F12-E812-00EB716F1128}"/>
                </a:ext>
              </a:extLst>
            </p:cNvPr>
            <p:cNvSpPr/>
            <p:nvPr/>
          </p:nvSpPr>
          <p:spPr>
            <a:xfrm>
              <a:off x="1812825" y="2389400"/>
              <a:ext cx="3975575" cy="2150475"/>
            </a:xfrm>
            <a:custGeom>
              <a:avLst/>
              <a:gdLst/>
              <a:ahLst/>
              <a:cxnLst/>
              <a:rect l="l" t="t" r="r" b="b"/>
              <a:pathLst>
                <a:path w="159023" h="86019" extrusionOk="0">
                  <a:moveTo>
                    <a:pt x="1" y="0"/>
                  </a:moveTo>
                  <a:lnTo>
                    <a:pt x="1" y="86019"/>
                  </a:lnTo>
                  <a:lnTo>
                    <a:pt x="73396" y="86019"/>
                  </a:lnTo>
                  <a:lnTo>
                    <a:pt x="73396" y="73395"/>
                  </a:lnTo>
                  <a:lnTo>
                    <a:pt x="67263" y="73395"/>
                  </a:lnTo>
                  <a:cubicBezTo>
                    <a:pt x="43646" y="73395"/>
                    <a:pt x="24466" y="54182"/>
                    <a:pt x="24466" y="30565"/>
                  </a:cubicBezTo>
                  <a:lnTo>
                    <a:pt x="24466" y="18333"/>
                  </a:lnTo>
                  <a:cubicBezTo>
                    <a:pt x="24466" y="14940"/>
                    <a:pt x="27173" y="12233"/>
                    <a:pt x="30566" y="12233"/>
                  </a:cubicBezTo>
                  <a:lnTo>
                    <a:pt x="42798" y="12233"/>
                  </a:lnTo>
                  <a:cubicBezTo>
                    <a:pt x="58456" y="12233"/>
                    <a:pt x="72026" y="20746"/>
                    <a:pt x="79496" y="33338"/>
                  </a:cubicBezTo>
                  <a:cubicBezTo>
                    <a:pt x="86966" y="20746"/>
                    <a:pt x="100535" y="12200"/>
                    <a:pt x="116193" y="12200"/>
                  </a:cubicBezTo>
                  <a:lnTo>
                    <a:pt x="128425" y="12200"/>
                  </a:lnTo>
                  <a:cubicBezTo>
                    <a:pt x="131818" y="12200"/>
                    <a:pt x="134558" y="14940"/>
                    <a:pt x="134558" y="18333"/>
                  </a:cubicBezTo>
                  <a:lnTo>
                    <a:pt x="134558" y="30565"/>
                  </a:lnTo>
                  <a:cubicBezTo>
                    <a:pt x="134558" y="54182"/>
                    <a:pt x="115345" y="73395"/>
                    <a:pt x="91728" y="73395"/>
                  </a:cubicBezTo>
                  <a:lnTo>
                    <a:pt x="85628" y="73395"/>
                  </a:lnTo>
                  <a:lnTo>
                    <a:pt x="85628" y="86019"/>
                  </a:lnTo>
                  <a:lnTo>
                    <a:pt x="159023" y="86019"/>
                  </a:lnTo>
                  <a:lnTo>
                    <a:pt x="1590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5;p53">
              <a:extLst>
                <a:ext uri="{FF2B5EF4-FFF2-40B4-BE49-F238E27FC236}">
                  <a16:creationId xmlns:a16="http://schemas.microsoft.com/office/drawing/2014/main" id="{C8E67D4D-034B-58BB-DB04-026C5D47880B}"/>
                </a:ext>
              </a:extLst>
            </p:cNvPr>
            <p:cNvSpPr/>
            <p:nvPr/>
          </p:nvSpPr>
          <p:spPr>
            <a:xfrm>
              <a:off x="2730275" y="30010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0" y="0"/>
                  </a:moveTo>
                  <a:lnTo>
                    <a:pt x="0" y="6100"/>
                  </a:lnTo>
                  <a:cubicBezTo>
                    <a:pt x="0" y="22964"/>
                    <a:pt x="13701" y="36697"/>
                    <a:pt x="30565" y="36697"/>
                  </a:cubicBezTo>
                  <a:lnTo>
                    <a:pt x="36698" y="36697"/>
                  </a:lnTo>
                  <a:lnTo>
                    <a:pt x="36698" y="30565"/>
                  </a:lnTo>
                  <a:cubicBezTo>
                    <a:pt x="36698" y="13700"/>
                    <a:pt x="22965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6;p53">
              <a:extLst>
                <a:ext uri="{FF2B5EF4-FFF2-40B4-BE49-F238E27FC236}">
                  <a16:creationId xmlns:a16="http://schemas.microsoft.com/office/drawing/2014/main" id="{22437F34-F71B-ABCF-E5E9-3B1C31CBA73D}"/>
                </a:ext>
              </a:extLst>
            </p:cNvPr>
            <p:cNvSpPr/>
            <p:nvPr/>
          </p:nvSpPr>
          <p:spPr>
            <a:xfrm>
              <a:off x="1827525" y="238125"/>
              <a:ext cx="3945400" cy="1845475"/>
            </a:xfrm>
            <a:custGeom>
              <a:avLst/>
              <a:gdLst/>
              <a:ahLst/>
              <a:cxnLst/>
              <a:rect l="l" t="t" r="r" b="b"/>
              <a:pathLst>
                <a:path w="157816" h="73819" extrusionOk="0">
                  <a:moveTo>
                    <a:pt x="115605" y="12232"/>
                  </a:moveTo>
                  <a:lnTo>
                    <a:pt x="115605" y="49354"/>
                  </a:lnTo>
                  <a:lnTo>
                    <a:pt x="85040" y="49354"/>
                  </a:lnTo>
                  <a:lnTo>
                    <a:pt x="85040" y="36697"/>
                  </a:lnTo>
                  <a:lnTo>
                    <a:pt x="91140" y="36697"/>
                  </a:lnTo>
                  <a:cubicBezTo>
                    <a:pt x="94532" y="36697"/>
                    <a:pt x="97273" y="33957"/>
                    <a:pt x="97273" y="30597"/>
                  </a:cubicBezTo>
                  <a:cubicBezTo>
                    <a:pt x="97273" y="27205"/>
                    <a:pt x="94532" y="24465"/>
                    <a:pt x="91140" y="24465"/>
                  </a:cubicBezTo>
                  <a:lnTo>
                    <a:pt x="66675" y="24465"/>
                  </a:lnTo>
                  <a:cubicBezTo>
                    <a:pt x="63283" y="24465"/>
                    <a:pt x="60575" y="27205"/>
                    <a:pt x="60575" y="30597"/>
                  </a:cubicBezTo>
                  <a:cubicBezTo>
                    <a:pt x="60575" y="33957"/>
                    <a:pt x="63283" y="36697"/>
                    <a:pt x="66675" y="36697"/>
                  </a:cubicBezTo>
                  <a:lnTo>
                    <a:pt x="72808" y="36697"/>
                  </a:lnTo>
                  <a:lnTo>
                    <a:pt x="72808" y="49354"/>
                  </a:lnTo>
                  <a:lnTo>
                    <a:pt x="42210" y="49354"/>
                  </a:lnTo>
                  <a:lnTo>
                    <a:pt x="42210" y="12232"/>
                  </a:lnTo>
                  <a:close/>
                  <a:moveTo>
                    <a:pt x="23878" y="0"/>
                  </a:moveTo>
                  <a:cubicBezTo>
                    <a:pt x="20485" y="0"/>
                    <a:pt x="17745" y="2740"/>
                    <a:pt x="17745" y="6133"/>
                  </a:cubicBezTo>
                  <a:cubicBezTo>
                    <a:pt x="17745" y="9492"/>
                    <a:pt x="20485" y="12232"/>
                    <a:pt x="23878" y="12232"/>
                  </a:cubicBezTo>
                  <a:lnTo>
                    <a:pt x="29978" y="12232"/>
                  </a:lnTo>
                  <a:lnTo>
                    <a:pt x="29978" y="49354"/>
                  </a:lnTo>
                  <a:cubicBezTo>
                    <a:pt x="15201" y="49354"/>
                    <a:pt x="2871" y="59857"/>
                    <a:pt x="0" y="73819"/>
                  </a:cubicBezTo>
                  <a:lnTo>
                    <a:pt x="157815" y="73819"/>
                  </a:lnTo>
                  <a:cubicBezTo>
                    <a:pt x="154944" y="59857"/>
                    <a:pt x="142614" y="49354"/>
                    <a:pt x="127837" y="49354"/>
                  </a:cubicBezTo>
                  <a:lnTo>
                    <a:pt x="127837" y="12232"/>
                  </a:lnTo>
                  <a:lnTo>
                    <a:pt x="133970" y="12232"/>
                  </a:lnTo>
                  <a:cubicBezTo>
                    <a:pt x="137330" y="12232"/>
                    <a:pt x="140070" y="9492"/>
                    <a:pt x="140070" y="6133"/>
                  </a:cubicBezTo>
                  <a:cubicBezTo>
                    <a:pt x="140070" y="2740"/>
                    <a:pt x="137330" y="0"/>
                    <a:pt x="13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427;p53">
            <a:extLst>
              <a:ext uri="{FF2B5EF4-FFF2-40B4-BE49-F238E27FC236}">
                <a16:creationId xmlns:a16="http://schemas.microsoft.com/office/drawing/2014/main" id="{22CF096A-107F-97BC-DCA6-1BA66749315E}"/>
              </a:ext>
            </a:extLst>
          </p:cNvPr>
          <p:cNvGrpSpPr/>
          <p:nvPr/>
        </p:nvGrpSpPr>
        <p:grpSpPr>
          <a:xfrm>
            <a:off x="6841140" y="3135576"/>
            <a:ext cx="325896" cy="268024"/>
            <a:chOff x="1190625" y="238125"/>
            <a:chExt cx="5219200" cy="5219200"/>
          </a:xfrm>
        </p:grpSpPr>
        <p:sp>
          <p:nvSpPr>
            <p:cNvPr id="33" name="Google Shape;1428;p53">
              <a:extLst>
                <a:ext uri="{FF2B5EF4-FFF2-40B4-BE49-F238E27FC236}">
                  <a16:creationId xmlns:a16="http://schemas.microsoft.com/office/drawing/2014/main" id="{82296F97-D9DF-168A-AA1B-E7160BDB12DD}"/>
                </a:ext>
              </a:extLst>
            </p:cNvPr>
            <p:cNvSpPr/>
            <p:nvPr/>
          </p:nvSpPr>
          <p:spPr>
            <a:xfrm>
              <a:off x="2730275" y="208357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0" y="1"/>
                  </a:moveTo>
                  <a:lnTo>
                    <a:pt x="0" y="6101"/>
                  </a:lnTo>
                  <a:cubicBezTo>
                    <a:pt x="0" y="22965"/>
                    <a:pt x="13701" y="36698"/>
                    <a:pt x="30565" y="36698"/>
                  </a:cubicBezTo>
                  <a:lnTo>
                    <a:pt x="36698" y="36698"/>
                  </a:lnTo>
                  <a:lnTo>
                    <a:pt x="36698" y="30566"/>
                  </a:lnTo>
                  <a:cubicBezTo>
                    <a:pt x="36698" y="13701"/>
                    <a:pt x="22965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29;p53">
              <a:extLst>
                <a:ext uri="{FF2B5EF4-FFF2-40B4-BE49-F238E27FC236}">
                  <a16:creationId xmlns:a16="http://schemas.microsoft.com/office/drawing/2014/main" id="{64D3EED1-56FC-41CD-43A6-B340A13430F5}"/>
                </a:ext>
              </a:extLst>
            </p:cNvPr>
            <p:cNvSpPr/>
            <p:nvPr/>
          </p:nvSpPr>
          <p:spPr>
            <a:xfrm>
              <a:off x="3953525" y="208357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30565" y="1"/>
                  </a:moveTo>
                  <a:cubicBezTo>
                    <a:pt x="13700" y="1"/>
                    <a:pt x="0" y="13701"/>
                    <a:pt x="0" y="30566"/>
                  </a:cubicBezTo>
                  <a:lnTo>
                    <a:pt x="0" y="36698"/>
                  </a:lnTo>
                  <a:lnTo>
                    <a:pt x="6100" y="36698"/>
                  </a:lnTo>
                  <a:cubicBezTo>
                    <a:pt x="22964" y="36698"/>
                    <a:pt x="36697" y="22965"/>
                    <a:pt x="36697" y="6101"/>
                  </a:cubicBezTo>
                  <a:lnTo>
                    <a:pt x="366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30;p53">
              <a:extLst>
                <a:ext uri="{FF2B5EF4-FFF2-40B4-BE49-F238E27FC236}">
                  <a16:creationId xmlns:a16="http://schemas.microsoft.com/office/drawing/2014/main" id="{343C67B4-1837-095C-C9DC-B6ED61CE7433}"/>
                </a:ext>
              </a:extLst>
            </p:cNvPr>
            <p:cNvSpPr/>
            <p:nvPr/>
          </p:nvSpPr>
          <p:spPr>
            <a:xfrm>
              <a:off x="1812825" y="238125"/>
              <a:ext cx="3975575" cy="3690125"/>
            </a:xfrm>
            <a:custGeom>
              <a:avLst/>
              <a:gdLst/>
              <a:ahLst/>
              <a:cxnLst/>
              <a:rect l="l" t="t" r="r" b="b"/>
              <a:pathLst>
                <a:path w="159023" h="147605" extrusionOk="0">
                  <a:moveTo>
                    <a:pt x="79496" y="0"/>
                  </a:moveTo>
                  <a:cubicBezTo>
                    <a:pt x="35654" y="0"/>
                    <a:pt x="1" y="36078"/>
                    <a:pt x="1" y="79919"/>
                  </a:cubicBezTo>
                  <a:lnTo>
                    <a:pt x="1" y="147605"/>
                  </a:lnTo>
                  <a:lnTo>
                    <a:pt x="73396" y="147605"/>
                  </a:lnTo>
                  <a:lnTo>
                    <a:pt x="73396" y="122749"/>
                  </a:lnTo>
                  <a:lnTo>
                    <a:pt x="67263" y="122749"/>
                  </a:lnTo>
                  <a:cubicBezTo>
                    <a:pt x="43646" y="122749"/>
                    <a:pt x="24466" y="103535"/>
                    <a:pt x="24466" y="79919"/>
                  </a:cubicBezTo>
                  <a:lnTo>
                    <a:pt x="24466" y="67686"/>
                  </a:lnTo>
                  <a:cubicBezTo>
                    <a:pt x="24466" y="64294"/>
                    <a:pt x="27173" y="61586"/>
                    <a:pt x="30566" y="61586"/>
                  </a:cubicBezTo>
                  <a:lnTo>
                    <a:pt x="42798" y="61586"/>
                  </a:lnTo>
                  <a:cubicBezTo>
                    <a:pt x="58456" y="61586"/>
                    <a:pt x="72026" y="70100"/>
                    <a:pt x="79496" y="82691"/>
                  </a:cubicBezTo>
                  <a:cubicBezTo>
                    <a:pt x="86966" y="70100"/>
                    <a:pt x="100535" y="61586"/>
                    <a:pt x="116193" y="61586"/>
                  </a:cubicBezTo>
                  <a:lnTo>
                    <a:pt x="128425" y="61586"/>
                  </a:lnTo>
                  <a:cubicBezTo>
                    <a:pt x="131818" y="61586"/>
                    <a:pt x="134558" y="64294"/>
                    <a:pt x="134558" y="67686"/>
                  </a:cubicBezTo>
                  <a:lnTo>
                    <a:pt x="134558" y="79919"/>
                  </a:lnTo>
                  <a:cubicBezTo>
                    <a:pt x="134558" y="103535"/>
                    <a:pt x="115345" y="122749"/>
                    <a:pt x="91728" y="122749"/>
                  </a:cubicBezTo>
                  <a:lnTo>
                    <a:pt x="85628" y="122749"/>
                  </a:lnTo>
                  <a:lnTo>
                    <a:pt x="85628" y="147605"/>
                  </a:lnTo>
                  <a:lnTo>
                    <a:pt x="159023" y="147605"/>
                  </a:lnTo>
                  <a:lnTo>
                    <a:pt x="159023" y="79919"/>
                  </a:lnTo>
                  <a:cubicBezTo>
                    <a:pt x="159023" y="36078"/>
                    <a:pt x="123337" y="0"/>
                    <a:pt x="79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1;p53">
              <a:extLst>
                <a:ext uri="{FF2B5EF4-FFF2-40B4-BE49-F238E27FC236}">
                  <a16:creationId xmlns:a16="http://schemas.microsoft.com/office/drawing/2014/main" id="{40CC89DF-A3FD-617C-EDBF-84ECD3D06876}"/>
                </a:ext>
              </a:extLst>
            </p:cNvPr>
            <p:cNvSpPr/>
            <p:nvPr/>
          </p:nvSpPr>
          <p:spPr>
            <a:xfrm>
              <a:off x="1190625" y="4234050"/>
              <a:ext cx="5219200" cy="1223275"/>
            </a:xfrm>
            <a:custGeom>
              <a:avLst/>
              <a:gdLst/>
              <a:ahLst/>
              <a:cxnLst/>
              <a:rect l="l" t="t" r="r" b="b"/>
              <a:pathLst>
                <a:path w="208768" h="48931" extrusionOk="0">
                  <a:moveTo>
                    <a:pt x="30597" y="0"/>
                  </a:moveTo>
                  <a:cubicBezTo>
                    <a:pt x="20453" y="0"/>
                    <a:pt x="12232" y="8221"/>
                    <a:pt x="12232" y="18365"/>
                  </a:cubicBezTo>
                  <a:lnTo>
                    <a:pt x="12232" y="24465"/>
                  </a:lnTo>
                  <a:cubicBezTo>
                    <a:pt x="5480" y="24465"/>
                    <a:pt x="0" y="29945"/>
                    <a:pt x="0" y="36698"/>
                  </a:cubicBezTo>
                  <a:lnTo>
                    <a:pt x="0" y="42830"/>
                  </a:lnTo>
                  <a:cubicBezTo>
                    <a:pt x="0" y="46190"/>
                    <a:pt x="2740" y="48930"/>
                    <a:pt x="6133" y="48930"/>
                  </a:cubicBezTo>
                  <a:lnTo>
                    <a:pt x="202667" y="48930"/>
                  </a:lnTo>
                  <a:cubicBezTo>
                    <a:pt x="206027" y="48930"/>
                    <a:pt x="208767" y="46190"/>
                    <a:pt x="208767" y="42830"/>
                  </a:cubicBezTo>
                  <a:lnTo>
                    <a:pt x="208767" y="36698"/>
                  </a:lnTo>
                  <a:cubicBezTo>
                    <a:pt x="208767" y="29945"/>
                    <a:pt x="203287" y="24465"/>
                    <a:pt x="196535" y="24465"/>
                  </a:cubicBezTo>
                  <a:lnTo>
                    <a:pt x="196535" y="18365"/>
                  </a:lnTo>
                  <a:cubicBezTo>
                    <a:pt x="196535" y="8221"/>
                    <a:pt x="188314" y="0"/>
                    <a:pt x="178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32;p53">
            <a:extLst>
              <a:ext uri="{FF2B5EF4-FFF2-40B4-BE49-F238E27FC236}">
                <a16:creationId xmlns:a16="http://schemas.microsoft.com/office/drawing/2014/main" id="{C197BB74-59BA-B18F-097A-594004E736BD}"/>
              </a:ext>
            </a:extLst>
          </p:cNvPr>
          <p:cNvGrpSpPr/>
          <p:nvPr/>
        </p:nvGrpSpPr>
        <p:grpSpPr>
          <a:xfrm flipH="1">
            <a:off x="3502785" y="382681"/>
            <a:ext cx="370054" cy="280945"/>
            <a:chOff x="1849650" y="1202325"/>
            <a:chExt cx="467000" cy="431100"/>
          </a:xfrm>
        </p:grpSpPr>
        <p:sp>
          <p:nvSpPr>
            <p:cNvPr id="38" name="Google Shape;1433;p53">
              <a:extLst>
                <a:ext uri="{FF2B5EF4-FFF2-40B4-BE49-F238E27FC236}">
                  <a16:creationId xmlns:a16="http://schemas.microsoft.com/office/drawing/2014/main" id="{4BC6170F-95CC-E776-B75B-26FAD66B9B22}"/>
                </a:ext>
              </a:extLst>
            </p:cNvPr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4;p53">
              <a:extLst>
                <a:ext uri="{FF2B5EF4-FFF2-40B4-BE49-F238E27FC236}">
                  <a16:creationId xmlns:a16="http://schemas.microsoft.com/office/drawing/2014/main" id="{85B33998-FCE9-BA79-4082-674B9EB90589}"/>
                </a:ext>
              </a:extLst>
            </p:cNvPr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35;p53">
              <a:extLst>
                <a:ext uri="{FF2B5EF4-FFF2-40B4-BE49-F238E27FC236}">
                  <a16:creationId xmlns:a16="http://schemas.microsoft.com/office/drawing/2014/main" id="{31759A17-F265-4FE1-8E28-1D1A45859B33}"/>
                </a:ext>
              </a:extLst>
            </p:cNvPr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36;p53">
              <a:extLst>
                <a:ext uri="{FF2B5EF4-FFF2-40B4-BE49-F238E27FC236}">
                  <a16:creationId xmlns:a16="http://schemas.microsoft.com/office/drawing/2014/main" id="{15EBD4C2-EB6B-CFD7-4085-B89CFA73208F}"/>
                </a:ext>
              </a:extLst>
            </p:cNvPr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37;p53">
              <a:extLst>
                <a:ext uri="{FF2B5EF4-FFF2-40B4-BE49-F238E27FC236}">
                  <a16:creationId xmlns:a16="http://schemas.microsoft.com/office/drawing/2014/main" id="{D7EB522E-2735-86CE-FF2F-F523DF5990D2}"/>
                </a:ext>
              </a:extLst>
            </p:cNvPr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38;p53">
              <a:extLst>
                <a:ext uri="{FF2B5EF4-FFF2-40B4-BE49-F238E27FC236}">
                  <a16:creationId xmlns:a16="http://schemas.microsoft.com/office/drawing/2014/main" id="{21D83C6B-03B7-68CB-E334-B088D90A1767}"/>
                </a:ext>
              </a:extLst>
            </p:cNvPr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39;p53">
              <a:extLst>
                <a:ext uri="{FF2B5EF4-FFF2-40B4-BE49-F238E27FC236}">
                  <a16:creationId xmlns:a16="http://schemas.microsoft.com/office/drawing/2014/main" id="{26FD07A4-2C34-E605-B0FE-A88557E840C7}"/>
                </a:ext>
              </a:extLst>
            </p:cNvPr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40;p53">
              <a:extLst>
                <a:ext uri="{FF2B5EF4-FFF2-40B4-BE49-F238E27FC236}">
                  <a16:creationId xmlns:a16="http://schemas.microsoft.com/office/drawing/2014/main" id="{2AC86EF4-D516-981B-B75D-70A165CAB823}"/>
                </a:ext>
              </a:extLst>
            </p:cNvPr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41;p53">
              <a:extLst>
                <a:ext uri="{FF2B5EF4-FFF2-40B4-BE49-F238E27FC236}">
                  <a16:creationId xmlns:a16="http://schemas.microsoft.com/office/drawing/2014/main" id="{58C63F36-1918-F24A-24B0-E6D38FE7E393}"/>
                </a:ext>
              </a:extLst>
            </p:cNvPr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2;p53">
              <a:extLst>
                <a:ext uri="{FF2B5EF4-FFF2-40B4-BE49-F238E27FC236}">
                  <a16:creationId xmlns:a16="http://schemas.microsoft.com/office/drawing/2014/main" id="{1EF490C1-8372-44AB-107C-8FEEB721BBCC}"/>
                </a:ext>
              </a:extLst>
            </p:cNvPr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3;p53">
              <a:extLst>
                <a:ext uri="{FF2B5EF4-FFF2-40B4-BE49-F238E27FC236}">
                  <a16:creationId xmlns:a16="http://schemas.microsoft.com/office/drawing/2014/main" id="{9201E33F-9F08-31BC-7C26-2EBDB444A2B2}"/>
                </a:ext>
              </a:extLst>
            </p:cNvPr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4;p53">
              <a:extLst>
                <a:ext uri="{FF2B5EF4-FFF2-40B4-BE49-F238E27FC236}">
                  <a16:creationId xmlns:a16="http://schemas.microsoft.com/office/drawing/2014/main" id="{7E791B84-0FA0-16C5-AACF-FC3FCDFC1F4E}"/>
                </a:ext>
              </a:extLst>
            </p:cNvPr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45;p53">
              <a:extLst>
                <a:ext uri="{FF2B5EF4-FFF2-40B4-BE49-F238E27FC236}">
                  <a16:creationId xmlns:a16="http://schemas.microsoft.com/office/drawing/2014/main" id="{1F6245D9-A448-37F1-4A99-D934B7EBABC6}"/>
                </a:ext>
              </a:extLst>
            </p:cNvPr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46;p53">
              <a:extLst>
                <a:ext uri="{FF2B5EF4-FFF2-40B4-BE49-F238E27FC236}">
                  <a16:creationId xmlns:a16="http://schemas.microsoft.com/office/drawing/2014/main" id="{E5411BCD-4170-3192-8909-F7F469521CB2}"/>
                </a:ext>
              </a:extLst>
            </p:cNvPr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Imagen 51">
            <a:extLst>
              <a:ext uri="{FF2B5EF4-FFF2-40B4-BE49-F238E27FC236}">
                <a16:creationId xmlns:a16="http://schemas.microsoft.com/office/drawing/2014/main" id="{CEA2EC65-3745-01F9-F6FD-116D9A3C08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47" r="4147"/>
          <a:stretch/>
        </p:blipFill>
        <p:spPr>
          <a:xfrm>
            <a:off x="350780" y="3043729"/>
            <a:ext cx="2395296" cy="195892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AFF5A156-8256-F1AC-5F7B-EADE98AEDB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43" r="5243"/>
          <a:stretch/>
        </p:blipFill>
        <p:spPr>
          <a:xfrm>
            <a:off x="3391794" y="3030906"/>
            <a:ext cx="2353308" cy="1971749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861B3E76-87B2-FB3A-4D0B-8FF9799DBF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35" r="5535"/>
          <a:stretch/>
        </p:blipFill>
        <p:spPr>
          <a:xfrm>
            <a:off x="6282473" y="2962702"/>
            <a:ext cx="2353308" cy="19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5952"/>
      </p:ext>
    </p:extLst>
  </p:cSld>
  <p:clrMapOvr>
    <a:masterClrMapping/>
  </p:clrMapOvr>
</p:sld>
</file>

<file path=ppt/theme/theme1.xml><?xml version="1.0" encoding="utf-8"?>
<a:theme xmlns:a="http://schemas.openxmlformats.org/drawingml/2006/main" name="Gardening in the Greenhouse for Kid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434343"/>
      </a:lt2>
      <a:accent1>
        <a:srgbClr val="2B3F3C"/>
      </a:accent1>
      <a:accent2>
        <a:srgbClr val="7A8440"/>
      </a:accent2>
      <a:accent3>
        <a:srgbClr val="A7AF5D"/>
      </a:accent3>
      <a:accent4>
        <a:srgbClr val="52918B"/>
      </a:accent4>
      <a:accent5>
        <a:srgbClr val="9DD1CD"/>
      </a:accent5>
      <a:accent6>
        <a:srgbClr val="E48E1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Presentación en pantalla (16:9)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Roboto Condensed Light</vt:lpstr>
      <vt:lpstr>Chewy</vt:lpstr>
      <vt:lpstr>Actor</vt:lpstr>
      <vt:lpstr>Arial</vt:lpstr>
      <vt:lpstr>Nunito</vt:lpstr>
      <vt:lpstr>Lato</vt:lpstr>
      <vt:lpstr>Gardening in the Greenhouse for Kids by Slidesgo</vt:lpstr>
      <vt:lpstr>Climate change impact on crop production</vt:lpstr>
      <vt:lpstr>Hypothesis</vt:lpstr>
      <vt:lpstr>Effects of climate change</vt:lpstr>
      <vt:lpstr>Areas and crops</vt:lpstr>
      <vt:lpstr>Presentación de PowerPoint</vt:lpstr>
      <vt:lpstr>Presentación de PowerPoint</vt:lpstr>
      <vt:lpstr>Data 23 years (1990 - 2013)</vt:lpstr>
      <vt:lpstr>Yield vs Average Temperature</vt:lpstr>
      <vt:lpstr>Quality test</vt:lpstr>
      <vt:lpstr>Yield vs Yearly Precipitation</vt:lpstr>
      <vt:lpstr>CO2 effect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impact on crop production</dc:title>
  <dc:creator>Diego Palacios</dc:creator>
  <cp:lastModifiedBy>diego Palacios Doncel</cp:lastModifiedBy>
  <cp:revision>1</cp:revision>
  <dcterms:modified xsi:type="dcterms:W3CDTF">2023-04-19T16:54:24Z</dcterms:modified>
</cp:coreProperties>
</file>