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95" r:id="rId6"/>
    <p:sldId id="296" r:id="rId7"/>
    <p:sldId id="303" r:id="rId8"/>
    <p:sldId id="304" r:id="rId9"/>
    <p:sldId id="297" r:id="rId10"/>
    <p:sldId id="302" r:id="rId11"/>
    <p:sldId id="298" r:id="rId12"/>
    <p:sldId id="305" r:id="rId13"/>
    <p:sldId id="300" r:id="rId14"/>
    <p:sldId id="30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F9B3CC-1B05-4B57-8860-2D9808349E00}" v="85" dt="2023-04-19T15:56:32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215" autoAdjust="0"/>
  </p:normalViewPr>
  <p:slideViewPr>
    <p:cSldViewPr snapToGrid="0">
      <p:cViewPr varScale="1">
        <p:scale>
          <a:sx n="71" d="100"/>
          <a:sy n="71" d="100"/>
        </p:scale>
        <p:origin x="412" y="44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s, Autumn M" userId="c32d7983-b184-4028-bfff-4ce87a248fdc" providerId="ADAL" clId="{88F9B3CC-1B05-4B57-8860-2D9808349E00}"/>
    <pc:docChg chg="undo custSel addSld delSld modSld sldOrd">
      <pc:chgData name="Toms, Autumn M" userId="c32d7983-b184-4028-bfff-4ce87a248fdc" providerId="ADAL" clId="{88F9B3CC-1B05-4B57-8860-2D9808349E00}" dt="2023-04-19T16:37:47.850" v="4762" actId="403"/>
      <pc:docMkLst>
        <pc:docMk/>
      </pc:docMkLst>
      <pc:sldChg chg="modSp mod">
        <pc:chgData name="Toms, Autumn M" userId="c32d7983-b184-4028-bfff-4ce87a248fdc" providerId="ADAL" clId="{88F9B3CC-1B05-4B57-8860-2D9808349E00}" dt="2023-04-19T16:37:47.850" v="4762" actId="403"/>
        <pc:sldMkLst>
          <pc:docMk/>
          <pc:sldMk cId="1642425379" sldId="256"/>
        </pc:sldMkLst>
        <pc:spChg chg="mod">
          <ac:chgData name="Toms, Autumn M" userId="c32d7983-b184-4028-bfff-4ce87a248fdc" providerId="ADAL" clId="{88F9B3CC-1B05-4B57-8860-2D9808349E00}" dt="2023-04-18T20:09:59.805" v="162" actId="14100"/>
          <ac:spMkLst>
            <pc:docMk/>
            <pc:sldMk cId="1642425379" sldId="256"/>
            <ac:spMk id="2" creationId="{216815C6-3AD0-46E6-A74A-1967BD91AF50}"/>
          </ac:spMkLst>
        </pc:spChg>
        <pc:spChg chg="mod">
          <ac:chgData name="Toms, Autumn M" userId="c32d7983-b184-4028-bfff-4ce87a248fdc" providerId="ADAL" clId="{88F9B3CC-1B05-4B57-8860-2D9808349E00}" dt="2023-04-19T16:37:47.850" v="4762" actId="403"/>
          <ac:spMkLst>
            <pc:docMk/>
            <pc:sldMk cId="1642425379" sldId="256"/>
            <ac:spMk id="3" creationId="{1901B20D-4C28-4DA3-ABBD-718C22A5E58B}"/>
          </ac:spMkLst>
        </pc:spChg>
      </pc:sldChg>
      <pc:sldChg chg="del">
        <pc:chgData name="Toms, Autumn M" userId="c32d7983-b184-4028-bfff-4ce87a248fdc" providerId="ADAL" clId="{88F9B3CC-1B05-4B57-8860-2D9808349E00}" dt="2023-04-19T05:06:08.732" v="3069" actId="47"/>
        <pc:sldMkLst>
          <pc:docMk/>
          <pc:sldMk cId="707789176" sldId="258"/>
        </pc:sldMkLst>
      </pc:sldChg>
      <pc:sldChg chg="del">
        <pc:chgData name="Toms, Autumn M" userId="c32d7983-b184-4028-bfff-4ce87a248fdc" providerId="ADAL" clId="{88F9B3CC-1B05-4B57-8860-2D9808349E00}" dt="2023-04-19T05:06:08.732" v="3069" actId="47"/>
        <pc:sldMkLst>
          <pc:docMk/>
          <pc:sldMk cId="566997565" sldId="260"/>
        </pc:sldMkLst>
      </pc:sldChg>
      <pc:sldChg chg="del">
        <pc:chgData name="Toms, Autumn M" userId="c32d7983-b184-4028-bfff-4ce87a248fdc" providerId="ADAL" clId="{88F9B3CC-1B05-4B57-8860-2D9808349E00}" dt="2023-04-19T05:06:08.732" v="3069" actId="47"/>
        <pc:sldMkLst>
          <pc:docMk/>
          <pc:sldMk cId="1593920805" sldId="262"/>
        </pc:sldMkLst>
      </pc:sldChg>
      <pc:sldChg chg="del">
        <pc:chgData name="Toms, Autumn M" userId="c32d7983-b184-4028-bfff-4ce87a248fdc" providerId="ADAL" clId="{88F9B3CC-1B05-4B57-8860-2D9808349E00}" dt="2023-04-19T05:06:08.732" v="3069" actId="47"/>
        <pc:sldMkLst>
          <pc:docMk/>
          <pc:sldMk cId="627911590" sldId="263"/>
        </pc:sldMkLst>
      </pc:sldChg>
      <pc:sldChg chg="del">
        <pc:chgData name="Toms, Autumn M" userId="c32d7983-b184-4028-bfff-4ce87a248fdc" providerId="ADAL" clId="{88F9B3CC-1B05-4B57-8860-2D9808349E00}" dt="2023-04-19T05:06:08.732" v="3069" actId="47"/>
        <pc:sldMkLst>
          <pc:docMk/>
          <pc:sldMk cId="1346372204" sldId="264"/>
        </pc:sldMkLst>
      </pc:sldChg>
      <pc:sldChg chg="del">
        <pc:chgData name="Toms, Autumn M" userId="c32d7983-b184-4028-bfff-4ce87a248fdc" providerId="ADAL" clId="{88F9B3CC-1B05-4B57-8860-2D9808349E00}" dt="2023-04-19T05:06:08.732" v="3069" actId="47"/>
        <pc:sldMkLst>
          <pc:docMk/>
          <pc:sldMk cId="4151694508" sldId="268"/>
        </pc:sldMkLst>
      </pc:sldChg>
      <pc:sldChg chg="del">
        <pc:chgData name="Toms, Autumn M" userId="c32d7983-b184-4028-bfff-4ce87a248fdc" providerId="ADAL" clId="{88F9B3CC-1B05-4B57-8860-2D9808349E00}" dt="2023-04-19T05:06:08.732" v="3069" actId="47"/>
        <pc:sldMkLst>
          <pc:docMk/>
          <pc:sldMk cId="460935096" sldId="271"/>
        </pc:sldMkLst>
      </pc:sldChg>
      <pc:sldChg chg="del">
        <pc:chgData name="Toms, Autumn M" userId="c32d7983-b184-4028-bfff-4ce87a248fdc" providerId="ADAL" clId="{88F9B3CC-1B05-4B57-8860-2D9808349E00}" dt="2023-04-19T05:06:08.732" v="3069" actId="47"/>
        <pc:sldMkLst>
          <pc:docMk/>
          <pc:sldMk cId="1386261083" sldId="272"/>
        </pc:sldMkLst>
      </pc:sldChg>
      <pc:sldChg chg="del">
        <pc:chgData name="Toms, Autumn M" userId="c32d7983-b184-4028-bfff-4ce87a248fdc" providerId="ADAL" clId="{88F9B3CC-1B05-4B57-8860-2D9808349E00}" dt="2023-04-19T05:05:59.876" v="3068" actId="47"/>
        <pc:sldMkLst>
          <pc:docMk/>
          <pc:sldMk cId="2369402306" sldId="273"/>
        </pc:sldMkLst>
      </pc:sldChg>
      <pc:sldChg chg="del">
        <pc:chgData name="Toms, Autumn M" userId="c32d7983-b184-4028-bfff-4ce87a248fdc" providerId="ADAL" clId="{88F9B3CC-1B05-4B57-8860-2D9808349E00}" dt="2023-04-19T05:05:59.876" v="3068" actId="47"/>
        <pc:sldMkLst>
          <pc:docMk/>
          <pc:sldMk cId="920173932" sldId="275"/>
        </pc:sldMkLst>
      </pc:sldChg>
      <pc:sldChg chg="del">
        <pc:chgData name="Toms, Autumn M" userId="c32d7983-b184-4028-bfff-4ce87a248fdc" providerId="ADAL" clId="{88F9B3CC-1B05-4B57-8860-2D9808349E00}" dt="2023-04-19T05:05:59.876" v="3068" actId="47"/>
        <pc:sldMkLst>
          <pc:docMk/>
          <pc:sldMk cId="2436493926" sldId="276"/>
        </pc:sldMkLst>
      </pc:sldChg>
      <pc:sldChg chg="del ord">
        <pc:chgData name="Toms, Autumn M" userId="c32d7983-b184-4028-bfff-4ce87a248fdc" providerId="ADAL" clId="{88F9B3CC-1B05-4B57-8860-2D9808349E00}" dt="2023-04-19T05:06:08.732" v="3069" actId="47"/>
        <pc:sldMkLst>
          <pc:docMk/>
          <pc:sldMk cId="2243494996" sldId="277"/>
        </pc:sldMkLst>
      </pc:sldChg>
      <pc:sldChg chg="del">
        <pc:chgData name="Toms, Autumn M" userId="c32d7983-b184-4028-bfff-4ce87a248fdc" providerId="ADAL" clId="{88F9B3CC-1B05-4B57-8860-2D9808349E00}" dt="2023-04-19T05:06:08.732" v="3069" actId="47"/>
        <pc:sldMkLst>
          <pc:docMk/>
          <pc:sldMk cId="2069393026" sldId="278"/>
        </pc:sldMkLst>
      </pc:sldChg>
      <pc:sldChg chg="del">
        <pc:chgData name="Toms, Autumn M" userId="c32d7983-b184-4028-bfff-4ce87a248fdc" providerId="ADAL" clId="{88F9B3CC-1B05-4B57-8860-2D9808349E00}" dt="2023-04-19T05:06:08.732" v="3069" actId="47"/>
        <pc:sldMkLst>
          <pc:docMk/>
          <pc:sldMk cId="4252466045" sldId="279"/>
        </pc:sldMkLst>
      </pc:sldChg>
      <pc:sldChg chg="del">
        <pc:chgData name="Toms, Autumn M" userId="c32d7983-b184-4028-bfff-4ce87a248fdc" providerId="ADAL" clId="{88F9B3CC-1B05-4B57-8860-2D9808349E00}" dt="2023-04-19T05:06:08.732" v="3069" actId="47"/>
        <pc:sldMkLst>
          <pc:docMk/>
          <pc:sldMk cId="3721975002" sldId="282"/>
        </pc:sldMkLst>
      </pc:sldChg>
      <pc:sldChg chg="del">
        <pc:chgData name="Toms, Autumn M" userId="c32d7983-b184-4028-bfff-4ce87a248fdc" providerId="ADAL" clId="{88F9B3CC-1B05-4B57-8860-2D9808349E00}" dt="2023-04-19T05:05:59.876" v="3068" actId="47"/>
        <pc:sldMkLst>
          <pc:docMk/>
          <pc:sldMk cId="3586986175" sldId="283"/>
        </pc:sldMkLst>
      </pc:sldChg>
      <pc:sldChg chg="del">
        <pc:chgData name="Toms, Autumn M" userId="c32d7983-b184-4028-bfff-4ce87a248fdc" providerId="ADAL" clId="{88F9B3CC-1B05-4B57-8860-2D9808349E00}" dt="2023-04-19T05:06:08.732" v="3069" actId="47"/>
        <pc:sldMkLst>
          <pc:docMk/>
          <pc:sldMk cId="1418789964" sldId="286"/>
        </pc:sldMkLst>
      </pc:sldChg>
      <pc:sldChg chg="del">
        <pc:chgData name="Toms, Autumn M" userId="c32d7983-b184-4028-bfff-4ce87a248fdc" providerId="ADAL" clId="{88F9B3CC-1B05-4B57-8860-2D9808349E00}" dt="2023-04-19T05:06:08.732" v="3069" actId="47"/>
        <pc:sldMkLst>
          <pc:docMk/>
          <pc:sldMk cId="1672070576" sldId="287"/>
        </pc:sldMkLst>
      </pc:sldChg>
      <pc:sldChg chg="del">
        <pc:chgData name="Toms, Autumn M" userId="c32d7983-b184-4028-bfff-4ce87a248fdc" providerId="ADAL" clId="{88F9B3CC-1B05-4B57-8860-2D9808349E00}" dt="2023-04-19T05:06:08.732" v="3069" actId="47"/>
        <pc:sldMkLst>
          <pc:docMk/>
          <pc:sldMk cId="2752798190" sldId="288"/>
        </pc:sldMkLst>
      </pc:sldChg>
      <pc:sldChg chg="del">
        <pc:chgData name="Toms, Autumn M" userId="c32d7983-b184-4028-bfff-4ce87a248fdc" providerId="ADAL" clId="{88F9B3CC-1B05-4B57-8860-2D9808349E00}" dt="2023-04-19T05:06:08.732" v="3069" actId="47"/>
        <pc:sldMkLst>
          <pc:docMk/>
          <pc:sldMk cId="3060063078" sldId="289"/>
        </pc:sldMkLst>
      </pc:sldChg>
      <pc:sldChg chg="delSp modSp new del mod">
        <pc:chgData name="Toms, Autumn M" userId="c32d7983-b184-4028-bfff-4ce87a248fdc" providerId="ADAL" clId="{88F9B3CC-1B05-4B57-8860-2D9808349E00}" dt="2023-04-19T15:34:00.462" v="3968" actId="47"/>
        <pc:sldMkLst>
          <pc:docMk/>
          <pc:sldMk cId="1699998489" sldId="290"/>
        </pc:sldMkLst>
        <pc:spChg chg="del">
          <ac:chgData name="Toms, Autumn M" userId="c32d7983-b184-4028-bfff-4ce87a248fdc" providerId="ADAL" clId="{88F9B3CC-1B05-4B57-8860-2D9808349E00}" dt="2023-04-18T20:11:23.665" v="166" actId="478"/>
          <ac:spMkLst>
            <pc:docMk/>
            <pc:sldMk cId="1699998489" sldId="290"/>
            <ac:spMk id="2" creationId="{5243405C-83F0-29B2-D789-93ECEC56ECB1}"/>
          </ac:spMkLst>
        </pc:spChg>
        <pc:spChg chg="mod">
          <ac:chgData name="Toms, Autumn M" userId="c32d7983-b184-4028-bfff-4ce87a248fdc" providerId="ADAL" clId="{88F9B3CC-1B05-4B57-8860-2D9808349E00}" dt="2023-04-18T20:12:38.421" v="218" actId="21"/>
          <ac:spMkLst>
            <pc:docMk/>
            <pc:sldMk cId="1699998489" sldId="290"/>
            <ac:spMk id="3" creationId="{6DFB590F-B67C-0FB2-F16A-B8135C8E674A}"/>
          </ac:spMkLst>
        </pc:spChg>
        <pc:spChg chg="del">
          <ac:chgData name="Toms, Autumn M" userId="c32d7983-b184-4028-bfff-4ce87a248fdc" providerId="ADAL" clId="{88F9B3CC-1B05-4B57-8860-2D9808349E00}" dt="2023-04-18T20:11:34.137" v="170" actId="478"/>
          <ac:spMkLst>
            <pc:docMk/>
            <pc:sldMk cId="1699998489" sldId="290"/>
            <ac:spMk id="4" creationId="{E9F75DD3-B9A8-F646-E2BC-7CE7B73D84D7}"/>
          </ac:spMkLst>
        </pc:spChg>
        <pc:spChg chg="del">
          <ac:chgData name="Toms, Autumn M" userId="c32d7983-b184-4028-bfff-4ce87a248fdc" providerId="ADAL" clId="{88F9B3CC-1B05-4B57-8860-2D9808349E00}" dt="2023-04-18T20:11:35.678" v="171" actId="478"/>
          <ac:spMkLst>
            <pc:docMk/>
            <pc:sldMk cId="1699998489" sldId="290"/>
            <ac:spMk id="5" creationId="{FC72BB45-402A-B8EA-8B78-428CBABB6E19}"/>
          </ac:spMkLst>
        </pc:spChg>
        <pc:spChg chg="del">
          <ac:chgData name="Toms, Autumn M" userId="c32d7983-b184-4028-bfff-4ce87a248fdc" providerId="ADAL" clId="{88F9B3CC-1B05-4B57-8860-2D9808349E00}" dt="2023-04-18T20:11:38.021" v="172" actId="478"/>
          <ac:spMkLst>
            <pc:docMk/>
            <pc:sldMk cId="1699998489" sldId="290"/>
            <ac:spMk id="6" creationId="{118EF804-AE55-F557-6621-74786EBB8038}"/>
          </ac:spMkLst>
        </pc:spChg>
      </pc:sldChg>
      <pc:sldChg chg="modSp new del mod">
        <pc:chgData name="Toms, Autumn M" userId="c32d7983-b184-4028-bfff-4ce87a248fdc" providerId="ADAL" clId="{88F9B3CC-1B05-4B57-8860-2D9808349E00}" dt="2023-04-18T23:39:34.063" v="539" actId="47"/>
        <pc:sldMkLst>
          <pc:docMk/>
          <pc:sldMk cId="236989425" sldId="291"/>
        </pc:sldMkLst>
        <pc:spChg chg="mod">
          <ac:chgData name="Toms, Autumn M" userId="c32d7983-b184-4028-bfff-4ce87a248fdc" providerId="ADAL" clId="{88F9B3CC-1B05-4B57-8860-2D9808349E00}" dt="2023-04-18T20:12:21.202" v="216" actId="20577"/>
          <ac:spMkLst>
            <pc:docMk/>
            <pc:sldMk cId="236989425" sldId="291"/>
            <ac:spMk id="2" creationId="{10CD3330-DCB3-4DD7-E3FB-EF7E30D9408C}"/>
          </ac:spMkLst>
        </pc:spChg>
        <pc:spChg chg="mod">
          <ac:chgData name="Toms, Autumn M" userId="c32d7983-b184-4028-bfff-4ce87a248fdc" providerId="ADAL" clId="{88F9B3CC-1B05-4B57-8860-2D9808349E00}" dt="2023-04-18T20:12:41.721" v="219"/>
          <ac:spMkLst>
            <pc:docMk/>
            <pc:sldMk cId="236989425" sldId="291"/>
            <ac:spMk id="3" creationId="{4B9A61A5-8D02-1D00-9A12-799E81BE9B19}"/>
          </ac:spMkLst>
        </pc:spChg>
      </pc:sldChg>
      <pc:sldChg chg="addSp delSp modSp new del mod">
        <pc:chgData name="Toms, Autumn M" userId="c32d7983-b184-4028-bfff-4ce87a248fdc" providerId="ADAL" clId="{88F9B3CC-1B05-4B57-8860-2D9808349E00}" dt="2023-04-18T23:50:06.242" v="550" actId="47"/>
        <pc:sldMkLst>
          <pc:docMk/>
          <pc:sldMk cId="3246064220" sldId="292"/>
        </pc:sldMkLst>
        <pc:spChg chg="mod">
          <ac:chgData name="Toms, Autumn M" userId="c32d7983-b184-4028-bfff-4ce87a248fdc" providerId="ADAL" clId="{88F9B3CC-1B05-4B57-8860-2D9808349E00}" dt="2023-04-18T23:49:32.947" v="545" actId="21"/>
          <ac:spMkLst>
            <pc:docMk/>
            <pc:sldMk cId="3246064220" sldId="292"/>
            <ac:spMk id="2" creationId="{9275DDB4-99EA-4068-9B8E-43D0E583ECBC}"/>
          </ac:spMkLst>
        </pc:spChg>
        <pc:spChg chg="add del">
          <ac:chgData name="Toms, Autumn M" userId="c32d7983-b184-4028-bfff-4ce87a248fdc" providerId="ADAL" clId="{88F9B3CC-1B05-4B57-8860-2D9808349E00}" dt="2023-04-18T23:48:06.436" v="541" actId="478"/>
          <ac:spMkLst>
            <pc:docMk/>
            <pc:sldMk cId="3246064220" sldId="292"/>
            <ac:spMk id="8" creationId="{4FE7A90E-5AB0-B027-10E9-D12D242DFE6F}"/>
          </ac:spMkLst>
        </pc:spChg>
        <pc:picChg chg="add del">
          <ac:chgData name="Toms, Autumn M" userId="c32d7983-b184-4028-bfff-4ce87a248fdc" providerId="ADAL" clId="{88F9B3CC-1B05-4B57-8860-2D9808349E00}" dt="2023-04-18T23:49:38.312" v="547" actId="21"/>
          <ac:picMkLst>
            <pc:docMk/>
            <pc:sldMk cId="3246064220" sldId="292"/>
            <ac:picMk id="10" creationId="{3458725B-35CB-819D-61FD-D2038B1BAE69}"/>
          </ac:picMkLst>
        </pc:picChg>
      </pc:sldChg>
      <pc:sldChg chg="modSp new del mod">
        <pc:chgData name="Toms, Autumn M" userId="c32d7983-b184-4028-bfff-4ce87a248fdc" providerId="ADAL" clId="{88F9B3CC-1B05-4B57-8860-2D9808349E00}" dt="2023-04-18T23:50:14.501" v="553" actId="47"/>
        <pc:sldMkLst>
          <pc:docMk/>
          <pc:sldMk cId="440990005" sldId="293"/>
        </pc:sldMkLst>
        <pc:spChg chg="mod">
          <ac:chgData name="Toms, Autumn M" userId="c32d7983-b184-4028-bfff-4ce87a248fdc" providerId="ADAL" clId="{88F9B3CC-1B05-4B57-8860-2D9808349E00}" dt="2023-04-18T23:50:13.173" v="552" actId="21"/>
          <ac:spMkLst>
            <pc:docMk/>
            <pc:sldMk cId="440990005" sldId="293"/>
            <ac:spMk id="2" creationId="{22362574-CD0A-3A19-3D41-2235F4412EA9}"/>
          </ac:spMkLst>
        </pc:spChg>
      </pc:sldChg>
      <pc:sldChg chg="modSp new del mod">
        <pc:chgData name="Toms, Autumn M" userId="c32d7983-b184-4028-bfff-4ce87a248fdc" providerId="ADAL" clId="{88F9B3CC-1B05-4B57-8860-2D9808349E00}" dt="2023-04-18T23:24:17.951" v="287" actId="47"/>
        <pc:sldMkLst>
          <pc:docMk/>
          <pc:sldMk cId="2270712503" sldId="294"/>
        </pc:sldMkLst>
        <pc:spChg chg="mod">
          <ac:chgData name="Toms, Autumn M" userId="c32d7983-b184-4028-bfff-4ce87a248fdc" providerId="ADAL" clId="{88F9B3CC-1B05-4B57-8860-2D9808349E00}" dt="2023-04-18T23:22:56.002" v="275" actId="20577"/>
          <ac:spMkLst>
            <pc:docMk/>
            <pc:sldMk cId="2270712503" sldId="294"/>
            <ac:spMk id="2" creationId="{358C924D-216D-3187-E97A-48414B06E6EF}"/>
          </ac:spMkLst>
        </pc:spChg>
      </pc:sldChg>
      <pc:sldChg chg="delSp modSp new mod">
        <pc:chgData name="Toms, Autumn M" userId="c32d7983-b184-4028-bfff-4ce87a248fdc" providerId="ADAL" clId="{88F9B3CC-1B05-4B57-8860-2D9808349E00}" dt="2023-04-19T15:41:03.541" v="4216" actId="20577"/>
        <pc:sldMkLst>
          <pc:docMk/>
          <pc:sldMk cId="1680607940" sldId="295"/>
        </pc:sldMkLst>
        <pc:spChg chg="mod">
          <ac:chgData name="Toms, Autumn M" userId="c32d7983-b184-4028-bfff-4ce87a248fdc" providerId="ADAL" clId="{88F9B3CC-1B05-4B57-8860-2D9808349E00}" dt="2023-04-19T15:41:03.541" v="4216" actId="20577"/>
          <ac:spMkLst>
            <pc:docMk/>
            <pc:sldMk cId="1680607940" sldId="295"/>
            <ac:spMk id="2" creationId="{355748F1-646A-ACAC-1A96-E6A149246C13}"/>
          </ac:spMkLst>
        </pc:spChg>
        <pc:spChg chg="del">
          <ac:chgData name="Toms, Autumn M" userId="c32d7983-b184-4028-bfff-4ce87a248fdc" providerId="ADAL" clId="{88F9B3CC-1B05-4B57-8860-2D9808349E00}" dt="2023-04-18T23:24:07.624" v="283" actId="478"/>
          <ac:spMkLst>
            <pc:docMk/>
            <pc:sldMk cId="1680607940" sldId="295"/>
            <ac:spMk id="3" creationId="{AB4B0AC1-4304-9109-F7BC-068D75FE67F8}"/>
          </ac:spMkLst>
        </pc:spChg>
        <pc:spChg chg="del">
          <ac:chgData name="Toms, Autumn M" userId="c32d7983-b184-4028-bfff-4ce87a248fdc" providerId="ADAL" clId="{88F9B3CC-1B05-4B57-8860-2D9808349E00}" dt="2023-04-18T23:24:07.624" v="283" actId="478"/>
          <ac:spMkLst>
            <pc:docMk/>
            <pc:sldMk cId="1680607940" sldId="295"/>
            <ac:spMk id="4" creationId="{2F75D0E5-1C4D-0E43-5951-9881470AB0B3}"/>
          </ac:spMkLst>
        </pc:spChg>
        <pc:spChg chg="del">
          <ac:chgData name="Toms, Autumn M" userId="c32d7983-b184-4028-bfff-4ce87a248fdc" providerId="ADAL" clId="{88F9B3CC-1B05-4B57-8860-2D9808349E00}" dt="2023-04-18T23:24:07.624" v="283" actId="478"/>
          <ac:spMkLst>
            <pc:docMk/>
            <pc:sldMk cId="1680607940" sldId="295"/>
            <ac:spMk id="5" creationId="{C414958D-9586-D8D5-9A26-1995029FEC89}"/>
          </ac:spMkLst>
        </pc:spChg>
        <pc:spChg chg="del">
          <ac:chgData name="Toms, Autumn M" userId="c32d7983-b184-4028-bfff-4ce87a248fdc" providerId="ADAL" clId="{88F9B3CC-1B05-4B57-8860-2D9808349E00}" dt="2023-04-18T23:24:07.624" v="283" actId="478"/>
          <ac:spMkLst>
            <pc:docMk/>
            <pc:sldMk cId="1680607940" sldId="295"/>
            <ac:spMk id="6" creationId="{C58AF05C-6A62-2DA3-1B9E-91D90D8A50AA}"/>
          </ac:spMkLst>
        </pc:spChg>
        <pc:spChg chg="del">
          <ac:chgData name="Toms, Autumn M" userId="c32d7983-b184-4028-bfff-4ce87a248fdc" providerId="ADAL" clId="{88F9B3CC-1B05-4B57-8860-2D9808349E00}" dt="2023-04-18T23:24:07.624" v="283" actId="478"/>
          <ac:spMkLst>
            <pc:docMk/>
            <pc:sldMk cId="1680607940" sldId="295"/>
            <ac:spMk id="7" creationId="{71CD61EC-357C-4A2E-F6DC-FA4526772854}"/>
          </ac:spMkLst>
        </pc:spChg>
        <pc:spChg chg="del">
          <ac:chgData name="Toms, Autumn M" userId="c32d7983-b184-4028-bfff-4ce87a248fdc" providerId="ADAL" clId="{88F9B3CC-1B05-4B57-8860-2D9808349E00}" dt="2023-04-18T23:24:07.624" v="283" actId="478"/>
          <ac:spMkLst>
            <pc:docMk/>
            <pc:sldMk cId="1680607940" sldId="295"/>
            <ac:spMk id="8" creationId="{B234E7B3-B39C-4781-4F8C-D553DC586575}"/>
          </ac:spMkLst>
        </pc:spChg>
        <pc:spChg chg="del">
          <ac:chgData name="Toms, Autumn M" userId="c32d7983-b184-4028-bfff-4ce87a248fdc" providerId="ADAL" clId="{88F9B3CC-1B05-4B57-8860-2D9808349E00}" dt="2023-04-18T23:24:11.007" v="284" actId="478"/>
          <ac:spMkLst>
            <pc:docMk/>
            <pc:sldMk cId="1680607940" sldId="295"/>
            <ac:spMk id="9" creationId="{8612795B-3BAD-A8D4-7C9D-0EE9DD7B7ADF}"/>
          </ac:spMkLst>
        </pc:spChg>
        <pc:spChg chg="del">
          <ac:chgData name="Toms, Autumn M" userId="c32d7983-b184-4028-bfff-4ce87a248fdc" providerId="ADAL" clId="{88F9B3CC-1B05-4B57-8860-2D9808349E00}" dt="2023-04-18T23:24:13.065" v="285" actId="478"/>
          <ac:spMkLst>
            <pc:docMk/>
            <pc:sldMk cId="1680607940" sldId="295"/>
            <ac:spMk id="10" creationId="{05937EE7-7D91-C14E-1B86-127C9B01F2BD}"/>
          </ac:spMkLst>
        </pc:spChg>
        <pc:spChg chg="del">
          <ac:chgData name="Toms, Autumn M" userId="c32d7983-b184-4028-bfff-4ce87a248fdc" providerId="ADAL" clId="{88F9B3CC-1B05-4B57-8860-2D9808349E00}" dt="2023-04-18T23:24:14.898" v="286" actId="478"/>
          <ac:spMkLst>
            <pc:docMk/>
            <pc:sldMk cId="1680607940" sldId="295"/>
            <ac:spMk id="11" creationId="{163FB466-4102-2A29-6C11-6F6EDA124F0D}"/>
          </ac:spMkLst>
        </pc:spChg>
      </pc:sldChg>
      <pc:sldChg chg="addSp delSp modSp new mod modClrScheme chgLayout">
        <pc:chgData name="Toms, Autumn M" userId="c32d7983-b184-4028-bfff-4ce87a248fdc" providerId="ADAL" clId="{88F9B3CC-1B05-4B57-8860-2D9808349E00}" dt="2023-04-19T15:36:42.737" v="4133" actId="5793"/>
        <pc:sldMkLst>
          <pc:docMk/>
          <pc:sldMk cId="202671878" sldId="296"/>
        </pc:sldMkLst>
        <pc:spChg chg="mod">
          <ac:chgData name="Toms, Autumn M" userId="c32d7983-b184-4028-bfff-4ce87a248fdc" providerId="ADAL" clId="{88F9B3CC-1B05-4B57-8860-2D9808349E00}" dt="2023-04-18T23:38:15.606" v="524" actId="26606"/>
          <ac:spMkLst>
            <pc:docMk/>
            <pc:sldMk cId="202671878" sldId="296"/>
            <ac:spMk id="2" creationId="{FB699DB6-D5DA-570E-83D7-0F52EA51541D}"/>
          </ac:spMkLst>
        </pc:spChg>
        <pc:spChg chg="del">
          <ac:chgData name="Toms, Autumn M" userId="c32d7983-b184-4028-bfff-4ce87a248fdc" providerId="ADAL" clId="{88F9B3CC-1B05-4B57-8860-2D9808349E00}" dt="2023-04-18T23:29:49.992" v="506" actId="478"/>
          <ac:spMkLst>
            <pc:docMk/>
            <pc:sldMk cId="202671878" sldId="296"/>
            <ac:spMk id="3" creationId="{374E9ED1-1C86-5E5C-C665-ACE7877D9EB2}"/>
          </ac:spMkLst>
        </pc:spChg>
        <pc:spChg chg="del">
          <ac:chgData name="Toms, Autumn M" userId="c32d7983-b184-4028-bfff-4ce87a248fdc" providerId="ADAL" clId="{88F9B3CC-1B05-4B57-8860-2D9808349E00}" dt="2023-04-18T23:29:49.992" v="506" actId="478"/>
          <ac:spMkLst>
            <pc:docMk/>
            <pc:sldMk cId="202671878" sldId="296"/>
            <ac:spMk id="4" creationId="{EED26233-1E55-2E11-E5A6-AAF79AF48F21}"/>
          </ac:spMkLst>
        </pc:spChg>
        <pc:spChg chg="del">
          <ac:chgData name="Toms, Autumn M" userId="c32d7983-b184-4028-bfff-4ce87a248fdc" providerId="ADAL" clId="{88F9B3CC-1B05-4B57-8860-2D9808349E00}" dt="2023-04-18T23:29:49.992" v="506" actId="478"/>
          <ac:spMkLst>
            <pc:docMk/>
            <pc:sldMk cId="202671878" sldId="296"/>
            <ac:spMk id="5" creationId="{D7991E09-B363-6F0C-B1C5-77C6ABA51742}"/>
          </ac:spMkLst>
        </pc:spChg>
        <pc:spChg chg="del">
          <ac:chgData name="Toms, Autumn M" userId="c32d7983-b184-4028-bfff-4ce87a248fdc" providerId="ADAL" clId="{88F9B3CC-1B05-4B57-8860-2D9808349E00}" dt="2023-04-18T23:29:49.992" v="506" actId="478"/>
          <ac:spMkLst>
            <pc:docMk/>
            <pc:sldMk cId="202671878" sldId="296"/>
            <ac:spMk id="6" creationId="{7B7E8F29-D70B-D2BB-4712-3F0387150EAF}"/>
          </ac:spMkLst>
        </pc:spChg>
        <pc:spChg chg="del">
          <ac:chgData name="Toms, Autumn M" userId="c32d7983-b184-4028-bfff-4ce87a248fdc" providerId="ADAL" clId="{88F9B3CC-1B05-4B57-8860-2D9808349E00}" dt="2023-04-18T23:29:49.992" v="506" actId="478"/>
          <ac:spMkLst>
            <pc:docMk/>
            <pc:sldMk cId="202671878" sldId="296"/>
            <ac:spMk id="7" creationId="{C7C74C28-16E8-DEF5-229F-AE6CE59A289D}"/>
          </ac:spMkLst>
        </pc:spChg>
        <pc:spChg chg="del">
          <ac:chgData name="Toms, Autumn M" userId="c32d7983-b184-4028-bfff-4ce87a248fdc" providerId="ADAL" clId="{88F9B3CC-1B05-4B57-8860-2D9808349E00}" dt="2023-04-18T23:29:49.992" v="506" actId="478"/>
          <ac:spMkLst>
            <pc:docMk/>
            <pc:sldMk cId="202671878" sldId="296"/>
            <ac:spMk id="8" creationId="{FFA9BD2C-AF88-8B4D-ABEC-6BAC0C0FE3AD}"/>
          </ac:spMkLst>
        </pc:spChg>
        <pc:spChg chg="del">
          <ac:chgData name="Toms, Autumn M" userId="c32d7983-b184-4028-bfff-4ce87a248fdc" providerId="ADAL" clId="{88F9B3CC-1B05-4B57-8860-2D9808349E00}" dt="2023-04-18T23:29:49.992" v="506" actId="478"/>
          <ac:spMkLst>
            <pc:docMk/>
            <pc:sldMk cId="202671878" sldId="296"/>
            <ac:spMk id="9" creationId="{9631DCB5-AADE-FB83-C803-33967D52E5E3}"/>
          </ac:spMkLst>
        </pc:spChg>
        <pc:spChg chg="del">
          <ac:chgData name="Toms, Autumn M" userId="c32d7983-b184-4028-bfff-4ce87a248fdc" providerId="ADAL" clId="{88F9B3CC-1B05-4B57-8860-2D9808349E00}" dt="2023-04-18T23:29:49.992" v="506" actId="478"/>
          <ac:spMkLst>
            <pc:docMk/>
            <pc:sldMk cId="202671878" sldId="296"/>
            <ac:spMk id="10" creationId="{90645ABC-1408-D72D-5A50-4DB20FB16FA9}"/>
          </ac:spMkLst>
        </pc:spChg>
        <pc:spChg chg="del">
          <ac:chgData name="Toms, Autumn M" userId="c32d7983-b184-4028-bfff-4ce87a248fdc" providerId="ADAL" clId="{88F9B3CC-1B05-4B57-8860-2D9808349E00}" dt="2023-04-18T23:29:49.992" v="506" actId="478"/>
          <ac:spMkLst>
            <pc:docMk/>
            <pc:sldMk cId="202671878" sldId="296"/>
            <ac:spMk id="11" creationId="{310E1833-10CD-C9E4-E5FB-18061E9B0D1D}"/>
          </ac:spMkLst>
        </pc:spChg>
        <pc:spChg chg="del">
          <ac:chgData name="Toms, Autumn M" userId="c32d7983-b184-4028-bfff-4ce87a248fdc" providerId="ADAL" clId="{88F9B3CC-1B05-4B57-8860-2D9808349E00}" dt="2023-04-18T23:29:49.992" v="506" actId="478"/>
          <ac:spMkLst>
            <pc:docMk/>
            <pc:sldMk cId="202671878" sldId="296"/>
            <ac:spMk id="12" creationId="{D3263FCA-A382-206A-E89D-67E4224D5FCE}"/>
          </ac:spMkLst>
        </pc:spChg>
        <pc:spChg chg="del">
          <ac:chgData name="Toms, Autumn M" userId="c32d7983-b184-4028-bfff-4ce87a248fdc" providerId="ADAL" clId="{88F9B3CC-1B05-4B57-8860-2D9808349E00}" dt="2023-04-18T23:29:49.992" v="506" actId="478"/>
          <ac:spMkLst>
            <pc:docMk/>
            <pc:sldMk cId="202671878" sldId="296"/>
            <ac:spMk id="13" creationId="{ED12C2A0-0E31-1179-842E-881431055ABB}"/>
          </ac:spMkLst>
        </pc:spChg>
        <pc:spChg chg="del">
          <ac:chgData name="Toms, Autumn M" userId="c32d7983-b184-4028-bfff-4ce87a248fdc" providerId="ADAL" clId="{88F9B3CC-1B05-4B57-8860-2D9808349E00}" dt="2023-04-18T23:29:49.992" v="506" actId="478"/>
          <ac:spMkLst>
            <pc:docMk/>
            <pc:sldMk cId="202671878" sldId="296"/>
            <ac:spMk id="14" creationId="{90C5F8A2-6751-8B00-F802-89671306CB3E}"/>
          </ac:spMkLst>
        </pc:spChg>
        <pc:spChg chg="del">
          <ac:chgData name="Toms, Autumn M" userId="c32d7983-b184-4028-bfff-4ce87a248fdc" providerId="ADAL" clId="{88F9B3CC-1B05-4B57-8860-2D9808349E00}" dt="2023-04-18T23:29:49.992" v="506" actId="478"/>
          <ac:spMkLst>
            <pc:docMk/>
            <pc:sldMk cId="202671878" sldId="296"/>
            <ac:spMk id="15" creationId="{E1845FB2-883A-4449-BB55-04BB295B64AD}"/>
          </ac:spMkLst>
        </pc:spChg>
        <pc:spChg chg="del">
          <ac:chgData name="Toms, Autumn M" userId="c32d7983-b184-4028-bfff-4ce87a248fdc" providerId="ADAL" clId="{88F9B3CC-1B05-4B57-8860-2D9808349E00}" dt="2023-04-18T23:29:49.992" v="506" actId="478"/>
          <ac:spMkLst>
            <pc:docMk/>
            <pc:sldMk cId="202671878" sldId="296"/>
            <ac:spMk id="16" creationId="{0279D187-FF42-F1E9-7346-8B7EFBED16CE}"/>
          </ac:spMkLst>
        </pc:spChg>
        <pc:spChg chg="del">
          <ac:chgData name="Toms, Autumn M" userId="c32d7983-b184-4028-bfff-4ce87a248fdc" providerId="ADAL" clId="{88F9B3CC-1B05-4B57-8860-2D9808349E00}" dt="2023-04-18T23:29:49.992" v="506" actId="478"/>
          <ac:spMkLst>
            <pc:docMk/>
            <pc:sldMk cId="202671878" sldId="296"/>
            <ac:spMk id="17" creationId="{FAC61A94-F62E-C4A1-B5EE-4AC0DBAA001B}"/>
          </ac:spMkLst>
        </pc:spChg>
        <pc:spChg chg="del mod ord">
          <ac:chgData name="Toms, Autumn M" userId="c32d7983-b184-4028-bfff-4ce87a248fdc" providerId="ADAL" clId="{88F9B3CC-1B05-4B57-8860-2D9808349E00}" dt="2023-04-18T23:54:40.533" v="630" actId="478"/>
          <ac:spMkLst>
            <pc:docMk/>
            <pc:sldMk cId="202671878" sldId="296"/>
            <ac:spMk id="18" creationId="{B9A0DE54-ECA5-651C-3233-75D30BB7AEF1}"/>
          </ac:spMkLst>
        </pc:spChg>
        <pc:spChg chg="add mod ord">
          <ac:chgData name="Toms, Autumn M" userId="c32d7983-b184-4028-bfff-4ce87a248fdc" providerId="ADAL" clId="{88F9B3CC-1B05-4B57-8860-2D9808349E00}" dt="2023-04-19T15:36:42.737" v="4133" actId="5793"/>
          <ac:spMkLst>
            <pc:docMk/>
            <pc:sldMk cId="202671878" sldId="296"/>
            <ac:spMk id="19" creationId="{188C41A8-5967-7E19-83CE-F6BD8A43D3C9}"/>
          </ac:spMkLst>
        </pc:spChg>
        <pc:spChg chg="add del mod">
          <ac:chgData name="Toms, Autumn M" userId="c32d7983-b184-4028-bfff-4ce87a248fdc" providerId="ADAL" clId="{88F9B3CC-1B05-4B57-8860-2D9808349E00}" dt="2023-04-18T23:38:44.067" v="534" actId="478"/>
          <ac:spMkLst>
            <pc:docMk/>
            <pc:sldMk cId="202671878" sldId="296"/>
            <ac:spMk id="1033" creationId="{E2C0D5C2-A415-DE79-3459-C5FEB995213A}"/>
          </ac:spMkLst>
        </pc:spChg>
        <pc:spChg chg="add del mod">
          <ac:chgData name="Toms, Autumn M" userId="c32d7983-b184-4028-bfff-4ce87a248fdc" providerId="ADAL" clId="{88F9B3CC-1B05-4B57-8860-2D9808349E00}" dt="2023-04-18T23:38:21.534" v="525" actId="478"/>
          <ac:spMkLst>
            <pc:docMk/>
            <pc:sldMk cId="202671878" sldId="296"/>
            <ac:spMk id="1035" creationId="{AEAFD42A-A486-D064-89B4-42CD9D94CA19}"/>
          </ac:spMkLst>
        </pc:spChg>
        <pc:spChg chg="add del mod">
          <ac:chgData name="Toms, Autumn M" userId="c32d7983-b184-4028-bfff-4ce87a248fdc" providerId="ADAL" clId="{88F9B3CC-1B05-4B57-8860-2D9808349E00}" dt="2023-04-18T23:38:46.655" v="535" actId="478"/>
          <ac:spMkLst>
            <pc:docMk/>
            <pc:sldMk cId="202671878" sldId="296"/>
            <ac:spMk id="1037" creationId="{82B3415F-3B06-0DB1-0CA7-BB4B96932878}"/>
          </ac:spMkLst>
        </pc:spChg>
        <pc:spChg chg="add del mod">
          <ac:chgData name="Toms, Autumn M" userId="c32d7983-b184-4028-bfff-4ce87a248fdc" providerId="ADAL" clId="{88F9B3CC-1B05-4B57-8860-2D9808349E00}" dt="2023-04-18T23:38:48.487" v="536" actId="478"/>
          <ac:spMkLst>
            <pc:docMk/>
            <pc:sldMk cId="202671878" sldId="296"/>
            <ac:spMk id="1039" creationId="{82CC43F1-E19E-707C-3B52-0855353FC735}"/>
          </ac:spMkLst>
        </pc:spChg>
        <pc:picChg chg="add del mod">
          <ac:chgData name="Toms, Autumn M" userId="c32d7983-b184-4028-bfff-4ce87a248fdc" providerId="ADAL" clId="{88F9B3CC-1B05-4B57-8860-2D9808349E00}" dt="2023-04-18T23:33:51.689" v="521" actId="478"/>
          <ac:picMkLst>
            <pc:docMk/>
            <pc:sldMk cId="202671878" sldId="296"/>
            <ac:picMk id="1026" creationId="{FDDB26AD-1291-0C20-C2D0-276CD732AA4F}"/>
          </ac:picMkLst>
        </pc:picChg>
        <pc:picChg chg="add del mod">
          <ac:chgData name="Toms, Autumn M" userId="c32d7983-b184-4028-bfff-4ce87a248fdc" providerId="ADAL" clId="{88F9B3CC-1B05-4B57-8860-2D9808349E00}" dt="2023-04-18T23:54:32.095" v="626" actId="478"/>
          <ac:picMkLst>
            <pc:docMk/>
            <pc:sldMk cId="202671878" sldId="296"/>
            <ac:picMk id="1028" creationId="{09336728-0E50-7961-971E-850B6E801E46}"/>
          </ac:picMkLst>
        </pc:picChg>
        <pc:picChg chg="add mod">
          <ac:chgData name="Toms, Autumn M" userId="c32d7983-b184-4028-bfff-4ce87a248fdc" providerId="ADAL" clId="{88F9B3CC-1B05-4B57-8860-2D9808349E00}" dt="2023-04-18T23:54:45.300" v="632" actId="1076"/>
          <ac:picMkLst>
            <pc:docMk/>
            <pc:sldMk cId="202671878" sldId="296"/>
            <ac:picMk id="1030" creationId="{A3F2CB40-F34B-0B49-6A2A-37AD7E8EC924}"/>
          </ac:picMkLst>
        </pc:picChg>
      </pc:sldChg>
      <pc:sldChg chg="addSp delSp modSp new mod">
        <pc:chgData name="Toms, Autumn M" userId="c32d7983-b184-4028-bfff-4ce87a248fdc" providerId="ADAL" clId="{88F9B3CC-1B05-4B57-8860-2D9808349E00}" dt="2023-04-19T16:32:04.482" v="4673" actId="20577"/>
        <pc:sldMkLst>
          <pc:docMk/>
          <pc:sldMk cId="548301041" sldId="297"/>
        </pc:sldMkLst>
        <pc:spChg chg="mod">
          <ac:chgData name="Toms, Autumn M" userId="c32d7983-b184-4028-bfff-4ce87a248fdc" providerId="ADAL" clId="{88F9B3CC-1B05-4B57-8860-2D9808349E00}" dt="2023-04-19T15:17:36.905" v="3331" actId="20577"/>
          <ac:spMkLst>
            <pc:docMk/>
            <pc:sldMk cId="548301041" sldId="297"/>
            <ac:spMk id="2" creationId="{79132CCA-E129-8A2B-EF61-B88F5AC4DAE4}"/>
          </ac:spMkLst>
        </pc:spChg>
        <pc:spChg chg="del">
          <ac:chgData name="Toms, Autumn M" userId="c32d7983-b184-4028-bfff-4ce87a248fdc" providerId="ADAL" clId="{88F9B3CC-1B05-4B57-8860-2D9808349E00}" dt="2023-04-18T23:49:28.331" v="544" actId="478"/>
          <ac:spMkLst>
            <pc:docMk/>
            <pc:sldMk cId="548301041" sldId="297"/>
            <ac:spMk id="3" creationId="{35B439B4-C394-C9E8-E043-34288C7D3034}"/>
          </ac:spMkLst>
        </pc:spChg>
        <pc:spChg chg="del">
          <ac:chgData name="Toms, Autumn M" userId="c32d7983-b184-4028-bfff-4ce87a248fdc" providerId="ADAL" clId="{88F9B3CC-1B05-4B57-8860-2D9808349E00}" dt="2023-04-18T23:49:28.331" v="544" actId="478"/>
          <ac:spMkLst>
            <pc:docMk/>
            <pc:sldMk cId="548301041" sldId="297"/>
            <ac:spMk id="4" creationId="{5786543D-50B1-F36C-B3B0-2A49046B0B4A}"/>
          </ac:spMkLst>
        </pc:spChg>
        <pc:spChg chg="del">
          <ac:chgData name="Toms, Autumn M" userId="c32d7983-b184-4028-bfff-4ce87a248fdc" providerId="ADAL" clId="{88F9B3CC-1B05-4B57-8860-2D9808349E00}" dt="2023-04-18T23:49:28.331" v="544" actId="478"/>
          <ac:spMkLst>
            <pc:docMk/>
            <pc:sldMk cId="548301041" sldId="297"/>
            <ac:spMk id="5" creationId="{B8F94F68-7847-CDDF-DFE8-50AAB78D9FEF}"/>
          </ac:spMkLst>
        </pc:spChg>
        <pc:spChg chg="del">
          <ac:chgData name="Toms, Autumn M" userId="c32d7983-b184-4028-bfff-4ce87a248fdc" providerId="ADAL" clId="{88F9B3CC-1B05-4B57-8860-2D9808349E00}" dt="2023-04-18T23:49:28.331" v="544" actId="478"/>
          <ac:spMkLst>
            <pc:docMk/>
            <pc:sldMk cId="548301041" sldId="297"/>
            <ac:spMk id="6" creationId="{007A60BD-052F-AFAB-530C-2E58F36874EA}"/>
          </ac:spMkLst>
        </pc:spChg>
        <pc:spChg chg="del">
          <ac:chgData name="Toms, Autumn M" userId="c32d7983-b184-4028-bfff-4ce87a248fdc" providerId="ADAL" clId="{88F9B3CC-1B05-4B57-8860-2D9808349E00}" dt="2023-04-18T23:49:28.331" v="544" actId="478"/>
          <ac:spMkLst>
            <pc:docMk/>
            <pc:sldMk cId="548301041" sldId="297"/>
            <ac:spMk id="7" creationId="{3BCFC95E-E106-BAD7-8B34-811C6B5B2CB8}"/>
          </ac:spMkLst>
        </pc:spChg>
        <pc:spChg chg="del">
          <ac:chgData name="Toms, Autumn M" userId="c32d7983-b184-4028-bfff-4ce87a248fdc" providerId="ADAL" clId="{88F9B3CC-1B05-4B57-8860-2D9808349E00}" dt="2023-04-18T23:49:28.331" v="544" actId="478"/>
          <ac:spMkLst>
            <pc:docMk/>
            <pc:sldMk cId="548301041" sldId="297"/>
            <ac:spMk id="8" creationId="{3AD8C88C-52AE-B683-F3EA-371F839A6309}"/>
          </ac:spMkLst>
        </pc:spChg>
        <pc:spChg chg="del">
          <ac:chgData name="Toms, Autumn M" userId="c32d7983-b184-4028-bfff-4ce87a248fdc" providerId="ADAL" clId="{88F9B3CC-1B05-4B57-8860-2D9808349E00}" dt="2023-04-18T23:49:28.331" v="544" actId="478"/>
          <ac:spMkLst>
            <pc:docMk/>
            <pc:sldMk cId="548301041" sldId="297"/>
            <ac:spMk id="9" creationId="{5F71A76D-825F-40B9-A343-A33300C90062}"/>
          </ac:spMkLst>
        </pc:spChg>
        <pc:spChg chg="del">
          <ac:chgData name="Toms, Autumn M" userId="c32d7983-b184-4028-bfff-4ce87a248fdc" providerId="ADAL" clId="{88F9B3CC-1B05-4B57-8860-2D9808349E00}" dt="2023-04-18T23:49:28.331" v="544" actId="478"/>
          <ac:spMkLst>
            <pc:docMk/>
            <pc:sldMk cId="548301041" sldId="297"/>
            <ac:spMk id="10" creationId="{B12E1D6C-6A80-1F65-F41F-570EF8592BC1}"/>
          </ac:spMkLst>
        </pc:spChg>
        <pc:spChg chg="del">
          <ac:chgData name="Toms, Autumn M" userId="c32d7983-b184-4028-bfff-4ce87a248fdc" providerId="ADAL" clId="{88F9B3CC-1B05-4B57-8860-2D9808349E00}" dt="2023-04-18T23:49:28.331" v="544" actId="478"/>
          <ac:spMkLst>
            <pc:docMk/>
            <pc:sldMk cId="548301041" sldId="297"/>
            <ac:spMk id="11" creationId="{904A1CEA-9006-C0EB-5A18-9969435B23C1}"/>
          </ac:spMkLst>
        </pc:spChg>
        <pc:spChg chg="add mod">
          <ac:chgData name="Toms, Autumn M" userId="c32d7983-b184-4028-bfff-4ce87a248fdc" providerId="ADAL" clId="{88F9B3CC-1B05-4B57-8860-2D9808349E00}" dt="2023-04-19T16:32:04.482" v="4673" actId="20577"/>
          <ac:spMkLst>
            <pc:docMk/>
            <pc:sldMk cId="548301041" sldId="297"/>
            <ac:spMk id="13" creationId="{C64B7F92-13B9-FB67-2A1B-C0CDFB16881E}"/>
          </ac:spMkLst>
        </pc:spChg>
        <pc:picChg chg="add del mod">
          <ac:chgData name="Toms, Autumn M" userId="c32d7983-b184-4028-bfff-4ce87a248fdc" providerId="ADAL" clId="{88F9B3CC-1B05-4B57-8860-2D9808349E00}" dt="2023-04-19T15:17:14.005" v="3303" actId="478"/>
          <ac:picMkLst>
            <pc:docMk/>
            <pc:sldMk cId="548301041" sldId="297"/>
            <ac:picMk id="12" creationId="{F740E33E-94EA-8AE7-7A5A-955EB2B89BF0}"/>
          </ac:picMkLst>
        </pc:picChg>
        <pc:picChg chg="add mod">
          <ac:chgData name="Toms, Autumn M" userId="c32d7983-b184-4028-bfff-4ce87a248fdc" providerId="ADAL" clId="{88F9B3CC-1B05-4B57-8860-2D9808349E00}" dt="2023-04-19T15:17:27.845" v="3307" actId="1076"/>
          <ac:picMkLst>
            <pc:docMk/>
            <pc:sldMk cId="548301041" sldId="297"/>
            <ac:picMk id="15" creationId="{3F154D7A-AA46-30DC-D7B3-EC72CD2A5802}"/>
          </ac:picMkLst>
        </pc:picChg>
      </pc:sldChg>
      <pc:sldChg chg="addSp delSp modSp new mod">
        <pc:chgData name="Toms, Autumn M" userId="c32d7983-b184-4028-bfff-4ce87a248fdc" providerId="ADAL" clId="{88F9B3CC-1B05-4B57-8860-2D9808349E00}" dt="2023-04-19T15:58:17.082" v="4559" actId="20577"/>
        <pc:sldMkLst>
          <pc:docMk/>
          <pc:sldMk cId="3174124567" sldId="298"/>
        </pc:sldMkLst>
        <pc:spChg chg="mod">
          <ac:chgData name="Toms, Autumn M" userId="c32d7983-b184-4028-bfff-4ce87a248fdc" providerId="ADAL" clId="{88F9B3CC-1B05-4B57-8860-2D9808349E00}" dt="2023-04-19T15:54:03.749" v="4289" actId="20577"/>
          <ac:spMkLst>
            <pc:docMk/>
            <pc:sldMk cId="3174124567" sldId="298"/>
            <ac:spMk id="2" creationId="{087E5A78-7044-2929-BAF9-8AC16ED25774}"/>
          </ac:spMkLst>
        </pc:spChg>
        <pc:spChg chg="del">
          <ac:chgData name="Toms, Autumn M" userId="c32d7983-b184-4028-bfff-4ce87a248fdc" providerId="ADAL" clId="{88F9B3CC-1B05-4B57-8860-2D9808349E00}" dt="2023-04-18T23:50:20.988" v="555" actId="478"/>
          <ac:spMkLst>
            <pc:docMk/>
            <pc:sldMk cId="3174124567" sldId="298"/>
            <ac:spMk id="3" creationId="{127E1784-4675-7AD7-E5E5-A838F8A7A97A}"/>
          </ac:spMkLst>
        </pc:spChg>
        <pc:spChg chg="del">
          <ac:chgData name="Toms, Autumn M" userId="c32d7983-b184-4028-bfff-4ce87a248fdc" providerId="ADAL" clId="{88F9B3CC-1B05-4B57-8860-2D9808349E00}" dt="2023-04-18T23:50:20.988" v="555" actId="478"/>
          <ac:spMkLst>
            <pc:docMk/>
            <pc:sldMk cId="3174124567" sldId="298"/>
            <ac:spMk id="4" creationId="{3CB10282-2369-50FC-E3CA-AF3B8105C8B5}"/>
          </ac:spMkLst>
        </pc:spChg>
        <pc:spChg chg="del">
          <ac:chgData name="Toms, Autumn M" userId="c32d7983-b184-4028-bfff-4ce87a248fdc" providerId="ADAL" clId="{88F9B3CC-1B05-4B57-8860-2D9808349E00}" dt="2023-04-18T23:50:20.988" v="555" actId="478"/>
          <ac:spMkLst>
            <pc:docMk/>
            <pc:sldMk cId="3174124567" sldId="298"/>
            <ac:spMk id="5" creationId="{5131CC4B-C290-A87F-8BB6-1ACCBC97CB07}"/>
          </ac:spMkLst>
        </pc:spChg>
        <pc:spChg chg="del">
          <ac:chgData name="Toms, Autumn M" userId="c32d7983-b184-4028-bfff-4ce87a248fdc" providerId="ADAL" clId="{88F9B3CC-1B05-4B57-8860-2D9808349E00}" dt="2023-04-18T23:50:20.988" v="555" actId="478"/>
          <ac:spMkLst>
            <pc:docMk/>
            <pc:sldMk cId="3174124567" sldId="298"/>
            <ac:spMk id="6" creationId="{CA547984-ACD1-026E-3B5E-D372EA06F577}"/>
          </ac:spMkLst>
        </pc:spChg>
        <pc:spChg chg="del">
          <ac:chgData name="Toms, Autumn M" userId="c32d7983-b184-4028-bfff-4ce87a248fdc" providerId="ADAL" clId="{88F9B3CC-1B05-4B57-8860-2D9808349E00}" dt="2023-04-18T23:50:20.988" v="555" actId="478"/>
          <ac:spMkLst>
            <pc:docMk/>
            <pc:sldMk cId="3174124567" sldId="298"/>
            <ac:spMk id="7" creationId="{EDA605CD-59B2-23FF-9BA0-1B4709ED3358}"/>
          </ac:spMkLst>
        </pc:spChg>
        <pc:spChg chg="del">
          <ac:chgData name="Toms, Autumn M" userId="c32d7983-b184-4028-bfff-4ce87a248fdc" providerId="ADAL" clId="{88F9B3CC-1B05-4B57-8860-2D9808349E00}" dt="2023-04-18T23:50:20.988" v="555" actId="478"/>
          <ac:spMkLst>
            <pc:docMk/>
            <pc:sldMk cId="3174124567" sldId="298"/>
            <ac:spMk id="8" creationId="{57CCFD3B-2B22-74BB-E232-75BB1C24C955}"/>
          </ac:spMkLst>
        </pc:spChg>
        <pc:spChg chg="del">
          <ac:chgData name="Toms, Autumn M" userId="c32d7983-b184-4028-bfff-4ce87a248fdc" providerId="ADAL" clId="{88F9B3CC-1B05-4B57-8860-2D9808349E00}" dt="2023-04-18T23:50:20.988" v="555" actId="478"/>
          <ac:spMkLst>
            <pc:docMk/>
            <pc:sldMk cId="3174124567" sldId="298"/>
            <ac:spMk id="9" creationId="{A351BB55-B112-AED8-18D1-1BBEC938F07E}"/>
          </ac:spMkLst>
        </pc:spChg>
        <pc:spChg chg="del">
          <ac:chgData name="Toms, Autumn M" userId="c32d7983-b184-4028-bfff-4ce87a248fdc" providerId="ADAL" clId="{88F9B3CC-1B05-4B57-8860-2D9808349E00}" dt="2023-04-18T23:50:20.988" v="555" actId="478"/>
          <ac:spMkLst>
            <pc:docMk/>
            <pc:sldMk cId="3174124567" sldId="298"/>
            <ac:spMk id="10" creationId="{B20DD6A2-D9F6-53E2-3227-A9E1B2B9E9AF}"/>
          </ac:spMkLst>
        </pc:spChg>
        <pc:spChg chg="del">
          <ac:chgData name="Toms, Autumn M" userId="c32d7983-b184-4028-bfff-4ce87a248fdc" providerId="ADAL" clId="{88F9B3CC-1B05-4B57-8860-2D9808349E00}" dt="2023-04-18T23:50:20.988" v="555" actId="478"/>
          <ac:spMkLst>
            <pc:docMk/>
            <pc:sldMk cId="3174124567" sldId="298"/>
            <ac:spMk id="11" creationId="{F4BA26AC-7B06-ED48-D5E4-FB83D982FD14}"/>
          </ac:spMkLst>
        </pc:spChg>
        <pc:spChg chg="add mod">
          <ac:chgData name="Toms, Autumn M" userId="c32d7983-b184-4028-bfff-4ce87a248fdc" providerId="ADAL" clId="{88F9B3CC-1B05-4B57-8860-2D9808349E00}" dt="2023-04-19T15:58:17.082" v="4559" actId="20577"/>
          <ac:spMkLst>
            <pc:docMk/>
            <pc:sldMk cId="3174124567" sldId="298"/>
            <ac:spMk id="16" creationId="{2461D202-2F72-3F24-68C8-1CFC264CEF4A}"/>
          </ac:spMkLst>
        </pc:spChg>
        <pc:spChg chg="add del">
          <ac:chgData name="Toms, Autumn M" userId="c32d7983-b184-4028-bfff-4ce87a248fdc" providerId="ADAL" clId="{88F9B3CC-1B05-4B57-8860-2D9808349E00}" dt="2023-04-19T04:18:25.765" v="2550"/>
          <ac:spMkLst>
            <pc:docMk/>
            <pc:sldMk cId="3174124567" sldId="298"/>
            <ac:spMk id="17" creationId="{41379C2C-337B-B3FD-F0D8-14ABBD442B42}"/>
          </ac:spMkLst>
        </pc:spChg>
        <pc:picChg chg="add del mod">
          <ac:chgData name="Toms, Autumn M" userId="c32d7983-b184-4028-bfff-4ce87a248fdc" providerId="ADAL" clId="{88F9B3CC-1B05-4B57-8860-2D9808349E00}" dt="2023-04-18T23:51:29.302" v="559" actId="478"/>
          <ac:picMkLst>
            <pc:docMk/>
            <pc:sldMk cId="3174124567" sldId="298"/>
            <ac:picMk id="13" creationId="{518291FB-C369-4B54-8261-4A9BC7CDD753}"/>
          </ac:picMkLst>
        </pc:picChg>
        <pc:picChg chg="add mod">
          <ac:chgData name="Toms, Autumn M" userId="c32d7983-b184-4028-bfff-4ce87a248fdc" providerId="ADAL" clId="{88F9B3CC-1B05-4B57-8860-2D9808349E00}" dt="2023-04-19T15:54:29.415" v="4357" actId="1037"/>
          <ac:picMkLst>
            <pc:docMk/>
            <pc:sldMk cId="3174124567" sldId="298"/>
            <ac:picMk id="15" creationId="{2F0141A2-17A6-BAC7-A060-58BB9BA66CCB}"/>
          </ac:picMkLst>
        </pc:picChg>
      </pc:sldChg>
      <pc:sldChg chg="new del">
        <pc:chgData name="Toms, Autumn M" userId="c32d7983-b184-4028-bfff-4ce87a248fdc" providerId="ADAL" clId="{88F9B3CC-1B05-4B57-8860-2D9808349E00}" dt="2023-04-18T23:58:29.546" v="818" actId="47"/>
        <pc:sldMkLst>
          <pc:docMk/>
          <pc:sldMk cId="3010132156" sldId="299"/>
        </pc:sldMkLst>
      </pc:sldChg>
      <pc:sldChg chg="addSp delSp modSp new mod">
        <pc:chgData name="Toms, Autumn M" userId="c32d7983-b184-4028-bfff-4ce87a248fdc" providerId="ADAL" clId="{88F9B3CC-1B05-4B57-8860-2D9808349E00}" dt="2023-04-19T16:35:53.106" v="4760" actId="20577"/>
        <pc:sldMkLst>
          <pc:docMk/>
          <pc:sldMk cId="950785328" sldId="300"/>
        </pc:sldMkLst>
        <pc:spChg chg="mod">
          <ac:chgData name="Toms, Autumn M" userId="c32d7983-b184-4028-bfff-4ce87a248fdc" providerId="ADAL" clId="{88F9B3CC-1B05-4B57-8860-2D9808349E00}" dt="2023-04-18T23:59:00.399" v="830" actId="20577"/>
          <ac:spMkLst>
            <pc:docMk/>
            <pc:sldMk cId="950785328" sldId="300"/>
            <ac:spMk id="2" creationId="{C738B87D-181D-894A-9AC8-F6242F8CB9AC}"/>
          </ac:spMkLst>
        </pc:spChg>
        <pc:spChg chg="del">
          <ac:chgData name="Toms, Autumn M" userId="c32d7983-b184-4028-bfff-4ce87a248fdc" providerId="ADAL" clId="{88F9B3CC-1B05-4B57-8860-2D9808349E00}" dt="2023-04-18T23:58:42.143" v="822" actId="478"/>
          <ac:spMkLst>
            <pc:docMk/>
            <pc:sldMk cId="950785328" sldId="300"/>
            <ac:spMk id="3" creationId="{810D0C25-14FE-1242-2080-10BC9CEB76D6}"/>
          </ac:spMkLst>
        </pc:spChg>
        <pc:spChg chg="del">
          <ac:chgData name="Toms, Autumn M" userId="c32d7983-b184-4028-bfff-4ce87a248fdc" providerId="ADAL" clId="{88F9B3CC-1B05-4B57-8860-2D9808349E00}" dt="2023-04-18T23:58:42.143" v="822" actId="478"/>
          <ac:spMkLst>
            <pc:docMk/>
            <pc:sldMk cId="950785328" sldId="300"/>
            <ac:spMk id="4" creationId="{3E91D5B7-19CB-CA1C-9AC3-069FC89B6137}"/>
          </ac:spMkLst>
        </pc:spChg>
        <pc:spChg chg="del">
          <ac:chgData name="Toms, Autumn M" userId="c32d7983-b184-4028-bfff-4ce87a248fdc" providerId="ADAL" clId="{88F9B3CC-1B05-4B57-8860-2D9808349E00}" dt="2023-04-18T23:58:42.143" v="822" actId="478"/>
          <ac:spMkLst>
            <pc:docMk/>
            <pc:sldMk cId="950785328" sldId="300"/>
            <ac:spMk id="5" creationId="{61A51868-DA58-E7C4-3B98-9D4A1DEA2B2A}"/>
          </ac:spMkLst>
        </pc:spChg>
        <pc:spChg chg="del">
          <ac:chgData name="Toms, Autumn M" userId="c32d7983-b184-4028-bfff-4ce87a248fdc" providerId="ADAL" clId="{88F9B3CC-1B05-4B57-8860-2D9808349E00}" dt="2023-04-18T23:58:42.143" v="822" actId="478"/>
          <ac:spMkLst>
            <pc:docMk/>
            <pc:sldMk cId="950785328" sldId="300"/>
            <ac:spMk id="6" creationId="{4A8579F6-2693-5CA5-17E8-341EE7119D43}"/>
          </ac:spMkLst>
        </pc:spChg>
        <pc:spChg chg="del">
          <ac:chgData name="Toms, Autumn M" userId="c32d7983-b184-4028-bfff-4ce87a248fdc" providerId="ADAL" clId="{88F9B3CC-1B05-4B57-8860-2D9808349E00}" dt="2023-04-18T23:58:42.143" v="822" actId="478"/>
          <ac:spMkLst>
            <pc:docMk/>
            <pc:sldMk cId="950785328" sldId="300"/>
            <ac:spMk id="7" creationId="{2C63348A-5368-904D-5C42-88E8D8CDA6AC}"/>
          </ac:spMkLst>
        </pc:spChg>
        <pc:spChg chg="del">
          <ac:chgData name="Toms, Autumn M" userId="c32d7983-b184-4028-bfff-4ce87a248fdc" providerId="ADAL" clId="{88F9B3CC-1B05-4B57-8860-2D9808349E00}" dt="2023-04-18T23:58:42.143" v="822" actId="478"/>
          <ac:spMkLst>
            <pc:docMk/>
            <pc:sldMk cId="950785328" sldId="300"/>
            <ac:spMk id="8" creationId="{D5AA07DF-25F6-1363-9A07-1DB33D4C2E16}"/>
          </ac:spMkLst>
        </pc:spChg>
        <pc:spChg chg="del">
          <ac:chgData name="Toms, Autumn M" userId="c32d7983-b184-4028-bfff-4ce87a248fdc" providerId="ADAL" clId="{88F9B3CC-1B05-4B57-8860-2D9808349E00}" dt="2023-04-18T23:58:42.143" v="822" actId="478"/>
          <ac:spMkLst>
            <pc:docMk/>
            <pc:sldMk cId="950785328" sldId="300"/>
            <ac:spMk id="9" creationId="{4EB54F36-1213-EE3C-CF12-20C88945C091}"/>
          </ac:spMkLst>
        </pc:spChg>
        <pc:spChg chg="del">
          <ac:chgData name="Toms, Autumn M" userId="c32d7983-b184-4028-bfff-4ce87a248fdc" providerId="ADAL" clId="{88F9B3CC-1B05-4B57-8860-2D9808349E00}" dt="2023-04-18T23:58:42.143" v="822" actId="478"/>
          <ac:spMkLst>
            <pc:docMk/>
            <pc:sldMk cId="950785328" sldId="300"/>
            <ac:spMk id="10" creationId="{6C0E91F7-DA1E-E2A0-2232-AE1FB2388A9A}"/>
          </ac:spMkLst>
        </pc:spChg>
        <pc:spChg chg="del">
          <ac:chgData name="Toms, Autumn M" userId="c32d7983-b184-4028-bfff-4ce87a248fdc" providerId="ADAL" clId="{88F9B3CC-1B05-4B57-8860-2D9808349E00}" dt="2023-04-18T23:58:42.143" v="822" actId="478"/>
          <ac:spMkLst>
            <pc:docMk/>
            <pc:sldMk cId="950785328" sldId="300"/>
            <ac:spMk id="11" creationId="{98D2DAD1-DF0B-047C-36ED-F485E2DF9DAB}"/>
          </ac:spMkLst>
        </pc:spChg>
        <pc:spChg chg="del">
          <ac:chgData name="Toms, Autumn M" userId="c32d7983-b184-4028-bfff-4ce87a248fdc" providerId="ADAL" clId="{88F9B3CC-1B05-4B57-8860-2D9808349E00}" dt="2023-04-18T23:58:42.143" v="822" actId="478"/>
          <ac:spMkLst>
            <pc:docMk/>
            <pc:sldMk cId="950785328" sldId="300"/>
            <ac:spMk id="12" creationId="{4BB189E3-86B4-D333-E8AC-3AF615BFDC0A}"/>
          </ac:spMkLst>
        </pc:spChg>
        <pc:spChg chg="del">
          <ac:chgData name="Toms, Autumn M" userId="c32d7983-b184-4028-bfff-4ce87a248fdc" providerId="ADAL" clId="{88F9B3CC-1B05-4B57-8860-2D9808349E00}" dt="2023-04-18T23:58:42.143" v="822" actId="478"/>
          <ac:spMkLst>
            <pc:docMk/>
            <pc:sldMk cId="950785328" sldId="300"/>
            <ac:spMk id="13" creationId="{4ECACA0D-6F52-AEBD-05E9-48B2339457EB}"/>
          </ac:spMkLst>
        </pc:spChg>
        <pc:spChg chg="del">
          <ac:chgData name="Toms, Autumn M" userId="c32d7983-b184-4028-bfff-4ce87a248fdc" providerId="ADAL" clId="{88F9B3CC-1B05-4B57-8860-2D9808349E00}" dt="2023-04-18T23:58:42.143" v="822" actId="478"/>
          <ac:spMkLst>
            <pc:docMk/>
            <pc:sldMk cId="950785328" sldId="300"/>
            <ac:spMk id="14" creationId="{C3438F58-A974-B013-81DD-D9DD4A0FA3CE}"/>
          </ac:spMkLst>
        </pc:spChg>
        <pc:spChg chg="del">
          <ac:chgData name="Toms, Autumn M" userId="c32d7983-b184-4028-bfff-4ce87a248fdc" providerId="ADAL" clId="{88F9B3CC-1B05-4B57-8860-2D9808349E00}" dt="2023-04-18T23:58:42.143" v="822" actId="478"/>
          <ac:spMkLst>
            <pc:docMk/>
            <pc:sldMk cId="950785328" sldId="300"/>
            <ac:spMk id="15" creationId="{18A39E80-4002-8091-91EF-E3BDE2FE46AC}"/>
          </ac:spMkLst>
        </pc:spChg>
        <pc:spChg chg="del">
          <ac:chgData name="Toms, Autumn M" userId="c32d7983-b184-4028-bfff-4ce87a248fdc" providerId="ADAL" clId="{88F9B3CC-1B05-4B57-8860-2D9808349E00}" dt="2023-04-18T23:58:37.960" v="821" actId="478"/>
          <ac:spMkLst>
            <pc:docMk/>
            <pc:sldMk cId="950785328" sldId="300"/>
            <ac:spMk id="16" creationId="{D8720E9E-830F-699F-2ACB-A3E92B851E0B}"/>
          </ac:spMkLst>
        </pc:spChg>
        <pc:spChg chg="del">
          <ac:chgData name="Toms, Autumn M" userId="c32d7983-b184-4028-bfff-4ce87a248fdc" providerId="ADAL" clId="{88F9B3CC-1B05-4B57-8860-2D9808349E00}" dt="2023-04-18T23:58:36.006" v="820" actId="478"/>
          <ac:spMkLst>
            <pc:docMk/>
            <pc:sldMk cId="950785328" sldId="300"/>
            <ac:spMk id="17" creationId="{B0BCEACE-5EBB-8839-A2DB-F22FBA7C2BCD}"/>
          </ac:spMkLst>
        </pc:spChg>
        <pc:spChg chg="del">
          <ac:chgData name="Toms, Autumn M" userId="c32d7983-b184-4028-bfff-4ce87a248fdc" providerId="ADAL" clId="{88F9B3CC-1B05-4B57-8860-2D9808349E00}" dt="2023-04-18T23:58:34.350" v="819" actId="478"/>
          <ac:spMkLst>
            <pc:docMk/>
            <pc:sldMk cId="950785328" sldId="300"/>
            <ac:spMk id="18" creationId="{55F48ECB-ABCB-3965-0320-C93F7F8F669E}"/>
          </ac:spMkLst>
        </pc:spChg>
        <pc:spChg chg="add mod">
          <ac:chgData name="Toms, Autumn M" userId="c32d7983-b184-4028-bfff-4ce87a248fdc" providerId="ADAL" clId="{88F9B3CC-1B05-4B57-8860-2D9808349E00}" dt="2023-04-19T16:35:53.106" v="4760" actId="20577"/>
          <ac:spMkLst>
            <pc:docMk/>
            <pc:sldMk cId="950785328" sldId="300"/>
            <ac:spMk id="19" creationId="{B205AF7A-5D43-7EBB-F5C3-C29C8EA36C21}"/>
          </ac:spMkLst>
        </pc:spChg>
      </pc:sldChg>
      <pc:sldChg chg="delSp modSp new mod">
        <pc:chgData name="Toms, Autumn M" userId="c32d7983-b184-4028-bfff-4ce87a248fdc" providerId="ADAL" clId="{88F9B3CC-1B05-4B57-8860-2D9808349E00}" dt="2023-04-19T04:19:41.301" v="2657" actId="478"/>
        <pc:sldMkLst>
          <pc:docMk/>
          <pc:sldMk cId="1074301164" sldId="301"/>
        </pc:sldMkLst>
        <pc:spChg chg="mod">
          <ac:chgData name="Toms, Autumn M" userId="c32d7983-b184-4028-bfff-4ce87a248fdc" providerId="ADAL" clId="{88F9B3CC-1B05-4B57-8860-2D9808349E00}" dt="2023-04-19T04:19:31.409" v="2654" actId="20577"/>
          <ac:spMkLst>
            <pc:docMk/>
            <pc:sldMk cId="1074301164" sldId="301"/>
            <ac:spMk id="2" creationId="{B01791CF-C60A-50D1-FC97-8633EE82782B}"/>
          </ac:spMkLst>
        </pc:spChg>
        <pc:spChg chg="mod">
          <ac:chgData name="Toms, Autumn M" userId="c32d7983-b184-4028-bfff-4ce87a248fdc" providerId="ADAL" clId="{88F9B3CC-1B05-4B57-8860-2D9808349E00}" dt="2023-04-19T02:49:47.797" v="931" actId="20577"/>
          <ac:spMkLst>
            <pc:docMk/>
            <pc:sldMk cId="1074301164" sldId="301"/>
            <ac:spMk id="3" creationId="{F38FD07C-5B10-0F0D-28D5-C0A71BF7A608}"/>
          </ac:spMkLst>
        </pc:spChg>
        <pc:spChg chg="del">
          <ac:chgData name="Toms, Autumn M" userId="c32d7983-b184-4028-bfff-4ce87a248fdc" providerId="ADAL" clId="{88F9B3CC-1B05-4B57-8860-2D9808349E00}" dt="2023-04-19T04:19:36.582" v="2655" actId="478"/>
          <ac:spMkLst>
            <pc:docMk/>
            <pc:sldMk cId="1074301164" sldId="301"/>
            <ac:spMk id="4" creationId="{5F68CF9B-3ECA-C985-6F57-2BC6BBB56857}"/>
          </ac:spMkLst>
        </pc:spChg>
        <pc:spChg chg="del">
          <ac:chgData name="Toms, Autumn M" userId="c32d7983-b184-4028-bfff-4ce87a248fdc" providerId="ADAL" clId="{88F9B3CC-1B05-4B57-8860-2D9808349E00}" dt="2023-04-19T04:19:38.113" v="2656" actId="478"/>
          <ac:spMkLst>
            <pc:docMk/>
            <pc:sldMk cId="1074301164" sldId="301"/>
            <ac:spMk id="5" creationId="{F2FB259E-B24E-6707-B6E9-61901BC20CD2}"/>
          </ac:spMkLst>
        </pc:spChg>
        <pc:spChg chg="del">
          <ac:chgData name="Toms, Autumn M" userId="c32d7983-b184-4028-bfff-4ce87a248fdc" providerId="ADAL" clId="{88F9B3CC-1B05-4B57-8860-2D9808349E00}" dt="2023-04-19T04:19:41.301" v="2657" actId="478"/>
          <ac:spMkLst>
            <pc:docMk/>
            <pc:sldMk cId="1074301164" sldId="301"/>
            <ac:spMk id="6" creationId="{CF9B6CB6-D099-3DA4-A448-9914E57244AC}"/>
          </ac:spMkLst>
        </pc:spChg>
      </pc:sldChg>
      <pc:sldChg chg="modSp add mod">
        <pc:chgData name="Toms, Autumn M" userId="c32d7983-b184-4028-bfff-4ce87a248fdc" providerId="ADAL" clId="{88F9B3CC-1B05-4B57-8860-2D9808349E00}" dt="2023-04-19T15:48:15.852" v="4245" actId="6549"/>
        <pc:sldMkLst>
          <pc:docMk/>
          <pc:sldMk cId="2501467899" sldId="302"/>
        </pc:sldMkLst>
        <pc:spChg chg="mod">
          <ac:chgData name="Toms, Autumn M" userId="c32d7983-b184-4028-bfff-4ce87a248fdc" providerId="ADAL" clId="{88F9B3CC-1B05-4B57-8860-2D9808349E00}" dt="2023-04-19T15:48:15.852" v="4245" actId="6549"/>
          <ac:spMkLst>
            <pc:docMk/>
            <pc:sldMk cId="2501467899" sldId="302"/>
            <ac:spMk id="13" creationId="{C64B7F92-13B9-FB67-2A1B-C0CDFB16881E}"/>
          </ac:spMkLst>
        </pc:spChg>
      </pc:sldChg>
      <pc:sldChg chg="addSp delSp modSp new mod">
        <pc:chgData name="Toms, Autumn M" userId="c32d7983-b184-4028-bfff-4ce87a248fdc" providerId="ADAL" clId="{88F9B3CC-1B05-4B57-8860-2D9808349E00}" dt="2023-04-19T05:00:18.580" v="2859" actId="1035"/>
        <pc:sldMkLst>
          <pc:docMk/>
          <pc:sldMk cId="2954675189" sldId="303"/>
        </pc:sldMkLst>
        <pc:spChg chg="mod">
          <ac:chgData name="Toms, Autumn M" userId="c32d7983-b184-4028-bfff-4ce87a248fdc" providerId="ADAL" clId="{88F9B3CC-1B05-4B57-8860-2D9808349E00}" dt="2023-04-19T05:00:18.580" v="2859" actId="1035"/>
          <ac:spMkLst>
            <pc:docMk/>
            <pc:sldMk cId="2954675189" sldId="303"/>
            <ac:spMk id="2" creationId="{73894014-0F49-0EAA-7E33-ACF412388622}"/>
          </ac:spMkLst>
        </pc:spChg>
        <pc:spChg chg="del">
          <ac:chgData name="Toms, Autumn M" userId="c32d7983-b184-4028-bfff-4ce87a248fdc" providerId="ADAL" clId="{88F9B3CC-1B05-4B57-8860-2D9808349E00}" dt="2023-04-19T04:32:16.471" v="2720" actId="478"/>
          <ac:spMkLst>
            <pc:docMk/>
            <pc:sldMk cId="2954675189" sldId="303"/>
            <ac:spMk id="3" creationId="{3826C620-88FF-339F-5156-A60D81DF12BA}"/>
          </ac:spMkLst>
        </pc:spChg>
        <pc:spChg chg="del">
          <ac:chgData name="Toms, Autumn M" userId="c32d7983-b184-4028-bfff-4ce87a248fdc" providerId="ADAL" clId="{88F9B3CC-1B05-4B57-8860-2D9808349E00}" dt="2023-04-19T04:32:16.471" v="2720" actId="478"/>
          <ac:spMkLst>
            <pc:docMk/>
            <pc:sldMk cId="2954675189" sldId="303"/>
            <ac:spMk id="4" creationId="{24086C3A-E279-6CDD-CD6A-63CBA7D5DAE7}"/>
          </ac:spMkLst>
        </pc:spChg>
        <pc:spChg chg="del">
          <ac:chgData name="Toms, Autumn M" userId="c32d7983-b184-4028-bfff-4ce87a248fdc" providerId="ADAL" clId="{88F9B3CC-1B05-4B57-8860-2D9808349E00}" dt="2023-04-19T04:32:16.471" v="2720" actId="478"/>
          <ac:spMkLst>
            <pc:docMk/>
            <pc:sldMk cId="2954675189" sldId="303"/>
            <ac:spMk id="5" creationId="{48214382-B840-3979-BC2F-63F59D38164F}"/>
          </ac:spMkLst>
        </pc:spChg>
        <pc:spChg chg="del">
          <ac:chgData name="Toms, Autumn M" userId="c32d7983-b184-4028-bfff-4ce87a248fdc" providerId="ADAL" clId="{88F9B3CC-1B05-4B57-8860-2D9808349E00}" dt="2023-04-19T04:32:16.471" v="2720" actId="478"/>
          <ac:spMkLst>
            <pc:docMk/>
            <pc:sldMk cId="2954675189" sldId="303"/>
            <ac:spMk id="6" creationId="{599E2979-DA57-B55E-B34C-30F76DB65727}"/>
          </ac:spMkLst>
        </pc:spChg>
        <pc:spChg chg="del">
          <ac:chgData name="Toms, Autumn M" userId="c32d7983-b184-4028-bfff-4ce87a248fdc" providerId="ADAL" clId="{88F9B3CC-1B05-4B57-8860-2D9808349E00}" dt="2023-04-19T04:29:50.061" v="2717" actId="478"/>
          <ac:spMkLst>
            <pc:docMk/>
            <pc:sldMk cId="2954675189" sldId="303"/>
            <ac:spMk id="7" creationId="{910DDE51-ACD6-0D63-2BC7-759F3C54809E}"/>
          </ac:spMkLst>
        </pc:spChg>
        <pc:spChg chg="del">
          <ac:chgData name="Toms, Autumn M" userId="c32d7983-b184-4028-bfff-4ce87a248fdc" providerId="ADAL" clId="{88F9B3CC-1B05-4B57-8860-2D9808349E00}" dt="2023-04-19T04:29:50.061" v="2717" actId="478"/>
          <ac:spMkLst>
            <pc:docMk/>
            <pc:sldMk cId="2954675189" sldId="303"/>
            <ac:spMk id="8" creationId="{E8DD6DC1-83C9-DCF3-CC84-49A1C4CDD7C1}"/>
          </ac:spMkLst>
        </pc:spChg>
        <pc:spChg chg="del">
          <ac:chgData name="Toms, Autumn M" userId="c32d7983-b184-4028-bfff-4ce87a248fdc" providerId="ADAL" clId="{88F9B3CC-1B05-4B57-8860-2D9808349E00}" dt="2023-04-19T04:29:50.061" v="2717" actId="478"/>
          <ac:spMkLst>
            <pc:docMk/>
            <pc:sldMk cId="2954675189" sldId="303"/>
            <ac:spMk id="9" creationId="{F12046A3-E512-3CA9-E82F-3DA5541F25C8}"/>
          </ac:spMkLst>
        </pc:spChg>
        <pc:spChg chg="add mod">
          <ac:chgData name="Toms, Autumn M" userId="c32d7983-b184-4028-bfff-4ce87a248fdc" providerId="ADAL" clId="{88F9B3CC-1B05-4B57-8860-2D9808349E00}" dt="2023-04-19T04:33:22.805" v="2741" actId="1076"/>
          <ac:spMkLst>
            <pc:docMk/>
            <pc:sldMk cId="2954675189" sldId="303"/>
            <ac:spMk id="12" creationId="{06B40E61-C84B-90B2-805C-EA73C543C935}"/>
          </ac:spMkLst>
        </pc:spChg>
        <pc:spChg chg="add mod">
          <ac:chgData name="Toms, Autumn M" userId="c32d7983-b184-4028-bfff-4ce87a248fdc" providerId="ADAL" clId="{88F9B3CC-1B05-4B57-8860-2D9808349E00}" dt="2023-04-19T04:34:32.521" v="2745" actId="20577"/>
          <ac:spMkLst>
            <pc:docMk/>
            <pc:sldMk cId="2954675189" sldId="303"/>
            <ac:spMk id="13" creationId="{FFE632D2-7F35-7CB0-0875-4E74A53943FA}"/>
          </ac:spMkLst>
        </pc:spChg>
        <pc:spChg chg="add mod">
          <ac:chgData name="Toms, Autumn M" userId="c32d7983-b184-4028-bfff-4ce87a248fdc" providerId="ADAL" clId="{88F9B3CC-1B05-4B57-8860-2D9808349E00}" dt="2023-04-19T04:34:47.389" v="2747" actId="20577"/>
          <ac:spMkLst>
            <pc:docMk/>
            <pc:sldMk cId="2954675189" sldId="303"/>
            <ac:spMk id="14" creationId="{90E2C45F-6D08-554B-B677-7E21F701AD4E}"/>
          </ac:spMkLst>
        </pc:spChg>
        <pc:spChg chg="add mod">
          <ac:chgData name="Toms, Autumn M" userId="c32d7983-b184-4028-bfff-4ce87a248fdc" providerId="ADAL" clId="{88F9B3CC-1B05-4B57-8860-2D9808349E00}" dt="2023-04-19T04:34:07.480" v="2743" actId="20577"/>
          <ac:spMkLst>
            <pc:docMk/>
            <pc:sldMk cId="2954675189" sldId="303"/>
            <ac:spMk id="15" creationId="{E343C39E-BC65-360B-B06C-68C36418DDA0}"/>
          </ac:spMkLst>
        </pc:spChg>
        <pc:spChg chg="add mod">
          <ac:chgData name="Toms, Autumn M" userId="c32d7983-b184-4028-bfff-4ce87a248fdc" providerId="ADAL" clId="{88F9B3CC-1B05-4B57-8860-2D9808349E00}" dt="2023-04-19T04:34:55.999" v="2749" actId="20577"/>
          <ac:spMkLst>
            <pc:docMk/>
            <pc:sldMk cId="2954675189" sldId="303"/>
            <ac:spMk id="16" creationId="{52D421A5-AFAB-0982-8C6D-408AB716973F}"/>
          </ac:spMkLst>
        </pc:spChg>
        <pc:picChg chg="add mod">
          <ac:chgData name="Toms, Autumn M" userId="c32d7983-b184-4028-bfff-4ce87a248fdc" providerId="ADAL" clId="{88F9B3CC-1B05-4B57-8860-2D9808349E00}" dt="2023-04-19T04:33:09.643" v="2739" actId="1076"/>
          <ac:picMkLst>
            <pc:docMk/>
            <pc:sldMk cId="2954675189" sldId="303"/>
            <ac:picMk id="11" creationId="{59148692-E824-3F9B-029A-8CAA55411D67}"/>
          </ac:picMkLst>
        </pc:picChg>
      </pc:sldChg>
      <pc:sldChg chg="addSp delSp modSp add mod">
        <pc:chgData name="Toms, Autumn M" userId="c32d7983-b184-4028-bfff-4ce87a248fdc" providerId="ADAL" clId="{88F9B3CC-1B05-4B57-8860-2D9808349E00}" dt="2023-04-19T15:38:55.065" v="4138" actId="1076"/>
        <pc:sldMkLst>
          <pc:docMk/>
          <pc:sldMk cId="1769617747" sldId="304"/>
        </pc:sldMkLst>
        <pc:spChg chg="mod">
          <ac:chgData name="Toms, Autumn M" userId="c32d7983-b184-4028-bfff-4ce87a248fdc" providerId="ADAL" clId="{88F9B3CC-1B05-4B57-8860-2D9808349E00}" dt="2023-04-19T15:38:55.065" v="4138" actId="1076"/>
          <ac:spMkLst>
            <pc:docMk/>
            <pc:sldMk cId="1769617747" sldId="304"/>
            <ac:spMk id="2" creationId="{73894014-0F49-0EAA-7E33-ACF412388622}"/>
          </ac:spMkLst>
        </pc:spChg>
        <pc:spChg chg="add mod">
          <ac:chgData name="Toms, Autumn M" userId="c32d7983-b184-4028-bfff-4ce87a248fdc" providerId="ADAL" clId="{88F9B3CC-1B05-4B57-8860-2D9808349E00}" dt="2023-04-19T15:38:42.266" v="4134" actId="1076"/>
          <ac:spMkLst>
            <pc:docMk/>
            <pc:sldMk cId="1769617747" sldId="304"/>
            <ac:spMk id="9" creationId="{1EF7F6E0-1D48-32CF-870E-2E636629063C}"/>
          </ac:spMkLst>
        </pc:spChg>
        <pc:spChg chg="del">
          <ac:chgData name="Toms, Autumn M" userId="c32d7983-b184-4028-bfff-4ce87a248fdc" providerId="ADAL" clId="{88F9B3CC-1B05-4B57-8860-2D9808349E00}" dt="2023-04-19T04:55:26.048" v="2754" actId="478"/>
          <ac:spMkLst>
            <pc:docMk/>
            <pc:sldMk cId="1769617747" sldId="304"/>
            <ac:spMk id="12" creationId="{06B40E61-C84B-90B2-805C-EA73C543C935}"/>
          </ac:spMkLst>
        </pc:spChg>
        <pc:spChg chg="del">
          <ac:chgData name="Toms, Autumn M" userId="c32d7983-b184-4028-bfff-4ce87a248fdc" providerId="ADAL" clId="{88F9B3CC-1B05-4B57-8860-2D9808349E00}" dt="2023-04-19T04:55:26.048" v="2754" actId="478"/>
          <ac:spMkLst>
            <pc:docMk/>
            <pc:sldMk cId="1769617747" sldId="304"/>
            <ac:spMk id="13" creationId="{FFE632D2-7F35-7CB0-0875-4E74A53943FA}"/>
          </ac:spMkLst>
        </pc:spChg>
        <pc:spChg chg="del">
          <ac:chgData name="Toms, Autumn M" userId="c32d7983-b184-4028-bfff-4ce87a248fdc" providerId="ADAL" clId="{88F9B3CC-1B05-4B57-8860-2D9808349E00}" dt="2023-04-19T04:55:26.048" v="2754" actId="478"/>
          <ac:spMkLst>
            <pc:docMk/>
            <pc:sldMk cId="1769617747" sldId="304"/>
            <ac:spMk id="14" creationId="{90E2C45F-6D08-554B-B677-7E21F701AD4E}"/>
          </ac:spMkLst>
        </pc:spChg>
        <pc:spChg chg="del">
          <ac:chgData name="Toms, Autumn M" userId="c32d7983-b184-4028-bfff-4ce87a248fdc" providerId="ADAL" clId="{88F9B3CC-1B05-4B57-8860-2D9808349E00}" dt="2023-04-19T04:55:26.048" v="2754" actId="478"/>
          <ac:spMkLst>
            <pc:docMk/>
            <pc:sldMk cId="1769617747" sldId="304"/>
            <ac:spMk id="15" creationId="{E343C39E-BC65-360B-B06C-68C36418DDA0}"/>
          </ac:spMkLst>
        </pc:spChg>
        <pc:spChg chg="del">
          <ac:chgData name="Toms, Autumn M" userId="c32d7983-b184-4028-bfff-4ce87a248fdc" providerId="ADAL" clId="{88F9B3CC-1B05-4B57-8860-2D9808349E00}" dt="2023-04-19T04:55:26.048" v="2754" actId="478"/>
          <ac:spMkLst>
            <pc:docMk/>
            <pc:sldMk cId="1769617747" sldId="304"/>
            <ac:spMk id="16" creationId="{52D421A5-AFAB-0982-8C6D-408AB716973F}"/>
          </ac:spMkLst>
        </pc:spChg>
        <pc:graphicFrameChg chg="add mod modGraphic">
          <ac:chgData name="Toms, Autumn M" userId="c32d7983-b184-4028-bfff-4ce87a248fdc" providerId="ADAL" clId="{88F9B3CC-1B05-4B57-8860-2D9808349E00}" dt="2023-04-19T15:33:40.238" v="3967" actId="1038"/>
          <ac:graphicFrameMkLst>
            <pc:docMk/>
            <pc:sldMk cId="1769617747" sldId="304"/>
            <ac:graphicFrameMk id="10" creationId="{E0A443EC-2462-36FF-F7B9-EBB93FEBD600}"/>
          </ac:graphicFrameMkLst>
        </pc:graphicFrameChg>
        <pc:picChg chg="add mod">
          <ac:chgData name="Toms, Autumn M" userId="c32d7983-b184-4028-bfff-4ce87a248fdc" providerId="ADAL" clId="{88F9B3CC-1B05-4B57-8860-2D9808349E00}" dt="2023-04-19T15:32:35.022" v="3848" actId="14100"/>
          <ac:picMkLst>
            <pc:docMk/>
            <pc:sldMk cId="1769617747" sldId="304"/>
            <ac:picMk id="4" creationId="{71346B96-C8A3-3DB3-6B9D-99DE26088F7B}"/>
          </ac:picMkLst>
        </pc:picChg>
        <pc:picChg chg="add del mod">
          <ac:chgData name="Toms, Autumn M" userId="c32d7983-b184-4028-bfff-4ce87a248fdc" providerId="ADAL" clId="{88F9B3CC-1B05-4B57-8860-2D9808349E00}" dt="2023-04-19T04:59:36.299" v="2775" actId="478"/>
          <ac:picMkLst>
            <pc:docMk/>
            <pc:sldMk cId="1769617747" sldId="304"/>
            <ac:picMk id="6" creationId="{6ED68583-43A1-ADFF-2247-028E7C714D6C}"/>
          </ac:picMkLst>
        </pc:picChg>
        <pc:picChg chg="add mod">
          <ac:chgData name="Toms, Autumn M" userId="c32d7983-b184-4028-bfff-4ce87a248fdc" providerId="ADAL" clId="{88F9B3CC-1B05-4B57-8860-2D9808349E00}" dt="2023-04-19T15:32:51.785" v="3940" actId="1038"/>
          <ac:picMkLst>
            <pc:docMk/>
            <pc:sldMk cId="1769617747" sldId="304"/>
            <ac:picMk id="8" creationId="{08E1AD41-56DC-1A36-698C-E5B5B5068E58}"/>
          </ac:picMkLst>
        </pc:picChg>
        <pc:picChg chg="del">
          <ac:chgData name="Toms, Autumn M" userId="c32d7983-b184-4028-bfff-4ce87a248fdc" providerId="ADAL" clId="{88F9B3CC-1B05-4B57-8860-2D9808349E00}" dt="2023-04-19T04:55:18.163" v="2751" actId="478"/>
          <ac:picMkLst>
            <pc:docMk/>
            <pc:sldMk cId="1769617747" sldId="304"/>
            <ac:picMk id="11" creationId="{59148692-E824-3F9B-029A-8CAA55411D67}"/>
          </ac:picMkLst>
        </pc:picChg>
      </pc:sldChg>
      <pc:sldChg chg="add del">
        <pc:chgData name="Toms, Autumn M" userId="c32d7983-b184-4028-bfff-4ce87a248fdc" providerId="ADAL" clId="{88F9B3CC-1B05-4B57-8860-2D9808349E00}" dt="2023-04-19T04:55:22.709" v="2753" actId="47"/>
        <pc:sldMkLst>
          <pc:docMk/>
          <pc:sldMk cId="610130166" sldId="305"/>
        </pc:sldMkLst>
      </pc:sldChg>
      <pc:sldChg chg="addSp delSp modSp add mod">
        <pc:chgData name="Toms, Autumn M" userId="c32d7983-b184-4028-bfff-4ce87a248fdc" providerId="ADAL" clId="{88F9B3CC-1B05-4B57-8860-2D9808349E00}" dt="2023-04-19T16:00:00.750" v="4669" actId="20577"/>
        <pc:sldMkLst>
          <pc:docMk/>
          <pc:sldMk cId="801997024" sldId="305"/>
        </pc:sldMkLst>
        <pc:spChg chg="mod">
          <ac:chgData name="Toms, Autumn M" userId="c32d7983-b184-4028-bfff-4ce87a248fdc" providerId="ADAL" clId="{88F9B3CC-1B05-4B57-8860-2D9808349E00}" dt="2023-04-19T15:54:17.488" v="4341" actId="1036"/>
          <ac:spMkLst>
            <pc:docMk/>
            <pc:sldMk cId="801997024" sldId="305"/>
            <ac:spMk id="2" creationId="{087E5A78-7044-2929-BAF9-8AC16ED25774}"/>
          </ac:spMkLst>
        </pc:spChg>
        <pc:spChg chg="add del">
          <ac:chgData name="Toms, Autumn M" userId="c32d7983-b184-4028-bfff-4ce87a248fdc" providerId="ADAL" clId="{88F9B3CC-1B05-4B57-8860-2D9808349E00}" dt="2023-04-19T15:55:22.649" v="4386"/>
          <ac:spMkLst>
            <pc:docMk/>
            <pc:sldMk cId="801997024" sldId="305"/>
            <ac:spMk id="5" creationId="{90AA3E40-CCC5-6315-7321-0EF4E6AEFD57}"/>
          </ac:spMkLst>
        </pc:spChg>
        <pc:spChg chg="mod">
          <ac:chgData name="Toms, Autumn M" userId="c32d7983-b184-4028-bfff-4ce87a248fdc" providerId="ADAL" clId="{88F9B3CC-1B05-4B57-8860-2D9808349E00}" dt="2023-04-19T16:00:00.750" v="4669" actId="20577"/>
          <ac:spMkLst>
            <pc:docMk/>
            <pc:sldMk cId="801997024" sldId="305"/>
            <ac:spMk id="16" creationId="{2461D202-2F72-3F24-68C8-1CFC264CEF4A}"/>
          </ac:spMkLst>
        </pc:spChg>
        <pc:picChg chg="add del mod">
          <ac:chgData name="Toms, Autumn M" userId="c32d7983-b184-4028-bfff-4ce87a248fdc" providerId="ADAL" clId="{88F9B3CC-1B05-4B57-8860-2D9808349E00}" dt="2023-04-19T15:56:04.108" v="4407" actId="478"/>
          <ac:picMkLst>
            <pc:docMk/>
            <pc:sldMk cId="801997024" sldId="305"/>
            <ac:picMk id="4" creationId="{D52213FF-60F7-6E54-2EC6-ABAA000A304B}"/>
          </ac:picMkLst>
        </pc:picChg>
        <pc:picChg chg="add mod">
          <ac:chgData name="Toms, Autumn M" userId="c32d7983-b184-4028-bfff-4ce87a248fdc" providerId="ADAL" clId="{88F9B3CC-1B05-4B57-8860-2D9808349E00}" dt="2023-04-19T15:56:11.470" v="4419" actId="1037"/>
          <ac:picMkLst>
            <pc:docMk/>
            <pc:sldMk cId="801997024" sldId="305"/>
            <ac:picMk id="7" creationId="{D0A08B13-0E66-77AC-C1D8-AE717C8F8D13}"/>
          </ac:picMkLst>
        </pc:picChg>
        <pc:picChg chg="del">
          <ac:chgData name="Toms, Autumn M" userId="c32d7983-b184-4028-bfff-4ce87a248fdc" providerId="ADAL" clId="{88F9B3CC-1B05-4B57-8860-2D9808349E00}" dt="2023-04-19T15:54:39.089" v="4367" actId="478"/>
          <ac:picMkLst>
            <pc:docMk/>
            <pc:sldMk cId="801997024" sldId="305"/>
            <ac:picMk id="15" creationId="{2F0141A2-17A6-BAC7-A060-58BB9BA66CC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oup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oup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oup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Oval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Oval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Oval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2" name="Oval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7" name="Graphic 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08027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 ch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7210727-8680-449A-9AC7-094F823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C53C0381-DF18-4C74-B221-47035650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tangle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9" name="Graphic 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tangle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Freeform: Shape 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Freeform: Shape 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Freeform: Shape 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Freeform: Shape 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36" name="Text Placeholder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0" name="Text Placeholder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2" name="Text Placeholder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4" name="Text Placeholder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5" name="Text Placeholder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6" name="Text Placeholder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7" name="Text Placeholder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8" name="Text Placeholder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F15C78F9-B77F-44BB-9DD3-7FD6042F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7A2CE885-91AB-475D-937A-12B9D46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761AA1-7048-41AE-AA8B-1FD077C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6439D65-6A92-4B4C-8307-6CB811F9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4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B459F3AA-94CC-42D0-8666-6ACC47E3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FD28A03E-E672-4334-B8F0-0D349796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8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0" name="Date Placeholder 3">
            <a:extLst>
              <a:ext uri="{FF2B5EF4-FFF2-40B4-BE49-F238E27FC236}">
                <a16:creationId xmlns:a16="http://schemas.microsoft.com/office/drawing/2014/main" id="{4E530EA6-2F2B-481A-AA24-DCD67A71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1" name="Footer Placeholder 4">
            <a:extLst>
              <a:ext uri="{FF2B5EF4-FFF2-40B4-BE49-F238E27FC236}">
                <a16:creationId xmlns:a16="http://schemas.microsoft.com/office/drawing/2014/main" id="{54A9E911-EA72-48DC-8A5D-F25D6E0B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52" name="Slide Number Placeholder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1" name="Text Placeholder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5" name="Text Placeholder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2" name="Text Placeholder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6" name="Text Placeholder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9" name="Text Placeholder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3" name="Text Placeholder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>
            <a:noAutofit/>
          </a:bodyPr>
          <a:lstStyle>
            <a:lvl1pPr marL="0" indent="0" algn="r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" name="Text Placeholder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4" name="Text Placeholder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8" name="Text Placeholder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6291370-C9EE-4280-B18D-332658DF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10B7E39-771C-4552-A50D-711B48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Date Placeholder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13" name="Footer Placeholder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14" name="Slide Number Placeholder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0" name="Freeform: Shape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7" name="Text Placeholder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9" name="Text Placeholder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2" name="Text Placeholder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" name="Text Placeholder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4" name="Text Placeholder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" name="Graphic 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5" name="Picture 34" descr="A black and white striped pattern&#10;&#10;Description automatically generated with low confidence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phic 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8" name="Graphic 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oup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oup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oup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oup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oup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9" name="Text Placeholder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68" name="Text Placeholder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6" name="Footer Placeholder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7" name="Slide Number Placeholder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anchor="b"/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oup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oup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oup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Oval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Oval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Oval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Oval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Oval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oup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oup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oup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oup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Oval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Oval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Oval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Oval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Oval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Date Placehold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93" name="Footer Placehold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 with ic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0" name="Online Image Placeholder 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1" name="Online Image Placeholder 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2" name="Online Image Placeholder 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834AD064-B2F1-4462-89CD-E6E2F6B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201E0480-817D-41A9-8CC8-A0AFF1B9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verview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9" name="Text Placeholder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81" name="Text Placeholder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495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63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oml.noaa.gov/general/lib/lib1/nhclib/mwreviews.html" TargetMode="External"/><Relationship Id="rId2" Type="http://schemas.openxmlformats.org/officeDocument/2006/relationships/hyperlink" Target="https://www.usatoday.com/story/news/nation/2022/05/19/hurricane-wind-speed-saffir-simpson-scale/9807231002/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4" y="2117447"/>
            <a:ext cx="5650136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effect of hurricane category </a:t>
            </a:r>
            <a:br>
              <a:rPr lang="en-US" dirty="0"/>
            </a:br>
            <a:r>
              <a:rPr lang="en-US" dirty="0"/>
              <a:t>on cost of damages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4597122"/>
            <a:ext cx="5486400" cy="1655762"/>
          </a:xfrm>
        </p:spPr>
        <p:txBody>
          <a:bodyPr>
            <a:normAutofit/>
          </a:bodyPr>
          <a:lstStyle/>
          <a:p>
            <a:r>
              <a:rPr lang="en-US" sz="2400" dirty="0"/>
              <a:t>EAS 4480</a:t>
            </a:r>
          </a:p>
          <a:p>
            <a:r>
              <a:rPr lang="en-US" sz="2400" dirty="0"/>
              <a:t>Autumn Toms</a:t>
            </a:r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B87D-181D-894A-9AC8-F6242F8CB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205AF7A-5D43-7EBB-F5C3-C29C8EA36C21}"/>
              </a:ext>
            </a:extLst>
          </p:cNvPr>
          <p:cNvSpPr txBox="1">
            <a:spLocks/>
          </p:cNvSpPr>
          <p:nvPr/>
        </p:nvSpPr>
        <p:spPr>
          <a:xfrm>
            <a:off x="914400" y="1807696"/>
            <a:ext cx="100584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Cost of damages increases hurricane category increases</a:t>
            </a:r>
          </a:p>
          <a:p>
            <a:r>
              <a:rPr lang="en-US" dirty="0">
                <a:solidFill>
                  <a:schemeClr val="bg1"/>
                </a:solidFill>
              </a:rPr>
              <a:t>Weak correlation makes sense because many other factors impact damage caused by a hurricane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Saffir Simpson scale does not take tornadoes, flooding, and storm surge into account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Landfall location – populated vs unpopulated region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Category at landfall</a:t>
            </a:r>
          </a:p>
          <a:p>
            <a:r>
              <a:rPr lang="en-US" dirty="0">
                <a:solidFill>
                  <a:schemeClr val="bg1"/>
                </a:solidFill>
              </a:rPr>
              <a:t>Future work completing a comprehensive analysis needs to include intensity changes over time and adjust cost of damages to inflation</a:t>
            </a:r>
          </a:p>
        </p:txBody>
      </p:sp>
    </p:spTree>
    <p:extLst>
      <p:ext uri="{BB962C8B-B14F-4D97-AF65-F5344CB8AC3E}">
        <p14:creationId xmlns:p14="http://schemas.microsoft.com/office/powerpoint/2010/main" val="950785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791CF-C60A-50D1-FC97-8633EE82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FD07C-5B10-0F0D-28D5-C0A71BF7A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https://www.usatoday.com/story/news/nation/2022/05/19/hurricane-wind-speed-saffir-simpson-scale/9807231002/</a:t>
            </a:r>
            <a:endParaRPr lang="en-US" dirty="0"/>
          </a:p>
          <a:p>
            <a:r>
              <a:rPr lang="en-US" dirty="0">
                <a:hlinkClick r:id="rId3"/>
              </a:rPr>
              <a:t>https://www.aoml.noaa.gov/general/lib/lib1/nhclib/mwreviews.html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0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748F1-646A-ACAC-1A96-E6A149246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4952" y="359615"/>
            <a:ext cx="8232648" cy="613877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Goal: </a:t>
            </a:r>
            <a:r>
              <a:rPr lang="en-US" dirty="0"/>
              <a:t>Determine the correlation between the maximum category of landfalling hurricanes in the Atlantic basin and the cost of damages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bg1"/>
                </a:solidFill>
              </a:rPr>
              <a:t>hypothesis: </a:t>
            </a:r>
            <a:r>
              <a:rPr lang="en-US" dirty="0"/>
              <a:t>increasing hurricane category will increase cost of damages</a:t>
            </a:r>
          </a:p>
        </p:txBody>
      </p:sp>
    </p:spTree>
    <p:extLst>
      <p:ext uri="{BB962C8B-B14F-4D97-AF65-F5344CB8AC3E}">
        <p14:creationId xmlns:p14="http://schemas.microsoft.com/office/powerpoint/2010/main" val="168060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88C41A8-5967-7E19-83CE-F6BD8A43D3C9}"/>
              </a:ext>
            </a:extLst>
          </p:cNvPr>
          <p:cNvSpPr txBox="1">
            <a:spLocks/>
          </p:cNvSpPr>
          <p:nvPr/>
        </p:nvSpPr>
        <p:spPr>
          <a:xfrm>
            <a:off x="914400" y="2354580"/>
            <a:ext cx="4297680" cy="374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2400" dirty="0"/>
              <a:t>Saffir-Simpson scale estimates damage caused by winds</a:t>
            </a:r>
          </a:p>
          <a:p>
            <a:pPr>
              <a:lnSpc>
                <a:spcPts val="2000"/>
              </a:lnSpc>
            </a:pPr>
            <a:r>
              <a:rPr lang="en-US" sz="2400" dirty="0"/>
              <a:t>Categories 3,4,5 are considered “major hurricanes”</a:t>
            </a:r>
          </a:p>
          <a:p>
            <a:pPr marL="0" indent="0">
              <a:lnSpc>
                <a:spcPts val="2000"/>
              </a:lnSpc>
              <a:buNone/>
            </a:pPr>
            <a:endParaRPr lang="en-US" sz="2400" dirty="0"/>
          </a:p>
          <a:p>
            <a:pPr>
              <a:lnSpc>
                <a:spcPts val="2000"/>
              </a:lnSpc>
            </a:pPr>
            <a:r>
              <a:rPr lang="en-US" sz="2400" dirty="0"/>
              <a:t>Data collected from National Hurricane Center archive</a:t>
            </a:r>
          </a:p>
          <a:p>
            <a:pPr>
              <a:lnSpc>
                <a:spcPts val="2000"/>
              </a:lnSpc>
            </a:pPr>
            <a:r>
              <a:rPr lang="en-US" sz="2400" dirty="0"/>
              <a:t>1950 - 2022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699DB6-D5DA-570E-83D7-0F52EA515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96112"/>
            <a:ext cx="9124951" cy="1362456"/>
          </a:xfr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b="1" kern="1200" cap="all" baseline="0" dirty="0" err="1">
                <a:latin typeface="+mj-lt"/>
                <a:ea typeface="+mj-ea"/>
                <a:cs typeface="+mj-cs"/>
              </a:rPr>
              <a:t>saffir</a:t>
            </a:r>
            <a:r>
              <a:rPr lang="en-US" b="1" kern="1200" cap="all" baseline="0" dirty="0">
                <a:latin typeface="+mj-lt"/>
                <a:ea typeface="+mj-ea"/>
                <a:cs typeface="+mj-cs"/>
              </a:rPr>
              <a:t>-Simpson hurricane wind scale</a:t>
            </a:r>
          </a:p>
        </p:txBody>
      </p:sp>
      <p:pic>
        <p:nvPicPr>
          <p:cNvPr id="1030" name="Picture 6" descr="Hurricane categories: Breaking down Saffir-Simpson wind speed scale">
            <a:extLst>
              <a:ext uri="{FF2B5EF4-FFF2-40B4-BE49-F238E27FC236}">
                <a16:creationId xmlns:a16="http://schemas.microsoft.com/office/drawing/2014/main" id="{A3F2CB40-F34B-0B49-6A2A-37AD7E8EC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015" y="1747669"/>
            <a:ext cx="4905143" cy="477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71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94014-0F49-0EAA-7E33-ACF41238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4417"/>
            <a:ext cx="9124951" cy="1362456"/>
          </a:xfrm>
        </p:spPr>
        <p:txBody>
          <a:bodyPr/>
          <a:lstStyle/>
          <a:p>
            <a:r>
              <a:rPr lang="en-US" dirty="0"/>
              <a:t>Landfalling hurricanes: 1950-2022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9148692-E824-3F9B-029A-8CAA55411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950" y="1766794"/>
            <a:ext cx="7435850" cy="49022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6B40E61-C84B-90B2-805C-EA73C543C935}"/>
              </a:ext>
            </a:extLst>
          </p:cNvPr>
          <p:cNvSpPr txBox="1"/>
          <p:nvPr/>
        </p:nvSpPr>
        <p:spPr>
          <a:xfrm>
            <a:off x="3272117" y="2348753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E632D2-7F35-7CB0-0875-4E74A53943FA}"/>
              </a:ext>
            </a:extLst>
          </p:cNvPr>
          <p:cNvSpPr txBox="1"/>
          <p:nvPr/>
        </p:nvSpPr>
        <p:spPr>
          <a:xfrm>
            <a:off x="4320308" y="456662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E2C45F-6D08-554B-B677-7E21F701AD4E}"/>
              </a:ext>
            </a:extLst>
          </p:cNvPr>
          <p:cNvSpPr txBox="1"/>
          <p:nvPr/>
        </p:nvSpPr>
        <p:spPr>
          <a:xfrm>
            <a:off x="5405717" y="419189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43C39E-BC65-360B-B06C-68C36418DDA0}"/>
              </a:ext>
            </a:extLst>
          </p:cNvPr>
          <p:cNvSpPr txBox="1"/>
          <p:nvPr/>
        </p:nvSpPr>
        <p:spPr>
          <a:xfrm>
            <a:off x="6363447" y="33668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D421A5-AFAB-0982-8C6D-408AB716973F}"/>
              </a:ext>
            </a:extLst>
          </p:cNvPr>
          <p:cNvSpPr txBox="1"/>
          <p:nvPr/>
        </p:nvSpPr>
        <p:spPr>
          <a:xfrm>
            <a:off x="7449671" y="48768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2954675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94014-0F49-0EAA-7E33-ACF41238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5147" y="355832"/>
            <a:ext cx="3522009" cy="1362456"/>
          </a:xfrm>
        </p:spPr>
        <p:txBody>
          <a:bodyPr/>
          <a:lstStyle/>
          <a:p>
            <a:pPr algn="ctr"/>
            <a:r>
              <a:rPr lang="en-US" dirty="0"/>
              <a:t>box plots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346B96-C8A3-3DB3-6B9D-99DE26088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9541" y="-134161"/>
            <a:ext cx="5295966" cy="56199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E1AD41-56DC-1A36-698C-E5B5B5068E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494" y="1155911"/>
            <a:ext cx="6435318" cy="41393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EF7F6E0-1D48-32CF-870E-2E636629063C}"/>
              </a:ext>
            </a:extLst>
          </p:cNvPr>
          <p:cNvSpPr txBox="1"/>
          <p:nvPr/>
        </p:nvSpPr>
        <p:spPr>
          <a:xfrm>
            <a:off x="6513372" y="1155911"/>
            <a:ext cx="298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(same as figure on left, zoomed in)</a:t>
            </a:r>
          </a:p>
        </p:txBody>
      </p:sp>
      <p:graphicFrame>
        <p:nvGraphicFramePr>
          <p:cNvPr id="10" name="Table 16">
            <a:extLst>
              <a:ext uri="{FF2B5EF4-FFF2-40B4-BE49-F238E27FC236}">
                <a16:creationId xmlns:a16="http://schemas.microsoft.com/office/drawing/2014/main" id="{E0A443EC-2462-36FF-F7B9-EBB93FEBD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966442"/>
              </p:ext>
            </p:extLst>
          </p:nvPr>
        </p:nvGraphicFramePr>
        <p:xfrm>
          <a:off x="890220" y="5231851"/>
          <a:ext cx="931432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333">
                  <a:extLst>
                    <a:ext uri="{9D8B030D-6E8A-4147-A177-3AD203B41FA5}">
                      <a16:colId xmlns:a16="http://schemas.microsoft.com/office/drawing/2014/main" val="1173591354"/>
                    </a:ext>
                  </a:extLst>
                </a:gridCol>
                <a:gridCol w="1701334">
                  <a:extLst>
                    <a:ext uri="{9D8B030D-6E8A-4147-A177-3AD203B41FA5}">
                      <a16:colId xmlns:a16="http://schemas.microsoft.com/office/drawing/2014/main" val="2299037355"/>
                    </a:ext>
                  </a:extLst>
                </a:gridCol>
                <a:gridCol w="1603861">
                  <a:extLst>
                    <a:ext uri="{9D8B030D-6E8A-4147-A177-3AD203B41FA5}">
                      <a16:colId xmlns:a16="http://schemas.microsoft.com/office/drawing/2014/main" val="2167932068"/>
                    </a:ext>
                  </a:extLst>
                </a:gridCol>
                <a:gridCol w="1657027">
                  <a:extLst>
                    <a:ext uri="{9D8B030D-6E8A-4147-A177-3AD203B41FA5}">
                      <a16:colId xmlns:a16="http://schemas.microsoft.com/office/drawing/2014/main" val="1683777878"/>
                    </a:ext>
                  </a:extLst>
                </a:gridCol>
                <a:gridCol w="1568418">
                  <a:extLst>
                    <a:ext uri="{9D8B030D-6E8A-4147-A177-3AD203B41FA5}">
                      <a16:colId xmlns:a16="http://schemas.microsoft.com/office/drawing/2014/main" val="2418273867"/>
                    </a:ext>
                  </a:extLst>
                </a:gridCol>
                <a:gridCol w="1720356">
                  <a:extLst>
                    <a:ext uri="{9D8B030D-6E8A-4147-A177-3AD203B41FA5}">
                      <a16:colId xmlns:a16="http://schemas.microsoft.com/office/drawing/2014/main" val="18712186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Cat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Cat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Cat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Cat 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9785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Median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30.2 million USD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10.7 million USD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93.85 million USD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319 million USD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6.2 billion USD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5575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Lower Q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2.975 million USD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1.9 million USD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12.75 million USD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45.3 million USD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332.5 million USD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6850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Upper Q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235 million USD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183 million USD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1.140 billion USD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3.09 billion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23.75 billion USD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762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61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32CCA-E129-8A2B-EF61-B88F5AC4D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6295" y="333743"/>
            <a:ext cx="8232648" cy="1325880"/>
          </a:xfrm>
        </p:spPr>
        <p:txBody>
          <a:bodyPr/>
          <a:lstStyle/>
          <a:p>
            <a:pPr algn="r"/>
            <a:r>
              <a:rPr lang="en-US" dirty="0"/>
              <a:t>correlation </a:t>
            </a:r>
            <a:br>
              <a:rPr lang="en-US" dirty="0"/>
            </a:br>
            <a:r>
              <a:rPr lang="en-US" dirty="0"/>
              <a:t>coefficient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4B7F92-13B9-FB67-2A1B-C0CDFB16881E}"/>
              </a:ext>
            </a:extLst>
          </p:cNvPr>
          <p:cNvSpPr txBox="1">
            <a:spLocks/>
          </p:cNvSpPr>
          <p:nvPr/>
        </p:nvSpPr>
        <p:spPr>
          <a:xfrm>
            <a:off x="7664824" y="1740308"/>
            <a:ext cx="441063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Correl</a:t>
            </a:r>
            <a:r>
              <a:rPr lang="en-US" dirty="0"/>
              <a:t> </a:t>
            </a:r>
            <a:r>
              <a:rPr lang="en-US" dirty="0" err="1"/>
              <a:t>Coef</a:t>
            </a:r>
            <a:r>
              <a:rPr lang="en-US" dirty="0"/>
              <a:t> = 0.307 </a:t>
            </a:r>
          </a:p>
          <a:p>
            <a:pPr marL="0" indent="0">
              <a:buNone/>
            </a:pPr>
            <a:r>
              <a:rPr lang="en-US" dirty="0"/>
              <a:t>Indicates weak positive correlation</a:t>
            </a:r>
          </a:p>
          <a:p>
            <a:pPr marL="0" indent="0">
              <a:buNone/>
            </a:pPr>
            <a:r>
              <a:rPr lang="en-US" dirty="0"/>
              <a:t>Significance (p-value): 5.178e-07 &lt; 0.5</a:t>
            </a:r>
          </a:p>
          <a:p>
            <a:pPr marL="0" indent="0">
              <a:buNone/>
            </a:pPr>
            <a:r>
              <a:rPr lang="en-US" dirty="0"/>
              <a:t>Indicates that the correlation is significant</a:t>
            </a:r>
          </a:p>
          <a:p>
            <a:pPr marL="0" indent="0">
              <a:buNone/>
            </a:pPr>
            <a:r>
              <a:rPr lang="en-US" dirty="0"/>
              <a:t>95% Confidence Interval: 0.1919 - 0.4138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F154D7A-AA46-30DC-D7B3-EC72CD2A58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659" y="916268"/>
            <a:ext cx="6088283" cy="607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301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32CCA-E129-8A2B-EF61-B88F5AC4D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6295" y="414428"/>
            <a:ext cx="8232648" cy="1325880"/>
          </a:xfrm>
        </p:spPr>
        <p:txBody>
          <a:bodyPr/>
          <a:lstStyle/>
          <a:p>
            <a:pPr algn="r"/>
            <a:r>
              <a:rPr lang="en-US" dirty="0"/>
              <a:t>least squares regression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740E33E-94EA-8AE7-7A5A-955EB2B89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979" y="716725"/>
            <a:ext cx="6051178" cy="6087485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4B7F92-13B9-FB67-2A1B-C0CDFB16881E}"/>
              </a:ext>
            </a:extLst>
          </p:cNvPr>
          <p:cNvSpPr txBox="1">
            <a:spLocks/>
          </p:cNvSpPr>
          <p:nvPr/>
        </p:nvSpPr>
        <p:spPr>
          <a:xfrm>
            <a:off x="7969624" y="1740308"/>
            <a:ext cx="410583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Least Squares Regression Slope: 3.672 billion USD/cat</a:t>
            </a:r>
          </a:p>
          <a:p>
            <a:pPr marL="0" indent="0">
              <a:buNone/>
            </a:pPr>
            <a:r>
              <a:rPr lang="en-US" dirty="0"/>
              <a:t>LSR Slope 95% Confidence Interval: 3.058 – 4.287 billion USD/cat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Positive slope indicates positive correlation</a:t>
            </a:r>
          </a:p>
        </p:txBody>
      </p:sp>
    </p:spTree>
    <p:extLst>
      <p:ext uri="{BB962C8B-B14F-4D97-AF65-F5344CB8AC3E}">
        <p14:creationId xmlns:p14="http://schemas.microsoft.com/office/powerpoint/2010/main" val="2501467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5A78-7044-2929-BAF9-8AC16ED25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4952" y="620618"/>
            <a:ext cx="8232648" cy="1325880"/>
          </a:xfrm>
        </p:spPr>
        <p:txBody>
          <a:bodyPr/>
          <a:lstStyle/>
          <a:p>
            <a:r>
              <a:rPr lang="en-US" dirty="0"/>
              <a:t>bootstrap Correlation Coefficient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F0141A2-17A6-BAC7-A060-58BB9BA66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952" y="1821439"/>
            <a:ext cx="7450231" cy="4603395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461D202-2F72-3F24-68C8-1CFC264CEF4A}"/>
              </a:ext>
            </a:extLst>
          </p:cNvPr>
          <p:cNvSpPr txBox="1">
            <a:spLocks/>
          </p:cNvSpPr>
          <p:nvPr/>
        </p:nvSpPr>
        <p:spPr>
          <a:xfrm>
            <a:off x="8776449" y="1740308"/>
            <a:ext cx="337073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Mean: 0.310</a:t>
            </a:r>
          </a:p>
          <a:p>
            <a:pPr marL="0" indent="0">
              <a:buNone/>
            </a:pPr>
            <a:r>
              <a:rPr lang="en-US" dirty="0"/>
              <a:t>Standard deviation: 0.0374</a:t>
            </a:r>
          </a:p>
          <a:p>
            <a:pPr marL="0" indent="0">
              <a:buNone/>
            </a:pPr>
            <a:r>
              <a:rPr lang="en-US" dirty="0"/>
              <a:t>95% Confidence Interval:         0.2370 - 0.3836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24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5A78-7044-2929-BAF9-8AC16ED25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4952" y="477183"/>
            <a:ext cx="8232648" cy="1325880"/>
          </a:xfrm>
        </p:spPr>
        <p:txBody>
          <a:bodyPr/>
          <a:lstStyle/>
          <a:p>
            <a:r>
              <a:rPr lang="en-US" dirty="0"/>
              <a:t>bootstrap Least squares regression slope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461D202-2F72-3F24-68C8-1CFC264CEF4A}"/>
              </a:ext>
            </a:extLst>
          </p:cNvPr>
          <p:cNvSpPr txBox="1">
            <a:spLocks/>
          </p:cNvSpPr>
          <p:nvPr/>
        </p:nvSpPr>
        <p:spPr>
          <a:xfrm>
            <a:off x="8525435" y="2092109"/>
            <a:ext cx="3541059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Mean: 3.686 billion USD / cat</a:t>
            </a:r>
          </a:p>
          <a:p>
            <a:pPr marL="0" indent="0">
              <a:buNone/>
            </a:pPr>
            <a:r>
              <a:rPr lang="en-US" dirty="0"/>
              <a:t>Standard deviation: 0.896</a:t>
            </a:r>
          </a:p>
          <a:p>
            <a:pPr marL="0" indent="0">
              <a:buNone/>
            </a:pPr>
            <a:r>
              <a:rPr lang="en-US" dirty="0"/>
              <a:t>95% Confidence Interval:           2.0665 -  5.6482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A08B13-0E66-77AC-C1D8-AE717C8F8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833" y="1803062"/>
            <a:ext cx="7101609" cy="492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997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ful Abstract Pitch Deck_tm33968143_Win32_JB_SL_v3" id="{C3D5CE6D-3494-4BBD-B7F5-AA5B348ED394}" vid="{982B489A-C9B1-4FBF-BBC5-D41820D271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4F7209-A407-4CFB-9C3E-C69AB93152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7CDCE58-E008-4D50-B18E-ADC19CB290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D1D862-643C-46A1-A5ED-679CEB6DE2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Colorful abstract pitch deck</Template>
  <TotalTime>1044</TotalTime>
  <Words>371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Avenir Next LT Pro</vt:lpstr>
      <vt:lpstr>Calibri</vt:lpstr>
      <vt:lpstr>Office Theme</vt:lpstr>
      <vt:lpstr>The effect of hurricane category  on cost of damages</vt:lpstr>
      <vt:lpstr>Goal: Determine the correlation between the maximum category of landfalling hurricanes in the Atlantic basin and the cost of damages  hypothesis: increasing hurricane category will increase cost of damages</vt:lpstr>
      <vt:lpstr>saffir-Simpson hurricane wind scale</vt:lpstr>
      <vt:lpstr>Landfalling hurricanes: 1950-2022</vt:lpstr>
      <vt:lpstr>box plots</vt:lpstr>
      <vt:lpstr>correlation  coefficient</vt:lpstr>
      <vt:lpstr>least squares regression</vt:lpstr>
      <vt:lpstr>bootstrap Correlation Coefficient</vt:lpstr>
      <vt:lpstr>bootstrap Least squares regression slope</vt:lpstr>
      <vt:lpstr>Results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DECK</dc:title>
  <dc:creator>Toms, Autumn M</dc:creator>
  <cp:lastModifiedBy>Toms, Autumn M</cp:lastModifiedBy>
  <cp:revision>1</cp:revision>
  <dcterms:created xsi:type="dcterms:W3CDTF">2023-04-18T20:06:23Z</dcterms:created>
  <dcterms:modified xsi:type="dcterms:W3CDTF">2023-04-19T16:37:52Z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