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Alfa Slab One" panose="020B0604020202020204" charset="0"/>
      <p:regular r:id="rId12"/>
    </p:embeddedFont>
    <p:embeddedFont>
      <p:font typeface="Proxima Nova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cc8fd23243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cc8fd23243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cc8fd23243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cc8fd23243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cc8fd23243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cc8fd23243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cc8fd23243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cc8fd23243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cc8fd23243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cc8fd23243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cc8fd23243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cc8fd23243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c8fd23243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c8fd23243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cce4c79f3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cce4c79f3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Air Quality vs. Mental Health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Delaney Diggins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Comparing Median Air Quality Index to the percentage of population reporting mental illness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Hypothesis: Areas with poorer average air quality will have higher rates of mental illness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Analysis: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Least Squares Regression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Regression Quality Analysis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Regression &amp; Data Improvement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Overview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Air Quality: Median AQI each year for each U.S. state (US EPA)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Mental Health: Percentage of population reporting any mental illness each year (US SAMHSA)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750" y="2453333"/>
            <a:ext cx="4418501" cy="2079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04950" y="2453337"/>
            <a:ext cx="4862301" cy="228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3075" y="445026"/>
            <a:ext cx="7257841" cy="34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2205450" y="3994325"/>
            <a:ext cx="4733100" cy="8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Slope = -7.5130e-06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Intercept = 0.2061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Correlation Coefficient: -0.139025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52725" y="960125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60"/>
              <a:t>Regression Quality</a:t>
            </a:r>
            <a:endParaRPr sz="2560"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52725" y="1819200"/>
            <a:ext cx="43941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 dirty="0"/>
              <a:t>Residuals do not follow a normal distribution</a:t>
            </a:r>
            <a:endParaRPr sz="1900" dirty="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 dirty="0"/>
              <a:t>Confirmed with a chi2 t</a:t>
            </a:r>
            <a:r>
              <a:rPr lang="en-US" sz="1900" dirty="0" err="1"/>
              <a:t>est</a:t>
            </a:r>
            <a:endParaRPr sz="1900" dirty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 dirty="0"/>
              <a:t>Very low correlation coefficient</a:t>
            </a:r>
            <a:endParaRPr sz="1900" dirty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 dirty="0"/>
              <a:t>Overall not a good regression</a:t>
            </a:r>
            <a:endParaRPr sz="1900" dirty="0"/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8249" y="191500"/>
            <a:ext cx="3015475" cy="2259769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48251" y="2571751"/>
            <a:ext cx="3015475" cy="2259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other factors are important?</a:t>
            </a: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287" y="1152475"/>
            <a:ext cx="7787426" cy="366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60"/>
              <a:t>Location Specific Data</a:t>
            </a:r>
            <a:endParaRPr sz="2660"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43803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Can see much more significant correlations when looking at more specific regions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These correlations still have a wide range and large confidence intervals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Regression quality: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Residuals still do not follow a normal distribution based on state-specific LSR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Poor regression quality</a:t>
            </a:r>
            <a:endParaRPr sz="1700"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9125" y="360214"/>
            <a:ext cx="2808000" cy="2105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89125" y="2620013"/>
            <a:ext cx="2808000" cy="2106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Unable to confirm hypothesis from data set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Reducing potential variables:</a:t>
            </a:r>
            <a:endParaRPr sz="2200"/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/>
              <a:t>Track the aqi and mental health data from a single city over several years</a:t>
            </a:r>
            <a:endParaRPr sz="2000"/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/>
              <a:t>Compare two areas with similar demographics but different average air quality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Multivariable approach/account for potential other variables: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Population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Major pollution or weather events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Number of metropolitan areas</a:t>
            </a:r>
            <a:endParaRPr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Annual AQI by County 1980-2023</a:t>
            </a:r>
            <a:r>
              <a:rPr lang="en"/>
              <a:t>, United States Environmental Protection Agency, Oct. 2023.</a:t>
            </a:r>
            <a:endParaRPr/>
          </a:p>
          <a:p>
            <a:pPr marL="0" lvl="0" indent="45720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i="1"/>
              <a:t>NSDUH Detailed Tables 2014-2022</a:t>
            </a:r>
            <a:r>
              <a:rPr lang="en"/>
              <a:t>, Substance Abuse and Mental Health Services Administration, Jan. 2023.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On-screen Show (16:9)</PresentationFormat>
  <Paragraphs>39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Proxima Nova</vt:lpstr>
      <vt:lpstr>Alfa Slab One</vt:lpstr>
      <vt:lpstr>Arial</vt:lpstr>
      <vt:lpstr>Gameday</vt:lpstr>
      <vt:lpstr>Air Quality vs. Mental Health</vt:lpstr>
      <vt:lpstr>Overview</vt:lpstr>
      <vt:lpstr>Data Overview</vt:lpstr>
      <vt:lpstr>PowerPoint Presentation</vt:lpstr>
      <vt:lpstr>Regression Quality</vt:lpstr>
      <vt:lpstr>What other factors are important?</vt:lpstr>
      <vt:lpstr>Location Specific Data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Quality vs. Mental Health</dc:title>
  <cp:lastModifiedBy>Diggins, Delaney M</cp:lastModifiedBy>
  <cp:revision>1</cp:revision>
  <dcterms:modified xsi:type="dcterms:W3CDTF">2024-04-16T20:27:55Z</dcterms:modified>
</cp:coreProperties>
</file>