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36"/>
  </p:notesMasterIdLst>
  <p:sldIdLst>
    <p:sldId id="256" r:id="rId2"/>
    <p:sldId id="327" r:id="rId3"/>
    <p:sldId id="261" r:id="rId4"/>
    <p:sldId id="323" r:id="rId5"/>
    <p:sldId id="263" r:id="rId6"/>
    <p:sldId id="303" r:id="rId7"/>
    <p:sldId id="326" r:id="rId8"/>
    <p:sldId id="329" r:id="rId9"/>
    <p:sldId id="325" r:id="rId10"/>
    <p:sldId id="337" r:id="rId11"/>
    <p:sldId id="338" r:id="rId12"/>
    <p:sldId id="328" r:id="rId13"/>
    <p:sldId id="330" r:id="rId14"/>
    <p:sldId id="300" r:id="rId15"/>
    <p:sldId id="319" r:id="rId16"/>
    <p:sldId id="320" r:id="rId17"/>
    <p:sldId id="321" r:id="rId18"/>
    <p:sldId id="322" r:id="rId19"/>
    <p:sldId id="331" r:id="rId20"/>
    <p:sldId id="306" r:id="rId21"/>
    <p:sldId id="324" r:id="rId22"/>
    <p:sldId id="332" r:id="rId23"/>
    <p:sldId id="266" r:id="rId24"/>
    <p:sldId id="307" r:id="rId25"/>
    <p:sldId id="310" r:id="rId26"/>
    <p:sldId id="314" r:id="rId27"/>
    <p:sldId id="317" r:id="rId28"/>
    <p:sldId id="315" r:id="rId29"/>
    <p:sldId id="316" r:id="rId30"/>
    <p:sldId id="309" r:id="rId31"/>
    <p:sldId id="313" r:id="rId32"/>
    <p:sldId id="333" r:id="rId33"/>
    <p:sldId id="334" r:id="rId34"/>
    <p:sldId id="335" r:id="rId35"/>
  </p:sldIdLst>
  <p:sldSz cx="9144000" cy="5143500" type="screen16x9"/>
  <p:notesSz cx="6858000" cy="9144000"/>
  <p:embeddedFontLst>
    <p:embeddedFont>
      <p:font typeface="Bebas Neue" panose="020B0606020202050201" pitchFamily="34" charset="0"/>
      <p:regular r:id="rId37"/>
    </p:embeddedFont>
    <p:embeddedFont>
      <p:font typeface="Catamaran" panose="020B0604020202020204" charset="0"/>
      <p:regular r:id="rId38"/>
      <p:bold r:id="rId39"/>
    </p:embeddedFont>
    <p:embeddedFont>
      <p:font typeface="Kalinga" panose="020B0502040204020203" pitchFamily="34" charset="0"/>
      <p:regular r:id="rId40"/>
      <p:bold r:id="rId41"/>
    </p:embeddedFont>
    <p:embeddedFont>
      <p:font typeface="Lexend Deca" panose="020B0604020202020204" charset="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D07F4A-CBEC-41FB-B325-0EB7A270A8DA}" v="113" dt="2024-04-18T13:55:10.403"/>
  </p1510:revLst>
</p1510:revInfo>
</file>

<file path=ppt/tableStyles.xml><?xml version="1.0" encoding="utf-8"?>
<a:tblStyleLst xmlns:a="http://schemas.openxmlformats.org/drawingml/2006/main" def="{1F817984-A930-4F9C-A147-4F4FB7787B67}">
  <a:tblStyle styleId="{1F817984-A930-4F9C-A147-4F4FB7787B6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294" autoAdjust="0"/>
  </p:normalViewPr>
  <p:slideViewPr>
    <p:cSldViewPr snapToGrid="0">
      <p:cViewPr varScale="1">
        <p:scale>
          <a:sx n="82" d="100"/>
          <a:sy n="82" d="100"/>
        </p:scale>
        <p:origin x="1474"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el, Risha" userId="ba0b5124-9492-45f4-9bc0-0a4be22b844e" providerId="ADAL" clId="{9DD07F4A-CBEC-41FB-B325-0EB7A270A8DA}"/>
    <pc:docChg chg="undo redo custSel addSld delSld modSld sldOrd delMainMaster">
      <pc:chgData name="Goel, Risha" userId="ba0b5124-9492-45f4-9bc0-0a4be22b844e" providerId="ADAL" clId="{9DD07F4A-CBEC-41FB-B325-0EB7A270A8DA}" dt="2024-04-18T19:09:02.559" v="14350" actId="20577"/>
      <pc:docMkLst>
        <pc:docMk/>
      </pc:docMkLst>
      <pc:sldChg chg="modSp mod modNotes">
        <pc:chgData name="Goel, Risha" userId="ba0b5124-9492-45f4-9bc0-0a4be22b844e" providerId="ADAL" clId="{9DD07F4A-CBEC-41FB-B325-0EB7A270A8DA}" dt="2024-04-17T23:18:05.874" v="13089" actId="1076"/>
        <pc:sldMkLst>
          <pc:docMk/>
          <pc:sldMk cId="0" sldId="256"/>
        </pc:sldMkLst>
        <pc:spChg chg="mod">
          <ac:chgData name="Goel, Risha" userId="ba0b5124-9492-45f4-9bc0-0a4be22b844e" providerId="ADAL" clId="{9DD07F4A-CBEC-41FB-B325-0EB7A270A8DA}" dt="2024-04-15T16:49:27.627" v="455" actId="403"/>
          <ac:spMkLst>
            <pc:docMk/>
            <pc:sldMk cId="0" sldId="256"/>
            <ac:spMk id="181" creationId="{00000000-0000-0000-0000-000000000000}"/>
          </ac:spMkLst>
        </pc:spChg>
        <pc:spChg chg="mod">
          <ac:chgData name="Goel, Risha" userId="ba0b5124-9492-45f4-9bc0-0a4be22b844e" providerId="ADAL" clId="{9DD07F4A-CBEC-41FB-B325-0EB7A270A8DA}" dt="2024-04-17T23:18:05.874" v="13089" actId="1076"/>
          <ac:spMkLst>
            <pc:docMk/>
            <pc:sldMk cId="0" sldId="256"/>
            <ac:spMk id="182" creationId="{00000000-0000-0000-0000-000000000000}"/>
          </ac:spMkLst>
        </pc:spChg>
      </pc:sldChg>
      <pc:sldChg chg="del">
        <pc:chgData name="Goel, Risha" userId="ba0b5124-9492-45f4-9bc0-0a4be22b844e" providerId="ADAL" clId="{9DD07F4A-CBEC-41FB-B325-0EB7A270A8DA}" dt="2024-04-16T14:27:40.609" v="3077" actId="47"/>
        <pc:sldMkLst>
          <pc:docMk/>
          <pc:sldMk cId="0" sldId="257"/>
        </pc:sldMkLst>
      </pc:sldChg>
      <pc:sldChg chg="del modNotes">
        <pc:chgData name="Goel, Risha" userId="ba0b5124-9492-45f4-9bc0-0a4be22b844e" providerId="ADAL" clId="{9DD07F4A-CBEC-41FB-B325-0EB7A270A8DA}" dt="2024-04-15T16:53:50.563" v="868" actId="47"/>
        <pc:sldMkLst>
          <pc:docMk/>
          <pc:sldMk cId="0" sldId="258"/>
        </pc:sldMkLst>
      </pc:sldChg>
      <pc:sldChg chg="del modNotes">
        <pc:chgData name="Goel, Risha" userId="ba0b5124-9492-45f4-9bc0-0a4be22b844e" providerId="ADAL" clId="{9DD07F4A-CBEC-41FB-B325-0EB7A270A8DA}" dt="2024-04-15T16:53:47.152" v="867" actId="47"/>
        <pc:sldMkLst>
          <pc:docMk/>
          <pc:sldMk cId="0" sldId="259"/>
        </pc:sldMkLst>
      </pc:sldChg>
      <pc:sldChg chg="del modNotes">
        <pc:chgData name="Goel, Risha" userId="ba0b5124-9492-45f4-9bc0-0a4be22b844e" providerId="ADAL" clId="{9DD07F4A-CBEC-41FB-B325-0EB7A270A8DA}" dt="2024-04-15T16:53:44.782" v="866" actId="47"/>
        <pc:sldMkLst>
          <pc:docMk/>
          <pc:sldMk cId="0" sldId="260"/>
        </pc:sldMkLst>
      </pc:sldChg>
      <pc:sldChg chg="addSp delSp modSp mod modNotes">
        <pc:chgData name="Goel, Risha" userId="ba0b5124-9492-45f4-9bc0-0a4be22b844e" providerId="ADAL" clId="{9DD07F4A-CBEC-41FB-B325-0EB7A270A8DA}" dt="2024-04-18T13:51:30.047" v="14207" actId="14100"/>
        <pc:sldMkLst>
          <pc:docMk/>
          <pc:sldMk cId="0" sldId="261"/>
        </pc:sldMkLst>
        <pc:spChg chg="mod">
          <ac:chgData name="Goel, Risha" userId="ba0b5124-9492-45f4-9bc0-0a4be22b844e" providerId="ADAL" clId="{9DD07F4A-CBEC-41FB-B325-0EB7A270A8DA}" dt="2024-04-15T16:49:49.859" v="473" actId="20577"/>
          <ac:spMkLst>
            <pc:docMk/>
            <pc:sldMk cId="0" sldId="261"/>
            <ac:spMk id="236" creationId="{00000000-0000-0000-0000-000000000000}"/>
          </ac:spMkLst>
        </pc:spChg>
        <pc:spChg chg="mod">
          <ac:chgData name="Goel, Risha" userId="ba0b5124-9492-45f4-9bc0-0a4be22b844e" providerId="ADAL" clId="{9DD07F4A-CBEC-41FB-B325-0EB7A270A8DA}" dt="2024-04-18T13:50:16.789" v="14191" actId="1076"/>
          <ac:spMkLst>
            <pc:docMk/>
            <pc:sldMk cId="0" sldId="261"/>
            <ac:spMk id="237" creationId="{00000000-0000-0000-0000-000000000000}"/>
          </ac:spMkLst>
        </pc:spChg>
        <pc:spChg chg="mod">
          <ac:chgData name="Goel, Risha" userId="ba0b5124-9492-45f4-9bc0-0a4be22b844e" providerId="ADAL" clId="{9DD07F4A-CBEC-41FB-B325-0EB7A270A8DA}" dt="2024-04-18T13:51:01.255" v="14199" actId="14100"/>
          <ac:spMkLst>
            <pc:docMk/>
            <pc:sldMk cId="0" sldId="261"/>
            <ac:spMk id="238" creationId="{00000000-0000-0000-0000-000000000000}"/>
          </ac:spMkLst>
        </pc:spChg>
        <pc:spChg chg="mod">
          <ac:chgData name="Goel, Risha" userId="ba0b5124-9492-45f4-9bc0-0a4be22b844e" providerId="ADAL" clId="{9DD07F4A-CBEC-41FB-B325-0EB7A270A8DA}" dt="2024-04-18T13:50:24.282" v="14192" actId="1076"/>
          <ac:spMkLst>
            <pc:docMk/>
            <pc:sldMk cId="0" sldId="261"/>
            <ac:spMk id="239" creationId="{00000000-0000-0000-0000-000000000000}"/>
          </ac:spMkLst>
        </pc:spChg>
        <pc:spChg chg="mod">
          <ac:chgData name="Goel, Risha" userId="ba0b5124-9492-45f4-9bc0-0a4be22b844e" providerId="ADAL" clId="{9DD07F4A-CBEC-41FB-B325-0EB7A270A8DA}" dt="2024-04-18T13:50:52.968" v="14198" actId="113"/>
          <ac:spMkLst>
            <pc:docMk/>
            <pc:sldMk cId="0" sldId="261"/>
            <ac:spMk id="240" creationId="{00000000-0000-0000-0000-000000000000}"/>
          </ac:spMkLst>
        </pc:spChg>
        <pc:spChg chg="mod">
          <ac:chgData name="Goel, Risha" userId="ba0b5124-9492-45f4-9bc0-0a4be22b844e" providerId="ADAL" clId="{9DD07F4A-CBEC-41FB-B325-0EB7A270A8DA}" dt="2024-04-18T13:50:16.789" v="14191" actId="1076"/>
          <ac:spMkLst>
            <pc:docMk/>
            <pc:sldMk cId="0" sldId="261"/>
            <ac:spMk id="241" creationId="{00000000-0000-0000-0000-000000000000}"/>
          </ac:spMkLst>
        </pc:spChg>
        <pc:spChg chg="mod">
          <ac:chgData name="Goel, Risha" userId="ba0b5124-9492-45f4-9bc0-0a4be22b844e" providerId="ADAL" clId="{9DD07F4A-CBEC-41FB-B325-0EB7A270A8DA}" dt="2024-04-18T13:51:30.047" v="14207" actId="14100"/>
          <ac:spMkLst>
            <pc:docMk/>
            <pc:sldMk cId="0" sldId="261"/>
            <ac:spMk id="242" creationId="{00000000-0000-0000-0000-000000000000}"/>
          </ac:spMkLst>
        </pc:spChg>
        <pc:spChg chg="mod">
          <ac:chgData name="Goel, Risha" userId="ba0b5124-9492-45f4-9bc0-0a4be22b844e" providerId="ADAL" clId="{9DD07F4A-CBEC-41FB-B325-0EB7A270A8DA}" dt="2024-04-18T13:50:03.806" v="14190" actId="1076"/>
          <ac:spMkLst>
            <pc:docMk/>
            <pc:sldMk cId="0" sldId="261"/>
            <ac:spMk id="243" creationId="{00000000-0000-0000-0000-000000000000}"/>
          </ac:spMkLst>
        </pc:spChg>
        <pc:spChg chg="mod">
          <ac:chgData name="Goel, Risha" userId="ba0b5124-9492-45f4-9bc0-0a4be22b844e" providerId="ADAL" clId="{9DD07F4A-CBEC-41FB-B325-0EB7A270A8DA}" dt="2024-04-18T13:50:03.806" v="14190" actId="1076"/>
          <ac:spMkLst>
            <pc:docMk/>
            <pc:sldMk cId="0" sldId="261"/>
            <ac:spMk id="244" creationId="{00000000-0000-0000-0000-000000000000}"/>
          </ac:spMkLst>
        </pc:spChg>
        <pc:spChg chg="mod">
          <ac:chgData name="Goel, Risha" userId="ba0b5124-9492-45f4-9bc0-0a4be22b844e" providerId="ADAL" clId="{9DD07F4A-CBEC-41FB-B325-0EB7A270A8DA}" dt="2024-04-18T13:50:03.806" v="14190" actId="1076"/>
          <ac:spMkLst>
            <pc:docMk/>
            <pc:sldMk cId="0" sldId="261"/>
            <ac:spMk id="245" creationId="{00000000-0000-0000-0000-000000000000}"/>
          </ac:spMkLst>
        </pc:spChg>
        <pc:grpChg chg="del">
          <ac:chgData name="Goel, Risha" userId="ba0b5124-9492-45f4-9bc0-0a4be22b844e" providerId="ADAL" clId="{9DD07F4A-CBEC-41FB-B325-0EB7A270A8DA}" dt="2024-04-17T23:07:21.525" v="12839" actId="478"/>
          <ac:grpSpMkLst>
            <pc:docMk/>
            <pc:sldMk cId="0" sldId="261"/>
            <ac:grpSpMk id="246" creationId="{00000000-0000-0000-0000-000000000000}"/>
          </ac:grpSpMkLst>
        </pc:grpChg>
        <pc:grpChg chg="add del">
          <ac:chgData name="Goel, Risha" userId="ba0b5124-9492-45f4-9bc0-0a4be22b844e" providerId="ADAL" clId="{9DD07F4A-CBEC-41FB-B325-0EB7A270A8DA}" dt="2024-04-17T23:07:08.487" v="12827" actId="478"/>
          <ac:grpSpMkLst>
            <pc:docMk/>
            <pc:sldMk cId="0" sldId="261"/>
            <ac:grpSpMk id="250" creationId="{00000000-0000-0000-0000-000000000000}"/>
          </ac:grpSpMkLst>
        </pc:grpChg>
        <pc:grpChg chg="del">
          <ac:chgData name="Goel, Risha" userId="ba0b5124-9492-45f4-9bc0-0a4be22b844e" providerId="ADAL" clId="{9DD07F4A-CBEC-41FB-B325-0EB7A270A8DA}" dt="2024-04-17T23:08:40.700" v="12849" actId="478"/>
          <ac:grpSpMkLst>
            <pc:docMk/>
            <pc:sldMk cId="0" sldId="261"/>
            <ac:grpSpMk id="253" creationId="{00000000-0000-0000-0000-000000000000}"/>
          </ac:grpSpMkLst>
        </pc:grpChg>
        <pc:picChg chg="add mod">
          <ac:chgData name="Goel, Risha" userId="ba0b5124-9492-45f4-9bc0-0a4be22b844e" providerId="ADAL" clId="{9DD07F4A-CBEC-41FB-B325-0EB7A270A8DA}" dt="2024-04-18T13:50:03.806" v="14190" actId="1076"/>
          <ac:picMkLst>
            <pc:docMk/>
            <pc:sldMk cId="0" sldId="261"/>
            <ac:picMk id="3" creationId="{EB4DCC4F-47AF-C4C5-8C2C-65C144BA3E90}"/>
          </ac:picMkLst>
        </pc:picChg>
        <pc:picChg chg="add mod">
          <ac:chgData name="Goel, Risha" userId="ba0b5124-9492-45f4-9bc0-0a4be22b844e" providerId="ADAL" clId="{9DD07F4A-CBEC-41FB-B325-0EB7A270A8DA}" dt="2024-04-18T13:50:03.806" v="14190" actId="1076"/>
          <ac:picMkLst>
            <pc:docMk/>
            <pc:sldMk cId="0" sldId="261"/>
            <ac:picMk id="4" creationId="{BA45D2BF-4E3A-F6BB-9DE8-3465F3D94CC2}"/>
          </ac:picMkLst>
        </pc:picChg>
        <pc:picChg chg="add mod">
          <ac:chgData name="Goel, Risha" userId="ba0b5124-9492-45f4-9bc0-0a4be22b844e" providerId="ADAL" clId="{9DD07F4A-CBEC-41FB-B325-0EB7A270A8DA}" dt="2024-04-18T13:50:03.806" v="14190" actId="1076"/>
          <ac:picMkLst>
            <pc:docMk/>
            <pc:sldMk cId="0" sldId="261"/>
            <ac:picMk id="6" creationId="{89210F40-D32D-291D-39A7-A5015A9F0267}"/>
          </ac:picMkLst>
        </pc:picChg>
      </pc:sldChg>
      <pc:sldChg chg="del modNotes">
        <pc:chgData name="Goel, Risha" userId="ba0b5124-9492-45f4-9bc0-0a4be22b844e" providerId="ADAL" clId="{9DD07F4A-CBEC-41FB-B325-0EB7A270A8DA}" dt="2024-04-15T16:53:52.029" v="869" actId="47"/>
        <pc:sldMkLst>
          <pc:docMk/>
          <pc:sldMk cId="0" sldId="262"/>
        </pc:sldMkLst>
      </pc:sldChg>
      <pc:sldChg chg="addSp delSp modSp mod modNotes">
        <pc:chgData name="Goel, Risha" userId="ba0b5124-9492-45f4-9bc0-0a4be22b844e" providerId="ADAL" clId="{9DD07F4A-CBEC-41FB-B325-0EB7A270A8DA}" dt="2024-04-18T02:20:17.081" v="13329" actId="1076"/>
        <pc:sldMkLst>
          <pc:docMk/>
          <pc:sldMk cId="0" sldId="263"/>
        </pc:sldMkLst>
        <pc:spChg chg="add mod">
          <ac:chgData name="Goel, Risha" userId="ba0b5124-9492-45f4-9bc0-0a4be22b844e" providerId="ADAL" clId="{9DD07F4A-CBEC-41FB-B325-0EB7A270A8DA}" dt="2024-04-17T21:51:14.365" v="7115" actId="1076"/>
          <ac:spMkLst>
            <pc:docMk/>
            <pc:sldMk cId="0" sldId="263"/>
            <ac:spMk id="2" creationId="{7C94F649-09C5-0B62-455C-843F60B95CA2}"/>
          </ac:spMkLst>
        </pc:spChg>
        <pc:spChg chg="add mod">
          <ac:chgData name="Goel, Risha" userId="ba0b5124-9492-45f4-9bc0-0a4be22b844e" providerId="ADAL" clId="{9DD07F4A-CBEC-41FB-B325-0EB7A270A8DA}" dt="2024-04-18T02:20:03.333" v="13327" actId="1076"/>
          <ac:spMkLst>
            <pc:docMk/>
            <pc:sldMk cId="0" sldId="263"/>
            <ac:spMk id="3" creationId="{7BFD6557-8382-FFB0-1023-E0597D47A7CB}"/>
          </ac:spMkLst>
        </pc:spChg>
        <pc:spChg chg="add mod">
          <ac:chgData name="Goel, Risha" userId="ba0b5124-9492-45f4-9bc0-0a4be22b844e" providerId="ADAL" clId="{9DD07F4A-CBEC-41FB-B325-0EB7A270A8DA}" dt="2024-04-18T02:20:03.333" v="13327" actId="1076"/>
          <ac:spMkLst>
            <pc:docMk/>
            <pc:sldMk cId="0" sldId="263"/>
            <ac:spMk id="4" creationId="{31E21B84-7D1E-195E-FC67-090594973938}"/>
          </ac:spMkLst>
        </pc:spChg>
        <pc:spChg chg="add del mod">
          <ac:chgData name="Goel, Risha" userId="ba0b5124-9492-45f4-9bc0-0a4be22b844e" providerId="ADAL" clId="{9DD07F4A-CBEC-41FB-B325-0EB7A270A8DA}" dt="2024-04-18T02:19:59.126" v="13326" actId="478"/>
          <ac:spMkLst>
            <pc:docMk/>
            <pc:sldMk cId="0" sldId="263"/>
            <ac:spMk id="5" creationId="{D709C0FE-A005-A8C5-0602-750A5FE1AD4F}"/>
          </ac:spMkLst>
        </pc:spChg>
        <pc:spChg chg="add del mod">
          <ac:chgData name="Goel, Risha" userId="ba0b5124-9492-45f4-9bc0-0a4be22b844e" providerId="ADAL" clId="{9DD07F4A-CBEC-41FB-B325-0EB7A270A8DA}" dt="2024-04-18T02:19:59.126" v="13326" actId="478"/>
          <ac:spMkLst>
            <pc:docMk/>
            <pc:sldMk cId="0" sldId="263"/>
            <ac:spMk id="6" creationId="{311CA994-737C-28EB-804E-C9F0EBA71844}"/>
          </ac:spMkLst>
        </pc:spChg>
        <pc:spChg chg="add mod">
          <ac:chgData name="Goel, Risha" userId="ba0b5124-9492-45f4-9bc0-0a4be22b844e" providerId="ADAL" clId="{9DD07F4A-CBEC-41FB-B325-0EB7A270A8DA}" dt="2024-04-17T21:52:43.955" v="7194"/>
          <ac:spMkLst>
            <pc:docMk/>
            <pc:sldMk cId="0" sldId="263"/>
            <ac:spMk id="7" creationId="{F1A5D569-AC82-E246-7137-45E9F5EB769D}"/>
          </ac:spMkLst>
        </pc:spChg>
        <pc:spChg chg="mod">
          <ac:chgData name="Goel, Risha" userId="ba0b5124-9492-45f4-9bc0-0a4be22b844e" providerId="ADAL" clId="{9DD07F4A-CBEC-41FB-B325-0EB7A270A8DA}" dt="2024-04-17T21:45:51.931" v="6765" actId="1076"/>
          <ac:spMkLst>
            <pc:docMk/>
            <pc:sldMk cId="0" sldId="263"/>
            <ac:spMk id="270" creationId="{00000000-0000-0000-0000-000000000000}"/>
          </ac:spMkLst>
        </pc:spChg>
        <pc:spChg chg="mod">
          <ac:chgData name="Goel, Risha" userId="ba0b5124-9492-45f4-9bc0-0a4be22b844e" providerId="ADAL" clId="{9DD07F4A-CBEC-41FB-B325-0EB7A270A8DA}" dt="2024-04-18T02:20:10.207" v="13328" actId="1076"/>
          <ac:spMkLst>
            <pc:docMk/>
            <pc:sldMk cId="0" sldId="263"/>
            <ac:spMk id="271" creationId="{00000000-0000-0000-0000-000000000000}"/>
          </ac:spMkLst>
        </pc:spChg>
        <pc:spChg chg="mod">
          <ac:chgData name="Goel, Risha" userId="ba0b5124-9492-45f4-9bc0-0a4be22b844e" providerId="ADAL" clId="{9DD07F4A-CBEC-41FB-B325-0EB7A270A8DA}" dt="2024-04-18T02:20:10.207" v="13328" actId="1076"/>
          <ac:spMkLst>
            <pc:docMk/>
            <pc:sldMk cId="0" sldId="263"/>
            <ac:spMk id="272" creationId="{00000000-0000-0000-0000-000000000000}"/>
          </ac:spMkLst>
        </pc:spChg>
        <pc:spChg chg="mod">
          <ac:chgData name="Goel, Risha" userId="ba0b5124-9492-45f4-9bc0-0a4be22b844e" providerId="ADAL" clId="{9DD07F4A-CBEC-41FB-B325-0EB7A270A8DA}" dt="2024-04-18T02:20:17.081" v="13329" actId="1076"/>
          <ac:spMkLst>
            <pc:docMk/>
            <pc:sldMk cId="0" sldId="263"/>
            <ac:spMk id="273" creationId="{00000000-0000-0000-0000-000000000000}"/>
          </ac:spMkLst>
        </pc:spChg>
        <pc:spChg chg="mod">
          <ac:chgData name="Goel, Risha" userId="ba0b5124-9492-45f4-9bc0-0a4be22b844e" providerId="ADAL" clId="{9DD07F4A-CBEC-41FB-B325-0EB7A270A8DA}" dt="2024-04-17T21:45:54.786" v="6766" actId="1076"/>
          <ac:spMkLst>
            <pc:docMk/>
            <pc:sldMk cId="0" sldId="263"/>
            <ac:spMk id="274" creationId="{00000000-0000-0000-0000-000000000000}"/>
          </ac:spMkLst>
        </pc:spChg>
        <pc:spChg chg="mod">
          <ac:chgData name="Goel, Risha" userId="ba0b5124-9492-45f4-9bc0-0a4be22b844e" providerId="ADAL" clId="{9DD07F4A-CBEC-41FB-B325-0EB7A270A8DA}" dt="2024-04-17T21:57:23.289" v="7510" actId="2711"/>
          <ac:spMkLst>
            <pc:docMk/>
            <pc:sldMk cId="0" sldId="263"/>
            <ac:spMk id="275" creationId="{00000000-0000-0000-0000-000000000000}"/>
          </ac:spMkLst>
        </pc:spChg>
        <pc:spChg chg="mod">
          <ac:chgData name="Goel, Risha" userId="ba0b5124-9492-45f4-9bc0-0a4be22b844e" providerId="ADAL" clId="{9DD07F4A-CBEC-41FB-B325-0EB7A270A8DA}" dt="2024-04-17T21:52:02.414" v="7127" actId="1076"/>
          <ac:spMkLst>
            <pc:docMk/>
            <pc:sldMk cId="0" sldId="263"/>
            <ac:spMk id="276" creationId="{00000000-0000-0000-0000-000000000000}"/>
          </ac:spMkLst>
        </pc:spChg>
        <pc:spChg chg="mod">
          <ac:chgData name="Goel, Risha" userId="ba0b5124-9492-45f4-9bc0-0a4be22b844e" providerId="ADAL" clId="{9DD07F4A-CBEC-41FB-B325-0EB7A270A8DA}" dt="2024-04-17T21:52:02.414" v="7127" actId="1076"/>
          <ac:spMkLst>
            <pc:docMk/>
            <pc:sldMk cId="0" sldId="263"/>
            <ac:spMk id="277" creationId="{00000000-0000-0000-0000-000000000000}"/>
          </ac:spMkLst>
        </pc:spChg>
        <pc:spChg chg="mod">
          <ac:chgData name="Goel, Risha" userId="ba0b5124-9492-45f4-9bc0-0a4be22b844e" providerId="ADAL" clId="{9DD07F4A-CBEC-41FB-B325-0EB7A270A8DA}" dt="2024-04-18T02:20:17.081" v="13329" actId="1076"/>
          <ac:spMkLst>
            <pc:docMk/>
            <pc:sldMk cId="0" sldId="263"/>
            <ac:spMk id="278" creationId="{00000000-0000-0000-0000-000000000000}"/>
          </ac:spMkLst>
        </pc:spChg>
        <pc:cxnChg chg="mod">
          <ac:chgData name="Goel, Risha" userId="ba0b5124-9492-45f4-9bc0-0a4be22b844e" providerId="ADAL" clId="{9DD07F4A-CBEC-41FB-B325-0EB7A270A8DA}" dt="2024-04-17T21:45:51.931" v="6765" actId="1076"/>
          <ac:cxnSpMkLst>
            <pc:docMk/>
            <pc:sldMk cId="0" sldId="263"/>
            <ac:cxnSpMk id="279" creationId="{00000000-0000-0000-0000-000000000000}"/>
          </ac:cxnSpMkLst>
        </pc:cxnChg>
      </pc:sldChg>
      <pc:sldChg chg="del modNotes">
        <pc:chgData name="Goel, Risha" userId="ba0b5124-9492-45f4-9bc0-0a4be22b844e" providerId="ADAL" clId="{9DD07F4A-CBEC-41FB-B325-0EB7A270A8DA}" dt="2024-04-15T17:49:31.328" v="2491" actId="47"/>
        <pc:sldMkLst>
          <pc:docMk/>
          <pc:sldMk cId="0" sldId="264"/>
        </pc:sldMkLst>
      </pc:sldChg>
      <pc:sldChg chg="modSp del mod modNotes">
        <pc:chgData name="Goel, Risha" userId="ba0b5124-9492-45f4-9bc0-0a4be22b844e" providerId="ADAL" clId="{9DD07F4A-CBEC-41FB-B325-0EB7A270A8DA}" dt="2024-04-15T17:49:42.246" v="2504" actId="47"/>
        <pc:sldMkLst>
          <pc:docMk/>
          <pc:sldMk cId="0" sldId="265"/>
        </pc:sldMkLst>
        <pc:spChg chg="mod">
          <ac:chgData name="Goel, Risha" userId="ba0b5124-9492-45f4-9bc0-0a4be22b844e" providerId="ADAL" clId="{9DD07F4A-CBEC-41FB-B325-0EB7A270A8DA}" dt="2024-04-15T17:49:36.514" v="2503" actId="20577"/>
          <ac:spMkLst>
            <pc:docMk/>
            <pc:sldMk cId="0" sldId="265"/>
            <ac:spMk id="324" creationId="{00000000-0000-0000-0000-000000000000}"/>
          </ac:spMkLst>
        </pc:spChg>
      </pc:sldChg>
      <pc:sldChg chg="addSp delSp modSp mod modClrScheme chgLayout modNotes modNotesTx">
        <pc:chgData name="Goel, Risha" userId="ba0b5124-9492-45f4-9bc0-0a4be22b844e" providerId="ADAL" clId="{9DD07F4A-CBEC-41FB-B325-0EB7A270A8DA}" dt="2024-04-18T13:55:35.664" v="14301" actId="1076"/>
        <pc:sldMkLst>
          <pc:docMk/>
          <pc:sldMk cId="0" sldId="266"/>
        </pc:sldMkLst>
        <pc:spChg chg="add del mod">
          <ac:chgData name="Goel, Risha" userId="ba0b5124-9492-45f4-9bc0-0a4be22b844e" providerId="ADAL" clId="{9DD07F4A-CBEC-41FB-B325-0EB7A270A8DA}" dt="2024-04-15T17:50:31.398" v="2576" actId="478"/>
          <ac:spMkLst>
            <pc:docMk/>
            <pc:sldMk cId="0" sldId="266"/>
            <ac:spMk id="3" creationId="{EB222468-5D89-A3A0-B5EA-0113798381B5}"/>
          </ac:spMkLst>
        </pc:spChg>
        <pc:spChg chg="add del mod">
          <ac:chgData name="Goel, Risha" userId="ba0b5124-9492-45f4-9bc0-0a4be22b844e" providerId="ADAL" clId="{9DD07F4A-CBEC-41FB-B325-0EB7A270A8DA}" dt="2024-04-15T17:51:27.805" v="2686" actId="478"/>
          <ac:spMkLst>
            <pc:docMk/>
            <pc:sldMk cId="0" sldId="266"/>
            <ac:spMk id="5" creationId="{02FDF65B-AB46-CA18-4B17-CC4E5054E630}"/>
          </ac:spMkLst>
        </pc:spChg>
        <pc:spChg chg="add del mod">
          <ac:chgData name="Goel, Risha" userId="ba0b5124-9492-45f4-9bc0-0a4be22b844e" providerId="ADAL" clId="{9DD07F4A-CBEC-41FB-B325-0EB7A270A8DA}" dt="2024-04-15T17:53:01.573" v="2769" actId="21"/>
          <ac:spMkLst>
            <pc:docMk/>
            <pc:sldMk cId="0" sldId="266"/>
            <ac:spMk id="7" creationId="{EB2CCC3F-C9EC-7361-E916-D1E9A92CD902}"/>
          </ac:spMkLst>
        </pc:spChg>
        <pc:spChg chg="add del mod">
          <ac:chgData name="Goel, Risha" userId="ba0b5124-9492-45f4-9bc0-0a4be22b844e" providerId="ADAL" clId="{9DD07F4A-CBEC-41FB-B325-0EB7A270A8DA}" dt="2024-04-15T17:53:17.121" v="2780" actId="478"/>
          <ac:spMkLst>
            <pc:docMk/>
            <pc:sldMk cId="0" sldId="266"/>
            <ac:spMk id="8" creationId="{D332B946-B199-702A-564C-902C95F7D16F}"/>
          </ac:spMkLst>
        </pc:spChg>
        <pc:spChg chg="add mod">
          <ac:chgData name="Goel, Risha" userId="ba0b5124-9492-45f4-9bc0-0a4be22b844e" providerId="ADAL" clId="{9DD07F4A-CBEC-41FB-B325-0EB7A270A8DA}" dt="2024-04-15T17:55:54.214" v="2913" actId="1076"/>
          <ac:spMkLst>
            <pc:docMk/>
            <pc:sldMk cId="0" sldId="266"/>
            <ac:spMk id="13" creationId="{C579EAD6-1D49-3C31-3063-9AF2CD11547A}"/>
          </ac:spMkLst>
        </pc:spChg>
        <pc:spChg chg="add mod">
          <ac:chgData name="Goel, Risha" userId="ba0b5124-9492-45f4-9bc0-0a4be22b844e" providerId="ADAL" clId="{9DD07F4A-CBEC-41FB-B325-0EB7A270A8DA}" dt="2024-04-15T17:55:45.677" v="2912" actId="1076"/>
          <ac:spMkLst>
            <pc:docMk/>
            <pc:sldMk cId="0" sldId="266"/>
            <ac:spMk id="14" creationId="{2A4263C3-1C65-40D6-8768-224051B9C9EC}"/>
          </ac:spMkLst>
        </pc:spChg>
        <pc:spChg chg="add del mod">
          <ac:chgData name="Goel, Risha" userId="ba0b5124-9492-45f4-9bc0-0a4be22b844e" providerId="ADAL" clId="{9DD07F4A-CBEC-41FB-B325-0EB7A270A8DA}" dt="2024-04-15T17:55:54.214" v="2913" actId="1076"/>
          <ac:spMkLst>
            <pc:docMk/>
            <pc:sldMk cId="0" sldId="266"/>
            <ac:spMk id="332" creationId="{00000000-0000-0000-0000-000000000000}"/>
          </ac:spMkLst>
        </pc:spChg>
        <pc:spChg chg="mod">
          <ac:chgData name="Goel, Risha" userId="ba0b5124-9492-45f4-9bc0-0a4be22b844e" providerId="ADAL" clId="{9DD07F4A-CBEC-41FB-B325-0EB7A270A8DA}" dt="2024-04-15T17:55:45.677" v="2912" actId="1076"/>
          <ac:spMkLst>
            <pc:docMk/>
            <pc:sldMk cId="0" sldId="266"/>
            <ac:spMk id="333" creationId="{00000000-0000-0000-0000-000000000000}"/>
          </ac:spMkLst>
        </pc:spChg>
        <pc:spChg chg="mod ord">
          <ac:chgData name="Goel, Risha" userId="ba0b5124-9492-45f4-9bc0-0a4be22b844e" providerId="ADAL" clId="{9DD07F4A-CBEC-41FB-B325-0EB7A270A8DA}" dt="2024-04-15T17:56:05.671" v="2917" actId="700"/>
          <ac:spMkLst>
            <pc:docMk/>
            <pc:sldMk cId="0" sldId="266"/>
            <ac:spMk id="334" creationId="{00000000-0000-0000-0000-000000000000}"/>
          </ac:spMkLst>
        </pc:spChg>
        <pc:spChg chg="del">
          <ac:chgData name="Goel, Risha" userId="ba0b5124-9492-45f4-9bc0-0a4be22b844e" providerId="ADAL" clId="{9DD07F4A-CBEC-41FB-B325-0EB7A270A8DA}" dt="2024-04-15T17:50:18.168" v="2573" actId="478"/>
          <ac:spMkLst>
            <pc:docMk/>
            <pc:sldMk cId="0" sldId="266"/>
            <ac:spMk id="335" creationId="{00000000-0000-0000-0000-000000000000}"/>
          </ac:spMkLst>
        </pc:spChg>
        <pc:spChg chg="mod ord">
          <ac:chgData name="Goel, Risha" userId="ba0b5124-9492-45f4-9bc0-0a4be22b844e" providerId="ADAL" clId="{9DD07F4A-CBEC-41FB-B325-0EB7A270A8DA}" dt="2024-04-15T17:56:05.671" v="2917" actId="700"/>
          <ac:spMkLst>
            <pc:docMk/>
            <pc:sldMk cId="0" sldId="266"/>
            <ac:spMk id="336" creationId="{00000000-0000-0000-0000-000000000000}"/>
          </ac:spMkLst>
        </pc:spChg>
        <pc:spChg chg="add del mod ord">
          <ac:chgData name="Goel, Risha" userId="ba0b5124-9492-45f4-9bc0-0a4be22b844e" providerId="ADAL" clId="{9DD07F4A-CBEC-41FB-B325-0EB7A270A8DA}" dt="2024-04-18T13:55:35.664" v="14301" actId="1076"/>
          <ac:spMkLst>
            <pc:docMk/>
            <pc:sldMk cId="0" sldId="266"/>
            <ac:spMk id="337" creationId="{00000000-0000-0000-0000-000000000000}"/>
          </ac:spMkLst>
        </pc:spChg>
        <pc:spChg chg="del">
          <ac:chgData name="Goel, Risha" userId="ba0b5124-9492-45f4-9bc0-0a4be22b844e" providerId="ADAL" clId="{9DD07F4A-CBEC-41FB-B325-0EB7A270A8DA}" dt="2024-04-15T17:51:13.306" v="2681" actId="478"/>
          <ac:spMkLst>
            <pc:docMk/>
            <pc:sldMk cId="0" sldId="266"/>
            <ac:spMk id="338" creationId="{00000000-0000-0000-0000-000000000000}"/>
          </ac:spMkLst>
        </pc:spChg>
        <pc:grpChg chg="del">
          <ac:chgData name="Goel, Risha" userId="ba0b5124-9492-45f4-9bc0-0a4be22b844e" providerId="ADAL" clId="{9DD07F4A-CBEC-41FB-B325-0EB7A270A8DA}" dt="2024-04-15T17:50:25.311" v="2575" actId="478"/>
          <ac:grpSpMkLst>
            <pc:docMk/>
            <pc:sldMk cId="0" sldId="266"/>
            <ac:grpSpMk id="339" creationId="{00000000-0000-0000-0000-000000000000}"/>
          </ac:grpSpMkLst>
        </pc:grpChg>
        <pc:grpChg chg="del">
          <ac:chgData name="Goel, Risha" userId="ba0b5124-9492-45f4-9bc0-0a4be22b844e" providerId="ADAL" clId="{9DD07F4A-CBEC-41FB-B325-0EB7A270A8DA}" dt="2024-04-15T17:51:34.592" v="2688" actId="478"/>
          <ac:grpSpMkLst>
            <pc:docMk/>
            <pc:sldMk cId="0" sldId="266"/>
            <ac:grpSpMk id="343" creationId="{00000000-0000-0000-0000-000000000000}"/>
          </ac:grpSpMkLst>
        </pc:grpChg>
        <pc:picChg chg="add del mod">
          <ac:chgData name="Goel, Risha" userId="ba0b5124-9492-45f4-9bc0-0a4be22b844e" providerId="ADAL" clId="{9DD07F4A-CBEC-41FB-B325-0EB7A270A8DA}" dt="2024-04-15T17:54:13.598" v="2863" actId="478"/>
          <ac:picMkLst>
            <pc:docMk/>
            <pc:sldMk cId="0" sldId="266"/>
            <ac:picMk id="10" creationId="{DECBF646-8685-F4BA-6FD9-20E7BF802402}"/>
          </ac:picMkLst>
        </pc:picChg>
        <pc:picChg chg="add del mod">
          <ac:chgData name="Goel, Risha" userId="ba0b5124-9492-45f4-9bc0-0a4be22b844e" providerId="ADAL" clId="{9DD07F4A-CBEC-41FB-B325-0EB7A270A8DA}" dt="2024-04-15T17:54:16.488" v="2864" actId="478"/>
          <ac:picMkLst>
            <pc:docMk/>
            <pc:sldMk cId="0" sldId="266"/>
            <ac:picMk id="12" creationId="{7ABE952D-BC43-AE9C-4C0C-D30760024559}"/>
          </ac:picMkLst>
        </pc:picChg>
        <pc:cxnChg chg="mod">
          <ac:chgData name="Goel, Risha" userId="ba0b5124-9492-45f4-9bc0-0a4be22b844e" providerId="ADAL" clId="{9DD07F4A-CBEC-41FB-B325-0EB7A270A8DA}" dt="2024-04-15T17:55:18.169" v="2901" actId="1076"/>
          <ac:cxnSpMkLst>
            <pc:docMk/>
            <pc:sldMk cId="0" sldId="266"/>
            <ac:cxnSpMk id="346" creationId="{00000000-0000-0000-0000-000000000000}"/>
          </ac:cxnSpMkLst>
        </pc:cxnChg>
      </pc:sldChg>
      <pc:sldChg chg="del modNotes">
        <pc:chgData name="Goel, Risha" userId="ba0b5124-9492-45f4-9bc0-0a4be22b844e" providerId="ADAL" clId="{9DD07F4A-CBEC-41FB-B325-0EB7A270A8DA}" dt="2024-04-15T17:52:02.703" v="2690" actId="47"/>
        <pc:sldMkLst>
          <pc:docMk/>
          <pc:sldMk cId="0" sldId="267"/>
        </pc:sldMkLst>
      </pc:sldChg>
      <pc:sldChg chg="del modNotes">
        <pc:chgData name="Goel, Risha" userId="ba0b5124-9492-45f4-9bc0-0a4be22b844e" providerId="ADAL" clId="{9DD07F4A-CBEC-41FB-B325-0EB7A270A8DA}" dt="2024-04-15T17:52:02.703" v="2690" actId="47"/>
        <pc:sldMkLst>
          <pc:docMk/>
          <pc:sldMk cId="0" sldId="268"/>
        </pc:sldMkLst>
      </pc:sldChg>
      <pc:sldChg chg="del modNotes">
        <pc:chgData name="Goel, Risha" userId="ba0b5124-9492-45f4-9bc0-0a4be22b844e" providerId="ADAL" clId="{9DD07F4A-CBEC-41FB-B325-0EB7A270A8DA}" dt="2024-04-15T17:52:02.703" v="2690" actId="47"/>
        <pc:sldMkLst>
          <pc:docMk/>
          <pc:sldMk cId="0" sldId="269"/>
        </pc:sldMkLst>
      </pc:sldChg>
      <pc:sldChg chg="del modNotes">
        <pc:chgData name="Goel, Risha" userId="ba0b5124-9492-45f4-9bc0-0a4be22b844e" providerId="ADAL" clId="{9DD07F4A-CBEC-41FB-B325-0EB7A270A8DA}" dt="2024-04-15T17:52:00.661" v="2689" actId="47"/>
        <pc:sldMkLst>
          <pc:docMk/>
          <pc:sldMk cId="0" sldId="270"/>
        </pc:sldMkLst>
      </pc:sldChg>
      <pc:sldChg chg="del modNotes">
        <pc:chgData name="Goel, Risha" userId="ba0b5124-9492-45f4-9bc0-0a4be22b844e" providerId="ADAL" clId="{9DD07F4A-CBEC-41FB-B325-0EB7A270A8DA}" dt="2024-04-15T17:52:00.661" v="2689" actId="47"/>
        <pc:sldMkLst>
          <pc:docMk/>
          <pc:sldMk cId="0" sldId="271"/>
        </pc:sldMkLst>
      </pc:sldChg>
      <pc:sldChg chg="del modNotes">
        <pc:chgData name="Goel, Risha" userId="ba0b5124-9492-45f4-9bc0-0a4be22b844e" providerId="ADAL" clId="{9DD07F4A-CBEC-41FB-B325-0EB7A270A8DA}" dt="2024-04-15T17:52:00.661" v="2689" actId="47"/>
        <pc:sldMkLst>
          <pc:docMk/>
          <pc:sldMk cId="0" sldId="272"/>
        </pc:sldMkLst>
      </pc:sldChg>
      <pc:sldChg chg="del modNotes">
        <pc:chgData name="Goel, Risha" userId="ba0b5124-9492-45f4-9bc0-0a4be22b844e" providerId="ADAL" clId="{9DD07F4A-CBEC-41FB-B325-0EB7A270A8DA}" dt="2024-04-15T17:52:00.661" v="2689" actId="47"/>
        <pc:sldMkLst>
          <pc:docMk/>
          <pc:sldMk cId="0" sldId="273"/>
        </pc:sldMkLst>
      </pc:sldChg>
      <pc:sldChg chg="del modNotes">
        <pc:chgData name="Goel, Risha" userId="ba0b5124-9492-45f4-9bc0-0a4be22b844e" providerId="ADAL" clId="{9DD07F4A-CBEC-41FB-B325-0EB7A270A8DA}" dt="2024-04-15T17:52:00.661" v="2689" actId="47"/>
        <pc:sldMkLst>
          <pc:docMk/>
          <pc:sldMk cId="0" sldId="274"/>
        </pc:sldMkLst>
      </pc:sldChg>
      <pc:sldChg chg="del modNotes">
        <pc:chgData name="Goel, Risha" userId="ba0b5124-9492-45f4-9bc0-0a4be22b844e" providerId="ADAL" clId="{9DD07F4A-CBEC-41FB-B325-0EB7A270A8DA}" dt="2024-04-15T17:52:00.661" v="2689" actId="47"/>
        <pc:sldMkLst>
          <pc:docMk/>
          <pc:sldMk cId="0" sldId="275"/>
        </pc:sldMkLst>
      </pc:sldChg>
      <pc:sldChg chg="del modNotes">
        <pc:chgData name="Goel, Risha" userId="ba0b5124-9492-45f4-9bc0-0a4be22b844e" providerId="ADAL" clId="{9DD07F4A-CBEC-41FB-B325-0EB7A270A8DA}" dt="2024-04-15T17:52:00.661" v="2689" actId="47"/>
        <pc:sldMkLst>
          <pc:docMk/>
          <pc:sldMk cId="0" sldId="276"/>
        </pc:sldMkLst>
      </pc:sldChg>
      <pc:sldChg chg="del modNotes">
        <pc:chgData name="Goel, Risha" userId="ba0b5124-9492-45f4-9bc0-0a4be22b844e" providerId="ADAL" clId="{9DD07F4A-CBEC-41FB-B325-0EB7A270A8DA}" dt="2024-04-15T17:52:00.661" v="2689" actId="47"/>
        <pc:sldMkLst>
          <pc:docMk/>
          <pc:sldMk cId="0" sldId="277"/>
        </pc:sldMkLst>
      </pc:sldChg>
      <pc:sldChg chg="del modNotes">
        <pc:chgData name="Goel, Risha" userId="ba0b5124-9492-45f4-9bc0-0a4be22b844e" providerId="ADAL" clId="{9DD07F4A-CBEC-41FB-B325-0EB7A270A8DA}" dt="2024-04-15T17:52:00.661" v="2689" actId="47"/>
        <pc:sldMkLst>
          <pc:docMk/>
          <pc:sldMk cId="0" sldId="278"/>
        </pc:sldMkLst>
      </pc:sldChg>
      <pc:sldChg chg="del modNotes">
        <pc:chgData name="Goel, Risha" userId="ba0b5124-9492-45f4-9bc0-0a4be22b844e" providerId="ADAL" clId="{9DD07F4A-CBEC-41FB-B325-0EB7A270A8DA}" dt="2024-04-15T17:52:00.661" v="2689" actId="47"/>
        <pc:sldMkLst>
          <pc:docMk/>
          <pc:sldMk cId="0" sldId="279"/>
        </pc:sldMkLst>
      </pc:sldChg>
      <pc:sldChg chg="del modNotes">
        <pc:chgData name="Goel, Risha" userId="ba0b5124-9492-45f4-9bc0-0a4be22b844e" providerId="ADAL" clId="{9DD07F4A-CBEC-41FB-B325-0EB7A270A8DA}" dt="2024-04-15T17:52:00.661" v="2689" actId="47"/>
        <pc:sldMkLst>
          <pc:docMk/>
          <pc:sldMk cId="0" sldId="280"/>
        </pc:sldMkLst>
      </pc:sldChg>
      <pc:sldChg chg="del">
        <pc:chgData name="Goel, Risha" userId="ba0b5124-9492-45f4-9bc0-0a4be22b844e" providerId="ADAL" clId="{9DD07F4A-CBEC-41FB-B325-0EB7A270A8DA}" dt="2024-04-15T17:52:00.661" v="2689" actId="47"/>
        <pc:sldMkLst>
          <pc:docMk/>
          <pc:sldMk cId="0" sldId="281"/>
        </pc:sldMkLst>
      </pc:sldChg>
      <pc:sldChg chg="del">
        <pc:chgData name="Goel, Risha" userId="ba0b5124-9492-45f4-9bc0-0a4be22b844e" providerId="ADAL" clId="{9DD07F4A-CBEC-41FB-B325-0EB7A270A8DA}" dt="2024-04-15T17:52:00.661" v="2689" actId="47"/>
        <pc:sldMkLst>
          <pc:docMk/>
          <pc:sldMk cId="0" sldId="282"/>
        </pc:sldMkLst>
      </pc:sldChg>
      <pc:sldChg chg="del">
        <pc:chgData name="Goel, Risha" userId="ba0b5124-9492-45f4-9bc0-0a4be22b844e" providerId="ADAL" clId="{9DD07F4A-CBEC-41FB-B325-0EB7A270A8DA}" dt="2024-04-15T17:52:00.661" v="2689" actId="47"/>
        <pc:sldMkLst>
          <pc:docMk/>
          <pc:sldMk cId="0" sldId="283"/>
        </pc:sldMkLst>
      </pc:sldChg>
      <pc:sldChg chg="del">
        <pc:chgData name="Goel, Risha" userId="ba0b5124-9492-45f4-9bc0-0a4be22b844e" providerId="ADAL" clId="{9DD07F4A-CBEC-41FB-B325-0EB7A270A8DA}" dt="2024-04-15T17:52:00.661" v="2689" actId="47"/>
        <pc:sldMkLst>
          <pc:docMk/>
          <pc:sldMk cId="0" sldId="284"/>
        </pc:sldMkLst>
      </pc:sldChg>
      <pc:sldChg chg="del">
        <pc:chgData name="Goel, Risha" userId="ba0b5124-9492-45f4-9bc0-0a4be22b844e" providerId="ADAL" clId="{9DD07F4A-CBEC-41FB-B325-0EB7A270A8DA}" dt="2024-04-15T17:52:00.661" v="2689" actId="47"/>
        <pc:sldMkLst>
          <pc:docMk/>
          <pc:sldMk cId="0" sldId="285"/>
        </pc:sldMkLst>
      </pc:sldChg>
      <pc:sldChg chg="del">
        <pc:chgData name="Goel, Risha" userId="ba0b5124-9492-45f4-9bc0-0a4be22b844e" providerId="ADAL" clId="{9DD07F4A-CBEC-41FB-B325-0EB7A270A8DA}" dt="2024-04-15T17:52:00.661" v="2689" actId="47"/>
        <pc:sldMkLst>
          <pc:docMk/>
          <pc:sldMk cId="0" sldId="286"/>
        </pc:sldMkLst>
      </pc:sldChg>
      <pc:sldChg chg="del">
        <pc:chgData name="Goel, Risha" userId="ba0b5124-9492-45f4-9bc0-0a4be22b844e" providerId="ADAL" clId="{9DD07F4A-CBEC-41FB-B325-0EB7A270A8DA}" dt="2024-04-15T17:52:00.661" v="2689" actId="47"/>
        <pc:sldMkLst>
          <pc:docMk/>
          <pc:sldMk cId="0" sldId="287"/>
        </pc:sldMkLst>
      </pc:sldChg>
      <pc:sldChg chg="del">
        <pc:chgData name="Goel, Risha" userId="ba0b5124-9492-45f4-9bc0-0a4be22b844e" providerId="ADAL" clId="{9DD07F4A-CBEC-41FB-B325-0EB7A270A8DA}" dt="2024-04-15T17:52:00.661" v="2689" actId="47"/>
        <pc:sldMkLst>
          <pc:docMk/>
          <pc:sldMk cId="0" sldId="288"/>
        </pc:sldMkLst>
      </pc:sldChg>
      <pc:sldChg chg="del">
        <pc:chgData name="Goel, Risha" userId="ba0b5124-9492-45f4-9bc0-0a4be22b844e" providerId="ADAL" clId="{9DD07F4A-CBEC-41FB-B325-0EB7A270A8DA}" dt="2024-04-15T17:52:00.661" v="2689" actId="47"/>
        <pc:sldMkLst>
          <pc:docMk/>
          <pc:sldMk cId="0" sldId="289"/>
        </pc:sldMkLst>
      </pc:sldChg>
      <pc:sldChg chg="add del ord modNotes">
        <pc:chgData name="Goel, Risha" userId="ba0b5124-9492-45f4-9bc0-0a4be22b844e" providerId="ADAL" clId="{9DD07F4A-CBEC-41FB-B325-0EB7A270A8DA}" dt="2024-04-16T14:33:11.568" v="3098"/>
        <pc:sldMkLst>
          <pc:docMk/>
          <pc:sldMk cId="1366652037" sldId="289"/>
        </pc:sldMkLst>
      </pc:sldChg>
      <pc:sldChg chg="del">
        <pc:chgData name="Goel, Risha" userId="ba0b5124-9492-45f4-9bc0-0a4be22b844e" providerId="ADAL" clId="{9DD07F4A-CBEC-41FB-B325-0EB7A270A8DA}" dt="2024-04-15T17:52:00.661" v="2689" actId="47"/>
        <pc:sldMkLst>
          <pc:docMk/>
          <pc:sldMk cId="0" sldId="290"/>
        </pc:sldMkLst>
      </pc:sldChg>
      <pc:sldChg chg="del">
        <pc:chgData name="Goel, Risha" userId="ba0b5124-9492-45f4-9bc0-0a4be22b844e" providerId="ADAL" clId="{9DD07F4A-CBEC-41FB-B325-0EB7A270A8DA}" dt="2024-04-15T17:52:00.661" v="2689" actId="47"/>
        <pc:sldMkLst>
          <pc:docMk/>
          <pc:sldMk cId="0" sldId="291"/>
        </pc:sldMkLst>
      </pc:sldChg>
      <pc:sldChg chg="del">
        <pc:chgData name="Goel, Risha" userId="ba0b5124-9492-45f4-9bc0-0a4be22b844e" providerId="ADAL" clId="{9DD07F4A-CBEC-41FB-B325-0EB7A270A8DA}" dt="2024-04-15T17:52:00.661" v="2689" actId="47"/>
        <pc:sldMkLst>
          <pc:docMk/>
          <pc:sldMk cId="0" sldId="292"/>
        </pc:sldMkLst>
      </pc:sldChg>
      <pc:sldChg chg="del">
        <pc:chgData name="Goel, Risha" userId="ba0b5124-9492-45f4-9bc0-0a4be22b844e" providerId="ADAL" clId="{9DD07F4A-CBEC-41FB-B325-0EB7A270A8DA}" dt="2024-04-15T17:52:00.661" v="2689" actId="47"/>
        <pc:sldMkLst>
          <pc:docMk/>
          <pc:sldMk cId="0" sldId="293"/>
        </pc:sldMkLst>
      </pc:sldChg>
      <pc:sldChg chg="del">
        <pc:chgData name="Goel, Risha" userId="ba0b5124-9492-45f4-9bc0-0a4be22b844e" providerId="ADAL" clId="{9DD07F4A-CBEC-41FB-B325-0EB7A270A8DA}" dt="2024-04-15T17:52:00.661" v="2689" actId="47"/>
        <pc:sldMkLst>
          <pc:docMk/>
          <pc:sldMk cId="0" sldId="294"/>
        </pc:sldMkLst>
      </pc:sldChg>
      <pc:sldChg chg="del">
        <pc:chgData name="Goel, Risha" userId="ba0b5124-9492-45f4-9bc0-0a4be22b844e" providerId="ADAL" clId="{9DD07F4A-CBEC-41FB-B325-0EB7A270A8DA}" dt="2024-04-15T17:52:00.661" v="2689" actId="47"/>
        <pc:sldMkLst>
          <pc:docMk/>
          <pc:sldMk cId="0" sldId="295"/>
        </pc:sldMkLst>
      </pc:sldChg>
      <pc:sldChg chg="del">
        <pc:chgData name="Goel, Risha" userId="ba0b5124-9492-45f4-9bc0-0a4be22b844e" providerId="ADAL" clId="{9DD07F4A-CBEC-41FB-B325-0EB7A270A8DA}" dt="2024-04-15T17:52:00.661" v="2689" actId="47"/>
        <pc:sldMkLst>
          <pc:docMk/>
          <pc:sldMk cId="0" sldId="296"/>
        </pc:sldMkLst>
      </pc:sldChg>
      <pc:sldChg chg="del">
        <pc:chgData name="Goel, Risha" userId="ba0b5124-9492-45f4-9bc0-0a4be22b844e" providerId="ADAL" clId="{9DD07F4A-CBEC-41FB-B325-0EB7A270A8DA}" dt="2024-04-15T17:52:00.661" v="2689" actId="47"/>
        <pc:sldMkLst>
          <pc:docMk/>
          <pc:sldMk cId="0" sldId="297"/>
        </pc:sldMkLst>
      </pc:sldChg>
      <pc:sldChg chg="del">
        <pc:chgData name="Goel, Risha" userId="ba0b5124-9492-45f4-9bc0-0a4be22b844e" providerId="ADAL" clId="{9DD07F4A-CBEC-41FB-B325-0EB7A270A8DA}" dt="2024-04-15T17:52:00.661" v="2689" actId="47"/>
        <pc:sldMkLst>
          <pc:docMk/>
          <pc:sldMk cId="0" sldId="298"/>
        </pc:sldMkLst>
      </pc:sldChg>
      <pc:sldChg chg="modSp new del mod">
        <pc:chgData name="Goel, Risha" userId="ba0b5124-9492-45f4-9bc0-0a4be22b844e" providerId="ADAL" clId="{9DD07F4A-CBEC-41FB-B325-0EB7A270A8DA}" dt="2024-04-15T16:55:54.370" v="1015" actId="47"/>
        <pc:sldMkLst>
          <pc:docMk/>
          <pc:sldMk cId="3393874866" sldId="299"/>
        </pc:sldMkLst>
        <pc:spChg chg="mod">
          <ac:chgData name="Goel, Risha" userId="ba0b5124-9492-45f4-9bc0-0a4be22b844e" providerId="ADAL" clId="{9DD07F4A-CBEC-41FB-B325-0EB7A270A8DA}" dt="2024-04-15T16:55:12.251" v="973" actId="20577"/>
          <ac:spMkLst>
            <pc:docMk/>
            <pc:sldMk cId="3393874866" sldId="299"/>
            <ac:spMk id="10" creationId="{5F875A3A-F6AD-551A-AB0F-47F9DC49001B}"/>
          </ac:spMkLst>
        </pc:spChg>
      </pc:sldChg>
      <pc:sldChg chg="addSp delSp modSp new mod modNotesTx">
        <pc:chgData name="Goel, Risha" userId="ba0b5124-9492-45f4-9bc0-0a4be22b844e" providerId="ADAL" clId="{9DD07F4A-CBEC-41FB-B325-0EB7A270A8DA}" dt="2024-04-17T22:54:32.571" v="12204" actId="20577"/>
        <pc:sldMkLst>
          <pc:docMk/>
          <pc:sldMk cId="88183019" sldId="300"/>
        </pc:sldMkLst>
        <pc:spChg chg="mod">
          <ac:chgData name="Goel, Risha" userId="ba0b5124-9492-45f4-9bc0-0a4be22b844e" providerId="ADAL" clId="{9DD07F4A-CBEC-41FB-B325-0EB7A270A8DA}" dt="2024-04-16T20:50:34.163" v="6372" actId="20577"/>
          <ac:spMkLst>
            <pc:docMk/>
            <pc:sldMk cId="88183019" sldId="300"/>
            <ac:spMk id="2" creationId="{54E83605-B2A6-9EAF-5C75-E8A16179347D}"/>
          </ac:spMkLst>
        </pc:spChg>
        <pc:spChg chg="del mod">
          <ac:chgData name="Goel, Risha" userId="ba0b5124-9492-45f4-9bc0-0a4be22b844e" providerId="ADAL" clId="{9DD07F4A-CBEC-41FB-B325-0EB7A270A8DA}" dt="2024-04-16T15:45:57.099" v="4555" actId="478"/>
          <ac:spMkLst>
            <pc:docMk/>
            <pc:sldMk cId="88183019" sldId="300"/>
            <ac:spMk id="3" creationId="{5160E247-CD3E-5DD7-979D-A4BA8609F85A}"/>
          </ac:spMkLst>
        </pc:spChg>
        <pc:spChg chg="add del">
          <ac:chgData name="Goel, Risha" userId="ba0b5124-9492-45f4-9bc0-0a4be22b844e" providerId="ADAL" clId="{9DD07F4A-CBEC-41FB-B325-0EB7A270A8DA}" dt="2024-04-15T17:42:51.170" v="2075" actId="22"/>
          <ac:spMkLst>
            <pc:docMk/>
            <pc:sldMk cId="88183019" sldId="300"/>
            <ac:spMk id="5" creationId="{79634A15-1033-C35F-DBF1-85D760053C8A}"/>
          </ac:spMkLst>
        </pc:spChg>
        <pc:picChg chg="add mod">
          <ac:chgData name="Goel, Risha" userId="ba0b5124-9492-45f4-9bc0-0a4be22b844e" providerId="ADAL" clId="{9DD07F4A-CBEC-41FB-B325-0EB7A270A8DA}" dt="2024-04-15T17:48:42.714" v="2490" actId="1076"/>
          <ac:picMkLst>
            <pc:docMk/>
            <pc:sldMk cId="88183019" sldId="300"/>
            <ac:picMk id="7" creationId="{3669267D-9D71-DD36-781F-243EE120F57A}"/>
          </ac:picMkLst>
        </pc:picChg>
      </pc:sldChg>
      <pc:sldChg chg="new del">
        <pc:chgData name="Goel, Risha" userId="ba0b5124-9492-45f4-9bc0-0a4be22b844e" providerId="ADAL" clId="{9DD07F4A-CBEC-41FB-B325-0EB7A270A8DA}" dt="2024-04-15T16:56:14.699" v="1018" actId="47"/>
        <pc:sldMkLst>
          <pc:docMk/>
          <pc:sldMk cId="1496834870" sldId="301"/>
        </pc:sldMkLst>
      </pc:sldChg>
      <pc:sldChg chg="modSp new del mod">
        <pc:chgData name="Goel, Risha" userId="ba0b5124-9492-45f4-9bc0-0a4be22b844e" providerId="ADAL" clId="{9DD07F4A-CBEC-41FB-B325-0EB7A270A8DA}" dt="2024-04-16T14:30:36.336" v="3078" actId="47"/>
        <pc:sldMkLst>
          <pc:docMk/>
          <pc:sldMk cId="2199050985" sldId="302"/>
        </pc:sldMkLst>
        <pc:spChg chg="mod">
          <ac:chgData name="Goel, Risha" userId="ba0b5124-9492-45f4-9bc0-0a4be22b844e" providerId="ADAL" clId="{9DD07F4A-CBEC-41FB-B325-0EB7A270A8DA}" dt="2024-04-15T16:57:06.627" v="1169" actId="1076"/>
          <ac:spMkLst>
            <pc:docMk/>
            <pc:sldMk cId="2199050985" sldId="302"/>
            <ac:spMk id="2" creationId="{26C8587B-7F19-89E7-5978-EDFC8112277C}"/>
          </ac:spMkLst>
        </pc:spChg>
        <pc:spChg chg="mod">
          <ac:chgData name="Goel, Risha" userId="ba0b5124-9492-45f4-9bc0-0a4be22b844e" providerId="ADAL" clId="{9DD07F4A-CBEC-41FB-B325-0EB7A270A8DA}" dt="2024-04-15T16:56:21.208" v="1038" actId="20577"/>
          <ac:spMkLst>
            <pc:docMk/>
            <pc:sldMk cId="2199050985" sldId="302"/>
            <ac:spMk id="6" creationId="{DFC52593-9E40-70E4-79D8-522265708C5A}"/>
          </ac:spMkLst>
        </pc:spChg>
      </pc:sldChg>
      <pc:sldChg chg="addSp modSp new mod">
        <pc:chgData name="Goel, Risha" userId="ba0b5124-9492-45f4-9bc0-0a4be22b844e" providerId="ADAL" clId="{9DD07F4A-CBEC-41FB-B325-0EB7A270A8DA}" dt="2024-04-18T13:52:42.835" v="14232" actId="14100"/>
        <pc:sldMkLst>
          <pc:docMk/>
          <pc:sldMk cId="2291775178" sldId="303"/>
        </pc:sldMkLst>
        <pc:spChg chg="mod">
          <ac:chgData name="Goel, Risha" userId="ba0b5124-9492-45f4-9bc0-0a4be22b844e" providerId="ADAL" clId="{9DD07F4A-CBEC-41FB-B325-0EB7A270A8DA}" dt="2024-04-16T20:16:07.939" v="5416" actId="1076"/>
          <ac:spMkLst>
            <pc:docMk/>
            <pc:sldMk cId="2291775178" sldId="303"/>
            <ac:spMk id="2" creationId="{EE97487E-A368-6EFE-B6C9-99E4FD5AFB93}"/>
          </ac:spMkLst>
        </pc:spChg>
        <pc:spChg chg="mod">
          <ac:chgData name="Goel, Risha" userId="ba0b5124-9492-45f4-9bc0-0a4be22b844e" providerId="ADAL" clId="{9DD07F4A-CBEC-41FB-B325-0EB7A270A8DA}" dt="2024-04-18T13:52:42.835" v="14232" actId="14100"/>
          <ac:spMkLst>
            <pc:docMk/>
            <pc:sldMk cId="2291775178" sldId="303"/>
            <ac:spMk id="3" creationId="{2240BEF5-6FE5-6529-C8A0-6368A5727185}"/>
          </ac:spMkLst>
        </pc:spChg>
        <pc:spChg chg="add mod">
          <ac:chgData name="Goel, Risha" userId="ba0b5124-9492-45f4-9bc0-0a4be22b844e" providerId="ADAL" clId="{9DD07F4A-CBEC-41FB-B325-0EB7A270A8DA}" dt="2024-04-18T13:52:39.459" v="14231" actId="14100"/>
          <ac:spMkLst>
            <pc:docMk/>
            <pc:sldMk cId="2291775178" sldId="303"/>
            <ac:spMk id="4" creationId="{9BE1FBA0-74A5-9D2A-168A-C0AEC9635B96}"/>
          </ac:spMkLst>
        </pc:spChg>
        <pc:spChg chg="add mod">
          <ac:chgData name="Goel, Risha" userId="ba0b5124-9492-45f4-9bc0-0a4be22b844e" providerId="ADAL" clId="{9DD07F4A-CBEC-41FB-B325-0EB7A270A8DA}" dt="2024-04-16T20:16:21.555" v="5420" actId="1076"/>
          <ac:spMkLst>
            <pc:docMk/>
            <pc:sldMk cId="2291775178" sldId="303"/>
            <ac:spMk id="5" creationId="{543EB877-5F20-3B40-BF6A-070ADF170F96}"/>
          </ac:spMkLst>
        </pc:spChg>
        <pc:picChg chg="add mod">
          <ac:chgData name="Goel, Risha" userId="ba0b5124-9492-45f4-9bc0-0a4be22b844e" providerId="ADAL" clId="{9DD07F4A-CBEC-41FB-B325-0EB7A270A8DA}" dt="2024-04-17T23:10:59.921" v="12883" actId="14100"/>
          <ac:picMkLst>
            <pc:docMk/>
            <pc:sldMk cId="2291775178" sldId="303"/>
            <ac:picMk id="7" creationId="{C242CE8F-1EC8-390D-94A1-B306DCF61352}"/>
          </ac:picMkLst>
        </pc:picChg>
      </pc:sldChg>
      <pc:sldChg chg="addSp delSp modSp add del mod">
        <pc:chgData name="Goel, Risha" userId="ba0b5124-9492-45f4-9bc0-0a4be22b844e" providerId="ADAL" clId="{9DD07F4A-CBEC-41FB-B325-0EB7A270A8DA}" dt="2024-04-16T15:45:15.431" v="4535" actId="47"/>
        <pc:sldMkLst>
          <pc:docMk/>
          <pc:sldMk cId="357789635" sldId="304"/>
        </pc:sldMkLst>
        <pc:spChg chg="mod">
          <ac:chgData name="Goel, Risha" userId="ba0b5124-9492-45f4-9bc0-0a4be22b844e" providerId="ADAL" clId="{9DD07F4A-CBEC-41FB-B325-0EB7A270A8DA}" dt="2024-04-15T17:14:22.111" v="1412" actId="20577"/>
          <ac:spMkLst>
            <pc:docMk/>
            <pc:sldMk cId="357789635" sldId="304"/>
            <ac:spMk id="2" creationId="{54E83605-B2A6-9EAF-5C75-E8A16179347D}"/>
          </ac:spMkLst>
        </pc:spChg>
        <pc:spChg chg="mod">
          <ac:chgData name="Goel, Risha" userId="ba0b5124-9492-45f4-9bc0-0a4be22b844e" providerId="ADAL" clId="{9DD07F4A-CBEC-41FB-B325-0EB7A270A8DA}" dt="2024-04-16T15:44:25.554" v="4517" actId="20577"/>
          <ac:spMkLst>
            <pc:docMk/>
            <pc:sldMk cId="357789635" sldId="304"/>
            <ac:spMk id="3" creationId="{5160E247-CD3E-5DD7-979D-A4BA8609F85A}"/>
          </ac:spMkLst>
        </pc:spChg>
        <pc:picChg chg="add del mod modCrop">
          <ac:chgData name="Goel, Risha" userId="ba0b5124-9492-45f4-9bc0-0a4be22b844e" providerId="ADAL" clId="{9DD07F4A-CBEC-41FB-B325-0EB7A270A8DA}" dt="2024-04-16T15:44:35.423" v="4520" actId="21"/>
          <ac:picMkLst>
            <pc:docMk/>
            <pc:sldMk cId="357789635" sldId="304"/>
            <ac:picMk id="4" creationId="{6B531743-AF65-1F97-18E6-F0505DF2DC91}"/>
          </ac:picMkLst>
        </pc:picChg>
      </pc:sldChg>
      <pc:sldChg chg="modSp add del mod">
        <pc:chgData name="Goel, Risha" userId="ba0b5124-9492-45f4-9bc0-0a4be22b844e" providerId="ADAL" clId="{9DD07F4A-CBEC-41FB-B325-0EB7A270A8DA}" dt="2024-04-16T15:45:15.431" v="4535" actId="47"/>
        <pc:sldMkLst>
          <pc:docMk/>
          <pc:sldMk cId="601908428" sldId="305"/>
        </pc:sldMkLst>
        <pc:spChg chg="mod">
          <ac:chgData name="Goel, Risha" userId="ba0b5124-9492-45f4-9bc0-0a4be22b844e" providerId="ADAL" clId="{9DD07F4A-CBEC-41FB-B325-0EB7A270A8DA}" dt="2024-04-15T17:14:26.425" v="1416" actId="20577"/>
          <ac:spMkLst>
            <pc:docMk/>
            <pc:sldMk cId="601908428" sldId="305"/>
            <ac:spMk id="2" creationId="{54E83605-B2A6-9EAF-5C75-E8A16179347D}"/>
          </ac:spMkLst>
        </pc:spChg>
      </pc:sldChg>
      <pc:sldChg chg="addSp delSp modSp new add del mod modNotesTx">
        <pc:chgData name="Goel, Risha" userId="ba0b5124-9492-45f4-9bc0-0a4be22b844e" providerId="ADAL" clId="{9DD07F4A-CBEC-41FB-B325-0EB7A270A8DA}" dt="2024-04-18T13:55:19.660" v="14300" actId="15"/>
        <pc:sldMkLst>
          <pc:docMk/>
          <pc:sldMk cId="1093999895" sldId="306"/>
        </pc:sldMkLst>
        <pc:spChg chg="mod">
          <ac:chgData name="Goel, Risha" userId="ba0b5124-9492-45f4-9bc0-0a4be22b844e" providerId="ADAL" clId="{9DD07F4A-CBEC-41FB-B325-0EB7A270A8DA}" dt="2024-04-18T13:55:01.216" v="14290" actId="1035"/>
          <ac:spMkLst>
            <pc:docMk/>
            <pc:sldMk cId="1093999895" sldId="306"/>
            <ac:spMk id="2" creationId="{D794D958-22A2-79A1-BEE1-3169158C6B08}"/>
          </ac:spMkLst>
        </pc:spChg>
        <pc:spChg chg="mod">
          <ac:chgData name="Goel, Risha" userId="ba0b5124-9492-45f4-9bc0-0a4be22b844e" providerId="ADAL" clId="{9DD07F4A-CBEC-41FB-B325-0EB7A270A8DA}" dt="2024-04-18T13:55:01.216" v="14290" actId="1035"/>
          <ac:spMkLst>
            <pc:docMk/>
            <pc:sldMk cId="1093999895" sldId="306"/>
            <ac:spMk id="3" creationId="{92712060-71A5-ED8E-A42B-8399DE0D7AFA}"/>
          </ac:spMkLst>
        </pc:spChg>
        <pc:spChg chg="add del mod">
          <ac:chgData name="Goel, Risha" userId="ba0b5124-9492-45f4-9bc0-0a4be22b844e" providerId="ADAL" clId="{9DD07F4A-CBEC-41FB-B325-0EB7A270A8DA}" dt="2024-04-17T23:16:17.233" v="13034" actId="478"/>
          <ac:spMkLst>
            <pc:docMk/>
            <pc:sldMk cId="1093999895" sldId="306"/>
            <ac:spMk id="5" creationId="{3454550F-65CD-74E4-4FB2-85664DB6F1D5}"/>
          </ac:spMkLst>
        </pc:spChg>
        <pc:spChg chg="add del">
          <ac:chgData name="Goel, Risha" userId="ba0b5124-9492-45f4-9bc0-0a4be22b844e" providerId="ADAL" clId="{9DD07F4A-CBEC-41FB-B325-0EB7A270A8DA}" dt="2024-04-16T15:24:13.587" v="4123" actId="22"/>
          <ac:spMkLst>
            <pc:docMk/>
            <pc:sldMk cId="1093999895" sldId="306"/>
            <ac:spMk id="6" creationId="{ED981FF8-EE76-0204-CCE2-9CA664D2990E}"/>
          </ac:spMkLst>
        </pc:spChg>
        <pc:spChg chg="add mod">
          <ac:chgData name="Goel, Risha" userId="ba0b5124-9492-45f4-9bc0-0a4be22b844e" providerId="ADAL" clId="{9DD07F4A-CBEC-41FB-B325-0EB7A270A8DA}" dt="2024-04-18T13:55:01.216" v="14290" actId="1035"/>
          <ac:spMkLst>
            <pc:docMk/>
            <pc:sldMk cId="1093999895" sldId="306"/>
            <ac:spMk id="8" creationId="{FB773553-9A78-6938-D0EA-0FB6BCCEA8A8}"/>
          </ac:spMkLst>
        </pc:spChg>
        <pc:spChg chg="add del mod">
          <ac:chgData name="Goel, Risha" userId="ba0b5124-9492-45f4-9bc0-0a4be22b844e" providerId="ADAL" clId="{9DD07F4A-CBEC-41FB-B325-0EB7A270A8DA}" dt="2024-04-16T15:27:00.274" v="4178" actId="478"/>
          <ac:spMkLst>
            <pc:docMk/>
            <pc:sldMk cId="1093999895" sldId="306"/>
            <ac:spMk id="11" creationId="{10923FEB-A5D5-99BA-2174-9DF500C6B317}"/>
          </ac:spMkLst>
        </pc:spChg>
        <pc:spChg chg="add mod">
          <ac:chgData name="Goel, Risha" userId="ba0b5124-9492-45f4-9bc0-0a4be22b844e" providerId="ADAL" clId="{9DD07F4A-CBEC-41FB-B325-0EB7A270A8DA}" dt="2024-04-18T13:55:01.216" v="14290" actId="1035"/>
          <ac:spMkLst>
            <pc:docMk/>
            <pc:sldMk cId="1093999895" sldId="306"/>
            <ac:spMk id="12" creationId="{57557C63-F6F8-909C-8963-315DA4FAA4B2}"/>
          </ac:spMkLst>
        </pc:spChg>
        <pc:spChg chg="add mod">
          <ac:chgData name="Goel, Risha" userId="ba0b5124-9492-45f4-9bc0-0a4be22b844e" providerId="ADAL" clId="{9DD07F4A-CBEC-41FB-B325-0EB7A270A8DA}" dt="2024-04-18T13:55:01.216" v="14290" actId="1035"/>
          <ac:spMkLst>
            <pc:docMk/>
            <pc:sldMk cId="1093999895" sldId="306"/>
            <ac:spMk id="13" creationId="{12CADB33-FA52-3112-AE2D-8202AA059C84}"/>
          </ac:spMkLst>
        </pc:spChg>
        <pc:picChg chg="add mod modCrop">
          <ac:chgData name="Goel, Risha" userId="ba0b5124-9492-45f4-9bc0-0a4be22b844e" providerId="ADAL" clId="{9DD07F4A-CBEC-41FB-B325-0EB7A270A8DA}" dt="2024-04-18T13:55:01.216" v="14290" actId="1035"/>
          <ac:picMkLst>
            <pc:docMk/>
            <pc:sldMk cId="1093999895" sldId="306"/>
            <ac:picMk id="4" creationId="{EB22B288-7769-1121-28E6-5859AB4D7E97}"/>
          </ac:picMkLst>
        </pc:picChg>
        <pc:picChg chg="add mod modCrop">
          <ac:chgData name="Goel, Risha" userId="ba0b5124-9492-45f4-9bc0-0a4be22b844e" providerId="ADAL" clId="{9DD07F4A-CBEC-41FB-B325-0EB7A270A8DA}" dt="2024-04-18T13:55:01.216" v="14290" actId="1035"/>
          <ac:picMkLst>
            <pc:docMk/>
            <pc:sldMk cId="1093999895" sldId="306"/>
            <ac:picMk id="9" creationId="{990E8971-EEF4-16B2-E5AE-F15962BF9BD6}"/>
          </ac:picMkLst>
        </pc:picChg>
      </pc:sldChg>
      <pc:sldChg chg="addSp delSp modSp new mod modNotesTx">
        <pc:chgData name="Goel, Risha" userId="ba0b5124-9492-45f4-9bc0-0a4be22b844e" providerId="ADAL" clId="{9DD07F4A-CBEC-41FB-B325-0EB7A270A8DA}" dt="2024-04-18T02:31:07.934" v="13527" actId="20577"/>
        <pc:sldMkLst>
          <pc:docMk/>
          <pc:sldMk cId="1772388696" sldId="307"/>
        </pc:sldMkLst>
        <pc:spChg chg="mod">
          <ac:chgData name="Goel, Risha" userId="ba0b5124-9492-45f4-9bc0-0a4be22b844e" providerId="ADAL" clId="{9DD07F4A-CBEC-41FB-B325-0EB7A270A8DA}" dt="2024-04-15T17:56:39.920" v="2942" actId="1076"/>
          <ac:spMkLst>
            <pc:docMk/>
            <pc:sldMk cId="1772388696" sldId="307"/>
            <ac:spMk id="2" creationId="{91693E38-6E7D-85FC-CD79-B70982585038}"/>
          </ac:spMkLst>
        </pc:spChg>
        <pc:spChg chg="del">
          <ac:chgData name="Goel, Risha" userId="ba0b5124-9492-45f4-9bc0-0a4be22b844e" providerId="ADAL" clId="{9DD07F4A-CBEC-41FB-B325-0EB7A270A8DA}" dt="2024-04-16T14:31:12.021" v="3082" actId="478"/>
          <ac:spMkLst>
            <pc:docMk/>
            <pc:sldMk cId="1772388696" sldId="307"/>
            <ac:spMk id="3" creationId="{B99566A0-B919-DFFF-A334-94F2F0E329C8}"/>
          </ac:spMkLst>
        </pc:spChg>
        <pc:spChg chg="add mod">
          <ac:chgData name="Goel, Risha" userId="ba0b5124-9492-45f4-9bc0-0a4be22b844e" providerId="ADAL" clId="{9DD07F4A-CBEC-41FB-B325-0EB7A270A8DA}" dt="2024-04-17T22:37:48.933" v="11251" actId="207"/>
          <ac:spMkLst>
            <pc:docMk/>
            <pc:sldMk cId="1772388696" sldId="307"/>
            <ac:spMk id="7" creationId="{6E47ACC1-E86B-116F-A788-0CAD5F703399}"/>
          </ac:spMkLst>
        </pc:spChg>
        <pc:picChg chg="add mod modCrop">
          <ac:chgData name="Goel, Risha" userId="ba0b5124-9492-45f4-9bc0-0a4be22b844e" providerId="ADAL" clId="{9DD07F4A-CBEC-41FB-B325-0EB7A270A8DA}" dt="2024-04-15T17:56:48.201" v="2945" actId="1076"/>
          <ac:picMkLst>
            <pc:docMk/>
            <pc:sldMk cId="1772388696" sldId="307"/>
            <ac:picMk id="4" creationId="{17CA4693-029E-94C5-46E6-EE98FB9B0B93}"/>
          </ac:picMkLst>
        </pc:picChg>
        <pc:picChg chg="add mod ord modCrop">
          <ac:chgData name="Goel, Risha" userId="ba0b5124-9492-45f4-9bc0-0a4be22b844e" providerId="ADAL" clId="{9DD07F4A-CBEC-41FB-B325-0EB7A270A8DA}" dt="2024-04-16T14:32:35.234" v="3088" actId="1076"/>
          <ac:picMkLst>
            <pc:docMk/>
            <pc:sldMk cId="1772388696" sldId="307"/>
            <ac:picMk id="5" creationId="{D4ECE0A8-B940-DB2C-D656-2E377A5D8077}"/>
          </ac:picMkLst>
        </pc:picChg>
        <pc:cxnChg chg="add mod">
          <ac:chgData name="Goel, Risha" userId="ba0b5124-9492-45f4-9bc0-0a4be22b844e" providerId="ADAL" clId="{9DD07F4A-CBEC-41FB-B325-0EB7A270A8DA}" dt="2024-04-16T14:32:39.624" v="3092" actId="1037"/>
          <ac:cxnSpMkLst>
            <pc:docMk/>
            <pc:sldMk cId="1772388696" sldId="307"/>
            <ac:cxnSpMk id="6" creationId="{052142A7-4F49-359C-BE2B-276E0DF03E86}"/>
          </ac:cxnSpMkLst>
        </pc:cxnChg>
      </pc:sldChg>
      <pc:sldChg chg="new del">
        <pc:chgData name="Goel, Risha" userId="ba0b5124-9492-45f4-9bc0-0a4be22b844e" providerId="ADAL" clId="{9DD07F4A-CBEC-41FB-B325-0EB7A270A8DA}" dt="2024-04-15T17:56:01.420" v="2915" actId="680"/>
        <pc:sldMkLst>
          <pc:docMk/>
          <pc:sldMk cId="2462971459" sldId="307"/>
        </pc:sldMkLst>
      </pc:sldChg>
      <pc:sldChg chg="modSp new del mod">
        <pc:chgData name="Goel, Risha" userId="ba0b5124-9492-45f4-9bc0-0a4be22b844e" providerId="ADAL" clId="{9DD07F4A-CBEC-41FB-B325-0EB7A270A8DA}" dt="2024-04-16T15:17:02.275" v="3833" actId="47"/>
        <pc:sldMkLst>
          <pc:docMk/>
          <pc:sldMk cId="3904526038" sldId="308"/>
        </pc:sldMkLst>
        <pc:spChg chg="mod">
          <ac:chgData name="Goel, Risha" userId="ba0b5124-9492-45f4-9bc0-0a4be22b844e" providerId="ADAL" clId="{9DD07F4A-CBEC-41FB-B325-0EB7A270A8DA}" dt="2024-04-15T17:58:28.239" v="3000" actId="20577"/>
          <ac:spMkLst>
            <pc:docMk/>
            <pc:sldMk cId="3904526038" sldId="308"/>
            <ac:spMk id="2" creationId="{7C2F5279-22B8-65B8-49DE-18D536E41BFF}"/>
          </ac:spMkLst>
        </pc:spChg>
      </pc:sldChg>
      <pc:sldChg chg="addSp modSp new mod modNotesTx">
        <pc:chgData name="Goel, Risha" userId="ba0b5124-9492-45f4-9bc0-0a4be22b844e" providerId="ADAL" clId="{9DD07F4A-CBEC-41FB-B325-0EB7A270A8DA}" dt="2024-04-17T22:40:57.150" v="11461" actId="1076"/>
        <pc:sldMkLst>
          <pc:docMk/>
          <pc:sldMk cId="3851173965" sldId="309"/>
        </pc:sldMkLst>
        <pc:spChg chg="mod">
          <ac:chgData name="Goel, Risha" userId="ba0b5124-9492-45f4-9bc0-0a4be22b844e" providerId="ADAL" clId="{9DD07F4A-CBEC-41FB-B325-0EB7A270A8DA}" dt="2024-04-17T22:40:40.424" v="11453" actId="1035"/>
          <ac:spMkLst>
            <pc:docMk/>
            <pc:sldMk cId="3851173965" sldId="309"/>
            <ac:spMk id="2" creationId="{37764063-CBEB-1036-2868-78FB7F51E834}"/>
          </ac:spMkLst>
        </pc:spChg>
        <pc:spChg chg="add mod">
          <ac:chgData name="Goel, Risha" userId="ba0b5124-9492-45f4-9bc0-0a4be22b844e" providerId="ADAL" clId="{9DD07F4A-CBEC-41FB-B325-0EB7A270A8DA}" dt="2024-04-17T22:40:57.150" v="11461" actId="1076"/>
          <ac:spMkLst>
            <pc:docMk/>
            <pc:sldMk cId="3851173965" sldId="309"/>
            <ac:spMk id="6" creationId="{2B5A5493-7A45-52B7-681E-31FAD9A8DC16}"/>
          </ac:spMkLst>
        </pc:spChg>
        <pc:picChg chg="add mod modCrop">
          <ac:chgData name="Goel, Risha" userId="ba0b5124-9492-45f4-9bc0-0a4be22b844e" providerId="ADAL" clId="{9DD07F4A-CBEC-41FB-B325-0EB7A270A8DA}" dt="2024-04-17T22:40:43.888" v="11455" actId="1035"/>
          <ac:picMkLst>
            <pc:docMk/>
            <pc:sldMk cId="3851173965" sldId="309"/>
            <ac:picMk id="4" creationId="{17575087-9C55-2DDD-1656-81F5C504B0B5}"/>
          </ac:picMkLst>
        </pc:picChg>
        <pc:cxnChg chg="add mod">
          <ac:chgData name="Goel, Risha" userId="ba0b5124-9492-45f4-9bc0-0a4be22b844e" providerId="ADAL" clId="{9DD07F4A-CBEC-41FB-B325-0EB7A270A8DA}" dt="2024-04-17T22:40:57.150" v="11461" actId="1076"/>
          <ac:cxnSpMkLst>
            <pc:docMk/>
            <pc:sldMk cId="3851173965" sldId="309"/>
            <ac:cxnSpMk id="5" creationId="{E57DB9CD-A477-C34E-0A64-FA1D0F11D174}"/>
          </ac:cxnSpMkLst>
        </pc:cxnChg>
      </pc:sldChg>
      <pc:sldChg chg="addSp delSp modSp new mod modNotesTx">
        <pc:chgData name="Goel, Risha" userId="ba0b5124-9492-45f4-9bc0-0a4be22b844e" providerId="ADAL" clId="{9DD07F4A-CBEC-41FB-B325-0EB7A270A8DA}" dt="2024-04-17T22:37:44.560" v="11250" actId="207"/>
        <pc:sldMkLst>
          <pc:docMk/>
          <pc:sldMk cId="1755555570" sldId="310"/>
        </pc:sldMkLst>
        <pc:spChg chg="mod">
          <ac:chgData name="Goel, Risha" userId="ba0b5124-9492-45f4-9bc0-0a4be22b844e" providerId="ADAL" clId="{9DD07F4A-CBEC-41FB-B325-0EB7A270A8DA}" dt="2024-04-16T14:45:46.409" v="3443" actId="1035"/>
          <ac:spMkLst>
            <pc:docMk/>
            <pc:sldMk cId="1755555570" sldId="310"/>
            <ac:spMk id="2" creationId="{FB5DC7F8-9227-BC84-C642-65B50FAF1D76}"/>
          </ac:spMkLst>
        </pc:spChg>
        <pc:spChg chg="add del mod">
          <ac:chgData name="Goel, Risha" userId="ba0b5124-9492-45f4-9bc0-0a4be22b844e" providerId="ADAL" clId="{9DD07F4A-CBEC-41FB-B325-0EB7A270A8DA}" dt="2024-04-17T22:37:16.338" v="11236" actId="478"/>
          <ac:spMkLst>
            <pc:docMk/>
            <pc:sldMk cId="1755555570" sldId="310"/>
            <ac:spMk id="5" creationId="{2AE4C0DA-3F75-7F2A-8BDD-06CEC6471A52}"/>
          </ac:spMkLst>
        </pc:spChg>
        <pc:spChg chg="add mod">
          <ac:chgData name="Goel, Risha" userId="ba0b5124-9492-45f4-9bc0-0a4be22b844e" providerId="ADAL" clId="{9DD07F4A-CBEC-41FB-B325-0EB7A270A8DA}" dt="2024-04-17T22:37:44.560" v="11250" actId="207"/>
          <ac:spMkLst>
            <pc:docMk/>
            <pc:sldMk cId="1755555570" sldId="310"/>
            <ac:spMk id="7" creationId="{88E9EE50-E0AE-5E80-1736-C6459ADD8F49}"/>
          </ac:spMkLst>
        </pc:spChg>
        <pc:picChg chg="add mod modCrop">
          <ac:chgData name="Goel, Risha" userId="ba0b5124-9492-45f4-9bc0-0a4be22b844e" providerId="ADAL" clId="{9DD07F4A-CBEC-41FB-B325-0EB7A270A8DA}" dt="2024-04-16T14:45:49.622" v="3447" actId="1035"/>
          <ac:picMkLst>
            <pc:docMk/>
            <pc:sldMk cId="1755555570" sldId="310"/>
            <ac:picMk id="4" creationId="{E379D61C-DF93-7AA8-C294-619948EB2A98}"/>
          </ac:picMkLst>
        </pc:picChg>
        <pc:cxnChg chg="add mod">
          <ac:chgData name="Goel, Risha" userId="ba0b5124-9492-45f4-9bc0-0a4be22b844e" providerId="ADAL" clId="{9DD07F4A-CBEC-41FB-B325-0EB7A270A8DA}" dt="2024-04-17T22:37:23.348" v="11238" actId="1076"/>
          <ac:cxnSpMkLst>
            <pc:docMk/>
            <pc:sldMk cId="1755555570" sldId="310"/>
            <ac:cxnSpMk id="6" creationId="{933FA6B2-DFBD-E7AB-EE7D-344E2E3AED84}"/>
          </ac:cxnSpMkLst>
        </pc:cxnChg>
      </pc:sldChg>
      <pc:sldChg chg="addSp modSp new del mod ord modNotesTx">
        <pc:chgData name="Goel, Risha" userId="ba0b5124-9492-45f4-9bc0-0a4be22b844e" providerId="ADAL" clId="{9DD07F4A-CBEC-41FB-B325-0EB7A270A8DA}" dt="2024-04-17T22:39:43.406" v="11430" actId="47"/>
        <pc:sldMkLst>
          <pc:docMk/>
          <pc:sldMk cId="3494617072" sldId="311"/>
        </pc:sldMkLst>
        <pc:spChg chg="mod">
          <ac:chgData name="Goel, Risha" userId="ba0b5124-9492-45f4-9bc0-0a4be22b844e" providerId="ADAL" clId="{9DD07F4A-CBEC-41FB-B325-0EB7A270A8DA}" dt="2024-04-16T14:54:12.809" v="3661" actId="1076"/>
          <ac:spMkLst>
            <pc:docMk/>
            <pc:sldMk cId="3494617072" sldId="311"/>
            <ac:spMk id="2" creationId="{D08F4233-341D-90B2-5567-311AE3BE1ADD}"/>
          </ac:spMkLst>
        </pc:spChg>
        <pc:picChg chg="add mod modCrop">
          <ac:chgData name="Goel, Risha" userId="ba0b5124-9492-45f4-9bc0-0a4be22b844e" providerId="ADAL" clId="{9DD07F4A-CBEC-41FB-B325-0EB7A270A8DA}" dt="2024-04-16T14:54:17.408" v="3663" actId="1076"/>
          <ac:picMkLst>
            <pc:docMk/>
            <pc:sldMk cId="3494617072" sldId="311"/>
            <ac:picMk id="4" creationId="{D88C214C-9441-EB55-3720-C547A1E79B93}"/>
          </ac:picMkLst>
        </pc:picChg>
      </pc:sldChg>
      <pc:sldChg chg="addSp modSp new del mod modNotesTx">
        <pc:chgData name="Goel, Risha" userId="ba0b5124-9492-45f4-9bc0-0a4be22b844e" providerId="ADAL" clId="{9DD07F4A-CBEC-41FB-B325-0EB7A270A8DA}" dt="2024-04-17T22:41:27.296" v="11463" actId="47"/>
        <pc:sldMkLst>
          <pc:docMk/>
          <pc:sldMk cId="4291883242" sldId="312"/>
        </pc:sldMkLst>
        <pc:spChg chg="mod">
          <ac:chgData name="Goel, Risha" userId="ba0b5124-9492-45f4-9bc0-0a4be22b844e" providerId="ADAL" clId="{9DD07F4A-CBEC-41FB-B325-0EB7A270A8DA}" dt="2024-04-16T14:53:11.846" v="3655" actId="1076"/>
          <ac:spMkLst>
            <pc:docMk/>
            <pc:sldMk cId="4291883242" sldId="312"/>
            <ac:spMk id="2" creationId="{A667B77B-7D26-F550-6D6A-7CCD38A358F7}"/>
          </ac:spMkLst>
        </pc:spChg>
        <pc:picChg chg="add mod">
          <ac:chgData name="Goel, Risha" userId="ba0b5124-9492-45f4-9bc0-0a4be22b844e" providerId="ADAL" clId="{9DD07F4A-CBEC-41FB-B325-0EB7A270A8DA}" dt="2024-04-16T14:52:50.791" v="3649"/>
          <ac:picMkLst>
            <pc:docMk/>
            <pc:sldMk cId="4291883242" sldId="312"/>
            <ac:picMk id="4" creationId="{29C6A186-410C-82B9-FE03-DD744861D7F2}"/>
          </ac:picMkLst>
        </pc:picChg>
        <pc:picChg chg="add mod modCrop">
          <ac:chgData name="Goel, Risha" userId="ba0b5124-9492-45f4-9bc0-0a4be22b844e" providerId="ADAL" clId="{9DD07F4A-CBEC-41FB-B325-0EB7A270A8DA}" dt="2024-04-16T14:53:16.420" v="3658" actId="1076"/>
          <ac:picMkLst>
            <pc:docMk/>
            <pc:sldMk cId="4291883242" sldId="312"/>
            <ac:picMk id="5" creationId="{C28F0A5F-52F0-1364-8AB6-BD7C082888D1}"/>
          </ac:picMkLst>
        </pc:picChg>
      </pc:sldChg>
      <pc:sldChg chg="addSp modSp new mod modShow modNotesTx">
        <pc:chgData name="Goel, Risha" userId="ba0b5124-9492-45f4-9bc0-0a4be22b844e" providerId="ADAL" clId="{9DD07F4A-CBEC-41FB-B325-0EB7A270A8DA}" dt="2024-04-17T22:41:10.648" v="11462" actId="729"/>
        <pc:sldMkLst>
          <pc:docMk/>
          <pc:sldMk cId="2691663615" sldId="313"/>
        </pc:sldMkLst>
        <pc:spChg chg="mod">
          <ac:chgData name="Goel, Risha" userId="ba0b5124-9492-45f4-9bc0-0a4be22b844e" providerId="ADAL" clId="{9DD07F4A-CBEC-41FB-B325-0EB7A270A8DA}" dt="2024-04-16T14:54:25.518" v="3672" actId="1076"/>
          <ac:spMkLst>
            <pc:docMk/>
            <pc:sldMk cId="2691663615" sldId="313"/>
            <ac:spMk id="2" creationId="{5071AAA1-3B80-04AA-EF5D-8F8DE88780D9}"/>
          </ac:spMkLst>
        </pc:spChg>
        <pc:picChg chg="add mod modCrop">
          <ac:chgData name="Goel, Risha" userId="ba0b5124-9492-45f4-9bc0-0a4be22b844e" providerId="ADAL" clId="{9DD07F4A-CBEC-41FB-B325-0EB7A270A8DA}" dt="2024-04-16T14:54:48.975" v="3679" actId="1076"/>
          <ac:picMkLst>
            <pc:docMk/>
            <pc:sldMk cId="2691663615" sldId="313"/>
            <ac:picMk id="4" creationId="{F236E9BD-250F-07DA-AAF7-BECEFDAE256B}"/>
          </ac:picMkLst>
        </pc:picChg>
      </pc:sldChg>
      <pc:sldChg chg="addSp modSp new mod modShow modNotes modNotesTx">
        <pc:chgData name="Goel, Risha" userId="ba0b5124-9492-45f4-9bc0-0a4be22b844e" providerId="ADAL" clId="{9DD07F4A-CBEC-41FB-B325-0EB7A270A8DA}" dt="2024-04-18T02:32:00.890" v="13528" actId="729"/>
        <pc:sldMkLst>
          <pc:docMk/>
          <pc:sldMk cId="2040100853" sldId="314"/>
        </pc:sldMkLst>
        <pc:spChg chg="mod">
          <ac:chgData name="Goel, Risha" userId="ba0b5124-9492-45f4-9bc0-0a4be22b844e" providerId="ADAL" clId="{9DD07F4A-CBEC-41FB-B325-0EB7A270A8DA}" dt="2024-04-16T14:59:45.309" v="3699" actId="1076"/>
          <ac:spMkLst>
            <pc:docMk/>
            <pc:sldMk cId="2040100853" sldId="314"/>
            <ac:spMk id="2" creationId="{F7F64369-1EB2-316E-527B-2CE2EC05914F}"/>
          </ac:spMkLst>
        </pc:spChg>
        <pc:picChg chg="add mod modCrop">
          <ac:chgData name="Goel, Risha" userId="ba0b5124-9492-45f4-9bc0-0a4be22b844e" providerId="ADAL" clId="{9DD07F4A-CBEC-41FB-B325-0EB7A270A8DA}" dt="2024-04-16T21:11:00.239" v="6373" actId="1036"/>
          <ac:picMkLst>
            <pc:docMk/>
            <pc:sldMk cId="2040100853" sldId="314"/>
            <ac:picMk id="4" creationId="{D79B91A6-121F-31F9-09D2-015EB4E7DEC1}"/>
          </ac:picMkLst>
        </pc:picChg>
        <pc:picChg chg="add mod">
          <ac:chgData name="Goel, Risha" userId="ba0b5124-9492-45f4-9bc0-0a4be22b844e" providerId="ADAL" clId="{9DD07F4A-CBEC-41FB-B325-0EB7A270A8DA}" dt="2024-04-16T15:02:00.291" v="3706"/>
          <ac:picMkLst>
            <pc:docMk/>
            <pc:sldMk cId="2040100853" sldId="314"/>
            <ac:picMk id="5" creationId="{35CEF63E-D55D-F9D0-4983-F6C748BE8B2B}"/>
          </ac:picMkLst>
        </pc:picChg>
      </pc:sldChg>
      <pc:sldChg chg="addSp modSp new mod modShow modNotesTx">
        <pc:chgData name="Goel, Risha" userId="ba0b5124-9492-45f4-9bc0-0a4be22b844e" providerId="ADAL" clId="{9DD07F4A-CBEC-41FB-B325-0EB7A270A8DA}" dt="2024-04-18T02:32:24.069" v="13529" actId="729"/>
        <pc:sldMkLst>
          <pc:docMk/>
          <pc:sldMk cId="2292708766" sldId="315"/>
        </pc:sldMkLst>
        <pc:spChg chg="mod">
          <ac:chgData name="Goel, Risha" userId="ba0b5124-9492-45f4-9bc0-0a4be22b844e" providerId="ADAL" clId="{9DD07F4A-CBEC-41FB-B325-0EB7A270A8DA}" dt="2024-04-16T15:04:01.768" v="3723" actId="1076"/>
          <ac:spMkLst>
            <pc:docMk/>
            <pc:sldMk cId="2292708766" sldId="315"/>
            <ac:spMk id="2" creationId="{2DF9E120-FD55-1658-A976-C931E0CB296E}"/>
          </ac:spMkLst>
        </pc:spChg>
        <pc:spChg chg="add mod">
          <ac:chgData name="Goel, Risha" userId="ba0b5124-9492-45f4-9bc0-0a4be22b844e" providerId="ADAL" clId="{9DD07F4A-CBEC-41FB-B325-0EB7A270A8DA}" dt="2024-04-17T22:39:29.489" v="11429"/>
          <ac:spMkLst>
            <pc:docMk/>
            <pc:sldMk cId="2292708766" sldId="315"/>
            <ac:spMk id="5" creationId="{AA8ABCA7-0DC0-EE03-0494-F7862CE274FC}"/>
          </ac:spMkLst>
        </pc:spChg>
        <pc:picChg chg="add mod modCrop">
          <ac:chgData name="Goel, Risha" userId="ba0b5124-9492-45f4-9bc0-0a4be22b844e" providerId="ADAL" clId="{9DD07F4A-CBEC-41FB-B325-0EB7A270A8DA}" dt="2024-04-16T15:04:34.413" v="3789" actId="1076"/>
          <ac:picMkLst>
            <pc:docMk/>
            <pc:sldMk cId="2292708766" sldId="315"/>
            <ac:picMk id="4" creationId="{AE52602F-8126-3119-17CD-B75F2C418DAB}"/>
          </ac:picMkLst>
        </pc:picChg>
      </pc:sldChg>
      <pc:sldChg chg="addSp modSp new mod modShow modNotesTx">
        <pc:chgData name="Goel, Risha" userId="ba0b5124-9492-45f4-9bc0-0a4be22b844e" providerId="ADAL" clId="{9DD07F4A-CBEC-41FB-B325-0EB7A270A8DA}" dt="2024-04-17T22:40:03.287" v="11431" actId="729"/>
        <pc:sldMkLst>
          <pc:docMk/>
          <pc:sldMk cId="2902813297" sldId="316"/>
        </pc:sldMkLst>
        <pc:spChg chg="mod">
          <ac:chgData name="Goel, Risha" userId="ba0b5124-9492-45f4-9bc0-0a4be22b844e" providerId="ADAL" clId="{9DD07F4A-CBEC-41FB-B325-0EB7A270A8DA}" dt="2024-04-16T15:06:28.945" v="3827" actId="1036"/>
          <ac:spMkLst>
            <pc:docMk/>
            <pc:sldMk cId="2902813297" sldId="316"/>
            <ac:spMk id="2" creationId="{FF70CF4B-1E96-C431-4CA7-AEE283A20726}"/>
          </ac:spMkLst>
        </pc:spChg>
        <pc:picChg chg="add mod modCrop">
          <ac:chgData name="Goel, Risha" userId="ba0b5124-9492-45f4-9bc0-0a4be22b844e" providerId="ADAL" clId="{9DD07F4A-CBEC-41FB-B325-0EB7A270A8DA}" dt="2024-04-16T15:06:34.418" v="3829" actId="1076"/>
          <ac:picMkLst>
            <pc:docMk/>
            <pc:sldMk cId="2902813297" sldId="316"/>
            <ac:picMk id="4" creationId="{16C3EBA3-00B3-80DD-F3A4-2E1FAC0F7A73}"/>
          </ac:picMkLst>
        </pc:picChg>
      </pc:sldChg>
      <pc:sldChg chg="addSp delSp modSp new mod modNotesTx">
        <pc:chgData name="Goel, Risha" userId="ba0b5124-9492-45f4-9bc0-0a4be22b844e" providerId="ADAL" clId="{9DD07F4A-CBEC-41FB-B325-0EB7A270A8DA}" dt="2024-04-17T22:39:07.197" v="11415" actId="1076"/>
        <pc:sldMkLst>
          <pc:docMk/>
          <pc:sldMk cId="2427541565" sldId="317"/>
        </pc:sldMkLst>
        <pc:spChg chg="mod">
          <ac:chgData name="Goel, Risha" userId="ba0b5124-9492-45f4-9bc0-0a4be22b844e" providerId="ADAL" clId="{9DD07F4A-CBEC-41FB-B325-0EB7A270A8DA}" dt="2024-04-16T15:42:39.989" v="4484" actId="1076"/>
          <ac:spMkLst>
            <pc:docMk/>
            <pc:sldMk cId="2427541565" sldId="317"/>
            <ac:spMk id="2" creationId="{4DBAECEB-698A-BB25-2C25-32EA0E4F21A3}"/>
          </ac:spMkLst>
        </pc:spChg>
        <pc:spChg chg="add mod">
          <ac:chgData name="Goel, Risha" userId="ba0b5124-9492-45f4-9bc0-0a4be22b844e" providerId="ADAL" clId="{9DD07F4A-CBEC-41FB-B325-0EB7A270A8DA}" dt="2024-04-17T22:39:07.197" v="11415" actId="1076"/>
          <ac:spMkLst>
            <pc:docMk/>
            <pc:sldMk cId="2427541565" sldId="317"/>
            <ac:spMk id="3" creationId="{70242F17-4D8B-1785-E659-0D6A92C510B0}"/>
          </ac:spMkLst>
        </pc:spChg>
        <pc:spChg chg="del">
          <ac:chgData name="Goel, Risha" userId="ba0b5124-9492-45f4-9bc0-0a4be22b844e" providerId="ADAL" clId="{9DD07F4A-CBEC-41FB-B325-0EB7A270A8DA}" dt="2024-04-16T15:42:41.706" v="4485" actId="478"/>
          <ac:spMkLst>
            <pc:docMk/>
            <pc:sldMk cId="2427541565" sldId="317"/>
            <ac:spMk id="3" creationId="{EE0E0773-CBCB-8B3B-292D-C1FA65D7D1F4}"/>
          </ac:spMkLst>
        </pc:spChg>
        <pc:picChg chg="add del mod modCrop">
          <ac:chgData name="Goel, Risha" userId="ba0b5124-9492-45f4-9bc0-0a4be22b844e" providerId="ADAL" clId="{9DD07F4A-CBEC-41FB-B325-0EB7A270A8DA}" dt="2024-04-16T15:43:51.556" v="4515" actId="21"/>
          <ac:picMkLst>
            <pc:docMk/>
            <pc:sldMk cId="2427541565" sldId="317"/>
            <ac:picMk id="4" creationId="{5D6D9239-A578-B8A6-2DCA-1D2F99D4C5F5}"/>
          </ac:picMkLst>
        </pc:picChg>
        <pc:picChg chg="add mod">
          <ac:chgData name="Goel, Risha" userId="ba0b5124-9492-45f4-9bc0-0a4be22b844e" providerId="ADAL" clId="{9DD07F4A-CBEC-41FB-B325-0EB7A270A8DA}" dt="2024-04-16T15:43:52.018" v="4516"/>
          <ac:picMkLst>
            <pc:docMk/>
            <pc:sldMk cId="2427541565" sldId="317"/>
            <ac:picMk id="5" creationId="{5D6D9239-A578-B8A6-2DCA-1D2F99D4C5F5}"/>
          </ac:picMkLst>
        </pc:picChg>
      </pc:sldChg>
      <pc:sldChg chg="delSp add del mod">
        <pc:chgData name="Goel, Risha" userId="ba0b5124-9492-45f4-9bc0-0a4be22b844e" providerId="ADAL" clId="{9DD07F4A-CBEC-41FB-B325-0EB7A270A8DA}" dt="2024-04-16T15:45:04.910" v="4529" actId="47"/>
        <pc:sldMkLst>
          <pc:docMk/>
          <pc:sldMk cId="1621260042" sldId="318"/>
        </pc:sldMkLst>
        <pc:spChg chg="del">
          <ac:chgData name="Goel, Risha" userId="ba0b5124-9492-45f4-9bc0-0a4be22b844e" providerId="ADAL" clId="{9DD07F4A-CBEC-41FB-B325-0EB7A270A8DA}" dt="2024-04-16T15:44:44.398" v="4522" actId="478"/>
          <ac:spMkLst>
            <pc:docMk/>
            <pc:sldMk cId="1621260042" sldId="318"/>
            <ac:spMk id="3" creationId="{5160E247-CD3E-5DD7-979D-A4BA8609F85A}"/>
          </ac:spMkLst>
        </pc:spChg>
        <pc:picChg chg="del">
          <ac:chgData name="Goel, Risha" userId="ba0b5124-9492-45f4-9bc0-0a4be22b844e" providerId="ADAL" clId="{9DD07F4A-CBEC-41FB-B325-0EB7A270A8DA}" dt="2024-04-16T15:44:47.351" v="4523" actId="478"/>
          <ac:picMkLst>
            <pc:docMk/>
            <pc:sldMk cId="1621260042" sldId="318"/>
            <ac:picMk id="7" creationId="{3669267D-9D71-DD36-781F-243EE120F57A}"/>
          </ac:picMkLst>
        </pc:picChg>
      </pc:sldChg>
      <pc:sldChg chg="addSp delSp modSp add del mod modNotesTx">
        <pc:chgData name="Goel, Risha" userId="ba0b5124-9492-45f4-9bc0-0a4be22b844e" providerId="ADAL" clId="{9DD07F4A-CBEC-41FB-B325-0EB7A270A8DA}" dt="2024-04-17T21:58:26.650" v="7634" actId="20577"/>
        <pc:sldMkLst>
          <pc:docMk/>
          <pc:sldMk cId="3637485142" sldId="319"/>
        </pc:sldMkLst>
        <pc:spChg chg="mod">
          <ac:chgData name="Goel, Risha" userId="ba0b5124-9492-45f4-9bc0-0a4be22b844e" providerId="ADAL" clId="{9DD07F4A-CBEC-41FB-B325-0EB7A270A8DA}" dt="2024-04-17T21:41:34.701" v="6505"/>
          <ac:spMkLst>
            <pc:docMk/>
            <pc:sldMk cId="3637485142" sldId="319"/>
            <ac:spMk id="2" creationId="{54E83605-B2A6-9EAF-5C75-E8A16179347D}"/>
          </ac:spMkLst>
        </pc:spChg>
        <pc:spChg chg="del">
          <ac:chgData name="Goel, Risha" userId="ba0b5124-9492-45f4-9bc0-0a4be22b844e" providerId="ADAL" clId="{9DD07F4A-CBEC-41FB-B325-0EB7A270A8DA}" dt="2024-04-16T15:45:01.030" v="4528" actId="478"/>
          <ac:spMkLst>
            <pc:docMk/>
            <pc:sldMk cId="3637485142" sldId="319"/>
            <ac:spMk id="3" creationId="{5160E247-CD3E-5DD7-979D-A4BA8609F85A}"/>
          </ac:spMkLst>
        </pc:spChg>
        <pc:picChg chg="add mod">
          <ac:chgData name="Goel, Risha" userId="ba0b5124-9492-45f4-9bc0-0a4be22b844e" providerId="ADAL" clId="{9DD07F4A-CBEC-41FB-B325-0EB7A270A8DA}" dt="2024-04-16T15:46:02.729" v="4556" actId="1076"/>
          <ac:picMkLst>
            <pc:docMk/>
            <pc:sldMk cId="3637485142" sldId="319"/>
            <ac:picMk id="4" creationId="{BD44B6C3-36CF-F65A-7AFC-B768E98C9442}"/>
          </ac:picMkLst>
        </pc:picChg>
        <pc:picChg chg="del">
          <ac:chgData name="Goel, Risha" userId="ba0b5124-9492-45f4-9bc0-0a4be22b844e" providerId="ADAL" clId="{9DD07F4A-CBEC-41FB-B325-0EB7A270A8DA}" dt="2024-04-16T15:44:59.104" v="4527" actId="478"/>
          <ac:picMkLst>
            <pc:docMk/>
            <pc:sldMk cId="3637485142" sldId="319"/>
            <ac:picMk id="7" creationId="{3669267D-9D71-DD36-781F-243EE120F57A}"/>
          </ac:picMkLst>
        </pc:picChg>
      </pc:sldChg>
      <pc:sldChg chg="addSp modSp add mod modNotesTx">
        <pc:chgData name="Goel, Risha" userId="ba0b5124-9492-45f4-9bc0-0a4be22b844e" providerId="ADAL" clId="{9DD07F4A-CBEC-41FB-B325-0EB7A270A8DA}" dt="2024-04-17T21:59:18.600" v="7833" actId="20577"/>
        <pc:sldMkLst>
          <pc:docMk/>
          <pc:sldMk cId="2155493480" sldId="320"/>
        </pc:sldMkLst>
        <pc:spChg chg="mod">
          <ac:chgData name="Goel, Risha" userId="ba0b5124-9492-45f4-9bc0-0a4be22b844e" providerId="ADAL" clId="{9DD07F4A-CBEC-41FB-B325-0EB7A270A8DA}" dt="2024-04-17T21:41:38.471" v="6506"/>
          <ac:spMkLst>
            <pc:docMk/>
            <pc:sldMk cId="2155493480" sldId="320"/>
            <ac:spMk id="2" creationId="{54E83605-B2A6-9EAF-5C75-E8A16179347D}"/>
          </ac:spMkLst>
        </pc:spChg>
        <pc:picChg chg="add mod">
          <ac:chgData name="Goel, Risha" userId="ba0b5124-9492-45f4-9bc0-0a4be22b844e" providerId="ADAL" clId="{9DD07F4A-CBEC-41FB-B325-0EB7A270A8DA}" dt="2024-04-16T15:47:24.752" v="4581" actId="1035"/>
          <ac:picMkLst>
            <pc:docMk/>
            <pc:sldMk cId="2155493480" sldId="320"/>
            <ac:picMk id="3" creationId="{B8041BF6-BE44-7681-8CAE-ADE1FD9D085B}"/>
          </ac:picMkLst>
        </pc:picChg>
      </pc:sldChg>
      <pc:sldChg chg="addSp modSp add mod modNotesTx">
        <pc:chgData name="Goel, Risha" userId="ba0b5124-9492-45f4-9bc0-0a4be22b844e" providerId="ADAL" clId="{9DD07F4A-CBEC-41FB-B325-0EB7A270A8DA}" dt="2024-04-17T21:59:45.017" v="7891" actId="20577"/>
        <pc:sldMkLst>
          <pc:docMk/>
          <pc:sldMk cId="2242632895" sldId="321"/>
        </pc:sldMkLst>
        <pc:spChg chg="mod">
          <ac:chgData name="Goel, Risha" userId="ba0b5124-9492-45f4-9bc0-0a4be22b844e" providerId="ADAL" clId="{9DD07F4A-CBEC-41FB-B325-0EB7A270A8DA}" dt="2024-04-17T21:41:43.875" v="6509" actId="20577"/>
          <ac:spMkLst>
            <pc:docMk/>
            <pc:sldMk cId="2242632895" sldId="321"/>
            <ac:spMk id="2" creationId="{54E83605-B2A6-9EAF-5C75-E8A16179347D}"/>
          </ac:spMkLst>
        </pc:spChg>
        <pc:picChg chg="add mod">
          <ac:chgData name="Goel, Risha" userId="ba0b5124-9492-45f4-9bc0-0a4be22b844e" providerId="ADAL" clId="{9DD07F4A-CBEC-41FB-B325-0EB7A270A8DA}" dt="2024-04-16T15:48:01.099" v="4611" actId="1036"/>
          <ac:picMkLst>
            <pc:docMk/>
            <pc:sldMk cId="2242632895" sldId="321"/>
            <ac:picMk id="3" creationId="{8359C8CA-7906-3D63-D16E-66F1E84EE803}"/>
          </ac:picMkLst>
        </pc:picChg>
      </pc:sldChg>
      <pc:sldChg chg="addSp modSp add mod modNotesTx">
        <pc:chgData name="Goel, Risha" userId="ba0b5124-9492-45f4-9bc0-0a4be22b844e" providerId="ADAL" clId="{9DD07F4A-CBEC-41FB-B325-0EB7A270A8DA}" dt="2024-04-17T22:00:07.348" v="8010" actId="20577"/>
        <pc:sldMkLst>
          <pc:docMk/>
          <pc:sldMk cId="2152991296" sldId="322"/>
        </pc:sldMkLst>
        <pc:spChg chg="mod">
          <ac:chgData name="Goel, Risha" userId="ba0b5124-9492-45f4-9bc0-0a4be22b844e" providerId="ADAL" clId="{9DD07F4A-CBEC-41FB-B325-0EB7A270A8DA}" dt="2024-04-17T21:41:46.636" v="6510"/>
          <ac:spMkLst>
            <pc:docMk/>
            <pc:sldMk cId="2152991296" sldId="322"/>
            <ac:spMk id="2" creationId="{54E83605-B2A6-9EAF-5C75-E8A16179347D}"/>
          </ac:spMkLst>
        </pc:spChg>
        <pc:picChg chg="add mod">
          <ac:chgData name="Goel, Risha" userId="ba0b5124-9492-45f4-9bc0-0a4be22b844e" providerId="ADAL" clId="{9DD07F4A-CBEC-41FB-B325-0EB7A270A8DA}" dt="2024-04-16T15:48:50.940" v="4654" actId="1035"/>
          <ac:picMkLst>
            <pc:docMk/>
            <pc:sldMk cId="2152991296" sldId="322"/>
            <ac:picMk id="3" creationId="{18B46524-C3F0-BE1C-0184-56D4EAD0F386}"/>
          </ac:picMkLst>
        </pc:picChg>
      </pc:sldChg>
      <pc:sldChg chg="addSp modSp new mod">
        <pc:chgData name="Goel, Risha" userId="ba0b5124-9492-45f4-9bc0-0a4be22b844e" providerId="ADAL" clId="{9DD07F4A-CBEC-41FB-B325-0EB7A270A8DA}" dt="2024-04-18T13:52:22.895" v="14230" actId="20577"/>
        <pc:sldMkLst>
          <pc:docMk/>
          <pc:sldMk cId="236296938" sldId="323"/>
        </pc:sldMkLst>
        <pc:spChg chg="mod">
          <ac:chgData name="Goel, Risha" userId="ba0b5124-9492-45f4-9bc0-0a4be22b844e" providerId="ADAL" clId="{9DD07F4A-CBEC-41FB-B325-0EB7A270A8DA}" dt="2024-04-17T21:57:13.516" v="7509" actId="2711"/>
          <ac:spMkLst>
            <pc:docMk/>
            <pc:sldMk cId="236296938" sldId="323"/>
            <ac:spMk id="2" creationId="{5E47B4B7-0A0F-91C7-E653-EF216F178F76}"/>
          </ac:spMkLst>
        </pc:spChg>
        <pc:spChg chg="mod">
          <ac:chgData name="Goel, Risha" userId="ba0b5124-9492-45f4-9bc0-0a4be22b844e" providerId="ADAL" clId="{9DD07F4A-CBEC-41FB-B325-0EB7A270A8DA}" dt="2024-04-18T13:52:22.895" v="14230" actId="20577"/>
          <ac:spMkLst>
            <pc:docMk/>
            <pc:sldMk cId="236296938" sldId="323"/>
            <ac:spMk id="3" creationId="{BED6051B-20AB-E177-D221-111DA5E96F58}"/>
          </ac:spMkLst>
        </pc:spChg>
        <pc:spChg chg="add mod">
          <ac:chgData name="Goel, Risha" userId="ba0b5124-9492-45f4-9bc0-0a4be22b844e" providerId="ADAL" clId="{9DD07F4A-CBEC-41FB-B325-0EB7A270A8DA}" dt="2024-04-17T23:53:00.070" v="13109" actId="14100"/>
          <ac:spMkLst>
            <pc:docMk/>
            <pc:sldMk cId="236296938" sldId="323"/>
            <ac:spMk id="4" creationId="{73861C87-733A-1959-1F6B-C73E5C5FA97C}"/>
          </ac:spMkLst>
        </pc:spChg>
      </pc:sldChg>
      <pc:sldChg chg="modSp new del mod">
        <pc:chgData name="Goel, Risha" userId="ba0b5124-9492-45f4-9bc0-0a4be22b844e" providerId="ADAL" clId="{9DD07F4A-CBEC-41FB-B325-0EB7A270A8DA}" dt="2024-04-16T16:03:52.050" v="4659" actId="680"/>
        <pc:sldMkLst>
          <pc:docMk/>
          <pc:sldMk cId="3784411875" sldId="323"/>
        </pc:sldMkLst>
        <pc:spChg chg="mod">
          <ac:chgData name="Goel, Risha" userId="ba0b5124-9492-45f4-9bc0-0a4be22b844e" providerId="ADAL" clId="{9DD07F4A-CBEC-41FB-B325-0EB7A270A8DA}" dt="2024-04-16T16:03:51.521" v="4658" actId="20577"/>
          <ac:spMkLst>
            <pc:docMk/>
            <pc:sldMk cId="3784411875" sldId="323"/>
            <ac:spMk id="8" creationId="{969CB979-DCB7-73C9-1591-2A8008F9BFC0}"/>
          </ac:spMkLst>
        </pc:spChg>
      </pc:sldChg>
      <pc:sldChg chg="addSp delSp modSp new mod ord modNotesTx">
        <pc:chgData name="Goel, Risha" userId="ba0b5124-9492-45f4-9bc0-0a4be22b844e" providerId="ADAL" clId="{9DD07F4A-CBEC-41FB-B325-0EB7A270A8DA}" dt="2024-04-18T19:01:37.072" v="14326"/>
        <pc:sldMkLst>
          <pc:docMk/>
          <pc:sldMk cId="3320991338" sldId="324"/>
        </pc:sldMkLst>
        <pc:spChg chg="mod">
          <ac:chgData name="Goel, Risha" userId="ba0b5124-9492-45f4-9bc0-0a4be22b844e" providerId="ADAL" clId="{9DD07F4A-CBEC-41FB-B325-0EB7A270A8DA}" dt="2024-04-17T22:53:48.567" v="12168" actId="1076"/>
          <ac:spMkLst>
            <pc:docMk/>
            <pc:sldMk cId="3320991338" sldId="324"/>
            <ac:spMk id="2" creationId="{083EEDEA-DB65-3631-9C8A-438F1B85FBB9}"/>
          </ac:spMkLst>
        </pc:spChg>
        <pc:spChg chg="mod">
          <ac:chgData name="Goel, Risha" userId="ba0b5124-9492-45f4-9bc0-0a4be22b844e" providerId="ADAL" clId="{9DD07F4A-CBEC-41FB-B325-0EB7A270A8DA}" dt="2024-04-17T22:53:58.208" v="12171" actId="1076"/>
          <ac:spMkLst>
            <pc:docMk/>
            <pc:sldMk cId="3320991338" sldId="324"/>
            <ac:spMk id="3" creationId="{8049C56F-2D40-A9F2-059B-B329DB0DF182}"/>
          </ac:spMkLst>
        </pc:spChg>
        <pc:spChg chg="add del mod">
          <ac:chgData name="Goel, Risha" userId="ba0b5124-9492-45f4-9bc0-0a4be22b844e" providerId="ADAL" clId="{9DD07F4A-CBEC-41FB-B325-0EB7A270A8DA}" dt="2024-04-17T22:26:54.071" v="11033" actId="478"/>
          <ac:spMkLst>
            <pc:docMk/>
            <pc:sldMk cId="3320991338" sldId="324"/>
            <ac:spMk id="4" creationId="{CF2E7FCB-E210-71CB-5412-1E0E5126E77C}"/>
          </ac:spMkLst>
        </pc:spChg>
        <pc:spChg chg="add del mod">
          <ac:chgData name="Goel, Risha" userId="ba0b5124-9492-45f4-9bc0-0a4be22b844e" providerId="ADAL" clId="{9DD07F4A-CBEC-41FB-B325-0EB7A270A8DA}" dt="2024-04-17T22:27:18.858" v="11058" actId="478"/>
          <ac:spMkLst>
            <pc:docMk/>
            <pc:sldMk cId="3320991338" sldId="324"/>
            <ac:spMk id="5" creationId="{744E5829-665E-0FF2-4727-4023DEC319B5}"/>
          </ac:spMkLst>
        </pc:spChg>
        <pc:spChg chg="add mod">
          <ac:chgData name="Goel, Risha" userId="ba0b5124-9492-45f4-9bc0-0a4be22b844e" providerId="ADAL" clId="{9DD07F4A-CBEC-41FB-B325-0EB7A270A8DA}" dt="2024-04-17T22:29:14.645" v="11078" actId="1076"/>
          <ac:spMkLst>
            <pc:docMk/>
            <pc:sldMk cId="3320991338" sldId="324"/>
            <ac:spMk id="6" creationId="{AA746A7B-79CA-59C3-9BD4-5AEB127EF35C}"/>
          </ac:spMkLst>
        </pc:spChg>
        <pc:spChg chg="add mod">
          <ac:chgData name="Goel, Risha" userId="ba0b5124-9492-45f4-9bc0-0a4be22b844e" providerId="ADAL" clId="{9DD07F4A-CBEC-41FB-B325-0EB7A270A8DA}" dt="2024-04-18T13:54:40.402" v="14281" actId="20577"/>
          <ac:spMkLst>
            <pc:docMk/>
            <pc:sldMk cId="3320991338" sldId="324"/>
            <ac:spMk id="7" creationId="{906E4B70-80A7-423D-1D85-5FFF193DD991}"/>
          </ac:spMkLst>
        </pc:spChg>
        <pc:picChg chg="add mod">
          <ac:chgData name="Goel, Risha" userId="ba0b5124-9492-45f4-9bc0-0a4be22b844e" providerId="ADAL" clId="{9DD07F4A-CBEC-41FB-B325-0EB7A270A8DA}" dt="2024-04-17T22:48:16.755" v="11985" actId="931"/>
          <ac:picMkLst>
            <pc:docMk/>
            <pc:sldMk cId="3320991338" sldId="324"/>
            <ac:picMk id="9" creationId="{302EAFB5-DA60-8760-0E3D-27E380294443}"/>
          </ac:picMkLst>
        </pc:picChg>
        <pc:picChg chg="add mod">
          <ac:chgData name="Goel, Risha" userId="ba0b5124-9492-45f4-9bc0-0a4be22b844e" providerId="ADAL" clId="{9DD07F4A-CBEC-41FB-B325-0EB7A270A8DA}" dt="2024-04-17T22:53:58.208" v="12171" actId="1076"/>
          <ac:picMkLst>
            <pc:docMk/>
            <pc:sldMk cId="3320991338" sldId="324"/>
            <ac:picMk id="11" creationId="{64FFF741-C4AA-A293-8941-196941A65DE5}"/>
          </ac:picMkLst>
        </pc:picChg>
        <pc:picChg chg="add mod">
          <ac:chgData name="Goel, Risha" userId="ba0b5124-9492-45f4-9bc0-0a4be22b844e" providerId="ADAL" clId="{9DD07F4A-CBEC-41FB-B325-0EB7A270A8DA}" dt="2024-04-17T22:53:58.208" v="12171" actId="1076"/>
          <ac:picMkLst>
            <pc:docMk/>
            <pc:sldMk cId="3320991338" sldId="324"/>
            <ac:picMk id="13" creationId="{83109C82-A68E-A4AE-944F-4CB39CFAF815}"/>
          </ac:picMkLst>
        </pc:picChg>
        <pc:picChg chg="add mod">
          <ac:chgData name="Goel, Risha" userId="ba0b5124-9492-45f4-9bc0-0a4be22b844e" providerId="ADAL" clId="{9DD07F4A-CBEC-41FB-B325-0EB7A270A8DA}" dt="2024-04-17T22:51:04.760" v="12025"/>
          <ac:picMkLst>
            <pc:docMk/>
            <pc:sldMk cId="3320991338" sldId="324"/>
            <ac:picMk id="14" creationId="{0B5DAB8C-BC4F-BF36-4E8D-EB1486240695}"/>
          </ac:picMkLst>
        </pc:picChg>
        <pc:picChg chg="add mod">
          <ac:chgData name="Goel, Risha" userId="ba0b5124-9492-45f4-9bc0-0a4be22b844e" providerId="ADAL" clId="{9DD07F4A-CBEC-41FB-B325-0EB7A270A8DA}" dt="2024-04-17T22:53:58.208" v="12171" actId="1076"/>
          <ac:picMkLst>
            <pc:docMk/>
            <pc:sldMk cId="3320991338" sldId="324"/>
            <ac:picMk id="15" creationId="{01CE0CFE-8328-22F0-F31E-4A2C38256F8F}"/>
          </ac:picMkLst>
        </pc:picChg>
        <pc:picChg chg="add mod">
          <ac:chgData name="Goel, Risha" userId="ba0b5124-9492-45f4-9bc0-0a4be22b844e" providerId="ADAL" clId="{9DD07F4A-CBEC-41FB-B325-0EB7A270A8DA}" dt="2024-04-17T22:53:58.208" v="12171" actId="1076"/>
          <ac:picMkLst>
            <pc:docMk/>
            <pc:sldMk cId="3320991338" sldId="324"/>
            <ac:picMk id="16" creationId="{DC4B64A8-01E7-98FE-152A-AFD98BE40E61}"/>
          </ac:picMkLst>
        </pc:picChg>
        <pc:picChg chg="add mod">
          <ac:chgData name="Goel, Risha" userId="ba0b5124-9492-45f4-9bc0-0a4be22b844e" providerId="ADAL" clId="{9DD07F4A-CBEC-41FB-B325-0EB7A270A8DA}" dt="2024-04-17T22:53:58.208" v="12171" actId="1076"/>
          <ac:picMkLst>
            <pc:docMk/>
            <pc:sldMk cId="3320991338" sldId="324"/>
            <ac:picMk id="17" creationId="{D41A0EBA-BB6A-F1EA-38F7-C720F69AFEF1}"/>
          </ac:picMkLst>
        </pc:picChg>
      </pc:sldChg>
      <pc:sldChg chg="addSp modSp new mod">
        <pc:chgData name="Goel, Risha" userId="ba0b5124-9492-45f4-9bc0-0a4be22b844e" providerId="ADAL" clId="{9DD07F4A-CBEC-41FB-B325-0EB7A270A8DA}" dt="2024-04-17T23:53:52.183" v="13121" actId="20577"/>
        <pc:sldMkLst>
          <pc:docMk/>
          <pc:sldMk cId="2478015683" sldId="325"/>
        </pc:sldMkLst>
        <pc:spChg chg="mod">
          <ac:chgData name="Goel, Risha" userId="ba0b5124-9492-45f4-9bc0-0a4be22b844e" providerId="ADAL" clId="{9DD07F4A-CBEC-41FB-B325-0EB7A270A8DA}" dt="2024-04-17T23:53:52.183" v="13121" actId="20577"/>
          <ac:spMkLst>
            <pc:docMk/>
            <pc:sldMk cId="2478015683" sldId="325"/>
            <ac:spMk id="2" creationId="{9669483B-9473-B13F-E4A5-D08EFFDBB2EF}"/>
          </ac:spMkLst>
        </pc:spChg>
        <pc:picChg chg="add mod">
          <ac:chgData name="Goel, Risha" userId="ba0b5124-9492-45f4-9bc0-0a4be22b844e" providerId="ADAL" clId="{9DD07F4A-CBEC-41FB-B325-0EB7A270A8DA}" dt="2024-04-16T18:04:40.806" v="4778" actId="1076"/>
          <ac:picMkLst>
            <pc:docMk/>
            <pc:sldMk cId="2478015683" sldId="325"/>
            <ac:picMk id="4" creationId="{15831B30-E6B7-891A-9B02-F7EEF840CB89}"/>
          </ac:picMkLst>
        </pc:picChg>
      </pc:sldChg>
      <pc:sldChg chg="addSp modSp new mod">
        <pc:chgData name="Goel, Risha" userId="ba0b5124-9492-45f4-9bc0-0a4be22b844e" providerId="ADAL" clId="{9DD07F4A-CBEC-41FB-B325-0EB7A270A8DA}" dt="2024-04-18T19:09:02.559" v="14350" actId="20577"/>
        <pc:sldMkLst>
          <pc:docMk/>
          <pc:sldMk cId="1607199240" sldId="326"/>
        </pc:sldMkLst>
        <pc:spChg chg="mod">
          <ac:chgData name="Goel, Risha" userId="ba0b5124-9492-45f4-9bc0-0a4be22b844e" providerId="ADAL" clId="{9DD07F4A-CBEC-41FB-B325-0EB7A270A8DA}" dt="2024-04-16T20:18:31.557" v="5605" actId="1076"/>
          <ac:spMkLst>
            <pc:docMk/>
            <pc:sldMk cId="1607199240" sldId="326"/>
            <ac:spMk id="2" creationId="{0D60880A-7D04-D1A0-5926-A253FF42ED2F}"/>
          </ac:spMkLst>
        </pc:spChg>
        <pc:spChg chg="mod ord">
          <ac:chgData name="Goel, Risha" userId="ba0b5124-9492-45f4-9bc0-0a4be22b844e" providerId="ADAL" clId="{9DD07F4A-CBEC-41FB-B325-0EB7A270A8DA}" dt="2024-04-18T13:54:22.213" v="14271" actId="20577"/>
          <ac:spMkLst>
            <pc:docMk/>
            <pc:sldMk cId="1607199240" sldId="326"/>
            <ac:spMk id="3" creationId="{7D99FD85-756D-5AB1-EE2C-47B23228E972}"/>
          </ac:spMkLst>
        </pc:spChg>
        <pc:spChg chg="add mod ord">
          <ac:chgData name="Goel, Risha" userId="ba0b5124-9492-45f4-9bc0-0a4be22b844e" providerId="ADAL" clId="{9DD07F4A-CBEC-41FB-B325-0EB7A270A8DA}" dt="2024-04-18T19:09:02.559" v="14350" actId="20577"/>
          <ac:spMkLst>
            <pc:docMk/>
            <pc:sldMk cId="1607199240" sldId="326"/>
            <ac:spMk id="5" creationId="{96FC64A2-D094-00E2-99B3-A3CC1D69B6DE}"/>
          </ac:spMkLst>
        </pc:spChg>
      </pc:sldChg>
      <pc:sldChg chg="addSp delSp modSp new mod modNotesTx">
        <pc:chgData name="Goel, Risha" userId="ba0b5124-9492-45f4-9bc0-0a4be22b844e" providerId="ADAL" clId="{9DD07F4A-CBEC-41FB-B325-0EB7A270A8DA}" dt="2024-04-18T18:58:03.098" v="14324" actId="1076"/>
        <pc:sldMkLst>
          <pc:docMk/>
          <pc:sldMk cId="3377257480" sldId="327"/>
        </pc:sldMkLst>
        <pc:spChg chg="mod">
          <ac:chgData name="Goel, Risha" userId="ba0b5124-9492-45f4-9bc0-0a4be22b844e" providerId="ADAL" clId="{9DD07F4A-CBEC-41FB-B325-0EB7A270A8DA}" dt="2024-04-17T23:02:50.258" v="12725" actId="1076"/>
          <ac:spMkLst>
            <pc:docMk/>
            <pc:sldMk cId="3377257480" sldId="327"/>
            <ac:spMk id="2" creationId="{98AC1178-3EEB-7B79-1D10-82ECDB78F124}"/>
          </ac:spMkLst>
        </pc:spChg>
        <pc:spChg chg="mod">
          <ac:chgData name="Goel, Risha" userId="ba0b5124-9492-45f4-9bc0-0a4be22b844e" providerId="ADAL" clId="{9DD07F4A-CBEC-41FB-B325-0EB7A270A8DA}" dt="2024-04-17T23:02:52.618" v="12726" actId="1076"/>
          <ac:spMkLst>
            <pc:docMk/>
            <pc:sldMk cId="3377257480" sldId="327"/>
            <ac:spMk id="3" creationId="{786671C2-B8FA-F338-6CCC-CA047FCD8A7E}"/>
          </ac:spMkLst>
        </pc:spChg>
        <pc:spChg chg="add del mod">
          <ac:chgData name="Goel, Risha" userId="ba0b5124-9492-45f4-9bc0-0a4be22b844e" providerId="ADAL" clId="{9DD07F4A-CBEC-41FB-B325-0EB7A270A8DA}" dt="2024-04-17T22:58:10.548" v="12479" actId="478"/>
          <ac:spMkLst>
            <pc:docMk/>
            <pc:sldMk cId="3377257480" sldId="327"/>
            <ac:spMk id="5" creationId="{F3F5D451-3DF5-7C98-5178-78795ED7834D}"/>
          </ac:spMkLst>
        </pc:spChg>
        <pc:spChg chg="add mod">
          <ac:chgData name="Goel, Risha" userId="ba0b5124-9492-45f4-9bc0-0a4be22b844e" providerId="ADAL" clId="{9DD07F4A-CBEC-41FB-B325-0EB7A270A8DA}" dt="2024-04-17T23:03:15.604" v="12768" actId="20577"/>
          <ac:spMkLst>
            <pc:docMk/>
            <pc:sldMk cId="3377257480" sldId="327"/>
            <ac:spMk id="7" creationId="{CE4EEC5C-5D96-E3C7-3051-4DE4D95DC125}"/>
          </ac:spMkLst>
        </pc:spChg>
        <pc:spChg chg="add mod">
          <ac:chgData name="Goel, Risha" userId="ba0b5124-9492-45f4-9bc0-0a4be22b844e" providerId="ADAL" clId="{9DD07F4A-CBEC-41FB-B325-0EB7A270A8DA}" dt="2024-04-17T23:05:36.168" v="12820" actId="1076"/>
          <ac:spMkLst>
            <pc:docMk/>
            <pc:sldMk cId="3377257480" sldId="327"/>
            <ac:spMk id="9" creationId="{9276DAEA-95B7-1F75-1B93-FCAD84F80A12}"/>
          </ac:spMkLst>
        </pc:spChg>
        <pc:graphicFrameChg chg="add mod modGraphic">
          <ac:chgData name="Goel, Risha" userId="ba0b5124-9492-45f4-9bc0-0a4be22b844e" providerId="ADAL" clId="{9DD07F4A-CBEC-41FB-B325-0EB7A270A8DA}" dt="2024-04-18T18:58:03.098" v="14324" actId="1076"/>
          <ac:graphicFrameMkLst>
            <pc:docMk/>
            <pc:sldMk cId="3377257480" sldId="327"/>
            <ac:graphicFrameMk id="5" creationId="{5469D69A-08E3-C13F-D694-B46E04FF9325}"/>
          </ac:graphicFrameMkLst>
        </pc:graphicFrameChg>
        <pc:picChg chg="add del mod">
          <ac:chgData name="Goel, Risha" userId="ba0b5124-9492-45f4-9bc0-0a4be22b844e" providerId="ADAL" clId="{9DD07F4A-CBEC-41FB-B325-0EB7A270A8DA}" dt="2024-04-17T22:57:27.224" v="12470" actId="478"/>
          <ac:picMkLst>
            <pc:docMk/>
            <pc:sldMk cId="3377257480" sldId="327"/>
            <ac:picMk id="1026" creationId="{F36E2054-4494-229C-4E79-DA90CBE39BC0}"/>
          </ac:picMkLst>
        </pc:picChg>
        <pc:picChg chg="add mod">
          <ac:chgData name="Goel, Risha" userId="ba0b5124-9492-45f4-9bc0-0a4be22b844e" providerId="ADAL" clId="{9DD07F4A-CBEC-41FB-B325-0EB7A270A8DA}" dt="2024-04-17T23:02:54.287" v="12727" actId="1076"/>
          <ac:picMkLst>
            <pc:docMk/>
            <pc:sldMk cId="3377257480" sldId="327"/>
            <ac:picMk id="1028" creationId="{DE43F7A4-6D75-7566-B291-261EEC31CF21}"/>
          </ac:picMkLst>
        </pc:picChg>
      </pc:sldChg>
      <pc:sldChg chg="addSp delSp modSp new mod">
        <pc:chgData name="Goel, Risha" userId="ba0b5124-9492-45f4-9bc0-0a4be22b844e" providerId="ADAL" clId="{9DD07F4A-CBEC-41FB-B325-0EB7A270A8DA}" dt="2024-04-17T23:54:11.354" v="13135" actId="1035"/>
        <pc:sldMkLst>
          <pc:docMk/>
          <pc:sldMk cId="284977893" sldId="328"/>
        </pc:sldMkLst>
        <pc:spChg chg="mod">
          <ac:chgData name="Goel, Risha" userId="ba0b5124-9492-45f4-9bc0-0a4be22b844e" providerId="ADAL" clId="{9DD07F4A-CBEC-41FB-B325-0EB7A270A8DA}" dt="2024-04-16T20:43:30.098" v="6234" actId="1076"/>
          <ac:spMkLst>
            <pc:docMk/>
            <pc:sldMk cId="284977893" sldId="328"/>
            <ac:spMk id="2" creationId="{87FB90DB-CC2F-A1E4-8874-88EC03657A2F}"/>
          </ac:spMkLst>
        </pc:spChg>
        <pc:spChg chg="mod">
          <ac:chgData name="Goel, Risha" userId="ba0b5124-9492-45f4-9bc0-0a4be22b844e" providerId="ADAL" clId="{9DD07F4A-CBEC-41FB-B325-0EB7A270A8DA}" dt="2024-04-16T20:43:48.835" v="6272" actId="20577"/>
          <ac:spMkLst>
            <pc:docMk/>
            <pc:sldMk cId="284977893" sldId="328"/>
            <ac:spMk id="3" creationId="{F0F64AF4-3DDE-7C09-550A-9BF0437F3ED3}"/>
          </ac:spMkLst>
        </pc:spChg>
        <pc:picChg chg="add mod">
          <ac:chgData name="Goel, Risha" userId="ba0b5124-9492-45f4-9bc0-0a4be22b844e" providerId="ADAL" clId="{9DD07F4A-CBEC-41FB-B325-0EB7A270A8DA}" dt="2024-04-17T23:54:11.354" v="13135" actId="1035"/>
          <ac:picMkLst>
            <pc:docMk/>
            <pc:sldMk cId="284977893" sldId="328"/>
            <ac:picMk id="5" creationId="{DA7A3F2F-3EA4-B583-C85D-788EE5184749}"/>
          </ac:picMkLst>
        </pc:picChg>
        <pc:picChg chg="add del mod">
          <ac:chgData name="Goel, Risha" userId="ba0b5124-9492-45f4-9bc0-0a4be22b844e" providerId="ADAL" clId="{9DD07F4A-CBEC-41FB-B325-0EB7A270A8DA}" dt="2024-04-16T20:48:24.498" v="6351" actId="478"/>
          <ac:picMkLst>
            <pc:docMk/>
            <pc:sldMk cId="284977893" sldId="328"/>
            <ac:picMk id="7" creationId="{570EEC73-2B3F-B785-FAAC-337B6B58061A}"/>
          </ac:picMkLst>
        </pc:picChg>
      </pc:sldChg>
      <pc:sldChg chg="modSp new mod">
        <pc:chgData name="Goel, Risha" userId="ba0b5124-9492-45f4-9bc0-0a4be22b844e" providerId="ADAL" clId="{9DD07F4A-CBEC-41FB-B325-0EB7A270A8DA}" dt="2024-04-17T23:54:06.984" v="13130" actId="20577"/>
        <pc:sldMkLst>
          <pc:docMk/>
          <pc:sldMk cId="1779009476" sldId="329"/>
        </pc:sldMkLst>
        <pc:spChg chg="mod">
          <ac:chgData name="Goel, Risha" userId="ba0b5124-9492-45f4-9bc0-0a4be22b844e" providerId="ADAL" clId="{9DD07F4A-CBEC-41FB-B325-0EB7A270A8DA}" dt="2024-04-17T23:54:06.984" v="13130" actId="20577"/>
          <ac:spMkLst>
            <pc:docMk/>
            <pc:sldMk cId="1779009476" sldId="329"/>
            <ac:spMk id="2" creationId="{1BF156B2-610A-81B9-F75B-5BBDA3C9A74C}"/>
          </ac:spMkLst>
        </pc:spChg>
      </pc:sldChg>
      <pc:sldChg chg="modSp new mod">
        <pc:chgData name="Goel, Risha" userId="ba0b5124-9492-45f4-9bc0-0a4be22b844e" providerId="ADAL" clId="{9DD07F4A-CBEC-41FB-B325-0EB7A270A8DA}" dt="2024-04-16T20:44:36.422" v="6320" actId="20577"/>
        <pc:sldMkLst>
          <pc:docMk/>
          <pc:sldMk cId="349304107" sldId="330"/>
        </pc:sldMkLst>
        <pc:spChg chg="mod">
          <ac:chgData name="Goel, Risha" userId="ba0b5124-9492-45f4-9bc0-0a4be22b844e" providerId="ADAL" clId="{9DD07F4A-CBEC-41FB-B325-0EB7A270A8DA}" dt="2024-04-16T20:44:36.422" v="6320" actId="20577"/>
          <ac:spMkLst>
            <pc:docMk/>
            <pc:sldMk cId="349304107" sldId="330"/>
            <ac:spMk id="2" creationId="{332D8A4D-158F-D3E8-3909-2D04A3A478B4}"/>
          </ac:spMkLst>
        </pc:spChg>
      </pc:sldChg>
      <pc:sldChg chg="new del">
        <pc:chgData name="Goel, Risha" userId="ba0b5124-9492-45f4-9bc0-0a4be22b844e" providerId="ADAL" clId="{9DD07F4A-CBEC-41FB-B325-0EB7A270A8DA}" dt="2024-04-16T20:44:27.391" v="6299" actId="680"/>
        <pc:sldMkLst>
          <pc:docMk/>
          <pc:sldMk cId="2034831639" sldId="330"/>
        </pc:sldMkLst>
      </pc:sldChg>
      <pc:sldChg chg="modSp new mod">
        <pc:chgData name="Goel, Risha" userId="ba0b5124-9492-45f4-9bc0-0a4be22b844e" providerId="ADAL" clId="{9DD07F4A-CBEC-41FB-B325-0EB7A270A8DA}" dt="2024-04-16T20:44:45.525" v="6335" actId="20577"/>
        <pc:sldMkLst>
          <pc:docMk/>
          <pc:sldMk cId="1572776506" sldId="331"/>
        </pc:sldMkLst>
        <pc:spChg chg="mod">
          <ac:chgData name="Goel, Risha" userId="ba0b5124-9492-45f4-9bc0-0a4be22b844e" providerId="ADAL" clId="{9DD07F4A-CBEC-41FB-B325-0EB7A270A8DA}" dt="2024-04-16T20:44:45.525" v="6335" actId="20577"/>
          <ac:spMkLst>
            <pc:docMk/>
            <pc:sldMk cId="1572776506" sldId="331"/>
            <ac:spMk id="2" creationId="{4DE17662-1300-0525-52AA-A0FD6E757676}"/>
          </ac:spMkLst>
        </pc:spChg>
      </pc:sldChg>
      <pc:sldChg chg="modSp new add del mod">
        <pc:chgData name="Goel, Risha" userId="ba0b5124-9492-45f4-9bc0-0a4be22b844e" providerId="ADAL" clId="{9DD07F4A-CBEC-41FB-B325-0EB7A270A8DA}" dt="2024-04-17T22:43:39.237" v="11666" actId="47"/>
        <pc:sldMkLst>
          <pc:docMk/>
          <pc:sldMk cId="4084293414" sldId="332"/>
        </pc:sldMkLst>
        <pc:spChg chg="mod">
          <ac:chgData name="Goel, Risha" userId="ba0b5124-9492-45f4-9bc0-0a4be22b844e" providerId="ADAL" clId="{9DD07F4A-CBEC-41FB-B325-0EB7A270A8DA}" dt="2024-04-16T20:44:54.800" v="6348" actId="20577"/>
          <ac:spMkLst>
            <pc:docMk/>
            <pc:sldMk cId="4084293414" sldId="332"/>
            <ac:spMk id="2" creationId="{9A90CAE2-9982-CDBD-9CB6-3EE774E9EC83}"/>
          </ac:spMkLst>
        </pc:spChg>
      </pc:sldChg>
      <pc:sldChg chg="addSp delSp modSp new mod">
        <pc:chgData name="Goel, Risha" userId="ba0b5124-9492-45f4-9bc0-0a4be22b844e" providerId="ADAL" clId="{9DD07F4A-CBEC-41FB-B325-0EB7A270A8DA}" dt="2024-04-18T13:55:59.829" v="14321" actId="1076"/>
        <pc:sldMkLst>
          <pc:docMk/>
          <pc:sldMk cId="2673796986" sldId="333"/>
        </pc:sldMkLst>
        <pc:spChg chg="mod">
          <ac:chgData name="Goel, Risha" userId="ba0b5124-9492-45f4-9bc0-0a4be22b844e" providerId="ADAL" clId="{9DD07F4A-CBEC-41FB-B325-0EB7A270A8DA}" dt="2024-04-17T22:42:32.769" v="11511" actId="20577"/>
          <ac:spMkLst>
            <pc:docMk/>
            <pc:sldMk cId="2673796986" sldId="333"/>
            <ac:spMk id="2" creationId="{8D89C346-DF63-CF76-7BAF-41B54086F2D7}"/>
          </ac:spMkLst>
        </pc:spChg>
        <pc:spChg chg="del mod">
          <ac:chgData name="Goel, Risha" userId="ba0b5124-9492-45f4-9bc0-0a4be22b844e" providerId="ADAL" clId="{9DD07F4A-CBEC-41FB-B325-0EB7A270A8DA}" dt="2024-04-17T22:33:44.014" v="11140" actId="478"/>
          <ac:spMkLst>
            <pc:docMk/>
            <pc:sldMk cId="2673796986" sldId="333"/>
            <ac:spMk id="3" creationId="{850059B8-D00D-532D-519E-D2A46CE399D0}"/>
          </ac:spMkLst>
        </pc:spChg>
        <pc:spChg chg="add del mod">
          <ac:chgData name="Goel, Risha" userId="ba0b5124-9492-45f4-9bc0-0a4be22b844e" providerId="ADAL" clId="{9DD07F4A-CBEC-41FB-B325-0EB7A270A8DA}" dt="2024-04-17T22:34:27.858" v="11154" actId="478"/>
          <ac:spMkLst>
            <pc:docMk/>
            <pc:sldMk cId="2673796986" sldId="333"/>
            <ac:spMk id="4" creationId="{002FAC34-7CB5-9288-244A-B52494366B3D}"/>
          </ac:spMkLst>
        </pc:spChg>
        <pc:spChg chg="add del mod">
          <ac:chgData name="Goel, Risha" userId="ba0b5124-9492-45f4-9bc0-0a4be22b844e" providerId="ADAL" clId="{9DD07F4A-CBEC-41FB-B325-0EB7A270A8DA}" dt="2024-04-17T22:34:12.039" v="11149" actId="478"/>
          <ac:spMkLst>
            <pc:docMk/>
            <pc:sldMk cId="2673796986" sldId="333"/>
            <ac:spMk id="6" creationId="{7D7B4104-F2F1-BADB-F255-9056314D95A1}"/>
          </ac:spMkLst>
        </pc:spChg>
        <pc:spChg chg="add mod">
          <ac:chgData name="Goel, Risha" userId="ba0b5124-9492-45f4-9bc0-0a4be22b844e" providerId="ADAL" clId="{9DD07F4A-CBEC-41FB-B325-0EB7A270A8DA}" dt="2024-04-17T22:53:42.642" v="12167" actId="1035"/>
          <ac:spMkLst>
            <pc:docMk/>
            <pc:sldMk cId="2673796986" sldId="333"/>
            <ac:spMk id="7" creationId="{1A806C37-48F4-FB95-2259-219BD7E7B2A5}"/>
          </ac:spMkLst>
        </pc:spChg>
        <pc:spChg chg="add mod">
          <ac:chgData name="Goel, Risha" userId="ba0b5124-9492-45f4-9bc0-0a4be22b844e" providerId="ADAL" clId="{9DD07F4A-CBEC-41FB-B325-0EB7A270A8DA}" dt="2024-04-17T22:53:38.555" v="12161" actId="1035"/>
          <ac:spMkLst>
            <pc:docMk/>
            <pc:sldMk cId="2673796986" sldId="333"/>
            <ac:spMk id="10" creationId="{F2138394-7A23-5D02-C4A7-1A434FE64E2C}"/>
          </ac:spMkLst>
        </pc:spChg>
        <pc:picChg chg="add mod">
          <ac:chgData name="Goel, Risha" userId="ba0b5124-9492-45f4-9bc0-0a4be22b844e" providerId="ADAL" clId="{9DD07F4A-CBEC-41FB-B325-0EB7A270A8DA}" dt="2024-04-18T13:55:59.829" v="14321" actId="1076"/>
          <ac:picMkLst>
            <pc:docMk/>
            <pc:sldMk cId="2673796986" sldId="333"/>
            <ac:picMk id="8" creationId="{B1ABB177-F063-1120-89FE-504FA66B18E3}"/>
          </ac:picMkLst>
        </pc:picChg>
      </pc:sldChg>
      <pc:sldChg chg="addSp delSp modSp new mod">
        <pc:chgData name="Goel, Risha" userId="ba0b5124-9492-45f4-9bc0-0a4be22b844e" providerId="ADAL" clId="{9DD07F4A-CBEC-41FB-B325-0EB7A270A8DA}" dt="2024-04-17T22:35:52.951" v="11171" actId="403"/>
        <pc:sldMkLst>
          <pc:docMk/>
          <pc:sldMk cId="127036263" sldId="334"/>
        </pc:sldMkLst>
        <pc:spChg chg="mod">
          <ac:chgData name="Goel, Risha" userId="ba0b5124-9492-45f4-9bc0-0a4be22b844e" providerId="ADAL" clId="{9DD07F4A-CBEC-41FB-B325-0EB7A270A8DA}" dt="2024-04-17T22:18:08.974" v="9635" actId="20577"/>
          <ac:spMkLst>
            <pc:docMk/>
            <pc:sldMk cId="127036263" sldId="334"/>
            <ac:spMk id="2" creationId="{0F51111B-5084-0DCF-54D7-49C435A49CD6}"/>
          </ac:spMkLst>
        </pc:spChg>
        <pc:spChg chg="del mod">
          <ac:chgData name="Goel, Risha" userId="ba0b5124-9492-45f4-9bc0-0a4be22b844e" providerId="ADAL" clId="{9DD07F4A-CBEC-41FB-B325-0EB7A270A8DA}" dt="2024-04-17T22:35:15.681" v="11159" actId="478"/>
          <ac:spMkLst>
            <pc:docMk/>
            <pc:sldMk cId="127036263" sldId="334"/>
            <ac:spMk id="3" creationId="{583DE8C5-1C78-6A2B-93A4-8CE2A763660D}"/>
          </ac:spMkLst>
        </pc:spChg>
        <pc:spChg chg="add del mod">
          <ac:chgData name="Goel, Risha" userId="ba0b5124-9492-45f4-9bc0-0a4be22b844e" providerId="ADAL" clId="{9DD07F4A-CBEC-41FB-B325-0EB7A270A8DA}" dt="2024-04-17T22:35:27.607" v="11165" actId="478"/>
          <ac:spMkLst>
            <pc:docMk/>
            <pc:sldMk cId="127036263" sldId="334"/>
            <ac:spMk id="4" creationId="{72D0845B-7688-267D-22B0-A59871ED66A9}"/>
          </ac:spMkLst>
        </pc:spChg>
        <pc:spChg chg="add del mod">
          <ac:chgData name="Goel, Risha" userId="ba0b5124-9492-45f4-9bc0-0a4be22b844e" providerId="ADAL" clId="{9DD07F4A-CBEC-41FB-B325-0EB7A270A8DA}" dt="2024-04-17T22:35:17.178" v="11160" actId="478"/>
          <ac:spMkLst>
            <pc:docMk/>
            <pc:sldMk cId="127036263" sldId="334"/>
            <ac:spMk id="6" creationId="{2AC69916-55B3-1770-40D0-3391F5F1A4ED}"/>
          </ac:spMkLst>
        </pc:spChg>
        <pc:spChg chg="add mod">
          <ac:chgData name="Goel, Risha" userId="ba0b5124-9492-45f4-9bc0-0a4be22b844e" providerId="ADAL" clId="{9DD07F4A-CBEC-41FB-B325-0EB7A270A8DA}" dt="2024-04-17T22:35:52.951" v="11171" actId="403"/>
          <ac:spMkLst>
            <pc:docMk/>
            <pc:sldMk cId="127036263" sldId="334"/>
            <ac:spMk id="7" creationId="{935F9E7B-9391-B23F-FA36-912E8920E3F8}"/>
          </ac:spMkLst>
        </pc:spChg>
      </pc:sldChg>
      <pc:sldChg chg="addSp delSp modSp new mod modClrScheme chgLayout">
        <pc:chgData name="Goel, Risha" userId="ba0b5124-9492-45f4-9bc0-0a4be22b844e" providerId="ADAL" clId="{9DD07F4A-CBEC-41FB-B325-0EB7A270A8DA}" dt="2024-04-17T22:25:38.231" v="10978" actId="26606"/>
        <pc:sldMkLst>
          <pc:docMk/>
          <pc:sldMk cId="3912358204" sldId="335"/>
        </pc:sldMkLst>
        <pc:spChg chg="mod">
          <ac:chgData name="Goel, Risha" userId="ba0b5124-9492-45f4-9bc0-0a4be22b844e" providerId="ADAL" clId="{9DD07F4A-CBEC-41FB-B325-0EB7A270A8DA}" dt="2024-04-17T22:25:38.231" v="10978" actId="26606"/>
          <ac:spMkLst>
            <pc:docMk/>
            <pc:sldMk cId="3912358204" sldId="335"/>
            <ac:spMk id="2" creationId="{7B3246FA-1524-9070-2DB3-E076A18F5613}"/>
          </ac:spMkLst>
        </pc:spChg>
        <pc:spChg chg="del">
          <ac:chgData name="Goel, Risha" userId="ba0b5124-9492-45f4-9bc0-0a4be22b844e" providerId="ADAL" clId="{9DD07F4A-CBEC-41FB-B325-0EB7A270A8DA}" dt="2024-04-17T22:25:38.231" v="10978" actId="26606"/>
          <ac:spMkLst>
            <pc:docMk/>
            <pc:sldMk cId="3912358204" sldId="335"/>
            <ac:spMk id="3" creationId="{DDE2BB27-6C22-0161-C3A6-207352CE3019}"/>
          </ac:spMkLst>
        </pc:spChg>
        <pc:spChg chg="add mod">
          <ac:chgData name="Goel, Risha" userId="ba0b5124-9492-45f4-9bc0-0a4be22b844e" providerId="ADAL" clId="{9DD07F4A-CBEC-41FB-B325-0EB7A270A8DA}" dt="2024-04-17T22:25:38.231" v="10978" actId="26606"/>
          <ac:spMkLst>
            <pc:docMk/>
            <pc:sldMk cId="3912358204" sldId="335"/>
            <ac:spMk id="8" creationId="{24E96746-7FDF-3F6E-33F9-70EA19611215}"/>
          </ac:spMkLst>
        </pc:spChg>
      </pc:sldChg>
      <pc:sldChg chg="addSp modSp new del">
        <pc:chgData name="Goel, Risha" userId="ba0b5124-9492-45f4-9bc0-0a4be22b844e" providerId="ADAL" clId="{9DD07F4A-CBEC-41FB-B325-0EB7A270A8DA}" dt="2024-04-17T23:55:40.887" v="13223" actId="47"/>
        <pc:sldMkLst>
          <pc:docMk/>
          <pc:sldMk cId="4108644682" sldId="336"/>
        </pc:sldMkLst>
        <pc:picChg chg="add mod">
          <ac:chgData name="Goel, Risha" userId="ba0b5124-9492-45f4-9bc0-0a4be22b844e" providerId="ADAL" clId="{9DD07F4A-CBEC-41FB-B325-0EB7A270A8DA}" dt="2024-04-17T23:54:51.880" v="13137"/>
          <ac:picMkLst>
            <pc:docMk/>
            <pc:sldMk cId="4108644682" sldId="336"/>
            <ac:picMk id="4" creationId="{F2847F60-E004-B7F2-3A03-0BFE21692338}"/>
          </ac:picMkLst>
        </pc:picChg>
      </pc:sldChg>
      <pc:sldChg chg="addSp delSp modSp add mod">
        <pc:chgData name="Goel, Risha" userId="ba0b5124-9492-45f4-9bc0-0a4be22b844e" providerId="ADAL" clId="{9DD07F4A-CBEC-41FB-B325-0EB7A270A8DA}" dt="2024-04-17T23:55:19.016" v="13221" actId="14100"/>
        <pc:sldMkLst>
          <pc:docMk/>
          <pc:sldMk cId="2087077784" sldId="337"/>
        </pc:sldMkLst>
        <pc:spChg chg="mod">
          <ac:chgData name="Goel, Risha" userId="ba0b5124-9492-45f4-9bc0-0a4be22b844e" providerId="ADAL" clId="{9DD07F4A-CBEC-41FB-B325-0EB7A270A8DA}" dt="2024-04-17T23:55:05.708" v="13216" actId="20577"/>
          <ac:spMkLst>
            <pc:docMk/>
            <pc:sldMk cId="2087077784" sldId="337"/>
            <ac:spMk id="2" creationId="{9669483B-9473-B13F-E4A5-D08EFFDBB2EF}"/>
          </ac:spMkLst>
        </pc:spChg>
        <pc:picChg chg="del">
          <ac:chgData name="Goel, Risha" userId="ba0b5124-9492-45f4-9bc0-0a4be22b844e" providerId="ADAL" clId="{9DD07F4A-CBEC-41FB-B325-0EB7A270A8DA}" dt="2024-04-17T23:55:13.025" v="13217" actId="478"/>
          <ac:picMkLst>
            <pc:docMk/>
            <pc:sldMk cId="2087077784" sldId="337"/>
            <ac:picMk id="4" creationId="{15831B30-E6B7-891A-9B02-F7EEF840CB89}"/>
          </ac:picMkLst>
        </pc:picChg>
        <pc:picChg chg="add mod">
          <ac:chgData name="Goel, Risha" userId="ba0b5124-9492-45f4-9bc0-0a4be22b844e" providerId="ADAL" clId="{9DD07F4A-CBEC-41FB-B325-0EB7A270A8DA}" dt="2024-04-17T23:55:19.016" v="13221" actId="14100"/>
          <ac:picMkLst>
            <pc:docMk/>
            <pc:sldMk cId="2087077784" sldId="337"/>
            <ac:picMk id="5" creationId="{95C58C19-3D46-25BA-16F4-63BA17502D50}"/>
          </ac:picMkLst>
        </pc:picChg>
      </pc:sldChg>
      <pc:sldChg chg="addSp delSp modSp add mod">
        <pc:chgData name="Goel, Risha" userId="ba0b5124-9492-45f4-9bc0-0a4be22b844e" providerId="ADAL" clId="{9DD07F4A-CBEC-41FB-B325-0EB7A270A8DA}" dt="2024-04-18T00:04:04.871" v="13325" actId="1036"/>
        <pc:sldMkLst>
          <pc:docMk/>
          <pc:sldMk cId="3495972030" sldId="338"/>
        </pc:sldMkLst>
        <pc:spChg chg="mod">
          <ac:chgData name="Goel, Risha" userId="ba0b5124-9492-45f4-9bc0-0a4be22b844e" providerId="ADAL" clId="{9DD07F4A-CBEC-41FB-B325-0EB7A270A8DA}" dt="2024-04-17T23:55:44.985" v="13230" actId="20577"/>
          <ac:spMkLst>
            <pc:docMk/>
            <pc:sldMk cId="3495972030" sldId="338"/>
            <ac:spMk id="2" creationId="{9669483B-9473-B13F-E4A5-D08EFFDBB2EF}"/>
          </ac:spMkLst>
        </pc:spChg>
        <pc:spChg chg="add mod ord">
          <ac:chgData name="Goel, Risha" userId="ba0b5124-9492-45f4-9bc0-0a4be22b844e" providerId="ADAL" clId="{9DD07F4A-CBEC-41FB-B325-0EB7A270A8DA}" dt="2024-04-18T00:03:17.130" v="13318" actId="1076"/>
          <ac:spMkLst>
            <pc:docMk/>
            <pc:sldMk cId="3495972030" sldId="338"/>
            <ac:spMk id="18" creationId="{CCB7CB60-F5D2-980E-8CA3-72E810623C9E}"/>
          </ac:spMkLst>
        </pc:spChg>
        <pc:spChg chg="add mod">
          <ac:chgData name="Goel, Risha" userId="ba0b5124-9492-45f4-9bc0-0a4be22b844e" providerId="ADAL" clId="{9DD07F4A-CBEC-41FB-B325-0EB7A270A8DA}" dt="2024-04-18T00:02:44.959" v="13306" actId="208"/>
          <ac:spMkLst>
            <pc:docMk/>
            <pc:sldMk cId="3495972030" sldId="338"/>
            <ac:spMk id="19" creationId="{4E3FDC30-DA6C-6ED2-0AE5-83DEB348BADE}"/>
          </ac:spMkLst>
        </pc:spChg>
        <pc:spChg chg="add mod">
          <ac:chgData name="Goel, Risha" userId="ba0b5124-9492-45f4-9bc0-0a4be22b844e" providerId="ADAL" clId="{9DD07F4A-CBEC-41FB-B325-0EB7A270A8DA}" dt="2024-04-18T00:02:51.142" v="13308" actId="1076"/>
          <ac:spMkLst>
            <pc:docMk/>
            <pc:sldMk cId="3495972030" sldId="338"/>
            <ac:spMk id="20" creationId="{B2C1F3BA-FB25-370F-645D-6338E1EDE0B4}"/>
          </ac:spMkLst>
        </pc:spChg>
        <pc:spChg chg="add mod">
          <ac:chgData name="Goel, Risha" userId="ba0b5124-9492-45f4-9bc0-0a4be22b844e" providerId="ADAL" clId="{9DD07F4A-CBEC-41FB-B325-0EB7A270A8DA}" dt="2024-04-18T00:04:04.871" v="13325" actId="1036"/>
          <ac:spMkLst>
            <pc:docMk/>
            <pc:sldMk cId="3495972030" sldId="338"/>
            <ac:spMk id="21" creationId="{80497AB3-6379-A544-5A52-E6911DAA6E4D}"/>
          </ac:spMkLst>
        </pc:spChg>
        <pc:picChg chg="add del mod">
          <ac:chgData name="Goel, Risha" userId="ba0b5124-9492-45f4-9bc0-0a4be22b844e" providerId="ADAL" clId="{9DD07F4A-CBEC-41FB-B325-0EB7A270A8DA}" dt="2024-04-17T23:58:35.119" v="13236" actId="478"/>
          <ac:picMkLst>
            <pc:docMk/>
            <pc:sldMk cId="3495972030" sldId="338"/>
            <ac:picMk id="4" creationId="{81FE4DE6-2C33-FC02-80F1-9EA3A56E4C73}"/>
          </ac:picMkLst>
        </pc:picChg>
        <pc:picChg chg="del">
          <ac:chgData name="Goel, Risha" userId="ba0b5124-9492-45f4-9bc0-0a4be22b844e" providerId="ADAL" clId="{9DD07F4A-CBEC-41FB-B325-0EB7A270A8DA}" dt="2024-04-17T23:55:46.526" v="13231" actId="478"/>
          <ac:picMkLst>
            <pc:docMk/>
            <pc:sldMk cId="3495972030" sldId="338"/>
            <ac:picMk id="5" creationId="{95C58C19-3D46-25BA-16F4-63BA17502D50}"/>
          </ac:picMkLst>
        </pc:picChg>
        <pc:picChg chg="add del mod">
          <ac:chgData name="Goel, Risha" userId="ba0b5124-9492-45f4-9bc0-0a4be22b844e" providerId="ADAL" clId="{9DD07F4A-CBEC-41FB-B325-0EB7A270A8DA}" dt="2024-04-18T00:00:25.745" v="13253" actId="478"/>
          <ac:picMkLst>
            <pc:docMk/>
            <pc:sldMk cId="3495972030" sldId="338"/>
            <ac:picMk id="7" creationId="{ABEBFC54-0BF6-58BE-466D-58555765B4FA}"/>
          </ac:picMkLst>
        </pc:picChg>
        <pc:picChg chg="add del mod">
          <ac:chgData name="Goel, Risha" userId="ba0b5124-9492-45f4-9bc0-0a4be22b844e" providerId="ADAL" clId="{9DD07F4A-CBEC-41FB-B325-0EB7A270A8DA}" dt="2024-04-17T23:59:24.003" v="13245" actId="478"/>
          <ac:picMkLst>
            <pc:docMk/>
            <pc:sldMk cId="3495972030" sldId="338"/>
            <ac:picMk id="9" creationId="{2EA1BD1F-D6BC-8B7F-E9FC-F8FB5A4EBF19}"/>
          </ac:picMkLst>
        </pc:picChg>
        <pc:picChg chg="add del">
          <ac:chgData name="Goel, Risha" userId="ba0b5124-9492-45f4-9bc0-0a4be22b844e" providerId="ADAL" clId="{9DD07F4A-CBEC-41FB-B325-0EB7A270A8DA}" dt="2024-04-17T23:59:32.704" v="13247" actId="478"/>
          <ac:picMkLst>
            <pc:docMk/>
            <pc:sldMk cId="3495972030" sldId="338"/>
            <ac:picMk id="11" creationId="{994AEAA2-5711-44A8-A7C0-2DE708393568}"/>
          </ac:picMkLst>
        </pc:picChg>
        <pc:picChg chg="add mod">
          <ac:chgData name="Goel, Risha" userId="ba0b5124-9492-45f4-9bc0-0a4be22b844e" providerId="ADAL" clId="{9DD07F4A-CBEC-41FB-B325-0EB7A270A8DA}" dt="2024-04-17T23:59:36.790" v="13250" actId="1076"/>
          <ac:picMkLst>
            <pc:docMk/>
            <pc:sldMk cId="3495972030" sldId="338"/>
            <ac:picMk id="13" creationId="{5F3C09D0-9120-1D93-89B4-950AA0A2894E}"/>
          </ac:picMkLst>
        </pc:picChg>
        <pc:picChg chg="add del mod">
          <ac:chgData name="Goel, Risha" userId="ba0b5124-9492-45f4-9bc0-0a4be22b844e" providerId="ADAL" clId="{9DD07F4A-CBEC-41FB-B325-0EB7A270A8DA}" dt="2024-04-18T00:01:02.767" v="13256" actId="478"/>
          <ac:picMkLst>
            <pc:docMk/>
            <pc:sldMk cId="3495972030" sldId="338"/>
            <ac:picMk id="15" creationId="{EB0393AF-579E-2C58-E03B-44B22DDA70A0}"/>
          </ac:picMkLst>
        </pc:picChg>
        <pc:picChg chg="add mod">
          <ac:chgData name="Goel, Risha" userId="ba0b5124-9492-45f4-9bc0-0a4be22b844e" providerId="ADAL" clId="{9DD07F4A-CBEC-41FB-B325-0EB7A270A8DA}" dt="2024-04-18T00:01:08.590" v="13259" actId="1076"/>
          <ac:picMkLst>
            <pc:docMk/>
            <pc:sldMk cId="3495972030" sldId="338"/>
            <ac:picMk id="17" creationId="{CC4A8E1E-182D-44F7-0326-B26531E7B5AF}"/>
          </ac:picMkLst>
        </pc:picChg>
      </pc:sldChg>
      <pc:sldMasterChg chg="delSldLayout">
        <pc:chgData name="Goel, Risha" userId="ba0b5124-9492-45f4-9bc0-0a4be22b844e" providerId="ADAL" clId="{9DD07F4A-CBEC-41FB-B325-0EB7A270A8DA}" dt="2024-04-16T14:27:40.609" v="3077" actId="47"/>
        <pc:sldMasterMkLst>
          <pc:docMk/>
          <pc:sldMasterMk cId="0" sldId="2147483675"/>
        </pc:sldMasterMkLst>
        <pc:sldLayoutChg chg="del">
          <pc:chgData name="Goel, Risha" userId="ba0b5124-9492-45f4-9bc0-0a4be22b844e" providerId="ADAL" clId="{9DD07F4A-CBEC-41FB-B325-0EB7A270A8DA}" dt="2024-04-15T16:53:47.152" v="867" actId="47"/>
          <pc:sldLayoutMkLst>
            <pc:docMk/>
            <pc:sldMasterMk cId="0" sldId="2147483675"/>
            <pc:sldLayoutMk cId="0" sldId="2147483649"/>
          </pc:sldLayoutMkLst>
        </pc:sldLayoutChg>
        <pc:sldLayoutChg chg="del">
          <pc:chgData name="Goel, Risha" userId="ba0b5124-9492-45f4-9bc0-0a4be22b844e" providerId="ADAL" clId="{9DD07F4A-CBEC-41FB-B325-0EB7A270A8DA}" dt="2024-04-16T14:27:40.609" v="3077" actId="47"/>
          <pc:sldLayoutMkLst>
            <pc:docMk/>
            <pc:sldMasterMk cId="0" sldId="2147483675"/>
            <pc:sldLayoutMk cId="0" sldId="2147483652"/>
          </pc:sldLayoutMkLst>
        </pc:sldLayoutChg>
        <pc:sldLayoutChg chg="del">
          <pc:chgData name="Goel, Risha" userId="ba0b5124-9492-45f4-9bc0-0a4be22b844e" providerId="ADAL" clId="{9DD07F4A-CBEC-41FB-B325-0EB7A270A8DA}" dt="2024-04-15T17:52:00.661" v="2689" actId="47"/>
          <pc:sldLayoutMkLst>
            <pc:docMk/>
            <pc:sldMasterMk cId="0" sldId="2147483675"/>
            <pc:sldLayoutMk cId="0" sldId="2147483653"/>
          </pc:sldLayoutMkLst>
        </pc:sldLayoutChg>
        <pc:sldLayoutChg chg="del">
          <pc:chgData name="Goel, Risha" userId="ba0b5124-9492-45f4-9bc0-0a4be22b844e" providerId="ADAL" clId="{9DD07F4A-CBEC-41FB-B325-0EB7A270A8DA}" dt="2024-04-15T17:52:00.661" v="2689" actId="47"/>
          <pc:sldLayoutMkLst>
            <pc:docMk/>
            <pc:sldMasterMk cId="0" sldId="2147483675"/>
            <pc:sldLayoutMk cId="0" sldId="2147483654"/>
          </pc:sldLayoutMkLst>
        </pc:sldLayoutChg>
        <pc:sldLayoutChg chg="del">
          <pc:chgData name="Goel, Risha" userId="ba0b5124-9492-45f4-9bc0-0a4be22b844e" providerId="ADAL" clId="{9DD07F4A-CBEC-41FB-B325-0EB7A270A8DA}" dt="2024-04-15T16:53:44.782" v="866" actId="47"/>
          <pc:sldLayoutMkLst>
            <pc:docMk/>
            <pc:sldMasterMk cId="0" sldId="2147483675"/>
            <pc:sldLayoutMk cId="0" sldId="2147483655"/>
          </pc:sldLayoutMkLst>
        </pc:sldLayoutChg>
        <pc:sldLayoutChg chg="del">
          <pc:chgData name="Goel, Risha" userId="ba0b5124-9492-45f4-9bc0-0a4be22b844e" providerId="ADAL" clId="{9DD07F4A-CBEC-41FB-B325-0EB7A270A8DA}" dt="2024-04-15T17:52:00.661" v="2689" actId="47"/>
          <pc:sldLayoutMkLst>
            <pc:docMk/>
            <pc:sldMasterMk cId="0" sldId="2147483675"/>
            <pc:sldLayoutMk cId="0" sldId="2147483656"/>
          </pc:sldLayoutMkLst>
        </pc:sldLayoutChg>
        <pc:sldLayoutChg chg="del">
          <pc:chgData name="Goel, Risha" userId="ba0b5124-9492-45f4-9bc0-0a4be22b844e" providerId="ADAL" clId="{9DD07F4A-CBEC-41FB-B325-0EB7A270A8DA}" dt="2024-04-15T17:52:00.661" v="2689" actId="47"/>
          <pc:sldLayoutMkLst>
            <pc:docMk/>
            <pc:sldMasterMk cId="0" sldId="2147483675"/>
            <pc:sldLayoutMk cId="0" sldId="2147483657"/>
          </pc:sldLayoutMkLst>
        </pc:sldLayoutChg>
        <pc:sldLayoutChg chg="del">
          <pc:chgData name="Goel, Risha" userId="ba0b5124-9492-45f4-9bc0-0a4be22b844e" providerId="ADAL" clId="{9DD07F4A-CBEC-41FB-B325-0EB7A270A8DA}" dt="2024-04-15T16:53:50.563" v="868" actId="47"/>
          <pc:sldLayoutMkLst>
            <pc:docMk/>
            <pc:sldMasterMk cId="0" sldId="2147483675"/>
            <pc:sldLayoutMk cId="0" sldId="2147483659"/>
          </pc:sldLayoutMkLst>
        </pc:sldLayoutChg>
        <pc:sldLayoutChg chg="del">
          <pc:chgData name="Goel, Risha" userId="ba0b5124-9492-45f4-9bc0-0a4be22b844e" providerId="ADAL" clId="{9DD07F4A-CBEC-41FB-B325-0EB7A270A8DA}" dt="2024-04-15T17:52:00.661" v="2689" actId="47"/>
          <pc:sldLayoutMkLst>
            <pc:docMk/>
            <pc:sldMasterMk cId="0" sldId="2147483675"/>
            <pc:sldLayoutMk cId="0" sldId="2147483660"/>
          </pc:sldLayoutMkLst>
        </pc:sldLayoutChg>
        <pc:sldLayoutChg chg="del">
          <pc:chgData name="Goel, Risha" userId="ba0b5124-9492-45f4-9bc0-0a4be22b844e" providerId="ADAL" clId="{9DD07F4A-CBEC-41FB-B325-0EB7A270A8DA}" dt="2024-04-15T17:49:42.246" v="2504" actId="47"/>
          <pc:sldLayoutMkLst>
            <pc:docMk/>
            <pc:sldMasterMk cId="0" sldId="2147483675"/>
            <pc:sldLayoutMk cId="0" sldId="2147483661"/>
          </pc:sldLayoutMkLst>
        </pc:sldLayoutChg>
        <pc:sldLayoutChg chg="del">
          <pc:chgData name="Goel, Risha" userId="ba0b5124-9492-45f4-9bc0-0a4be22b844e" providerId="ADAL" clId="{9DD07F4A-CBEC-41FB-B325-0EB7A270A8DA}" dt="2024-04-15T17:52:02.703" v="2690" actId="47"/>
          <pc:sldLayoutMkLst>
            <pc:docMk/>
            <pc:sldMasterMk cId="0" sldId="2147483675"/>
            <pc:sldLayoutMk cId="0" sldId="2147483662"/>
          </pc:sldLayoutMkLst>
        </pc:sldLayoutChg>
        <pc:sldLayoutChg chg="del">
          <pc:chgData name="Goel, Risha" userId="ba0b5124-9492-45f4-9bc0-0a4be22b844e" providerId="ADAL" clId="{9DD07F4A-CBEC-41FB-B325-0EB7A270A8DA}" dt="2024-04-15T16:53:52.029" v="869" actId="47"/>
          <pc:sldLayoutMkLst>
            <pc:docMk/>
            <pc:sldMasterMk cId="0" sldId="2147483675"/>
            <pc:sldLayoutMk cId="0" sldId="2147483663"/>
          </pc:sldLayoutMkLst>
        </pc:sldLayoutChg>
        <pc:sldLayoutChg chg="del">
          <pc:chgData name="Goel, Risha" userId="ba0b5124-9492-45f4-9bc0-0a4be22b844e" providerId="ADAL" clId="{9DD07F4A-CBEC-41FB-B325-0EB7A270A8DA}" dt="2024-04-15T17:52:00.661" v="2689" actId="47"/>
          <pc:sldLayoutMkLst>
            <pc:docMk/>
            <pc:sldMasterMk cId="0" sldId="2147483675"/>
            <pc:sldLayoutMk cId="0" sldId="2147483664"/>
          </pc:sldLayoutMkLst>
        </pc:sldLayoutChg>
        <pc:sldLayoutChg chg="del">
          <pc:chgData name="Goel, Risha" userId="ba0b5124-9492-45f4-9bc0-0a4be22b844e" providerId="ADAL" clId="{9DD07F4A-CBEC-41FB-B325-0EB7A270A8DA}" dt="2024-04-15T17:52:00.661" v="2689" actId="47"/>
          <pc:sldLayoutMkLst>
            <pc:docMk/>
            <pc:sldMasterMk cId="0" sldId="2147483675"/>
            <pc:sldLayoutMk cId="0" sldId="2147483665"/>
          </pc:sldLayoutMkLst>
        </pc:sldLayoutChg>
        <pc:sldLayoutChg chg="del">
          <pc:chgData name="Goel, Risha" userId="ba0b5124-9492-45f4-9bc0-0a4be22b844e" providerId="ADAL" clId="{9DD07F4A-CBEC-41FB-B325-0EB7A270A8DA}" dt="2024-04-15T17:52:02.703" v="2690" actId="47"/>
          <pc:sldLayoutMkLst>
            <pc:docMk/>
            <pc:sldMasterMk cId="0" sldId="2147483675"/>
            <pc:sldLayoutMk cId="0" sldId="2147483668"/>
          </pc:sldLayoutMkLst>
        </pc:sldLayoutChg>
        <pc:sldLayoutChg chg="del">
          <pc:chgData name="Goel, Risha" userId="ba0b5124-9492-45f4-9bc0-0a4be22b844e" providerId="ADAL" clId="{9DD07F4A-CBEC-41FB-B325-0EB7A270A8DA}" dt="2024-04-15T17:52:00.661" v="2689" actId="47"/>
          <pc:sldLayoutMkLst>
            <pc:docMk/>
            <pc:sldMasterMk cId="0" sldId="2147483675"/>
            <pc:sldLayoutMk cId="0" sldId="2147483669"/>
          </pc:sldLayoutMkLst>
        </pc:sldLayoutChg>
        <pc:sldLayoutChg chg="del">
          <pc:chgData name="Goel, Risha" userId="ba0b5124-9492-45f4-9bc0-0a4be22b844e" providerId="ADAL" clId="{9DD07F4A-CBEC-41FB-B325-0EB7A270A8DA}" dt="2024-04-15T17:52:00.661" v="2689" actId="47"/>
          <pc:sldLayoutMkLst>
            <pc:docMk/>
            <pc:sldMasterMk cId="0" sldId="2147483675"/>
            <pc:sldLayoutMk cId="0" sldId="2147483670"/>
          </pc:sldLayoutMkLst>
        </pc:sldLayoutChg>
      </pc:sldMasterChg>
      <pc:sldMasterChg chg="del delSldLayout">
        <pc:chgData name="Goel, Risha" userId="ba0b5124-9492-45f4-9bc0-0a4be22b844e" providerId="ADAL" clId="{9DD07F4A-CBEC-41FB-B325-0EB7A270A8DA}" dt="2024-04-15T17:52:00.661" v="2689" actId="47"/>
        <pc:sldMasterMkLst>
          <pc:docMk/>
          <pc:sldMasterMk cId="0" sldId="2147483676"/>
        </pc:sldMasterMkLst>
        <pc:sldLayoutChg chg="del">
          <pc:chgData name="Goel, Risha" userId="ba0b5124-9492-45f4-9bc0-0a4be22b844e" providerId="ADAL" clId="{9DD07F4A-CBEC-41FB-B325-0EB7A270A8DA}" dt="2024-04-15T17:52:00.661" v="2689" actId="47"/>
          <pc:sldLayoutMkLst>
            <pc:docMk/>
            <pc:sldMasterMk cId="0" sldId="2147483676"/>
            <pc:sldLayoutMk cId="0" sldId="2147483673"/>
          </pc:sldLayoutMkLst>
        </pc:sldLayoutChg>
        <pc:sldLayoutChg chg="del">
          <pc:chgData name="Goel, Risha" userId="ba0b5124-9492-45f4-9bc0-0a4be22b844e" providerId="ADAL" clId="{9DD07F4A-CBEC-41FB-B325-0EB7A270A8DA}" dt="2024-04-15T17:52:00.661" v="2689" actId="47"/>
          <pc:sldLayoutMkLst>
            <pc:docMk/>
            <pc:sldMasterMk cId="0" sldId="2147483676"/>
            <pc:sldLayoutMk cId="0" sldId="214748367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3bbb6e15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3bbb6e15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buFontTx/>
              <a:buChar char="-"/>
            </a:pPr>
            <a:r>
              <a:rPr lang="en-US" dirty="0"/>
              <a:t>This was done for each country’s correlation of each variable with its GHG</a:t>
            </a:r>
          </a:p>
          <a:p>
            <a:pPr marL="457200" indent="-298450">
              <a:buFontTx/>
              <a:buChar char="-"/>
            </a:pPr>
            <a:r>
              <a:rPr lang="en-US" dirty="0"/>
              <a:t>The 95</a:t>
            </a:r>
            <a:r>
              <a:rPr lang="en-US" baseline="30000" dirty="0"/>
              <a:t>th</a:t>
            </a:r>
            <a:r>
              <a:rPr lang="en-US" dirty="0"/>
              <a:t> percent confidence intervals for the correlation coefficients based on the bootstraps having high r values indicates that the correlations drawn are likely justified</a:t>
            </a:r>
          </a:p>
          <a:p>
            <a:pPr marL="914400" lvl="1" indent="-298450">
              <a:buFontTx/>
              <a:buChar char="-"/>
            </a:pPr>
            <a:r>
              <a:rPr lang="en-US" dirty="0"/>
              <a:t>The bootstrap is normally distributed</a:t>
            </a:r>
          </a:p>
          <a:p>
            <a:pPr marL="457200" indent="-298450">
              <a:buFontTx/>
              <a:buChar char="-"/>
            </a:pPr>
            <a:endParaRPr lang="en-US" dirty="0"/>
          </a:p>
          <a:p>
            <a:pPr marL="158750" indent="0">
              <a:buNone/>
            </a:pPr>
            <a:endParaRPr lang="en-US" dirty="0"/>
          </a:p>
          <a:p>
            <a:pPr marL="158750" indent="0">
              <a:buNone/>
            </a:pPr>
            <a:r>
              <a:rPr lang="en-US" dirty="0"/>
              <a:t>For some countries like Switzerland which have very low GHG to begin with, the correlation is weak because </a:t>
            </a:r>
            <a:r>
              <a:rPr lang="en-US" dirty="0" err="1"/>
              <a:t>renewElec</a:t>
            </a:r>
            <a:r>
              <a:rPr lang="en-US" dirty="0"/>
              <a:t> is increasing but GHG is relatively consistent. Since the low end of CI is 0.33, we can’t say there is a strong correlation</a:t>
            </a:r>
          </a:p>
        </p:txBody>
      </p:sp>
    </p:spTree>
    <p:extLst>
      <p:ext uri="{BB962C8B-B14F-4D97-AF65-F5344CB8AC3E}">
        <p14:creationId xmlns:p14="http://schemas.microsoft.com/office/powerpoint/2010/main" val="214373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Checkboxes/</a:t>
            </a:r>
            <a:r>
              <a:rPr lang="en-US" dirty="0" err="1"/>
              <a:t>Xs</a:t>
            </a:r>
            <a:r>
              <a:rPr lang="en-US" dirty="0"/>
              <a:t> indicate whether hypothesis was rejected/supported</a:t>
            </a:r>
          </a:p>
        </p:txBody>
      </p:sp>
    </p:spTree>
    <p:extLst>
      <p:ext uri="{BB962C8B-B14F-4D97-AF65-F5344CB8AC3E}">
        <p14:creationId xmlns:p14="http://schemas.microsoft.com/office/powerpoint/2010/main" val="3478267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3be8491744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13be8491744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Oceania region</a:t>
            </a:r>
          </a:p>
          <a:p>
            <a:r>
              <a:rPr lang="en-US" dirty="0"/>
              <a:t>Political/economic cycles? – Australia has 2 and 4 year terms</a:t>
            </a:r>
          </a:p>
        </p:txBody>
      </p:sp>
    </p:spTree>
    <p:extLst>
      <p:ext uri="{BB962C8B-B14F-4D97-AF65-F5344CB8AC3E}">
        <p14:creationId xmlns:p14="http://schemas.microsoft.com/office/powerpoint/2010/main" val="4273714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buFontTx/>
              <a:buChar char="-"/>
            </a:pPr>
            <a:r>
              <a:rPr lang="en-US" dirty="0"/>
              <a:t>Japan is known for its efficient rail network. We don’t really see any cycles at the high-end of the frequencies.</a:t>
            </a:r>
          </a:p>
          <a:p>
            <a:pPr marL="457200" indent="-298450">
              <a:buFontTx/>
              <a:buChar char="-"/>
            </a:pPr>
            <a:r>
              <a:rPr lang="en-US" dirty="0"/>
              <a:t>For renew-</a:t>
            </a:r>
            <a:r>
              <a:rPr lang="en-US" dirty="0" err="1"/>
              <a:t>elec</a:t>
            </a:r>
            <a:r>
              <a:rPr lang="en-US" dirty="0"/>
              <a:t> and rail freight/inv, there is a min/max frequency at 0.1 Hz </a:t>
            </a:r>
            <a:r>
              <a:rPr lang="en-US" dirty="0">
                <a:sym typeface="Wingdings" panose="05000000000000000000" pitchFamily="2" charset="2"/>
              </a:rPr>
              <a:t> 10 years, but this is very long term</a:t>
            </a:r>
          </a:p>
          <a:p>
            <a:pPr marL="158750" indent="0">
              <a:buNone/>
            </a:pPr>
            <a:endParaRPr lang="en-US" dirty="0"/>
          </a:p>
        </p:txBody>
      </p:sp>
    </p:spTree>
    <p:extLst>
      <p:ext uri="{BB962C8B-B14F-4D97-AF65-F5344CB8AC3E}">
        <p14:creationId xmlns:p14="http://schemas.microsoft.com/office/powerpoint/2010/main" val="732103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 One of the highest emitters of GHG, but also lot of rail freight</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R &amp; D, Road and Rail Freight, Rail Inv: 0.42-0.44 Hz </a:t>
            </a:r>
            <a:r>
              <a:rPr lang="en-US" dirty="0">
                <a:sym typeface="Wingdings" panose="05000000000000000000" pitchFamily="2" charset="2"/>
              </a:rPr>
              <a:t> 2.2-2.5 years</a:t>
            </a:r>
            <a:endParaRPr lang="en-US" dirty="0"/>
          </a:p>
          <a:p>
            <a:endParaRPr lang="en-US" dirty="0"/>
          </a:p>
        </p:txBody>
      </p:sp>
    </p:spTree>
    <p:extLst>
      <p:ext uri="{BB962C8B-B14F-4D97-AF65-F5344CB8AC3E}">
        <p14:creationId xmlns:p14="http://schemas.microsoft.com/office/powerpoint/2010/main" val="832524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Developing economy</a:t>
            </a:r>
          </a:p>
          <a:p>
            <a:r>
              <a:rPr lang="en-US" dirty="0" err="1"/>
              <a:t>Sporadicness</a:t>
            </a:r>
            <a:r>
              <a:rPr lang="en-US" dirty="0"/>
              <a:t> of the graphs </a:t>
            </a:r>
            <a:r>
              <a:rPr lang="en-US" dirty="0">
                <a:sym typeface="Wingdings" panose="05000000000000000000" pitchFamily="2" charset="2"/>
              </a:rPr>
              <a:t> noise</a:t>
            </a:r>
            <a:endParaRPr lang="en-US" dirty="0"/>
          </a:p>
          <a:p>
            <a:pPr marL="158750" indent="0">
              <a:buNone/>
            </a:pPr>
            <a:endParaRPr lang="en-US" dirty="0"/>
          </a:p>
        </p:txBody>
      </p:sp>
    </p:spTree>
    <p:extLst>
      <p:ext uri="{BB962C8B-B14F-4D97-AF65-F5344CB8AC3E}">
        <p14:creationId xmlns:p14="http://schemas.microsoft.com/office/powerpoint/2010/main" val="3029668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Developing economy </a:t>
            </a:r>
          </a:p>
          <a:p>
            <a:r>
              <a:rPr lang="en-US" dirty="0"/>
              <a:t>Lot of noise</a:t>
            </a:r>
          </a:p>
        </p:txBody>
      </p:sp>
    </p:spTree>
    <p:extLst>
      <p:ext uri="{BB962C8B-B14F-4D97-AF65-F5344CB8AC3E}">
        <p14:creationId xmlns:p14="http://schemas.microsoft.com/office/powerpoint/2010/main" val="1096772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Mid-GDP</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RenewElec</a:t>
            </a:r>
            <a:r>
              <a:rPr lang="en-US" dirty="0"/>
              <a:t>, </a:t>
            </a:r>
            <a:r>
              <a:rPr lang="en-US" dirty="0" err="1"/>
              <a:t>rd</a:t>
            </a:r>
            <a:r>
              <a:rPr lang="en-US" dirty="0"/>
              <a:t>, rail and road freight: 0.4-0.45 Hz </a:t>
            </a:r>
            <a:r>
              <a:rPr lang="en-US" dirty="0">
                <a:sym typeface="Wingdings" panose="05000000000000000000" pitchFamily="2" charset="2"/>
              </a:rPr>
              <a:t> 2.2-2.5 years</a:t>
            </a:r>
            <a:endParaRPr lang="en-US" dirty="0"/>
          </a:p>
          <a:p>
            <a:pPr marL="158750" indent="0">
              <a:buNone/>
            </a:pPr>
            <a:endParaRPr lang="en-US" dirty="0"/>
          </a:p>
        </p:txBody>
      </p:sp>
    </p:spTree>
    <p:extLst>
      <p:ext uri="{BB962C8B-B14F-4D97-AF65-F5344CB8AC3E}">
        <p14:creationId xmlns:p14="http://schemas.microsoft.com/office/powerpoint/2010/main" val="1609245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sym typeface="Wingdings" panose="05000000000000000000" pitchFamily="2" charset="2"/>
              </a:rPr>
              <a:t>renewElec</a:t>
            </a:r>
            <a:r>
              <a:rPr lang="en-US" dirty="0">
                <a:sym typeface="Wingdings" panose="05000000000000000000" pitchFamily="2" charset="2"/>
              </a:rPr>
              <a:t>, </a:t>
            </a:r>
            <a:r>
              <a:rPr lang="en-US" dirty="0" err="1">
                <a:sym typeface="Wingdings" panose="05000000000000000000" pitchFamily="2" charset="2"/>
              </a:rPr>
              <a:t>roadfreight</a:t>
            </a:r>
            <a:r>
              <a:rPr lang="en-US" dirty="0">
                <a:sym typeface="Wingdings" panose="05000000000000000000" pitchFamily="2" charset="2"/>
              </a:rPr>
              <a:t> at 0.06 Hz  16 years</a:t>
            </a:r>
            <a:endParaRPr lang="en-US" dirty="0"/>
          </a:p>
          <a:p>
            <a:r>
              <a:rPr lang="en-US" dirty="0"/>
              <a:t>NA: Rd and road freight: .125 Hz </a:t>
            </a:r>
            <a:r>
              <a:rPr lang="en-US" dirty="0">
                <a:sym typeface="Wingdings" panose="05000000000000000000" pitchFamily="2" charset="2"/>
              </a:rPr>
              <a:t> 8 years  political cycles and budgeting?</a:t>
            </a:r>
          </a:p>
        </p:txBody>
      </p:sp>
    </p:spTree>
    <p:extLst>
      <p:ext uri="{BB962C8B-B14F-4D97-AF65-F5344CB8AC3E}">
        <p14:creationId xmlns:p14="http://schemas.microsoft.com/office/powerpoint/2010/main" val="3565728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149626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Most: 0.38-0.42 Hz </a:t>
            </a:r>
            <a:r>
              <a:rPr lang="en-US" dirty="0">
                <a:sym typeface="Wingdings" panose="05000000000000000000" pitchFamily="2" charset="2"/>
              </a:rPr>
              <a:t> ~2.5 years</a:t>
            </a:r>
            <a:endParaRPr lang="en-US" dirty="0"/>
          </a:p>
          <a:p>
            <a:endParaRPr lang="en-US" dirty="0"/>
          </a:p>
        </p:txBody>
      </p:sp>
    </p:spTree>
    <p:extLst>
      <p:ext uri="{BB962C8B-B14F-4D97-AF65-F5344CB8AC3E}">
        <p14:creationId xmlns:p14="http://schemas.microsoft.com/office/powerpoint/2010/main" val="407362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3bb83d9c52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3bb83d9c52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3be8491744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3be8491744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buFontTx/>
              <a:buChar char="-"/>
            </a:pPr>
            <a:r>
              <a:rPr lang="en-US" dirty="0"/>
              <a:t>R values for most countries are between -.7 and -.95 </a:t>
            </a:r>
            <a:r>
              <a:rPr lang="en-US" dirty="0">
                <a:sym typeface="Wingdings" panose="05000000000000000000" pitchFamily="2" charset="2"/>
              </a:rPr>
              <a:t> as renewable electricity usage grows, greenhouse gas emissions strong negative decrease</a:t>
            </a:r>
            <a:endParaRPr lang="en-US" dirty="0"/>
          </a:p>
          <a:p>
            <a:pPr marL="457200" indent="-298450">
              <a:buFontTx/>
              <a:buChar char="-"/>
            </a:pPr>
            <a:r>
              <a:rPr lang="en-US" dirty="0"/>
              <a:t>Iceland, Latvia, Luxembourg, Slovenia (at lower end of GDP) have low correlation coefficients</a:t>
            </a:r>
          </a:p>
          <a:p>
            <a:pPr marL="457200" indent="-298450">
              <a:buFontTx/>
              <a:buChar char="-"/>
            </a:pPr>
            <a:r>
              <a:rPr lang="en-US" dirty="0"/>
              <a:t>For some countries (Mexico and Latvia), there is a very weak positive correlation (r &gt; 0)</a:t>
            </a:r>
          </a:p>
          <a:p>
            <a:pPr marL="457200" indent="-298450">
              <a:buFontTx/>
              <a:buChar char="-"/>
            </a:pPr>
            <a:r>
              <a:rPr lang="en-US" dirty="0" err="1"/>
              <a:t>Pvals</a:t>
            </a:r>
            <a:r>
              <a:rPr lang="en-US" dirty="0"/>
              <a:t> are &lt;0.05 for all</a:t>
            </a:r>
          </a:p>
        </p:txBody>
      </p:sp>
    </p:spTree>
    <p:extLst>
      <p:ext uri="{BB962C8B-B14F-4D97-AF65-F5344CB8AC3E}">
        <p14:creationId xmlns:p14="http://schemas.microsoft.com/office/powerpoint/2010/main" val="3568558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r>
              <a:rPr lang="en-US" dirty="0"/>
              <a:t>Most correlation coefficients are negative. Variation in being either pretty strong or medium-strength</a:t>
            </a:r>
          </a:p>
        </p:txBody>
      </p:sp>
    </p:spTree>
    <p:extLst>
      <p:ext uri="{BB962C8B-B14F-4D97-AF65-F5344CB8AC3E}">
        <p14:creationId xmlns:p14="http://schemas.microsoft.com/office/powerpoint/2010/main" val="2482273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r>
              <a:rPr lang="en-US" dirty="0"/>
              <a:t>Very weak correlations for most countries. For those who have strong correlations, there are some that are positive (like Japan and France) and some that are negative (like China and Australia)</a:t>
            </a:r>
          </a:p>
        </p:txBody>
      </p:sp>
    </p:spTree>
    <p:extLst>
      <p:ext uri="{BB962C8B-B14F-4D97-AF65-F5344CB8AC3E}">
        <p14:creationId xmlns:p14="http://schemas.microsoft.com/office/powerpoint/2010/main" val="2482657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r>
              <a:rPr lang="en-US" dirty="0"/>
              <a:t>Most correlations are negative, variation in </a:t>
            </a:r>
            <a:r>
              <a:rPr lang="en-US" dirty="0" err="1"/>
              <a:t>strenghts</a:t>
            </a:r>
            <a:endParaRPr lang="en-US" dirty="0"/>
          </a:p>
        </p:txBody>
      </p:sp>
    </p:spTree>
    <p:extLst>
      <p:ext uri="{BB962C8B-B14F-4D97-AF65-F5344CB8AC3E}">
        <p14:creationId xmlns:p14="http://schemas.microsoft.com/office/powerpoint/2010/main" val="2607344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r>
              <a:rPr lang="en-US" dirty="0"/>
              <a:t>Doesn’t seem to be a dependable correlation – wide fluctuation in r values</a:t>
            </a:r>
          </a:p>
        </p:txBody>
      </p:sp>
    </p:spTree>
    <p:extLst>
      <p:ext uri="{BB962C8B-B14F-4D97-AF65-F5344CB8AC3E}">
        <p14:creationId xmlns:p14="http://schemas.microsoft.com/office/powerpoint/2010/main" val="5883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1129925"/>
            <a:ext cx="7717500" cy="24747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5300">
                <a:solidFill>
                  <a:srgbClr val="212529"/>
                </a:solidFill>
                <a:latin typeface="Lexend Deca"/>
                <a:ea typeface="Lexend Deca"/>
                <a:cs typeface="Lexend Deca"/>
                <a:sym typeface="Lexend Deca"/>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92500" y="3604075"/>
            <a:ext cx="4359000" cy="409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400"/>
              <a:buNone/>
              <a:defRPr sz="1600">
                <a:latin typeface="Catamaran"/>
                <a:ea typeface="Catamaran"/>
                <a:cs typeface="Catamaran"/>
                <a:sym typeface="Catamaran"/>
              </a:defRPr>
            </a:lvl1pPr>
            <a:lvl2pPr lvl="1" algn="ctr">
              <a:lnSpc>
                <a:spcPct val="100000"/>
              </a:lnSpc>
              <a:spcBef>
                <a:spcPts val="0"/>
              </a:spcBef>
              <a:spcAft>
                <a:spcPts val="0"/>
              </a:spcAft>
              <a:buClr>
                <a:schemeClr val="lt1"/>
              </a:buClr>
              <a:buSzPts val="1800"/>
              <a:buNone/>
              <a:defRPr sz="1800">
                <a:solidFill>
                  <a:schemeClr val="lt1"/>
                </a:solidFill>
              </a:defRPr>
            </a:lvl2pPr>
            <a:lvl3pPr lvl="2" algn="ctr">
              <a:lnSpc>
                <a:spcPct val="100000"/>
              </a:lnSpc>
              <a:spcBef>
                <a:spcPts val="0"/>
              </a:spcBef>
              <a:spcAft>
                <a:spcPts val="0"/>
              </a:spcAft>
              <a:buClr>
                <a:schemeClr val="lt1"/>
              </a:buClr>
              <a:buSzPts val="1800"/>
              <a:buNone/>
              <a:defRPr sz="1800">
                <a:solidFill>
                  <a:schemeClr val="lt1"/>
                </a:solidFill>
              </a:defRPr>
            </a:lvl3pPr>
            <a:lvl4pPr lvl="3" algn="ctr">
              <a:lnSpc>
                <a:spcPct val="100000"/>
              </a:lnSpc>
              <a:spcBef>
                <a:spcPts val="0"/>
              </a:spcBef>
              <a:spcAft>
                <a:spcPts val="0"/>
              </a:spcAft>
              <a:buClr>
                <a:schemeClr val="lt1"/>
              </a:buClr>
              <a:buSzPts val="1800"/>
              <a:buNone/>
              <a:defRPr sz="1800">
                <a:solidFill>
                  <a:schemeClr val="lt1"/>
                </a:solidFill>
              </a:defRPr>
            </a:lvl4pPr>
            <a:lvl5pPr lvl="4" algn="ctr">
              <a:lnSpc>
                <a:spcPct val="100000"/>
              </a:lnSpc>
              <a:spcBef>
                <a:spcPts val="0"/>
              </a:spcBef>
              <a:spcAft>
                <a:spcPts val="0"/>
              </a:spcAft>
              <a:buClr>
                <a:schemeClr val="lt1"/>
              </a:buClr>
              <a:buSzPts val="1800"/>
              <a:buNone/>
              <a:defRPr sz="1800">
                <a:solidFill>
                  <a:schemeClr val="lt1"/>
                </a:solidFill>
              </a:defRPr>
            </a:lvl5pPr>
            <a:lvl6pPr lvl="5" algn="ctr">
              <a:lnSpc>
                <a:spcPct val="100000"/>
              </a:lnSpc>
              <a:spcBef>
                <a:spcPts val="0"/>
              </a:spcBef>
              <a:spcAft>
                <a:spcPts val="0"/>
              </a:spcAft>
              <a:buClr>
                <a:schemeClr val="lt1"/>
              </a:buClr>
              <a:buSzPts val="1800"/>
              <a:buNone/>
              <a:defRPr sz="1800">
                <a:solidFill>
                  <a:schemeClr val="lt1"/>
                </a:solidFill>
              </a:defRPr>
            </a:lvl6pPr>
            <a:lvl7pPr lvl="6" algn="ctr">
              <a:lnSpc>
                <a:spcPct val="100000"/>
              </a:lnSpc>
              <a:spcBef>
                <a:spcPts val="0"/>
              </a:spcBef>
              <a:spcAft>
                <a:spcPts val="0"/>
              </a:spcAft>
              <a:buClr>
                <a:schemeClr val="lt1"/>
              </a:buClr>
              <a:buSzPts val="1800"/>
              <a:buNone/>
              <a:defRPr sz="1800">
                <a:solidFill>
                  <a:schemeClr val="lt1"/>
                </a:solidFill>
              </a:defRPr>
            </a:lvl7pPr>
            <a:lvl8pPr lvl="7" algn="ctr">
              <a:lnSpc>
                <a:spcPct val="100000"/>
              </a:lnSpc>
              <a:spcBef>
                <a:spcPts val="0"/>
              </a:spcBef>
              <a:spcAft>
                <a:spcPts val="0"/>
              </a:spcAft>
              <a:buClr>
                <a:schemeClr val="lt1"/>
              </a:buClr>
              <a:buSzPts val="1800"/>
              <a:buNone/>
              <a:defRPr sz="1800">
                <a:solidFill>
                  <a:schemeClr val="lt1"/>
                </a:solidFill>
              </a:defRPr>
            </a:lvl8pPr>
            <a:lvl9pPr lvl="8" algn="ctr">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1" name="Google Shape;11;p2"/>
          <p:cNvSpPr/>
          <p:nvPr/>
        </p:nvSpPr>
        <p:spPr>
          <a:xfrm>
            <a:off x="-565100" y="-462500"/>
            <a:ext cx="5909100" cy="1002000"/>
          </a:xfrm>
          <a:prstGeom prst="roundRect">
            <a:avLst>
              <a:gd name="adj" fmla="val 50000"/>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99950" y="4608575"/>
            <a:ext cx="5909100" cy="1002000"/>
          </a:xfrm>
          <a:prstGeom prst="roundRect">
            <a:avLst>
              <a:gd name="adj" fmla="val 50000"/>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 name="Google Shape;21;p4"/>
          <p:cNvSpPr txBox="1">
            <a:spLocks noGrp="1"/>
          </p:cNvSpPr>
          <p:nvPr>
            <p:ph type="body" idx="1"/>
          </p:nvPr>
        </p:nvSpPr>
        <p:spPr>
          <a:xfrm>
            <a:off x="2194800" y="1457275"/>
            <a:ext cx="4754400" cy="2933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solidFill>
                  <a:srgbClr val="434343"/>
                </a:solidFill>
              </a:defRPr>
            </a:lvl1pPr>
            <a:lvl2pPr marL="914400" lvl="1" indent="-317500" rtl="0">
              <a:lnSpc>
                <a:spcPct val="115000"/>
              </a:lnSpc>
              <a:spcBef>
                <a:spcPts val="160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a:p>
        </p:txBody>
      </p:sp>
      <p:sp>
        <p:nvSpPr>
          <p:cNvPr id="22" name="Google Shape;22;p4"/>
          <p:cNvSpPr/>
          <p:nvPr/>
        </p:nvSpPr>
        <p:spPr>
          <a:xfrm rot="5400000">
            <a:off x="-187800" y="4401845"/>
            <a:ext cx="2555100" cy="1002000"/>
          </a:xfrm>
          <a:prstGeom prst="roundRect">
            <a:avLst>
              <a:gd name="adj" fmla="val 50000"/>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p:nvPr/>
        </p:nvSpPr>
        <p:spPr>
          <a:xfrm rot="5400000">
            <a:off x="6776725" y="4401845"/>
            <a:ext cx="2555100" cy="1002000"/>
          </a:xfrm>
          <a:prstGeom prst="roundRect">
            <a:avLst>
              <a:gd name="adj" fmla="val 50000"/>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subTitle" idx="1"/>
          </p:nvPr>
        </p:nvSpPr>
        <p:spPr>
          <a:xfrm>
            <a:off x="1662688" y="2732925"/>
            <a:ext cx="2543700" cy="5121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500"/>
              <a:buFont typeface="Bebas Neue"/>
              <a:buNone/>
              <a:defRPr sz="2500">
                <a:latin typeface="Lexend Deca"/>
                <a:ea typeface="Lexend Deca"/>
                <a:cs typeface="Lexend Deca"/>
                <a:sym typeface="Lexend Deca"/>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160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160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160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160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160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160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1600"/>
              </a:spcBef>
              <a:spcAft>
                <a:spcPts val="1600"/>
              </a:spcAft>
              <a:buSzPts val="2500"/>
              <a:buFont typeface="Bebas Neue"/>
              <a:buNone/>
              <a:defRPr sz="2500">
                <a:latin typeface="Bebas Neue"/>
                <a:ea typeface="Bebas Neue"/>
                <a:cs typeface="Bebas Neue"/>
                <a:sym typeface="Bebas Neue"/>
              </a:defRPr>
            </a:lvl9pPr>
          </a:lstStyle>
          <a:p>
            <a:endParaRPr/>
          </a:p>
        </p:txBody>
      </p:sp>
      <p:sp>
        <p:nvSpPr>
          <p:cNvPr id="26" name="Google Shape;26;p5"/>
          <p:cNvSpPr txBox="1">
            <a:spLocks noGrp="1"/>
          </p:cNvSpPr>
          <p:nvPr>
            <p:ph type="subTitle" idx="2"/>
          </p:nvPr>
        </p:nvSpPr>
        <p:spPr>
          <a:xfrm>
            <a:off x="4937604" y="2732925"/>
            <a:ext cx="2543700" cy="512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Font typeface="Bebas Neue"/>
              <a:buNone/>
              <a:defRPr sz="2500">
                <a:latin typeface="Lexend Deca"/>
                <a:ea typeface="Lexend Deca"/>
                <a:cs typeface="Lexend Deca"/>
                <a:sym typeface="Lexend Deca"/>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160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160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160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160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160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160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1600"/>
              </a:spcBef>
              <a:spcAft>
                <a:spcPts val="1600"/>
              </a:spcAft>
              <a:buSzPts val="2500"/>
              <a:buFont typeface="Bebas Neue"/>
              <a:buNone/>
              <a:defRPr sz="2500">
                <a:latin typeface="Bebas Neue"/>
                <a:ea typeface="Bebas Neue"/>
                <a:cs typeface="Bebas Neue"/>
                <a:sym typeface="Bebas Neue"/>
              </a:defRPr>
            </a:lvl9pPr>
          </a:lstStyle>
          <a:p>
            <a:endParaRPr/>
          </a:p>
        </p:txBody>
      </p:sp>
      <p:sp>
        <p:nvSpPr>
          <p:cNvPr id="27" name="Google Shape;27;p5"/>
          <p:cNvSpPr txBox="1">
            <a:spLocks noGrp="1"/>
          </p:cNvSpPr>
          <p:nvPr>
            <p:ph type="subTitle" idx="3"/>
          </p:nvPr>
        </p:nvSpPr>
        <p:spPr>
          <a:xfrm>
            <a:off x="1662688" y="3069550"/>
            <a:ext cx="2543700" cy="106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8" name="Google Shape;28;p5"/>
          <p:cNvSpPr txBox="1">
            <a:spLocks noGrp="1"/>
          </p:cNvSpPr>
          <p:nvPr>
            <p:ph type="subTitle" idx="4"/>
          </p:nvPr>
        </p:nvSpPr>
        <p:spPr>
          <a:xfrm>
            <a:off x="4937611" y="3069550"/>
            <a:ext cx="2543700" cy="106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9" name="Google Shape;29;p5"/>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 name="Google Shape;30;p5"/>
          <p:cNvSpPr/>
          <p:nvPr/>
        </p:nvSpPr>
        <p:spPr>
          <a:xfrm>
            <a:off x="-1303975" y="-462500"/>
            <a:ext cx="4034400" cy="1002000"/>
          </a:xfrm>
          <a:prstGeom prst="roundRect">
            <a:avLst>
              <a:gd name="adj" fmla="val 50000"/>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a:off x="6413575" y="4608575"/>
            <a:ext cx="4034400" cy="1002000"/>
          </a:xfrm>
          <a:prstGeom prst="roundRect">
            <a:avLst>
              <a:gd name="adj" fmla="val 50000"/>
            </a:avLst>
          </a:prstGeom>
          <a:no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5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720000" y="2784563"/>
            <a:ext cx="23364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8" name="Google Shape;108;p20"/>
          <p:cNvSpPr txBox="1">
            <a:spLocks noGrp="1"/>
          </p:cNvSpPr>
          <p:nvPr>
            <p:ph type="subTitle" idx="1"/>
          </p:nvPr>
        </p:nvSpPr>
        <p:spPr>
          <a:xfrm>
            <a:off x="720000" y="3142508"/>
            <a:ext cx="2336400" cy="81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9" name="Google Shape;109;p20"/>
          <p:cNvSpPr txBox="1">
            <a:spLocks noGrp="1"/>
          </p:cNvSpPr>
          <p:nvPr>
            <p:ph type="title" idx="2"/>
          </p:nvPr>
        </p:nvSpPr>
        <p:spPr>
          <a:xfrm>
            <a:off x="3403800" y="2784563"/>
            <a:ext cx="23364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0" name="Google Shape;110;p20"/>
          <p:cNvSpPr txBox="1">
            <a:spLocks noGrp="1"/>
          </p:cNvSpPr>
          <p:nvPr>
            <p:ph type="subTitle" idx="3"/>
          </p:nvPr>
        </p:nvSpPr>
        <p:spPr>
          <a:xfrm>
            <a:off x="3403800" y="3142508"/>
            <a:ext cx="2336400" cy="81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 name="Google Shape;111;p20"/>
          <p:cNvSpPr txBox="1">
            <a:spLocks noGrp="1"/>
          </p:cNvSpPr>
          <p:nvPr>
            <p:ph type="title" idx="4"/>
          </p:nvPr>
        </p:nvSpPr>
        <p:spPr>
          <a:xfrm>
            <a:off x="6087600" y="2784563"/>
            <a:ext cx="23364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2" name="Google Shape;112;p20"/>
          <p:cNvSpPr txBox="1">
            <a:spLocks noGrp="1"/>
          </p:cNvSpPr>
          <p:nvPr>
            <p:ph type="subTitle" idx="5"/>
          </p:nvPr>
        </p:nvSpPr>
        <p:spPr>
          <a:xfrm>
            <a:off x="6087600" y="3142508"/>
            <a:ext cx="2336400" cy="81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 name="Google Shape;113;p20"/>
          <p:cNvSpPr txBox="1">
            <a:spLocks noGrp="1"/>
          </p:cNvSpPr>
          <p:nvPr>
            <p:ph type="title" idx="6"/>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4" name="Google Shape;114;p20"/>
          <p:cNvSpPr/>
          <p:nvPr/>
        </p:nvSpPr>
        <p:spPr>
          <a:xfrm>
            <a:off x="-1303975" y="-462500"/>
            <a:ext cx="4034400" cy="1002000"/>
          </a:xfrm>
          <a:prstGeom prst="roundRect">
            <a:avLst>
              <a:gd name="adj" fmla="val 50000"/>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0"/>
          <p:cNvSpPr/>
          <p:nvPr/>
        </p:nvSpPr>
        <p:spPr>
          <a:xfrm>
            <a:off x="6413575" y="4608575"/>
            <a:ext cx="4034400" cy="1002000"/>
          </a:xfrm>
          <a:prstGeom prst="roundRect">
            <a:avLst>
              <a:gd name="adj" fmla="val 50000"/>
            </a:avLst>
          </a:prstGeom>
          <a:no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1354375" y="1786225"/>
            <a:ext cx="27324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8" name="Google Shape;118;p21"/>
          <p:cNvSpPr txBox="1">
            <a:spLocks noGrp="1"/>
          </p:cNvSpPr>
          <p:nvPr>
            <p:ph type="subTitle" idx="1"/>
          </p:nvPr>
        </p:nvSpPr>
        <p:spPr>
          <a:xfrm>
            <a:off x="1354375" y="2144150"/>
            <a:ext cx="27324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 name="Google Shape;119;p21"/>
          <p:cNvSpPr txBox="1">
            <a:spLocks noGrp="1"/>
          </p:cNvSpPr>
          <p:nvPr>
            <p:ph type="title" idx="2"/>
          </p:nvPr>
        </p:nvSpPr>
        <p:spPr>
          <a:xfrm>
            <a:off x="5057233" y="1786225"/>
            <a:ext cx="27324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0" name="Google Shape;120;p21"/>
          <p:cNvSpPr txBox="1">
            <a:spLocks noGrp="1"/>
          </p:cNvSpPr>
          <p:nvPr>
            <p:ph type="subTitle" idx="3"/>
          </p:nvPr>
        </p:nvSpPr>
        <p:spPr>
          <a:xfrm>
            <a:off x="5057233" y="2144150"/>
            <a:ext cx="27324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21"/>
          <p:cNvSpPr txBox="1">
            <a:spLocks noGrp="1"/>
          </p:cNvSpPr>
          <p:nvPr>
            <p:ph type="title" idx="4"/>
          </p:nvPr>
        </p:nvSpPr>
        <p:spPr>
          <a:xfrm>
            <a:off x="1354375" y="3219625"/>
            <a:ext cx="27324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2" name="Google Shape;122;p21"/>
          <p:cNvSpPr txBox="1">
            <a:spLocks noGrp="1"/>
          </p:cNvSpPr>
          <p:nvPr>
            <p:ph type="subTitle" idx="5"/>
          </p:nvPr>
        </p:nvSpPr>
        <p:spPr>
          <a:xfrm>
            <a:off x="1354375" y="3577550"/>
            <a:ext cx="27324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 name="Google Shape;123;p21"/>
          <p:cNvSpPr txBox="1">
            <a:spLocks noGrp="1"/>
          </p:cNvSpPr>
          <p:nvPr>
            <p:ph type="title" idx="6"/>
          </p:nvPr>
        </p:nvSpPr>
        <p:spPr>
          <a:xfrm>
            <a:off x="5057233" y="3219625"/>
            <a:ext cx="27324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4" name="Google Shape;124;p21"/>
          <p:cNvSpPr txBox="1">
            <a:spLocks noGrp="1"/>
          </p:cNvSpPr>
          <p:nvPr>
            <p:ph type="subTitle" idx="7"/>
          </p:nvPr>
        </p:nvSpPr>
        <p:spPr>
          <a:xfrm>
            <a:off x="5057233" y="3577550"/>
            <a:ext cx="27324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 name="Google Shape;125;p21"/>
          <p:cNvSpPr txBox="1">
            <a:spLocks noGrp="1"/>
          </p:cNvSpPr>
          <p:nvPr>
            <p:ph type="title" idx="8"/>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6" name="Google Shape;126;p21"/>
          <p:cNvSpPr/>
          <p:nvPr/>
        </p:nvSpPr>
        <p:spPr>
          <a:xfrm>
            <a:off x="-738475" y="539500"/>
            <a:ext cx="2903400" cy="1002000"/>
          </a:xfrm>
          <a:prstGeom prst="roundRect">
            <a:avLst>
              <a:gd name="adj" fmla="val 50000"/>
            </a:avLst>
          </a:prstGeom>
          <a:no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27" name="Google Shape;127;p21"/>
          <p:cNvSpPr/>
          <p:nvPr/>
        </p:nvSpPr>
        <p:spPr>
          <a:xfrm>
            <a:off x="6979075" y="539500"/>
            <a:ext cx="2903400" cy="1002000"/>
          </a:xfrm>
          <a:prstGeom prst="roundRect">
            <a:avLst>
              <a:gd name="adj" fmla="val 50000"/>
            </a:avLst>
          </a:prstGeom>
          <a:no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65"/>
        <p:cNvGrpSpPr/>
        <p:nvPr/>
      </p:nvGrpSpPr>
      <p:grpSpPr>
        <a:xfrm>
          <a:off x="0" y="0"/>
          <a:ext cx="0" cy="0"/>
          <a:chOff x="0" y="0"/>
          <a:chExt cx="0" cy="0"/>
        </a:xfrm>
      </p:grpSpPr>
      <p:sp>
        <p:nvSpPr>
          <p:cNvPr id="166" name="Google Shape;166;p25"/>
          <p:cNvSpPr/>
          <p:nvPr/>
        </p:nvSpPr>
        <p:spPr>
          <a:xfrm>
            <a:off x="-565100" y="-462500"/>
            <a:ext cx="5909100" cy="1002000"/>
          </a:xfrm>
          <a:prstGeom prst="roundRect">
            <a:avLst>
              <a:gd name="adj" fmla="val 50000"/>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5"/>
          <p:cNvSpPr/>
          <p:nvPr/>
        </p:nvSpPr>
        <p:spPr>
          <a:xfrm>
            <a:off x="3799950" y="4608575"/>
            <a:ext cx="5909100" cy="1002000"/>
          </a:xfrm>
          <a:prstGeom prst="roundRect">
            <a:avLst>
              <a:gd name="adj" fmla="val 50000"/>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68"/>
        <p:cNvGrpSpPr/>
        <p:nvPr/>
      </p:nvGrpSpPr>
      <p:grpSpPr>
        <a:xfrm>
          <a:off x="0" y="0"/>
          <a:ext cx="0" cy="0"/>
          <a:chOff x="0" y="0"/>
          <a:chExt cx="0" cy="0"/>
        </a:xfrm>
      </p:grpSpPr>
      <p:sp>
        <p:nvSpPr>
          <p:cNvPr id="169" name="Google Shape;169;p26"/>
          <p:cNvSpPr/>
          <p:nvPr/>
        </p:nvSpPr>
        <p:spPr>
          <a:xfrm>
            <a:off x="-808800" y="539500"/>
            <a:ext cx="3037500" cy="1110000"/>
          </a:xfrm>
          <a:prstGeom prst="roundRect">
            <a:avLst>
              <a:gd name="adj" fmla="val 50000"/>
            </a:avLst>
          </a:prstGeom>
          <a:no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70" name="Google Shape;170;p26"/>
          <p:cNvSpPr/>
          <p:nvPr/>
        </p:nvSpPr>
        <p:spPr>
          <a:xfrm>
            <a:off x="6912025" y="3498575"/>
            <a:ext cx="3037500" cy="1110000"/>
          </a:xfrm>
          <a:prstGeom prst="roundRect">
            <a:avLst>
              <a:gd name="adj" fmla="val 50000"/>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478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Lexend Deca"/>
              <a:buNone/>
              <a:defRPr sz="3500">
                <a:solidFill>
                  <a:schemeClr val="dk1"/>
                </a:solidFill>
                <a:latin typeface="Lexend Deca"/>
                <a:ea typeface="Lexend Deca"/>
                <a:cs typeface="Lexend Deca"/>
                <a:sym typeface="Lexend Deca"/>
              </a:defRPr>
            </a:lvl1pPr>
            <a:lvl2pPr lvl="1" rtl="0">
              <a:spcBef>
                <a:spcPts val="0"/>
              </a:spcBef>
              <a:spcAft>
                <a:spcPts val="0"/>
              </a:spcAft>
              <a:buClr>
                <a:schemeClr val="dk1"/>
              </a:buClr>
              <a:buSzPts val="3500"/>
              <a:buFont typeface="Lexend Deca"/>
              <a:buNone/>
              <a:defRPr sz="3500">
                <a:solidFill>
                  <a:schemeClr val="dk1"/>
                </a:solidFill>
                <a:latin typeface="Lexend Deca"/>
                <a:ea typeface="Lexend Deca"/>
                <a:cs typeface="Lexend Deca"/>
                <a:sym typeface="Lexend Deca"/>
              </a:defRPr>
            </a:lvl2pPr>
            <a:lvl3pPr lvl="2" rtl="0">
              <a:spcBef>
                <a:spcPts val="0"/>
              </a:spcBef>
              <a:spcAft>
                <a:spcPts val="0"/>
              </a:spcAft>
              <a:buClr>
                <a:schemeClr val="dk1"/>
              </a:buClr>
              <a:buSzPts val="3500"/>
              <a:buFont typeface="Lexend Deca"/>
              <a:buNone/>
              <a:defRPr sz="3500">
                <a:solidFill>
                  <a:schemeClr val="dk1"/>
                </a:solidFill>
                <a:latin typeface="Lexend Deca"/>
                <a:ea typeface="Lexend Deca"/>
                <a:cs typeface="Lexend Deca"/>
                <a:sym typeface="Lexend Deca"/>
              </a:defRPr>
            </a:lvl3pPr>
            <a:lvl4pPr lvl="3" rtl="0">
              <a:spcBef>
                <a:spcPts val="0"/>
              </a:spcBef>
              <a:spcAft>
                <a:spcPts val="0"/>
              </a:spcAft>
              <a:buClr>
                <a:schemeClr val="dk1"/>
              </a:buClr>
              <a:buSzPts val="3500"/>
              <a:buFont typeface="Lexend Deca"/>
              <a:buNone/>
              <a:defRPr sz="3500">
                <a:solidFill>
                  <a:schemeClr val="dk1"/>
                </a:solidFill>
                <a:latin typeface="Lexend Deca"/>
                <a:ea typeface="Lexend Deca"/>
                <a:cs typeface="Lexend Deca"/>
                <a:sym typeface="Lexend Deca"/>
              </a:defRPr>
            </a:lvl4pPr>
            <a:lvl5pPr lvl="4" rtl="0">
              <a:spcBef>
                <a:spcPts val="0"/>
              </a:spcBef>
              <a:spcAft>
                <a:spcPts val="0"/>
              </a:spcAft>
              <a:buClr>
                <a:schemeClr val="dk1"/>
              </a:buClr>
              <a:buSzPts val="3500"/>
              <a:buFont typeface="Lexend Deca"/>
              <a:buNone/>
              <a:defRPr sz="3500">
                <a:solidFill>
                  <a:schemeClr val="dk1"/>
                </a:solidFill>
                <a:latin typeface="Lexend Deca"/>
                <a:ea typeface="Lexend Deca"/>
                <a:cs typeface="Lexend Deca"/>
                <a:sym typeface="Lexend Deca"/>
              </a:defRPr>
            </a:lvl5pPr>
            <a:lvl6pPr lvl="5" rtl="0">
              <a:spcBef>
                <a:spcPts val="0"/>
              </a:spcBef>
              <a:spcAft>
                <a:spcPts val="0"/>
              </a:spcAft>
              <a:buClr>
                <a:schemeClr val="dk1"/>
              </a:buClr>
              <a:buSzPts val="3500"/>
              <a:buFont typeface="Lexend Deca"/>
              <a:buNone/>
              <a:defRPr sz="3500">
                <a:solidFill>
                  <a:schemeClr val="dk1"/>
                </a:solidFill>
                <a:latin typeface="Lexend Deca"/>
                <a:ea typeface="Lexend Deca"/>
                <a:cs typeface="Lexend Deca"/>
                <a:sym typeface="Lexend Deca"/>
              </a:defRPr>
            </a:lvl6pPr>
            <a:lvl7pPr lvl="6" rtl="0">
              <a:spcBef>
                <a:spcPts val="0"/>
              </a:spcBef>
              <a:spcAft>
                <a:spcPts val="0"/>
              </a:spcAft>
              <a:buClr>
                <a:schemeClr val="dk1"/>
              </a:buClr>
              <a:buSzPts val="3500"/>
              <a:buFont typeface="Lexend Deca"/>
              <a:buNone/>
              <a:defRPr sz="3500">
                <a:solidFill>
                  <a:schemeClr val="dk1"/>
                </a:solidFill>
                <a:latin typeface="Lexend Deca"/>
                <a:ea typeface="Lexend Deca"/>
                <a:cs typeface="Lexend Deca"/>
                <a:sym typeface="Lexend Deca"/>
              </a:defRPr>
            </a:lvl7pPr>
            <a:lvl8pPr lvl="7" rtl="0">
              <a:spcBef>
                <a:spcPts val="0"/>
              </a:spcBef>
              <a:spcAft>
                <a:spcPts val="0"/>
              </a:spcAft>
              <a:buClr>
                <a:schemeClr val="dk1"/>
              </a:buClr>
              <a:buSzPts val="3500"/>
              <a:buFont typeface="Lexend Deca"/>
              <a:buNone/>
              <a:defRPr sz="3500">
                <a:solidFill>
                  <a:schemeClr val="dk1"/>
                </a:solidFill>
                <a:latin typeface="Lexend Deca"/>
                <a:ea typeface="Lexend Deca"/>
                <a:cs typeface="Lexend Deca"/>
                <a:sym typeface="Lexend Deca"/>
              </a:defRPr>
            </a:lvl8pPr>
            <a:lvl9pPr lvl="8" rtl="0">
              <a:spcBef>
                <a:spcPts val="0"/>
              </a:spcBef>
              <a:spcAft>
                <a:spcPts val="0"/>
              </a:spcAft>
              <a:buClr>
                <a:schemeClr val="dk1"/>
              </a:buClr>
              <a:buSzPts val="3500"/>
              <a:buFont typeface="Lexend Deca"/>
              <a:buNone/>
              <a:defRPr sz="3500">
                <a:solidFill>
                  <a:schemeClr val="dk1"/>
                </a:solidFill>
                <a:latin typeface="Lexend Deca"/>
                <a:ea typeface="Lexend Deca"/>
                <a:cs typeface="Lexend Deca"/>
                <a:sym typeface="Lexend Deca"/>
              </a:defRPr>
            </a:lvl9pPr>
          </a:lstStyle>
          <a:p>
            <a:endParaRPr/>
          </a:p>
        </p:txBody>
      </p:sp>
      <p:sp>
        <p:nvSpPr>
          <p:cNvPr id="7" name="Google Shape;7;p1"/>
          <p:cNvSpPr txBox="1">
            <a:spLocks noGrp="1"/>
          </p:cNvSpPr>
          <p:nvPr>
            <p:ph type="body" idx="1"/>
          </p:nvPr>
        </p:nvSpPr>
        <p:spPr>
          <a:xfrm>
            <a:off x="713225" y="1152475"/>
            <a:ext cx="76824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00000"/>
              </a:lnSpc>
              <a:spcBef>
                <a:spcPts val="1600"/>
              </a:spcBef>
              <a:spcAft>
                <a:spcPts val="160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8" r:id="rId4"/>
    <p:sldLayoutId id="2147483666" r:id="rId5"/>
    <p:sldLayoutId id="2147483667" r:id="rId6"/>
    <p:sldLayoutId id="2147483671" r:id="rId7"/>
    <p:sldLayoutId id="2147483672"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www.oecd.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80"/>
        <p:cNvGrpSpPr/>
        <p:nvPr/>
      </p:nvGrpSpPr>
      <p:grpSpPr>
        <a:xfrm>
          <a:off x="0" y="0"/>
          <a:ext cx="0" cy="0"/>
          <a:chOff x="0" y="0"/>
          <a:chExt cx="0" cy="0"/>
        </a:xfrm>
      </p:grpSpPr>
      <p:sp>
        <p:nvSpPr>
          <p:cNvPr id="181" name="Google Shape;181;p30"/>
          <p:cNvSpPr txBox="1">
            <a:spLocks noGrp="1"/>
          </p:cNvSpPr>
          <p:nvPr>
            <p:ph type="ctrTitle"/>
          </p:nvPr>
        </p:nvSpPr>
        <p:spPr>
          <a:xfrm>
            <a:off x="713225" y="1129925"/>
            <a:ext cx="7717500" cy="247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b="1" dirty="0"/>
              <a:t>Analyzing Greenhouse Gas Emissions and Correlations by Country</a:t>
            </a:r>
            <a:endParaRPr sz="4400" b="1" dirty="0"/>
          </a:p>
        </p:txBody>
      </p:sp>
      <p:sp>
        <p:nvSpPr>
          <p:cNvPr id="182" name="Google Shape;182;p30"/>
          <p:cNvSpPr txBox="1">
            <a:spLocks noGrp="1"/>
          </p:cNvSpPr>
          <p:nvPr>
            <p:ph type="subTitle" idx="1"/>
          </p:nvPr>
        </p:nvSpPr>
        <p:spPr>
          <a:xfrm>
            <a:off x="2392475" y="3604625"/>
            <a:ext cx="4359000" cy="58537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t>Risha Goel</a:t>
            </a:r>
            <a:endParaRPr sz="2800" dirty="0"/>
          </a:p>
        </p:txBody>
      </p:sp>
      <p:cxnSp>
        <p:nvCxnSpPr>
          <p:cNvPr id="183" name="Google Shape;183;p30"/>
          <p:cNvCxnSpPr/>
          <p:nvPr/>
        </p:nvCxnSpPr>
        <p:spPr>
          <a:xfrm>
            <a:off x="3017400" y="3562350"/>
            <a:ext cx="3109200" cy="0"/>
          </a:xfrm>
          <a:prstGeom prst="straightConnector1">
            <a:avLst/>
          </a:prstGeom>
          <a:noFill/>
          <a:ln w="38100" cap="flat" cmpd="sng">
            <a:solidFill>
              <a:schemeClr val="accent3"/>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9483B-9473-B13F-E4A5-D08EFFDBB2EF}"/>
              </a:ext>
            </a:extLst>
          </p:cNvPr>
          <p:cNvSpPr>
            <a:spLocks noGrp="1"/>
          </p:cNvSpPr>
          <p:nvPr>
            <p:ph type="title"/>
          </p:nvPr>
        </p:nvSpPr>
        <p:spPr>
          <a:xfrm>
            <a:off x="154260" y="179825"/>
            <a:ext cx="8835480" cy="572700"/>
          </a:xfrm>
        </p:spPr>
        <p:txBody>
          <a:bodyPr/>
          <a:lstStyle/>
          <a:p>
            <a:r>
              <a:rPr lang="en-US" dirty="0"/>
              <a:t>Time Series – Renewable Electricity</a:t>
            </a:r>
          </a:p>
        </p:txBody>
      </p:sp>
      <p:sp>
        <p:nvSpPr>
          <p:cNvPr id="3" name="Text Placeholder 2">
            <a:extLst>
              <a:ext uri="{FF2B5EF4-FFF2-40B4-BE49-F238E27FC236}">
                <a16:creationId xmlns:a16="http://schemas.microsoft.com/office/drawing/2014/main" id="{47DDA446-6B84-00F8-65F7-9EC07D0F7F17}"/>
              </a:ext>
            </a:extLst>
          </p:cNvPr>
          <p:cNvSpPr>
            <a:spLocks noGrp="1"/>
          </p:cNvSpPr>
          <p:nvPr>
            <p:ph type="body" idx="1"/>
          </p:nvPr>
        </p:nvSpPr>
        <p:spPr/>
        <p:txBody>
          <a:bodyPr/>
          <a:lstStyle/>
          <a:p>
            <a:endParaRPr lang="en-US"/>
          </a:p>
        </p:txBody>
      </p:sp>
      <p:pic>
        <p:nvPicPr>
          <p:cNvPr id="5" name="Picture">
            <a:extLst>
              <a:ext uri="{FF2B5EF4-FFF2-40B4-BE49-F238E27FC236}">
                <a16:creationId xmlns:a16="http://schemas.microsoft.com/office/drawing/2014/main" id="{95C58C19-3D46-25BA-16F4-63BA17502D50}"/>
              </a:ext>
            </a:extLst>
          </p:cNvPr>
          <p:cNvPicPr>
            <a:picLocks noChangeAspect="1"/>
          </p:cNvPicPr>
          <p:nvPr/>
        </p:nvPicPr>
        <p:blipFill rotWithShape="1">
          <a:blip r:embed="rId2">
            <a:extLst>
              <a:ext uri="{28A0092B-C50C-407E-A947-70E740481C1C}">
                <a14:useLocalDpi xmlns:a14="http://schemas.microsoft.com/office/drawing/2010/main" val="0"/>
              </a:ext>
            </a:extLst>
          </a:blip>
          <a:srcRect l="9196" t="4451" r="8437" b="4707"/>
          <a:stretch/>
        </p:blipFill>
        <p:spPr>
          <a:xfrm>
            <a:off x="710561" y="961051"/>
            <a:ext cx="7649667" cy="3913971"/>
          </a:xfrm>
          <a:prstGeom prst="rect">
            <a:avLst/>
          </a:prstGeom>
        </p:spPr>
      </p:pic>
    </p:spTree>
    <p:extLst>
      <p:ext uri="{BB962C8B-B14F-4D97-AF65-F5344CB8AC3E}">
        <p14:creationId xmlns:p14="http://schemas.microsoft.com/office/powerpoint/2010/main" val="2087077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9483B-9473-B13F-E4A5-D08EFFDBB2EF}"/>
              </a:ext>
            </a:extLst>
          </p:cNvPr>
          <p:cNvSpPr>
            <a:spLocks noGrp="1"/>
          </p:cNvSpPr>
          <p:nvPr>
            <p:ph type="title"/>
          </p:nvPr>
        </p:nvSpPr>
        <p:spPr>
          <a:xfrm>
            <a:off x="154260" y="179825"/>
            <a:ext cx="8835480" cy="572700"/>
          </a:xfrm>
        </p:spPr>
        <p:txBody>
          <a:bodyPr/>
          <a:lstStyle/>
          <a:p>
            <a:r>
              <a:rPr lang="en-US" dirty="0"/>
              <a:t>Time Series – Freight</a:t>
            </a:r>
          </a:p>
        </p:txBody>
      </p:sp>
      <p:sp>
        <p:nvSpPr>
          <p:cNvPr id="3" name="Text Placeholder 2">
            <a:extLst>
              <a:ext uri="{FF2B5EF4-FFF2-40B4-BE49-F238E27FC236}">
                <a16:creationId xmlns:a16="http://schemas.microsoft.com/office/drawing/2014/main" id="{47DDA446-6B84-00F8-65F7-9EC07D0F7F17}"/>
              </a:ext>
            </a:extLst>
          </p:cNvPr>
          <p:cNvSpPr>
            <a:spLocks noGrp="1"/>
          </p:cNvSpPr>
          <p:nvPr>
            <p:ph type="body" idx="1"/>
          </p:nvPr>
        </p:nvSpPr>
        <p:spPr/>
        <p:txBody>
          <a:bodyPr/>
          <a:lstStyle/>
          <a:p>
            <a:endParaRPr lang="en-US"/>
          </a:p>
        </p:txBody>
      </p:sp>
      <p:pic>
        <p:nvPicPr>
          <p:cNvPr id="13" name="Picture 12">
            <a:extLst>
              <a:ext uri="{FF2B5EF4-FFF2-40B4-BE49-F238E27FC236}">
                <a16:creationId xmlns:a16="http://schemas.microsoft.com/office/drawing/2014/main" id="{5F3C09D0-9120-1D93-89B4-950AA0A2894E}"/>
              </a:ext>
            </a:extLst>
          </p:cNvPr>
          <p:cNvPicPr>
            <a:picLocks noChangeAspect="1"/>
          </p:cNvPicPr>
          <p:nvPr/>
        </p:nvPicPr>
        <p:blipFill>
          <a:blip r:embed="rId2"/>
          <a:stretch>
            <a:fillRect/>
          </a:stretch>
        </p:blipFill>
        <p:spPr>
          <a:xfrm>
            <a:off x="4728531" y="994276"/>
            <a:ext cx="4071528" cy="4005165"/>
          </a:xfrm>
          <a:prstGeom prst="rect">
            <a:avLst/>
          </a:prstGeom>
        </p:spPr>
      </p:pic>
      <p:pic>
        <p:nvPicPr>
          <p:cNvPr id="17" name="Picture 16">
            <a:extLst>
              <a:ext uri="{FF2B5EF4-FFF2-40B4-BE49-F238E27FC236}">
                <a16:creationId xmlns:a16="http://schemas.microsoft.com/office/drawing/2014/main" id="{CC4A8E1E-182D-44F7-0326-B26531E7B5AF}"/>
              </a:ext>
            </a:extLst>
          </p:cNvPr>
          <p:cNvPicPr>
            <a:picLocks noChangeAspect="1"/>
          </p:cNvPicPr>
          <p:nvPr/>
        </p:nvPicPr>
        <p:blipFill>
          <a:blip r:embed="rId3"/>
          <a:stretch>
            <a:fillRect/>
          </a:stretch>
        </p:blipFill>
        <p:spPr>
          <a:xfrm>
            <a:off x="325757" y="994276"/>
            <a:ext cx="4145697" cy="4005165"/>
          </a:xfrm>
          <a:prstGeom prst="rect">
            <a:avLst/>
          </a:prstGeom>
        </p:spPr>
      </p:pic>
      <p:sp>
        <p:nvSpPr>
          <p:cNvPr id="19" name="Rectangle 18">
            <a:extLst>
              <a:ext uri="{FF2B5EF4-FFF2-40B4-BE49-F238E27FC236}">
                <a16:creationId xmlns:a16="http://schemas.microsoft.com/office/drawing/2014/main" id="{4E3FDC30-DA6C-6ED2-0AE5-83DEB348BADE}"/>
              </a:ext>
            </a:extLst>
          </p:cNvPr>
          <p:cNvSpPr/>
          <p:nvPr/>
        </p:nvSpPr>
        <p:spPr>
          <a:xfrm>
            <a:off x="961053" y="994276"/>
            <a:ext cx="2453951" cy="330671"/>
          </a:xfrm>
          <a:prstGeom prst="rect">
            <a:avLst/>
          </a:prstGeom>
          <a:solidFill>
            <a:schemeClr val="accent6"/>
          </a:solidFill>
          <a:ln>
            <a:solidFill>
              <a:schemeClr val="accent6"/>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2C1F3BA-FB25-370F-645D-6338E1EDE0B4}"/>
              </a:ext>
            </a:extLst>
          </p:cNvPr>
          <p:cNvSpPr/>
          <p:nvPr/>
        </p:nvSpPr>
        <p:spPr>
          <a:xfrm>
            <a:off x="5414865" y="1022268"/>
            <a:ext cx="2453951" cy="330671"/>
          </a:xfrm>
          <a:prstGeom prst="rect">
            <a:avLst/>
          </a:prstGeom>
          <a:solidFill>
            <a:schemeClr val="accent6"/>
          </a:solidFill>
          <a:ln>
            <a:solidFill>
              <a:schemeClr val="accent6"/>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CB7CB60-F5D2-980E-8CA3-72E810623C9E}"/>
              </a:ext>
            </a:extLst>
          </p:cNvPr>
          <p:cNvSpPr txBox="1"/>
          <p:nvPr/>
        </p:nvSpPr>
        <p:spPr>
          <a:xfrm>
            <a:off x="1275184" y="1013210"/>
            <a:ext cx="3055138" cy="307777"/>
          </a:xfrm>
          <a:prstGeom prst="rect">
            <a:avLst/>
          </a:prstGeom>
          <a:noFill/>
        </p:spPr>
        <p:txBody>
          <a:bodyPr wrap="square" rtlCol="0">
            <a:spAutoFit/>
          </a:bodyPr>
          <a:lstStyle/>
          <a:p>
            <a:r>
              <a:rPr lang="en-US" b="1" dirty="0">
                <a:latin typeface="+mj-lt"/>
                <a:cs typeface="Times New Roman" panose="02020603050405020304" pitchFamily="18" charset="0"/>
              </a:rPr>
              <a:t>Road Freight Transport</a:t>
            </a:r>
          </a:p>
        </p:txBody>
      </p:sp>
      <p:sp>
        <p:nvSpPr>
          <p:cNvPr id="21" name="TextBox 20">
            <a:extLst>
              <a:ext uri="{FF2B5EF4-FFF2-40B4-BE49-F238E27FC236}">
                <a16:creationId xmlns:a16="http://schemas.microsoft.com/office/drawing/2014/main" id="{80497AB3-6379-A544-5A52-E6911DAA6E4D}"/>
              </a:ext>
            </a:extLst>
          </p:cNvPr>
          <p:cNvSpPr txBox="1"/>
          <p:nvPr/>
        </p:nvSpPr>
        <p:spPr>
          <a:xfrm>
            <a:off x="5744921" y="1031872"/>
            <a:ext cx="3055138" cy="307777"/>
          </a:xfrm>
          <a:prstGeom prst="rect">
            <a:avLst/>
          </a:prstGeom>
          <a:noFill/>
        </p:spPr>
        <p:txBody>
          <a:bodyPr wrap="square" rtlCol="0">
            <a:spAutoFit/>
          </a:bodyPr>
          <a:lstStyle/>
          <a:p>
            <a:r>
              <a:rPr lang="en-US" b="1" dirty="0">
                <a:latin typeface="+mj-lt"/>
                <a:cs typeface="Times New Roman" panose="02020603050405020304" pitchFamily="18" charset="0"/>
              </a:rPr>
              <a:t>Rail Freight Transport</a:t>
            </a:r>
          </a:p>
        </p:txBody>
      </p:sp>
    </p:spTree>
    <p:extLst>
      <p:ext uri="{BB962C8B-B14F-4D97-AF65-F5344CB8AC3E}">
        <p14:creationId xmlns:p14="http://schemas.microsoft.com/office/powerpoint/2010/main" val="3495972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B90DB-CC2F-A1E4-8874-88EC03657A2F}"/>
              </a:ext>
            </a:extLst>
          </p:cNvPr>
          <p:cNvSpPr>
            <a:spLocks noGrp="1"/>
          </p:cNvSpPr>
          <p:nvPr>
            <p:ph type="title"/>
          </p:nvPr>
        </p:nvSpPr>
        <p:spPr>
          <a:xfrm>
            <a:off x="1712939" y="268055"/>
            <a:ext cx="5718122" cy="572700"/>
          </a:xfrm>
        </p:spPr>
        <p:txBody>
          <a:bodyPr/>
          <a:lstStyle/>
          <a:p>
            <a:r>
              <a:rPr lang="en-US" dirty="0"/>
              <a:t>Boxplot of Greenhouse Gas Emissions</a:t>
            </a:r>
          </a:p>
        </p:txBody>
      </p:sp>
      <p:sp>
        <p:nvSpPr>
          <p:cNvPr id="3" name="Text Placeholder 2">
            <a:extLst>
              <a:ext uri="{FF2B5EF4-FFF2-40B4-BE49-F238E27FC236}">
                <a16:creationId xmlns:a16="http://schemas.microsoft.com/office/drawing/2014/main" id="{F0F64AF4-3DDE-7C09-550A-9BF0437F3ED3}"/>
              </a:ext>
            </a:extLst>
          </p:cNvPr>
          <p:cNvSpPr>
            <a:spLocks noGrp="1"/>
          </p:cNvSpPr>
          <p:nvPr>
            <p:ph type="body" idx="1"/>
          </p:nvPr>
        </p:nvSpPr>
        <p:spPr>
          <a:xfrm>
            <a:off x="5635032" y="1655395"/>
            <a:ext cx="3191727" cy="2933700"/>
          </a:xfrm>
        </p:spPr>
        <p:txBody>
          <a:bodyPr/>
          <a:lstStyle/>
          <a:p>
            <a:pPr marL="139700" indent="0">
              <a:buNone/>
            </a:pPr>
            <a:endParaRPr lang="en-US" sz="1800" dirty="0"/>
          </a:p>
          <a:p>
            <a:pPr marL="139700" indent="0">
              <a:buNone/>
            </a:pPr>
            <a:endParaRPr lang="en-US" sz="1800" dirty="0"/>
          </a:p>
          <a:p>
            <a:pPr marL="139700" indent="0">
              <a:buNone/>
            </a:pPr>
            <a:endParaRPr lang="en-US" sz="1800" dirty="0"/>
          </a:p>
          <a:p>
            <a:pPr marL="139700" indent="0">
              <a:buNone/>
            </a:pPr>
            <a:r>
              <a:rPr lang="en-US" sz="1800" dirty="0"/>
              <a:t>There are a few countries that are emitting a major portion of emissions</a:t>
            </a:r>
          </a:p>
        </p:txBody>
      </p:sp>
      <p:pic>
        <p:nvPicPr>
          <p:cNvPr id="5" name="Picture 4">
            <a:extLst>
              <a:ext uri="{FF2B5EF4-FFF2-40B4-BE49-F238E27FC236}">
                <a16:creationId xmlns:a16="http://schemas.microsoft.com/office/drawing/2014/main" id="{DA7A3F2F-3EA4-B583-C85D-788EE5184749}"/>
              </a:ext>
            </a:extLst>
          </p:cNvPr>
          <p:cNvPicPr>
            <a:picLocks noChangeAspect="1"/>
          </p:cNvPicPr>
          <p:nvPr/>
        </p:nvPicPr>
        <p:blipFill>
          <a:blip r:embed="rId2"/>
          <a:stretch>
            <a:fillRect/>
          </a:stretch>
        </p:blipFill>
        <p:spPr>
          <a:xfrm>
            <a:off x="1131768" y="1599409"/>
            <a:ext cx="4266135" cy="3329940"/>
          </a:xfrm>
          <a:prstGeom prst="rect">
            <a:avLst/>
          </a:prstGeom>
        </p:spPr>
      </p:pic>
    </p:spTree>
    <p:extLst>
      <p:ext uri="{BB962C8B-B14F-4D97-AF65-F5344CB8AC3E}">
        <p14:creationId xmlns:p14="http://schemas.microsoft.com/office/powerpoint/2010/main" val="284977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D8A4D-158F-D3E8-3909-2D04A3A478B4}"/>
              </a:ext>
            </a:extLst>
          </p:cNvPr>
          <p:cNvSpPr>
            <a:spLocks noGrp="1"/>
          </p:cNvSpPr>
          <p:nvPr>
            <p:ph type="ctrTitle"/>
          </p:nvPr>
        </p:nvSpPr>
        <p:spPr/>
        <p:txBody>
          <a:bodyPr/>
          <a:lstStyle/>
          <a:p>
            <a:r>
              <a:rPr lang="en-US" dirty="0"/>
              <a:t>Correlation Analysis</a:t>
            </a:r>
          </a:p>
        </p:txBody>
      </p:sp>
      <p:sp>
        <p:nvSpPr>
          <p:cNvPr id="3" name="Subtitle 2">
            <a:extLst>
              <a:ext uri="{FF2B5EF4-FFF2-40B4-BE49-F238E27FC236}">
                <a16:creationId xmlns:a16="http://schemas.microsoft.com/office/drawing/2014/main" id="{D10037F3-5982-0258-6233-8A2192E3AFE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9304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83605-B2A6-9EAF-5C75-E8A16179347D}"/>
              </a:ext>
            </a:extLst>
          </p:cNvPr>
          <p:cNvSpPr>
            <a:spLocks noGrp="1"/>
          </p:cNvSpPr>
          <p:nvPr>
            <p:ph type="title"/>
          </p:nvPr>
        </p:nvSpPr>
        <p:spPr>
          <a:xfrm>
            <a:off x="0" y="160359"/>
            <a:ext cx="9203473" cy="572700"/>
          </a:xfrm>
        </p:spPr>
        <p:txBody>
          <a:bodyPr/>
          <a:lstStyle/>
          <a:p>
            <a:r>
              <a:rPr lang="en-US" dirty="0"/>
              <a:t>Correlation Analysis of GHG vs. Share of Renewable Electricity</a:t>
            </a:r>
            <a:br>
              <a:rPr lang="en-US" dirty="0"/>
            </a:br>
            <a:endParaRPr lang="en-US" dirty="0"/>
          </a:p>
        </p:txBody>
      </p:sp>
      <p:pic>
        <p:nvPicPr>
          <p:cNvPr id="7" name="Picture 6">
            <a:extLst>
              <a:ext uri="{FF2B5EF4-FFF2-40B4-BE49-F238E27FC236}">
                <a16:creationId xmlns:a16="http://schemas.microsoft.com/office/drawing/2014/main" id="{3669267D-9D71-DD36-781F-243EE120F57A}"/>
              </a:ext>
            </a:extLst>
          </p:cNvPr>
          <p:cNvPicPr>
            <a:picLocks noChangeAspect="1"/>
          </p:cNvPicPr>
          <p:nvPr/>
        </p:nvPicPr>
        <p:blipFill>
          <a:blip r:embed="rId3"/>
          <a:stretch>
            <a:fillRect/>
          </a:stretch>
        </p:blipFill>
        <p:spPr>
          <a:xfrm>
            <a:off x="1051560" y="1382206"/>
            <a:ext cx="6751318" cy="3600935"/>
          </a:xfrm>
          <a:prstGeom prst="rect">
            <a:avLst/>
          </a:prstGeom>
        </p:spPr>
      </p:pic>
    </p:spTree>
    <p:extLst>
      <p:ext uri="{BB962C8B-B14F-4D97-AF65-F5344CB8AC3E}">
        <p14:creationId xmlns:p14="http://schemas.microsoft.com/office/powerpoint/2010/main" val="88183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83605-B2A6-9EAF-5C75-E8A16179347D}"/>
              </a:ext>
            </a:extLst>
          </p:cNvPr>
          <p:cNvSpPr>
            <a:spLocks noGrp="1"/>
          </p:cNvSpPr>
          <p:nvPr>
            <p:ph type="title"/>
          </p:nvPr>
        </p:nvSpPr>
        <p:spPr>
          <a:xfrm>
            <a:off x="0" y="160358"/>
            <a:ext cx="9203473" cy="1272201"/>
          </a:xfrm>
        </p:spPr>
        <p:txBody>
          <a:bodyPr/>
          <a:lstStyle/>
          <a:p>
            <a:r>
              <a:rPr lang="en-US" dirty="0"/>
              <a:t>Correlation Analysis of GHG vs. R&amp;D Spending</a:t>
            </a:r>
            <a:br>
              <a:rPr lang="en-US" dirty="0"/>
            </a:br>
            <a:endParaRPr lang="en-US" dirty="0"/>
          </a:p>
        </p:txBody>
      </p:sp>
      <p:pic>
        <p:nvPicPr>
          <p:cNvPr id="4" name="Picture">
            <a:extLst>
              <a:ext uri="{FF2B5EF4-FFF2-40B4-BE49-F238E27FC236}">
                <a16:creationId xmlns:a16="http://schemas.microsoft.com/office/drawing/2014/main" id="{BD44B6C3-36CF-F65A-7AFC-B768E98C9442}"/>
              </a:ext>
            </a:extLst>
          </p:cNvPr>
          <p:cNvPicPr>
            <a:picLocks noChangeAspect="1"/>
          </p:cNvPicPr>
          <p:nvPr/>
        </p:nvPicPr>
        <p:blipFill rotWithShape="1">
          <a:blip r:embed="rId3">
            <a:extLst>
              <a:ext uri="{28A0092B-C50C-407E-A947-70E740481C1C}">
                <a14:useLocalDpi xmlns:a14="http://schemas.microsoft.com/office/drawing/2010/main" val="0"/>
              </a:ext>
            </a:extLst>
          </a:blip>
          <a:srcRect l="9475" t="4965" r="8388" b="5247"/>
          <a:stretch/>
        </p:blipFill>
        <p:spPr>
          <a:xfrm>
            <a:off x="1101108" y="1432560"/>
            <a:ext cx="7001256" cy="3550582"/>
          </a:xfrm>
          <a:prstGeom prst="rect">
            <a:avLst/>
          </a:prstGeom>
        </p:spPr>
      </p:pic>
    </p:spTree>
    <p:extLst>
      <p:ext uri="{BB962C8B-B14F-4D97-AF65-F5344CB8AC3E}">
        <p14:creationId xmlns:p14="http://schemas.microsoft.com/office/powerpoint/2010/main" val="3637485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83605-B2A6-9EAF-5C75-E8A16179347D}"/>
              </a:ext>
            </a:extLst>
          </p:cNvPr>
          <p:cNvSpPr>
            <a:spLocks noGrp="1"/>
          </p:cNvSpPr>
          <p:nvPr>
            <p:ph type="title"/>
          </p:nvPr>
        </p:nvSpPr>
        <p:spPr>
          <a:xfrm>
            <a:off x="0" y="160359"/>
            <a:ext cx="9203473" cy="572700"/>
          </a:xfrm>
        </p:spPr>
        <p:txBody>
          <a:bodyPr/>
          <a:lstStyle/>
          <a:p>
            <a:r>
              <a:rPr lang="en-US" dirty="0"/>
              <a:t>Correlation Analysis of GHG vs.</a:t>
            </a:r>
            <a:br>
              <a:rPr lang="en-US" dirty="0"/>
            </a:br>
            <a:r>
              <a:rPr lang="en-US" dirty="0"/>
              <a:t>Rail Freight</a:t>
            </a:r>
          </a:p>
        </p:txBody>
      </p:sp>
      <p:pic>
        <p:nvPicPr>
          <p:cNvPr id="3" name="Picture">
            <a:extLst>
              <a:ext uri="{FF2B5EF4-FFF2-40B4-BE49-F238E27FC236}">
                <a16:creationId xmlns:a16="http://schemas.microsoft.com/office/drawing/2014/main" id="{B8041BF6-BE44-7681-8CAE-ADE1FD9D085B}"/>
              </a:ext>
            </a:extLst>
          </p:cNvPr>
          <p:cNvPicPr>
            <a:picLocks noChangeAspect="1"/>
          </p:cNvPicPr>
          <p:nvPr/>
        </p:nvPicPr>
        <p:blipFill rotWithShape="1">
          <a:blip r:embed="rId3">
            <a:extLst>
              <a:ext uri="{28A0092B-C50C-407E-A947-70E740481C1C}">
                <a14:useLocalDpi xmlns:a14="http://schemas.microsoft.com/office/drawing/2010/main" val="0"/>
              </a:ext>
            </a:extLst>
          </a:blip>
          <a:srcRect l="9566" t="3887" r="9109" b="2244"/>
          <a:stretch/>
        </p:blipFill>
        <p:spPr>
          <a:xfrm>
            <a:off x="1251166" y="1348739"/>
            <a:ext cx="6915933" cy="3703321"/>
          </a:xfrm>
          <a:prstGeom prst="rect">
            <a:avLst/>
          </a:prstGeom>
        </p:spPr>
      </p:pic>
    </p:spTree>
    <p:extLst>
      <p:ext uri="{BB962C8B-B14F-4D97-AF65-F5344CB8AC3E}">
        <p14:creationId xmlns:p14="http://schemas.microsoft.com/office/powerpoint/2010/main" val="2155493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83605-B2A6-9EAF-5C75-E8A16179347D}"/>
              </a:ext>
            </a:extLst>
          </p:cNvPr>
          <p:cNvSpPr>
            <a:spLocks noGrp="1"/>
          </p:cNvSpPr>
          <p:nvPr>
            <p:ph type="title"/>
          </p:nvPr>
        </p:nvSpPr>
        <p:spPr>
          <a:xfrm>
            <a:off x="0" y="160359"/>
            <a:ext cx="9203473" cy="572700"/>
          </a:xfrm>
        </p:spPr>
        <p:txBody>
          <a:bodyPr/>
          <a:lstStyle/>
          <a:p>
            <a:r>
              <a:rPr lang="en-US" dirty="0"/>
              <a:t>Correlation Analysis of GHG vs. Road Freight</a:t>
            </a:r>
            <a:br>
              <a:rPr lang="en-US" dirty="0"/>
            </a:br>
            <a:endParaRPr lang="en-US" dirty="0"/>
          </a:p>
        </p:txBody>
      </p:sp>
      <p:pic>
        <p:nvPicPr>
          <p:cNvPr id="3" name="Picture">
            <a:extLst>
              <a:ext uri="{FF2B5EF4-FFF2-40B4-BE49-F238E27FC236}">
                <a16:creationId xmlns:a16="http://schemas.microsoft.com/office/drawing/2014/main" id="{8359C8CA-7906-3D63-D16E-66F1E84EE803}"/>
              </a:ext>
            </a:extLst>
          </p:cNvPr>
          <p:cNvPicPr>
            <a:picLocks noChangeAspect="1"/>
          </p:cNvPicPr>
          <p:nvPr/>
        </p:nvPicPr>
        <p:blipFill rotWithShape="1">
          <a:blip r:embed="rId3">
            <a:extLst>
              <a:ext uri="{28A0092B-C50C-407E-A947-70E740481C1C}">
                <a14:useLocalDpi xmlns:a14="http://schemas.microsoft.com/office/drawing/2010/main" val="0"/>
              </a:ext>
            </a:extLst>
          </a:blip>
          <a:srcRect l="9836" t="4858" r="8568" b="3992"/>
          <a:stretch/>
        </p:blipFill>
        <p:spPr>
          <a:xfrm>
            <a:off x="940151" y="1295060"/>
            <a:ext cx="7263698" cy="3764281"/>
          </a:xfrm>
          <a:prstGeom prst="rect">
            <a:avLst/>
          </a:prstGeom>
        </p:spPr>
      </p:pic>
    </p:spTree>
    <p:extLst>
      <p:ext uri="{BB962C8B-B14F-4D97-AF65-F5344CB8AC3E}">
        <p14:creationId xmlns:p14="http://schemas.microsoft.com/office/powerpoint/2010/main" val="2242632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83605-B2A6-9EAF-5C75-E8A16179347D}"/>
              </a:ext>
            </a:extLst>
          </p:cNvPr>
          <p:cNvSpPr>
            <a:spLocks noGrp="1"/>
          </p:cNvSpPr>
          <p:nvPr>
            <p:ph type="title"/>
          </p:nvPr>
        </p:nvSpPr>
        <p:spPr>
          <a:xfrm>
            <a:off x="0" y="160359"/>
            <a:ext cx="9203473" cy="1107100"/>
          </a:xfrm>
        </p:spPr>
        <p:txBody>
          <a:bodyPr/>
          <a:lstStyle/>
          <a:p>
            <a:r>
              <a:rPr lang="en-US" dirty="0"/>
              <a:t>Correlation Analysis of GHG vs. </a:t>
            </a:r>
            <a:br>
              <a:rPr lang="en-US" dirty="0"/>
            </a:br>
            <a:r>
              <a:rPr lang="en-US" dirty="0"/>
              <a:t>Rail Investment</a:t>
            </a:r>
            <a:br>
              <a:rPr lang="en-US" dirty="0"/>
            </a:br>
            <a:endParaRPr lang="en-US" dirty="0"/>
          </a:p>
        </p:txBody>
      </p:sp>
      <p:pic>
        <p:nvPicPr>
          <p:cNvPr id="3" name="Picture">
            <a:extLst>
              <a:ext uri="{FF2B5EF4-FFF2-40B4-BE49-F238E27FC236}">
                <a16:creationId xmlns:a16="http://schemas.microsoft.com/office/drawing/2014/main" id="{18B46524-C3F0-BE1C-0184-56D4EAD0F386}"/>
              </a:ext>
            </a:extLst>
          </p:cNvPr>
          <p:cNvPicPr>
            <a:picLocks noChangeAspect="1"/>
          </p:cNvPicPr>
          <p:nvPr/>
        </p:nvPicPr>
        <p:blipFill rotWithShape="1">
          <a:blip r:embed="rId3">
            <a:extLst>
              <a:ext uri="{28A0092B-C50C-407E-A947-70E740481C1C}">
                <a14:useLocalDpi xmlns:a14="http://schemas.microsoft.com/office/drawing/2010/main" val="0"/>
              </a:ext>
            </a:extLst>
          </a:blip>
          <a:srcRect l="9566" t="4276" r="8658" b="4188"/>
          <a:stretch/>
        </p:blipFill>
        <p:spPr>
          <a:xfrm>
            <a:off x="1155848" y="1373800"/>
            <a:ext cx="6891776" cy="3578861"/>
          </a:xfrm>
          <a:prstGeom prst="rect">
            <a:avLst/>
          </a:prstGeom>
        </p:spPr>
      </p:pic>
    </p:spTree>
    <p:extLst>
      <p:ext uri="{BB962C8B-B14F-4D97-AF65-F5344CB8AC3E}">
        <p14:creationId xmlns:p14="http://schemas.microsoft.com/office/powerpoint/2010/main" val="2152991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17662-1300-0525-52AA-A0FD6E757676}"/>
              </a:ext>
            </a:extLst>
          </p:cNvPr>
          <p:cNvSpPr>
            <a:spLocks noGrp="1"/>
          </p:cNvSpPr>
          <p:nvPr>
            <p:ph type="ctrTitle"/>
          </p:nvPr>
        </p:nvSpPr>
        <p:spPr/>
        <p:txBody>
          <a:bodyPr/>
          <a:lstStyle/>
          <a:p>
            <a:r>
              <a:rPr lang="en-US" dirty="0"/>
              <a:t>Error Analysis</a:t>
            </a:r>
          </a:p>
        </p:txBody>
      </p:sp>
      <p:sp>
        <p:nvSpPr>
          <p:cNvPr id="3" name="Subtitle 2">
            <a:extLst>
              <a:ext uri="{FF2B5EF4-FFF2-40B4-BE49-F238E27FC236}">
                <a16:creationId xmlns:a16="http://schemas.microsoft.com/office/drawing/2014/main" id="{B94DDCA5-0532-B9ED-A668-D2883C51A90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72776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C1178-3EEB-7B79-1D10-82ECDB78F124}"/>
              </a:ext>
            </a:extLst>
          </p:cNvPr>
          <p:cNvSpPr>
            <a:spLocks noGrp="1"/>
          </p:cNvSpPr>
          <p:nvPr>
            <p:ph type="title"/>
          </p:nvPr>
        </p:nvSpPr>
        <p:spPr>
          <a:xfrm>
            <a:off x="617364" y="200528"/>
            <a:ext cx="7704000" cy="572700"/>
          </a:xfrm>
        </p:spPr>
        <p:txBody>
          <a:bodyPr/>
          <a:lstStyle/>
          <a:p>
            <a:r>
              <a:rPr lang="en-US" dirty="0"/>
              <a:t>Introduction</a:t>
            </a:r>
          </a:p>
        </p:txBody>
      </p:sp>
      <p:sp>
        <p:nvSpPr>
          <p:cNvPr id="3" name="Text Placeholder 2">
            <a:extLst>
              <a:ext uri="{FF2B5EF4-FFF2-40B4-BE49-F238E27FC236}">
                <a16:creationId xmlns:a16="http://schemas.microsoft.com/office/drawing/2014/main" id="{786671C2-B8FA-F338-6CCC-CA047FCD8A7E}"/>
              </a:ext>
            </a:extLst>
          </p:cNvPr>
          <p:cNvSpPr>
            <a:spLocks noGrp="1"/>
          </p:cNvSpPr>
          <p:nvPr>
            <p:ph type="body" idx="1"/>
          </p:nvPr>
        </p:nvSpPr>
        <p:spPr>
          <a:xfrm>
            <a:off x="272694" y="947133"/>
            <a:ext cx="2862392" cy="2629534"/>
          </a:xfrm>
        </p:spPr>
        <p:txBody>
          <a:bodyPr/>
          <a:lstStyle/>
          <a:p>
            <a:r>
              <a:rPr lang="en-US" sz="1800" dirty="0"/>
              <a:t>Greenhouse gas (GHGs) emissions are a major pollutant and contributor to climate change</a:t>
            </a:r>
          </a:p>
          <a:p>
            <a:r>
              <a:rPr lang="en-US" sz="1800" dirty="0"/>
              <a:t>Among the biggest sources for GHG are industrial activities, electricity, and transportation</a:t>
            </a:r>
          </a:p>
        </p:txBody>
      </p:sp>
      <p:pic>
        <p:nvPicPr>
          <p:cNvPr id="1028" name="Picture 4" descr="GHG Global Emissions by Economic Sector">
            <a:extLst>
              <a:ext uri="{FF2B5EF4-FFF2-40B4-BE49-F238E27FC236}">
                <a16:creationId xmlns:a16="http://schemas.microsoft.com/office/drawing/2014/main" id="{DE43F7A4-6D75-7566-B291-261EEC31CF21}"/>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r="6075"/>
          <a:stretch/>
        </p:blipFill>
        <p:spPr bwMode="auto">
          <a:xfrm>
            <a:off x="3244946" y="1168086"/>
            <a:ext cx="5626360" cy="240858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E4EEC5C-5D96-E3C7-3051-4DE4D95DC125}"/>
              </a:ext>
            </a:extLst>
          </p:cNvPr>
          <p:cNvSpPr txBox="1"/>
          <p:nvPr/>
        </p:nvSpPr>
        <p:spPr>
          <a:xfrm>
            <a:off x="616592" y="4034431"/>
            <a:ext cx="7910815" cy="923330"/>
          </a:xfrm>
          <a:prstGeom prst="rect">
            <a:avLst/>
          </a:prstGeom>
          <a:noFill/>
        </p:spPr>
        <p:txBody>
          <a:bodyPr wrap="square">
            <a:spAutoFit/>
          </a:bodyPr>
          <a:lstStyle/>
          <a:p>
            <a:r>
              <a:rPr lang="en-US" sz="1800" b="1" dirty="0">
                <a:solidFill>
                  <a:srgbClr val="434343"/>
                </a:solidFill>
                <a:latin typeface="Catamaran"/>
                <a:cs typeface="Catamaran"/>
                <a:sym typeface="Catamaran"/>
              </a:rPr>
              <a:t>Question(s): </a:t>
            </a:r>
            <a:r>
              <a:rPr lang="en-US" sz="1800" dirty="0">
                <a:solidFill>
                  <a:srgbClr val="434343"/>
                </a:solidFill>
                <a:latin typeface="Catamaran"/>
                <a:cs typeface="Catamaran"/>
                <a:sym typeface="Catamaran"/>
              </a:rPr>
              <a:t>What specific factors affect GHG emissions within countries? Are there statistically significant relationships between these measures and GHG emissions? Can these be used to predict trends?</a:t>
            </a:r>
          </a:p>
        </p:txBody>
      </p:sp>
      <p:sp>
        <p:nvSpPr>
          <p:cNvPr id="9" name="TextBox 8">
            <a:extLst>
              <a:ext uri="{FF2B5EF4-FFF2-40B4-BE49-F238E27FC236}">
                <a16:creationId xmlns:a16="http://schemas.microsoft.com/office/drawing/2014/main" id="{9276DAEA-95B7-1F75-1B93-FCAD84F80A12}"/>
              </a:ext>
            </a:extLst>
          </p:cNvPr>
          <p:cNvSpPr txBox="1"/>
          <p:nvPr/>
        </p:nvSpPr>
        <p:spPr>
          <a:xfrm>
            <a:off x="5001208" y="4881890"/>
            <a:ext cx="5794310" cy="261610"/>
          </a:xfrm>
          <a:prstGeom prst="rect">
            <a:avLst/>
          </a:prstGeom>
          <a:noFill/>
        </p:spPr>
        <p:txBody>
          <a:bodyPr wrap="square">
            <a:spAutoFit/>
          </a:bodyPr>
          <a:lstStyle/>
          <a:p>
            <a:r>
              <a:rPr lang="en-US" sz="1100" dirty="0">
                <a:solidFill>
                  <a:schemeClr val="accent4">
                    <a:lumMod val="65000"/>
                  </a:schemeClr>
                </a:solidFill>
                <a:latin typeface="Catamaran" panose="020B0604020202020204" charset="0"/>
                <a:cs typeface="Catamaran" panose="020B0604020202020204" charset="0"/>
              </a:rPr>
              <a:t>https://www.epa.gov/ghgemissions/global-greenhouse-gas-overview</a:t>
            </a:r>
          </a:p>
        </p:txBody>
      </p:sp>
      <mc:AlternateContent xmlns:mc="http://schemas.openxmlformats.org/markup-compatibility/2006">
        <mc:Choice xmlns:pslz="http://schemas.microsoft.com/office/powerpoint/2016/slidezoom" Requires="pslz">
          <p:graphicFrame>
            <p:nvGraphicFramePr>
              <p:cNvPr id="5" name="Slide Zoom 4">
                <a:extLst>
                  <a:ext uri="{FF2B5EF4-FFF2-40B4-BE49-F238E27FC236}">
                    <a16:creationId xmlns:a16="http://schemas.microsoft.com/office/drawing/2014/main" id="{5469D69A-08E3-C13F-D694-B46E04FF9325}"/>
                  </a:ext>
                </a:extLst>
              </p:cNvPr>
              <p:cNvGraphicFramePr>
                <a:graphicFrameLocks noChangeAspect="1"/>
              </p:cNvGraphicFramePr>
              <p:nvPr>
                <p:extLst>
                  <p:ext uri="{D42A27DB-BD31-4B8C-83A1-F6EECF244321}">
                    <p14:modId xmlns:p14="http://schemas.microsoft.com/office/powerpoint/2010/main" val="1119244571"/>
                  </p:ext>
                </p:extLst>
              </p:nvPr>
            </p:nvGraphicFramePr>
            <p:xfrm>
              <a:off x="-2915817" y="1618962"/>
              <a:ext cx="2286000" cy="1285875"/>
            </p:xfrm>
            <a:graphic>
              <a:graphicData uri="http://schemas.microsoft.com/office/powerpoint/2016/slidezoom">
                <pslz:sldZm>
                  <pslz:sldZmObj sldId="327" cId="3377257480">
                    <pslz:zmPr id="{36922F5E-D277-4084-9BDA-9AB811787F0D}" returnToParent="0" transitionDur="1000">
                      <p166:blipFill xmlns:p166="http://schemas.microsoft.com/office/powerpoint/2016/6/main">
                        <a:blip r:embed="rId5"/>
                        <a:stretch>
                          <a:fillRect/>
                        </a:stretch>
                      </p166:blipFill>
                      <p166:spPr xmlns:p166="http://schemas.microsoft.com/office/powerpoint/2016/6/main">
                        <a:xfrm>
                          <a:off x="0" y="0"/>
                          <a:ext cx="2286000" cy="1285875"/>
                        </a:xfrm>
                        <a:prstGeom prst="rect">
                          <a:avLst/>
                        </a:prstGeom>
                        <a:ln w="3175">
                          <a:solidFill>
                            <a:prstClr val="ltGray"/>
                          </a:solidFill>
                        </a:ln>
                      </p166:spPr>
                    </pslz:zmPr>
                  </pslz:sldZmObj>
                </pslz:sldZm>
              </a:graphicData>
            </a:graphic>
          </p:graphicFrame>
        </mc:Choice>
        <mc:Fallback>
          <p:pic>
            <p:nvPicPr>
              <p:cNvPr id="5" name="Slide Zoom 4">
                <a:extLst>
                  <a:ext uri="{FF2B5EF4-FFF2-40B4-BE49-F238E27FC236}">
                    <a16:creationId xmlns:a16="http://schemas.microsoft.com/office/drawing/2014/main" id="{5469D69A-08E3-C13F-D694-B46E04FF9325}"/>
                  </a:ext>
                </a:extLst>
              </p:cNvPr>
              <p:cNvPicPr>
                <a:picLocks noGrp="1" noRot="1" noChangeAspect="1" noMove="1" noResize="1" noEditPoints="1" noAdjustHandles="1" noChangeArrowheads="1" noChangeShapeType="1"/>
              </p:cNvPicPr>
              <p:nvPr/>
            </p:nvPicPr>
            <p:blipFill>
              <a:blip r:embed="rId5"/>
              <a:stretch>
                <a:fillRect/>
              </a:stretch>
            </p:blipFill>
            <p:spPr>
              <a:xfrm>
                <a:off x="-2915817" y="1618962"/>
                <a:ext cx="2286000" cy="1285875"/>
              </a:xfrm>
              <a:prstGeom prst="rect">
                <a:avLst/>
              </a:prstGeom>
              <a:ln w="3175">
                <a:solidFill>
                  <a:prstClr val="ltGray"/>
                </a:solidFill>
              </a:ln>
            </p:spPr>
          </p:pic>
        </mc:Fallback>
      </mc:AlternateContent>
    </p:spTree>
    <p:extLst>
      <p:ext uri="{BB962C8B-B14F-4D97-AF65-F5344CB8AC3E}">
        <p14:creationId xmlns:p14="http://schemas.microsoft.com/office/powerpoint/2010/main" val="3377257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4D958-22A2-79A1-BEE1-3169158C6B08}"/>
              </a:ext>
            </a:extLst>
          </p:cNvPr>
          <p:cNvSpPr>
            <a:spLocks noGrp="1"/>
          </p:cNvSpPr>
          <p:nvPr>
            <p:ph type="title"/>
          </p:nvPr>
        </p:nvSpPr>
        <p:spPr>
          <a:xfrm>
            <a:off x="1111113" y="93480"/>
            <a:ext cx="6921773" cy="572700"/>
          </a:xfrm>
        </p:spPr>
        <p:txBody>
          <a:bodyPr/>
          <a:lstStyle/>
          <a:p>
            <a:r>
              <a:rPr lang="en-US" sz="2800" dirty="0"/>
              <a:t>Error Analysis: Bootstrapping Correlation Coefficients</a:t>
            </a:r>
          </a:p>
        </p:txBody>
      </p:sp>
      <p:sp>
        <p:nvSpPr>
          <p:cNvPr id="3" name="Text Placeholder 2">
            <a:extLst>
              <a:ext uri="{FF2B5EF4-FFF2-40B4-BE49-F238E27FC236}">
                <a16:creationId xmlns:a16="http://schemas.microsoft.com/office/drawing/2014/main" id="{92712060-71A5-ED8E-A42B-8399DE0D7AFA}"/>
              </a:ext>
            </a:extLst>
          </p:cNvPr>
          <p:cNvSpPr>
            <a:spLocks noGrp="1"/>
          </p:cNvSpPr>
          <p:nvPr>
            <p:ph type="body" idx="1"/>
          </p:nvPr>
        </p:nvSpPr>
        <p:spPr>
          <a:xfrm>
            <a:off x="944796" y="1216980"/>
            <a:ext cx="3358224" cy="572700"/>
          </a:xfrm>
        </p:spPr>
        <p:txBody>
          <a:bodyPr/>
          <a:lstStyle/>
          <a:p>
            <a:pPr marL="139700" indent="0" algn="ctr">
              <a:buNone/>
            </a:pPr>
            <a:r>
              <a:rPr lang="en-US" dirty="0"/>
              <a:t>Sample Bootstrap of correlation coefficient for GHG vs. Renewable Electricity Share for Canada:</a:t>
            </a:r>
          </a:p>
        </p:txBody>
      </p:sp>
      <p:pic>
        <p:nvPicPr>
          <p:cNvPr id="4" name="Picture">
            <a:extLst>
              <a:ext uri="{FF2B5EF4-FFF2-40B4-BE49-F238E27FC236}">
                <a16:creationId xmlns:a16="http://schemas.microsoft.com/office/drawing/2014/main" id="{EB22B288-7769-1121-28E6-5859AB4D7E97}"/>
              </a:ext>
            </a:extLst>
          </p:cNvPr>
          <p:cNvPicPr>
            <a:picLocks noChangeAspect="1"/>
          </p:cNvPicPr>
          <p:nvPr/>
        </p:nvPicPr>
        <p:blipFill rotWithShape="1">
          <a:blip r:embed="rId3">
            <a:extLst>
              <a:ext uri="{28A0092B-C50C-407E-A947-70E740481C1C}">
                <a14:useLocalDpi xmlns:a14="http://schemas.microsoft.com/office/drawing/2010/main" val="0"/>
              </a:ext>
            </a:extLst>
          </a:blip>
          <a:srcRect l="7462" t="6115" r="7432" b="4533"/>
          <a:stretch/>
        </p:blipFill>
        <p:spPr>
          <a:xfrm>
            <a:off x="1047065" y="1951712"/>
            <a:ext cx="3255955" cy="2672304"/>
          </a:xfrm>
          <a:prstGeom prst="rect">
            <a:avLst/>
          </a:prstGeom>
        </p:spPr>
      </p:pic>
      <p:sp>
        <p:nvSpPr>
          <p:cNvPr id="8" name="TextBox 7">
            <a:extLst>
              <a:ext uri="{FF2B5EF4-FFF2-40B4-BE49-F238E27FC236}">
                <a16:creationId xmlns:a16="http://schemas.microsoft.com/office/drawing/2014/main" id="{FB773553-9A78-6938-D0EA-0FB6BCCEA8A8}"/>
              </a:ext>
            </a:extLst>
          </p:cNvPr>
          <p:cNvSpPr txBox="1"/>
          <p:nvPr/>
        </p:nvSpPr>
        <p:spPr>
          <a:xfrm>
            <a:off x="1550140" y="4694716"/>
            <a:ext cx="2249804" cy="338554"/>
          </a:xfrm>
          <a:prstGeom prst="rect">
            <a:avLst/>
          </a:prstGeom>
          <a:noFill/>
        </p:spPr>
        <p:txBody>
          <a:bodyPr wrap="square">
            <a:spAutoFit/>
          </a:bodyPr>
          <a:lstStyle/>
          <a:p>
            <a:r>
              <a:rPr lang="pl-PL" sz="1600" dirty="0">
                <a:latin typeface="Catamaran" panose="020B0604020202020204" charset="0"/>
                <a:cs typeface="Catamaran" panose="020B0604020202020204" charset="0"/>
              </a:rPr>
              <a:t>95% CI: r = -0.91 to -0.69</a:t>
            </a:r>
          </a:p>
        </p:txBody>
      </p:sp>
      <p:pic>
        <p:nvPicPr>
          <p:cNvPr id="9" name="Picture">
            <a:extLst>
              <a:ext uri="{FF2B5EF4-FFF2-40B4-BE49-F238E27FC236}">
                <a16:creationId xmlns:a16="http://schemas.microsoft.com/office/drawing/2014/main" id="{990E8971-EEF4-16B2-E5AE-F15962BF9BD6}"/>
              </a:ext>
            </a:extLst>
          </p:cNvPr>
          <p:cNvPicPr>
            <a:picLocks noChangeAspect="1"/>
          </p:cNvPicPr>
          <p:nvPr/>
        </p:nvPicPr>
        <p:blipFill rotWithShape="1">
          <a:blip r:embed="rId4">
            <a:extLst>
              <a:ext uri="{28A0092B-C50C-407E-A947-70E740481C1C}">
                <a14:useLocalDpi xmlns:a14="http://schemas.microsoft.com/office/drawing/2010/main" val="0"/>
              </a:ext>
            </a:extLst>
          </a:blip>
          <a:srcRect l="6285" t="6170" r="8492" b="5588"/>
          <a:stretch/>
        </p:blipFill>
        <p:spPr>
          <a:xfrm>
            <a:off x="5192085" y="1989036"/>
            <a:ext cx="3231913" cy="2616009"/>
          </a:xfrm>
          <a:prstGeom prst="rect">
            <a:avLst/>
          </a:prstGeom>
        </p:spPr>
      </p:pic>
      <p:sp>
        <p:nvSpPr>
          <p:cNvPr id="12" name="Text Placeholder 2">
            <a:extLst>
              <a:ext uri="{FF2B5EF4-FFF2-40B4-BE49-F238E27FC236}">
                <a16:creationId xmlns:a16="http://schemas.microsoft.com/office/drawing/2014/main" id="{57557C63-F6F8-909C-8963-315DA4FAA4B2}"/>
              </a:ext>
            </a:extLst>
          </p:cNvPr>
          <p:cNvSpPr txBox="1">
            <a:spLocks/>
          </p:cNvSpPr>
          <p:nvPr/>
        </p:nvSpPr>
        <p:spPr>
          <a:xfrm>
            <a:off x="5128928" y="1216980"/>
            <a:ext cx="3358224" cy="7440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Catamaran"/>
              <a:buChar char="●"/>
              <a:defRPr sz="1400" b="0" i="0" u="none" strike="noStrike" cap="none">
                <a:solidFill>
                  <a:srgbClr val="434343"/>
                </a:solidFill>
                <a:latin typeface="Catamaran"/>
                <a:ea typeface="Catamaran"/>
                <a:cs typeface="Catamaran"/>
                <a:sym typeface="Catamaran"/>
              </a:defRPr>
            </a:lvl1pPr>
            <a:lvl2pPr marL="914400" marR="0" lvl="1" indent="-317500" algn="l" rtl="0">
              <a:lnSpc>
                <a:spcPct val="115000"/>
              </a:lnSpc>
              <a:spcBef>
                <a:spcPts val="1600"/>
              </a:spcBef>
              <a:spcAft>
                <a:spcPts val="0"/>
              </a:spcAft>
              <a:buClr>
                <a:srgbClr val="434343"/>
              </a:buClr>
              <a:buSzPts val="1400"/>
              <a:buFont typeface="Catamaran"/>
              <a:buChar char="○"/>
              <a:defRPr sz="1400" b="0" i="0" u="none" strike="noStrike" cap="none">
                <a:solidFill>
                  <a:srgbClr val="434343"/>
                </a:solidFill>
                <a:latin typeface="Catamaran"/>
                <a:ea typeface="Catamaran"/>
                <a:cs typeface="Catamaran"/>
                <a:sym typeface="Catamaran"/>
              </a:defRPr>
            </a:lvl2pPr>
            <a:lvl3pPr marL="1371600" marR="0" lvl="2" indent="-317500" algn="l" rtl="0">
              <a:lnSpc>
                <a:spcPct val="115000"/>
              </a:lnSpc>
              <a:spcBef>
                <a:spcPts val="1600"/>
              </a:spcBef>
              <a:spcAft>
                <a:spcPts val="0"/>
              </a:spcAft>
              <a:buClr>
                <a:srgbClr val="434343"/>
              </a:buClr>
              <a:buSzPts val="1400"/>
              <a:buFont typeface="Catamaran"/>
              <a:buChar char="■"/>
              <a:defRPr sz="1400" b="0" i="0" u="none" strike="noStrike" cap="none">
                <a:solidFill>
                  <a:srgbClr val="434343"/>
                </a:solidFill>
                <a:latin typeface="Catamaran"/>
                <a:ea typeface="Catamaran"/>
                <a:cs typeface="Catamaran"/>
                <a:sym typeface="Catamaran"/>
              </a:defRPr>
            </a:lvl3pPr>
            <a:lvl4pPr marL="1828800" marR="0" lvl="3" indent="-317500" algn="l" rtl="0">
              <a:lnSpc>
                <a:spcPct val="115000"/>
              </a:lnSpc>
              <a:spcBef>
                <a:spcPts val="1600"/>
              </a:spcBef>
              <a:spcAft>
                <a:spcPts val="0"/>
              </a:spcAft>
              <a:buClr>
                <a:srgbClr val="434343"/>
              </a:buClr>
              <a:buSzPts val="1400"/>
              <a:buFont typeface="Catamaran"/>
              <a:buChar char="●"/>
              <a:defRPr sz="1400" b="0" i="0" u="none" strike="noStrike" cap="none">
                <a:solidFill>
                  <a:srgbClr val="434343"/>
                </a:solidFill>
                <a:latin typeface="Catamaran"/>
                <a:ea typeface="Catamaran"/>
                <a:cs typeface="Catamaran"/>
                <a:sym typeface="Catamaran"/>
              </a:defRPr>
            </a:lvl4pPr>
            <a:lvl5pPr marL="2286000" marR="0" lvl="4" indent="-317500" algn="l" rtl="0">
              <a:lnSpc>
                <a:spcPct val="115000"/>
              </a:lnSpc>
              <a:spcBef>
                <a:spcPts val="1600"/>
              </a:spcBef>
              <a:spcAft>
                <a:spcPts val="0"/>
              </a:spcAft>
              <a:buClr>
                <a:srgbClr val="434343"/>
              </a:buClr>
              <a:buSzPts val="1400"/>
              <a:buFont typeface="Catamaran"/>
              <a:buChar char="○"/>
              <a:defRPr sz="1400" b="0" i="0" u="none" strike="noStrike" cap="none">
                <a:solidFill>
                  <a:srgbClr val="434343"/>
                </a:solidFill>
                <a:latin typeface="Catamaran"/>
                <a:ea typeface="Catamaran"/>
                <a:cs typeface="Catamaran"/>
                <a:sym typeface="Catamaran"/>
              </a:defRPr>
            </a:lvl5pPr>
            <a:lvl6pPr marL="2743200" marR="0" lvl="5" indent="-317500" algn="l" rtl="0">
              <a:lnSpc>
                <a:spcPct val="115000"/>
              </a:lnSpc>
              <a:spcBef>
                <a:spcPts val="1600"/>
              </a:spcBef>
              <a:spcAft>
                <a:spcPts val="0"/>
              </a:spcAft>
              <a:buClr>
                <a:srgbClr val="434343"/>
              </a:buClr>
              <a:buSzPts val="1400"/>
              <a:buFont typeface="Catamaran"/>
              <a:buChar char="■"/>
              <a:defRPr sz="1400" b="0" i="0" u="none" strike="noStrike" cap="none">
                <a:solidFill>
                  <a:srgbClr val="434343"/>
                </a:solidFill>
                <a:latin typeface="Catamaran"/>
                <a:ea typeface="Catamaran"/>
                <a:cs typeface="Catamaran"/>
                <a:sym typeface="Catamaran"/>
              </a:defRPr>
            </a:lvl6pPr>
            <a:lvl7pPr marL="3200400" marR="0" lvl="6" indent="-317500" algn="l" rtl="0">
              <a:lnSpc>
                <a:spcPct val="115000"/>
              </a:lnSpc>
              <a:spcBef>
                <a:spcPts val="1600"/>
              </a:spcBef>
              <a:spcAft>
                <a:spcPts val="0"/>
              </a:spcAft>
              <a:buClr>
                <a:srgbClr val="434343"/>
              </a:buClr>
              <a:buSzPts val="1400"/>
              <a:buFont typeface="Catamaran"/>
              <a:buChar char="●"/>
              <a:defRPr sz="1400" b="0" i="0" u="none" strike="noStrike" cap="none">
                <a:solidFill>
                  <a:srgbClr val="434343"/>
                </a:solidFill>
                <a:latin typeface="Catamaran"/>
                <a:ea typeface="Catamaran"/>
                <a:cs typeface="Catamaran"/>
                <a:sym typeface="Catamaran"/>
              </a:defRPr>
            </a:lvl7pPr>
            <a:lvl8pPr marL="3657600" marR="0" lvl="7" indent="-317500" algn="l" rtl="0">
              <a:lnSpc>
                <a:spcPct val="115000"/>
              </a:lnSpc>
              <a:spcBef>
                <a:spcPts val="1600"/>
              </a:spcBef>
              <a:spcAft>
                <a:spcPts val="0"/>
              </a:spcAft>
              <a:buClr>
                <a:srgbClr val="434343"/>
              </a:buClr>
              <a:buSzPts val="1400"/>
              <a:buFont typeface="Catamaran"/>
              <a:buChar char="○"/>
              <a:defRPr sz="1400" b="0" i="0" u="none" strike="noStrike" cap="none">
                <a:solidFill>
                  <a:srgbClr val="434343"/>
                </a:solidFill>
                <a:latin typeface="Catamaran"/>
                <a:ea typeface="Catamaran"/>
                <a:cs typeface="Catamaran"/>
                <a:sym typeface="Catamaran"/>
              </a:defRPr>
            </a:lvl8pPr>
            <a:lvl9pPr marL="4114800" marR="0" lvl="8" indent="-317500" algn="l" rtl="0">
              <a:lnSpc>
                <a:spcPct val="115000"/>
              </a:lnSpc>
              <a:spcBef>
                <a:spcPts val="1600"/>
              </a:spcBef>
              <a:spcAft>
                <a:spcPts val="1600"/>
              </a:spcAft>
              <a:buClr>
                <a:srgbClr val="434343"/>
              </a:buClr>
              <a:buSzPts val="1400"/>
              <a:buFont typeface="Catamaran"/>
              <a:buChar char="■"/>
              <a:defRPr sz="1400" b="0" i="0" u="none" strike="noStrike" cap="none">
                <a:solidFill>
                  <a:srgbClr val="434343"/>
                </a:solidFill>
                <a:latin typeface="Catamaran"/>
                <a:ea typeface="Catamaran"/>
                <a:cs typeface="Catamaran"/>
                <a:sym typeface="Catamaran"/>
              </a:defRPr>
            </a:lvl9pPr>
          </a:lstStyle>
          <a:p>
            <a:pPr marL="139700" indent="0" algn="ctr">
              <a:buFont typeface="Catamaran"/>
              <a:buNone/>
            </a:pPr>
            <a:r>
              <a:rPr lang="en-US" dirty="0"/>
              <a:t>Sample Bootstrap of correlation coefficient for GHG vs. Renewable Electricity Share for Switzerland:</a:t>
            </a:r>
          </a:p>
        </p:txBody>
      </p:sp>
      <p:sp>
        <p:nvSpPr>
          <p:cNvPr id="13" name="Subtitle">
            <a:extLst>
              <a:ext uri="{FF2B5EF4-FFF2-40B4-BE49-F238E27FC236}">
                <a16:creationId xmlns:a16="http://schemas.microsoft.com/office/drawing/2014/main" id="{12CADB33-FA52-3112-AE2D-8202AA059C84}"/>
              </a:ext>
            </a:extLst>
          </p:cNvPr>
          <p:cNvSpPr txBox="1">
            <a:spLocks/>
          </p:cNvSpPr>
          <p:nvPr/>
        </p:nvSpPr>
        <p:spPr>
          <a:xfrm>
            <a:off x="5715853" y="4705090"/>
            <a:ext cx="2184375" cy="307777"/>
          </a:xfrm>
          <a:prstGeom prst="rect">
            <a:avLst/>
          </a:prstGeom>
        </p:spPr>
        <p:txBody>
          <a:bodyPr>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l-PL" sz="1600" dirty="0">
                <a:latin typeface="Catamaran" panose="020B0604020202020204" charset="0"/>
                <a:cs typeface="Catamaran" panose="020B0604020202020204" charset="0"/>
              </a:rPr>
              <a:t>95% CI: r = -</a:t>
            </a:r>
            <a:r>
              <a:rPr lang="en-US" sz="1600" dirty="0">
                <a:latin typeface="Catamaran" panose="020B0604020202020204" charset="0"/>
                <a:cs typeface="Catamaran" panose="020B0604020202020204" charset="0"/>
              </a:rPr>
              <a:t>0.83 to -0.33</a:t>
            </a:r>
            <a:endParaRPr lang="pl-PL" sz="1600" dirty="0">
              <a:latin typeface="Catamaran" panose="020B0604020202020204" charset="0"/>
              <a:cs typeface="Catamaran" panose="020B0604020202020204" charset="0"/>
            </a:endParaRPr>
          </a:p>
        </p:txBody>
      </p:sp>
    </p:spTree>
    <p:extLst>
      <p:ext uri="{BB962C8B-B14F-4D97-AF65-F5344CB8AC3E}">
        <p14:creationId xmlns:p14="http://schemas.microsoft.com/office/powerpoint/2010/main" val="1093999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EEDEA-DB65-3631-9C8A-438F1B85FBB9}"/>
              </a:ext>
            </a:extLst>
          </p:cNvPr>
          <p:cNvSpPr>
            <a:spLocks noGrp="1"/>
          </p:cNvSpPr>
          <p:nvPr>
            <p:ph type="title"/>
          </p:nvPr>
        </p:nvSpPr>
        <p:spPr>
          <a:xfrm>
            <a:off x="654683" y="202331"/>
            <a:ext cx="7704000" cy="572700"/>
          </a:xfrm>
        </p:spPr>
        <p:txBody>
          <a:bodyPr/>
          <a:lstStyle/>
          <a:p>
            <a:r>
              <a:rPr lang="en-US" dirty="0"/>
              <a:t>Conclusions – Correlation Analyses</a:t>
            </a:r>
          </a:p>
        </p:txBody>
      </p:sp>
      <p:sp>
        <p:nvSpPr>
          <p:cNvPr id="3" name="Text Placeholder 2">
            <a:extLst>
              <a:ext uri="{FF2B5EF4-FFF2-40B4-BE49-F238E27FC236}">
                <a16:creationId xmlns:a16="http://schemas.microsoft.com/office/drawing/2014/main" id="{8049C56F-2D40-A9F2-059B-B329DB0DF182}"/>
              </a:ext>
            </a:extLst>
          </p:cNvPr>
          <p:cNvSpPr>
            <a:spLocks noGrp="1"/>
          </p:cNvSpPr>
          <p:nvPr>
            <p:ph type="body" idx="1"/>
          </p:nvPr>
        </p:nvSpPr>
        <p:spPr>
          <a:xfrm>
            <a:off x="766655" y="920210"/>
            <a:ext cx="7704000" cy="2137527"/>
          </a:xfrm>
        </p:spPr>
        <p:txBody>
          <a:bodyPr/>
          <a:lstStyle/>
          <a:p>
            <a:pPr marL="139700" indent="0">
              <a:lnSpc>
                <a:spcPct val="114000"/>
              </a:lnSpc>
              <a:spcAft>
                <a:spcPts val="500"/>
              </a:spcAft>
              <a:buNone/>
            </a:pPr>
            <a:r>
              <a:rPr lang="en-US" sz="1500" dirty="0"/>
              <a:t>Renewable Electricity and GHG: strong negative correlation for most countries</a:t>
            </a:r>
          </a:p>
          <a:p>
            <a:pPr marL="139700" indent="0">
              <a:lnSpc>
                <a:spcPct val="114000"/>
              </a:lnSpc>
              <a:spcAft>
                <a:spcPts val="500"/>
              </a:spcAft>
              <a:buNone/>
            </a:pPr>
            <a:r>
              <a:rPr lang="en-US" sz="1500" dirty="0"/>
              <a:t>R&amp;D and GHG: mostly negative correlations that are strong to medium-strength</a:t>
            </a:r>
          </a:p>
          <a:p>
            <a:pPr marL="139700" indent="0">
              <a:lnSpc>
                <a:spcPct val="114000"/>
              </a:lnSpc>
              <a:spcAft>
                <a:spcPts val="500"/>
              </a:spcAft>
              <a:buNone/>
            </a:pPr>
            <a:r>
              <a:rPr lang="en-US" sz="1500" dirty="0"/>
              <a:t>Rail Freight and GHG: very weak correlations for most countries. Within countries with strong correlations, there are some with negative and some with positive correlations</a:t>
            </a:r>
          </a:p>
          <a:p>
            <a:pPr marL="139700" indent="0">
              <a:lnSpc>
                <a:spcPct val="114000"/>
              </a:lnSpc>
              <a:spcAft>
                <a:spcPts val="500"/>
              </a:spcAft>
              <a:buNone/>
            </a:pPr>
            <a:r>
              <a:rPr lang="en-US" sz="1500" dirty="0"/>
              <a:t>Road Freight and GHG: mostly negative correlations but variation in strength</a:t>
            </a:r>
          </a:p>
          <a:p>
            <a:pPr marL="139700" indent="0">
              <a:lnSpc>
                <a:spcPct val="114000"/>
              </a:lnSpc>
              <a:spcAft>
                <a:spcPts val="500"/>
              </a:spcAft>
              <a:buNone/>
            </a:pPr>
            <a:r>
              <a:rPr lang="en-US" sz="1500" dirty="0"/>
              <a:t>Rail Investment and GHG: weak correlations</a:t>
            </a:r>
          </a:p>
          <a:p>
            <a:pPr marL="139700" indent="0">
              <a:lnSpc>
                <a:spcPct val="114000"/>
              </a:lnSpc>
              <a:spcAft>
                <a:spcPts val="200"/>
              </a:spcAft>
              <a:buNone/>
            </a:pPr>
            <a:r>
              <a:rPr lang="en-US" sz="1500" dirty="0"/>
              <a:t>Bootstraps of the correlation coefficients used to estimate 95% CI</a:t>
            </a:r>
          </a:p>
          <a:p>
            <a:pPr>
              <a:lnSpc>
                <a:spcPct val="114000"/>
              </a:lnSpc>
              <a:spcAft>
                <a:spcPts val="200"/>
              </a:spcAft>
              <a:buFontTx/>
              <a:buChar char="-"/>
            </a:pPr>
            <a:endParaRPr lang="en-US" sz="1500" dirty="0"/>
          </a:p>
          <a:p>
            <a:pPr>
              <a:lnSpc>
                <a:spcPct val="114000"/>
              </a:lnSpc>
              <a:spcAft>
                <a:spcPts val="200"/>
              </a:spcAft>
              <a:buFontTx/>
              <a:buChar char="-"/>
            </a:pPr>
            <a:endParaRPr lang="en-US" sz="1500" dirty="0"/>
          </a:p>
          <a:p>
            <a:pPr>
              <a:lnSpc>
                <a:spcPct val="114000"/>
              </a:lnSpc>
              <a:spcAft>
                <a:spcPts val="200"/>
              </a:spcAft>
              <a:buFontTx/>
              <a:buChar char="-"/>
            </a:pPr>
            <a:endParaRPr lang="en-US" sz="1500" dirty="0"/>
          </a:p>
          <a:p>
            <a:pPr>
              <a:lnSpc>
                <a:spcPct val="114000"/>
              </a:lnSpc>
              <a:spcAft>
                <a:spcPts val="200"/>
              </a:spcAft>
              <a:buFontTx/>
              <a:buChar char="-"/>
            </a:pPr>
            <a:endParaRPr lang="en-US" sz="1500" dirty="0"/>
          </a:p>
          <a:p>
            <a:pPr>
              <a:lnSpc>
                <a:spcPct val="114000"/>
              </a:lnSpc>
              <a:spcAft>
                <a:spcPts val="200"/>
              </a:spcAft>
              <a:buFontTx/>
              <a:buChar char="-"/>
            </a:pPr>
            <a:endParaRPr lang="en-US" sz="1500" dirty="0"/>
          </a:p>
          <a:p>
            <a:pPr>
              <a:lnSpc>
                <a:spcPct val="114000"/>
              </a:lnSpc>
              <a:spcAft>
                <a:spcPts val="200"/>
              </a:spcAft>
              <a:buFontTx/>
              <a:buChar char="-"/>
            </a:pPr>
            <a:endParaRPr lang="en-US" sz="1500" dirty="0"/>
          </a:p>
        </p:txBody>
      </p:sp>
      <p:sp>
        <p:nvSpPr>
          <p:cNvPr id="7" name="TextBox 6">
            <a:extLst>
              <a:ext uri="{FF2B5EF4-FFF2-40B4-BE49-F238E27FC236}">
                <a16:creationId xmlns:a16="http://schemas.microsoft.com/office/drawing/2014/main" id="{906E4B70-80A7-423D-1D85-5FFF193DD991}"/>
              </a:ext>
            </a:extLst>
          </p:cNvPr>
          <p:cNvSpPr txBox="1"/>
          <p:nvPr/>
        </p:nvSpPr>
        <p:spPr>
          <a:xfrm>
            <a:off x="654683" y="3202917"/>
            <a:ext cx="7574912" cy="2033890"/>
          </a:xfrm>
          <a:prstGeom prst="rect">
            <a:avLst/>
          </a:prstGeom>
          <a:noFill/>
        </p:spPr>
        <p:txBody>
          <a:bodyPr wrap="square" rtlCol="0">
            <a:spAutoFit/>
          </a:bodyPr>
          <a:lstStyle/>
          <a:p>
            <a:pPr marL="285750" indent="-285750">
              <a:lnSpc>
                <a:spcPct val="114000"/>
              </a:lnSpc>
              <a:buFont typeface="Arial" panose="020B0604020202020204" pitchFamily="34" charset="0"/>
              <a:buChar char="●"/>
            </a:pPr>
            <a:r>
              <a:rPr lang="en-US" sz="1600" dirty="0">
                <a:solidFill>
                  <a:srgbClr val="434343"/>
                </a:solidFill>
                <a:latin typeface="Catamaran"/>
                <a:cs typeface="Catamaran"/>
                <a:sym typeface="Catamaran"/>
              </a:rPr>
              <a:t>Different countries have different indicators that are most strongly correlated with their GHG emissions. </a:t>
            </a:r>
          </a:p>
          <a:p>
            <a:pPr marL="742950" lvl="1" indent="-285750">
              <a:lnSpc>
                <a:spcPct val="114000"/>
              </a:lnSpc>
              <a:buFont typeface="Arial" panose="020B0604020202020204" pitchFamily="34" charset="0"/>
              <a:buChar char="●"/>
            </a:pPr>
            <a:r>
              <a:rPr lang="en-US" sz="1600" dirty="0">
                <a:solidFill>
                  <a:srgbClr val="434343"/>
                </a:solidFill>
                <a:latin typeface="Catamaran"/>
                <a:cs typeface="Catamaran"/>
                <a:sym typeface="Catamaran"/>
              </a:rPr>
              <a:t>GDP does not appear to affect the strength of correlations between their GHG and other variables.</a:t>
            </a:r>
          </a:p>
          <a:p>
            <a:pPr marL="285750" indent="-285750">
              <a:lnSpc>
                <a:spcPct val="114000"/>
              </a:lnSpc>
              <a:buFont typeface="Arial" panose="020B0604020202020204" pitchFamily="34" charset="0"/>
              <a:buChar char="●"/>
            </a:pPr>
            <a:r>
              <a:rPr lang="en-US" sz="1600" dirty="0">
                <a:solidFill>
                  <a:srgbClr val="434343"/>
                </a:solidFill>
                <a:latin typeface="Catamaran"/>
                <a:cs typeface="Catamaran"/>
                <a:sym typeface="Catamaran"/>
              </a:rPr>
              <a:t>Share of Electricity from Renewables had a strong negative correlations across the board – this is an influential factor in helping countries reduce their GHG emissions</a:t>
            </a:r>
          </a:p>
          <a:p>
            <a:pPr marL="285750" indent="-285750">
              <a:lnSpc>
                <a:spcPct val="114000"/>
              </a:lnSpc>
              <a:buFont typeface="Arial" panose="020B0604020202020204" pitchFamily="34" charset="0"/>
              <a:buChar char="●"/>
            </a:pPr>
            <a:endParaRPr lang="en-US" sz="1600" dirty="0"/>
          </a:p>
        </p:txBody>
      </p:sp>
      <p:pic>
        <p:nvPicPr>
          <p:cNvPr id="11" name="Graphic 10" descr="Checkbox Crossed outline">
            <a:extLst>
              <a:ext uri="{FF2B5EF4-FFF2-40B4-BE49-F238E27FC236}">
                <a16:creationId xmlns:a16="http://schemas.microsoft.com/office/drawing/2014/main" id="{64FFF741-C4AA-A293-8941-196941A65D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8131" y="1597620"/>
            <a:ext cx="370969" cy="370969"/>
          </a:xfrm>
          <a:prstGeom prst="rect">
            <a:avLst/>
          </a:prstGeom>
        </p:spPr>
      </p:pic>
      <p:pic>
        <p:nvPicPr>
          <p:cNvPr id="13" name="Graphic 12" descr="Checkbox Checked outline">
            <a:extLst>
              <a:ext uri="{FF2B5EF4-FFF2-40B4-BE49-F238E27FC236}">
                <a16:creationId xmlns:a16="http://schemas.microsoft.com/office/drawing/2014/main" id="{83109C82-A68E-A4AE-944F-4CB39CFAF8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7463" y="931220"/>
            <a:ext cx="370969" cy="370969"/>
          </a:xfrm>
          <a:prstGeom prst="rect">
            <a:avLst/>
          </a:prstGeom>
        </p:spPr>
      </p:pic>
      <p:pic>
        <p:nvPicPr>
          <p:cNvPr id="15" name="Graphic 14" descr="Checkbox Crossed outline">
            <a:extLst>
              <a:ext uri="{FF2B5EF4-FFF2-40B4-BE49-F238E27FC236}">
                <a16:creationId xmlns:a16="http://schemas.microsoft.com/office/drawing/2014/main" id="{01CE0CFE-8328-22F0-F31E-4A2C38256F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8130" y="2188848"/>
            <a:ext cx="370969" cy="370969"/>
          </a:xfrm>
          <a:prstGeom prst="rect">
            <a:avLst/>
          </a:prstGeom>
        </p:spPr>
      </p:pic>
      <p:pic>
        <p:nvPicPr>
          <p:cNvPr id="16" name="Graphic 15" descr="Checkbox Crossed outline">
            <a:extLst>
              <a:ext uri="{FF2B5EF4-FFF2-40B4-BE49-F238E27FC236}">
                <a16:creationId xmlns:a16="http://schemas.microsoft.com/office/drawing/2014/main" id="{DC4B64A8-01E7-98FE-152A-AFD98BE40E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9317" y="2515138"/>
            <a:ext cx="370969" cy="370969"/>
          </a:xfrm>
          <a:prstGeom prst="rect">
            <a:avLst/>
          </a:prstGeom>
        </p:spPr>
      </p:pic>
      <p:pic>
        <p:nvPicPr>
          <p:cNvPr id="17" name="Graphic 16" descr="Checkbox Checked outline">
            <a:extLst>
              <a:ext uri="{FF2B5EF4-FFF2-40B4-BE49-F238E27FC236}">
                <a16:creationId xmlns:a16="http://schemas.microsoft.com/office/drawing/2014/main" id="{D41A0EBA-BB6A-F1EA-38F7-C720F69AFEF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8130" y="1270519"/>
            <a:ext cx="370969" cy="370969"/>
          </a:xfrm>
          <a:prstGeom prst="rect">
            <a:avLst/>
          </a:prstGeom>
        </p:spPr>
      </p:pic>
    </p:spTree>
    <p:extLst>
      <p:ext uri="{BB962C8B-B14F-4D97-AF65-F5344CB8AC3E}">
        <p14:creationId xmlns:p14="http://schemas.microsoft.com/office/powerpoint/2010/main" val="3320991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0CAE2-9982-CDBD-9CB6-3EE774E9EC83}"/>
              </a:ext>
            </a:extLst>
          </p:cNvPr>
          <p:cNvSpPr>
            <a:spLocks noGrp="1"/>
          </p:cNvSpPr>
          <p:nvPr>
            <p:ph type="ctrTitle"/>
          </p:nvPr>
        </p:nvSpPr>
        <p:spPr/>
        <p:txBody>
          <a:bodyPr/>
          <a:lstStyle/>
          <a:p>
            <a:r>
              <a:rPr lang="en-US" dirty="0"/>
              <a:t>Periodograms</a:t>
            </a:r>
          </a:p>
        </p:txBody>
      </p:sp>
      <p:sp>
        <p:nvSpPr>
          <p:cNvPr id="3" name="Subtitle 2">
            <a:extLst>
              <a:ext uri="{FF2B5EF4-FFF2-40B4-BE49-F238E27FC236}">
                <a16:creationId xmlns:a16="http://schemas.microsoft.com/office/drawing/2014/main" id="{5D92F24A-9478-66A4-7C60-473EF652D37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84293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0"/>
          <p:cNvSpPr/>
          <p:nvPr/>
        </p:nvSpPr>
        <p:spPr>
          <a:xfrm>
            <a:off x="1756329" y="1865950"/>
            <a:ext cx="1426800" cy="847800"/>
          </a:xfrm>
          <a:prstGeom prst="roundRect">
            <a:avLst>
              <a:gd name="adj" fmla="val 50000"/>
            </a:avLst>
          </a:prstGeom>
          <a:no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333" name="Google Shape;333;p40"/>
          <p:cNvSpPr/>
          <p:nvPr/>
        </p:nvSpPr>
        <p:spPr>
          <a:xfrm>
            <a:off x="5605825" y="1865950"/>
            <a:ext cx="1426800" cy="847800"/>
          </a:xfrm>
          <a:prstGeom prst="roundRect">
            <a:avLst>
              <a:gd name="adj" fmla="val 50000"/>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334" name="Google Shape;334;p40"/>
          <p:cNvSpPr txBox="1">
            <a:spLocks noGrp="1"/>
          </p:cNvSpPr>
          <p:nvPr>
            <p:ph type="title"/>
          </p:nvPr>
        </p:nvSpPr>
        <p:spPr>
          <a:xfrm>
            <a:off x="1929720" y="431030"/>
            <a:ext cx="528456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Periodograms for Selected Countries</a:t>
            </a:r>
            <a:endParaRPr b="1" dirty="0"/>
          </a:p>
        </p:txBody>
      </p:sp>
      <p:sp>
        <p:nvSpPr>
          <p:cNvPr id="337" name="Google Shape;337;p40"/>
          <p:cNvSpPr txBox="1">
            <a:spLocks noGrp="1"/>
          </p:cNvSpPr>
          <p:nvPr>
            <p:ph type="subTitle" idx="2"/>
          </p:nvPr>
        </p:nvSpPr>
        <p:spPr>
          <a:xfrm>
            <a:off x="4235154" y="2834112"/>
            <a:ext cx="4168140" cy="158335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Economic/Political Factors that may contribute to the existence of that period</a:t>
            </a:r>
            <a:endParaRPr dirty="0"/>
          </a:p>
        </p:txBody>
      </p:sp>
      <p:sp>
        <p:nvSpPr>
          <p:cNvPr id="336" name="Google Shape;336;p40"/>
          <p:cNvSpPr txBox="1">
            <a:spLocks noGrp="1"/>
          </p:cNvSpPr>
          <p:nvPr>
            <p:ph type="subTitle" idx="1"/>
          </p:nvPr>
        </p:nvSpPr>
        <p:spPr>
          <a:xfrm>
            <a:off x="568464" y="2631735"/>
            <a:ext cx="3802528" cy="178573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Common Frequencies across Variables – picked countries with noteable spikes</a:t>
            </a:r>
            <a:endParaRPr dirty="0"/>
          </a:p>
        </p:txBody>
      </p:sp>
      <p:cxnSp>
        <p:nvCxnSpPr>
          <p:cNvPr id="346" name="Google Shape;346;p40"/>
          <p:cNvCxnSpPr/>
          <p:nvPr/>
        </p:nvCxnSpPr>
        <p:spPr>
          <a:xfrm>
            <a:off x="5239825" y="1099939"/>
            <a:ext cx="366000" cy="0"/>
          </a:xfrm>
          <a:prstGeom prst="straightConnector1">
            <a:avLst/>
          </a:prstGeom>
          <a:noFill/>
          <a:ln w="38100" cap="flat" cmpd="sng">
            <a:solidFill>
              <a:schemeClr val="accent3"/>
            </a:solidFill>
            <a:prstDash val="solid"/>
            <a:round/>
            <a:headEnd type="none" w="med" len="med"/>
            <a:tailEnd type="none" w="med" len="med"/>
          </a:ln>
        </p:spPr>
      </p:cxnSp>
      <p:sp>
        <p:nvSpPr>
          <p:cNvPr id="13" name="Google Shape;336;p40">
            <a:extLst>
              <a:ext uri="{FF2B5EF4-FFF2-40B4-BE49-F238E27FC236}">
                <a16:creationId xmlns:a16="http://schemas.microsoft.com/office/drawing/2014/main" id="{C579EAD6-1D49-3C31-3063-9AF2CD11547A}"/>
              </a:ext>
            </a:extLst>
          </p:cNvPr>
          <p:cNvSpPr txBox="1">
            <a:spLocks/>
          </p:cNvSpPr>
          <p:nvPr/>
        </p:nvSpPr>
        <p:spPr>
          <a:xfrm>
            <a:off x="2015877" y="1865950"/>
            <a:ext cx="907703" cy="93067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Lexend Deca"/>
                <a:ea typeface="Lexend Deca"/>
                <a:cs typeface="Lexend Deca"/>
                <a:sym typeface="Lexend Deca"/>
              </a:defRPr>
            </a:lvl1pPr>
            <a:lvl2pPr marL="914400" marR="0" lvl="1"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160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160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160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160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160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160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1600"/>
              </a:spcBef>
              <a:spcAft>
                <a:spcPts val="160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pPr marL="0" indent="0"/>
            <a:r>
              <a:rPr lang="en-US" sz="4800" dirty="0">
                <a:latin typeface="Kalinga" panose="020B0502040204020203" pitchFamily="34" charset="0"/>
                <a:cs typeface="Kalinga" panose="020B0502040204020203" pitchFamily="34" charset="0"/>
              </a:rPr>
              <a:t>1</a:t>
            </a:r>
          </a:p>
        </p:txBody>
      </p:sp>
      <p:sp>
        <p:nvSpPr>
          <p:cNvPr id="14" name="Google Shape;336;p40">
            <a:extLst>
              <a:ext uri="{FF2B5EF4-FFF2-40B4-BE49-F238E27FC236}">
                <a16:creationId xmlns:a16="http://schemas.microsoft.com/office/drawing/2014/main" id="{2A4263C3-1C65-40D6-8768-224051B9C9EC}"/>
              </a:ext>
            </a:extLst>
          </p:cNvPr>
          <p:cNvSpPr txBox="1">
            <a:spLocks/>
          </p:cNvSpPr>
          <p:nvPr/>
        </p:nvSpPr>
        <p:spPr>
          <a:xfrm>
            <a:off x="5865373" y="1894792"/>
            <a:ext cx="907703" cy="93067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Lexend Deca"/>
                <a:ea typeface="Lexend Deca"/>
                <a:cs typeface="Lexend Deca"/>
                <a:sym typeface="Lexend Deca"/>
              </a:defRPr>
            </a:lvl1pPr>
            <a:lvl2pPr marL="914400" marR="0" lvl="1"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160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160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160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160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160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160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1600"/>
              </a:spcBef>
              <a:spcAft>
                <a:spcPts val="160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pPr marL="0" indent="0"/>
            <a:r>
              <a:rPr lang="en-US" sz="4800" dirty="0">
                <a:latin typeface="Kalinga" panose="020B0502040204020203" pitchFamily="34" charset="0"/>
                <a:cs typeface="Kalinga" panose="020B0502040204020203" pitchFamily="34" charset="0"/>
              </a:rPr>
              <a:t>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a:extLst>
              <a:ext uri="{FF2B5EF4-FFF2-40B4-BE49-F238E27FC236}">
                <a16:creationId xmlns:a16="http://schemas.microsoft.com/office/drawing/2014/main" id="{D4ECE0A8-B940-DB2C-D656-2E377A5D8077}"/>
              </a:ext>
            </a:extLst>
          </p:cNvPr>
          <p:cNvPicPr>
            <a:picLocks noChangeAspect="1"/>
          </p:cNvPicPr>
          <p:nvPr/>
        </p:nvPicPr>
        <p:blipFill rotWithShape="1">
          <a:blip r:embed="rId3">
            <a:extLst>
              <a:ext uri="{28A0092B-C50C-407E-A947-70E740481C1C}">
                <a14:useLocalDpi xmlns:a14="http://schemas.microsoft.com/office/drawing/2010/main" val="0"/>
              </a:ext>
            </a:extLst>
          </a:blip>
          <a:srcRect l="9276" t="6291" r="7441" b="5093"/>
          <a:stretch/>
        </p:blipFill>
        <p:spPr>
          <a:xfrm>
            <a:off x="1311561" y="762275"/>
            <a:ext cx="6416566" cy="4182397"/>
          </a:xfrm>
          <a:prstGeom prst="rect">
            <a:avLst/>
          </a:prstGeom>
        </p:spPr>
      </p:pic>
      <p:sp>
        <p:nvSpPr>
          <p:cNvPr id="2" name="Title 1">
            <a:extLst>
              <a:ext uri="{FF2B5EF4-FFF2-40B4-BE49-F238E27FC236}">
                <a16:creationId xmlns:a16="http://schemas.microsoft.com/office/drawing/2014/main" id="{91693E38-6E7D-85FC-CD79-B70982585038}"/>
              </a:ext>
            </a:extLst>
          </p:cNvPr>
          <p:cNvSpPr>
            <a:spLocks noGrp="1"/>
          </p:cNvSpPr>
          <p:nvPr>
            <p:ph type="title"/>
          </p:nvPr>
        </p:nvSpPr>
        <p:spPr>
          <a:xfrm>
            <a:off x="720000" y="88088"/>
            <a:ext cx="7704000" cy="572700"/>
          </a:xfrm>
        </p:spPr>
        <p:txBody>
          <a:bodyPr/>
          <a:lstStyle/>
          <a:p>
            <a:r>
              <a:rPr lang="en-US" dirty="0"/>
              <a:t>Australia</a:t>
            </a:r>
          </a:p>
        </p:txBody>
      </p:sp>
      <p:pic>
        <p:nvPicPr>
          <p:cNvPr id="4" name="Picture">
            <a:extLst>
              <a:ext uri="{FF2B5EF4-FFF2-40B4-BE49-F238E27FC236}">
                <a16:creationId xmlns:a16="http://schemas.microsoft.com/office/drawing/2014/main" id="{17CA4693-029E-94C5-46E6-EE98FB9B0B93}"/>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9025" t="5806" r="8207" b="5585"/>
          <a:stretch/>
        </p:blipFill>
        <p:spPr>
          <a:xfrm>
            <a:off x="1415873" y="752525"/>
            <a:ext cx="6312254" cy="4139745"/>
          </a:xfrm>
        </p:spPr>
      </p:pic>
      <p:cxnSp>
        <p:nvCxnSpPr>
          <p:cNvPr id="6" name="Straight Connector 5">
            <a:extLst>
              <a:ext uri="{FF2B5EF4-FFF2-40B4-BE49-F238E27FC236}">
                <a16:creationId xmlns:a16="http://schemas.microsoft.com/office/drawing/2014/main" id="{052142A7-4F49-359C-BE2B-276E0DF03E86}"/>
              </a:ext>
            </a:extLst>
          </p:cNvPr>
          <p:cNvCxnSpPr/>
          <p:nvPr/>
        </p:nvCxnSpPr>
        <p:spPr>
          <a:xfrm>
            <a:off x="6466804" y="777189"/>
            <a:ext cx="0" cy="4017264"/>
          </a:xfrm>
          <a:prstGeom prst="line">
            <a:avLst/>
          </a:prstGeom>
          <a:ln>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E47ACC1-E86B-116F-A788-0CAD5F703399}"/>
              </a:ext>
            </a:extLst>
          </p:cNvPr>
          <p:cNvSpPr txBox="1"/>
          <p:nvPr/>
        </p:nvSpPr>
        <p:spPr>
          <a:xfrm>
            <a:off x="5748528" y="506899"/>
            <a:ext cx="2114640" cy="307777"/>
          </a:xfrm>
          <a:prstGeom prst="rect">
            <a:avLst/>
          </a:prstGeom>
          <a:noFill/>
        </p:spPr>
        <p:txBody>
          <a:bodyPr wrap="square" rtlCol="0">
            <a:spAutoFit/>
          </a:bodyPr>
          <a:lstStyle/>
          <a:p>
            <a:r>
              <a:rPr lang="en-US" dirty="0">
                <a:solidFill>
                  <a:schemeClr val="accent1">
                    <a:lumMod val="50000"/>
                  </a:schemeClr>
                </a:solidFill>
              </a:rPr>
              <a:t>0.4 Hz </a:t>
            </a:r>
            <a:r>
              <a:rPr lang="en-US" dirty="0">
                <a:solidFill>
                  <a:schemeClr val="accent1">
                    <a:lumMod val="50000"/>
                  </a:schemeClr>
                </a:solidFill>
                <a:sym typeface="Wingdings" panose="05000000000000000000" pitchFamily="2" charset="2"/>
              </a:rPr>
              <a:t> 2.5 years</a:t>
            </a:r>
            <a:endParaRPr lang="en-US" dirty="0">
              <a:solidFill>
                <a:schemeClr val="accent1">
                  <a:lumMod val="50000"/>
                </a:schemeClr>
              </a:solidFill>
            </a:endParaRPr>
          </a:p>
        </p:txBody>
      </p:sp>
    </p:spTree>
    <p:extLst>
      <p:ext uri="{BB962C8B-B14F-4D97-AF65-F5344CB8AC3E}">
        <p14:creationId xmlns:p14="http://schemas.microsoft.com/office/powerpoint/2010/main" val="1772388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DC7F8-9227-BC84-C642-65B50FAF1D76}"/>
              </a:ext>
            </a:extLst>
          </p:cNvPr>
          <p:cNvSpPr>
            <a:spLocks noGrp="1"/>
          </p:cNvSpPr>
          <p:nvPr>
            <p:ph type="title"/>
          </p:nvPr>
        </p:nvSpPr>
        <p:spPr>
          <a:xfrm>
            <a:off x="719999" y="192379"/>
            <a:ext cx="7704000" cy="572700"/>
          </a:xfrm>
        </p:spPr>
        <p:txBody>
          <a:bodyPr/>
          <a:lstStyle/>
          <a:p>
            <a:r>
              <a:rPr lang="en-US" dirty="0"/>
              <a:t>Japan</a:t>
            </a:r>
          </a:p>
        </p:txBody>
      </p:sp>
      <p:sp>
        <p:nvSpPr>
          <p:cNvPr id="3" name="Text Placeholder 2">
            <a:extLst>
              <a:ext uri="{FF2B5EF4-FFF2-40B4-BE49-F238E27FC236}">
                <a16:creationId xmlns:a16="http://schemas.microsoft.com/office/drawing/2014/main" id="{7421F7EA-1B5E-ACA9-FCD3-5E101B3E55FC}"/>
              </a:ext>
            </a:extLst>
          </p:cNvPr>
          <p:cNvSpPr>
            <a:spLocks noGrp="1"/>
          </p:cNvSpPr>
          <p:nvPr>
            <p:ph type="body" idx="1"/>
          </p:nvPr>
        </p:nvSpPr>
        <p:spPr/>
        <p:txBody>
          <a:bodyPr/>
          <a:lstStyle/>
          <a:p>
            <a:endParaRPr lang="en-US"/>
          </a:p>
        </p:txBody>
      </p:sp>
      <p:pic>
        <p:nvPicPr>
          <p:cNvPr id="4" name="Picture">
            <a:extLst>
              <a:ext uri="{FF2B5EF4-FFF2-40B4-BE49-F238E27FC236}">
                <a16:creationId xmlns:a16="http://schemas.microsoft.com/office/drawing/2014/main" id="{E379D61C-DF93-7AA8-C294-619948EB2A98}"/>
              </a:ext>
            </a:extLst>
          </p:cNvPr>
          <p:cNvPicPr>
            <a:picLocks noChangeAspect="1"/>
          </p:cNvPicPr>
          <p:nvPr/>
        </p:nvPicPr>
        <p:blipFill rotWithShape="1">
          <a:blip r:embed="rId3">
            <a:extLst>
              <a:ext uri="{28A0092B-C50C-407E-A947-70E740481C1C}">
                <a14:useLocalDpi xmlns:a14="http://schemas.microsoft.com/office/drawing/2010/main" val="0"/>
              </a:ext>
            </a:extLst>
          </a:blip>
          <a:srcRect l="8127" t="6356" r="7871" b="6682"/>
          <a:stretch/>
        </p:blipFill>
        <p:spPr>
          <a:xfrm>
            <a:off x="1296553" y="919611"/>
            <a:ext cx="6550893" cy="4154439"/>
          </a:xfrm>
          <a:prstGeom prst="rect">
            <a:avLst/>
          </a:prstGeom>
        </p:spPr>
      </p:pic>
      <p:cxnSp>
        <p:nvCxnSpPr>
          <p:cNvPr id="6" name="Straight Connector 5">
            <a:extLst>
              <a:ext uri="{FF2B5EF4-FFF2-40B4-BE49-F238E27FC236}">
                <a16:creationId xmlns:a16="http://schemas.microsoft.com/office/drawing/2014/main" id="{933FA6B2-DFBD-E7AB-EE7D-344E2E3AED84}"/>
              </a:ext>
            </a:extLst>
          </p:cNvPr>
          <p:cNvCxnSpPr/>
          <p:nvPr/>
        </p:nvCxnSpPr>
        <p:spPr>
          <a:xfrm>
            <a:off x="2824359" y="1038415"/>
            <a:ext cx="0" cy="4017264"/>
          </a:xfrm>
          <a:prstGeom prst="line">
            <a:avLst/>
          </a:prstGeom>
          <a:ln>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8E9EE50-E0AE-5E80-1736-C6459ADD8F49}"/>
              </a:ext>
            </a:extLst>
          </p:cNvPr>
          <p:cNvSpPr txBox="1"/>
          <p:nvPr/>
        </p:nvSpPr>
        <p:spPr>
          <a:xfrm>
            <a:off x="2106083" y="688457"/>
            <a:ext cx="2114640" cy="307777"/>
          </a:xfrm>
          <a:prstGeom prst="rect">
            <a:avLst/>
          </a:prstGeom>
          <a:noFill/>
        </p:spPr>
        <p:txBody>
          <a:bodyPr wrap="square" rtlCol="0">
            <a:spAutoFit/>
          </a:bodyPr>
          <a:lstStyle/>
          <a:p>
            <a:r>
              <a:rPr lang="en-US" dirty="0">
                <a:solidFill>
                  <a:schemeClr val="accent1">
                    <a:lumMod val="50000"/>
                  </a:schemeClr>
                </a:solidFill>
              </a:rPr>
              <a:t>0.1 Hz </a:t>
            </a:r>
            <a:r>
              <a:rPr lang="en-US" dirty="0">
                <a:solidFill>
                  <a:schemeClr val="accent1">
                    <a:lumMod val="50000"/>
                  </a:schemeClr>
                </a:solidFill>
                <a:sym typeface="Wingdings" panose="05000000000000000000" pitchFamily="2" charset="2"/>
              </a:rPr>
              <a:t> 10 years</a:t>
            </a:r>
            <a:endParaRPr lang="en-US" dirty="0">
              <a:solidFill>
                <a:schemeClr val="accent1">
                  <a:lumMod val="50000"/>
                </a:schemeClr>
              </a:solidFill>
            </a:endParaRPr>
          </a:p>
        </p:txBody>
      </p:sp>
    </p:spTree>
    <p:extLst>
      <p:ext uri="{BB962C8B-B14F-4D97-AF65-F5344CB8AC3E}">
        <p14:creationId xmlns:p14="http://schemas.microsoft.com/office/powerpoint/2010/main" val="1755555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64369-1EB2-316E-527B-2CE2EC05914F}"/>
              </a:ext>
            </a:extLst>
          </p:cNvPr>
          <p:cNvSpPr>
            <a:spLocks noGrp="1"/>
          </p:cNvSpPr>
          <p:nvPr>
            <p:ph type="title"/>
          </p:nvPr>
        </p:nvSpPr>
        <p:spPr>
          <a:xfrm>
            <a:off x="720000" y="179825"/>
            <a:ext cx="7704000" cy="572700"/>
          </a:xfrm>
        </p:spPr>
        <p:txBody>
          <a:bodyPr/>
          <a:lstStyle/>
          <a:p>
            <a:r>
              <a:rPr lang="en-US" dirty="0"/>
              <a:t>China</a:t>
            </a:r>
          </a:p>
        </p:txBody>
      </p:sp>
      <p:sp>
        <p:nvSpPr>
          <p:cNvPr id="3" name="Text Placeholder 2">
            <a:extLst>
              <a:ext uri="{FF2B5EF4-FFF2-40B4-BE49-F238E27FC236}">
                <a16:creationId xmlns:a16="http://schemas.microsoft.com/office/drawing/2014/main" id="{97BABE20-CDC9-308B-E4E0-2AA0E0C95390}"/>
              </a:ext>
            </a:extLst>
          </p:cNvPr>
          <p:cNvSpPr>
            <a:spLocks noGrp="1"/>
          </p:cNvSpPr>
          <p:nvPr>
            <p:ph type="body" idx="1"/>
          </p:nvPr>
        </p:nvSpPr>
        <p:spPr/>
        <p:txBody>
          <a:bodyPr/>
          <a:lstStyle/>
          <a:p>
            <a:endParaRPr lang="en-US"/>
          </a:p>
        </p:txBody>
      </p:sp>
      <p:pic>
        <p:nvPicPr>
          <p:cNvPr id="4" name="Picture Placeholder 8" descr="A diagram of a graph&#10;&#10;Description automatically generated with medium confidence">
            <a:extLst>
              <a:ext uri="{FF2B5EF4-FFF2-40B4-BE49-F238E27FC236}">
                <a16:creationId xmlns:a16="http://schemas.microsoft.com/office/drawing/2014/main" id="{D79B91A6-121F-31F9-09D2-015EB4E7DEC1}"/>
              </a:ext>
            </a:extLst>
          </p:cNvPr>
          <p:cNvPicPr>
            <a:picLocks noChangeAspect="1"/>
          </p:cNvPicPr>
          <p:nvPr/>
        </p:nvPicPr>
        <p:blipFill rotWithShape="1">
          <a:blip r:embed="rId3">
            <a:extLst>
              <a:ext uri="{28A0092B-C50C-407E-A947-70E740481C1C}">
                <a14:useLocalDpi xmlns:a14="http://schemas.microsoft.com/office/drawing/2010/main" val="0"/>
              </a:ext>
            </a:extLst>
          </a:blip>
          <a:srcRect l="9025" t="5167" r="7647" b="6007"/>
          <a:stretch/>
        </p:blipFill>
        <p:spPr>
          <a:xfrm>
            <a:off x="1472879" y="768668"/>
            <a:ext cx="6198242" cy="4204338"/>
          </a:xfrm>
          <a:prstGeom prst="rect">
            <a:avLst/>
          </a:prstGeom>
        </p:spPr>
      </p:pic>
    </p:spTree>
    <p:extLst>
      <p:ext uri="{BB962C8B-B14F-4D97-AF65-F5344CB8AC3E}">
        <p14:creationId xmlns:p14="http://schemas.microsoft.com/office/powerpoint/2010/main" val="2040100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AECEB-698A-BB25-2C25-32EA0E4F21A3}"/>
              </a:ext>
            </a:extLst>
          </p:cNvPr>
          <p:cNvSpPr>
            <a:spLocks noGrp="1"/>
          </p:cNvSpPr>
          <p:nvPr>
            <p:ph type="title"/>
          </p:nvPr>
        </p:nvSpPr>
        <p:spPr>
          <a:xfrm>
            <a:off x="720000" y="179825"/>
            <a:ext cx="7704000" cy="572700"/>
          </a:xfrm>
        </p:spPr>
        <p:txBody>
          <a:bodyPr/>
          <a:lstStyle/>
          <a:p>
            <a:r>
              <a:rPr lang="en-US" dirty="0"/>
              <a:t>Latvia</a:t>
            </a:r>
          </a:p>
        </p:txBody>
      </p:sp>
      <p:pic>
        <p:nvPicPr>
          <p:cNvPr id="5" name="Picture">
            <a:extLst>
              <a:ext uri="{FF2B5EF4-FFF2-40B4-BE49-F238E27FC236}">
                <a16:creationId xmlns:a16="http://schemas.microsoft.com/office/drawing/2014/main" id="{5D6D9239-A578-B8A6-2DCA-1D2F99D4C5F5}"/>
              </a:ext>
            </a:extLst>
          </p:cNvPr>
          <p:cNvPicPr>
            <a:picLocks noChangeAspect="1"/>
          </p:cNvPicPr>
          <p:nvPr/>
        </p:nvPicPr>
        <p:blipFill rotWithShape="1">
          <a:blip r:embed="rId3">
            <a:extLst>
              <a:ext uri="{28A0092B-C50C-407E-A947-70E740481C1C}">
                <a14:useLocalDpi xmlns:a14="http://schemas.microsoft.com/office/drawing/2010/main" val="0"/>
              </a:ext>
            </a:extLst>
          </a:blip>
          <a:srcRect l="8822" t="6230" r="7746" b="5785"/>
          <a:stretch/>
        </p:blipFill>
        <p:spPr>
          <a:xfrm>
            <a:off x="1485900" y="859205"/>
            <a:ext cx="6172200" cy="3987350"/>
          </a:xfrm>
          <a:prstGeom prst="rect">
            <a:avLst/>
          </a:prstGeom>
        </p:spPr>
      </p:pic>
      <p:sp>
        <p:nvSpPr>
          <p:cNvPr id="3" name="TextBox 2">
            <a:extLst>
              <a:ext uri="{FF2B5EF4-FFF2-40B4-BE49-F238E27FC236}">
                <a16:creationId xmlns:a16="http://schemas.microsoft.com/office/drawing/2014/main" id="{70242F17-4D8B-1785-E659-0D6A92C510B0}"/>
              </a:ext>
            </a:extLst>
          </p:cNvPr>
          <p:cNvSpPr txBox="1"/>
          <p:nvPr/>
        </p:nvSpPr>
        <p:spPr>
          <a:xfrm>
            <a:off x="7128587" y="154377"/>
            <a:ext cx="1903445" cy="523220"/>
          </a:xfrm>
          <a:prstGeom prst="rect">
            <a:avLst/>
          </a:prstGeom>
          <a:noFill/>
        </p:spPr>
        <p:txBody>
          <a:bodyPr wrap="square" rtlCol="0">
            <a:spAutoFit/>
          </a:bodyPr>
          <a:lstStyle/>
          <a:p>
            <a:r>
              <a:rPr lang="en-US" dirty="0">
                <a:solidFill>
                  <a:schemeClr val="accent1">
                    <a:lumMod val="50000"/>
                  </a:schemeClr>
                </a:solidFill>
                <a:latin typeface="Catamaran" panose="020B0604020202020204" charset="0"/>
                <a:cs typeface="Catamaran" panose="020B0604020202020204" charset="0"/>
              </a:rPr>
              <a:t>No discernable frequencies (noise)</a:t>
            </a:r>
          </a:p>
        </p:txBody>
      </p:sp>
    </p:spTree>
    <p:extLst>
      <p:ext uri="{BB962C8B-B14F-4D97-AF65-F5344CB8AC3E}">
        <p14:creationId xmlns:p14="http://schemas.microsoft.com/office/powerpoint/2010/main" val="2427541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9E120-FD55-1658-A976-C931E0CB296E}"/>
              </a:ext>
            </a:extLst>
          </p:cNvPr>
          <p:cNvSpPr>
            <a:spLocks noGrp="1"/>
          </p:cNvSpPr>
          <p:nvPr>
            <p:ph type="title"/>
          </p:nvPr>
        </p:nvSpPr>
        <p:spPr>
          <a:xfrm>
            <a:off x="720000" y="179825"/>
            <a:ext cx="7704000" cy="572700"/>
          </a:xfrm>
        </p:spPr>
        <p:txBody>
          <a:bodyPr/>
          <a:lstStyle/>
          <a:p>
            <a:r>
              <a:rPr lang="en-US" dirty="0"/>
              <a:t>Hungary</a:t>
            </a:r>
          </a:p>
        </p:txBody>
      </p:sp>
      <p:sp>
        <p:nvSpPr>
          <p:cNvPr id="3" name="Text Placeholder 2">
            <a:extLst>
              <a:ext uri="{FF2B5EF4-FFF2-40B4-BE49-F238E27FC236}">
                <a16:creationId xmlns:a16="http://schemas.microsoft.com/office/drawing/2014/main" id="{4DABE2D2-FE70-B6E0-BF71-D735DE3A3B5C}"/>
              </a:ext>
            </a:extLst>
          </p:cNvPr>
          <p:cNvSpPr>
            <a:spLocks noGrp="1"/>
          </p:cNvSpPr>
          <p:nvPr>
            <p:ph type="body" idx="1"/>
          </p:nvPr>
        </p:nvSpPr>
        <p:spPr/>
        <p:txBody>
          <a:bodyPr/>
          <a:lstStyle/>
          <a:p>
            <a:endParaRPr lang="en-US" dirty="0"/>
          </a:p>
        </p:txBody>
      </p:sp>
      <p:pic>
        <p:nvPicPr>
          <p:cNvPr id="4" name="Picture">
            <a:extLst>
              <a:ext uri="{FF2B5EF4-FFF2-40B4-BE49-F238E27FC236}">
                <a16:creationId xmlns:a16="http://schemas.microsoft.com/office/drawing/2014/main" id="{AE52602F-8126-3119-17CD-B75F2C418DAB}"/>
              </a:ext>
            </a:extLst>
          </p:cNvPr>
          <p:cNvPicPr>
            <a:picLocks noChangeAspect="1"/>
          </p:cNvPicPr>
          <p:nvPr/>
        </p:nvPicPr>
        <p:blipFill rotWithShape="1">
          <a:blip r:embed="rId3">
            <a:extLst>
              <a:ext uri="{28A0092B-C50C-407E-A947-70E740481C1C}">
                <a14:useLocalDpi xmlns:a14="http://schemas.microsoft.com/office/drawing/2010/main" val="0"/>
              </a:ext>
            </a:extLst>
          </a:blip>
          <a:srcRect l="8241" t="6172" r="7310" b="5035"/>
          <a:stretch/>
        </p:blipFill>
        <p:spPr>
          <a:xfrm>
            <a:off x="1454020" y="902825"/>
            <a:ext cx="5988501" cy="3857136"/>
          </a:xfrm>
          <a:prstGeom prst="rect">
            <a:avLst/>
          </a:prstGeom>
        </p:spPr>
      </p:pic>
      <p:sp>
        <p:nvSpPr>
          <p:cNvPr id="5" name="TextBox 4">
            <a:extLst>
              <a:ext uri="{FF2B5EF4-FFF2-40B4-BE49-F238E27FC236}">
                <a16:creationId xmlns:a16="http://schemas.microsoft.com/office/drawing/2014/main" id="{AA8ABCA7-0DC0-EE03-0494-F7862CE274FC}"/>
              </a:ext>
            </a:extLst>
          </p:cNvPr>
          <p:cNvSpPr txBox="1"/>
          <p:nvPr/>
        </p:nvSpPr>
        <p:spPr>
          <a:xfrm>
            <a:off x="7128587" y="154377"/>
            <a:ext cx="1903445" cy="523220"/>
          </a:xfrm>
          <a:prstGeom prst="rect">
            <a:avLst/>
          </a:prstGeom>
          <a:noFill/>
        </p:spPr>
        <p:txBody>
          <a:bodyPr wrap="square" rtlCol="0">
            <a:spAutoFit/>
          </a:bodyPr>
          <a:lstStyle/>
          <a:p>
            <a:r>
              <a:rPr lang="en-US" dirty="0">
                <a:solidFill>
                  <a:schemeClr val="accent1">
                    <a:lumMod val="50000"/>
                  </a:schemeClr>
                </a:solidFill>
                <a:latin typeface="Catamaran" panose="020B0604020202020204" charset="0"/>
                <a:cs typeface="Catamaran" panose="020B0604020202020204" charset="0"/>
              </a:rPr>
              <a:t>No discernable frequencies (noise)</a:t>
            </a:r>
          </a:p>
        </p:txBody>
      </p:sp>
    </p:spTree>
    <p:extLst>
      <p:ext uri="{BB962C8B-B14F-4D97-AF65-F5344CB8AC3E}">
        <p14:creationId xmlns:p14="http://schemas.microsoft.com/office/powerpoint/2010/main" val="2292708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0CF4B-1E96-C431-4CA7-AEE283A20726}"/>
              </a:ext>
            </a:extLst>
          </p:cNvPr>
          <p:cNvSpPr>
            <a:spLocks noGrp="1"/>
          </p:cNvSpPr>
          <p:nvPr>
            <p:ph type="title"/>
          </p:nvPr>
        </p:nvSpPr>
        <p:spPr>
          <a:xfrm>
            <a:off x="720000" y="46299"/>
            <a:ext cx="7704000" cy="752525"/>
          </a:xfrm>
        </p:spPr>
        <p:txBody>
          <a:bodyPr/>
          <a:lstStyle/>
          <a:p>
            <a:r>
              <a:rPr lang="en-US" dirty="0"/>
              <a:t>Mexico</a:t>
            </a:r>
          </a:p>
        </p:txBody>
      </p:sp>
      <p:sp>
        <p:nvSpPr>
          <p:cNvPr id="3" name="Text Placeholder 2">
            <a:extLst>
              <a:ext uri="{FF2B5EF4-FFF2-40B4-BE49-F238E27FC236}">
                <a16:creationId xmlns:a16="http://schemas.microsoft.com/office/drawing/2014/main" id="{F3DC752D-0512-D098-EB1F-56445908F099}"/>
              </a:ext>
            </a:extLst>
          </p:cNvPr>
          <p:cNvSpPr>
            <a:spLocks noGrp="1"/>
          </p:cNvSpPr>
          <p:nvPr>
            <p:ph type="body" idx="1"/>
          </p:nvPr>
        </p:nvSpPr>
        <p:spPr/>
        <p:txBody>
          <a:bodyPr/>
          <a:lstStyle/>
          <a:p>
            <a:endParaRPr lang="en-US"/>
          </a:p>
        </p:txBody>
      </p:sp>
      <p:pic>
        <p:nvPicPr>
          <p:cNvPr id="4" name="Picture">
            <a:extLst>
              <a:ext uri="{FF2B5EF4-FFF2-40B4-BE49-F238E27FC236}">
                <a16:creationId xmlns:a16="http://schemas.microsoft.com/office/drawing/2014/main" id="{16C3EBA3-00B3-80DD-F3A4-2E1FAC0F7A73}"/>
              </a:ext>
            </a:extLst>
          </p:cNvPr>
          <p:cNvPicPr>
            <a:picLocks noChangeAspect="1"/>
          </p:cNvPicPr>
          <p:nvPr/>
        </p:nvPicPr>
        <p:blipFill rotWithShape="1">
          <a:blip r:embed="rId3">
            <a:extLst>
              <a:ext uri="{28A0092B-C50C-407E-A947-70E740481C1C}">
                <a14:useLocalDpi xmlns:a14="http://schemas.microsoft.com/office/drawing/2010/main" val="0"/>
              </a:ext>
            </a:extLst>
          </a:blip>
          <a:srcRect l="8463" t="6356" r="8320" b="5949"/>
          <a:stretch/>
        </p:blipFill>
        <p:spPr>
          <a:xfrm>
            <a:off x="1325301" y="752525"/>
            <a:ext cx="6493397" cy="4191830"/>
          </a:xfrm>
          <a:prstGeom prst="rect">
            <a:avLst/>
          </a:prstGeom>
        </p:spPr>
      </p:pic>
    </p:spTree>
    <p:extLst>
      <p:ext uri="{BB962C8B-B14F-4D97-AF65-F5344CB8AC3E}">
        <p14:creationId xmlns:p14="http://schemas.microsoft.com/office/powerpoint/2010/main" val="2902813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5"/>
          <p:cNvSpPr txBox="1">
            <a:spLocks noGrp="1"/>
          </p:cNvSpPr>
          <p:nvPr>
            <p:ph type="title" idx="6"/>
          </p:nvPr>
        </p:nvSpPr>
        <p:spPr>
          <a:xfrm>
            <a:off x="720000" y="5395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Overview</a:t>
            </a:r>
            <a:endParaRPr b="1" dirty="0"/>
          </a:p>
        </p:txBody>
      </p:sp>
      <p:sp>
        <p:nvSpPr>
          <p:cNvPr id="237" name="Google Shape;237;p35"/>
          <p:cNvSpPr txBox="1">
            <a:spLocks noGrp="1"/>
          </p:cNvSpPr>
          <p:nvPr>
            <p:ph type="title"/>
          </p:nvPr>
        </p:nvSpPr>
        <p:spPr>
          <a:xfrm>
            <a:off x="652900" y="2592241"/>
            <a:ext cx="2336400" cy="813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Correlation Analysis</a:t>
            </a:r>
            <a:endParaRPr dirty="0"/>
          </a:p>
        </p:txBody>
      </p:sp>
      <p:sp>
        <p:nvSpPr>
          <p:cNvPr id="238" name="Google Shape;238;p35"/>
          <p:cNvSpPr txBox="1">
            <a:spLocks noGrp="1"/>
          </p:cNvSpPr>
          <p:nvPr>
            <p:ph type="subTitle" idx="1"/>
          </p:nvPr>
        </p:nvSpPr>
        <p:spPr>
          <a:xfrm>
            <a:off x="652900" y="3316106"/>
            <a:ext cx="2194542" cy="99023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pPr>
            <a:r>
              <a:rPr lang="en-US" dirty="0"/>
              <a:t>Between GHG and Energy/Infrastructure measures for countries from 1991-2021</a:t>
            </a:r>
            <a:endParaRPr dirty="0"/>
          </a:p>
        </p:txBody>
      </p:sp>
      <p:sp>
        <p:nvSpPr>
          <p:cNvPr id="239" name="Google Shape;239;p35"/>
          <p:cNvSpPr txBox="1">
            <a:spLocks noGrp="1"/>
          </p:cNvSpPr>
          <p:nvPr>
            <p:ph type="title" idx="2"/>
          </p:nvPr>
        </p:nvSpPr>
        <p:spPr>
          <a:xfrm>
            <a:off x="3403800" y="2436052"/>
            <a:ext cx="2336400" cy="135309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Bootstraps of Correlation Coefficients</a:t>
            </a:r>
            <a:endParaRPr dirty="0"/>
          </a:p>
        </p:txBody>
      </p:sp>
      <p:sp>
        <p:nvSpPr>
          <p:cNvPr id="240" name="Google Shape;240;p35"/>
          <p:cNvSpPr txBox="1">
            <a:spLocks noGrp="1"/>
          </p:cNvSpPr>
          <p:nvPr>
            <p:ph type="subTitle" idx="3"/>
          </p:nvPr>
        </p:nvSpPr>
        <p:spPr>
          <a:xfrm>
            <a:off x="3403800" y="3689620"/>
            <a:ext cx="2336400" cy="81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Analyze error/uncertainty to ensure quality of regression</a:t>
            </a:r>
            <a:endParaRPr dirty="0"/>
          </a:p>
        </p:txBody>
      </p:sp>
      <p:sp>
        <p:nvSpPr>
          <p:cNvPr id="241" name="Google Shape;241;p35"/>
          <p:cNvSpPr txBox="1">
            <a:spLocks noGrp="1"/>
          </p:cNvSpPr>
          <p:nvPr>
            <p:ph type="title" idx="4"/>
          </p:nvPr>
        </p:nvSpPr>
        <p:spPr>
          <a:xfrm>
            <a:off x="5977626" y="2469288"/>
            <a:ext cx="2561100" cy="57270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Periodograms</a:t>
            </a:r>
            <a:endParaRPr dirty="0"/>
          </a:p>
        </p:txBody>
      </p:sp>
      <p:sp>
        <p:nvSpPr>
          <p:cNvPr id="242" name="Google Shape;242;p35"/>
          <p:cNvSpPr txBox="1">
            <a:spLocks noGrp="1"/>
          </p:cNvSpPr>
          <p:nvPr>
            <p:ph type="subTitle" idx="5"/>
          </p:nvPr>
        </p:nvSpPr>
        <p:spPr>
          <a:xfrm>
            <a:off x="6296558" y="2925257"/>
            <a:ext cx="1904573" cy="135309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Analyze trends/cycles in these factors for each country. Determine if they can be explained by events in that country</a:t>
            </a:r>
            <a:endParaRPr dirty="0"/>
          </a:p>
        </p:txBody>
      </p:sp>
      <p:sp>
        <p:nvSpPr>
          <p:cNvPr id="243" name="Google Shape;243;p35"/>
          <p:cNvSpPr/>
          <p:nvPr/>
        </p:nvSpPr>
        <p:spPr>
          <a:xfrm>
            <a:off x="3887710" y="1607989"/>
            <a:ext cx="1368600" cy="813300"/>
          </a:xfrm>
          <a:prstGeom prst="roundRect">
            <a:avLst>
              <a:gd name="adj" fmla="val 50000"/>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4" name="Google Shape;244;p35"/>
          <p:cNvSpPr/>
          <p:nvPr/>
        </p:nvSpPr>
        <p:spPr>
          <a:xfrm>
            <a:off x="1203899" y="1607988"/>
            <a:ext cx="1368600" cy="813300"/>
          </a:xfrm>
          <a:prstGeom prst="roundRect">
            <a:avLst>
              <a:gd name="adj" fmla="val 50000"/>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5" name="Google Shape;245;p35"/>
          <p:cNvSpPr/>
          <p:nvPr/>
        </p:nvSpPr>
        <p:spPr>
          <a:xfrm>
            <a:off x="6571501" y="1607988"/>
            <a:ext cx="1368600" cy="813300"/>
          </a:xfrm>
          <a:prstGeom prst="roundRect">
            <a:avLst>
              <a:gd name="adj" fmla="val 50000"/>
            </a:avLst>
          </a:prstGeom>
          <a:no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cxnSp>
        <p:nvCxnSpPr>
          <p:cNvPr id="258" name="Google Shape;258;p35"/>
          <p:cNvCxnSpPr/>
          <p:nvPr/>
        </p:nvCxnSpPr>
        <p:spPr>
          <a:xfrm>
            <a:off x="4282600" y="1214850"/>
            <a:ext cx="1390500" cy="0"/>
          </a:xfrm>
          <a:prstGeom prst="straightConnector1">
            <a:avLst/>
          </a:prstGeom>
          <a:noFill/>
          <a:ln w="38100" cap="flat" cmpd="sng">
            <a:solidFill>
              <a:schemeClr val="accent1"/>
            </a:solidFill>
            <a:prstDash val="solid"/>
            <a:round/>
            <a:headEnd type="none" w="med" len="med"/>
            <a:tailEnd type="none" w="med" len="med"/>
          </a:ln>
        </p:spPr>
      </p:cxnSp>
      <p:pic>
        <p:nvPicPr>
          <p:cNvPr id="3" name="Graphic 2" descr="Boot outline">
            <a:extLst>
              <a:ext uri="{FF2B5EF4-FFF2-40B4-BE49-F238E27FC236}">
                <a16:creationId xmlns:a16="http://schemas.microsoft.com/office/drawing/2014/main" id="{EB4DCC4F-47AF-C4C5-8C2C-65C144BA3E9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199471" y="1611151"/>
            <a:ext cx="757844" cy="757844"/>
          </a:xfrm>
          <a:prstGeom prst="rect">
            <a:avLst/>
          </a:prstGeom>
        </p:spPr>
      </p:pic>
      <p:pic>
        <p:nvPicPr>
          <p:cNvPr id="4" name="Graphic 3" descr="Scatterplot outline">
            <a:extLst>
              <a:ext uri="{FF2B5EF4-FFF2-40B4-BE49-F238E27FC236}">
                <a16:creationId xmlns:a16="http://schemas.microsoft.com/office/drawing/2014/main" id="{BA45D2BF-4E3A-F6BB-9DE8-3465F3D94CC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51942" y="1651037"/>
            <a:ext cx="678073" cy="678073"/>
          </a:xfrm>
          <a:prstGeom prst="rect">
            <a:avLst/>
          </a:prstGeom>
        </p:spPr>
      </p:pic>
      <p:pic>
        <p:nvPicPr>
          <p:cNvPr id="6" name="Graphic 5" descr="Hourglass 30% outline">
            <a:extLst>
              <a:ext uri="{FF2B5EF4-FFF2-40B4-BE49-F238E27FC236}">
                <a16:creationId xmlns:a16="http://schemas.microsoft.com/office/drawing/2014/main" id="{89210F40-D32D-291D-39A7-A5015A9F0267}"/>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6922900" y="1689844"/>
            <a:ext cx="669158" cy="66915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64063-CBEB-1036-2868-78FB7F51E834}"/>
              </a:ext>
            </a:extLst>
          </p:cNvPr>
          <p:cNvSpPr>
            <a:spLocks noGrp="1"/>
          </p:cNvSpPr>
          <p:nvPr>
            <p:ph type="title"/>
          </p:nvPr>
        </p:nvSpPr>
        <p:spPr>
          <a:xfrm>
            <a:off x="720000" y="41272"/>
            <a:ext cx="7704000" cy="572700"/>
          </a:xfrm>
        </p:spPr>
        <p:txBody>
          <a:bodyPr/>
          <a:lstStyle/>
          <a:p>
            <a:r>
              <a:rPr lang="en-US" dirty="0"/>
              <a:t>United States</a:t>
            </a:r>
          </a:p>
        </p:txBody>
      </p:sp>
      <p:sp>
        <p:nvSpPr>
          <p:cNvPr id="3" name="Text Placeholder 2">
            <a:extLst>
              <a:ext uri="{FF2B5EF4-FFF2-40B4-BE49-F238E27FC236}">
                <a16:creationId xmlns:a16="http://schemas.microsoft.com/office/drawing/2014/main" id="{3DD7D7AF-841E-2676-3E36-E3DC99387F27}"/>
              </a:ext>
            </a:extLst>
          </p:cNvPr>
          <p:cNvSpPr>
            <a:spLocks noGrp="1"/>
          </p:cNvSpPr>
          <p:nvPr>
            <p:ph type="body" idx="1"/>
          </p:nvPr>
        </p:nvSpPr>
        <p:spPr/>
        <p:txBody>
          <a:bodyPr/>
          <a:lstStyle/>
          <a:p>
            <a:endParaRPr lang="en-US"/>
          </a:p>
        </p:txBody>
      </p:sp>
      <p:pic>
        <p:nvPicPr>
          <p:cNvPr id="4" name="Picture">
            <a:extLst>
              <a:ext uri="{FF2B5EF4-FFF2-40B4-BE49-F238E27FC236}">
                <a16:creationId xmlns:a16="http://schemas.microsoft.com/office/drawing/2014/main" id="{17575087-9C55-2DDD-1656-81F5C504B0B5}"/>
              </a:ext>
            </a:extLst>
          </p:cNvPr>
          <p:cNvPicPr>
            <a:picLocks noChangeAspect="1"/>
          </p:cNvPicPr>
          <p:nvPr/>
        </p:nvPicPr>
        <p:blipFill rotWithShape="1">
          <a:blip r:embed="rId3">
            <a:extLst>
              <a:ext uri="{28A0092B-C50C-407E-A947-70E740481C1C}">
                <a14:useLocalDpi xmlns:a14="http://schemas.microsoft.com/office/drawing/2010/main" val="0"/>
              </a:ext>
            </a:extLst>
          </a:blip>
          <a:srcRect l="8373" t="6073" r="7358" b="5695"/>
          <a:stretch/>
        </p:blipFill>
        <p:spPr>
          <a:xfrm>
            <a:off x="1394824" y="988127"/>
            <a:ext cx="6354351" cy="4075688"/>
          </a:xfrm>
          <a:prstGeom prst="rect">
            <a:avLst/>
          </a:prstGeom>
        </p:spPr>
      </p:pic>
      <p:cxnSp>
        <p:nvCxnSpPr>
          <p:cNvPr id="5" name="Straight Connector 4">
            <a:extLst>
              <a:ext uri="{FF2B5EF4-FFF2-40B4-BE49-F238E27FC236}">
                <a16:creationId xmlns:a16="http://schemas.microsoft.com/office/drawing/2014/main" id="{E57DB9CD-A477-C34E-0A64-FA1D0F11D174}"/>
              </a:ext>
            </a:extLst>
          </p:cNvPr>
          <p:cNvCxnSpPr/>
          <p:nvPr/>
        </p:nvCxnSpPr>
        <p:spPr>
          <a:xfrm>
            <a:off x="2484517" y="988127"/>
            <a:ext cx="0" cy="4017264"/>
          </a:xfrm>
          <a:prstGeom prst="line">
            <a:avLst/>
          </a:prstGeom>
          <a:ln>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B5A5493-7A45-52B7-681E-31FAD9A8DC16}"/>
              </a:ext>
            </a:extLst>
          </p:cNvPr>
          <p:cNvSpPr txBox="1"/>
          <p:nvPr/>
        </p:nvSpPr>
        <p:spPr>
          <a:xfrm>
            <a:off x="1766241" y="638169"/>
            <a:ext cx="2114640" cy="307777"/>
          </a:xfrm>
          <a:prstGeom prst="rect">
            <a:avLst/>
          </a:prstGeom>
          <a:noFill/>
        </p:spPr>
        <p:txBody>
          <a:bodyPr wrap="square" rtlCol="0">
            <a:spAutoFit/>
          </a:bodyPr>
          <a:lstStyle/>
          <a:p>
            <a:r>
              <a:rPr lang="en-US" dirty="0">
                <a:solidFill>
                  <a:schemeClr val="accent1">
                    <a:lumMod val="50000"/>
                  </a:schemeClr>
                </a:solidFill>
              </a:rPr>
              <a:t>0.06 Hz </a:t>
            </a:r>
            <a:r>
              <a:rPr lang="en-US" dirty="0">
                <a:solidFill>
                  <a:schemeClr val="accent1">
                    <a:lumMod val="50000"/>
                  </a:schemeClr>
                </a:solidFill>
                <a:sym typeface="Wingdings" panose="05000000000000000000" pitchFamily="2" charset="2"/>
              </a:rPr>
              <a:t> 16 years</a:t>
            </a:r>
            <a:endParaRPr lang="en-US" dirty="0">
              <a:solidFill>
                <a:schemeClr val="accent1">
                  <a:lumMod val="50000"/>
                </a:schemeClr>
              </a:solidFill>
            </a:endParaRPr>
          </a:p>
        </p:txBody>
      </p:sp>
    </p:spTree>
    <p:extLst>
      <p:ext uri="{BB962C8B-B14F-4D97-AF65-F5344CB8AC3E}">
        <p14:creationId xmlns:p14="http://schemas.microsoft.com/office/powerpoint/2010/main" val="3851173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1AAA1-3B80-04AA-EF5D-8F8DE88780D9}"/>
              </a:ext>
            </a:extLst>
          </p:cNvPr>
          <p:cNvSpPr>
            <a:spLocks noGrp="1"/>
          </p:cNvSpPr>
          <p:nvPr>
            <p:ph type="title"/>
          </p:nvPr>
        </p:nvSpPr>
        <p:spPr>
          <a:xfrm>
            <a:off x="720000" y="179825"/>
            <a:ext cx="7704000" cy="572700"/>
          </a:xfrm>
        </p:spPr>
        <p:txBody>
          <a:bodyPr/>
          <a:lstStyle/>
          <a:p>
            <a:r>
              <a:rPr lang="en-US" dirty="0"/>
              <a:t>Belgium</a:t>
            </a:r>
          </a:p>
        </p:txBody>
      </p:sp>
      <p:sp>
        <p:nvSpPr>
          <p:cNvPr id="3" name="Text Placeholder 2">
            <a:extLst>
              <a:ext uri="{FF2B5EF4-FFF2-40B4-BE49-F238E27FC236}">
                <a16:creationId xmlns:a16="http://schemas.microsoft.com/office/drawing/2014/main" id="{026D9382-B1ED-CB0F-CCFC-BB68A97C039C}"/>
              </a:ext>
            </a:extLst>
          </p:cNvPr>
          <p:cNvSpPr>
            <a:spLocks noGrp="1"/>
          </p:cNvSpPr>
          <p:nvPr>
            <p:ph type="body" idx="1"/>
          </p:nvPr>
        </p:nvSpPr>
        <p:spPr/>
        <p:txBody>
          <a:bodyPr/>
          <a:lstStyle/>
          <a:p>
            <a:endParaRPr lang="en-US"/>
          </a:p>
        </p:txBody>
      </p:sp>
      <p:pic>
        <p:nvPicPr>
          <p:cNvPr id="4" name="Picture">
            <a:extLst>
              <a:ext uri="{FF2B5EF4-FFF2-40B4-BE49-F238E27FC236}">
                <a16:creationId xmlns:a16="http://schemas.microsoft.com/office/drawing/2014/main" id="{F236E9BD-250F-07DA-AAF7-BECEFDAE256B}"/>
              </a:ext>
            </a:extLst>
          </p:cNvPr>
          <p:cNvPicPr>
            <a:picLocks noChangeAspect="1"/>
          </p:cNvPicPr>
          <p:nvPr/>
        </p:nvPicPr>
        <p:blipFill rotWithShape="1">
          <a:blip r:embed="rId3">
            <a:extLst>
              <a:ext uri="{28A0092B-C50C-407E-A947-70E740481C1C}">
                <a14:useLocalDpi xmlns:a14="http://schemas.microsoft.com/office/drawing/2010/main" val="0"/>
              </a:ext>
            </a:extLst>
          </a:blip>
          <a:srcRect l="9362" t="5440" r="7983" b="6499"/>
          <a:stretch/>
        </p:blipFill>
        <p:spPr>
          <a:xfrm>
            <a:off x="1494975" y="947260"/>
            <a:ext cx="6154050" cy="4016415"/>
          </a:xfrm>
          <a:prstGeom prst="rect">
            <a:avLst/>
          </a:prstGeom>
        </p:spPr>
      </p:pic>
    </p:spTree>
    <p:extLst>
      <p:ext uri="{BB962C8B-B14F-4D97-AF65-F5344CB8AC3E}">
        <p14:creationId xmlns:p14="http://schemas.microsoft.com/office/powerpoint/2010/main" val="26916636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9C346-DF63-CF76-7BAF-41B54086F2D7}"/>
              </a:ext>
            </a:extLst>
          </p:cNvPr>
          <p:cNvSpPr>
            <a:spLocks noGrp="1"/>
          </p:cNvSpPr>
          <p:nvPr>
            <p:ph type="title"/>
          </p:nvPr>
        </p:nvSpPr>
        <p:spPr>
          <a:xfrm>
            <a:off x="720000" y="287573"/>
            <a:ext cx="7704000" cy="572700"/>
          </a:xfrm>
        </p:spPr>
        <p:txBody>
          <a:bodyPr/>
          <a:lstStyle/>
          <a:p>
            <a:r>
              <a:rPr lang="en-US" dirty="0"/>
              <a:t>Conclusions - Periodograms</a:t>
            </a:r>
          </a:p>
        </p:txBody>
      </p:sp>
      <p:sp>
        <p:nvSpPr>
          <p:cNvPr id="7" name="Text Placeholder 2">
            <a:extLst>
              <a:ext uri="{FF2B5EF4-FFF2-40B4-BE49-F238E27FC236}">
                <a16:creationId xmlns:a16="http://schemas.microsoft.com/office/drawing/2014/main" id="{1A806C37-48F4-FB95-2259-219BD7E7B2A5}"/>
              </a:ext>
            </a:extLst>
          </p:cNvPr>
          <p:cNvSpPr txBox="1">
            <a:spLocks/>
          </p:cNvSpPr>
          <p:nvPr/>
        </p:nvSpPr>
        <p:spPr>
          <a:xfrm>
            <a:off x="638494" y="1002258"/>
            <a:ext cx="7574911" cy="35137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14000"/>
              </a:lnSpc>
              <a:buFont typeface="Catamaran" panose="020B0604020202020204" charset="0"/>
              <a:buChar char="●"/>
            </a:pPr>
            <a:r>
              <a:rPr lang="en-US" sz="1600" dirty="0">
                <a:solidFill>
                  <a:srgbClr val="434343"/>
                </a:solidFill>
                <a:latin typeface="Catamaran" panose="020B0604020202020204" charset="0"/>
                <a:cs typeface="Catamaran" panose="020B0604020202020204" charset="0"/>
                <a:sym typeface="Catamaran"/>
              </a:rPr>
              <a:t>While some countries have noticeable signals at frequencies, many do not</a:t>
            </a:r>
          </a:p>
          <a:p>
            <a:pPr marL="800100" lvl="1" indent="-342900" algn="l">
              <a:lnSpc>
                <a:spcPct val="114000"/>
              </a:lnSpc>
              <a:buFont typeface="Catamaran" panose="020B0604020202020204" charset="0"/>
              <a:buChar char="●"/>
            </a:pPr>
            <a:r>
              <a:rPr lang="en-US" sz="1600" dirty="0">
                <a:solidFill>
                  <a:srgbClr val="434343"/>
                </a:solidFill>
                <a:latin typeface="Catamaran" panose="020B0604020202020204" charset="0"/>
                <a:cs typeface="Catamaran" panose="020B0604020202020204" charset="0"/>
                <a:sym typeface="Catamaran"/>
              </a:rPr>
              <a:t>The significant changes in these variables are continuous and long-term, rather than sporadic and from singular/short-term events</a:t>
            </a:r>
          </a:p>
          <a:p>
            <a:pPr marL="342900" indent="-342900" algn="l">
              <a:lnSpc>
                <a:spcPct val="114000"/>
              </a:lnSpc>
              <a:buFont typeface="Catamaran" panose="020B0604020202020204" charset="0"/>
              <a:buChar char="●"/>
            </a:pPr>
            <a:r>
              <a:rPr lang="en-US" sz="1600" dirty="0">
                <a:solidFill>
                  <a:srgbClr val="434343"/>
                </a:solidFill>
                <a:latin typeface="Catamaran" panose="020B0604020202020204" charset="0"/>
                <a:cs typeface="Catamaran" panose="020B0604020202020204" charset="0"/>
                <a:sym typeface="Catamaran"/>
              </a:rPr>
              <a:t>Some common periods observed are around 3-4 years. Further investigation is necessary to determine what these could be attributed to</a:t>
            </a:r>
          </a:p>
          <a:p>
            <a:pPr marL="800100" lvl="1" indent="-342900" algn="l">
              <a:lnSpc>
                <a:spcPct val="114000"/>
              </a:lnSpc>
              <a:buFont typeface="Catamaran" panose="020B0604020202020204" charset="0"/>
              <a:buChar char="●"/>
            </a:pPr>
            <a:r>
              <a:rPr lang="en-US" sz="1600" dirty="0">
                <a:solidFill>
                  <a:srgbClr val="434343"/>
                </a:solidFill>
                <a:latin typeface="Catamaran" panose="020B0604020202020204" charset="0"/>
                <a:cs typeface="Catamaran" panose="020B0604020202020204" charset="0"/>
                <a:sym typeface="Catamaran"/>
              </a:rPr>
              <a:t>Potentially political/economic factors since many countries have elections every 4 years?</a:t>
            </a:r>
          </a:p>
          <a:p>
            <a:pPr marL="342900" indent="-342900" algn="l">
              <a:lnSpc>
                <a:spcPct val="114000"/>
              </a:lnSpc>
              <a:buFont typeface="Catamaran" panose="020B0604020202020204" charset="0"/>
              <a:buChar char="●"/>
            </a:pPr>
            <a:r>
              <a:rPr lang="en-US" sz="1600" dirty="0">
                <a:solidFill>
                  <a:srgbClr val="434343"/>
                </a:solidFill>
                <a:latin typeface="Catamaran" panose="020B0604020202020204" charset="0"/>
                <a:cs typeface="Catamaran" panose="020B0604020202020204" charset="0"/>
                <a:sym typeface="Catamaran"/>
              </a:rPr>
              <a:t>Signals signifying longer periods (8-10 years) in categories like Renewable Electricity and Rail Density could potentially be representative of the long-term efforts necessary for energy/infrastructure development</a:t>
            </a:r>
          </a:p>
          <a:p>
            <a:pPr marL="285750" indent="-285750" algn="l">
              <a:lnSpc>
                <a:spcPct val="114000"/>
              </a:lnSpc>
              <a:buFont typeface="Catamaran" panose="020B0604020202020204" charset="0"/>
              <a:buChar char="●"/>
            </a:pPr>
            <a:endParaRPr lang="en-US" sz="1600" dirty="0">
              <a:latin typeface="Catamaran" panose="020B0604020202020204" charset="0"/>
              <a:cs typeface="Catamaran" panose="020B0604020202020204" charset="0"/>
            </a:endParaRPr>
          </a:p>
          <a:p>
            <a:pPr marL="425450" indent="-285750" algn="l">
              <a:lnSpc>
                <a:spcPct val="114000"/>
              </a:lnSpc>
              <a:buFont typeface="Catamaran" panose="020B0604020202020204" charset="0"/>
              <a:buChar char="●"/>
            </a:pPr>
            <a:endParaRPr lang="en-US" sz="1600" dirty="0">
              <a:latin typeface="Catamaran" panose="020B0604020202020204" charset="0"/>
              <a:cs typeface="Catamaran" panose="020B0604020202020204" charset="0"/>
            </a:endParaRPr>
          </a:p>
        </p:txBody>
      </p:sp>
      <p:pic>
        <p:nvPicPr>
          <p:cNvPr id="8" name="Graphic 7" descr="Checkbox Crossed outline">
            <a:extLst>
              <a:ext uri="{FF2B5EF4-FFF2-40B4-BE49-F238E27FC236}">
                <a16:creationId xmlns:a16="http://schemas.microsoft.com/office/drawing/2014/main" id="{B1ABB177-F063-1120-89FE-504FA66B18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1180" y="4497935"/>
            <a:ext cx="469415" cy="469415"/>
          </a:xfrm>
          <a:prstGeom prst="rect">
            <a:avLst/>
          </a:prstGeom>
        </p:spPr>
      </p:pic>
      <p:sp>
        <p:nvSpPr>
          <p:cNvPr id="10" name="TextBox 9">
            <a:extLst>
              <a:ext uri="{FF2B5EF4-FFF2-40B4-BE49-F238E27FC236}">
                <a16:creationId xmlns:a16="http://schemas.microsoft.com/office/drawing/2014/main" id="{F2138394-7A23-5D02-C4A7-1A434FE64E2C}"/>
              </a:ext>
            </a:extLst>
          </p:cNvPr>
          <p:cNvSpPr txBox="1"/>
          <p:nvPr/>
        </p:nvSpPr>
        <p:spPr>
          <a:xfrm>
            <a:off x="825104" y="4405759"/>
            <a:ext cx="7201690" cy="653769"/>
          </a:xfrm>
          <a:prstGeom prst="rect">
            <a:avLst/>
          </a:prstGeom>
          <a:noFill/>
        </p:spPr>
        <p:txBody>
          <a:bodyPr wrap="square">
            <a:spAutoFit/>
          </a:bodyPr>
          <a:lstStyle/>
          <a:p>
            <a:pPr algn="l">
              <a:lnSpc>
                <a:spcPct val="114000"/>
              </a:lnSpc>
            </a:pPr>
            <a:r>
              <a:rPr lang="en-US" sz="1600" b="1" dirty="0">
                <a:solidFill>
                  <a:srgbClr val="434343"/>
                </a:solidFill>
                <a:latin typeface="Catamaran" panose="020B0604020202020204" charset="0"/>
                <a:cs typeface="Catamaran" panose="020B0604020202020204" charset="0"/>
                <a:sym typeface="Catamaran"/>
              </a:rPr>
              <a:t>Reject hypothesis</a:t>
            </a:r>
            <a:r>
              <a:rPr lang="en-US" sz="1600" dirty="0">
                <a:solidFill>
                  <a:srgbClr val="434343"/>
                </a:solidFill>
                <a:latin typeface="Catamaran" panose="020B0604020202020204" charset="0"/>
                <a:cs typeface="Catamaran" panose="020B0604020202020204" charset="0"/>
                <a:sym typeface="Catamaran"/>
              </a:rPr>
              <a:t>: based on these results, it is unlikely that we can predict future trends in greenhouse gas emissions of countries based on the examined factors</a:t>
            </a:r>
          </a:p>
        </p:txBody>
      </p:sp>
    </p:spTree>
    <p:extLst>
      <p:ext uri="{BB962C8B-B14F-4D97-AF65-F5344CB8AC3E}">
        <p14:creationId xmlns:p14="http://schemas.microsoft.com/office/powerpoint/2010/main" val="2673796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1111B-5084-0DCF-54D7-49C435A49CD6}"/>
              </a:ext>
            </a:extLst>
          </p:cNvPr>
          <p:cNvSpPr>
            <a:spLocks noGrp="1"/>
          </p:cNvSpPr>
          <p:nvPr>
            <p:ph type="title"/>
          </p:nvPr>
        </p:nvSpPr>
        <p:spPr/>
        <p:txBody>
          <a:bodyPr/>
          <a:lstStyle/>
          <a:p>
            <a:r>
              <a:rPr lang="en-US" dirty="0"/>
              <a:t>Limitations</a:t>
            </a:r>
          </a:p>
        </p:txBody>
      </p:sp>
      <p:sp>
        <p:nvSpPr>
          <p:cNvPr id="7" name="Text Placeholder 2">
            <a:extLst>
              <a:ext uri="{FF2B5EF4-FFF2-40B4-BE49-F238E27FC236}">
                <a16:creationId xmlns:a16="http://schemas.microsoft.com/office/drawing/2014/main" id="{935F9E7B-9391-B23F-FA36-912E8920E3F8}"/>
              </a:ext>
            </a:extLst>
          </p:cNvPr>
          <p:cNvSpPr txBox="1">
            <a:spLocks/>
          </p:cNvSpPr>
          <p:nvPr/>
        </p:nvSpPr>
        <p:spPr>
          <a:xfrm>
            <a:off x="806446" y="1438834"/>
            <a:ext cx="7343192" cy="29337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14000"/>
              </a:lnSpc>
              <a:buFont typeface="Catamaran" panose="020B0604020202020204" charset="0"/>
              <a:buChar char="●"/>
            </a:pPr>
            <a:r>
              <a:rPr lang="en-US" sz="1800" dirty="0">
                <a:solidFill>
                  <a:srgbClr val="434343"/>
                </a:solidFill>
                <a:latin typeface="Catamaran" panose="020B0604020202020204" charset="0"/>
                <a:cs typeface="Catamaran" panose="020B0604020202020204" charset="0"/>
              </a:rPr>
              <a:t>Greenhouse gas emissions are, in reality, impacted by a multitude of factors which were not looked at here</a:t>
            </a:r>
          </a:p>
          <a:p>
            <a:pPr marL="800100" lvl="1" indent="-342900" algn="l">
              <a:lnSpc>
                <a:spcPct val="114000"/>
              </a:lnSpc>
              <a:buFont typeface="Catamaran" panose="020B0604020202020204" charset="0"/>
              <a:buChar char="●"/>
            </a:pPr>
            <a:r>
              <a:rPr lang="en-US" sz="1800" dirty="0">
                <a:solidFill>
                  <a:srgbClr val="434343"/>
                </a:solidFill>
                <a:latin typeface="Catamaran" panose="020B0604020202020204" charset="0"/>
                <a:cs typeface="Catamaran" panose="020B0604020202020204" charset="0"/>
              </a:rPr>
              <a:t>There could be cofactors in the correlations observed between variables</a:t>
            </a:r>
          </a:p>
          <a:p>
            <a:pPr marL="800100" lvl="1" indent="-342900" algn="l">
              <a:lnSpc>
                <a:spcPct val="114000"/>
              </a:lnSpc>
              <a:buFont typeface="Catamaran" panose="020B0604020202020204" charset="0"/>
              <a:buChar char="●"/>
            </a:pPr>
            <a:r>
              <a:rPr lang="en-US" sz="1800" dirty="0">
                <a:solidFill>
                  <a:srgbClr val="434343"/>
                </a:solidFill>
                <a:latin typeface="Catamaran" panose="020B0604020202020204" charset="0"/>
                <a:cs typeface="Catamaran" panose="020B0604020202020204" charset="0"/>
              </a:rPr>
              <a:t>SVD could be used to address this source of error</a:t>
            </a:r>
          </a:p>
          <a:p>
            <a:pPr marL="342900" indent="-342900" algn="l">
              <a:lnSpc>
                <a:spcPct val="114000"/>
              </a:lnSpc>
              <a:buFont typeface="Catamaran" panose="020B0604020202020204" charset="0"/>
              <a:buChar char="●"/>
            </a:pPr>
            <a:r>
              <a:rPr lang="en-US" sz="1800" dirty="0">
                <a:solidFill>
                  <a:srgbClr val="434343"/>
                </a:solidFill>
                <a:latin typeface="Catamaran" panose="020B0604020202020204" charset="0"/>
                <a:cs typeface="Catamaran" panose="020B0604020202020204" charset="0"/>
              </a:rPr>
              <a:t>The scope of countries examined is relatively narrow due to lack of data for many non-European countries and countries with developing economies</a:t>
            </a:r>
          </a:p>
          <a:p>
            <a:pPr marL="285750" indent="-285750" algn="l">
              <a:buFont typeface="Catamaran" panose="020B0604020202020204" charset="0"/>
              <a:buChar char="●"/>
            </a:pPr>
            <a:endParaRPr lang="en-US" sz="1600" dirty="0">
              <a:solidFill>
                <a:srgbClr val="434343"/>
              </a:solidFill>
              <a:latin typeface="Catamaran" panose="020B0604020202020204" charset="0"/>
              <a:cs typeface="Catamaran" panose="020B0604020202020204" charset="0"/>
            </a:endParaRPr>
          </a:p>
          <a:p>
            <a:pPr marL="482600" indent="-342900" algn="l">
              <a:buFont typeface="Catamaran" panose="020B0604020202020204" charset="0"/>
              <a:buChar char="●"/>
            </a:pPr>
            <a:endParaRPr lang="en-US" dirty="0"/>
          </a:p>
        </p:txBody>
      </p:sp>
    </p:spTree>
    <p:extLst>
      <p:ext uri="{BB962C8B-B14F-4D97-AF65-F5344CB8AC3E}">
        <p14:creationId xmlns:p14="http://schemas.microsoft.com/office/powerpoint/2010/main" val="127036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246FA-1524-9070-2DB3-E076A18F5613}"/>
              </a:ext>
            </a:extLst>
          </p:cNvPr>
          <p:cNvSpPr>
            <a:spLocks noGrp="1"/>
          </p:cNvSpPr>
          <p:nvPr>
            <p:ph type="ctrTitle"/>
          </p:nvPr>
        </p:nvSpPr>
        <p:spPr>
          <a:xfrm>
            <a:off x="713225" y="1129925"/>
            <a:ext cx="7717500" cy="2474700"/>
          </a:xfrm>
        </p:spPr>
        <p:txBody>
          <a:bodyPr wrap="square" anchor="b">
            <a:normAutofit/>
          </a:bodyPr>
          <a:lstStyle/>
          <a:p>
            <a:r>
              <a:rPr lang="en-US" dirty="0"/>
              <a:t>Questions?</a:t>
            </a:r>
          </a:p>
        </p:txBody>
      </p:sp>
      <p:sp>
        <p:nvSpPr>
          <p:cNvPr id="8" name="Subtitle 2">
            <a:extLst>
              <a:ext uri="{FF2B5EF4-FFF2-40B4-BE49-F238E27FC236}">
                <a16:creationId xmlns:a16="http://schemas.microsoft.com/office/drawing/2014/main" id="{24E96746-7FDF-3F6E-33F9-70EA19611215}"/>
              </a:ext>
            </a:extLst>
          </p:cNvPr>
          <p:cNvSpPr>
            <a:spLocks noGrp="1"/>
          </p:cNvSpPr>
          <p:nvPr>
            <p:ph type="subTitle" idx="1"/>
          </p:nvPr>
        </p:nvSpPr>
        <p:spPr>
          <a:xfrm>
            <a:off x="2392500" y="3604075"/>
            <a:ext cx="4359000" cy="409500"/>
          </a:xfrm>
        </p:spPr>
        <p:txBody>
          <a:bodyPr/>
          <a:lstStyle/>
          <a:p>
            <a:endParaRPr lang="en-US"/>
          </a:p>
        </p:txBody>
      </p:sp>
    </p:spTree>
    <p:extLst>
      <p:ext uri="{BB962C8B-B14F-4D97-AF65-F5344CB8AC3E}">
        <p14:creationId xmlns:p14="http://schemas.microsoft.com/office/powerpoint/2010/main" val="3912358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7B4B7-0A0F-91C7-E653-EF216F178F76}"/>
              </a:ext>
            </a:extLst>
          </p:cNvPr>
          <p:cNvSpPr>
            <a:spLocks noGrp="1"/>
          </p:cNvSpPr>
          <p:nvPr>
            <p:ph type="title"/>
          </p:nvPr>
        </p:nvSpPr>
        <p:spPr/>
        <p:txBody>
          <a:bodyPr/>
          <a:lstStyle/>
          <a:p>
            <a:r>
              <a:rPr lang="en-US" dirty="0"/>
              <a:t>Data Source</a:t>
            </a:r>
          </a:p>
        </p:txBody>
      </p:sp>
      <p:sp>
        <p:nvSpPr>
          <p:cNvPr id="3" name="Text Placeholder 2">
            <a:extLst>
              <a:ext uri="{FF2B5EF4-FFF2-40B4-BE49-F238E27FC236}">
                <a16:creationId xmlns:a16="http://schemas.microsoft.com/office/drawing/2014/main" id="{BED6051B-20AB-E177-D221-111DA5E96F58}"/>
              </a:ext>
            </a:extLst>
          </p:cNvPr>
          <p:cNvSpPr>
            <a:spLocks noGrp="1"/>
          </p:cNvSpPr>
          <p:nvPr>
            <p:ph type="body" idx="1"/>
          </p:nvPr>
        </p:nvSpPr>
        <p:spPr>
          <a:xfrm>
            <a:off x="849085" y="1373299"/>
            <a:ext cx="7305869" cy="2933700"/>
          </a:xfrm>
        </p:spPr>
        <p:txBody>
          <a:bodyPr/>
          <a:lstStyle/>
          <a:p>
            <a:r>
              <a:rPr lang="en-US" sz="2400" b="0" i="0" dirty="0" err="1">
                <a:solidFill>
                  <a:srgbClr val="1F1F1F"/>
                </a:solidFill>
                <a:effectLst/>
                <a:latin typeface="Catamaran" panose="020B0604020202020204" charset="0"/>
                <a:cs typeface="Catamaran" panose="020B0604020202020204" charset="0"/>
              </a:rPr>
              <a:t>Organisation</a:t>
            </a:r>
            <a:r>
              <a:rPr lang="en-US" sz="2400" b="0" i="0" dirty="0">
                <a:solidFill>
                  <a:srgbClr val="1F1F1F"/>
                </a:solidFill>
                <a:effectLst/>
                <a:latin typeface="Catamaran" panose="020B0604020202020204" charset="0"/>
                <a:cs typeface="Catamaran" panose="020B0604020202020204" charset="0"/>
              </a:rPr>
              <a:t> for Economic Co-operation and Development </a:t>
            </a:r>
            <a:r>
              <a:rPr lang="en-US" sz="2400" dirty="0">
                <a:solidFill>
                  <a:srgbClr val="1F1F1F"/>
                </a:solidFill>
                <a:latin typeface="Catamaran" panose="020B0604020202020204" charset="0"/>
                <a:cs typeface="Catamaran" panose="020B0604020202020204" charset="0"/>
              </a:rPr>
              <a:t>(</a:t>
            </a:r>
            <a:r>
              <a:rPr lang="en-US" sz="2400" dirty="0">
                <a:solidFill>
                  <a:srgbClr val="1F1F1F"/>
                </a:solidFill>
                <a:latin typeface="Catamaran" panose="020B0604020202020204" charset="0"/>
                <a:cs typeface="Catamaran" panose="020B0604020202020204" charset="0"/>
                <a:hlinkClick r:id="rId2"/>
              </a:rPr>
              <a:t>OECD</a:t>
            </a:r>
            <a:r>
              <a:rPr lang="en-US" sz="2400" dirty="0">
                <a:solidFill>
                  <a:srgbClr val="1F1F1F"/>
                </a:solidFill>
                <a:latin typeface="Catamaran" panose="020B0604020202020204" charset="0"/>
                <a:cs typeface="Catamaran" panose="020B0604020202020204" charset="0"/>
              </a:rPr>
              <a:t>)</a:t>
            </a:r>
            <a:endParaRPr lang="en-US" sz="2400" b="0" i="0" dirty="0">
              <a:solidFill>
                <a:srgbClr val="1F1F1F"/>
              </a:solidFill>
              <a:effectLst/>
              <a:latin typeface="Catamaran" panose="020B0604020202020204" charset="0"/>
              <a:cs typeface="Catamaran" panose="020B0604020202020204" charset="0"/>
            </a:endParaRPr>
          </a:p>
          <a:p>
            <a:r>
              <a:rPr lang="en-US" sz="2400" dirty="0">
                <a:solidFill>
                  <a:srgbClr val="1F1F1F"/>
                </a:solidFill>
                <a:latin typeface="Catamaran" panose="020B0604020202020204" charset="0"/>
                <a:cs typeface="Catamaran" panose="020B0604020202020204" charset="0"/>
              </a:rPr>
              <a:t>International organization that has compiled data on many indicators for many countries</a:t>
            </a:r>
          </a:p>
        </p:txBody>
      </p:sp>
      <p:sp>
        <p:nvSpPr>
          <p:cNvPr id="4" name="TextBox 3">
            <a:extLst>
              <a:ext uri="{FF2B5EF4-FFF2-40B4-BE49-F238E27FC236}">
                <a16:creationId xmlns:a16="http://schemas.microsoft.com/office/drawing/2014/main" id="{73861C87-733A-1959-1F6B-C73E5C5FA97C}"/>
              </a:ext>
            </a:extLst>
          </p:cNvPr>
          <p:cNvSpPr txBox="1"/>
          <p:nvPr/>
        </p:nvSpPr>
        <p:spPr>
          <a:xfrm>
            <a:off x="973360" y="3018869"/>
            <a:ext cx="7450639" cy="1754326"/>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1F1F1F"/>
                </a:solidFill>
                <a:latin typeface="Catamaran" panose="020B0604020202020204" charset="0"/>
                <a:cs typeface="Catamaran" panose="020B0604020202020204" charset="0"/>
                <a:sym typeface="Catamaran"/>
              </a:rPr>
              <a:t>Data Cleaning</a:t>
            </a:r>
          </a:p>
          <a:p>
            <a:pPr marL="742950" lvl="1" indent="-285750">
              <a:buFont typeface="Arial" panose="020B0604020202020204" pitchFamily="34" charset="0"/>
              <a:buChar char="•"/>
            </a:pPr>
            <a:r>
              <a:rPr lang="en-US" sz="2400" dirty="0">
                <a:solidFill>
                  <a:srgbClr val="1F1F1F"/>
                </a:solidFill>
                <a:latin typeface="Catamaran" panose="020B0604020202020204" charset="0"/>
                <a:cs typeface="Catamaran" panose="020B0604020202020204" charset="0"/>
                <a:sym typeface="Catamaran"/>
              </a:rPr>
              <a:t>Removing null/missing values</a:t>
            </a:r>
          </a:p>
          <a:p>
            <a:pPr marL="742950" lvl="1" indent="-285750">
              <a:buFont typeface="Arial" panose="020B0604020202020204" pitchFamily="34" charset="0"/>
              <a:buChar char="•"/>
            </a:pPr>
            <a:r>
              <a:rPr lang="en-US" sz="2400" dirty="0">
                <a:solidFill>
                  <a:srgbClr val="1F1F1F"/>
                </a:solidFill>
                <a:latin typeface="Catamaran" panose="020B0604020202020204" charset="0"/>
                <a:cs typeface="Catamaran" panose="020B0604020202020204" charset="0"/>
                <a:sym typeface="Catamaran"/>
              </a:rPr>
              <a:t>Picking common years across datasets (1991-2021)</a:t>
            </a:r>
          </a:p>
          <a:p>
            <a:pPr marL="742950" lvl="1" indent="-285750">
              <a:buFont typeface="Arial" panose="020B0604020202020204" pitchFamily="34" charset="0"/>
              <a:buChar char="•"/>
            </a:pPr>
            <a:r>
              <a:rPr lang="en-US" sz="2400" dirty="0">
                <a:solidFill>
                  <a:srgbClr val="1F1F1F"/>
                </a:solidFill>
                <a:latin typeface="Catamaran" panose="020B0604020202020204" charset="0"/>
                <a:cs typeface="Catamaran" panose="020B0604020202020204" charset="0"/>
                <a:sym typeface="Catamaran"/>
              </a:rPr>
              <a:t>Finding common countries between datasets</a:t>
            </a:r>
          </a:p>
          <a:p>
            <a:endParaRPr lang="en-US" sz="1200" dirty="0"/>
          </a:p>
        </p:txBody>
      </p:sp>
    </p:spTree>
    <p:extLst>
      <p:ext uri="{BB962C8B-B14F-4D97-AF65-F5344CB8AC3E}">
        <p14:creationId xmlns:p14="http://schemas.microsoft.com/office/powerpoint/2010/main" val="236296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7"/>
          <p:cNvSpPr txBox="1">
            <a:spLocks noGrp="1"/>
          </p:cNvSpPr>
          <p:nvPr>
            <p:ph type="title" idx="8"/>
          </p:nvPr>
        </p:nvSpPr>
        <p:spPr>
          <a:xfrm>
            <a:off x="720000" y="306711"/>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Variables Analyzed</a:t>
            </a:r>
            <a:endParaRPr b="1" dirty="0"/>
          </a:p>
        </p:txBody>
      </p:sp>
      <p:sp>
        <p:nvSpPr>
          <p:cNvPr id="271" name="Google Shape;271;p37"/>
          <p:cNvSpPr txBox="1">
            <a:spLocks noGrp="1"/>
          </p:cNvSpPr>
          <p:nvPr>
            <p:ph type="title" idx="4"/>
          </p:nvPr>
        </p:nvSpPr>
        <p:spPr>
          <a:xfrm>
            <a:off x="5038400" y="2739024"/>
            <a:ext cx="2732399"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800" dirty="0"/>
              <a:t>Gross R&amp;D Spending</a:t>
            </a:r>
            <a:endParaRPr sz="1800" dirty="0"/>
          </a:p>
        </p:txBody>
      </p:sp>
      <p:sp>
        <p:nvSpPr>
          <p:cNvPr id="272" name="Google Shape;272;p37"/>
          <p:cNvSpPr txBox="1">
            <a:spLocks noGrp="1"/>
          </p:cNvSpPr>
          <p:nvPr>
            <p:ph type="subTitle" idx="5"/>
          </p:nvPr>
        </p:nvSpPr>
        <p:spPr>
          <a:xfrm>
            <a:off x="4956114" y="3181246"/>
            <a:ext cx="27324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 of GDP</a:t>
            </a:r>
            <a:endParaRPr dirty="0"/>
          </a:p>
        </p:txBody>
      </p:sp>
      <p:sp>
        <p:nvSpPr>
          <p:cNvPr id="273" name="Google Shape;273;p37"/>
          <p:cNvSpPr txBox="1">
            <a:spLocks noGrp="1"/>
          </p:cNvSpPr>
          <p:nvPr>
            <p:ph type="title" idx="6"/>
          </p:nvPr>
        </p:nvSpPr>
        <p:spPr>
          <a:xfrm>
            <a:off x="1423891" y="3674843"/>
            <a:ext cx="27324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800" dirty="0"/>
              <a:t>Rail and Road Freight</a:t>
            </a:r>
            <a:endParaRPr sz="1800" dirty="0"/>
          </a:p>
        </p:txBody>
      </p:sp>
      <p:sp>
        <p:nvSpPr>
          <p:cNvPr id="274" name="Google Shape;274;p37"/>
          <p:cNvSpPr txBox="1">
            <a:spLocks noGrp="1"/>
          </p:cNvSpPr>
          <p:nvPr>
            <p:ph type="title"/>
          </p:nvPr>
        </p:nvSpPr>
        <p:spPr>
          <a:xfrm>
            <a:off x="3205800" y="1227012"/>
            <a:ext cx="2732400" cy="48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GHG Emissions</a:t>
            </a:r>
            <a:endParaRPr dirty="0"/>
          </a:p>
        </p:txBody>
      </p:sp>
      <p:sp>
        <p:nvSpPr>
          <p:cNvPr id="275" name="Google Shape;275;p37"/>
          <p:cNvSpPr txBox="1">
            <a:spLocks noGrp="1"/>
          </p:cNvSpPr>
          <p:nvPr>
            <p:ph type="subTitle" idx="1"/>
          </p:nvPr>
        </p:nvSpPr>
        <p:spPr>
          <a:xfrm>
            <a:off x="2308860" y="1501068"/>
            <a:ext cx="4526280" cy="484800"/>
          </a:xfrm>
          <a:prstGeom prst="rect">
            <a:avLst/>
          </a:prstGeom>
        </p:spPr>
        <p:txBody>
          <a:bodyPr spcFirstLastPara="1" wrap="square" lIns="91425" tIns="91425" rIns="91425" bIns="91425" anchor="t" anchorCtr="0">
            <a:noAutofit/>
          </a:bodyPr>
          <a:lstStyle/>
          <a:p>
            <a:pPr marL="0" indent="0"/>
            <a:r>
              <a:rPr lang="en-US" sz="1800" b="0" i="0" dirty="0">
                <a:solidFill>
                  <a:schemeClr val="tx1">
                    <a:lumMod val="75000"/>
                    <a:lumOff val="25000"/>
                  </a:schemeClr>
                </a:solidFill>
                <a:effectLst/>
                <a:latin typeface="Catamaran" panose="020B0604020202020204" charset="0"/>
                <a:cs typeface="Catamaran" panose="020B0604020202020204" charset="0"/>
              </a:rPr>
              <a:t>Thousands of kg of CO2 per $1000 USD</a:t>
            </a:r>
          </a:p>
          <a:p>
            <a:pPr marL="0" indent="0"/>
            <a:r>
              <a:rPr lang="en-US" sz="1800" dirty="0">
                <a:solidFill>
                  <a:schemeClr val="tx1">
                    <a:lumMod val="75000"/>
                    <a:lumOff val="25000"/>
                  </a:schemeClr>
                </a:solidFill>
                <a:latin typeface="Catamaran" panose="020B0604020202020204" charset="0"/>
                <a:cs typeface="Catamaran" panose="020B0604020202020204" charset="0"/>
              </a:rPr>
              <a:t>- Contributor to pollution and climate change</a:t>
            </a:r>
            <a:endParaRPr lang="en-US" sz="1800" b="0" i="0" dirty="0">
              <a:solidFill>
                <a:schemeClr val="tx1">
                  <a:lumMod val="75000"/>
                  <a:lumOff val="25000"/>
                </a:schemeClr>
              </a:solidFill>
              <a:effectLst/>
              <a:latin typeface="Catamaran" panose="020B0604020202020204" charset="0"/>
              <a:cs typeface="Catamaran" panose="020B0604020202020204" charset="0"/>
            </a:endParaRPr>
          </a:p>
          <a:p>
            <a:pPr marL="0" lvl="0" indent="0" algn="ctr" rtl="0">
              <a:spcBef>
                <a:spcPts val="0"/>
              </a:spcBef>
              <a:spcAft>
                <a:spcPts val="0"/>
              </a:spcAft>
              <a:buNone/>
            </a:pPr>
            <a:endParaRPr lang="en-US" dirty="0">
              <a:solidFill>
                <a:schemeClr val="tx1">
                  <a:lumMod val="75000"/>
                  <a:lumOff val="25000"/>
                </a:schemeClr>
              </a:solidFill>
              <a:latin typeface="Catamaran" panose="020B0604020202020204" charset="0"/>
              <a:cs typeface="Catamaran" panose="020B0604020202020204" charset="0"/>
            </a:endParaRPr>
          </a:p>
        </p:txBody>
      </p:sp>
      <p:sp>
        <p:nvSpPr>
          <p:cNvPr id="276" name="Google Shape;276;p37"/>
          <p:cNvSpPr txBox="1">
            <a:spLocks noGrp="1"/>
          </p:cNvSpPr>
          <p:nvPr>
            <p:ph type="title" idx="2"/>
          </p:nvPr>
        </p:nvSpPr>
        <p:spPr>
          <a:xfrm>
            <a:off x="995603" y="2897635"/>
            <a:ext cx="3452968" cy="48480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800" dirty="0"/>
              <a:t>Share of Electricity Production from Renewables</a:t>
            </a:r>
            <a:endParaRPr sz="1800" dirty="0"/>
          </a:p>
        </p:txBody>
      </p:sp>
      <p:sp>
        <p:nvSpPr>
          <p:cNvPr id="277" name="Google Shape;277;p37"/>
          <p:cNvSpPr txBox="1">
            <a:spLocks noGrp="1"/>
          </p:cNvSpPr>
          <p:nvPr>
            <p:ph type="subTitle" idx="3"/>
          </p:nvPr>
        </p:nvSpPr>
        <p:spPr>
          <a:xfrm>
            <a:off x="1423891" y="3246615"/>
            <a:ext cx="27324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 of Total Electricity Production</a:t>
            </a:r>
            <a:endParaRPr dirty="0"/>
          </a:p>
        </p:txBody>
      </p:sp>
      <p:sp>
        <p:nvSpPr>
          <p:cNvPr id="278" name="Google Shape;278;p37"/>
          <p:cNvSpPr txBox="1">
            <a:spLocks noGrp="1"/>
          </p:cNvSpPr>
          <p:nvPr>
            <p:ph type="subTitle" idx="7"/>
          </p:nvPr>
        </p:nvSpPr>
        <p:spPr>
          <a:xfrm>
            <a:off x="1349760" y="4092635"/>
            <a:ext cx="27324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M</a:t>
            </a:r>
            <a:r>
              <a:rPr lang="en" dirty="0"/>
              <a:t>illion-tonne km of goods</a:t>
            </a:r>
            <a:endParaRPr dirty="0"/>
          </a:p>
        </p:txBody>
      </p:sp>
      <p:cxnSp>
        <p:nvCxnSpPr>
          <p:cNvPr id="279" name="Google Shape;279;p37"/>
          <p:cNvCxnSpPr/>
          <p:nvPr/>
        </p:nvCxnSpPr>
        <p:spPr>
          <a:xfrm>
            <a:off x="4707625" y="982061"/>
            <a:ext cx="1066800" cy="0"/>
          </a:xfrm>
          <a:prstGeom prst="straightConnector1">
            <a:avLst/>
          </a:prstGeom>
          <a:noFill/>
          <a:ln w="38100" cap="flat" cmpd="sng">
            <a:solidFill>
              <a:schemeClr val="accent1"/>
            </a:solidFill>
            <a:prstDash val="solid"/>
            <a:round/>
            <a:headEnd type="none" w="med" len="med"/>
            <a:tailEnd type="none" w="med" len="med"/>
          </a:ln>
        </p:spPr>
      </p:cxnSp>
      <p:sp>
        <p:nvSpPr>
          <p:cNvPr id="2" name="Google Shape;275;p37">
            <a:extLst>
              <a:ext uri="{FF2B5EF4-FFF2-40B4-BE49-F238E27FC236}">
                <a16:creationId xmlns:a16="http://schemas.microsoft.com/office/drawing/2014/main" id="{7C94F649-09C5-0B62-455C-843F60B95CA2}"/>
              </a:ext>
            </a:extLst>
          </p:cNvPr>
          <p:cNvSpPr txBox="1">
            <a:spLocks/>
          </p:cNvSpPr>
          <p:nvPr/>
        </p:nvSpPr>
        <p:spPr>
          <a:xfrm>
            <a:off x="0" y="2247041"/>
            <a:ext cx="9144000" cy="48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1pPr>
            <a:lvl2pPr marL="914400" marR="0" lvl="1" indent="-317500" algn="ctr" rtl="0">
              <a:lnSpc>
                <a:spcPct val="100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2pPr>
            <a:lvl3pPr marL="1371600" marR="0" lvl="2" indent="-317500" algn="ctr" rtl="0">
              <a:lnSpc>
                <a:spcPct val="100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3pPr>
            <a:lvl4pPr marL="1828800" marR="0" lvl="3" indent="-317500" algn="ctr" rtl="0">
              <a:lnSpc>
                <a:spcPct val="100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4pPr>
            <a:lvl5pPr marL="2286000" marR="0" lvl="4" indent="-317500" algn="ctr" rtl="0">
              <a:lnSpc>
                <a:spcPct val="100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5pPr>
            <a:lvl6pPr marL="2743200" marR="0" lvl="5" indent="-317500" algn="ctr" rtl="0">
              <a:lnSpc>
                <a:spcPct val="100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6pPr>
            <a:lvl7pPr marL="3200400" marR="0" lvl="6" indent="-317500" algn="ctr" rtl="0">
              <a:lnSpc>
                <a:spcPct val="100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7pPr>
            <a:lvl8pPr marL="3657600" marR="0" lvl="7" indent="-317500" algn="ctr" rtl="0">
              <a:lnSpc>
                <a:spcPct val="100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8pPr>
            <a:lvl9pPr marL="4114800" marR="0" lvl="8" indent="-317500" algn="ctr" rtl="0">
              <a:lnSpc>
                <a:spcPct val="100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9pPr>
          </a:lstStyle>
          <a:p>
            <a:pPr marL="0" indent="0"/>
            <a:r>
              <a:rPr lang="en-US" sz="2000" dirty="0"/>
              <a:t>----------------------- As a function of -----------------------</a:t>
            </a:r>
          </a:p>
        </p:txBody>
      </p:sp>
      <p:sp>
        <p:nvSpPr>
          <p:cNvPr id="3" name="Google Shape;273;p37">
            <a:extLst>
              <a:ext uri="{FF2B5EF4-FFF2-40B4-BE49-F238E27FC236}">
                <a16:creationId xmlns:a16="http://schemas.microsoft.com/office/drawing/2014/main" id="{7BFD6557-8382-FFB0-1023-E0597D47A7CB}"/>
              </a:ext>
            </a:extLst>
          </p:cNvPr>
          <p:cNvSpPr txBox="1">
            <a:spLocks/>
          </p:cNvSpPr>
          <p:nvPr/>
        </p:nvSpPr>
        <p:spPr>
          <a:xfrm>
            <a:off x="4987709" y="3681679"/>
            <a:ext cx="2732400" cy="527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Lexend Deca"/>
              <a:buNone/>
              <a:defRPr sz="2500" b="0" i="0" u="none" strike="noStrike" cap="none">
                <a:solidFill>
                  <a:schemeClr val="dk1"/>
                </a:solidFill>
                <a:latin typeface="Lexend Deca"/>
                <a:ea typeface="Lexend Deca"/>
                <a:cs typeface="Lexend Deca"/>
                <a:sym typeface="Lexend Deca"/>
              </a:defRPr>
            </a:lvl1pPr>
            <a:lvl2pPr marR="0" lvl="1" algn="ctr" rtl="0">
              <a:lnSpc>
                <a:spcPct val="100000"/>
              </a:lnSpc>
              <a:spcBef>
                <a:spcPts val="0"/>
              </a:spcBef>
              <a:spcAft>
                <a:spcPts val="0"/>
              </a:spcAft>
              <a:buClr>
                <a:schemeClr val="dk1"/>
              </a:buClr>
              <a:buSzPts val="2500"/>
              <a:buFont typeface="Lexend Deca"/>
              <a:buNone/>
              <a:defRPr sz="2500" b="0" i="0" u="none" strike="noStrike" cap="none">
                <a:solidFill>
                  <a:schemeClr val="dk1"/>
                </a:solidFill>
                <a:latin typeface="Lexend Deca"/>
                <a:ea typeface="Lexend Deca"/>
                <a:cs typeface="Lexend Deca"/>
                <a:sym typeface="Lexend Deca"/>
              </a:defRPr>
            </a:lvl2pPr>
            <a:lvl3pPr marR="0" lvl="2" algn="ctr" rtl="0">
              <a:lnSpc>
                <a:spcPct val="100000"/>
              </a:lnSpc>
              <a:spcBef>
                <a:spcPts val="0"/>
              </a:spcBef>
              <a:spcAft>
                <a:spcPts val="0"/>
              </a:spcAft>
              <a:buClr>
                <a:schemeClr val="dk1"/>
              </a:buClr>
              <a:buSzPts val="2500"/>
              <a:buFont typeface="Lexend Deca"/>
              <a:buNone/>
              <a:defRPr sz="2500" b="0" i="0" u="none" strike="noStrike" cap="none">
                <a:solidFill>
                  <a:schemeClr val="dk1"/>
                </a:solidFill>
                <a:latin typeface="Lexend Deca"/>
                <a:ea typeface="Lexend Deca"/>
                <a:cs typeface="Lexend Deca"/>
                <a:sym typeface="Lexend Deca"/>
              </a:defRPr>
            </a:lvl3pPr>
            <a:lvl4pPr marR="0" lvl="3" algn="ctr" rtl="0">
              <a:lnSpc>
                <a:spcPct val="100000"/>
              </a:lnSpc>
              <a:spcBef>
                <a:spcPts val="0"/>
              </a:spcBef>
              <a:spcAft>
                <a:spcPts val="0"/>
              </a:spcAft>
              <a:buClr>
                <a:schemeClr val="dk1"/>
              </a:buClr>
              <a:buSzPts val="2500"/>
              <a:buFont typeface="Lexend Deca"/>
              <a:buNone/>
              <a:defRPr sz="2500" b="0" i="0" u="none" strike="noStrike" cap="none">
                <a:solidFill>
                  <a:schemeClr val="dk1"/>
                </a:solidFill>
                <a:latin typeface="Lexend Deca"/>
                <a:ea typeface="Lexend Deca"/>
                <a:cs typeface="Lexend Deca"/>
                <a:sym typeface="Lexend Deca"/>
              </a:defRPr>
            </a:lvl4pPr>
            <a:lvl5pPr marR="0" lvl="4" algn="ctr" rtl="0">
              <a:lnSpc>
                <a:spcPct val="100000"/>
              </a:lnSpc>
              <a:spcBef>
                <a:spcPts val="0"/>
              </a:spcBef>
              <a:spcAft>
                <a:spcPts val="0"/>
              </a:spcAft>
              <a:buClr>
                <a:schemeClr val="dk1"/>
              </a:buClr>
              <a:buSzPts val="2500"/>
              <a:buFont typeface="Lexend Deca"/>
              <a:buNone/>
              <a:defRPr sz="2500" b="0" i="0" u="none" strike="noStrike" cap="none">
                <a:solidFill>
                  <a:schemeClr val="dk1"/>
                </a:solidFill>
                <a:latin typeface="Lexend Deca"/>
                <a:ea typeface="Lexend Deca"/>
                <a:cs typeface="Lexend Deca"/>
                <a:sym typeface="Lexend Deca"/>
              </a:defRPr>
            </a:lvl5pPr>
            <a:lvl6pPr marR="0" lvl="5" algn="ctr" rtl="0">
              <a:lnSpc>
                <a:spcPct val="100000"/>
              </a:lnSpc>
              <a:spcBef>
                <a:spcPts val="0"/>
              </a:spcBef>
              <a:spcAft>
                <a:spcPts val="0"/>
              </a:spcAft>
              <a:buClr>
                <a:schemeClr val="dk1"/>
              </a:buClr>
              <a:buSzPts val="2500"/>
              <a:buFont typeface="Lexend Deca"/>
              <a:buNone/>
              <a:defRPr sz="2500" b="0" i="0" u="none" strike="noStrike" cap="none">
                <a:solidFill>
                  <a:schemeClr val="dk1"/>
                </a:solidFill>
                <a:latin typeface="Lexend Deca"/>
                <a:ea typeface="Lexend Deca"/>
                <a:cs typeface="Lexend Deca"/>
                <a:sym typeface="Lexend Deca"/>
              </a:defRPr>
            </a:lvl6pPr>
            <a:lvl7pPr marR="0" lvl="6" algn="ctr" rtl="0">
              <a:lnSpc>
                <a:spcPct val="100000"/>
              </a:lnSpc>
              <a:spcBef>
                <a:spcPts val="0"/>
              </a:spcBef>
              <a:spcAft>
                <a:spcPts val="0"/>
              </a:spcAft>
              <a:buClr>
                <a:schemeClr val="dk1"/>
              </a:buClr>
              <a:buSzPts val="2500"/>
              <a:buFont typeface="Lexend Deca"/>
              <a:buNone/>
              <a:defRPr sz="2500" b="0" i="0" u="none" strike="noStrike" cap="none">
                <a:solidFill>
                  <a:schemeClr val="dk1"/>
                </a:solidFill>
                <a:latin typeface="Lexend Deca"/>
                <a:ea typeface="Lexend Deca"/>
                <a:cs typeface="Lexend Deca"/>
                <a:sym typeface="Lexend Deca"/>
              </a:defRPr>
            </a:lvl7pPr>
            <a:lvl8pPr marR="0" lvl="7" algn="ctr" rtl="0">
              <a:lnSpc>
                <a:spcPct val="100000"/>
              </a:lnSpc>
              <a:spcBef>
                <a:spcPts val="0"/>
              </a:spcBef>
              <a:spcAft>
                <a:spcPts val="0"/>
              </a:spcAft>
              <a:buClr>
                <a:schemeClr val="dk1"/>
              </a:buClr>
              <a:buSzPts val="2500"/>
              <a:buFont typeface="Lexend Deca"/>
              <a:buNone/>
              <a:defRPr sz="2500" b="0" i="0" u="none" strike="noStrike" cap="none">
                <a:solidFill>
                  <a:schemeClr val="dk1"/>
                </a:solidFill>
                <a:latin typeface="Lexend Deca"/>
                <a:ea typeface="Lexend Deca"/>
                <a:cs typeface="Lexend Deca"/>
                <a:sym typeface="Lexend Deca"/>
              </a:defRPr>
            </a:lvl8pPr>
            <a:lvl9pPr marR="0" lvl="8" algn="ctr" rtl="0">
              <a:lnSpc>
                <a:spcPct val="100000"/>
              </a:lnSpc>
              <a:spcBef>
                <a:spcPts val="0"/>
              </a:spcBef>
              <a:spcAft>
                <a:spcPts val="0"/>
              </a:spcAft>
              <a:buClr>
                <a:schemeClr val="dk1"/>
              </a:buClr>
              <a:buSzPts val="2500"/>
              <a:buFont typeface="Lexend Deca"/>
              <a:buNone/>
              <a:defRPr sz="2500" b="0" i="0" u="none" strike="noStrike" cap="none">
                <a:solidFill>
                  <a:schemeClr val="dk1"/>
                </a:solidFill>
                <a:latin typeface="Lexend Deca"/>
                <a:ea typeface="Lexend Deca"/>
                <a:cs typeface="Lexend Deca"/>
                <a:sym typeface="Lexend Deca"/>
              </a:defRPr>
            </a:lvl9pPr>
          </a:lstStyle>
          <a:p>
            <a:r>
              <a:rPr lang="en-US" sz="1800" dirty="0"/>
              <a:t>Rail Investment</a:t>
            </a:r>
          </a:p>
        </p:txBody>
      </p:sp>
      <p:sp>
        <p:nvSpPr>
          <p:cNvPr id="4" name="Google Shape;278;p37">
            <a:extLst>
              <a:ext uri="{FF2B5EF4-FFF2-40B4-BE49-F238E27FC236}">
                <a16:creationId xmlns:a16="http://schemas.microsoft.com/office/drawing/2014/main" id="{31E21B84-7D1E-195E-FC67-090594973938}"/>
              </a:ext>
            </a:extLst>
          </p:cNvPr>
          <p:cNvSpPr txBox="1">
            <a:spLocks/>
          </p:cNvSpPr>
          <p:nvPr/>
        </p:nvSpPr>
        <p:spPr>
          <a:xfrm>
            <a:off x="4984696" y="4092635"/>
            <a:ext cx="2732400" cy="48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1pPr>
            <a:lvl2pPr marL="914400" marR="0" lvl="1" indent="-317500" algn="ctr" rtl="0">
              <a:lnSpc>
                <a:spcPct val="100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2pPr>
            <a:lvl3pPr marL="1371600" marR="0" lvl="2" indent="-317500" algn="ctr" rtl="0">
              <a:lnSpc>
                <a:spcPct val="100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3pPr>
            <a:lvl4pPr marL="1828800" marR="0" lvl="3" indent="-317500" algn="ctr" rtl="0">
              <a:lnSpc>
                <a:spcPct val="100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4pPr>
            <a:lvl5pPr marL="2286000" marR="0" lvl="4" indent="-317500" algn="ctr" rtl="0">
              <a:lnSpc>
                <a:spcPct val="100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5pPr>
            <a:lvl6pPr marL="2743200" marR="0" lvl="5" indent="-317500" algn="ctr" rtl="0">
              <a:lnSpc>
                <a:spcPct val="100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6pPr>
            <a:lvl7pPr marL="3200400" marR="0" lvl="6" indent="-317500" algn="ctr" rtl="0">
              <a:lnSpc>
                <a:spcPct val="100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7pPr>
            <a:lvl8pPr marL="3657600" marR="0" lvl="7" indent="-317500" algn="ctr" rtl="0">
              <a:lnSpc>
                <a:spcPct val="100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8pPr>
            <a:lvl9pPr marL="4114800" marR="0" lvl="8" indent="-317500" algn="ctr" rtl="0">
              <a:lnSpc>
                <a:spcPct val="100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9pPr>
          </a:lstStyle>
          <a:p>
            <a:pPr marL="0" indent="0"/>
            <a:r>
              <a:rPr lang="en-US" dirty="0"/>
              <a:t>Euros</a:t>
            </a:r>
          </a:p>
        </p:txBody>
      </p:sp>
      <p:sp>
        <p:nvSpPr>
          <p:cNvPr id="7" name="Google Shape;275;p37">
            <a:extLst>
              <a:ext uri="{FF2B5EF4-FFF2-40B4-BE49-F238E27FC236}">
                <a16:creationId xmlns:a16="http://schemas.microsoft.com/office/drawing/2014/main" id="{F1A5D569-AC82-E246-7137-45E9F5EB769D}"/>
              </a:ext>
            </a:extLst>
          </p:cNvPr>
          <p:cNvSpPr txBox="1">
            <a:spLocks/>
          </p:cNvSpPr>
          <p:nvPr/>
        </p:nvSpPr>
        <p:spPr>
          <a:xfrm>
            <a:off x="0" y="4670012"/>
            <a:ext cx="9144000" cy="48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1pPr>
            <a:lvl2pPr marL="914400" marR="0" lvl="1" indent="-317500" algn="ctr" rtl="0">
              <a:lnSpc>
                <a:spcPct val="100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2pPr>
            <a:lvl3pPr marL="1371600" marR="0" lvl="2" indent="-317500" algn="ctr" rtl="0">
              <a:lnSpc>
                <a:spcPct val="100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3pPr>
            <a:lvl4pPr marL="1828800" marR="0" lvl="3" indent="-317500" algn="ctr" rtl="0">
              <a:lnSpc>
                <a:spcPct val="100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4pPr>
            <a:lvl5pPr marL="2286000" marR="0" lvl="4" indent="-317500" algn="ctr" rtl="0">
              <a:lnSpc>
                <a:spcPct val="100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5pPr>
            <a:lvl6pPr marL="2743200" marR="0" lvl="5" indent="-317500" algn="ctr" rtl="0">
              <a:lnSpc>
                <a:spcPct val="100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6pPr>
            <a:lvl7pPr marL="3200400" marR="0" lvl="6" indent="-317500" algn="ctr" rtl="0">
              <a:lnSpc>
                <a:spcPct val="100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7pPr>
            <a:lvl8pPr marL="3657600" marR="0" lvl="7" indent="-317500" algn="ctr" rtl="0">
              <a:lnSpc>
                <a:spcPct val="100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8pPr>
            <a:lvl9pPr marL="4114800" marR="0" lvl="8" indent="-317500" algn="ctr" rtl="0">
              <a:lnSpc>
                <a:spcPct val="100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9pPr>
          </a:lstStyle>
          <a:p>
            <a:pPr marL="0" indent="0"/>
            <a:r>
              <a:rPr lang="en-US" sz="2000" dirty="0"/>
              <a:t>--------------------------From 1991 to 2021 --------------------------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7487E-A368-6EFE-B6C9-99E4FD5AFB93}"/>
              </a:ext>
            </a:extLst>
          </p:cNvPr>
          <p:cNvSpPr>
            <a:spLocks noGrp="1"/>
          </p:cNvSpPr>
          <p:nvPr>
            <p:ph type="title"/>
          </p:nvPr>
        </p:nvSpPr>
        <p:spPr>
          <a:xfrm>
            <a:off x="720000" y="132179"/>
            <a:ext cx="7704000" cy="572700"/>
          </a:xfrm>
        </p:spPr>
        <p:txBody>
          <a:bodyPr/>
          <a:lstStyle/>
          <a:p>
            <a:r>
              <a:rPr lang="en-US" dirty="0"/>
              <a:t>Countries Analyzed</a:t>
            </a:r>
          </a:p>
        </p:txBody>
      </p:sp>
      <p:sp>
        <p:nvSpPr>
          <p:cNvPr id="3" name="Text Placeholder 2">
            <a:extLst>
              <a:ext uri="{FF2B5EF4-FFF2-40B4-BE49-F238E27FC236}">
                <a16:creationId xmlns:a16="http://schemas.microsoft.com/office/drawing/2014/main" id="{2240BEF5-6FE5-6529-C8A0-6368A5727185}"/>
              </a:ext>
            </a:extLst>
          </p:cNvPr>
          <p:cNvSpPr>
            <a:spLocks noGrp="1"/>
          </p:cNvSpPr>
          <p:nvPr>
            <p:ph type="body" idx="1"/>
          </p:nvPr>
        </p:nvSpPr>
        <p:spPr>
          <a:xfrm>
            <a:off x="6335484" y="1451658"/>
            <a:ext cx="2484025" cy="1580791"/>
          </a:xfrm>
        </p:spPr>
        <p:txBody>
          <a:bodyPr/>
          <a:lstStyle/>
          <a:p>
            <a:pPr marL="139700" indent="0">
              <a:buNone/>
            </a:pPr>
            <a:r>
              <a:rPr lang="en-US" sz="1800" dirty="0"/>
              <a:t>Countries that were common in all data sets were chosen.  Ordered from lowest to highest GDP</a:t>
            </a:r>
          </a:p>
        </p:txBody>
      </p:sp>
      <p:sp>
        <p:nvSpPr>
          <p:cNvPr id="4" name="Text Placeholder 2">
            <a:extLst>
              <a:ext uri="{FF2B5EF4-FFF2-40B4-BE49-F238E27FC236}">
                <a16:creationId xmlns:a16="http://schemas.microsoft.com/office/drawing/2014/main" id="{9BE1FBA0-74A5-9D2A-168A-C0AEC9635B96}"/>
              </a:ext>
            </a:extLst>
          </p:cNvPr>
          <p:cNvSpPr txBox="1">
            <a:spLocks/>
          </p:cNvSpPr>
          <p:nvPr/>
        </p:nvSpPr>
        <p:spPr>
          <a:xfrm>
            <a:off x="644728" y="907245"/>
            <a:ext cx="5298872" cy="2934524"/>
          </a:xfrm>
          <a:prstGeom prst="rect">
            <a:avLst/>
          </a:prstGeom>
          <a:noFill/>
          <a:ln>
            <a:noFill/>
          </a:ln>
        </p:spPr>
        <p:txBody>
          <a:bodyPr spcFirstLastPara="1" wrap="square" lIns="91425" tIns="91425" rIns="91425" bIns="91425" numCol="3"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Catamaran"/>
              <a:buChar char="●"/>
              <a:defRPr sz="1400" b="0" i="0" u="none" strike="noStrike" cap="none">
                <a:solidFill>
                  <a:srgbClr val="434343"/>
                </a:solidFill>
                <a:latin typeface="Catamaran"/>
                <a:ea typeface="Catamaran"/>
                <a:cs typeface="Catamaran"/>
                <a:sym typeface="Catamaran"/>
              </a:defRPr>
            </a:lvl1pPr>
            <a:lvl2pPr marL="914400" marR="0" lvl="1" indent="-317500" algn="l" rtl="0">
              <a:lnSpc>
                <a:spcPct val="115000"/>
              </a:lnSpc>
              <a:spcBef>
                <a:spcPts val="1600"/>
              </a:spcBef>
              <a:spcAft>
                <a:spcPts val="0"/>
              </a:spcAft>
              <a:buClr>
                <a:srgbClr val="434343"/>
              </a:buClr>
              <a:buSzPts val="1400"/>
              <a:buFont typeface="Catamaran"/>
              <a:buChar char="○"/>
              <a:defRPr sz="1400" b="0" i="0" u="none" strike="noStrike" cap="none">
                <a:solidFill>
                  <a:srgbClr val="434343"/>
                </a:solidFill>
                <a:latin typeface="Catamaran"/>
                <a:ea typeface="Catamaran"/>
                <a:cs typeface="Catamaran"/>
                <a:sym typeface="Catamaran"/>
              </a:defRPr>
            </a:lvl2pPr>
            <a:lvl3pPr marL="1371600" marR="0" lvl="2" indent="-317500" algn="l" rtl="0">
              <a:lnSpc>
                <a:spcPct val="115000"/>
              </a:lnSpc>
              <a:spcBef>
                <a:spcPts val="1600"/>
              </a:spcBef>
              <a:spcAft>
                <a:spcPts val="0"/>
              </a:spcAft>
              <a:buClr>
                <a:srgbClr val="434343"/>
              </a:buClr>
              <a:buSzPts val="1400"/>
              <a:buFont typeface="Catamaran"/>
              <a:buChar char="■"/>
              <a:defRPr sz="1400" b="0" i="0" u="none" strike="noStrike" cap="none">
                <a:solidFill>
                  <a:srgbClr val="434343"/>
                </a:solidFill>
                <a:latin typeface="Catamaran"/>
                <a:ea typeface="Catamaran"/>
                <a:cs typeface="Catamaran"/>
                <a:sym typeface="Catamaran"/>
              </a:defRPr>
            </a:lvl3pPr>
            <a:lvl4pPr marL="1828800" marR="0" lvl="3" indent="-317500" algn="l" rtl="0">
              <a:lnSpc>
                <a:spcPct val="115000"/>
              </a:lnSpc>
              <a:spcBef>
                <a:spcPts val="1600"/>
              </a:spcBef>
              <a:spcAft>
                <a:spcPts val="0"/>
              </a:spcAft>
              <a:buClr>
                <a:srgbClr val="434343"/>
              </a:buClr>
              <a:buSzPts val="1400"/>
              <a:buFont typeface="Catamaran"/>
              <a:buChar char="●"/>
              <a:defRPr sz="1400" b="0" i="0" u="none" strike="noStrike" cap="none">
                <a:solidFill>
                  <a:srgbClr val="434343"/>
                </a:solidFill>
                <a:latin typeface="Catamaran"/>
                <a:ea typeface="Catamaran"/>
                <a:cs typeface="Catamaran"/>
                <a:sym typeface="Catamaran"/>
              </a:defRPr>
            </a:lvl4pPr>
            <a:lvl5pPr marL="2286000" marR="0" lvl="4" indent="-317500" algn="l" rtl="0">
              <a:lnSpc>
                <a:spcPct val="115000"/>
              </a:lnSpc>
              <a:spcBef>
                <a:spcPts val="1600"/>
              </a:spcBef>
              <a:spcAft>
                <a:spcPts val="0"/>
              </a:spcAft>
              <a:buClr>
                <a:srgbClr val="434343"/>
              </a:buClr>
              <a:buSzPts val="1400"/>
              <a:buFont typeface="Catamaran"/>
              <a:buChar char="○"/>
              <a:defRPr sz="1400" b="0" i="0" u="none" strike="noStrike" cap="none">
                <a:solidFill>
                  <a:srgbClr val="434343"/>
                </a:solidFill>
                <a:latin typeface="Catamaran"/>
                <a:ea typeface="Catamaran"/>
                <a:cs typeface="Catamaran"/>
                <a:sym typeface="Catamaran"/>
              </a:defRPr>
            </a:lvl5pPr>
            <a:lvl6pPr marL="2743200" marR="0" lvl="5" indent="-317500" algn="l" rtl="0">
              <a:lnSpc>
                <a:spcPct val="115000"/>
              </a:lnSpc>
              <a:spcBef>
                <a:spcPts val="1600"/>
              </a:spcBef>
              <a:spcAft>
                <a:spcPts val="0"/>
              </a:spcAft>
              <a:buClr>
                <a:srgbClr val="434343"/>
              </a:buClr>
              <a:buSzPts val="1400"/>
              <a:buFont typeface="Catamaran"/>
              <a:buChar char="■"/>
              <a:defRPr sz="1400" b="0" i="0" u="none" strike="noStrike" cap="none">
                <a:solidFill>
                  <a:srgbClr val="434343"/>
                </a:solidFill>
                <a:latin typeface="Catamaran"/>
                <a:ea typeface="Catamaran"/>
                <a:cs typeface="Catamaran"/>
                <a:sym typeface="Catamaran"/>
              </a:defRPr>
            </a:lvl6pPr>
            <a:lvl7pPr marL="3200400" marR="0" lvl="6" indent="-317500" algn="l" rtl="0">
              <a:lnSpc>
                <a:spcPct val="115000"/>
              </a:lnSpc>
              <a:spcBef>
                <a:spcPts val="1600"/>
              </a:spcBef>
              <a:spcAft>
                <a:spcPts val="0"/>
              </a:spcAft>
              <a:buClr>
                <a:srgbClr val="434343"/>
              </a:buClr>
              <a:buSzPts val="1400"/>
              <a:buFont typeface="Catamaran"/>
              <a:buChar char="●"/>
              <a:defRPr sz="1400" b="0" i="0" u="none" strike="noStrike" cap="none">
                <a:solidFill>
                  <a:srgbClr val="434343"/>
                </a:solidFill>
                <a:latin typeface="Catamaran"/>
                <a:ea typeface="Catamaran"/>
                <a:cs typeface="Catamaran"/>
                <a:sym typeface="Catamaran"/>
              </a:defRPr>
            </a:lvl7pPr>
            <a:lvl8pPr marL="3657600" marR="0" lvl="7" indent="-317500" algn="l" rtl="0">
              <a:lnSpc>
                <a:spcPct val="115000"/>
              </a:lnSpc>
              <a:spcBef>
                <a:spcPts val="1600"/>
              </a:spcBef>
              <a:spcAft>
                <a:spcPts val="0"/>
              </a:spcAft>
              <a:buClr>
                <a:srgbClr val="434343"/>
              </a:buClr>
              <a:buSzPts val="1400"/>
              <a:buFont typeface="Catamaran"/>
              <a:buChar char="○"/>
              <a:defRPr sz="1400" b="0" i="0" u="none" strike="noStrike" cap="none">
                <a:solidFill>
                  <a:srgbClr val="434343"/>
                </a:solidFill>
                <a:latin typeface="Catamaran"/>
                <a:ea typeface="Catamaran"/>
                <a:cs typeface="Catamaran"/>
                <a:sym typeface="Catamaran"/>
              </a:defRPr>
            </a:lvl8pPr>
            <a:lvl9pPr marL="4114800" marR="0" lvl="8" indent="-317500" algn="l" rtl="0">
              <a:lnSpc>
                <a:spcPct val="115000"/>
              </a:lnSpc>
              <a:spcBef>
                <a:spcPts val="1600"/>
              </a:spcBef>
              <a:spcAft>
                <a:spcPts val="1600"/>
              </a:spcAft>
              <a:buClr>
                <a:srgbClr val="434343"/>
              </a:buClr>
              <a:buSzPts val="1400"/>
              <a:buFont typeface="Catamaran"/>
              <a:buChar char="■"/>
              <a:defRPr sz="1400" b="0" i="0" u="none" strike="noStrike" cap="none">
                <a:solidFill>
                  <a:srgbClr val="434343"/>
                </a:solidFill>
                <a:latin typeface="Catamaran"/>
                <a:ea typeface="Catamaran"/>
                <a:cs typeface="Catamaran"/>
                <a:sym typeface="Catamaran"/>
              </a:defRPr>
            </a:lvl9pPr>
          </a:lstStyle>
          <a:p>
            <a:pPr marL="0" marR="0">
              <a:spcBef>
                <a:spcPts val="0"/>
              </a:spcBef>
              <a:spcAft>
                <a:spcPts val="0"/>
              </a:spcAft>
            </a:pPr>
            <a:r>
              <a:rPr lang="en-US" sz="1600" dirty="0">
                <a:effectLst/>
                <a:latin typeface="Times New Roman" panose="02020603050405020304" pitchFamily="18" charset="0"/>
              </a:rPr>
              <a:t>Iceland</a:t>
            </a:r>
          </a:p>
          <a:p>
            <a:pPr marL="0" marR="0">
              <a:spcBef>
                <a:spcPts val="0"/>
              </a:spcBef>
              <a:spcAft>
                <a:spcPts val="0"/>
              </a:spcAft>
            </a:pPr>
            <a:r>
              <a:rPr lang="en-US" sz="1600" dirty="0">
                <a:effectLst/>
                <a:latin typeface="Times New Roman" panose="02020603050405020304" pitchFamily="18" charset="0"/>
              </a:rPr>
              <a:t>Estonia</a:t>
            </a:r>
          </a:p>
          <a:p>
            <a:pPr marL="0" marR="0">
              <a:spcBef>
                <a:spcPts val="0"/>
              </a:spcBef>
              <a:spcAft>
                <a:spcPts val="0"/>
              </a:spcAft>
            </a:pPr>
            <a:r>
              <a:rPr lang="en-US" sz="1600" dirty="0">
                <a:effectLst/>
                <a:latin typeface="Times New Roman" panose="02020603050405020304" pitchFamily="18" charset="0"/>
              </a:rPr>
              <a:t>Latvia</a:t>
            </a:r>
          </a:p>
          <a:p>
            <a:pPr marL="0" marR="0">
              <a:spcBef>
                <a:spcPts val="0"/>
              </a:spcBef>
              <a:spcAft>
                <a:spcPts val="0"/>
              </a:spcAft>
            </a:pPr>
            <a:r>
              <a:rPr lang="en-US" sz="1600" dirty="0">
                <a:effectLst/>
                <a:latin typeface="Times New Roman" panose="02020603050405020304" pitchFamily="18" charset="0"/>
              </a:rPr>
              <a:t>Luxembourg</a:t>
            </a:r>
          </a:p>
          <a:p>
            <a:pPr marL="0" marR="0">
              <a:spcBef>
                <a:spcPts val="0"/>
              </a:spcBef>
              <a:spcAft>
                <a:spcPts val="0"/>
              </a:spcAft>
            </a:pPr>
            <a:r>
              <a:rPr lang="en-US" sz="1600" dirty="0">
                <a:effectLst/>
                <a:latin typeface="Times New Roman" panose="02020603050405020304" pitchFamily="18" charset="0"/>
              </a:rPr>
              <a:t>Slovenia</a:t>
            </a:r>
          </a:p>
          <a:p>
            <a:pPr marL="0" marR="0">
              <a:spcBef>
                <a:spcPts val="0"/>
              </a:spcBef>
              <a:spcAft>
                <a:spcPts val="0"/>
              </a:spcAft>
            </a:pPr>
            <a:r>
              <a:rPr lang="en-US" sz="1600" dirty="0">
                <a:effectLst/>
                <a:latin typeface="Times New Roman" panose="02020603050405020304" pitchFamily="18" charset="0"/>
              </a:rPr>
              <a:t>Lithuania</a:t>
            </a:r>
          </a:p>
          <a:p>
            <a:pPr marL="0" marR="0">
              <a:spcBef>
                <a:spcPts val="0"/>
              </a:spcBef>
              <a:spcAft>
                <a:spcPts val="0"/>
              </a:spcAft>
            </a:pPr>
            <a:r>
              <a:rPr lang="en-US" sz="1600" dirty="0">
                <a:effectLst/>
                <a:latin typeface="Times New Roman" panose="02020603050405020304" pitchFamily="18" charset="0"/>
              </a:rPr>
              <a:t>New Zealand</a:t>
            </a:r>
          </a:p>
          <a:p>
            <a:pPr marL="0" marR="0">
              <a:spcBef>
                <a:spcPts val="0"/>
              </a:spcBef>
              <a:spcAft>
                <a:spcPts val="0"/>
              </a:spcAft>
            </a:pPr>
            <a:r>
              <a:rPr lang="en-US" sz="1600" dirty="0">
                <a:effectLst/>
                <a:latin typeface="Times New Roman" panose="02020603050405020304" pitchFamily="18" charset="0"/>
              </a:rPr>
              <a:t>Finland</a:t>
            </a:r>
          </a:p>
          <a:p>
            <a:pPr marL="0" marR="0">
              <a:spcBef>
                <a:spcPts val="0"/>
              </a:spcBef>
              <a:spcAft>
                <a:spcPts val="0"/>
              </a:spcAft>
            </a:pPr>
            <a:r>
              <a:rPr lang="en-US" sz="1600" dirty="0">
                <a:effectLst/>
                <a:latin typeface="Times New Roman" panose="02020603050405020304" pitchFamily="18" charset="0"/>
              </a:rPr>
              <a:t>Hungary</a:t>
            </a:r>
          </a:p>
          <a:p>
            <a:pPr marL="0" marR="0">
              <a:spcBef>
                <a:spcPts val="0"/>
              </a:spcBef>
              <a:spcAft>
                <a:spcPts val="0"/>
              </a:spcAft>
            </a:pPr>
            <a:r>
              <a:rPr lang="en-US" sz="1600" dirty="0">
                <a:effectLst/>
                <a:latin typeface="Times New Roman" panose="02020603050405020304" pitchFamily="18" charset="0"/>
              </a:rPr>
              <a:t>Denmark</a:t>
            </a:r>
          </a:p>
          <a:p>
            <a:pPr marL="0" marR="0">
              <a:spcBef>
                <a:spcPts val="0"/>
              </a:spcBef>
              <a:spcAft>
                <a:spcPts val="0"/>
              </a:spcAft>
            </a:pPr>
            <a:r>
              <a:rPr lang="en-US" sz="1600" dirty="0">
                <a:effectLst/>
                <a:latin typeface="Times New Roman" panose="02020603050405020304" pitchFamily="18" charset="0"/>
              </a:rPr>
              <a:t>Greece</a:t>
            </a:r>
          </a:p>
          <a:p>
            <a:pPr marL="0" marR="0">
              <a:spcBef>
                <a:spcPts val="0"/>
              </a:spcBef>
              <a:spcAft>
                <a:spcPts val="0"/>
              </a:spcAft>
            </a:pPr>
            <a:r>
              <a:rPr lang="en-US" sz="1600" dirty="0">
                <a:effectLst/>
                <a:latin typeface="Times New Roman" panose="02020603050405020304" pitchFamily="18" charset="0"/>
              </a:rPr>
              <a:t>Portugal</a:t>
            </a:r>
          </a:p>
          <a:p>
            <a:pPr marL="0" marR="0">
              <a:spcBef>
                <a:spcPts val="0"/>
              </a:spcBef>
              <a:spcAft>
                <a:spcPts val="0"/>
              </a:spcAft>
            </a:pPr>
            <a:r>
              <a:rPr lang="en-US" sz="1600" dirty="0">
                <a:effectLst/>
                <a:latin typeface="Times New Roman" panose="02020603050405020304" pitchFamily="18" charset="0"/>
              </a:rPr>
              <a:t>Norway</a:t>
            </a:r>
          </a:p>
          <a:p>
            <a:pPr marL="0" marR="0">
              <a:spcBef>
                <a:spcPts val="0"/>
              </a:spcBef>
              <a:spcAft>
                <a:spcPts val="0"/>
              </a:spcAft>
            </a:pPr>
            <a:r>
              <a:rPr lang="en-US" sz="1600" dirty="0">
                <a:effectLst/>
                <a:latin typeface="Times New Roman" panose="02020603050405020304" pitchFamily="18" charset="0"/>
              </a:rPr>
              <a:t>Ireland</a:t>
            </a:r>
          </a:p>
          <a:p>
            <a:pPr marL="0" marR="0">
              <a:spcBef>
                <a:spcPts val="0"/>
              </a:spcBef>
              <a:spcAft>
                <a:spcPts val="0"/>
              </a:spcAft>
            </a:pPr>
            <a:r>
              <a:rPr lang="en-US" sz="1600" dirty="0">
                <a:effectLst/>
                <a:latin typeface="Times New Roman" panose="02020603050405020304" pitchFamily="18" charset="0"/>
              </a:rPr>
              <a:t>Czechia</a:t>
            </a:r>
          </a:p>
          <a:p>
            <a:pPr marL="0" marR="0">
              <a:spcBef>
                <a:spcPts val="0"/>
              </a:spcBef>
              <a:spcAft>
                <a:spcPts val="0"/>
              </a:spcAft>
            </a:pPr>
            <a:r>
              <a:rPr lang="en-US" sz="1600" dirty="0">
                <a:effectLst/>
                <a:latin typeface="Times New Roman" panose="02020603050405020304" pitchFamily="18" charset="0"/>
              </a:rPr>
              <a:t>Austria</a:t>
            </a:r>
          </a:p>
          <a:p>
            <a:pPr marL="0" marR="0">
              <a:spcBef>
                <a:spcPts val="0"/>
              </a:spcBef>
              <a:spcAft>
                <a:spcPts val="0"/>
              </a:spcAft>
            </a:pPr>
            <a:r>
              <a:rPr lang="en-US" sz="1600" dirty="0">
                <a:effectLst/>
                <a:latin typeface="Times New Roman" panose="02020603050405020304" pitchFamily="18" charset="0"/>
              </a:rPr>
              <a:t>Sweden</a:t>
            </a:r>
          </a:p>
          <a:p>
            <a:pPr marL="0" marR="0">
              <a:spcBef>
                <a:spcPts val="0"/>
              </a:spcBef>
              <a:spcAft>
                <a:spcPts val="0"/>
              </a:spcAft>
            </a:pPr>
            <a:r>
              <a:rPr lang="en-US" sz="1600" dirty="0">
                <a:effectLst/>
                <a:latin typeface="Times New Roman" panose="02020603050405020304" pitchFamily="18" charset="0"/>
              </a:rPr>
              <a:t>Belgium</a:t>
            </a:r>
          </a:p>
          <a:p>
            <a:pPr marL="0" marR="0">
              <a:spcBef>
                <a:spcPts val="0"/>
              </a:spcBef>
              <a:spcAft>
                <a:spcPts val="0"/>
              </a:spcAft>
            </a:pPr>
            <a:r>
              <a:rPr lang="en-US" sz="1600" dirty="0">
                <a:effectLst/>
                <a:latin typeface="Times New Roman" panose="02020603050405020304" pitchFamily="18" charset="0"/>
              </a:rPr>
              <a:t>Switzerland</a:t>
            </a:r>
          </a:p>
          <a:p>
            <a:pPr marL="0" marR="0">
              <a:spcBef>
                <a:spcPts val="0"/>
              </a:spcBef>
              <a:spcAft>
                <a:spcPts val="0"/>
              </a:spcAft>
            </a:pPr>
            <a:r>
              <a:rPr lang="en-US" sz="1600" dirty="0">
                <a:effectLst/>
                <a:latin typeface="Times New Roman" panose="02020603050405020304" pitchFamily="18" charset="0"/>
              </a:rPr>
              <a:t>Netherlands</a:t>
            </a:r>
          </a:p>
          <a:p>
            <a:pPr marL="0" marR="0">
              <a:spcBef>
                <a:spcPts val="0"/>
              </a:spcBef>
              <a:spcAft>
                <a:spcPts val="0"/>
              </a:spcAft>
            </a:pPr>
            <a:r>
              <a:rPr lang="en-US" sz="1600" dirty="0">
                <a:effectLst/>
                <a:latin typeface="Times New Roman" panose="02020603050405020304" pitchFamily="18" charset="0"/>
              </a:rPr>
              <a:t>Poland</a:t>
            </a:r>
          </a:p>
          <a:p>
            <a:pPr marL="0" marR="0">
              <a:spcBef>
                <a:spcPts val="0"/>
              </a:spcBef>
              <a:spcAft>
                <a:spcPts val="0"/>
              </a:spcAft>
            </a:pPr>
            <a:r>
              <a:rPr lang="en-US" sz="1600" dirty="0">
                <a:effectLst/>
                <a:latin typeface="Times New Roman" panose="02020603050405020304" pitchFamily="18" charset="0"/>
              </a:rPr>
              <a:t>Australia</a:t>
            </a:r>
          </a:p>
          <a:p>
            <a:pPr marL="0" marR="0">
              <a:spcBef>
                <a:spcPts val="0"/>
              </a:spcBef>
              <a:spcAft>
                <a:spcPts val="0"/>
              </a:spcAft>
            </a:pPr>
            <a:r>
              <a:rPr lang="en-US" sz="1600" dirty="0">
                <a:effectLst/>
                <a:latin typeface="Times New Roman" panose="02020603050405020304" pitchFamily="18" charset="0"/>
              </a:rPr>
              <a:t>Canada</a:t>
            </a:r>
          </a:p>
          <a:p>
            <a:pPr marL="0" marR="0">
              <a:spcBef>
                <a:spcPts val="0"/>
              </a:spcBef>
              <a:spcAft>
                <a:spcPts val="0"/>
              </a:spcAft>
            </a:pPr>
            <a:r>
              <a:rPr lang="en-US" sz="1600" dirty="0">
                <a:effectLst/>
                <a:latin typeface="Times New Roman" panose="02020603050405020304" pitchFamily="18" charset="0"/>
              </a:rPr>
              <a:t>Spain</a:t>
            </a:r>
          </a:p>
          <a:p>
            <a:pPr marL="0" marR="0">
              <a:spcBef>
                <a:spcPts val="0"/>
              </a:spcBef>
              <a:spcAft>
                <a:spcPts val="0"/>
              </a:spcAft>
            </a:pPr>
            <a:r>
              <a:rPr lang="en-US" sz="1600" dirty="0">
                <a:effectLst/>
                <a:latin typeface="Times New Roman" panose="02020603050405020304" pitchFamily="18" charset="0"/>
              </a:rPr>
              <a:t>Turkey</a:t>
            </a:r>
          </a:p>
          <a:p>
            <a:pPr marL="0" marR="0">
              <a:spcBef>
                <a:spcPts val="0"/>
              </a:spcBef>
              <a:spcAft>
                <a:spcPts val="0"/>
              </a:spcAft>
            </a:pPr>
            <a:r>
              <a:rPr lang="en-US" sz="1600" dirty="0">
                <a:effectLst/>
                <a:latin typeface="Times New Roman" panose="02020603050405020304" pitchFamily="18" charset="0"/>
              </a:rPr>
              <a:t>Italy</a:t>
            </a:r>
          </a:p>
          <a:p>
            <a:pPr marL="0" marR="0">
              <a:spcBef>
                <a:spcPts val="0"/>
              </a:spcBef>
              <a:spcAft>
                <a:spcPts val="0"/>
              </a:spcAft>
            </a:pPr>
            <a:r>
              <a:rPr lang="en-US" sz="1600" dirty="0">
                <a:effectLst/>
                <a:latin typeface="Times New Roman" panose="02020603050405020304" pitchFamily="18" charset="0"/>
              </a:rPr>
              <a:t>Mexico</a:t>
            </a:r>
          </a:p>
          <a:p>
            <a:pPr marL="0" marR="0">
              <a:spcBef>
                <a:spcPts val="0"/>
              </a:spcBef>
              <a:spcAft>
                <a:spcPts val="0"/>
              </a:spcAft>
            </a:pPr>
            <a:r>
              <a:rPr lang="en-US" sz="1600" dirty="0">
                <a:effectLst/>
                <a:latin typeface="Times New Roman" panose="02020603050405020304" pitchFamily="18" charset="0"/>
              </a:rPr>
              <a:t>France</a:t>
            </a:r>
          </a:p>
          <a:p>
            <a:pPr marL="0" marR="0">
              <a:spcBef>
                <a:spcPts val="0"/>
              </a:spcBef>
              <a:spcAft>
                <a:spcPts val="0"/>
              </a:spcAft>
            </a:pPr>
            <a:r>
              <a:rPr lang="en-US" sz="1600" dirty="0">
                <a:effectLst/>
                <a:latin typeface="Times New Roman" panose="02020603050405020304" pitchFamily="18" charset="0"/>
              </a:rPr>
              <a:t>United Kingdom</a:t>
            </a:r>
          </a:p>
          <a:p>
            <a:pPr marL="0" marR="0">
              <a:spcBef>
                <a:spcPts val="0"/>
              </a:spcBef>
              <a:spcAft>
                <a:spcPts val="0"/>
              </a:spcAft>
            </a:pPr>
            <a:r>
              <a:rPr lang="en-US" sz="1600" dirty="0">
                <a:effectLst/>
                <a:latin typeface="Times New Roman" panose="02020603050405020304" pitchFamily="18" charset="0"/>
              </a:rPr>
              <a:t>Germany</a:t>
            </a:r>
          </a:p>
          <a:p>
            <a:pPr marL="0" marR="0">
              <a:spcBef>
                <a:spcPts val="0"/>
              </a:spcBef>
              <a:spcAft>
                <a:spcPts val="0"/>
              </a:spcAft>
            </a:pPr>
            <a:r>
              <a:rPr lang="en-US" sz="1600" dirty="0">
                <a:effectLst/>
                <a:latin typeface="Times New Roman" panose="02020603050405020304" pitchFamily="18" charset="0"/>
              </a:rPr>
              <a:t>Japan</a:t>
            </a:r>
          </a:p>
          <a:p>
            <a:pPr marL="0" marR="0">
              <a:spcBef>
                <a:spcPts val="0"/>
              </a:spcBef>
              <a:spcAft>
                <a:spcPts val="0"/>
              </a:spcAft>
            </a:pPr>
            <a:r>
              <a:rPr lang="en-US" sz="1600" dirty="0">
                <a:effectLst/>
                <a:latin typeface="Times New Roman" panose="02020603050405020304" pitchFamily="18" charset="0"/>
              </a:rPr>
              <a:t>United States</a:t>
            </a:r>
          </a:p>
          <a:p>
            <a:pPr marL="0" marR="0" indent="0">
              <a:spcBef>
                <a:spcPts val="0"/>
              </a:spcBef>
              <a:spcAft>
                <a:spcPts val="0"/>
              </a:spcAft>
              <a:buNone/>
            </a:pPr>
            <a:endParaRPr lang="en-US" sz="1600" dirty="0">
              <a:effectLst/>
              <a:latin typeface="Times New Roman" panose="02020603050405020304" pitchFamily="18" charset="0"/>
            </a:endParaRPr>
          </a:p>
        </p:txBody>
      </p:sp>
      <p:sp>
        <p:nvSpPr>
          <p:cNvPr id="5" name="TextBox 4">
            <a:extLst>
              <a:ext uri="{FF2B5EF4-FFF2-40B4-BE49-F238E27FC236}">
                <a16:creationId xmlns:a16="http://schemas.microsoft.com/office/drawing/2014/main" id="{543EB877-5F20-3B40-BF6A-070ADF170F96}"/>
              </a:ext>
            </a:extLst>
          </p:cNvPr>
          <p:cNvSpPr txBox="1"/>
          <p:nvPr/>
        </p:nvSpPr>
        <p:spPr>
          <a:xfrm>
            <a:off x="472440" y="3841769"/>
            <a:ext cx="3688080" cy="1169551"/>
          </a:xfrm>
          <a:prstGeom prst="rect">
            <a:avLst/>
          </a:prstGeom>
          <a:noFill/>
        </p:spPr>
        <p:txBody>
          <a:bodyPr wrap="square" rtlCol="0">
            <a:spAutoFit/>
          </a:bodyPr>
          <a:lstStyle/>
          <a:p>
            <a:r>
              <a:rPr lang="en-US" dirty="0">
                <a:solidFill>
                  <a:srgbClr val="434343"/>
                </a:solidFill>
                <a:latin typeface="Catamaran"/>
                <a:cs typeface="Catamaran"/>
                <a:sym typeface="Catamaran"/>
              </a:rPr>
              <a:t>*Limitation: Most of these countries are in Europe. African and Asian countries are underrepresented here as there was not consistent data for all datasets for these countries</a:t>
            </a:r>
          </a:p>
        </p:txBody>
      </p:sp>
      <p:pic>
        <p:nvPicPr>
          <p:cNvPr id="7" name="Picture 6">
            <a:extLst>
              <a:ext uri="{FF2B5EF4-FFF2-40B4-BE49-F238E27FC236}">
                <a16:creationId xmlns:a16="http://schemas.microsoft.com/office/drawing/2014/main" id="{C242CE8F-1EC8-390D-94A1-B306DCF61352}"/>
              </a:ext>
            </a:extLst>
          </p:cNvPr>
          <p:cNvPicPr>
            <a:picLocks noChangeAspect="1"/>
          </p:cNvPicPr>
          <p:nvPr/>
        </p:nvPicPr>
        <p:blipFill>
          <a:blip r:embed="rId2"/>
          <a:stretch>
            <a:fillRect/>
          </a:stretch>
        </p:blipFill>
        <p:spPr>
          <a:xfrm>
            <a:off x="4739950" y="3685218"/>
            <a:ext cx="4331933" cy="1326102"/>
          </a:xfrm>
          <a:prstGeom prst="rect">
            <a:avLst/>
          </a:prstGeom>
        </p:spPr>
      </p:pic>
    </p:spTree>
    <p:extLst>
      <p:ext uri="{BB962C8B-B14F-4D97-AF65-F5344CB8AC3E}">
        <p14:creationId xmlns:p14="http://schemas.microsoft.com/office/powerpoint/2010/main" val="2291775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D99FD85-756D-5AB1-EE2C-47B23228E972}"/>
              </a:ext>
            </a:extLst>
          </p:cNvPr>
          <p:cNvSpPr>
            <a:spLocks noGrp="1"/>
          </p:cNvSpPr>
          <p:nvPr>
            <p:ph type="body" idx="1"/>
          </p:nvPr>
        </p:nvSpPr>
        <p:spPr>
          <a:xfrm>
            <a:off x="919065" y="1001941"/>
            <a:ext cx="7814388" cy="3961733"/>
          </a:xfrm>
        </p:spPr>
        <p:txBody>
          <a:bodyPr/>
          <a:lstStyle/>
          <a:p>
            <a:pPr marL="139700" indent="0">
              <a:buNone/>
            </a:pPr>
            <a:r>
              <a:rPr lang="en-US" sz="1700" b="1" dirty="0"/>
              <a:t>Are there statistically significant relationships between GHG and the other variables?</a:t>
            </a:r>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spcAft>
                <a:spcPts val="500"/>
              </a:spcAft>
              <a:buNone/>
            </a:pPr>
            <a:r>
              <a:rPr lang="en-US" sz="1700" b="1" dirty="0"/>
              <a:t>Is there a periodicity of each indicator that can be used to predict future trend?</a:t>
            </a:r>
          </a:p>
          <a:p>
            <a:pPr marL="139700" indent="0">
              <a:buNone/>
            </a:pPr>
            <a:r>
              <a:rPr lang="en-US" sz="1600" dirty="0"/>
              <a:t>Hypothesis: periodicities may follow a yearly cycle as these variables can be affected by weather/season, budgets/fundings on an annual cycle, etc.</a:t>
            </a:r>
          </a:p>
        </p:txBody>
      </p:sp>
      <p:sp>
        <p:nvSpPr>
          <p:cNvPr id="5" name="TextBox 4">
            <a:extLst>
              <a:ext uri="{FF2B5EF4-FFF2-40B4-BE49-F238E27FC236}">
                <a16:creationId xmlns:a16="http://schemas.microsoft.com/office/drawing/2014/main" id="{96FC64A2-D094-00E2-99B3-A3CC1D69B6DE}"/>
              </a:ext>
            </a:extLst>
          </p:cNvPr>
          <p:cNvSpPr txBox="1"/>
          <p:nvPr/>
        </p:nvSpPr>
        <p:spPr>
          <a:xfrm>
            <a:off x="919066" y="1655587"/>
            <a:ext cx="7704000" cy="2338076"/>
          </a:xfrm>
          <a:prstGeom prst="rect">
            <a:avLst/>
          </a:prstGeom>
          <a:noFill/>
        </p:spPr>
        <p:txBody>
          <a:bodyPr wrap="square">
            <a:spAutoFit/>
          </a:bodyPr>
          <a:lstStyle/>
          <a:p>
            <a:pPr marL="342900" indent="-342900" algn="l">
              <a:lnSpc>
                <a:spcPct val="114000"/>
              </a:lnSpc>
              <a:buFont typeface="Catamaran" panose="020B0604020202020204" charset="0"/>
              <a:buChar char="●"/>
            </a:pPr>
            <a:r>
              <a:rPr lang="en-US" sz="1600" dirty="0">
                <a:solidFill>
                  <a:srgbClr val="434343"/>
                </a:solidFill>
                <a:latin typeface="Catamaran" panose="020B0604020202020204" charset="0"/>
                <a:cs typeface="Catamaran" panose="020B0604020202020204" charset="0"/>
                <a:sym typeface="Catamaran"/>
              </a:rPr>
              <a:t>There will be a </a:t>
            </a:r>
            <a:r>
              <a:rPr lang="en-US" sz="1600" u="sng" dirty="0">
                <a:solidFill>
                  <a:srgbClr val="434343"/>
                </a:solidFill>
                <a:latin typeface="Catamaran" panose="020B0604020202020204" charset="0"/>
                <a:cs typeface="Catamaran" panose="020B0604020202020204" charset="0"/>
                <a:sym typeface="Catamaran"/>
              </a:rPr>
              <a:t>negative correlation </a:t>
            </a:r>
            <a:r>
              <a:rPr lang="en-US" sz="1600" dirty="0">
                <a:solidFill>
                  <a:srgbClr val="434343"/>
                </a:solidFill>
                <a:latin typeface="Catamaran" panose="020B0604020202020204" charset="0"/>
                <a:cs typeface="Catamaran" panose="020B0604020202020204" charset="0"/>
                <a:sym typeface="Catamaran"/>
              </a:rPr>
              <a:t>between investments in clean energy &amp; infrastructure and GHG</a:t>
            </a:r>
          </a:p>
          <a:p>
            <a:pPr marL="800100" lvl="1" indent="-342900" algn="l">
              <a:lnSpc>
                <a:spcPct val="114000"/>
              </a:lnSpc>
              <a:buFont typeface="Catamaran" panose="020B0604020202020204" charset="0"/>
              <a:buChar char="●"/>
            </a:pPr>
            <a:r>
              <a:rPr lang="en-US" sz="1600" dirty="0">
                <a:solidFill>
                  <a:srgbClr val="434343"/>
                </a:solidFill>
                <a:latin typeface="Catamaran" panose="020B0604020202020204" charset="0"/>
                <a:cs typeface="Catamaran" panose="020B0604020202020204" charset="0"/>
                <a:sym typeface="Catamaran"/>
              </a:rPr>
              <a:t>Renewable electricity share</a:t>
            </a:r>
          </a:p>
          <a:p>
            <a:pPr marL="800100" lvl="1" indent="-342900" algn="l">
              <a:lnSpc>
                <a:spcPct val="114000"/>
              </a:lnSpc>
              <a:buFont typeface="Catamaran" panose="020B0604020202020204" charset="0"/>
              <a:buChar char="●"/>
            </a:pPr>
            <a:r>
              <a:rPr lang="en-US" sz="1600" dirty="0">
                <a:solidFill>
                  <a:srgbClr val="434343"/>
                </a:solidFill>
                <a:latin typeface="Catamaran" panose="020B0604020202020204" charset="0"/>
                <a:cs typeface="Catamaran" panose="020B0604020202020204" charset="0"/>
                <a:sym typeface="Catamaran"/>
              </a:rPr>
              <a:t>R&amp;D spending</a:t>
            </a:r>
          </a:p>
          <a:p>
            <a:pPr marL="800100" lvl="1" indent="-342900" algn="l">
              <a:lnSpc>
                <a:spcPct val="114000"/>
              </a:lnSpc>
              <a:buFont typeface="Catamaran" panose="020B0604020202020204" charset="0"/>
              <a:buChar char="●"/>
            </a:pPr>
            <a:r>
              <a:rPr lang="en-US" sz="1600" dirty="0">
                <a:solidFill>
                  <a:srgbClr val="434343"/>
                </a:solidFill>
                <a:latin typeface="Catamaran" panose="020B0604020202020204" charset="0"/>
                <a:cs typeface="Catamaran" panose="020B0604020202020204" charset="0"/>
                <a:sym typeface="Catamaran"/>
              </a:rPr>
              <a:t>Rail Investment</a:t>
            </a:r>
          </a:p>
          <a:p>
            <a:pPr marL="342900" indent="-342900" algn="l">
              <a:lnSpc>
                <a:spcPct val="114000"/>
              </a:lnSpc>
              <a:buFont typeface="Catamaran" panose="020B0604020202020204" charset="0"/>
              <a:buChar char="●"/>
            </a:pPr>
            <a:r>
              <a:rPr lang="en-US" sz="1600" dirty="0">
                <a:solidFill>
                  <a:srgbClr val="434343"/>
                </a:solidFill>
                <a:latin typeface="Catamaran" panose="020B0604020202020204" charset="0"/>
                <a:cs typeface="Catamaran" panose="020B0604020202020204" charset="0"/>
                <a:sym typeface="Catamaran"/>
              </a:rPr>
              <a:t>There will be </a:t>
            </a:r>
            <a:r>
              <a:rPr lang="en-US" sz="1600">
                <a:solidFill>
                  <a:srgbClr val="434343"/>
                </a:solidFill>
                <a:latin typeface="Catamaran" panose="020B0604020202020204" charset="0"/>
                <a:cs typeface="Catamaran" panose="020B0604020202020204" charset="0"/>
                <a:sym typeface="Catamaran"/>
              </a:rPr>
              <a:t>a </a:t>
            </a:r>
            <a:r>
              <a:rPr lang="en-US" sz="1600" u="sng">
                <a:solidFill>
                  <a:srgbClr val="434343"/>
                </a:solidFill>
                <a:latin typeface="Catamaran" panose="020B0604020202020204" charset="0"/>
                <a:cs typeface="Catamaran" panose="020B0604020202020204" charset="0"/>
                <a:sym typeface="Catamaran"/>
              </a:rPr>
              <a:t>positive </a:t>
            </a:r>
            <a:r>
              <a:rPr lang="en-US" sz="1600" u="sng" dirty="0">
                <a:solidFill>
                  <a:srgbClr val="434343"/>
                </a:solidFill>
                <a:latin typeface="Catamaran" panose="020B0604020202020204" charset="0"/>
                <a:cs typeface="Catamaran" panose="020B0604020202020204" charset="0"/>
                <a:sym typeface="Catamaran"/>
              </a:rPr>
              <a:t>correlation </a:t>
            </a:r>
            <a:r>
              <a:rPr lang="en-US" sz="1600" dirty="0">
                <a:solidFill>
                  <a:srgbClr val="434343"/>
                </a:solidFill>
                <a:latin typeface="Catamaran" panose="020B0604020202020204" charset="0"/>
                <a:cs typeface="Catamaran" panose="020B0604020202020204" charset="0"/>
                <a:sym typeface="Catamaran"/>
              </a:rPr>
              <a:t>between amount of goods transported and GHG</a:t>
            </a:r>
          </a:p>
          <a:p>
            <a:pPr marL="800100" lvl="1" indent="-342900" algn="l">
              <a:lnSpc>
                <a:spcPct val="114000"/>
              </a:lnSpc>
              <a:buFont typeface="Catamaran" panose="020B0604020202020204" charset="0"/>
              <a:buChar char="●"/>
            </a:pPr>
            <a:r>
              <a:rPr lang="en-US" sz="1600" dirty="0">
                <a:solidFill>
                  <a:srgbClr val="434343"/>
                </a:solidFill>
                <a:latin typeface="Catamaran" panose="020B0604020202020204" charset="0"/>
                <a:cs typeface="Catamaran" panose="020B0604020202020204" charset="0"/>
                <a:sym typeface="Catamaran"/>
              </a:rPr>
              <a:t>Rail freight</a:t>
            </a:r>
          </a:p>
          <a:p>
            <a:pPr marL="800100" lvl="1" indent="-342900" algn="l">
              <a:lnSpc>
                <a:spcPct val="114000"/>
              </a:lnSpc>
              <a:buFont typeface="Catamaran" panose="020B0604020202020204" charset="0"/>
              <a:buChar char="●"/>
            </a:pPr>
            <a:r>
              <a:rPr lang="en-US" sz="1600" dirty="0">
                <a:solidFill>
                  <a:srgbClr val="434343"/>
                </a:solidFill>
                <a:latin typeface="Catamaran" panose="020B0604020202020204" charset="0"/>
                <a:cs typeface="Catamaran" panose="020B0604020202020204" charset="0"/>
                <a:sym typeface="Catamaran"/>
              </a:rPr>
              <a:t>Road freight</a:t>
            </a:r>
            <a:endParaRPr lang="en-US" dirty="0">
              <a:solidFill>
                <a:srgbClr val="434343"/>
              </a:solidFill>
              <a:latin typeface="Catamaran" panose="020B0604020202020204" charset="0"/>
              <a:cs typeface="Catamaran" panose="020B0604020202020204" charset="0"/>
              <a:sym typeface="Catamaran"/>
            </a:endParaRPr>
          </a:p>
        </p:txBody>
      </p:sp>
      <p:sp>
        <p:nvSpPr>
          <p:cNvPr id="2" name="Title 1">
            <a:extLst>
              <a:ext uri="{FF2B5EF4-FFF2-40B4-BE49-F238E27FC236}">
                <a16:creationId xmlns:a16="http://schemas.microsoft.com/office/drawing/2014/main" id="{0D60880A-7D04-D1A0-5926-A253FF42ED2F}"/>
              </a:ext>
            </a:extLst>
          </p:cNvPr>
          <p:cNvSpPr>
            <a:spLocks noGrp="1"/>
          </p:cNvSpPr>
          <p:nvPr>
            <p:ph type="title"/>
          </p:nvPr>
        </p:nvSpPr>
        <p:spPr>
          <a:xfrm>
            <a:off x="720000" y="179825"/>
            <a:ext cx="7704000" cy="572700"/>
          </a:xfrm>
        </p:spPr>
        <p:txBody>
          <a:bodyPr/>
          <a:lstStyle/>
          <a:p>
            <a:r>
              <a:rPr lang="en-US" dirty="0"/>
              <a:t>Hypotheses</a:t>
            </a:r>
          </a:p>
        </p:txBody>
      </p:sp>
    </p:spTree>
    <p:extLst>
      <p:ext uri="{BB962C8B-B14F-4D97-AF65-F5344CB8AC3E}">
        <p14:creationId xmlns:p14="http://schemas.microsoft.com/office/powerpoint/2010/main" val="1607199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156B2-610A-81B9-F75B-5BBDA3C9A74C}"/>
              </a:ext>
            </a:extLst>
          </p:cNvPr>
          <p:cNvSpPr>
            <a:spLocks noGrp="1"/>
          </p:cNvSpPr>
          <p:nvPr>
            <p:ph type="ctrTitle"/>
          </p:nvPr>
        </p:nvSpPr>
        <p:spPr/>
        <p:txBody>
          <a:bodyPr/>
          <a:lstStyle/>
          <a:p>
            <a:r>
              <a:rPr lang="en-US" dirty="0"/>
              <a:t>Preliminary Data Analysis</a:t>
            </a:r>
          </a:p>
        </p:txBody>
      </p:sp>
      <p:sp>
        <p:nvSpPr>
          <p:cNvPr id="3" name="Subtitle 2">
            <a:extLst>
              <a:ext uri="{FF2B5EF4-FFF2-40B4-BE49-F238E27FC236}">
                <a16:creationId xmlns:a16="http://schemas.microsoft.com/office/drawing/2014/main" id="{85031FF6-0219-DB7E-0B2B-E0DCE5D9C02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79009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9483B-9473-B13F-E4A5-D08EFFDBB2EF}"/>
              </a:ext>
            </a:extLst>
          </p:cNvPr>
          <p:cNvSpPr>
            <a:spLocks noGrp="1"/>
          </p:cNvSpPr>
          <p:nvPr>
            <p:ph type="title"/>
          </p:nvPr>
        </p:nvSpPr>
        <p:spPr>
          <a:xfrm>
            <a:off x="154260" y="179825"/>
            <a:ext cx="8835480" cy="572700"/>
          </a:xfrm>
        </p:spPr>
        <p:txBody>
          <a:bodyPr/>
          <a:lstStyle/>
          <a:p>
            <a:r>
              <a:rPr lang="en-US" dirty="0"/>
              <a:t>Time Series - GHG</a:t>
            </a:r>
          </a:p>
        </p:txBody>
      </p:sp>
      <p:sp>
        <p:nvSpPr>
          <p:cNvPr id="3" name="Text Placeholder 2">
            <a:extLst>
              <a:ext uri="{FF2B5EF4-FFF2-40B4-BE49-F238E27FC236}">
                <a16:creationId xmlns:a16="http://schemas.microsoft.com/office/drawing/2014/main" id="{47DDA446-6B84-00F8-65F7-9EC07D0F7F17}"/>
              </a:ext>
            </a:extLst>
          </p:cNvPr>
          <p:cNvSpPr>
            <a:spLocks noGrp="1"/>
          </p:cNvSpPr>
          <p:nvPr>
            <p:ph type="body" idx="1"/>
          </p:nvPr>
        </p:nvSpPr>
        <p:spPr/>
        <p:txBody>
          <a:bodyPr/>
          <a:lstStyle/>
          <a:p>
            <a:endParaRPr lang="en-US"/>
          </a:p>
        </p:txBody>
      </p:sp>
      <p:pic>
        <p:nvPicPr>
          <p:cNvPr id="4" name="Picture">
            <a:extLst>
              <a:ext uri="{FF2B5EF4-FFF2-40B4-BE49-F238E27FC236}">
                <a16:creationId xmlns:a16="http://schemas.microsoft.com/office/drawing/2014/main" id="{15831B30-E6B7-891A-9B02-F7EEF840CB89}"/>
              </a:ext>
            </a:extLst>
          </p:cNvPr>
          <p:cNvPicPr>
            <a:picLocks noChangeAspect="1"/>
          </p:cNvPicPr>
          <p:nvPr/>
        </p:nvPicPr>
        <p:blipFill rotWithShape="1">
          <a:blip r:embed="rId2">
            <a:extLst>
              <a:ext uri="{28A0092B-C50C-407E-A947-70E740481C1C}">
                <a14:useLocalDpi xmlns:a14="http://schemas.microsoft.com/office/drawing/2010/main" val="0"/>
              </a:ext>
            </a:extLst>
          </a:blip>
          <a:srcRect l="9458" t="4450" r="8525" b="6024"/>
          <a:stretch/>
        </p:blipFill>
        <p:spPr>
          <a:xfrm>
            <a:off x="655784" y="997465"/>
            <a:ext cx="7832431" cy="3966210"/>
          </a:xfrm>
          <a:prstGeom prst="rect">
            <a:avLst/>
          </a:prstGeom>
        </p:spPr>
      </p:pic>
    </p:spTree>
    <p:extLst>
      <p:ext uri="{BB962C8B-B14F-4D97-AF65-F5344CB8AC3E}">
        <p14:creationId xmlns:p14="http://schemas.microsoft.com/office/powerpoint/2010/main" val="2478015683"/>
      </p:ext>
    </p:extLst>
  </p:cSld>
  <p:clrMapOvr>
    <a:masterClrMapping/>
  </p:clrMapOvr>
</p:sld>
</file>

<file path=ppt/theme/theme1.xml><?xml version="1.0" encoding="utf-8"?>
<a:theme xmlns:a="http://schemas.openxmlformats.org/drawingml/2006/main" name="Pastel Minimalist Elegant Lines Portfolio by Slidesgo">
  <a:themeElements>
    <a:clrScheme name="Simple Light">
      <a:dk1>
        <a:srgbClr val="191919"/>
      </a:dk1>
      <a:lt1>
        <a:srgbClr val="E7E4F1"/>
      </a:lt1>
      <a:dk2>
        <a:srgbClr val="F5F3ED"/>
      </a:dk2>
      <a:lt2>
        <a:srgbClr val="FFE0A7"/>
      </a:lt2>
      <a:accent1>
        <a:srgbClr val="F9CFD0"/>
      </a:accent1>
      <a:accent2>
        <a:srgbClr val="D9CFDE"/>
      </a:accent2>
      <a:accent3>
        <a:srgbClr val="D2DAE9"/>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TotalTime>
  <Words>1379</Words>
  <Application>Microsoft Office PowerPoint</Application>
  <PresentationFormat>On-screen Show (16:9)</PresentationFormat>
  <Paragraphs>192</Paragraphs>
  <Slides>34</Slides>
  <Notes>20</Notes>
  <HiddenSlides>4</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Lexend Deca</vt:lpstr>
      <vt:lpstr>Arial</vt:lpstr>
      <vt:lpstr>Catamaran</vt:lpstr>
      <vt:lpstr>Wingdings</vt:lpstr>
      <vt:lpstr>Bebas Neue</vt:lpstr>
      <vt:lpstr>Times New Roman</vt:lpstr>
      <vt:lpstr>Kalinga</vt:lpstr>
      <vt:lpstr>Pastel Minimalist Elegant Lines Portfolio by Slidesgo</vt:lpstr>
      <vt:lpstr>Analyzing Greenhouse Gas Emissions and Correlations by Country</vt:lpstr>
      <vt:lpstr>Introduction</vt:lpstr>
      <vt:lpstr>Overview</vt:lpstr>
      <vt:lpstr>Data Source</vt:lpstr>
      <vt:lpstr>Variables Analyzed</vt:lpstr>
      <vt:lpstr>Countries Analyzed</vt:lpstr>
      <vt:lpstr>Hypotheses</vt:lpstr>
      <vt:lpstr>Preliminary Data Analysis</vt:lpstr>
      <vt:lpstr>Time Series - GHG</vt:lpstr>
      <vt:lpstr>Time Series – Renewable Electricity</vt:lpstr>
      <vt:lpstr>Time Series – Freight</vt:lpstr>
      <vt:lpstr>Boxplot of Greenhouse Gas Emissions</vt:lpstr>
      <vt:lpstr>Correlation Analysis</vt:lpstr>
      <vt:lpstr>Correlation Analysis of GHG vs. Share of Renewable Electricity </vt:lpstr>
      <vt:lpstr>Correlation Analysis of GHG vs. R&amp;D Spending </vt:lpstr>
      <vt:lpstr>Correlation Analysis of GHG vs. Rail Freight</vt:lpstr>
      <vt:lpstr>Correlation Analysis of GHG vs. Road Freight </vt:lpstr>
      <vt:lpstr>Correlation Analysis of GHG vs.  Rail Investment </vt:lpstr>
      <vt:lpstr>Error Analysis</vt:lpstr>
      <vt:lpstr>Error Analysis: Bootstrapping Correlation Coefficients</vt:lpstr>
      <vt:lpstr>Conclusions – Correlation Analyses</vt:lpstr>
      <vt:lpstr>Periodograms</vt:lpstr>
      <vt:lpstr>Periodograms for Selected Countries</vt:lpstr>
      <vt:lpstr>Australia</vt:lpstr>
      <vt:lpstr>Japan</vt:lpstr>
      <vt:lpstr>China</vt:lpstr>
      <vt:lpstr>Latvia</vt:lpstr>
      <vt:lpstr>Hungary</vt:lpstr>
      <vt:lpstr>Mexico</vt:lpstr>
      <vt:lpstr>United States</vt:lpstr>
      <vt:lpstr>Belgium</vt:lpstr>
      <vt:lpstr>Conclusions - Periodograms</vt:lpstr>
      <vt:lpstr>Limitations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Analyzing Greenhouse Gas Emissions and Correlations by Country</dc:title>
  <cp:lastModifiedBy>Goel, Risha</cp:lastModifiedBy>
  <cp:revision>1</cp:revision>
  <dcterms:modified xsi:type="dcterms:W3CDTF">2024-04-18T19:09:04Z</dcterms:modified>
</cp:coreProperties>
</file>