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rimson Text" panose="020B0604020202020204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</p:embeddedFont>
    <p:embeddedFont>
      <p:font typeface="Mako" panose="020B0604020202020204" charset="0"/>
      <p:regular r:id="rId22"/>
    </p:embeddedFont>
    <p:embeddedFont>
      <p:font typeface="Merriweather Light" panose="00000400000000000000" pitchFamily="2" charset="0"/>
      <p:regular r:id="rId23"/>
      <p:bold r:id="rId24"/>
      <p:italic r:id="rId25"/>
      <p:bold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Open Sans SemiBold" panose="020B0706030804020204" pitchFamily="34" charset="0"/>
      <p:regular r:id="rId35"/>
      <p:bold r:id="rId36"/>
      <p:italic r:id="rId37"/>
      <p:boldItalic r:id="rId38"/>
    </p:embeddedFont>
    <p:embeddedFont>
      <p:font typeface="Russo One" panose="020B0604020202020204" charset="0"/>
      <p:regular r:id="rId39"/>
    </p:embeddedFont>
    <p:embeddedFont>
      <p:font typeface="Vidaloka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6eda7cee2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6eda7cee2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6eda7cee2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26eda7cee2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6eda7cee2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26eda7cee2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6eda7cee2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26eda7cee2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6eda7cee2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26eda7cee22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6eda7cee2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26eda7cee2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6eda7cee2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26eda7cee2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6eda7cee2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26eda7cee2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6eda7cee2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26eda7cee2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6eda7cee2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26eda7cee2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6eda7cee2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6eda7cee2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6eda7cee2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6eda7cee2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6eda7cee2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6eda7cee2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6eda7cee2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26eda7cee2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345363"/>
            <a:ext cx="77175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1514325" y="318864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200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2" hasCustomPrompt="1"/>
          </p:nvPr>
        </p:nvSpPr>
        <p:spPr>
          <a:xfrm>
            <a:off x="14826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720000" y="2081199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3"/>
          </p:nvPr>
        </p:nvSpPr>
        <p:spPr>
          <a:xfrm>
            <a:off x="34038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4" hasCustomPrompt="1"/>
          </p:nvPr>
        </p:nvSpPr>
        <p:spPr>
          <a:xfrm>
            <a:off x="41664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5"/>
          </p:nvPr>
        </p:nvSpPr>
        <p:spPr>
          <a:xfrm>
            <a:off x="34038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 idx="6"/>
          </p:nvPr>
        </p:nvSpPr>
        <p:spPr>
          <a:xfrm>
            <a:off x="60876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7" hasCustomPrompt="1"/>
          </p:nvPr>
        </p:nvSpPr>
        <p:spPr>
          <a:xfrm>
            <a:off x="68502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60876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9"/>
          </p:nvPr>
        </p:nvSpPr>
        <p:spPr>
          <a:xfrm>
            <a:off x="7200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13" hasCustomPrompt="1"/>
          </p:nvPr>
        </p:nvSpPr>
        <p:spPr>
          <a:xfrm>
            <a:off x="14826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4"/>
          </p:nvPr>
        </p:nvSpPr>
        <p:spPr>
          <a:xfrm>
            <a:off x="7200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15"/>
          </p:nvPr>
        </p:nvSpPr>
        <p:spPr>
          <a:xfrm>
            <a:off x="34038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16" hasCustomPrompt="1"/>
          </p:nvPr>
        </p:nvSpPr>
        <p:spPr>
          <a:xfrm>
            <a:off x="41664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7"/>
          </p:nvPr>
        </p:nvSpPr>
        <p:spPr>
          <a:xfrm>
            <a:off x="34038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18"/>
          </p:nvPr>
        </p:nvSpPr>
        <p:spPr>
          <a:xfrm>
            <a:off x="60876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 idx="19" hasCustomPrompt="1"/>
          </p:nvPr>
        </p:nvSpPr>
        <p:spPr>
          <a:xfrm>
            <a:off x="68502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20"/>
          </p:nvPr>
        </p:nvSpPr>
        <p:spPr>
          <a:xfrm>
            <a:off x="60876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99900" y="282126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699900" y="1675902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994850" y="1482825"/>
            <a:ext cx="51543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4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3742850" y="1549875"/>
            <a:ext cx="45450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1"/>
          </p:nvPr>
        </p:nvSpPr>
        <p:spPr>
          <a:xfrm>
            <a:off x="3742850" y="3039213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0" name="Google Shape;140;p1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1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1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19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" name="Google Shape;145;p19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5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1677925" y="2511803"/>
            <a:ext cx="3714900" cy="80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 idx="2" hasCustomPrompt="1"/>
          </p:nvPr>
        </p:nvSpPr>
        <p:spPr>
          <a:xfrm>
            <a:off x="3741925" y="148469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831625" y="3244000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0" name="Google Shape;150;p20"/>
          <p:cNvCxnSpPr/>
          <p:nvPr/>
        </p:nvCxnSpPr>
        <p:spPr>
          <a:xfrm rot="10800000">
            <a:off x="-30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20"/>
          <p:cNvCxnSpPr/>
          <p:nvPr/>
        </p:nvCxnSpPr>
        <p:spPr>
          <a:xfrm rot="10800000">
            <a:off x="-30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0"/>
          <p:cNvCxnSpPr/>
          <p:nvPr/>
        </p:nvCxnSpPr>
        <p:spPr>
          <a:xfrm>
            <a:off x="-11287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20"/>
          <p:cNvCxnSpPr/>
          <p:nvPr/>
        </p:nvCxnSpPr>
        <p:spPr>
          <a:xfrm>
            <a:off x="790872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14550" y="2366272"/>
            <a:ext cx="3714900" cy="81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291400" y="3076675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56" name="Google Shape;156;p2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2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1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6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2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2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2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2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7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1877475" y="445025"/>
            <a:ext cx="538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1"/>
          </p:nvPr>
        </p:nvSpPr>
        <p:spPr>
          <a:xfrm>
            <a:off x="3226708" y="14053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2"/>
          </p:nvPr>
        </p:nvSpPr>
        <p:spPr>
          <a:xfrm>
            <a:off x="3226708" y="18064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3"/>
          </p:nvPr>
        </p:nvSpPr>
        <p:spPr>
          <a:xfrm>
            <a:off x="719108" y="14053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4"/>
          </p:nvPr>
        </p:nvSpPr>
        <p:spPr>
          <a:xfrm>
            <a:off x="719108" y="18064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5"/>
          </p:nvPr>
        </p:nvSpPr>
        <p:spPr>
          <a:xfrm>
            <a:off x="3226708" y="3171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ubTitle" idx="6"/>
          </p:nvPr>
        </p:nvSpPr>
        <p:spPr>
          <a:xfrm>
            <a:off x="3226708" y="3565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7"/>
          </p:nvPr>
        </p:nvSpPr>
        <p:spPr>
          <a:xfrm>
            <a:off x="719108" y="3171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ubTitle" idx="8"/>
          </p:nvPr>
        </p:nvSpPr>
        <p:spPr>
          <a:xfrm>
            <a:off x="719158" y="3565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7" name="Google Shape;177;p2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2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2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2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2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2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5547900" y="3007750"/>
            <a:ext cx="2883000" cy="15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19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 hasCustomPrompt="1"/>
          </p:nvPr>
        </p:nvSpPr>
        <p:spPr>
          <a:xfrm>
            <a:off x="713225" y="1345375"/>
            <a:ext cx="61203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7" name="Google Shape;187;p25"/>
          <p:cNvSpPr txBox="1">
            <a:spLocks noGrp="1"/>
          </p:cNvSpPr>
          <p:nvPr>
            <p:ph type="subTitle" idx="1"/>
          </p:nvPr>
        </p:nvSpPr>
        <p:spPr>
          <a:xfrm>
            <a:off x="713225" y="318864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88" name="Google Shape;188;p2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2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25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25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4956100" y="2467375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title" idx="2" hasCustomPrompt="1"/>
          </p:nvPr>
        </p:nvSpPr>
        <p:spPr>
          <a:xfrm>
            <a:off x="4956100" y="14023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95" name="Google Shape;195;p26"/>
          <p:cNvSpPr txBox="1">
            <a:spLocks noGrp="1"/>
          </p:cNvSpPr>
          <p:nvPr>
            <p:ph type="subTitle" idx="1"/>
          </p:nvPr>
        </p:nvSpPr>
        <p:spPr>
          <a:xfrm>
            <a:off x="4956100" y="3116275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6" name="Google Shape;196;p2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2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26"/>
          <p:cNvCxnSpPr/>
          <p:nvPr/>
        </p:nvCxnSpPr>
        <p:spPr>
          <a:xfrm>
            <a:off x="-209600" y="2402450"/>
            <a:ext cx="3144300" cy="2789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0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373850" y="944250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title" idx="2" hasCustomPrompt="1"/>
          </p:nvPr>
        </p:nvSpPr>
        <p:spPr>
          <a:xfrm>
            <a:off x="2294850" y="1096650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202" name="Google Shape;202;p27"/>
          <p:cNvSpPr txBox="1">
            <a:spLocks noGrp="1"/>
          </p:cNvSpPr>
          <p:nvPr>
            <p:ph type="subTitle" idx="1"/>
          </p:nvPr>
        </p:nvSpPr>
        <p:spPr>
          <a:xfrm>
            <a:off x="4373850" y="1593150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3" name="Google Shape;203;p2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2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2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7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7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1043725" y="922567"/>
            <a:ext cx="3123000" cy="22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subTitle" idx="1"/>
          </p:nvPr>
        </p:nvSpPr>
        <p:spPr>
          <a:xfrm>
            <a:off x="1043725" y="3360938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12" name="Google Shape;212;p2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2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Google Shape;214;p28"/>
          <p:cNvCxnSpPr/>
          <p:nvPr/>
        </p:nvCxnSpPr>
        <p:spPr>
          <a:xfrm>
            <a:off x="5322650" y="-80625"/>
            <a:ext cx="4005000" cy="2007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5310925" y="962565"/>
            <a:ext cx="3123000" cy="22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1"/>
          </p:nvPr>
        </p:nvSpPr>
        <p:spPr>
          <a:xfrm>
            <a:off x="5310925" y="3400935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18" name="Google Shape;218;p2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219;p2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2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29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29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subTitle" idx="1"/>
          </p:nvPr>
        </p:nvSpPr>
        <p:spPr>
          <a:xfrm>
            <a:off x="3509000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subTitle" idx="2"/>
          </p:nvPr>
        </p:nvSpPr>
        <p:spPr>
          <a:xfrm>
            <a:off x="350902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3"/>
          </p:nvPr>
        </p:nvSpPr>
        <p:spPr>
          <a:xfrm>
            <a:off x="95302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4"/>
          </p:nvPr>
        </p:nvSpPr>
        <p:spPr>
          <a:xfrm>
            <a:off x="95312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subTitle" idx="5"/>
          </p:nvPr>
        </p:nvSpPr>
        <p:spPr>
          <a:xfrm>
            <a:off x="606487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6"/>
          </p:nvPr>
        </p:nvSpPr>
        <p:spPr>
          <a:xfrm>
            <a:off x="606487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32" name="Google Shape;232;p3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3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2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>
            <a:spLocks noGrp="1"/>
          </p:cNvSpPr>
          <p:nvPr>
            <p:ph type="subTitle" idx="1"/>
          </p:nvPr>
        </p:nvSpPr>
        <p:spPr>
          <a:xfrm>
            <a:off x="3509000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subTitle" idx="2"/>
          </p:nvPr>
        </p:nvSpPr>
        <p:spPr>
          <a:xfrm>
            <a:off x="350902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subTitle" idx="3"/>
          </p:nvPr>
        </p:nvSpPr>
        <p:spPr>
          <a:xfrm>
            <a:off x="953025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subTitle" idx="4"/>
          </p:nvPr>
        </p:nvSpPr>
        <p:spPr>
          <a:xfrm>
            <a:off x="95312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subTitle" idx="5"/>
          </p:nvPr>
        </p:nvSpPr>
        <p:spPr>
          <a:xfrm>
            <a:off x="6064875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6"/>
          </p:nvPr>
        </p:nvSpPr>
        <p:spPr>
          <a:xfrm>
            <a:off x="606487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subTitle" idx="7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subTitle" idx="8"/>
          </p:nvPr>
        </p:nvSpPr>
        <p:spPr>
          <a:xfrm>
            <a:off x="350902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subTitle" idx="9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subTitle" idx="13"/>
          </p:nvPr>
        </p:nvSpPr>
        <p:spPr>
          <a:xfrm>
            <a:off x="95312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subTitle" idx="14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subTitle" idx="15"/>
          </p:nvPr>
        </p:nvSpPr>
        <p:spPr>
          <a:xfrm>
            <a:off x="606487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8" name="Google Shape;248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3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3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 -">
  <p:cSld name="CUSTOM_3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subTitle" idx="1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subTitle" idx="2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subTitle" idx="3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6" name="Google Shape;256;p32"/>
          <p:cNvSpPr txBox="1">
            <a:spLocks noGrp="1"/>
          </p:cNvSpPr>
          <p:nvPr>
            <p:ph type="subTitle" idx="4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subTitle" idx="5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8" name="Google Shape;258;p32"/>
          <p:cNvSpPr txBox="1">
            <a:spLocks noGrp="1"/>
          </p:cNvSpPr>
          <p:nvPr>
            <p:ph type="subTitle" idx="6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2"/>
          <p:cNvSpPr txBox="1">
            <a:spLocks noGrp="1"/>
          </p:cNvSpPr>
          <p:nvPr>
            <p:ph type="subTitle" idx="7"/>
          </p:nvPr>
        </p:nvSpPr>
        <p:spPr>
          <a:xfrm>
            <a:off x="3414050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subTitle" idx="8"/>
          </p:nvPr>
        </p:nvSpPr>
        <p:spPr>
          <a:xfrm>
            <a:off x="3564200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subTitle" idx="9"/>
          </p:nvPr>
        </p:nvSpPr>
        <p:spPr>
          <a:xfrm>
            <a:off x="705725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subTitle" idx="13"/>
          </p:nvPr>
        </p:nvSpPr>
        <p:spPr>
          <a:xfrm>
            <a:off x="855875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subTitle" idx="14"/>
          </p:nvPr>
        </p:nvSpPr>
        <p:spPr>
          <a:xfrm>
            <a:off x="6122325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subTitle" idx="15"/>
          </p:nvPr>
        </p:nvSpPr>
        <p:spPr>
          <a:xfrm>
            <a:off x="6272475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66" name="Google Shape;266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3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>
            <a:spLocks noGrp="1"/>
          </p:cNvSpPr>
          <p:nvPr>
            <p:ph type="subTitle" idx="1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0" name="Google Shape;270;p33"/>
          <p:cNvSpPr txBox="1">
            <a:spLocks noGrp="1"/>
          </p:cNvSpPr>
          <p:nvPr>
            <p:ph type="subTitle" idx="2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subTitle" idx="3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2" name="Google Shape;272;p33"/>
          <p:cNvSpPr txBox="1">
            <a:spLocks noGrp="1"/>
          </p:cNvSpPr>
          <p:nvPr>
            <p:ph type="subTitle" idx="4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subTitle" idx="5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subTitle" idx="6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subTitle" idx="7"/>
          </p:nvPr>
        </p:nvSpPr>
        <p:spPr>
          <a:xfrm>
            <a:off x="2059863" y="31485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6" name="Google Shape;276;p33"/>
          <p:cNvSpPr txBox="1">
            <a:spLocks noGrp="1"/>
          </p:cNvSpPr>
          <p:nvPr>
            <p:ph type="subTitle" idx="8"/>
          </p:nvPr>
        </p:nvSpPr>
        <p:spPr>
          <a:xfrm>
            <a:off x="2210013" y="35647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3"/>
          <p:cNvSpPr txBox="1">
            <a:spLocks noGrp="1"/>
          </p:cNvSpPr>
          <p:nvPr>
            <p:ph type="subTitle" idx="9"/>
          </p:nvPr>
        </p:nvSpPr>
        <p:spPr>
          <a:xfrm>
            <a:off x="4768138" y="31485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subTitle" idx="13"/>
          </p:nvPr>
        </p:nvSpPr>
        <p:spPr>
          <a:xfrm>
            <a:off x="4918288" y="35647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3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80" name="Google Shape;280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3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3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4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>
            <a:spLocks noGrp="1"/>
          </p:cNvSpPr>
          <p:nvPr>
            <p:ph type="title"/>
          </p:nvPr>
        </p:nvSpPr>
        <p:spPr>
          <a:xfrm>
            <a:off x="716225" y="1073000"/>
            <a:ext cx="56406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286" name="Google Shape;286;p3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3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3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3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34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34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35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>
            <a:spLocks noGrp="1"/>
          </p:cNvSpPr>
          <p:nvPr>
            <p:ph type="subTitle" idx="1"/>
          </p:nvPr>
        </p:nvSpPr>
        <p:spPr>
          <a:xfrm>
            <a:off x="4916850" y="1894200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94" name="Google Shape;294;p35"/>
          <p:cNvSpPr txBox="1">
            <a:spLocks noGrp="1"/>
          </p:cNvSpPr>
          <p:nvPr>
            <p:ph type="subTitle" idx="2"/>
          </p:nvPr>
        </p:nvSpPr>
        <p:spPr>
          <a:xfrm>
            <a:off x="5058900" y="229647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5"/>
          <p:cNvSpPr txBox="1">
            <a:spLocks noGrp="1"/>
          </p:cNvSpPr>
          <p:nvPr>
            <p:ph type="subTitle" idx="3"/>
          </p:nvPr>
        </p:nvSpPr>
        <p:spPr>
          <a:xfrm>
            <a:off x="1911150" y="1894200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96" name="Google Shape;296;p35"/>
          <p:cNvSpPr txBox="1">
            <a:spLocks noGrp="1"/>
          </p:cNvSpPr>
          <p:nvPr>
            <p:ph type="subTitle" idx="4"/>
          </p:nvPr>
        </p:nvSpPr>
        <p:spPr>
          <a:xfrm>
            <a:off x="2053300" y="229647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5"/>
          <p:cNvSpPr txBox="1">
            <a:spLocks noGrp="1"/>
          </p:cNvSpPr>
          <p:nvPr>
            <p:ph type="subTitle" idx="5"/>
          </p:nvPr>
        </p:nvSpPr>
        <p:spPr>
          <a:xfrm>
            <a:off x="4916850" y="3528902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98" name="Google Shape;298;p35"/>
          <p:cNvSpPr txBox="1">
            <a:spLocks noGrp="1"/>
          </p:cNvSpPr>
          <p:nvPr>
            <p:ph type="subTitle" idx="6"/>
          </p:nvPr>
        </p:nvSpPr>
        <p:spPr>
          <a:xfrm>
            <a:off x="5058900" y="392373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5"/>
          <p:cNvSpPr txBox="1">
            <a:spLocks noGrp="1"/>
          </p:cNvSpPr>
          <p:nvPr>
            <p:ph type="subTitle" idx="7"/>
          </p:nvPr>
        </p:nvSpPr>
        <p:spPr>
          <a:xfrm>
            <a:off x="1911150" y="3528902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0" name="Google Shape;300;p35"/>
          <p:cNvSpPr txBox="1">
            <a:spLocks noGrp="1"/>
          </p:cNvSpPr>
          <p:nvPr>
            <p:ph type="subTitle" idx="8"/>
          </p:nvPr>
        </p:nvSpPr>
        <p:spPr>
          <a:xfrm>
            <a:off x="2053200" y="392373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48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02" name="Google Shape;302;p3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3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6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>
            <a:spLocks noGrp="1"/>
          </p:cNvSpPr>
          <p:nvPr>
            <p:ph type="subTitle" idx="1"/>
          </p:nvPr>
        </p:nvSpPr>
        <p:spPr>
          <a:xfrm>
            <a:off x="3571925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6" name="Google Shape;306;p36"/>
          <p:cNvSpPr txBox="1">
            <a:spLocks noGrp="1"/>
          </p:cNvSpPr>
          <p:nvPr>
            <p:ph type="subTitle" idx="2"/>
          </p:nvPr>
        </p:nvSpPr>
        <p:spPr>
          <a:xfrm>
            <a:off x="3571925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6"/>
          <p:cNvSpPr txBox="1">
            <a:spLocks noGrp="1"/>
          </p:cNvSpPr>
          <p:nvPr>
            <p:ph type="subTitle" idx="3"/>
          </p:nvPr>
        </p:nvSpPr>
        <p:spPr>
          <a:xfrm>
            <a:off x="1088400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8" name="Google Shape;308;p36"/>
          <p:cNvSpPr txBox="1">
            <a:spLocks noGrp="1"/>
          </p:cNvSpPr>
          <p:nvPr>
            <p:ph type="subTitle" idx="4"/>
          </p:nvPr>
        </p:nvSpPr>
        <p:spPr>
          <a:xfrm>
            <a:off x="1088400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subTitle" idx="5"/>
          </p:nvPr>
        </p:nvSpPr>
        <p:spPr>
          <a:xfrm>
            <a:off x="6055450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10" name="Google Shape;310;p36"/>
          <p:cNvSpPr txBox="1">
            <a:spLocks noGrp="1"/>
          </p:cNvSpPr>
          <p:nvPr>
            <p:ph type="subTitle" idx="6"/>
          </p:nvPr>
        </p:nvSpPr>
        <p:spPr>
          <a:xfrm>
            <a:off x="6055450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5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12" name="Google Shape;312;p3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3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36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23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3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3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3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3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37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37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2" name="Google Shape;322;p37"/>
          <p:cNvSpPr txBox="1">
            <a:spLocks noGrp="1"/>
          </p:cNvSpPr>
          <p:nvPr>
            <p:ph type="title"/>
          </p:nvPr>
        </p:nvSpPr>
        <p:spPr>
          <a:xfrm>
            <a:off x="2780100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7"/>
          <p:cNvSpPr txBox="1">
            <a:spLocks noGrp="1"/>
          </p:cNvSpPr>
          <p:nvPr>
            <p:ph type="subTitle" idx="1"/>
          </p:nvPr>
        </p:nvSpPr>
        <p:spPr>
          <a:xfrm>
            <a:off x="5306650" y="17101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4" name="Google Shape;324;p37"/>
          <p:cNvSpPr txBox="1">
            <a:spLocks noGrp="1"/>
          </p:cNvSpPr>
          <p:nvPr>
            <p:ph type="subTitle" idx="2"/>
          </p:nvPr>
        </p:nvSpPr>
        <p:spPr>
          <a:xfrm>
            <a:off x="5306650" y="21112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7"/>
          <p:cNvSpPr txBox="1">
            <a:spLocks noGrp="1"/>
          </p:cNvSpPr>
          <p:nvPr>
            <p:ph type="subTitle" idx="3"/>
          </p:nvPr>
        </p:nvSpPr>
        <p:spPr>
          <a:xfrm>
            <a:off x="1351250" y="17101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6" name="Google Shape;326;p37"/>
          <p:cNvSpPr txBox="1">
            <a:spLocks noGrp="1"/>
          </p:cNvSpPr>
          <p:nvPr>
            <p:ph type="subTitle" idx="4"/>
          </p:nvPr>
        </p:nvSpPr>
        <p:spPr>
          <a:xfrm>
            <a:off x="1351250" y="21112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37"/>
          <p:cNvSpPr txBox="1">
            <a:spLocks noGrp="1"/>
          </p:cNvSpPr>
          <p:nvPr>
            <p:ph type="subTitle" idx="5"/>
          </p:nvPr>
        </p:nvSpPr>
        <p:spPr>
          <a:xfrm>
            <a:off x="5306650" y="3552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8" name="Google Shape;328;p37"/>
          <p:cNvSpPr txBox="1">
            <a:spLocks noGrp="1"/>
          </p:cNvSpPr>
          <p:nvPr>
            <p:ph type="subTitle" idx="6"/>
          </p:nvPr>
        </p:nvSpPr>
        <p:spPr>
          <a:xfrm>
            <a:off x="5306650" y="3946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7"/>
          <p:cNvSpPr txBox="1">
            <a:spLocks noGrp="1"/>
          </p:cNvSpPr>
          <p:nvPr>
            <p:ph type="subTitle" idx="7"/>
          </p:nvPr>
        </p:nvSpPr>
        <p:spPr>
          <a:xfrm>
            <a:off x="1351250" y="3552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30" name="Google Shape;330;p37"/>
          <p:cNvSpPr txBox="1">
            <a:spLocks noGrp="1"/>
          </p:cNvSpPr>
          <p:nvPr>
            <p:ph type="subTitle" idx="8"/>
          </p:nvPr>
        </p:nvSpPr>
        <p:spPr>
          <a:xfrm>
            <a:off x="1351300" y="3946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7"/>
          <p:cNvSpPr txBox="1">
            <a:spLocks noGrp="1"/>
          </p:cNvSpPr>
          <p:nvPr>
            <p:ph type="title" idx="9" hasCustomPrompt="1"/>
          </p:nvPr>
        </p:nvSpPr>
        <p:spPr>
          <a:xfrm>
            <a:off x="1351250" y="1131425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2" name="Google Shape;332;p37"/>
          <p:cNvSpPr txBox="1">
            <a:spLocks noGrp="1"/>
          </p:cNvSpPr>
          <p:nvPr>
            <p:ph type="title" idx="13" hasCustomPrompt="1"/>
          </p:nvPr>
        </p:nvSpPr>
        <p:spPr>
          <a:xfrm>
            <a:off x="5306650" y="1131425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3" name="Google Shape;333;p37"/>
          <p:cNvSpPr txBox="1">
            <a:spLocks noGrp="1"/>
          </p:cNvSpPr>
          <p:nvPr>
            <p:ph type="title" idx="14" hasCustomPrompt="1"/>
          </p:nvPr>
        </p:nvSpPr>
        <p:spPr>
          <a:xfrm>
            <a:off x="1351300" y="2964563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4" name="Google Shape;334;p37"/>
          <p:cNvSpPr txBox="1">
            <a:spLocks noGrp="1"/>
          </p:cNvSpPr>
          <p:nvPr>
            <p:ph type="title" idx="15" hasCustomPrompt="1"/>
          </p:nvPr>
        </p:nvSpPr>
        <p:spPr>
          <a:xfrm>
            <a:off x="5306650" y="2964563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2_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8"/>
          <p:cNvSpPr txBox="1">
            <a:spLocks noGrp="1"/>
          </p:cNvSpPr>
          <p:nvPr>
            <p:ph type="subTitle" idx="1"/>
          </p:nvPr>
        </p:nvSpPr>
        <p:spPr>
          <a:xfrm>
            <a:off x="3718325" y="3294199"/>
            <a:ext cx="16428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37" name="Google Shape;337;p38"/>
          <p:cNvSpPr txBox="1">
            <a:spLocks noGrp="1"/>
          </p:cNvSpPr>
          <p:nvPr>
            <p:ph type="subTitle" idx="2"/>
          </p:nvPr>
        </p:nvSpPr>
        <p:spPr>
          <a:xfrm>
            <a:off x="3617675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38"/>
          <p:cNvSpPr txBox="1">
            <a:spLocks noGrp="1"/>
          </p:cNvSpPr>
          <p:nvPr>
            <p:ph type="subTitle" idx="3"/>
          </p:nvPr>
        </p:nvSpPr>
        <p:spPr>
          <a:xfrm>
            <a:off x="1328025" y="3294199"/>
            <a:ext cx="16428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39" name="Google Shape;339;p38"/>
          <p:cNvSpPr txBox="1">
            <a:spLocks noGrp="1"/>
          </p:cNvSpPr>
          <p:nvPr>
            <p:ph type="subTitle" idx="4"/>
          </p:nvPr>
        </p:nvSpPr>
        <p:spPr>
          <a:xfrm>
            <a:off x="1227426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38"/>
          <p:cNvSpPr txBox="1">
            <a:spLocks noGrp="1"/>
          </p:cNvSpPr>
          <p:nvPr>
            <p:ph type="subTitle" idx="5"/>
          </p:nvPr>
        </p:nvSpPr>
        <p:spPr>
          <a:xfrm>
            <a:off x="6108550" y="3294199"/>
            <a:ext cx="1643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1" name="Google Shape;341;p38"/>
          <p:cNvSpPr txBox="1">
            <a:spLocks noGrp="1"/>
          </p:cNvSpPr>
          <p:nvPr>
            <p:ph type="subTitle" idx="6"/>
          </p:nvPr>
        </p:nvSpPr>
        <p:spPr>
          <a:xfrm>
            <a:off x="6008050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3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18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43" name="Google Shape;343;p3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3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5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9"/>
          <p:cNvSpPr txBox="1">
            <a:spLocks noGrp="1"/>
          </p:cNvSpPr>
          <p:nvPr>
            <p:ph type="subTitle" idx="1"/>
          </p:nvPr>
        </p:nvSpPr>
        <p:spPr>
          <a:xfrm>
            <a:off x="4750175" y="163274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7" name="Google Shape;347;p39"/>
          <p:cNvSpPr txBox="1">
            <a:spLocks noGrp="1"/>
          </p:cNvSpPr>
          <p:nvPr>
            <p:ph type="subTitle" idx="2"/>
          </p:nvPr>
        </p:nvSpPr>
        <p:spPr>
          <a:xfrm>
            <a:off x="4750184" y="2035022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39"/>
          <p:cNvSpPr txBox="1">
            <a:spLocks noGrp="1"/>
          </p:cNvSpPr>
          <p:nvPr>
            <p:ph type="subTitle" idx="3"/>
          </p:nvPr>
        </p:nvSpPr>
        <p:spPr>
          <a:xfrm>
            <a:off x="2306450" y="163274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9" name="Google Shape;349;p39"/>
          <p:cNvSpPr txBox="1">
            <a:spLocks noGrp="1"/>
          </p:cNvSpPr>
          <p:nvPr>
            <p:ph type="subTitle" idx="4"/>
          </p:nvPr>
        </p:nvSpPr>
        <p:spPr>
          <a:xfrm>
            <a:off x="2306462" y="2035022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39"/>
          <p:cNvSpPr txBox="1">
            <a:spLocks noGrp="1"/>
          </p:cNvSpPr>
          <p:nvPr>
            <p:ph type="subTitle" idx="5"/>
          </p:nvPr>
        </p:nvSpPr>
        <p:spPr>
          <a:xfrm>
            <a:off x="4750175" y="3062273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51" name="Google Shape;351;p39"/>
          <p:cNvSpPr txBox="1">
            <a:spLocks noGrp="1"/>
          </p:cNvSpPr>
          <p:nvPr>
            <p:ph type="subTitle" idx="6"/>
          </p:nvPr>
        </p:nvSpPr>
        <p:spPr>
          <a:xfrm>
            <a:off x="4750184" y="3471047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9"/>
          <p:cNvSpPr txBox="1">
            <a:spLocks noGrp="1"/>
          </p:cNvSpPr>
          <p:nvPr>
            <p:ph type="subTitle" idx="7"/>
          </p:nvPr>
        </p:nvSpPr>
        <p:spPr>
          <a:xfrm>
            <a:off x="2306450" y="3062273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53" name="Google Shape;353;p39"/>
          <p:cNvSpPr txBox="1">
            <a:spLocks noGrp="1"/>
          </p:cNvSpPr>
          <p:nvPr>
            <p:ph type="subTitle" idx="8"/>
          </p:nvPr>
        </p:nvSpPr>
        <p:spPr>
          <a:xfrm>
            <a:off x="2306462" y="3471047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55" name="Google Shape;355;p3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3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26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Google Shape;358;p4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4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40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40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40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40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4" name="Google Shape;364;p40"/>
          <p:cNvSpPr txBox="1">
            <a:spLocks noGrp="1"/>
          </p:cNvSpPr>
          <p:nvPr>
            <p:ph type="subTitle" idx="1"/>
          </p:nvPr>
        </p:nvSpPr>
        <p:spPr>
          <a:xfrm>
            <a:off x="728750" y="1112872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65" name="Google Shape;365;p40"/>
          <p:cNvSpPr txBox="1">
            <a:spLocks noGrp="1"/>
          </p:cNvSpPr>
          <p:nvPr>
            <p:ph type="subTitle" idx="2"/>
          </p:nvPr>
        </p:nvSpPr>
        <p:spPr>
          <a:xfrm>
            <a:off x="728762" y="1515149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40"/>
          <p:cNvSpPr txBox="1">
            <a:spLocks noGrp="1"/>
          </p:cNvSpPr>
          <p:nvPr>
            <p:ph type="subTitle" idx="3"/>
          </p:nvPr>
        </p:nvSpPr>
        <p:spPr>
          <a:xfrm>
            <a:off x="728750" y="203638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67" name="Google Shape;367;p40"/>
          <p:cNvSpPr txBox="1">
            <a:spLocks noGrp="1"/>
          </p:cNvSpPr>
          <p:nvPr>
            <p:ph type="subTitle" idx="4"/>
          </p:nvPr>
        </p:nvSpPr>
        <p:spPr>
          <a:xfrm>
            <a:off x="728762" y="2445160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0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369" name="Google Shape;369;p40"/>
          <p:cNvSpPr txBox="1">
            <a:spLocks noGrp="1"/>
          </p:cNvSpPr>
          <p:nvPr>
            <p:ph type="subTitle" idx="5"/>
          </p:nvPr>
        </p:nvSpPr>
        <p:spPr>
          <a:xfrm>
            <a:off x="728750" y="2997225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70" name="Google Shape;370;p40"/>
          <p:cNvSpPr txBox="1">
            <a:spLocks noGrp="1"/>
          </p:cNvSpPr>
          <p:nvPr>
            <p:ph type="subTitle" idx="6"/>
          </p:nvPr>
        </p:nvSpPr>
        <p:spPr>
          <a:xfrm>
            <a:off x="728762" y="3405999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38975" y="2551449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50389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1693175" y="2551449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6931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6935750" y="3931325"/>
            <a:ext cx="2549400" cy="1354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 txBox="1">
            <a:spLocks noGrp="1"/>
          </p:cNvSpPr>
          <p:nvPr>
            <p:ph type="title" hasCustomPrompt="1"/>
          </p:nvPr>
        </p:nvSpPr>
        <p:spPr>
          <a:xfrm>
            <a:off x="2592925" y="71460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3" name="Google Shape;373;p41"/>
          <p:cNvSpPr txBox="1">
            <a:spLocks noGrp="1"/>
          </p:cNvSpPr>
          <p:nvPr>
            <p:ph type="subTitle" idx="1"/>
          </p:nvPr>
        </p:nvSpPr>
        <p:spPr>
          <a:xfrm>
            <a:off x="2364984" y="134640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41"/>
          <p:cNvSpPr txBox="1">
            <a:spLocks noGrp="1"/>
          </p:cNvSpPr>
          <p:nvPr>
            <p:ph type="title" idx="2" hasCustomPrompt="1"/>
          </p:nvPr>
        </p:nvSpPr>
        <p:spPr>
          <a:xfrm>
            <a:off x="2592925" y="2063025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41"/>
          <p:cNvSpPr txBox="1">
            <a:spLocks noGrp="1"/>
          </p:cNvSpPr>
          <p:nvPr>
            <p:ph type="subTitle" idx="3"/>
          </p:nvPr>
        </p:nvSpPr>
        <p:spPr>
          <a:xfrm>
            <a:off x="2364984" y="2694825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1"/>
          <p:cNvSpPr txBox="1">
            <a:spLocks noGrp="1"/>
          </p:cNvSpPr>
          <p:nvPr>
            <p:ph type="title" idx="4" hasCustomPrompt="1"/>
          </p:nvPr>
        </p:nvSpPr>
        <p:spPr>
          <a:xfrm>
            <a:off x="2592925" y="341145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41"/>
          <p:cNvSpPr txBox="1">
            <a:spLocks noGrp="1"/>
          </p:cNvSpPr>
          <p:nvPr>
            <p:ph type="subTitle" idx="5"/>
          </p:nvPr>
        </p:nvSpPr>
        <p:spPr>
          <a:xfrm>
            <a:off x="2364950" y="404325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78" name="Google Shape;378;p4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" name="Google Shape;379;p4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8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"/>
          <p:cNvSpPr txBox="1">
            <a:spLocks noGrp="1"/>
          </p:cNvSpPr>
          <p:nvPr>
            <p:ph type="subTitle" idx="1"/>
          </p:nvPr>
        </p:nvSpPr>
        <p:spPr>
          <a:xfrm>
            <a:off x="5700609" y="2084269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2" name="Google Shape;382;p42"/>
          <p:cNvSpPr txBox="1">
            <a:spLocks noGrp="1"/>
          </p:cNvSpPr>
          <p:nvPr>
            <p:ph type="subTitle" idx="2"/>
          </p:nvPr>
        </p:nvSpPr>
        <p:spPr>
          <a:xfrm>
            <a:off x="5700621" y="2486544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2"/>
          <p:cNvSpPr txBox="1">
            <a:spLocks noGrp="1"/>
          </p:cNvSpPr>
          <p:nvPr>
            <p:ph type="subTitle" idx="3"/>
          </p:nvPr>
        </p:nvSpPr>
        <p:spPr>
          <a:xfrm>
            <a:off x="1973988" y="902134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4" name="Google Shape;384;p42"/>
          <p:cNvSpPr txBox="1">
            <a:spLocks noGrp="1"/>
          </p:cNvSpPr>
          <p:nvPr>
            <p:ph type="subTitle" idx="4"/>
          </p:nvPr>
        </p:nvSpPr>
        <p:spPr>
          <a:xfrm>
            <a:off x="1973988" y="1304410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42"/>
          <p:cNvSpPr txBox="1">
            <a:spLocks noGrp="1"/>
          </p:cNvSpPr>
          <p:nvPr>
            <p:ph type="subTitle" idx="5"/>
          </p:nvPr>
        </p:nvSpPr>
        <p:spPr>
          <a:xfrm>
            <a:off x="1973988" y="3290875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6" name="Google Shape;386;p42"/>
          <p:cNvSpPr txBox="1">
            <a:spLocks noGrp="1"/>
          </p:cNvSpPr>
          <p:nvPr>
            <p:ph type="subTitle" idx="6"/>
          </p:nvPr>
        </p:nvSpPr>
        <p:spPr>
          <a:xfrm>
            <a:off x="1973988" y="3699649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7" name="Google Shape;387;p4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4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9" name="Google Shape;389;p4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4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Google Shape;391;p4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2" name="Google Shape;392;p42"/>
          <p:cNvSpPr txBox="1">
            <a:spLocks noGrp="1"/>
          </p:cNvSpPr>
          <p:nvPr>
            <p:ph type="title" hasCustomPrompt="1"/>
          </p:nvPr>
        </p:nvSpPr>
        <p:spPr>
          <a:xfrm>
            <a:off x="733000" y="1114450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42"/>
          <p:cNvSpPr txBox="1">
            <a:spLocks noGrp="1"/>
          </p:cNvSpPr>
          <p:nvPr>
            <p:ph type="title" idx="7" hasCustomPrompt="1"/>
          </p:nvPr>
        </p:nvSpPr>
        <p:spPr>
          <a:xfrm>
            <a:off x="733000" y="3503175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94" name="Google Shape;394;p42"/>
          <p:cNvSpPr txBox="1">
            <a:spLocks noGrp="1"/>
          </p:cNvSpPr>
          <p:nvPr>
            <p:ph type="title" idx="8" hasCustomPrompt="1"/>
          </p:nvPr>
        </p:nvSpPr>
        <p:spPr>
          <a:xfrm>
            <a:off x="4441002" y="2276488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7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>
            <a:spLocks noGrp="1"/>
          </p:cNvSpPr>
          <p:nvPr>
            <p:ph type="title"/>
          </p:nvPr>
        </p:nvSpPr>
        <p:spPr>
          <a:xfrm>
            <a:off x="803750" y="2040496"/>
            <a:ext cx="4087500" cy="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43"/>
          <p:cNvSpPr txBox="1">
            <a:spLocks noGrp="1"/>
          </p:cNvSpPr>
          <p:nvPr>
            <p:ph type="subTitle" idx="1"/>
          </p:nvPr>
        </p:nvSpPr>
        <p:spPr>
          <a:xfrm>
            <a:off x="803750" y="2693525"/>
            <a:ext cx="31593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8" name="Google Shape;398;p4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9" name="Google Shape;399;p4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7_2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4"/>
          <p:cNvSpPr txBox="1">
            <a:spLocks noGrp="1"/>
          </p:cNvSpPr>
          <p:nvPr>
            <p:ph type="title"/>
          </p:nvPr>
        </p:nvSpPr>
        <p:spPr>
          <a:xfrm>
            <a:off x="4490150" y="2047725"/>
            <a:ext cx="33642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402" name="Google Shape;402;p44"/>
          <p:cNvSpPr txBox="1">
            <a:spLocks noGrp="1"/>
          </p:cNvSpPr>
          <p:nvPr>
            <p:ph type="subTitle" idx="1"/>
          </p:nvPr>
        </p:nvSpPr>
        <p:spPr>
          <a:xfrm>
            <a:off x="4855550" y="269482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cxnSp>
        <p:nvCxnSpPr>
          <p:cNvPr id="403" name="Google Shape;403;p4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4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8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5"/>
          <p:cNvSpPr txBox="1">
            <a:spLocks noGrp="1"/>
          </p:cNvSpPr>
          <p:nvPr>
            <p:ph type="subTitle" idx="1"/>
          </p:nvPr>
        </p:nvSpPr>
        <p:spPr>
          <a:xfrm>
            <a:off x="4166800" y="1453525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7" name="Google Shape;407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5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408" name="Google Shape;408;p4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" name="Google Shape;409;p4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410;p45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2" name="Google Shape;412;p4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4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46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46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4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Google Shape;417;p4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8" name="Google Shape;418;p46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19" name="Google Shape;419;p46"/>
          <p:cNvSpPr txBox="1">
            <a:spLocks noGrp="1"/>
          </p:cNvSpPr>
          <p:nvPr>
            <p:ph type="subTitle" idx="1"/>
          </p:nvPr>
        </p:nvSpPr>
        <p:spPr>
          <a:xfrm>
            <a:off x="4525188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0" name="Google Shape;420;p46"/>
          <p:cNvSpPr txBox="1">
            <a:spLocks noGrp="1"/>
          </p:cNvSpPr>
          <p:nvPr>
            <p:ph type="subTitle" idx="2"/>
          </p:nvPr>
        </p:nvSpPr>
        <p:spPr>
          <a:xfrm>
            <a:off x="661213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7"/>
          <p:cNvSpPr txBox="1">
            <a:spLocks noGrp="1"/>
          </p:cNvSpPr>
          <p:nvPr>
            <p:ph type="subTitle" idx="1"/>
          </p:nvPr>
        </p:nvSpPr>
        <p:spPr>
          <a:xfrm>
            <a:off x="4816075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23" name="Google Shape;423;p47"/>
          <p:cNvSpPr txBox="1">
            <a:spLocks noGrp="1"/>
          </p:cNvSpPr>
          <p:nvPr>
            <p:ph type="subTitle" idx="2"/>
          </p:nvPr>
        </p:nvSpPr>
        <p:spPr>
          <a:xfrm>
            <a:off x="4816200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47"/>
          <p:cNvSpPr txBox="1">
            <a:spLocks noGrp="1"/>
          </p:cNvSpPr>
          <p:nvPr>
            <p:ph type="subTitle" idx="3"/>
          </p:nvPr>
        </p:nvSpPr>
        <p:spPr>
          <a:xfrm>
            <a:off x="1385829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25" name="Google Shape;425;p47"/>
          <p:cNvSpPr txBox="1">
            <a:spLocks noGrp="1"/>
          </p:cNvSpPr>
          <p:nvPr>
            <p:ph type="subTitle" idx="4"/>
          </p:nvPr>
        </p:nvSpPr>
        <p:spPr>
          <a:xfrm>
            <a:off x="1386025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4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2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427" name="Google Shape;427;p4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8" name="Google Shape;428;p4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3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8"/>
          <p:cNvSpPr txBox="1">
            <a:spLocks noGrp="1"/>
          </p:cNvSpPr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31" name="Google Shape;431;p48"/>
          <p:cNvSpPr txBox="1">
            <a:spLocks noGrp="1"/>
          </p:cNvSpPr>
          <p:nvPr>
            <p:ph type="subTitle" idx="1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2" name="Google Shape;432;p48"/>
          <p:cNvSpPr txBox="1">
            <a:spLocks noGrp="1"/>
          </p:cNvSpPr>
          <p:nvPr>
            <p:ph type="subTitle" idx="2"/>
          </p:nvPr>
        </p:nvSpPr>
        <p:spPr>
          <a:xfrm>
            <a:off x="3509025" y="3814950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48"/>
          <p:cNvSpPr txBox="1">
            <a:spLocks noGrp="1"/>
          </p:cNvSpPr>
          <p:nvPr>
            <p:ph type="subTitle" idx="3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4" name="Google Shape;434;p48"/>
          <p:cNvSpPr txBox="1">
            <a:spLocks noGrp="1"/>
          </p:cNvSpPr>
          <p:nvPr>
            <p:ph type="subTitle" idx="4"/>
          </p:nvPr>
        </p:nvSpPr>
        <p:spPr>
          <a:xfrm>
            <a:off x="953125" y="3814951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48"/>
          <p:cNvSpPr txBox="1">
            <a:spLocks noGrp="1"/>
          </p:cNvSpPr>
          <p:nvPr>
            <p:ph type="subTitle" idx="5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6" name="Google Shape;436;p48"/>
          <p:cNvSpPr txBox="1">
            <a:spLocks noGrp="1"/>
          </p:cNvSpPr>
          <p:nvPr>
            <p:ph type="subTitle" idx="6"/>
          </p:nvPr>
        </p:nvSpPr>
        <p:spPr>
          <a:xfrm>
            <a:off x="6064875" y="3814950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37" name="Google Shape;437;p4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8" name="Google Shape;438;p4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9" name="Google Shape;439;p48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" name="Google Shape;440;p48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9"/>
          <p:cNvSpPr txBox="1">
            <a:spLocks noGrp="1"/>
          </p:cNvSpPr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3" name="Google Shape;443;p49"/>
          <p:cNvSpPr txBox="1">
            <a:spLocks noGrp="1"/>
          </p:cNvSpPr>
          <p:nvPr>
            <p:ph type="subTitle" idx="1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49"/>
          <p:cNvSpPr txBox="1"/>
          <p:nvPr/>
        </p:nvSpPr>
        <p:spPr>
          <a:xfrm>
            <a:off x="2900450" y="3438275"/>
            <a:ext cx="3343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5" name="Google Shape;445;p4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6" name="Google Shape;446;p49"/>
          <p:cNvCxnSpPr/>
          <p:nvPr/>
        </p:nvCxnSpPr>
        <p:spPr>
          <a:xfrm>
            <a:off x="-257975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7" name="Google Shape;447;p4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8" name="Google Shape;448;p49"/>
          <p:cNvCxnSpPr/>
          <p:nvPr/>
        </p:nvCxnSpPr>
        <p:spPr>
          <a:xfrm>
            <a:off x="6467450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2247500" y="1433050"/>
            <a:ext cx="1838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2"/>
          </p:nvPr>
        </p:nvSpPr>
        <p:spPr>
          <a:xfrm>
            <a:off x="2247500" y="1790050"/>
            <a:ext cx="5160300" cy="27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3749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29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22500" y="1073000"/>
            <a:ext cx="68991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713225" y="441927"/>
            <a:ext cx="3557100" cy="9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Vidaloka"/>
                <a:ea typeface="Vidaloka"/>
                <a:cs typeface="Vidaloka"/>
                <a:sym typeface="Vidaloka"/>
              </a:defRPr>
            </a:lvl1pPr>
          </a:lstStyle>
          <a:p>
            <a:endParaRPr/>
          </a:p>
        </p:txBody>
      </p:sp>
      <p:cxnSp>
        <p:nvCxnSpPr>
          <p:cNvPr id="62" name="Google Shape;62;p1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6144975" y="3103725"/>
            <a:ext cx="3118200" cy="2201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://drive.google.com/file/d/1sxFqgOyAbC16YI0Q_ywhlE-43TqNINfi/view" TargetMode="External"/><Relationship Id="rId7" Type="http://schemas.openxmlformats.org/officeDocument/2006/relationships/hyperlink" Target="http://drive.google.com/file/d/1wEAOdvqm7RBaPanNUtn6vIq5i-V_Yapm/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hyperlink" Target="http://drive.google.com/file/d/1g9Ug59yO0kJK2-GWSSWDIhRFtPT-kJxR/view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4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How Do Velocity and Spin Rate Contribute to MLB Pitchers’ Success</a:t>
            </a:r>
            <a:endParaRPr sz="4400"/>
          </a:p>
        </p:txBody>
      </p:sp>
      <p:sp>
        <p:nvSpPr>
          <p:cNvPr id="473" name="Google Shape;473;p54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Hudson McGaughey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Sinker</a:t>
            </a:r>
            <a:endParaRPr/>
          </a:p>
        </p:txBody>
      </p:sp>
      <p:sp>
        <p:nvSpPr>
          <p:cNvPr id="549" name="Google Shape;549;p63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50" name="Google Shape;55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00" y="1017725"/>
            <a:ext cx="4304769" cy="354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1926" y="946175"/>
            <a:ext cx="4095999" cy="36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63"/>
          <p:cNvSpPr txBox="1"/>
          <p:nvPr/>
        </p:nvSpPr>
        <p:spPr>
          <a:xfrm>
            <a:off x="308400" y="4497175"/>
            <a:ext cx="88356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R2 = .1077					R2 = .0038</a:t>
            </a:r>
            <a:endParaRPr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Sinker</a:t>
            </a:r>
            <a:endParaRPr/>
          </a:p>
        </p:txBody>
      </p:sp>
      <p:sp>
        <p:nvSpPr>
          <p:cNvPr id="558" name="Google Shape;558;p6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59" name="Google Shape;55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125" y="1058900"/>
            <a:ext cx="4176425" cy="35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450" y="1086925"/>
            <a:ext cx="4176425" cy="353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47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Sinker (without Aroldis Chapman)</a:t>
            </a:r>
            <a:endParaRPr/>
          </a:p>
        </p:txBody>
      </p:sp>
      <p:sp>
        <p:nvSpPr>
          <p:cNvPr id="566" name="Google Shape;566;p65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67" name="Google Shape;56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25" y="1272925"/>
            <a:ext cx="4380653" cy="356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450" y="1279841"/>
            <a:ext cx="4343751" cy="3554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Sinker</a:t>
            </a:r>
            <a:endParaRPr/>
          </a:p>
        </p:txBody>
      </p:sp>
      <p:sp>
        <p:nvSpPr>
          <p:cNvPr id="574" name="Google Shape;574;p66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75" name="Google Shape;57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525" y="1017725"/>
            <a:ext cx="5093550" cy="382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581" name="Google Shape;581;p67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Importance of velocity versus spin depends on type of fastball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Trends are largely caused by extreme outliers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Other factors may contribute more to success, i.e. release point, spin direction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Hypothesis is not validated</a:t>
            </a:r>
            <a:endParaRPr sz="1400" b="1"/>
          </a:p>
        </p:txBody>
      </p:sp>
      <p:pic>
        <p:nvPicPr>
          <p:cNvPr id="1026" name="Picture 2" descr="Aroldis Chapman - Pittsburgh Pirates Relief Pitcher - ESPN">
            <a:extLst>
              <a:ext uri="{FF2B5EF4-FFF2-40B4-BE49-F238E27FC236}">
                <a16:creationId xmlns:a16="http://schemas.microsoft.com/office/drawing/2014/main" id="{B1B6C708-4E83-485B-11CD-2625A9EA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00" y="2404575"/>
            <a:ext cx="33337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479" name="Google Shape;479;p55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1400" b="1"/>
              <a:t>Studying 3 types of fastballs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Measuring swing and miss rate against velocity and spin rate of pitch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Hypothesis: The spin rate of a fastball will contribute more to the effectiveness than the velocity.</a:t>
            </a:r>
            <a:endParaRPr sz="1400" b="1"/>
          </a:p>
        </p:txBody>
      </p:sp>
      <p:pic>
        <p:nvPicPr>
          <p:cNvPr id="480" name="Google Shape;480;p55" title="MDNlbnJfWGw0TUFRPT1fQWxCVlZWSUJWZ1FBVzFFQUJ3QUFDRk5WQUFBQkFGY0FVMU1HQjFBTkJBTlhCRkFF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1924" y="2834225"/>
            <a:ext cx="2511150" cy="209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5" title="NjREYk5fWGw0TUFRPT1fQndWWVVBQUFVMVFBV3dRRlVBQUFCZ0JXQUFBQVZWTUFBVndBVVZGUlV3WmNBRmRW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5675" y="2834226"/>
            <a:ext cx="2692042" cy="201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55" title="ZFo5anpfWGw0TUFRPT1fQlFKV0FGWlhVVmNBQVZZTEFnQUFBdzlRQUZnRlZnSUFCQUVDQWdNTUFGVlRBQUpT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2459" y="2834225"/>
            <a:ext cx="2796742" cy="20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Seam Fastball</a:t>
            </a:r>
            <a:endParaRPr/>
          </a:p>
        </p:txBody>
      </p:sp>
      <p:sp>
        <p:nvSpPr>
          <p:cNvPr id="488" name="Google Shape;488;p56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89" name="Google Shape;48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350" y="969561"/>
            <a:ext cx="3671974" cy="29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900" y="1017725"/>
            <a:ext cx="3671975" cy="2973476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56"/>
          <p:cNvSpPr txBox="1"/>
          <p:nvPr/>
        </p:nvSpPr>
        <p:spPr>
          <a:xfrm>
            <a:off x="325225" y="4167850"/>
            <a:ext cx="81534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" sz="19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 = .0947					R2 = .0849</a:t>
            </a:r>
            <a:endParaRPr sz="19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Seam Fastball</a:t>
            </a:r>
            <a:endParaRPr/>
          </a:p>
        </p:txBody>
      </p:sp>
      <p:sp>
        <p:nvSpPr>
          <p:cNvPr id="497" name="Google Shape;497;p57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98" name="Google Shape;49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00" y="968450"/>
            <a:ext cx="1870100" cy="3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8950" y="1017735"/>
            <a:ext cx="1814925" cy="3157316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57"/>
          <p:cNvSpPr txBox="1"/>
          <p:nvPr/>
        </p:nvSpPr>
        <p:spPr>
          <a:xfrm>
            <a:off x="0" y="4175050"/>
            <a:ext cx="89493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Bootstrapping WRT Velocity			Bootstrapping WRT Spin Rate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1" name="Google Shape;501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7425" y="968443"/>
            <a:ext cx="1870100" cy="320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8500" y="1019857"/>
            <a:ext cx="1792250" cy="3155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Seam Fastball</a:t>
            </a:r>
            <a:endParaRPr/>
          </a:p>
        </p:txBody>
      </p:sp>
      <p:sp>
        <p:nvSpPr>
          <p:cNvPr id="508" name="Google Shape;508;p58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09" name="Google Shape;50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24062"/>
            <a:ext cx="4274700" cy="34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0658" y="1124050"/>
            <a:ext cx="4302168" cy="34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Seam Fastball</a:t>
            </a:r>
            <a:endParaRPr/>
          </a:p>
        </p:txBody>
      </p:sp>
      <p:sp>
        <p:nvSpPr>
          <p:cNvPr id="516" name="Google Shape;516;p59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17" name="Google Shape;51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1300" y="1017725"/>
            <a:ext cx="4778133" cy="3550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9"/>
          <p:cNvSpPr txBox="1"/>
          <p:nvPr/>
        </p:nvSpPr>
        <p:spPr>
          <a:xfrm>
            <a:off x="325225" y="4444625"/>
            <a:ext cx="75537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y = -.0512 -1.943E-04 * X1+ 8.807E-05 * X2</a:t>
            </a:r>
            <a:endParaRPr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Cutter</a:t>
            </a:r>
            <a:endParaRPr/>
          </a:p>
        </p:txBody>
      </p:sp>
      <p:sp>
        <p:nvSpPr>
          <p:cNvPr id="524" name="Google Shape;524;p60"/>
          <p:cNvSpPr txBox="1">
            <a:spLocks noGrp="1"/>
          </p:cNvSpPr>
          <p:nvPr>
            <p:ph type="body" idx="1"/>
          </p:nvPr>
        </p:nvSpPr>
        <p:spPr>
          <a:xfrm>
            <a:off x="713250" y="94867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25" name="Google Shape;52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75" y="948675"/>
            <a:ext cx="4275251" cy="3516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230" y="931300"/>
            <a:ext cx="4345745" cy="35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60"/>
          <p:cNvSpPr txBox="1"/>
          <p:nvPr/>
        </p:nvSpPr>
        <p:spPr>
          <a:xfrm>
            <a:off x="313675" y="4464925"/>
            <a:ext cx="86973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R2 = 0					R2 = .03367</a:t>
            </a:r>
            <a:endParaRPr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61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34" name="Google Shape;53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75" y="1017737"/>
            <a:ext cx="4280576" cy="341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9975" y="1017725"/>
            <a:ext cx="4463100" cy="34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Cutter</a:t>
            </a:r>
            <a:endParaRPr/>
          </a:p>
        </p:txBody>
      </p:sp>
      <p:sp>
        <p:nvSpPr>
          <p:cNvPr id="541" name="Google Shape;541;p62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42" name="Google Shape;54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25" y="1077125"/>
            <a:ext cx="4085825" cy="340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2325" y="1077125"/>
            <a:ext cx="4459676" cy="340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175</Words>
  <Application>Microsoft Office PowerPoint</Application>
  <PresentationFormat>On-screen Show (16:9)</PresentationFormat>
  <Paragraphs>26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Crimson Text</vt:lpstr>
      <vt:lpstr>Open Sans</vt:lpstr>
      <vt:lpstr>Arial</vt:lpstr>
      <vt:lpstr>Open Sans SemiBold</vt:lpstr>
      <vt:lpstr>Montserrat</vt:lpstr>
      <vt:lpstr>Mako</vt:lpstr>
      <vt:lpstr>Josefin Sans</vt:lpstr>
      <vt:lpstr>Russo One</vt:lpstr>
      <vt:lpstr>Merriweather Light</vt:lpstr>
      <vt:lpstr>Vidaloka</vt:lpstr>
      <vt:lpstr>Lato</vt:lpstr>
      <vt:lpstr>Minimalist Business Slides XL by Slidesgo</vt:lpstr>
      <vt:lpstr>How Do Velocity and Spin Rate Contribute to MLB Pitchers’ Success</vt:lpstr>
      <vt:lpstr>Background</vt:lpstr>
      <vt:lpstr>4 Seam Fastball</vt:lpstr>
      <vt:lpstr>4 Seam Fastball</vt:lpstr>
      <vt:lpstr>4 Seam Fastball</vt:lpstr>
      <vt:lpstr>4 Seam Fastball</vt:lpstr>
      <vt:lpstr>Cutter</vt:lpstr>
      <vt:lpstr>PowerPoint Presentation</vt:lpstr>
      <vt:lpstr>Cutter</vt:lpstr>
      <vt:lpstr>Sinker</vt:lpstr>
      <vt:lpstr>Sinker</vt:lpstr>
      <vt:lpstr>Sinker (without Aroldis Chapman)</vt:lpstr>
      <vt:lpstr>Sinker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Velocity and Spin Rate Contribute to MLB Pitchers’ Success</dc:title>
  <cp:lastModifiedBy>Hudson McGaughey</cp:lastModifiedBy>
  <cp:revision>2</cp:revision>
  <dcterms:modified xsi:type="dcterms:W3CDTF">2024-04-18T18:54:22Z</dcterms:modified>
</cp:coreProperties>
</file>