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64" autoAdjust="0"/>
  </p:normalViewPr>
  <p:slideViewPr>
    <p:cSldViewPr snapToGrid="0">
      <p:cViewPr varScale="1">
        <p:scale>
          <a:sx n="54" d="100"/>
          <a:sy n="54" d="100"/>
        </p:scale>
        <p:origin x="4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BB8E7-0807-468C-93E8-43E6371B7F1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9D209-D284-4FF7-83FA-3A8ADB38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8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minutes max (30 sec leeway) </a:t>
            </a:r>
          </a:p>
          <a:p>
            <a:r>
              <a:rPr lang="en-US" dirty="0"/>
              <a:t>Spend time describing the data</a:t>
            </a:r>
          </a:p>
          <a:p>
            <a:r>
              <a:rPr lang="en-US" dirty="0"/>
              <a:t>Look into </a:t>
            </a:r>
            <a:r>
              <a:rPr lang="en-US" dirty="0" err="1"/>
              <a:t>cramers</a:t>
            </a:r>
            <a:r>
              <a:rPr lang="en-US" dirty="0"/>
              <a:t> v effect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9D209-D284-4FF7-83FA-3A8ADB3823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4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student clearly identifies the goal of the project – the question being answered. This is accompanied by some motivation of the underlying physical phenomena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9D209-D284-4FF7-83FA-3A8ADB3823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8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student identifies data sources and explains (if necessary) how the data were arranged for use in the statistical analysis.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9D209-D284-4FF7-83FA-3A8ADB3823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5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Appropriate statistical techniques that address the goal of the project are employed to analyze the data. The techniques should be used correctly. Error/uncertainty estimates should be made where necessary. The student should identify why analysis techniques were chosen. Describing the steps of hypothesis testing would be ideal.</a:t>
            </a:r>
          </a:p>
          <a:p>
            <a:endParaRPr lang="en-US" dirty="0"/>
          </a:p>
          <a:p>
            <a:r>
              <a:rPr lang="en-US" dirty="0"/>
              <a:t>Add bootstrap for slope an chi squared for normality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9D209-D284-4FF7-83FA-3A8ADB3823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71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student should identify why analysis techniques were chosen. Describing the steps of hypothesis testing would be ideal.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9D209-D284-4FF7-83FA-3A8ADB3823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67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student demonstrates either their in-depth understanding of a particular analysis technique (sophisticated method) or their breadth in multiple relevant techniques. For instance, the analysis should not be limited to calculating the correlation coefficient between different variables.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9D209-D284-4FF7-83FA-3A8ADB3823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79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 ice * -1 so that the phases line up </a:t>
            </a:r>
          </a:p>
          <a:p>
            <a:r>
              <a:rPr lang="en-US" dirty="0" err="1"/>
              <a:t>Detrened</a:t>
            </a:r>
            <a:r>
              <a:rPr lang="en-US" dirty="0"/>
              <a:t> because a linear trend aliases low frequencies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Arctic sea ice does indeed follow the patterns of the pacific ocean more closely</a:t>
            </a:r>
          </a:p>
          <a:p>
            <a:pPr marL="0" indent="0">
              <a:buNone/>
            </a:pPr>
            <a:r>
              <a:rPr lang="en-US" dirty="0"/>
              <a:t>However, the least squares regression between did not fully pass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9D209-D284-4FF7-83FA-3A8ADB3823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82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student demonstrates clear understanding of errors/uncertainties in the analysis and discusses the underlying physical phenomena in light of the analysis results and error estimates.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9D209-D284-4FF7-83FA-3A8ADB3823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2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3E92289-4BE9-4B8F-AE66-96FC4960258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764F031-EDDD-494A-B2FB-41B09190A2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124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2289-4BE9-4B8F-AE66-96FC4960258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F031-EDDD-494A-B2FB-41B09190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1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2289-4BE9-4B8F-AE66-96FC4960258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F031-EDDD-494A-B2FB-41B09190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0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2289-4BE9-4B8F-AE66-96FC4960258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F031-EDDD-494A-B2FB-41B09190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3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2289-4BE9-4B8F-AE66-96FC4960258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F031-EDDD-494A-B2FB-41B09190A2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715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2289-4BE9-4B8F-AE66-96FC4960258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F031-EDDD-494A-B2FB-41B09190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2289-4BE9-4B8F-AE66-96FC4960258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F031-EDDD-494A-B2FB-41B09190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8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2289-4BE9-4B8F-AE66-96FC4960258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F031-EDDD-494A-B2FB-41B09190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0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2289-4BE9-4B8F-AE66-96FC4960258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F031-EDDD-494A-B2FB-41B09190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7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2289-4BE9-4B8F-AE66-96FC4960258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F031-EDDD-494A-B2FB-41B09190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2289-4BE9-4B8F-AE66-96FC4960258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F031-EDDD-494A-B2FB-41B09190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7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3E92289-4BE9-4B8F-AE66-96FC4960258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764F031-EDDD-494A-B2FB-41B09190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ctic.noaa.gov/report-card/report-card-2023/sea-ice-2023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sidc.org/data/g02135/versions/3" TargetMode="External"/><Relationship Id="rId4" Type="http://schemas.openxmlformats.org/officeDocument/2006/relationships/hyperlink" Target="https://psl.noaa.gov/data/gridded/data.noaa.ersst.v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D642-612B-2510-EAF9-BC46A1AB22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SST and Sea Ice in the Arctic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DF276-AC17-BF38-2C7B-B35DEF5FB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Emily Melvin</a:t>
            </a:r>
          </a:p>
        </p:txBody>
      </p:sp>
    </p:spTree>
    <p:extLst>
      <p:ext uri="{BB962C8B-B14F-4D97-AF65-F5344CB8AC3E}">
        <p14:creationId xmlns:p14="http://schemas.microsoft.com/office/powerpoint/2010/main" val="373807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33B5B-55DA-8981-9F4B-3B6F3600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558800"/>
            <a:ext cx="9692640" cy="1325562"/>
          </a:xfrm>
        </p:spPr>
        <p:txBody>
          <a:bodyPr/>
          <a:lstStyle/>
          <a:p>
            <a:r>
              <a:rPr lang="en-US" dirty="0"/>
              <a:t>Project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077B8-AC6C-DF9B-6898-545097453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904240"/>
            <a:ext cx="9692640" cy="2824239"/>
          </a:xfrm>
        </p:spPr>
        <p:txBody>
          <a:bodyPr>
            <a:normAutofit/>
          </a:bodyPr>
          <a:lstStyle/>
          <a:p>
            <a:r>
              <a:rPr lang="en-US" dirty="0"/>
              <a:t>Determine if sea ice cover in the arctic ocean is more highly correlated to sea surface temperature in the North Atlantic ocean or the North Pacific ocean. </a:t>
            </a:r>
          </a:p>
          <a:p>
            <a:pPr lvl="1"/>
            <a:r>
              <a:rPr lang="en-US" sz="1800" dirty="0"/>
              <a:t>I hypothesize that the Pacific SST will have a higher correlation because it is a larger ocean basin. </a:t>
            </a:r>
          </a:p>
          <a:p>
            <a:r>
              <a:rPr lang="en-US" dirty="0"/>
              <a:t>Motivation</a:t>
            </a:r>
          </a:p>
          <a:p>
            <a:pPr lvl="1"/>
            <a:r>
              <a:rPr lang="en-US" sz="1800" dirty="0"/>
              <a:t>Sea ice impacts many important environmental factors including the albedo (reflection of incoming solar radiation to space), keeps heat in the ocean, decreasing multi year ice impacts ecosystems, water density/ AMOC, etc.</a:t>
            </a:r>
          </a:p>
          <a:p>
            <a:pPr lvl="1"/>
            <a:r>
              <a:rPr lang="en-US" sz="1800" dirty="0"/>
              <a:t>*Sea Ice Doesn’t Impact Sea Level Rise*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FE307-A878-C90D-437A-5D215EE93D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95" r="2623"/>
          <a:stretch/>
        </p:blipFill>
        <p:spPr>
          <a:xfrm>
            <a:off x="3345129" y="3728479"/>
            <a:ext cx="5526126" cy="312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1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F45F-E9C9-B696-64A3-1CFA0456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294640"/>
            <a:ext cx="9692640" cy="1325562"/>
          </a:xfrm>
        </p:spPr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9DFE1-991F-0203-9DAC-461E7F4B1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168400"/>
            <a:ext cx="5240888" cy="4351337"/>
          </a:xfrm>
        </p:spPr>
        <p:txBody>
          <a:bodyPr/>
          <a:lstStyle/>
          <a:p>
            <a:r>
              <a:rPr lang="en-US" dirty="0"/>
              <a:t>Sea Ice: NSIDC sea ice index monthly data, sea ice extent in millions of square km</a:t>
            </a:r>
          </a:p>
          <a:p>
            <a:pPr lvl="1"/>
            <a:r>
              <a:rPr lang="en-US" dirty="0"/>
              <a:t>1979 - 2020</a:t>
            </a:r>
          </a:p>
          <a:p>
            <a:r>
              <a:rPr lang="en-US" dirty="0"/>
              <a:t>SST: NOAA Extended Reconstructed SST V4</a:t>
            </a:r>
          </a:p>
          <a:p>
            <a:pPr lvl="1"/>
            <a:r>
              <a:rPr lang="en-US" dirty="0"/>
              <a:t>1979 – 2020</a:t>
            </a:r>
          </a:p>
          <a:p>
            <a:pPr lvl="1"/>
            <a:r>
              <a:rPr lang="en-US" dirty="0"/>
              <a:t>Atlantic : </a:t>
            </a:r>
            <a:r>
              <a:rPr lang="en-US" dirty="0" err="1"/>
              <a:t>lat</a:t>
            </a:r>
            <a:r>
              <a:rPr lang="en-US" dirty="0"/>
              <a:t> (58, 46) </a:t>
            </a:r>
            <a:r>
              <a:rPr lang="en-US" dirty="0" err="1"/>
              <a:t>lon</a:t>
            </a:r>
            <a:r>
              <a:rPr lang="en-US" dirty="0"/>
              <a:t> (310, 340) or (-50,-20)</a:t>
            </a:r>
          </a:p>
          <a:p>
            <a:pPr lvl="1"/>
            <a:r>
              <a:rPr lang="en-US" dirty="0"/>
              <a:t>Pacific: </a:t>
            </a:r>
            <a:r>
              <a:rPr lang="en-US" dirty="0" err="1"/>
              <a:t>lat</a:t>
            </a:r>
            <a:r>
              <a:rPr lang="en-US" dirty="0"/>
              <a:t> (58, 46) </a:t>
            </a:r>
            <a:r>
              <a:rPr lang="en-US" dirty="0" err="1"/>
              <a:t>lon</a:t>
            </a:r>
            <a:r>
              <a:rPr lang="en-US" dirty="0"/>
              <a:t> (168, 213) or (-192, - 147)</a:t>
            </a:r>
          </a:p>
          <a:p>
            <a:pPr lvl="1"/>
            <a:r>
              <a:rPr lang="en-US" dirty="0"/>
              <a:t>Averaged the values in each rectangle for each month to create one monthly SST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2376B-7E32-DF4C-7426-062516F436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227"/>
          <a:stretch/>
        </p:blipFill>
        <p:spPr>
          <a:xfrm>
            <a:off x="2964974" y="4211072"/>
            <a:ext cx="3519283" cy="21410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1A9A9D-A614-793F-4CD4-297303828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90" y="4200382"/>
            <a:ext cx="2832382" cy="2151732"/>
          </a:xfrm>
          <a:prstGeom prst="rect">
            <a:avLst/>
          </a:prstGeom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486C485E-D6F4-E83B-A873-1B213DB18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38" y="0"/>
            <a:ext cx="4417623" cy="331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856E309-CC2A-244E-5259-B4A57C190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776" y="3313217"/>
            <a:ext cx="4417623" cy="331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68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DFFB-9D5E-2948-E468-13FFD20E9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80D52-57F6-DF5C-D708-230B4BD54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Least squares regression between each respective SST and sea ice cover to demonstrate the relationship between the dependent variable (ice cover) and the independent variable (SST)</a:t>
            </a:r>
          </a:p>
          <a:p>
            <a:pPr lvl="1"/>
            <a:r>
              <a:rPr lang="en-US" dirty="0"/>
              <a:t>Determine if residuals are normally distributed using chi2</a:t>
            </a:r>
          </a:p>
          <a:p>
            <a:pPr lvl="1"/>
            <a:r>
              <a:rPr lang="en-US" dirty="0"/>
              <a:t>Autocorrelation on residual</a:t>
            </a:r>
          </a:p>
          <a:p>
            <a:r>
              <a:rPr lang="en-US" dirty="0"/>
              <a:t>Pearsons’s correlation coefficient with a 95% confidence interval to determine whether there is significant correlation, and compare which basin has a higher correlation. </a:t>
            </a:r>
          </a:p>
          <a:p>
            <a:pPr lvl="1"/>
            <a:r>
              <a:rPr lang="en-US" dirty="0"/>
              <a:t>Apply the Jackknife method to estimate the mean and standard deviation of the correlation coefficient</a:t>
            </a:r>
          </a:p>
          <a:p>
            <a:r>
              <a:rPr lang="en-US" dirty="0"/>
              <a:t>Timeseries analysis using periodogram method </a:t>
            </a:r>
          </a:p>
          <a:p>
            <a:pPr lvl="1"/>
            <a:r>
              <a:rPr lang="en-US" dirty="0"/>
              <a:t>Cross – spectral </a:t>
            </a:r>
            <a:r>
              <a:rPr lang="en-US" dirty="0" err="1"/>
              <a:t>cpsd</a:t>
            </a:r>
            <a:r>
              <a:rPr lang="en-US" dirty="0"/>
              <a:t> to determine lag between </a:t>
            </a:r>
            <a:r>
              <a:rPr lang="en-US" dirty="0" err="1"/>
              <a:t>sst</a:t>
            </a:r>
            <a:r>
              <a:rPr lang="en-US" dirty="0"/>
              <a:t> and sea ice signals</a:t>
            </a:r>
          </a:p>
          <a:p>
            <a:pPr lvl="1"/>
            <a:r>
              <a:rPr lang="en-US" dirty="0"/>
              <a:t>Coherence at largest </a:t>
            </a:r>
            <a:r>
              <a:rPr lang="en-US" dirty="0" err="1"/>
              <a:t>cpsd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9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A129B-C88D-FF4D-64BC-A83EC368D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655518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– Least Squares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16856-3817-B1B7-8CD3-D4507B670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021278"/>
            <a:ext cx="8595360" cy="3430657"/>
          </a:xfrm>
        </p:spPr>
        <p:txBody>
          <a:bodyPr/>
          <a:lstStyle/>
          <a:p>
            <a:r>
              <a:rPr lang="en-US" dirty="0"/>
              <a:t>Chi2: 8 Bins 95% Critical Value 11.07</a:t>
            </a:r>
          </a:p>
          <a:p>
            <a:pPr lvl="1"/>
            <a:r>
              <a:rPr lang="en-US" dirty="0"/>
              <a:t>Pacific: 10.85 Normal</a:t>
            </a:r>
          </a:p>
          <a:p>
            <a:pPr lvl="1"/>
            <a:r>
              <a:rPr lang="en-US" dirty="0"/>
              <a:t>Atlantic: 12.49 NOT Normal</a:t>
            </a:r>
          </a:p>
          <a:p>
            <a:r>
              <a:rPr lang="en-US" dirty="0"/>
              <a:t>Autocorrelation on residual</a:t>
            </a:r>
          </a:p>
          <a:p>
            <a:pPr lvl="1"/>
            <a:r>
              <a:rPr lang="en-US" dirty="0"/>
              <a:t>High Autocorrelation at 12 month intervals </a:t>
            </a:r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7C02AA-D1CC-1B5D-8217-3A3ABBA77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70396"/>
            <a:ext cx="2659280" cy="2187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92213B-1D52-5F63-3CD8-49F51AFF3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552" y="4512281"/>
            <a:ext cx="2659280" cy="2268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00C933-5F28-0B41-7B2D-30EB36187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803" y="4534573"/>
            <a:ext cx="2911227" cy="2263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0BD606-3EA9-3E5E-C7C9-A4EE68638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8557" y="4596953"/>
            <a:ext cx="2659280" cy="2138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6CE2CA-EF8F-1EA2-24EE-734707DC48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9192" y="1023497"/>
            <a:ext cx="4155987" cy="33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1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09057-B2F7-6353-9D3C-ACE0C202B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Correlation Coefficient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8D8CB-0942-A078-6D87-2C4258A16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Jackknife method to estimate the mean, std, and confidence interval of the correlation coefficient </a:t>
            </a:r>
          </a:p>
          <a:p>
            <a:r>
              <a:rPr lang="en-US" dirty="0"/>
              <a:t>Pacific</a:t>
            </a:r>
          </a:p>
          <a:p>
            <a:pPr lvl="1"/>
            <a:r>
              <a:rPr lang="en-US" dirty="0"/>
              <a:t>Mean: - 0.962</a:t>
            </a:r>
          </a:p>
          <a:p>
            <a:pPr lvl="1"/>
            <a:r>
              <a:rPr lang="en-US" dirty="0"/>
              <a:t>Std: 0</a:t>
            </a:r>
          </a:p>
          <a:p>
            <a:pPr lvl="1"/>
            <a:r>
              <a:rPr lang="en-US" dirty="0"/>
              <a:t>CI: [-0.963, -0.962]</a:t>
            </a:r>
          </a:p>
          <a:p>
            <a:r>
              <a:rPr lang="en-US" dirty="0"/>
              <a:t>Atlantic</a:t>
            </a:r>
          </a:p>
          <a:p>
            <a:pPr lvl="1"/>
            <a:r>
              <a:rPr lang="en-US" dirty="0"/>
              <a:t>Mean: - 0.935</a:t>
            </a:r>
          </a:p>
          <a:p>
            <a:pPr lvl="1"/>
            <a:r>
              <a:rPr lang="en-US" dirty="0"/>
              <a:t>Std: 0</a:t>
            </a:r>
          </a:p>
          <a:p>
            <a:pPr lvl="1"/>
            <a:r>
              <a:rPr lang="en-US" dirty="0"/>
              <a:t>CI: [-0.935, -0.934]</a:t>
            </a:r>
          </a:p>
          <a:p>
            <a:r>
              <a:rPr lang="en-US" b="1" dirty="0"/>
              <a:t>Stronger Correlation in the Pacific Ocean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8CE3-9C90-0E16-0DE8-0E66C630A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978"/>
            <a:ext cx="9692640" cy="798022"/>
          </a:xfrm>
        </p:spPr>
        <p:txBody>
          <a:bodyPr/>
          <a:lstStyle/>
          <a:p>
            <a:r>
              <a:rPr lang="en-US" dirty="0"/>
              <a:t>Results – Time Series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4F6FC-B0E4-B470-673A-22FB8AA5F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0765"/>
            <a:ext cx="11286215" cy="4351337"/>
          </a:xfrm>
        </p:spPr>
        <p:txBody>
          <a:bodyPr/>
          <a:lstStyle/>
          <a:p>
            <a:r>
              <a:rPr lang="en-US" dirty="0"/>
              <a:t>Periodogram shows dominant period of 1 year </a:t>
            </a:r>
          </a:p>
          <a:p>
            <a:pPr lvl="1"/>
            <a:r>
              <a:rPr lang="en-US" dirty="0"/>
              <a:t>sea ice has the strongest signal followed by Pacific and then Atlantic</a:t>
            </a:r>
          </a:p>
          <a:p>
            <a:r>
              <a:rPr lang="en-US" dirty="0"/>
              <a:t>CPSD</a:t>
            </a:r>
          </a:p>
          <a:p>
            <a:pPr lvl="1"/>
            <a:r>
              <a:rPr lang="en-US" dirty="0"/>
              <a:t>Pacific: ice lags by -0.0128 years ~5 days</a:t>
            </a:r>
          </a:p>
          <a:p>
            <a:pPr lvl="1"/>
            <a:r>
              <a:rPr lang="en-US" dirty="0"/>
              <a:t>Atlantic: ice lags by -0.0274 years ~10 days</a:t>
            </a:r>
          </a:p>
          <a:p>
            <a:r>
              <a:rPr lang="en-US" dirty="0"/>
              <a:t>Coherence at 1 year</a:t>
            </a:r>
          </a:p>
          <a:p>
            <a:pPr lvl="1"/>
            <a:r>
              <a:rPr lang="en-US" dirty="0"/>
              <a:t>Pacific: 0.9969</a:t>
            </a:r>
          </a:p>
          <a:p>
            <a:pPr lvl="1"/>
            <a:r>
              <a:rPr lang="en-US" dirty="0"/>
              <a:t>Atlantic: 0.9948</a:t>
            </a:r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B1365C-DE55-9B1C-9C95-BD6E97CF8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8" y="3887636"/>
            <a:ext cx="3545271" cy="266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961BE4-EA4F-4713-6BFD-B64BD2D82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128" y="2691462"/>
            <a:ext cx="2386232" cy="1891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E57564-F87D-C04B-60EA-34C16AC46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656" y="2691461"/>
            <a:ext cx="2285559" cy="189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C943F9-A395-039B-73FF-102D981C5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360" y="2692453"/>
            <a:ext cx="2368296" cy="1891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5727C1-FCDA-4EC2-FDC5-FEAB63CEFA93}"/>
              </a:ext>
            </a:extLst>
          </p:cNvPr>
          <p:cNvSpPr txBox="1"/>
          <p:nvPr/>
        </p:nvSpPr>
        <p:spPr>
          <a:xfrm>
            <a:off x="7369911" y="2322129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Pacific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FC9843-EB75-FDF8-29FD-1B113D751C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097" y="4952961"/>
            <a:ext cx="2285559" cy="18496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7B1093-289B-A07A-8CFE-D556684BAC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537" y="4948219"/>
            <a:ext cx="2285559" cy="19208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E4E458-4276-5C68-9563-9EE046746F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2908" y="4932056"/>
            <a:ext cx="2285559" cy="18705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8535F3-4FCE-3D5A-3661-62F157371308}"/>
              </a:ext>
            </a:extLst>
          </p:cNvPr>
          <p:cNvSpPr txBox="1"/>
          <p:nvPr/>
        </p:nvSpPr>
        <p:spPr>
          <a:xfrm>
            <a:off x="7392405" y="463222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Atlantic</a:t>
            </a:r>
          </a:p>
        </p:txBody>
      </p:sp>
    </p:spTree>
    <p:extLst>
      <p:ext uri="{BB962C8B-B14F-4D97-AF65-F5344CB8AC3E}">
        <p14:creationId xmlns:p14="http://schemas.microsoft.com/office/powerpoint/2010/main" val="356512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CE1CF-E75C-7976-7AFE-3DE57FB31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E00F6-F429-1FDB-E133-8D1C71C6F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https://arctic.noaa.gov/report-card/report-card-2023/sea-ice-2023/</a:t>
            </a:r>
            <a:endParaRPr lang="en-US" dirty="0"/>
          </a:p>
          <a:p>
            <a:r>
              <a:rPr lang="en-US" dirty="0">
                <a:hlinkClick r:id="rId4"/>
              </a:rPr>
              <a:t>https://psl.noaa.gov/data/gridded/data.noaa.ersst.v4.html</a:t>
            </a:r>
            <a:endParaRPr lang="en-US" dirty="0"/>
          </a:p>
          <a:p>
            <a:r>
              <a:rPr lang="en-US" dirty="0">
                <a:hlinkClick r:id="rId5"/>
              </a:rPr>
              <a:t>https://nsidc.org/data/g02135/versions/3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8557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1736</TotalTime>
  <Words>772</Words>
  <Application>Microsoft Office PowerPoint</Application>
  <PresentationFormat>Widescreen</PresentationFormat>
  <Paragraphs>83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Century Schoolbook</vt:lpstr>
      <vt:lpstr>Wingdings 2</vt:lpstr>
      <vt:lpstr>View</vt:lpstr>
      <vt:lpstr>SST and Sea Ice in the Arctic</vt:lpstr>
      <vt:lpstr>Project Goal</vt:lpstr>
      <vt:lpstr>Data Sources</vt:lpstr>
      <vt:lpstr>Statistical Techniques</vt:lpstr>
      <vt:lpstr>Results – Least Squares</vt:lpstr>
      <vt:lpstr>Results – Correlation Coefficient </vt:lpstr>
      <vt:lpstr>Results – Time Series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SST and Sea Ice in the Arctic</dc:title>
  <dc:creator>Melvin, Emily C</dc:creator>
  <cp:lastModifiedBy>Melvin, Emily C</cp:lastModifiedBy>
  <cp:revision>11</cp:revision>
  <dcterms:created xsi:type="dcterms:W3CDTF">2024-04-16T19:32:53Z</dcterms:created>
  <dcterms:modified xsi:type="dcterms:W3CDTF">2024-04-18T16:01:39Z</dcterms:modified>
</cp:coreProperties>
</file>