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8"/>
  </p:notesMasterIdLst>
  <p:sldIdLst>
    <p:sldId id="256" r:id="rId2"/>
    <p:sldId id="258" r:id="rId3"/>
    <p:sldId id="259" r:id="rId4"/>
    <p:sldId id="260" r:id="rId5"/>
    <p:sldId id="301" r:id="rId6"/>
    <p:sldId id="302" r:id="rId7"/>
    <p:sldId id="303" r:id="rId8"/>
    <p:sldId id="304" r:id="rId9"/>
    <p:sldId id="263" r:id="rId10"/>
    <p:sldId id="261" r:id="rId11"/>
    <p:sldId id="305" r:id="rId12"/>
    <p:sldId id="306" r:id="rId13"/>
    <p:sldId id="262" r:id="rId14"/>
    <p:sldId id="307" r:id="rId15"/>
    <p:sldId id="267" r:id="rId16"/>
    <p:sldId id="271" r:id="rId17"/>
  </p:sldIdLst>
  <p:sldSz cx="9144000" cy="5143500" type="screen16x9"/>
  <p:notesSz cx="6858000" cy="9144000"/>
  <p:embeddedFontLst>
    <p:embeddedFont>
      <p:font typeface="Lexend Deca" panose="020B0604020202020204" charset="0"/>
      <p:regular r:id="rId19"/>
      <p:bold r:id="rId20"/>
    </p:embeddedFont>
    <p:embeddedFont>
      <p:font typeface="Lexend Deca Medium" panose="020B0604020202020204" charset="0"/>
      <p:regular r:id="rId21"/>
      <p:bold r:id="rId22"/>
    </p:embeddedFont>
    <p:embeddedFont>
      <p:font typeface="Lucida Console" panose="020B0609040504020204" pitchFamily="49" charset="0"/>
      <p:regular r:id="rId23"/>
    </p:embeddedFont>
    <p:embeddedFont>
      <p:font typeface="Metrophobic"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D4ECFA-3F57-413A-BB80-BAF9E0DBED1C}">
  <a:tblStyle styleId="{64D4ECFA-3F57-413A-BB80-BAF9E0DBED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0028" autoAdjust="0"/>
  </p:normalViewPr>
  <p:slideViewPr>
    <p:cSldViewPr snapToGrid="0">
      <p:cViewPr varScale="1">
        <p:scale>
          <a:sx n="71" d="100"/>
          <a:sy n="71" d="100"/>
        </p:scale>
        <p:origin x="12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1a27d4059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1a27d4059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p&lt;0.05 correlation is significant</a:t>
            </a:r>
          </a:p>
          <a:p>
            <a:pPr marL="0" lvl="0" indent="0" algn="l" rtl="0">
              <a:spcBef>
                <a:spcPts val="0"/>
              </a:spcBef>
              <a:spcAft>
                <a:spcPts val="0"/>
              </a:spcAft>
              <a:buNone/>
            </a:pPr>
            <a:r>
              <a:rPr lang="en-US" dirty="0"/>
              <a:t>R&lt;0.3 low</a:t>
            </a:r>
          </a:p>
          <a:p>
            <a:pPr marL="0" lvl="0" indent="0" algn="l" rtl="0">
              <a:spcBef>
                <a:spcPts val="0"/>
              </a:spcBef>
              <a:spcAft>
                <a:spcPts val="0"/>
              </a:spcAft>
              <a:buNone/>
            </a:pPr>
            <a:r>
              <a:rPr lang="en-US" dirty="0"/>
              <a:t>0.3-0.5 medium</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1a27d4059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1a27d4059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8112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1a27d4059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1a27d4059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7118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a27d4059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1a27d4059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bint</a:t>
            </a:r>
            <a:r>
              <a:rPr lang="en-US"/>
              <a:t> of 95% confidence intervals for the coefficient estimates.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d64e80a0f_0_28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1d64e80a0f_0_28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934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1d64e80a0f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1d64e80a0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11d64e80a0f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11d64e80a0f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a27d4059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a27d4059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d64e80a0f_0_28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1d64e80a0f_0_28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1d64e80a0f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1d64e80a0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d64e80a0f_0_28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1d64e80a0f_0_28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72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1d64e80a0f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1d64e80a0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Contains over 2000 songs</a:t>
            </a:r>
            <a:endParaRPr dirty="0"/>
          </a:p>
        </p:txBody>
      </p:sp>
    </p:spTree>
    <p:extLst>
      <p:ext uri="{BB962C8B-B14F-4D97-AF65-F5344CB8AC3E}">
        <p14:creationId xmlns:p14="http://schemas.microsoft.com/office/powerpoint/2010/main" val="105808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1d64e80a0f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1d64e80a0f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22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d64e80a0f_0_28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1d64e80a0f_0_28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42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1d64e80a0f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1d64e80a0f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321700" y="1104000"/>
            <a:ext cx="6102300" cy="2172300"/>
          </a:xfrm>
          <a:prstGeom prst="rect">
            <a:avLst/>
          </a:prstGeom>
        </p:spPr>
        <p:txBody>
          <a:bodyPr spcFirstLastPara="1" wrap="square" lIns="91425" tIns="0" rIns="91425" bIns="0"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21700" y="3313225"/>
            <a:ext cx="4764300" cy="482100"/>
          </a:xfrm>
          <a:prstGeom prst="rect">
            <a:avLst/>
          </a:prstGeom>
        </p:spPr>
        <p:txBody>
          <a:bodyPr spcFirstLastPara="1" wrap="square" lIns="91425" tIns="0" rIns="91425" bIns="0" anchor="t" anchorCtr="0">
            <a:noAutofit/>
          </a:bodyPr>
          <a:lstStyle>
            <a:lvl1pPr lvl="0">
              <a:lnSpc>
                <a:spcPct val="100000"/>
              </a:lnSpc>
              <a:spcBef>
                <a:spcPts val="0"/>
              </a:spcBef>
              <a:spcAft>
                <a:spcPts val="0"/>
              </a:spcAft>
              <a:buSzPts val="2800"/>
              <a:buNone/>
              <a:defRPr sz="19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5400000">
            <a:off x="-952675" y="1711850"/>
            <a:ext cx="4407000" cy="1716600"/>
          </a:xfrm>
          <a:prstGeom prst="round2SameRect">
            <a:avLst>
              <a:gd name="adj1" fmla="val 2036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TITLE_ONLY_1_2">
    <p:spTree>
      <p:nvGrpSpPr>
        <p:cNvPr id="1" name="Shape 100"/>
        <p:cNvGrpSpPr/>
        <p:nvPr/>
      </p:nvGrpSpPr>
      <p:grpSpPr>
        <a:xfrm>
          <a:off x="0" y="0"/>
          <a:ext cx="0" cy="0"/>
          <a:chOff x="0" y="0"/>
          <a:chExt cx="0" cy="0"/>
        </a:xfrm>
      </p:grpSpPr>
      <p:sp>
        <p:nvSpPr>
          <p:cNvPr id="101" name="Google Shape;101;p18"/>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ubTitle" idx="1"/>
          </p:nvPr>
        </p:nvSpPr>
        <p:spPr>
          <a:xfrm>
            <a:off x="2633000" y="1959950"/>
            <a:ext cx="2252100" cy="5622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3" name="Google Shape;103;p18"/>
          <p:cNvSpPr txBox="1">
            <a:spLocks noGrp="1"/>
          </p:cNvSpPr>
          <p:nvPr>
            <p:ph type="subTitle" idx="2"/>
          </p:nvPr>
        </p:nvSpPr>
        <p:spPr>
          <a:xfrm>
            <a:off x="2633001" y="1574850"/>
            <a:ext cx="1406400" cy="4173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104" name="Google Shape;104;p18"/>
          <p:cNvSpPr txBox="1">
            <a:spLocks noGrp="1"/>
          </p:cNvSpPr>
          <p:nvPr>
            <p:ph type="subTitle" idx="3"/>
          </p:nvPr>
        </p:nvSpPr>
        <p:spPr>
          <a:xfrm>
            <a:off x="6171999" y="1959950"/>
            <a:ext cx="2252100" cy="5622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5" name="Google Shape;105;p18"/>
          <p:cNvSpPr txBox="1">
            <a:spLocks noGrp="1"/>
          </p:cNvSpPr>
          <p:nvPr>
            <p:ph type="subTitle" idx="4"/>
          </p:nvPr>
        </p:nvSpPr>
        <p:spPr>
          <a:xfrm>
            <a:off x="6172000" y="1574850"/>
            <a:ext cx="1406400" cy="4173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106" name="Google Shape;106;p18"/>
          <p:cNvSpPr txBox="1">
            <a:spLocks noGrp="1"/>
          </p:cNvSpPr>
          <p:nvPr>
            <p:ph type="subTitle" idx="5"/>
          </p:nvPr>
        </p:nvSpPr>
        <p:spPr>
          <a:xfrm>
            <a:off x="2633000" y="3610100"/>
            <a:ext cx="2252100" cy="5622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7" name="Google Shape;107;p18"/>
          <p:cNvSpPr txBox="1">
            <a:spLocks noGrp="1"/>
          </p:cNvSpPr>
          <p:nvPr>
            <p:ph type="subTitle" idx="6"/>
          </p:nvPr>
        </p:nvSpPr>
        <p:spPr>
          <a:xfrm>
            <a:off x="2633001" y="3225000"/>
            <a:ext cx="1406400" cy="4173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108" name="Google Shape;108;p18"/>
          <p:cNvSpPr txBox="1">
            <a:spLocks noGrp="1"/>
          </p:cNvSpPr>
          <p:nvPr>
            <p:ph type="subTitle" idx="7"/>
          </p:nvPr>
        </p:nvSpPr>
        <p:spPr>
          <a:xfrm>
            <a:off x="6171999" y="3610100"/>
            <a:ext cx="2252100" cy="5622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9" name="Google Shape;109;p18"/>
          <p:cNvSpPr txBox="1">
            <a:spLocks noGrp="1"/>
          </p:cNvSpPr>
          <p:nvPr>
            <p:ph type="subTitle" idx="8"/>
          </p:nvPr>
        </p:nvSpPr>
        <p:spPr>
          <a:xfrm>
            <a:off x="6172000" y="3225000"/>
            <a:ext cx="1406400" cy="4173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110" name="Google Shape;110;p18"/>
          <p:cNvSpPr txBox="1">
            <a:spLocks noGrp="1"/>
          </p:cNvSpPr>
          <p:nvPr>
            <p:ph type="title"/>
          </p:nvPr>
        </p:nvSpPr>
        <p:spPr>
          <a:xfrm>
            <a:off x="1998350" y="540000"/>
            <a:ext cx="6425700" cy="477600"/>
          </a:xfrm>
          <a:prstGeom prst="rect">
            <a:avLst/>
          </a:prstGeom>
        </p:spPr>
        <p:txBody>
          <a:bodyPr spcFirstLastPara="1" wrap="square" lIns="91425" tIns="0" rIns="91425" bIns="0" anchor="t" anchorCtr="0">
            <a:noAutofit/>
          </a:bodyPr>
          <a:lstStyle>
            <a:lvl1pPr lvl="0"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1pPr>
            <a:lvl2pPr lvl="1"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2pPr>
            <a:lvl3pPr lvl="2"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3pPr>
            <a:lvl4pPr lvl="3"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4pPr>
            <a:lvl5pPr lvl="4"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5pPr>
            <a:lvl6pPr lvl="5"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6pPr>
            <a:lvl7pPr lvl="6"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7pPr>
            <a:lvl8pPr lvl="7"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8pPr>
            <a:lvl9pPr lvl="8"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9pPr>
          </a:lstStyle>
          <a:p>
            <a:endParaRPr/>
          </a:p>
        </p:txBody>
      </p:sp>
      <p:sp>
        <p:nvSpPr>
          <p:cNvPr id="111" name="Google Shape;111;p18"/>
          <p:cNvSpPr/>
          <p:nvPr/>
        </p:nvSpPr>
        <p:spPr>
          <a:xfrm rot="-5400000">
            <a:off x="-1387975" y="2147150"/>
            <a:ext cx="4407000" cy="846000"/>
          </a:xfrm>
          <a:prstGeom prst="round2SameRect">
            <a:avLst>
              <a:gd name="adj1" fmla="val 3857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TITLE_ONLY_1_1_1">
    <p:spTree>
      <p:nvGrpSpPr>
        <p:cNvPr id="1" name="Shape 112"/>
        <p:cNvGrpSpPr/>
        <p:nvPr/>
      </p:nvGrpSpPr>
      <p:grpSpPr>
        <a:xfrm>
          <a:off x="0" y="0"/>
          <a:ext cx="0" cy="0"/>
          <a:chOff x="0" y="0"/>
          <a:chExt cx="0" cy="0"/>
        </a:xfrm>
      </p:grpSpPr>
      <p:sp>
        <p:nvSpPr>
          <p:cNvPr id="113" name="Google Shape;113;p19"/>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a:spLocks noGrp="1"/>
          </p:cNvSpPr>
          <p:nvPr>
            <p:ph type="subTitle" idx="1"/>
          </p:nvPr>
        </p:nvSpPr>
        <p:spPr>
          <a:xfrm>
            <a:off x="6027300" y="1709625"/>
            <a:ext cx="2396700" cy="505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5" name="Google Shape;115;p19"/>
          <p:cNvSpPr txBox="1">
            <a:spLocks noGrp="1"/>
          </p:cNvSpPr>
          <p:nvPr>
            <p:ph type="subTitle" idx="2"/>
          </p:nvPr>
        </p:nvSpPr>
        <p:spPr>
          <a:xfrm>
            <a:off x="6027300" y="1355822"/>
            <a:ext cx="2396700" cy="3057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116" name="Google Shape;116;p19"/>
          <p:cNvSpPr txBox="1">
            <a:spLocks noGrp="1"/>
          </p:cNvSpPr>
          <p:nvPr>
            <p:ph type="title"/>
          </p:nvPr>
        </p:nvSpPr>
        <p:spPr>
          <a:xfrm>
            <a:off x="1998350" y="540000"/>
            <a:ext cx="6425700" cy="477600"/>
          </a:xfrm>
          <a:prstGeom prst="rect">
            <a:avLst/>
          </a:prstGeom>
        </p:spPr>
        <p:txBody>
          <a:bodyPr spcFirstLastPara="1" wrap="square" lIns="91425" tIns="0" rIns="91425" bIns="0" anchor="t" anchorCtr="0">
            <a:noAutofit/>
          </a:bodyPr>
          <a:lstStyle>
            <a:lvl1pPr lvl="0"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1pPr>
            <a:lvl2pPr lvl="1"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2pPr>
            <a:lvl3pPr lvl="2"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3pPr>
            <a:lvl4pPr lvl="3"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4pPr>
            <a:lvl5pPr lvl="4"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5pPr>
            <a:lvl6pPr lvl="5"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6pPr>
            <a:lvl7pPr lvl="6"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7pPr>
            <a:lvl8pPr lvl="7"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8pPr>
            <a:lvl9pPr lvl="8"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9pPr>
          </a:lstStyle>
          <a:p>
            <a:endParaRPr/>
          </a:p>
        </p:txBody>
      </p:sp>
      <p:sp>
        <p:nvSpPr>
          <p:cNvPr id="117" name="Google Shape;117;p19"/>
          <p:cNvSpPr/>
          <p:nvPr/>
        </p:nvSpPr>
        <p:spPr>
          <a:xfrm rot="-5400000">
            <a:off x="-1387975" y="2147150"/>
            <a:ext cx="4407000" cy="846000"/>
          </a:xfrm>
          <a:prstGeom prst="round2SameRect">
            <a:avLst>
              <a:gd name="adj1" fmla="val 3857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txBox="1">
            <a:spLocks noGrp="1"/>
          </p:cNvSpPr>
          <p:nvPr>
            <p:ph type="subTitle" idx="3"/>
          </p:nvPr>
        </p:nvSpPr>
        <p:spPr>
          <a:xfrm>
            <a:off x="6027300" y="2740375"/>
            <a:ext cx="2396700" cy="505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9" name="Google Shape;119;p19"/>
          <p:cNvSpPr txBox="1">
            <a:spLocks noGrp="1"/>
          </p:cNvSpPr>
          <p:nvPr>
            <p:ph type="subTitle" idx="4"/>
          </p:nvPr>
        </p:nvSpPr>
        <p:spPr>
          <a:xfrm>
            <a:off x="6027300" y="2386572"/>
            <a:ext cx="2396700" cy="3057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120" name="Google Shape;120;p19"/>
          <p:cNvSpPr txBox="1">
            <a:spLocks noGrp="1"/>
          </p:cNvSpPr>
          <p:nvPr>
            <p:ph type="subTitle" idx="5"/>
          </p:nvPr>
        </p:nvSpPr>
        <p:spPr>
          <a:xfrm>
            <a:off x="6027300" y="3771125"/>
            <a:ext cx="2396700" cy="505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1" name="Google Shape;121;p19"/>
          <p:cNvSpPr txBox="1">
            <a:spLocks noGrp="1"/>
          </p:cNvSpPr>
          <p:nvPr>
            <p:ph type="subTitle" idx="6"/>
          </p:nvPr>
        </p:nvSpPr>
        <p:spPr>
          <a:xfrm>
            <a:off x="6027300" y="3417322"/>
            <a:ext cx="2396700" cy="3057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122" name="Google Shape;122;p19"/>
          <p:cNvSpPr txBox="1">
            <a:spLocks noGrp="1"/>
          </p:cNvSpPr>
          <p:nvPr>
            <p:ph type="subTitle" idx="7"/>
          </p:nvPr>
        </p:nvSpPr>
        <p:spPr>
          <a:xfrm>
            <a:off x="2419150" y="1709625"/>
            <a:ext cx="2396700" cy="505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3" name="Google Shape;123;p19"/>
          <p:cNvSpPr txBox="1">
            <a:spLocks noGrp="1"/>
          </p:cNvSpPr>
          <p:nvPr>
            <p:ph type="subTitle" idx="8"/>
          </p:nvPr>
        </p:nvSpPr>
        <p:spPr>
          <a:xfrm>
            <a:off x="2419150" y="1355822"/>
            <a:ext cx="2396700" cy="3057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124" name="Google Shape;124;p19"/>
          <p:cNvSpPr txBox="1">
            <a:spLocks noGrp="1"/>
          </p:cNvSpPr>
          <p:nvPr>
            <p:ph type="subTitle" idx="9"/>
          </p:nvPr>
        </p:nvSpPr>
        <p:spPr>
          <a:xfrm>
            <a:off x="2419150" y="2740375"/>
            <a:ext cx="2396700" cy="505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5" name="Google Shape;125;p19"/>
          <p:cNvSpPr txBox="1">
            <a:spLocks noGrp="1"/>
          </p:cNvSpPr>
          <p:nvPr>
            <p:ph type="subTitle" idx="13"/>
          </p:nvPr>
        </p:nvSpPr>
        <p:spPr>
          <a:xfrm>
            <a:off x="2419150" y="2386572"/>
            <a:ext cx="2396700" cy="3057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126" name="Google Shape;126;p19"/>
          <p:cNvSpPr txBox="1">
            <a:spLocks noGrp="1"/>
          </p:cNvSpPr>
          <p:nvPr>
            <p:ph type="subTitle" idx="14"/>
          </p:nvPr>
        </p:nvSpPr>
        <p:spPr>
          <a:xfrm>
            <a:off x="2419150" y="3771125"/>
            <a:ext cx="2396700" cy="505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7" name="Google Shape;127;p19"/>
          <p:cNvSpPr txBox="1">
            <a:spLocks noGrp="1"/>
          </p:cNvSpPr>
          <p:nvPr>
            <p:ph type="subTitle" idx="15"/>
          </p:nvPr>
        </p:nvSpPr>
        <p:spPr>
          <a:xfrm>
            <a:off x="2419150" y="3417322"/>
            <a:ext cx="2396700" cy="3057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
  <p:cSld name="TITLE_ONLY_2">
    <p:bg>
      <p:bgPr>
        <a:gradFill>
          <a:gsLst>
            <a:gs pos="0">
              <a:schemeClr val="lt2"/>
            </a:gs>
            <a:gs pos="50000">
              <a:schemeClr val="dk1"/>
            </a:gs>
            <a:gs pos="100000">
              <a:schemeClr val="dk2"/>
            </a:gs>
          </a:gsLst>
          <a:path path="circle">
            <a:fillToRect l="50000" t="50000" r="50000" b="50000"/>
          </a:path>
          <a:tileRect/>
        </a:gradFill>
        <a:effectLst/>
      </p:bgPr>
    </p:bg>
    <p:spTree>
      <p:nvGrpSpPr>
        <p:cNvPr id="1" name="Shape 182"/>
        <p:cNvGrpSpPr/>
        <p:nvPr/>
      </p:nvGrpSpPr>
      <p:grpSpPr>
        <a:xfrm>
          <a:off x="0" y="0"/>
          <a:ext cx="0" cy="0"/>
          <a:chOff x="0" y="0"/>
          <a:chExt cx="0" cy="0"/>
        </a:xfrm>
      </p:grpSpPr>
      <p:sp>
        <p:nvSpPr>
          <p:cNvPr id="183" name="Google Shape;183;p23"/>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rot="-5400000">
            <a:off x="-1387975" y="2147150"/>
            <a:ext cx="4407000" cy="846000"/>
          </a:xfrm>
          <a:prstGeom prst="round2SameRect">
            <a:avLst>
              <a:gd name="adj1" fmla="val 3857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ONLY_3">
    <p:bg>
      <p:bgPr>
        <a:gradFill>
          <a:gsLst>
            <a:gs pos="0">
              <a:schemeClr val="dk2"/>
            </a:gs>
            <a:gs pos="2000">
              <a:schemeClr val="dk2"/>
            </a:gs>
            <a:gs pos="50000">
              <a:schemeClr val="dk1"/>
            </a:gs>
            <a:gs pos="100000">
              <a:schemeClr val="lt2"/>
            </a:gs>
          </a:gsLst>
          <a:path path="circle">
            <a:fillToRect l="50000" t="50000" r="50000" b="50000"/>
          </a:path>
          <a:tileRect/>
        </a:gradFill>
        <a:effectLst/>
      </p:bgPr>
    </p:bg>
    <p:spTree>
      <p:nvGrpSpPr>
        <p:cNvPr id="1" name="Shape 185"/>
        <p:cNvGrpSpPr/>
        <p:nvPr/>
      </p:nvGrpSpPr>
      <p:grpSpPr>
        <a:xfrm>
          <a:off x="0" y="0"/>
          <a:ext cx="0" cy="0"/>
          <a:chOff x="0" y="0"/>
          <a:chExt cx="0" cy="0"/>
        </a:xfrm>
      </p:grpSpPr>
      <p:sp>
        <p:nvSpPr>
          <p:cNvPr id="186" name="Google Shape;186;p24"/>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rot="-5400000">
            <a:off x="-1387975" y="2147150"/>
            <a:ext cx="4407000" cy="846000"/>
          </a:xfrm>
          <a:prstGeom prst="round2SameRect">
            <a:avLst>
              <a:gd name="adj1" fmla="val 3857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5400000">
            <a:off x="-952675" y="1711850"/>
            <a:ext cx="4407000" cy="1716600"/>
          </a:xfrm>
          <a:prstGeom prst="round2SameRect">
            <a:avLst>
              <a:gd name="adj1" fmla="val 2036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2567450" y="3246946"/>
            <a:ext cx="4170300" cy="616200"/>
          </a:xfrm>
          <a:prstGeom prst="rect">
            <a:avLst/>
          </a:prstGeom>
        </p:spPr>
        <p:txBody>
          <a:bodyPr spcFirstLastPara="1" wrap="square" lIns="91425" tIns="0" rIns="91425" bIns="0" anchor="t" anchorCtr="0">
            <a:noAutofit/>
          </a:bodyPr>
          <a:lstStyle>
            <a:lvl1pPr lvl="0">
              <a:spcBef>
                <a:spcPts val="0"/>
              </a:spcBef>
              <a:spcAft>
                <a:spcPts val="0"/>
              </a:spcAft>
              <a:buSzPts val="3600"/>
              <a:buNone/>
              <a:defRPr sz="36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2567450" y="1167600"/>
            <a:ext cx="2154900" cy="1735500"/>
          </a:xfrm>
          <a:prstGeom prst="rect">
            <a:avLst/>
          </a:prstGeom>
        </p:spPr>
        <p:txBody>
          <a:bodyPr spcFirstLastPara="1" wrap="square" lIns="91425" tIns="0" rIns="91425" bIns="0" anchor="b" anchorCtr="0">
            <a:noAutofit/>
          </a:bodyPr>
          <a:lstStyle>
            <a:lvl1pPr lvl="0"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subTitle" idx="1"/>
          </p:nvPr>
        </p:nvSpPr>
        <p:spPr>
          <a:xfrm>
            <a:off x="2567450" y="3960200"/>
            <a:ext cx="4170300" cy="288900"/>
          </a:xfrm>
          <a:prstGeom prst="rect">
            <a:avLst/>
          </a:prstGeom>
        </p:spPr>
        <p:txBody>
          <a:bodyPr spcFirstLastPara="1" wrap="square" lIns="91425" tIns="0" rIns="91425" bIns="0"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1998350" y="540000"/>
            <a:ext cx="6425700" cy="477600"/>
          </a:xfrm>
          <a:prstGeom prst="rect">
            <a:avLst/>
          </a:prstGeom>
        </p:spPr>
        <p:txBody>
          <a:bodyPr spcFirstLastPara="1" wrap="square" lIns="91425" tIns="0" rIns="91425"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subTitle" idx="1"/>
          </p:nvPr>
        </p:nvSpPr>
        <p:spPr>
          <a:xfrm>
            <a:off x="1588576" y="3421225"/>
            <a:ext cx="3163500" cy="1023600"/>
          </a:xfrm>
          <a:prstGeom prst="rect">
            <a:avLst/>
          </a:prstGeom>
        </p:spPr>
        <p:txBody>
          <a:bodyPr spcFirstLastPara="1" wrap="square" lIns="91425" tIns="0" rIns="91425" bIns="0"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8" name="Google Shape;28;p5"/>
          <p:cNvSpPr txBox="1">
            <a:spLocks noGrp="1"/>
          </p:cNvSpPr>
          <p:nvPr>
            <p:ph type="subTitle" idx="2"/>
          </p:nvPr>
        </p:nvSpPr>
        <p:spPr>
          <a:xfrm>
            <a:off x="4857907" y="3421225"/>
            <a:ext cx="3163500" cy="1023600"/>
          </a:xfrm>
          <a:prstGeom prst="rect">
            <a:avLst/>
          </a:prstGeom>
        </p:spPr>
        <p:txBody>
          <a:bodyPr spcFirstLastPara="1" wrap="square" lIns="91425" tIns="0" rIns="91425" bIns="0"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 name="Google Shape;29;p5"/>
          <p:cNvSpPr txBox="1">
            <a:spLocks noGrp="1"/>
          </p:cNvSpPr>
          <p:nvPr>
            <p:ph type="subTitle" idx="3"/>
          </p:nvPr>
        </p:nvSpPr>
        <p:spPr>
          <a:xfrm>
            <a:off x="2380426" y="2833825"/>
            <a:ext cx="1579800" cy="352800"/>
          </a:xfrm>
          <a:prstGeom prst="rect">
            <a:avLst/>
          </a:prstGeom>
        </p:spPr>
        <p:txBody>
          <a:bodyPr spcFirstLastPara="1" wrap="square" lIns="91425" tIns="0" rIns="91425" bIns="0" anchor="t" anchorCtr="0">
            <a:noAutofit/>
          </a:bodyPr>
          <a:lstStyle>
            <a:lvl1pPr lvl="0" algn="ctr"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30" name="Google Shape;30;p5"/>
          <p:cNvSpPr txBox="1">
            <a:spLocks noGrp="1"/>
          </p:cNvSpPr>
          <p:nvPr>
            <p:ph type="subTitle" idx="4"/>
          </p:nvPr>
        </p:nvSpPr>
        <p:spPr>
          <a:xfrm>
            <a:off x="5649757" y="2833825"/>
            <a:ext cx="1579800" cy="352800"/>
          </a:xfrm>
          <a:prstGeom prst="rect">
            <a:avLst/>
          </a:prstGeom>
        </p:spPr>
        <p:txBody>
          <a:bodyPr spcFirstLastPara="1" wrap="square" lIns="91425" tIns="0" rIns="91425" bIns="0" anchor="t" anchorCtr="0">
            <a:noAutofit/>
          </a:bodyPr>
          <a:lstStyle>
            <a:lvl1pPr lvl="0" algn="ctr"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31" name="Google Shape;31;p5"/>
          <p:cNvSpPr/>
          <p:nvPr/>
        </p:nvSpPr>
        <p:spPr>
          <a:xfrm rot="-5400000">
            <a:off x="-1387975" y="2147150"/>
            <a:ext cx="4407000" cy="846000"/>
          </a:xfrm>
          <a:prstGeom prst="round2SameRect">
            <a:avLst>
              <a:gd name="adj1" fmla="val 3857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1387975" y="2147150"/>
            <a:ext cx="4407000" cy="846000"/>
          </a:xfrm>
          <a:prstGeom prst="round2SameRect">
            <a:avLst>
              <a:gd name="adj1" fmla="val 3857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4068900" y="1479850"/>
            <a:ext cx="4355100" cy="2550900"/>
          </a:xfrm>
          <a:prstGeom prst="rect">
            <a:avLst/>
          </a:prstGeom>
        </p:spPr>
        <p:txBody>
          <a:bodyPr spcFirstLastPara="1" wrap="square" lIns="91425" tIns="0" rIns="91425"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0" name="Google Shape;40;p7"/>
          <p:cNvSpPr txBox="1">
            <a:spLocks noGrp="1"/>
          </p:cNvSpPr>
          <p:nvPr>
            <p:ph type="title"/>
          </p:nvPr>
        </p:nvSpPr>
        <p:spPr>
          <a:xfrm>
            <a:off x="1998350" y="540000"/>
            <a:ext cx="6425700" cy="477600"/>
          </a:xfrm>
          <a:prstGeom prst="rect">
            <a:avLst/>
          </a:prstGeom>
        </p:spPr>
        <p:txBody>
          <a:bodyPr spcFirstLastPara="1" wrap="square" lIns="91425" tIns="0" rIns="91425"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rot="-5400000">
            <a:off x="-952675" y="1711850"/>
            <a:ext cx="4407000" cy="1716600"/>
          </a:xfrm>
          <a:prstGeom prst="round2SameRect">
            <a:avLst>
              <a:gd name="adj1" fmla="val 2036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2336200" y="941150"/>
            <a:ext cx="5928000" cy="2906700"/>
          </a:xfrm>
          <a:prstGeom prst="rect">
            <a:avLst/>
          </a:prstGeom>
        </p:spPr>
        <p:txBody>
          <a:bodyPr spcFirstLastPara="1" wrap="square" lIns="91425" tIns="0" rIns="91425" bIns="0" anchor="ctr" anchorCtr="0">
            <a:noAutofit/>
          </a:bodyPr>
          <a:lstStyle>
            <a:lvl1pPr lvl="0">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59"/>
        <p:cNvGrpSpPr/>
        <p:nvPr/>
      </p:nvGrpSpPr>
      <p:grpSpPr>
        <a:xfrm>
          <a:off x="0" y="0"/>
          <a:ext cx="0" cy="0"/>
          <a:chOff x="0" y="0"/>
          <a:chExt cx="0" cy="0"/>
        </a:xfrm>
      </p:grpSpPr>
      <p:sp>
        <p:nvSpPr>
          <p:cNvPr id="60" name="Google Shape;60;p13"/>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subTitle" idx="1"/>
          </p:nvPr>
        </p:nvSpPr>
        <p:spPr>
          <a:xfrm>
            <a:off x="2785388" y="1959950"/>
            <a:ext cx="1984800" cy="7647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2" name="Google Shape;62;p13"/>
          <p:cNvSpPr txBox="1">
            <a:spLocks noGrp="1"/>
          </p:cNvSpPr>
          <p:nvPr>
            <p:ph type="subTitle" idx="2"/>
          </p:nvPr>
        </p:nvSpPr>
        <p:spPr>
          <a:xfrm>
            <a:off x="2785388" y="1574850"/>
            <a:ext cx="1984800" cy="4173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63" name="Google Shape;63;p13"/>
          <p:cNvSpPr txBox="1">
            <a:spLocks noGrp="1"/>
          </p:cNvSpPr>
          <p:nvPr>
            <p:ph type="subTitle" idx="3"/>
          </p:nvPr>
        </p:nvSpPr>
        <p:spPr>
          <a:xfrm>
            <a:off x="6210575" y="1959950"/>
            <a:ext cx="1984800" cy="7647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4" name="Google Shape;64;p13"/>
          <p:cNvSpPr txBox="1">
            <a:spLocks noGrp="1"/>
          </p:cNvSpPr>
          <p:nvPr>
            <p:ph type="subTitle" idx="4"/>
          </p:nvPr>
        </p:nvSpPr>
        <p:spPr>
          <a:xfrm>
            <a:off x="6210575" y="1574850"/>
            <a:ext cx="1984800" cy="4173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65" name="Google Shape;65;p13"/>
          <p:cNvSpPr txBox="1">
            <a:spLocks noGrp="1"/>
          </p:cNvSpPr>
          <p:nvPr>
            <p:ph type="subTitle" idx="5"/>
          </p:nvPr>
        </p:nvSpPr>
        <p:spPr>
          <a:xfrm>
            <a:off x="2785388" y="3610100"/>
            <a:ext cx="1984800" cy="7647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6" name="Google Shape;66;p13"/>
          <p:cNvSpPr txBox="1">
            <a:spLocks noGrp="1"/>
          </p:cNvSpPr>
          <p:nvPr>
            <p:ph type="subTitle" idx="6"/>
          </p:nvPr>
        </p:nvSpPr>
        <p:spPr>
          <a:xfrm>
            <a:off x="2785388" y="3225000"/>
            <a:ext cx="1984800" cy="4173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67" name="Google Shape;67;p13"/>
          <p:cNvSpPr txBox="1">
            <a:spLocks noGrp="1"/>
          </p:cNvSpPr>
          <p:nvPr>
            <p:ph type="subTitle" idx="7"/>
          </p:nvPr>
        </p:nvSpPr>
        <p:spPr>
          <a:xfrm>
            <a:off x="6210575" y="3610100"/>
            <a:ext cx="1984800" cy="7647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8" name="Google Shape;68;p13"/>
          <p:cNvSpPr txBox="1">
            <a:spLocks noGrp="1"/>
          </p:cNvSpPr>
          <p:nvPr>
            <p:ph type="subTitle" idx="8"/>
          </p:nvPr>
        </p:nvSpPr>
        <p:spPr>
          <a:xfrm>
            <a:off x="6210575" y="3225000"/>
            <a:ext cx="1984800" cy="4173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69" name="Google Shape;69;p13"/>
          <p:cNvSpPr txBox="1">
            <a:spLocks noGrp="1"/>
          </p:cNvSpPr>
          <p:nvPr>
            <p:ph type="title" hasCustomPrompt="1"/>
          </p:nvPr>
        </p:nvSpPr>
        <p:spPr>
          <a:xfrm>
            <a:off x="1666963" y="1574850"/>
            <a:ext cx="961800" cy="509700"/>
          </a:xfrm>
          <a:prstGeom prst="rect">
            <a:avLst/>
          </a:prstGeom>
        </p:spPr>
        <p:txBody>
          <a:bodyPr spcFirstLastPara="1" wrap="square" lIns="91425" tIns="0" rIns="91425" bIns="0" anchor="b"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 name="Google Shape;70;p13"/>
          <p:cNvSpPr txBox="1">
            <a:spLocks noGrp="1"/>
          </p:cNvSpPr>
          <p:nvPr>
            <p:ph type="title" idx="9" hasCustomPrompt="1"/>
          </p:nvPr>
        </p:nvSpPr>
        <p:spPr>
          <a:xfrm>
            <a:off x="5092175" y="1574850"/>
            <a:ext cx="961800" cy="509700"/>
          </a:xfrm>
          <a:prstGeom prst="rect">
            <a:avLst/>
          </a:prstGeom>
        </p:spPr>
        <p:txBody>
          <a:bodyPr spcFirstLastPara="1" wrap="square" lIns="91425" tIns="0" rIns="91425" bIns="0" anchor="b"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1" name="Google Shape;71;p13"/>
          <p:cNvSpPr txBox="1">
            <a:spLocks noGrp="1"/>
          </p:cNvSpPr>
          <p:nvPr>
            <p:ph type="title" idx="13" hasCustomPrompt="1"/>
          </p:nvPr>
        </p:nvSpPr>
        <p:spPr>
          <a:xfrm>
            <a:off x="1666963" y="3225000"/>
            <a:ext cx="961800" cy="509700"/>
          </a:xfrm>
          <a:prstGeom prst="rect">
            <a:avLst/>
          </a:prstGeom>
        </p:spPr>
        <p:txBody>
          <a:bodyPr spcFirstLastPara="1" wrap="square" lIns="91425" tIns="0" rIns="91425" bIns="0" anchor="b"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 name="Google Shape;72;p13"/>
          <p:cNvSpPr txBox="1">
            <a:spLocks noGrp="1"/>
          </p:cNvSpPr>
          <p:nvPr>
            <p:ph type="title" idx="14" hasCustomPrompt="1"/>
          </p:nvPr>
        </p:nvSpPr>
        <p:spPr>
          <a:xfrm>
            <a:off x="5092175" y="3225000"/>
            <a:ext cx="961800" cy="509700"/>
          </a:xfrm>
          <a:prstGeom prst="rect">
            <a:avLst/>
          </a:prstGeom>
        </p:spPr>
        <p:txBody>
          <a:bodyPr spcFirstLastPara="1" wrap="square" lIns="91425" tIns="0" rIns="91425" bIns="0" anchor="b"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3" name="Google Shape;73;p13"/>
          <p:cNvSpPr txBox="1">
            <a:spLocks noGrp="1"/>
          </p:cNvSpPr>
          <p:nvPr>
            <p:ph type="title" idx="15"/>
          </p:nvPr>
        </p:nvSpPr>
        <p:spPr>
          <a:xfrm>
            <a:off x="1998350" y="540000"/>
            <a:ext cx="6425700" cy="477600"/>
          </a:xfrm>
          <a:prstGeom prst="rect">
            <a:avLst/>
          </a:prstGeom>
        </p:spPr>
        <p:txBody>
          <a:bodyPr spcFirstLastPara="1" wrap="square" lIns="91425" tIns="0" rIns="91425" bIns="0" anchor="t" anchorCtr="0">
            <a:noAutofit/>
          </a:bodyPr>
          <a:lstStyle>
            <a:lvl1pPr lvl="0"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1pPr>
            <a:lvl2pPr lvl="1"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2pPr>
            <a:lvl3pPr lvl="2"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3pPr>
            <a:lvl4pPr lvl="3"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4pPr>
            <a:lvl5pPr lvl="4"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5pPr>
            <a:lvl6pPr lvl="5"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6pPr>
            <a:lvl7pPr lvl="6"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7pPr>
            <a:lvl8pPr lvl="7"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8pPr>
            <a:lvl9pPr lvl="8"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9pPr>
          </a:lstStyle>
          <a:p>
            <a:endParaRPr/>
          </a:p>
        </p:txBody>
      </p:sp>
      <p:sp>
        <p:nvSpPr>
          <p:cNvPr id="74" name="Google Shape;74;p13"/>
          <p:cNvSpPr/>
          <p:nvPr/>
        </p:nvSpPr>
        <p:spPr>
          <a:xfrm rot="-5400000">
            <a:off x="-1387975" y="2147150"/>
            <a:ext cx="4407000" cy="846000"/>
          </a:xfrm>
          <a:prstGeom prst="round2SameRect">
            <a:avLst>
              <a:gd name="adj1" fmla="val 3857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SECTION_TITLE_AND_DESCRIPTION_1">
    <p:spTree>
      <p:nvGrpSpPr>
        <p:cNvPr id="1" name="Shape 75"/>
        <p:cNvGrpSpPr/>
        <p:nvPr/>
      </p:nvGrpSpPr>
      <p:grpSpPr>
        <a:xfrm>
          <a:off x="0" y="0"/>
          <a:ext cx="0" cy="0"/>
          <a:chOff x="0" y="0"/>
          <a:chExt cx="0" cy="0"/>
        </a:xfrm>
      </p:grpSpPr>
      <p:sp>
        <p:nvSpPr>
          <p:cNvPr id="76" name="Google Shape;76;p14"/>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rot="-5400000">
            <a:off x="-952675" y="1711850"/>
            <a:ext cx="4407000" cy="1716600"/>
          </a:xfrm>
          <a:prstGeom prst="round2SameRect">
            <a:avLst>
              <a:gd name="adj1" fmla="val 2036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txBox="1">
            <a:spLocks noGrp="1"/>
          </p:cNvSpPr>
          <p:nvPr>
            <p:ph type="subTitle" idx="1"/>
          </p:nvPr>
        </p:nvSpPr>
        <p:spPr>
          <a:xfrm>
            <a:off x="2402125" y="1280567"/>
            <a:ext cx="5658900" cy="1812600"/>
          </a:xfrm>
          <a:prstGeom prst="rect">
            <a:avLst/>
          </a:prstGeom>
        </p:spPr>
        <p:txBody>
          <a:bodyPr spcFirstLastPara="1" wrap="square" lIns="91425" tIns="0" rIns="91425" bIns="0" anchor="t" anchorCtr="0">
            <a:noAutofit/>
          </a:bodyPr>
          <a:lstStyle>
            <a:lvl1pPr lvl="0"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79" name="Google Shape;79;p14"/>
          <p:cNvSpPr txBox="1">
            <a:spLocks noGrp="1"/>
          </p:cNvSpPr>
          <p:nvPr>
            <p:ph type="subTitle" idx="2"/>
          </p:nvPr>
        </p:nvSpPr>
        <p:spPr>
          <a:xfrm>
            <a:off x="2402125" y="3319617"/>
            <a:ext cx="4045200" cy="377700"/>
          </a:xfrm>
          <a:prstGeom prst="rect">
            <a:avLst/>
          </a:prstGeom>
        </p:spPr>
        <p:txBody>
          <a:bodyPr spcFirstLastPara="1" wrap="square" lIns="91425" tIns="0" rIns="91425" bIns="0" anchor="t" anchorCtr="0">
            <a:noAutofit/>
          </a:bodyPr>
          <a:lstStyle>
            <a:lvl1pPr lvl="0" rtl="0">
              <a:lnSpc>
                <a:spcPct val="100000"/>
              </a:lnSpc>
              <a:spcBef>
                <a:spcPts val="0"/>
              </a:spcBef>
              <a:spcAft>
                <a:spcPts val="0"/>
              </a:spcAft>
              <a:buSzPts val="2000"/>
              <a:buFont typeface="Lexend Deca Medium"/>
              <a:buNone/>
              <a:defRPr sz="2000">
                <a:solidFill>
                  <a:schemeClr val="lt2"/>
                </a:solidFill>
                <a:latin typeface="Lexend Deca Medium"/>
                <a:ea typeface="Lexend Deca Medium"/>
                <a:cs typeface="Lexend Deca Medium"/>
                <a:sym typeface="Lexend Deca Medium"/>
              </a:defRPr>
            </a:lvl1pPr>
            <a:lvl2pPr lvl="1" algn="ctr" rtl="0">
              <a:lnSpc>
                <a:spcPct val="100000"/>
              </a:lnSpc>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algn="ctr" rtl="0">
              <a:lnSpc>
                <a:spcPct val="100000"/>
              </a:lnSpc>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algn="ctr" rtl="0">
              <a:lnSpc>
                <a:spcPct val="100000"/>
              </a:lnSpc>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algn="ctr" rtl="0">
              <a:lnSpc>
                <a:spcPct val="100000"/>
              </a:lnSpc>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algn="ctr" rtl="0">
              <a:lnSpc>
                <a:spcPct val="100000"/>
              </a:lnSpc>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algn="ctr" rtl="0">
              <a:lnSpc>
                <a:spcPct val="100000"/>
              </a:lnSpc>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algn="ctr" rtl="0">
              <a:lnSpc>
                <a:spcPct val="100000"/>
              </a:lnSpc>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algn="ctr" rtl="0">
              <a:lnSpc>
                <a:spcPct val="100000"/>
              </a:lnSpc>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_ONLY_1_1">
    <p:spTree>
      <p:nvGrpSpPr>
        <p:cNvPr id="1" name="Shape 90"/>
        <p:cNvGrpSpPr/>
        <p:nvPr/>
      </p:nvGrpSpPr>
      <p:grpSpPr>
        <a:xfrm>
          <a:off x="0" y="0"/>
          <a:ext cx="0" cy="0"/>
          <a:chOff x="0" y="0"/>
          <a:chExt cx="0" cy="0"/>
        </a:xfrm>
      </p:grpSpPr>
      <p:sp>
        <p:nvSpPr>
          <p:cNvPr id="91" name="Google Shape;91;p17"/>
          <p:cNvSpPr/>
          <p:nvPr/>
        </p:nvSpPr>
        <p:spPr>
          <a:xfrm>
            <a:off x="390275" y="367175"/>
            <a:ext cx="8411700" cy="4409100"/>
          </a:xfrm>
          <a:prstGeom prst="roundRect">
            <a:avLst>
              <a:gd name="adj" fmla="val 7484"/>
            </a:avLst>
          </a:prstGeom>
          <a:solidFill>
            <a:schemeClr val="lt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txBox="1">
            <a:spLocks noGrp="1"/>
          </p:cNvSpPr>
          <p:nvPr>
            <p:ph type="subTitle" idx="1"/>
          </p:nvPr>
        </p:nvSpPr>
        <p:spPr>
          <a:xfrm>
            <a:off x="3351350" y="1709625"/>
            <a:ext cx="3753600" cy="505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3" name="Google Shape;93;p17"/>
          <p:cNvSpPr txBox="1">
            <a:spLocks noGrp="1"/>
          </p:cNvSpPr>
          <p:nvPr>
            <p:ph type="subTitle" idx="2"/>
          </p:nvPr>
        </p:nvSpPr>
        <p:spPr>
          <a:xfrm>
            <a:off x="3351350" y="1355825"/>
            <a:ext cx="1965600" cy="3057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94" name="Google Shape;94;p17"/>
          <p:cNvSpPr txBox="1">
            <a:spLocks noGrp="1"/>
          </p:cNvSpPr>
          <p:nvPr>
            <p:ph type="subTitle" idx="3"/>
          </p:nvPr>
        </p:nvSpPr>
        <p:spPr>
          <a:xfrm>
            <a:off x="3351350" y="2780700"/>
            <a:ext cx="3753600" cy="505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5" name="Google Shape;95;p17"/>
          <p:cNvSpPr txBox="1">
            <a:spLocks noGrp="1"/>
          </p:cNvSpPr>
          <p:nvPr>
            <p:ph type="subTitle" idx="4"/>
          </p:nvPr>
        </p:nvSpPr>
        <p:spPr>
          <a:xfrm>
            <a:off x="3351350" y="2426900"/>
            <a:ext cx="1965600" cy="3057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96" name="Google Shape;96;p17"/>
          <p:cNvSpPr txBox="1">
            <a:spLocks noGrp="1"/>
          </p:cNvSpPr>
          <p:nvPr>
            <p:ph type="subTitle" idx="5"/>
          </p:nvPr>
        </p:nvSpPr>
        <p:spPr>
          <a:xfrm>
            <a:off x="3351350" y="3851775"/>
            <a:ext cx="3753600" cy="505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7" name="Google Shape;97;p17"/>
          <p:cNvSpPr txBox="1">
            <a:spLocks noGrp="1"/>
          </p:cNvSpPr>
          <p:nvPr>
            <p:ph type="subTitle" idx="6"/>
          </p:nvPr>
        </p:nvSpPr>
        <p:spPr>
          <a:xfrm>
            <a:off x="3351350" y="3497975"/>
            <a:ext cx="1965600" cy="3057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Lexend Deca Medium"/>
              <a:buNone/>
              <a:defRPr sz="2000">
                <a:latin typeface="Lexend Deca Medium"/>
                <a:ea typeface="Lexend Deca Medium"/>
                <a:cs typeface="Lexend Deca Medium"/>
                <a:sym typeface="Lexend Deca Medium"/>
              </a:defRPr>
            </a:lvl1pPr>
            <a:lvl2pPr lvl="1" rtl="0">
              <a:spcBef>
                <a:spcPts val="0"/>
              </a:spcBef>
              <a:spcAft>
                <a:spcPts val="0"/>
              </a:spcAft>
              <a:buSzPts val="2000"/>
              <a:buFont typeface="Lexend Deca Medium"/>
              <a:buNone/>
              <a:defRPr sz="2000">
                <a:latin typeface="Lexend Deca Medium"/>
                <a:ea typeface="Lexend Deca Medium"/>
                <a:cs typeface="Lexend Deca Medium"/>
                <a:sym typeface="Lexend Deca Medium"/>
              </a:defRPr>
            </a:lvl2pPr>
            <a:lvl3pPr lvl="2" rtl="0">
              <a:spcBef>
                <a:spcPts val="0"/>
              </a:spcBef>
              <a:spcAft>
                <a:spcPts val="0"/>
              </a:spcAft>
              <a:buSzPts val="2000"/>
              <a:buFont typeface="Lexend Deca Medium"/>
              <a:buNone/>
              <a:defRPr sz="2000">
                <a:latin typeface="Lexend Deca Medium"/>
                <a:ea typeface="Lexend Deca Medium"/>
                <a:cs typeface="Lexend Deca Medium"/>
                <a:sym typeface="Lexend Deca Medium"/>
              </a:defRPr>
            </a:lvl3pPr>
            <a:lvl4pPr lvl="3" rtl="0">
              <a:spcBef>
                <a:spcPts val="0"/>
              </a:spcBef>
              <a:spcAft>
                <a:spcPts val="0"/>
              </a:spcAft>
              <a:buSzPts val="2000"/>
              <a:buFont typeface="Lexend Deca Medium"/>
              <a:buNone/>
              <a:defRPr sz="2000">
                <a:latin typeface="Lexend Deca Medium"/>
                <a:ea typeface="Lexend Deca Medium"/>
                <a:cs typeface="Lexend Deca Medium"/>
                <a:sym typeface="Lexend Deca Medium"/>
              </a:defRPr>
            </a:lvl4pPr>
            <a:lvl5pPr lvl="4" rtl="0">
              <a:spcBef>
                <a:spcPts val="0"/>
              </a:spcBef>
              <a:spcAft>
                <a:spcPts val="0"/>
              </a:spcAft>
              <a:buSzPts val="2000"/>
              <a:buFont typeface="Lexend Deca Medium"/>
              <a:buNone/>
              <a:defRPr sz="2000">
                <a:latin typeface="Lexend Deca Medium"/>
                <a:ea typeface="Lexend Deca Medium"/>
                <a:cs typeface="Lexend Deca Medium"/>
                <a:sym typeface="Lexend Deca Medium"/>
              </a:defRPr>
            </a:lvl5pPr>
            <a:lvl6pPr lvl="5" rtl="0">
              <a:spcBef>
                <a:spcPts val="0"/>
              </a:spcBef>
              <a:spcAft>
                <a:spcPts val="0"/>
              </a:spcAft>
              <a:buSzPts val="2000"/>
              <a:buFont typeface="Lexend Deca Medium"/>
              <a:buNone/>
              <a:defRPr sz="2000">
                <a:latin typeface="Lexend Deca Medium"/>
                <a:ea typeface="Lexend Deca Medium"/>
                <a:cs typeface="Lexend Deca Medium"/>
                <a:sym typeface="Lexend Deca Medium"/>
              </a:defRPr>
            </a:lvl6pPr>
            <a:lvl7pPr lvl="6" rtl="0">
              <a:spcBef>
                <a:spcPts val="0"/>
              </a:spcBef>
              <a:spcAft>
                <a:spcPts val="0"/>
              </a:spcAft>
              <a:buSzPts val="2000"/>
              <a:buFont typeface="Lexend Deca Medium"/>
              <a:buNone/>
              <a:defRPr sz="2000">
                <a:latin typeface="Lexend Deca Medium"/>
                <a:ea typeface="Lexend Deca Medium"/>
                <a:cs typeface="Lexend Deca Medium"/>
                <a:sym typeface="Lexend Deca Medium"/>
              </a:defRPr>
            </a:lvl7pPr>
            <a:lvl8pPr lvl="7" rtl="0">
              <a:spcBef>
                <a:spcPts val="0"/>
              </a:spcBef>
              <a:spcAft>
                <a:spcPts val="0"/>
              </a:spcAft>
              <a:buSzPts val="2000"/>
              <a:buFont typeface="Lexend Deca Medium"/>
              <a:buNone/>
              <a:defRPr sz="2000">
                <a:latin typeface="Lexend Deca Medium"/>
                <a:ea typeface="Lexend Deca Medium"/>
                <a:cs typeface="Lexend Deca Medium"/>
                <a:sym typeface="Lexend Deca Medium"/>
              </a:defRPr>
            </a:lvl8pPr>
            <a:lvl9pPr lvl="8" rtl="0">
              <a:spcBef>
                <a:spcPts val="0"/>
              </a:spcBef>
              <a:spcAft>
                <a:spcPts val="0"/>
              </a:spcAft>
              <a:buSzPts val="2000"/>
              <a:buFont typeface="Lexend Deca Medium"/>
              <a:buNone/>
              <a:defRPr sz="2000">
                <a:latin typeface="Lexend Deca Medium"/>
                <a:ea typeface="Lexend Deca Medium"/>
                <a:cs typeface="Lexend Deca Medium"/>
                <a:sym typeface="Lexend Deca Medium"/>
              </a:defRPr>
            </a:lvl9pPr>
          </a:lstStyle>
          <a:p>
            <a:endParaRPr/>
          </a:p>
        </p:txBody>
      </p:sp>
      <p:sp>
        <p:nvSpPr>
          <p:cNvPr id="98" name="Google Shape;98;p17"/>
          <p:cNvSpPr txBox="1">
            <a:spLocks noGrp="1"/>
          </p:cNvSpPr>
          <p:nvPr>
            <p:ph type="title"/>
          </p:nvPr>
        </p:nvSpPr>
        <p:spPr>
          <a:xfrm>
            <a:off x="1998350" y="540000"/>
            <a:ext cx="6425700" cy="477600"/>
          </a:xfrm>
          <a:prstGeom prst="rect">
            <a:avLst/>
          </a:prstGeom>
        </p:spPr>
        <p:txBody>
          <a:bodyPr spcFirstLastPara="1" wrap="square" lIns="91425" tIns="0" rIns="91425" bIns="0" anchor="t" anchorCtr="0">
            <a:noAutofit/>
          </a:bodyPr>
          <a:lstStyle>
            <a:lvl1pPr lvl="0"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1pPr>
            <a:lvl2pPr lvl="1"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2pPr>
            <a:lvl3pPr lvl="2"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3pPr>
            <a:lvl4pPr lvl="3"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4pPr>
            <a:lvl5pPr lvl="4"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5pPr>
            <a:lvl6pPr lvl="5"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6pPr>
            <a:lvl7pPr lvl="6"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7pPr>
            <a:lvl8pPr lvl="7"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8pPr>
            <a:lvl9pPr lvl="8" rt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9pPr>
          </a:lstStyle>
          <a:p>
            <a:endParaRPr/>
          </a:p>
        </p:txBody>
      </p:sp>
      <p:sp>
        <p:nvSpPr>
          <p:cNvPr id="99" name="Google Shape;99;p17"/>
          <p:cNvSpPr/>
          <p:nvPr/>
        </p:nvSpPr>
        <p:spPr>
          <a:xfrm rot="-5400000">
            <a:off x="-1387975" y="2147150"/>
            <a:ext cx="4407000" cy="846000"/>
          </a:xfrm>
          <a:prstGeom prst="round2SameRect">
            <a:avLst>
              <a:gd name="adj1" fmla="val 3857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2000">
              <a:schemeClr val="dk2"/>
            </a:gs>
            <a:gs pos="50000">
              <a:schemeClr val="dk1"/>
            </a:gs>
            <a:gs pos="100000">
              <a:schemeClr val="lt2"/>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8350" y="540000"/>
            <a:ext cx="6425700" cy="477600"/>
          </a:xfrm>
          <a:prstGeom prst="rect">
            <a:avLst/>
          </a:prstGeom>
          <a:noFill/>
          <a:ln>
            <a:noFill/>
          </a:ln>
        </p:spPr>
        <p:txBody>
          <a:bodyPr spcFirstLastPara="1" wrap="square" lIns="91425" tIns="0" rIns="91425" bIns="0" anchor="t" anchorCtr="0">
            <a:noAutofit/>
          </a:bodyPr>
          <a:lstStyle>
            <a:lvl1pPr lvl="0">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1pPr>
            <a:lvl2pPr lvl="1">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2pPr>
            <a:lvl3pPr lvl="2">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3pPr>
            <a:lvl4pPr lvl="3">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4pPr>
            <a:lvl5pPr lvl="4">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5pPr>
            <a:lvl6pPr lvl="5">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6pPr>
            <a:lvl7pPr lvl="6">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7pPr>
            <a:lvl8pPr lvl="7">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8pPr>
            <a:lvl9pPr lvl="8">
              <a:spcBef>
                <a:spcPts val="0"/>
              </a:spcBef>
              <a:spcAft>
                <a:spcPts val="0"/>
              </a:spcAft>
              <a:buClr>
                <a:schemeClr val="dk1"/>
              </a:buClr>
              <a:buSzPts val="2800"/>
              <a:buFont typeface="Lexend Deca Medium"/>
              <a:buNone/>
              <a:defRPr sz="2800">
                <a:solidFill>
                  <a:schemeClr val="dk1"/>
                </a:solidFill>
                <a:latin typeface="Lexend Deca Medium"/>
                <a:ea typeface="Lexend Deca Medium"/>
                <a:cs typeface="Lexend Deca Medium"/>
                <a:sym typeface="Lexend Deca Medium"/>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0" rIns="91425" bIns="0" anchor="t" anchorCtr="0">
            <a:noAutofit/>
          </a:bodyPr>
          <a:lstStyle>
            <a:lvl1pPr marL="457200" lvl="0" indent="-330200">
              <a:lnSpc>
                <a:spcPct val="100000"/>
              </a:lnSpc>
              <a:spcBef>
                <a:spcPts val="0"/>
              </a:spcBef>
              <a:spcAft>
                <a:spcPts val="0"/>
              </a:spcAft>
              <a:buClr>
                <a:schemeClr val="dk1"/>
              </a:buClr>
              <a:buSzPts val="1600"/>
              <a:buFont typeface="Metrophobic"/>
              <a:buChar char="●"/>
              <a:defRPr sz="1600">
                <a:solidFill>
                  <a:schemeClr val="dk1"/>
                </a:solidFill>
                <a:latin typeface="Metrophobic"/>
                <a:ea typeface="Metrophobic"/>
                <a:cs typeface="Metrophobic"/>
                <a:sym typeface="Metrophobic"/>
              </a:defRPr>
            </a:lvl1pPr>
            <a:lvl2pPr marL="914400" lvl="1" indent="-330200">
              <a:lnSpc>
                <a:spcPct val="100000"/>
              </a:lnSpc>
              <a:spcBef>
                <a:spcPts val="0"/>
              </a:spcBef>
              <a:spcAft>
                <a:spcPts val="0"/>
              </a:spcAft>
              <a:buClr>
                <a:schemeClr val="dk1"/>
              </a:buClr>
              <a:buSzPts val="1600"/>
              <a:buFont typeface="Metrophobic"/>
              <a:buChar char="○"/>
              <a:defRPr sz="1600">
                <a:solidFill>
                  <a:schemeClr val="dk1"/>
                </a:solidFill>
                <a:latin typeface="Metrophobic"/>
                <a:ea typeface="Metrophobic"/>
                <a:cs typeface="Metrophobic"/>
                <a:sym typeface="Metrophobic"/>
              </a:defRPr>
            </a:lvl2pPr>
            <a:lvl3pPr marL="1371600" lvl="2" indent="-330200">
              <a:lnSpc>
                <a:spcPct val="100000"/>
              </a:lnSpc>
              <a:spcBef>
                <a:spcPts val="0"/>
              </a:spcBef>
              <a:spcAft>
                <a:spcPts val="0"/>
              </a:spcAft>
              <a:buClr>
                <a:schemeClr val="dk1"/>
              </a:buClr>
              <a:buSzPts val="1600"/>
              <a:buFont typeface="Metrophobic"/>
              <a:buChar char="■"/>
              <a:defRPr sz="1600">
                <a:solidFill>
                  <a:schemeClr val="dk1"/>
                </a:solidFill>
                <a:latin typeface="Metrophobic"/>
                <a:ea typeface="Metrophobic"/>
                <a:cs typeface="Metrophobic"/>
                <a:sym typeface="Metrophobic"/>
              </a:defRPr>
            </a:lvl3pPr>
            <a:lvl4pPr marL="1828800" lvl="3" indent="-330200">
              <a:lnSpc>
                <a:spcPct val="100000"/>
              </a:lnSpc>
              <a:spcBef>
                <a:spcPts val="0"/>
              </a:spcBef>
              <a:spcAft>
                <a:spcPts val="0"/>
              </a:spcAft>
              <a:buClr>
                <a:schemeClr val="dk1"/>
              </a:buClr>
              <a:buSzPts val="1600"/>
              <a:buFont typeface="Metrophobic"/>
              <a:buChar char="●"/>
              <a:defRPr sz="1600">
                <a:solidFill>
                  <a:schemeClr val="dk1"/>
                </a:solidFill>
                <a:latin typeface="Metrophobic"/>
                <a:ea typeface="Metrophobic"/>
                <a:cs typeface="Metrophobic"/>
                <a:sym typeface="Metrophobic"/>
              </a:defRPr>
            </a:lvl4pPr>
            <a:lvl5pPr marL="2286000" lvl="4" indent="-330200">
              <a:lnSpc>
                <a:spcPct val="100000"/>
              </a:lnSpc>
              <a:spcBef>
                <a:spcPts val="0"/>
              </a:spcBef>
              <a:spcAft>
                <a:spcPts val="0"/>
              </a:spcAft>
              <a:buClr>
                <a:schemeClr val="dk1"/>
              </a:buClr>
              <a:buSzPts val="1600"/>
              <a:buFont typeface="Metrophobic"/>
              <a:buChar char="○"/>
              <a:defRPr sz="1600">
                <a:solidFill>
                  <a:schemeClr val="dk1"/>
                </a:solidFill>
                <a:latin typeface="Metrophobic"/>
                <a:ea typeface="Metrophobic"/>
                <a:cs typeface="Metrophobic"/>
                <a:sym typeface="Metrophobic"/>
              </a:defRPr>
            </a:lvl5pPr>
            <a:lvl6pPr marL="2743200" lvl="5" indent="-330200">
              <a:lnSpc>
                <a:spcPct val="100000"/>
              </a:lnSpc>
              <a:spcBef>
                <a:spcPts val="0"/>
              </a:spcBef>
              <a:spcAft>
                <a:spcPts val="0"/>
              </a:spcAft>
              <a:buClr>
                <a:schemeClr val="dk1"/>
              </a:buClr>
              <a:buSzPts val="1600"/>
              <a:buFont typeface="Metrophobic"/>
              <a:buChar char="■"/>
              <a:defRPr sz="1600">
                <a:solidFill>
                  <a:schemeClr val="dk1"/>
                </a:solidFill>
                <a:latin typeface="Metrophobic"/>
                <a:ea typeface="Metrophobic"/>
                <a:cs typeface="Metrophobic"/>
                <a:sym typeface="Metrophobic"/>
              </a:defRPr>
            </a:lvl6pPr>
            <a:lvl7pPr marL="3200400" lvl="6" indent="-330200">
              <a:lnSpc>
                <a:spcPct val="100000"/>
              </a:lnSpc>
              <a:spcBef>
                <a:spcPts val="0"/>
              </a:spcBef>
              <a:spcAft>
                <a:spcPts val="0"/>
              </a:spcAft>
              <a:buClr>
                <a:schemeClr val="dk1"/>
              </a:buClr>
              <a:buSzPts val="1600"/>
              <a:buFont typeface="Metrophobic"/>
              <a:buChar char="●"/>
              <a:defRPr sz="1600">
                <a:solidFill>
                  <a:schemeClr val="dk1"/>
                </a:solidFill>
                <a:latin typeface="Metrophobic"/>
                <a:ea typeface="Metrophobic"/>
                <a:cs typeface="Metrophobic"/>
                <a:sym typeface="Metrophobic"/>
              </a:defRPr>
            </a:lvl7pPr>
            <a:lvl8pPr marL="3657600" lvl="7" indent="-330200">
              <a:lnSpc>
                <a:spcPct val="100000"/>
              </a:lnSpc>
              <a:spcBef>
                <a:spcPts val="0"/>
              </a:spcBef>
              <a:spcAft>
                <a:spcPts val="0"/>
              </a:spcAft>
              <a:buClr>
                <a:schemeClr val="dk1"/>
              </a:buClr>
              <a:buSzPts val="1600"/>
              <a:buFont typeface="Metrophobic"/>
              <a:buChar char="○"/>
              <a:defRPr sz="1600">
                <a:solidFill>
                  <a:schemeClr val="dk1"/>
                </a:solidFill>
                <a:latin typeface="Metrophobic"/>
                <a:ea typeface="Metrophobic"/>
                <a:cs typeface="Metrophobic"/>
                <a:sym typeface="Metrophobic"/>
              </a:defRPr>
            </a:lvl8pPr>
            <a:lvl9pPr marL="4114800" lvl="8" indent="-330200">
              <a:lnSpc>
                <a:spcPct val="100000"/>
              </a:lnSpc>
              <a:spcBef>
                <a:spcPts val="0"/>
              </a:spcBef>
              <a:spcAft>
                <a:spcPts val="0"/>
              </a:spcAft>
              <a:buClr>
                <a:schemeClr val="dk1"/>
              </a:buClr>
              <a:buSzPts val="1600"/>
              <a:buFont typeface="Metrophobic"/>
              <a:buChar char="■"/>
              <a:defRPr sz="1600">
                <a:solidFill>
                  <a:schemeClr val="dk1"/>
                </a:solidFill>
                <a:latin typeface="Metrophobic"/>
                <a:ea typeface="Metrophobic"/>
                <a:cs typeface="Metrophobic"/>
                <a:sym typeface="Metrophob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8" r:id="rId6"/>
    <p:sldLayoutId id="2147483659" r:id="rId7"/>
    <p:sldLayoutId id="2147483660" r:id="rId8"/>
    <p:sldLayoutId id="2147483663" r:id="rId9"/>
    <p:sldLayoutId id="2147483664" r:id="rId10"/>
    <p:sldLayoutId id="2147483665" r:id="rId11"/>
    <p:sldLayoutId id="2147483669" r:id="rId12"/>
    <p:sldLayoutId id="214748367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2321700" y="1104000"/>
            <a:ext cx="6102300" cy="21723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US" sz="5000" dirty="0">
                <a:solidFill>
                  <a:schemeClr val="lt2"/>
                </a:solidFill>
              </a:rPr>
              <a:t>Influences on the Valence of Songs</a:t>
            </a:r>
            <a:endParaRPr sz="5000" dirty="0"/>
          </a:p>
        </p:txBody>
      </p:sp>
      <p:sp>
        <p:nvSpPr>
          <p:cNvPr id="199" name="Google Shape;199;p28"/>
          <p:cNvSpPr txBox="1">
            <a:spLocks noGrp="1"/>
          </p:cNvSpPr>
          <p:nvPr>
            <p:ph type="subTitle" idx="1"/>
          </p:nvPr>
        </p:nvSpPr>
        <p:spPr>
          <a:xfrm>
            <a:off x="2321700" y="3313225"/>
            <a:ext cx="4764300" cy="4821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Claire Tran</a:t>
            </a:r>
            <a:endParaRPr dirty="0"/>
          </a:p>
        </p:txBody>
      </p:sp>
      <p:grpSp>
        <p:nvGrpSpPr>
          <p:cNvPr id="200" name="Google Shape;200;p28"/>
          <p:cNvGrpSpPr/>
          <p:nvPr/>
        </p:nvGrpSpPr>
        <p:grpSpPr>
          <a:xfrm>
            <a:off x="3974600" y="4154930"/>
            <a:ext cx="4113600" cy="146102"/>
            <a:chOff x="3974600" y="4154930"/>
            <a:chExt cx="4113600" cy="146102"/>
          </a:xfrm>
        </p:grpSpPr>
        <p:sp>
          <p:nvSpPr>
            <p:cNvPr id="201" name="Google Shape;201;p28"/>
            <p:cNvSpPr/>
            <p:nvPr/>
          </p:nvSpPr>
          <p:spPr>
            <a:xfrm>
              <a:off x="3974600" y="4214463"/>
              <a:ext cx="4113600" cy="39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3974600" y="4214503"/>
              <a:ext cx="646900" cy="38915"/>
            </a:xfrm>
            <a:custGeom>
              <a:avLst/>
              <a:gdLst/>
              <a:ahLst/>
              <a:cxnLst/>
              <a:rect l="l" t="t" r="r" b="b"/>
              <a:pathLst>
                <a:path w="11304" h="680" extrusionOk="0">
                  <a:moveTo>
                    <a:pt x="347" y="0"/>
                  </a:moveTo>
                  <a:cubicBezTo>
                    <a:pt x="153" y="0"/>
                    <a:pt x="0" y="152"/>
                    <a:pt x="0" y="347"/>
                  </a:cubicBezTo>
                  <a:cubicBezTo>
                    <a:pt x="0" y="527"/>
                    <a:pt x="153" y="679"/>
                    <a:pt x="347" y="679"/>
                  </a:cubicBezTo>
                  <a:lnTo>
                    <a:pt x="11248" y="679"/>
                  </a:lnTo>
                  <a:cubicBezTo>
                    <a:pt x="11248" y="458"/>
                    <a:pt x="11261" y="222"/>
                    <a:pt x="11303"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4519857" y="4154930"/>
              <a:ext cx="146045" cy="146102"/>
            </a:xfrm>
            <a:custGeom>
              <a:avLst/>
              <a:gdLst/>
              <a:ahLst/>
              <a:cxnLst/>
              <a:rect l="l" t="t" r="r" b="b"/>
              <a:pathLst>
                <a:path w="2552" h="2553" extrusionOk="0">
                  <a:moveTo>
                    <a:pt x="1276" y="1"/>
                  </a:moveTo>
                  <a:cubicBezTo>
                    <a:pt x="568" y="1"/>
                    <a:pt x="0" y="570"/>
                    <a:pt x="0" y="1277"/>
                  </a:cubicBezTo>
                  <a:cubicBezTo>
                    <a:pt x="0" y="1984"/>
                    <a:pt x="568" y="2552"/>
                    <a:pt x="1276" y="2552"/>
                  </a:cubicBezTo>
                  <a:cubicBezTo>
                    <a:pt x="1983" y="2552"/>
                    <a:pt x="2552" y="1984"/>
                    <a:pt x="2552" y="1277"/>
                  </a:cubicBezTo>
                  <a:cubicBezTo>
                    <a:pt x="2552" y="570"/>
                    <a:pt x="1983" y="1"/>
                    <a:pt x="1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4564265" y="4199395"/>
              <a:ext cx="57228" cy="57170"/>
            </a:xfrm>
            <a:custGeom>
              <a:avLst/>
              <a:gdLst/>
              <a:ahLst/>
              <a:cxnLst/>
              <a:rect l="l" t="t" r="r" b="b"/>
              <a:pathLst>
                <a:path w="1000" h="999" extrusionOk="0">
                  <a:moveTo>
                    <a:pt x="500" y="0"/>
                  </a:moveTo>
                  <a:cubicBezTo>
                    <a:pt x="223" y="0"/>
                    <a:pt x="1" y="222"/>
                    <a:pt x="1" y="500"/>
                  </a:cubicBezTo>
                  <a:cubicBezTo>
                    <a:pt x="1" y="777"/>
                    <a:pt x="223" y="999"/>
                    <a:pt x="500" y="999"/>
                  </a:cubicBezTo>
                  <a:cubicBezTo>
                    <a:pt x="777" y="999"/>
                    <a:pt x="999" y="777"/>
                    <a:pt x="999" y="500"/>
                  </a:cubicBezTo>
                  <a:cubicBezTo>
                    <a:pt x="999" y="222"/>
                    <a:pt x="777" y="0"/>
                    <a:pt x="500"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28"/>
          <p:cNvGrpSpPr/>
          <p:nvPr/>
        </p:nvGrpSpPr>
        <p:grpSpPr>
          <a:xfrm>
            <a:off x="2402125" y="3986650"/>
            <a:ext cx="1314377" cy="482094"/>
            <a:chOff x="2402125" y="3986650"/>
            <a:chExt cx="1314377" cy="482094"/>
          </a:xfrm>
        </p:grpSpPr>
        <p:sp>
          <p:nvSpPr>
            <p:cNvPr id="206" name="Google Shape;206;p28"/>
            <p:cNvSpPr/>
            <p:nvPr/>
          </p:nvSpPr>
          <p:spPr>
            <a:xfrm>
              <a:off x="2821234" y="3986650"/>
              <a:ext cx="492273" cy="482094"/>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3003288" y="4154642"/>
              <a:ext cx="42768" cy="146115"/>
            </a:xfrm>
            <a:custGeom>
              <a:avLst/>
              <a:gdLst/>
              <a:ahLst/>
              <a:cxnLst/>
              <a:rect l="l" t="t" r="r" b="b"/>
              <a:pathLst>
                <a:path w="958" h="3273" extrusionOk="0">
                  <a:moveTo>
                    <a:pt x="0" y="0"/>
                  </a:moveTo>
                  <a:lnTo>
                    <a:pt x="0" y="3273"/>
                  </a:lnTo>
                  <a:lnTo>
                    <a:pt x="958" y="3273"/>
                  </a:lnTo>
                  <a:lnTo>
                    <a:pt x="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3084404" y="4154642"/>
              <a:ext cx="43393" cy="146115"/>
            </a:xfrm>
            <a:custGeom>
              <a:avLst/>
              <a:gdLst/>
              <a:ahLst/>
              <a:cxnLst/>
              <a:rect l="l" t="t" r="r" b="b"/>
              <a:pathLst>
                <a:path w="972" h="3273" extrusionOk="0">
                  <a:moveTo>
                    <a:pt x="0" y="0"/>
                  </a:moveTo>
                  <a:lnTo>
                    <a:pt x="0" y="3273"/>
                  </a:lnTo>
                  <a:lnTo>
                    <a:pt x="971" y="3273"/>
                  </a:lnTo>
                  <a:lnTo>
                    <a:pt x="9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3455209" y="4097008"/>
              <a:ext cx="261293" cy="261337"/>
            </a:xfrm>
            <a:custGeom>
              <a:avLst/>
              <a:gdLst/>
              <a:ahLst/>
              <a:cxnLst/>
              <a:rect l="l" t="t" r="r" b="b"/>
              <a:pathLst>
                <a:path w="5853" h="5854" extrusionOk="0">
                  <a:moveTo>
                    <a:pt x="2927" y="1"/>
                  </a:moveTo>
                  <a:cubicBezTo>
                    <a:pt x="1319" y="1"/>
                    <a:pt x="1" y="1319"/>
                    <a:pt x="1" y="2928"/>
                  </a:cubicBezTo>
                  <a:cubicBezTo>
                    <a:pt x="1" y="4550"/>
                    <a:pt x="1319" y="5853"/>
                    <a:pt x="2927" y="5853"/>
                  </a:cubicBezTo>
                  <a:cubicBezTo>
                    <a:pt x="4549" y="5853"/>
                    <a:pt x="5853" y="4550"/>
                    <a:pt x="5853" y="2928"/>
                  </a:cubicBezTo>
                  <a:cubicBezTo>
                    <a:pt x="5853" y="1319"/>
                    <a:pt x="4549" y="1"/>
                    <a:pt x="2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3557397" y="4199776"/>
              <a:ext cx="48928" cy="56428"/>
            </a:xfrm>
            <a:custGeom>
              <a:avLst/>
              <a:gdLst/>
              <a:ahLst/>
              <a:cxnLst/>
              <a:rect l="l" t="t" r="r" b="b"/>
              <a:pathLst>
                <a:path w="1096" h="1264" extrusionOk="0">
                  <a:moveTo>
                    <a:pt x="0" y="1"/>
                  </a:moveTo>
                  <a:lnTo>
                    <a:pt x="0" y="1263"/>
                  </a:lnTo>
                  <a:lnTo>
                    <a:pt x="1095" y="626"/>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3606281" y="4199776"/>
              <a:ext cx="8125" cy="55803"/>
            </a:xfrm>
            <a:custGeom>
              <a:avLst/>
              <a:gdLst/>
              <a:ahLst/>
              <a:cxnLst/>
              <a:rect l="l" t="t" r="r" b="b"/>
              <a:pathLst>
                <a:path w="182" h="1250" extrusionOk="0">
                  <a:moveTo>
                    <a:pt x="0" y="1"/>
                  </a:moveTo>
                  <a:lnTo>
                    <a:pt x="0" y="1249"/>
                  </a:lnTo>
                  <a:lnTo>
                    <a:pt x="181" y="1249"/>
                  </a:lnTo>
                  <a:lnTo>
                    <a:pt x="1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2402125" y="4097008"/>
              <a:ext cx="260668" cy="261337"/>
            </a:xfrm>
            <a:custGeom>
              <a:avLst/>
              <a:gdLst/>
              <a:ahLst/>
              <a:cxnLst/>
              <a:rect l="l" t="t" r="r" b="b"/>
              <a:pathLst>
                <a:path w="5839" h="5854" extrusionOk="0">
                  <a:moveTo>
                    <a:pt x="2913" y="1"/>
                  </a:moveTo>
                  <a:cubicBezTo>
                    <a:pt x="1304" y="1"/>
                    <a:pt x="1" y="1319"/>
                    <a:pt x="1" y="2928"/>
                  </a:cubicBezTo>
                  <a:cubicBezTo>
                    <a:pt x="1" y="4550"/>
                    <a:pt x="1304" y="5853"/>
                    <a:pt x="2913" y="5853"/>
                  </a:cubicBezTo>
                  <a:cubicBezTo>
                    <a:pt x="4535" y="5853"/>
                    <a:pt x="5839" y="4550"/>
                    <a:pt x="5839" y="2928"/>
                  </a:cubicBezTo>
                  <a:cubicBezTo>
                    <a:pt x="5839" y="1319"/>
                    <a:pt x="4535" y="1"/>
                    <a:pt x="2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2511679" y="4199776"/>
              <a:ext cx="49017" cy="56428"/>
            </a:xfrm>
            <a:custGeom>
              <a:avLst/>
              <a:gdLst/>
              <a:ahLst/>
              <a:cxnLst/>
              <a:rect l="l" t="t" r="r" b="b"/>
              <a:pathLst>
                <a:path w="1098" h="1264" extrusionOk="0">
                  <a:moveTo>
                    <a:pt x="1097" y="1"/>
                  </a:moveTo>
                  <a:lnTo>
                    <a:pt x="1" y="626"/>
                  </a:lnTo>
                  <a:lnTo>
                    <a:pt x="1097" y="1263"/>
                  </a:lnTo>
                  <a:lnTo>
                    <a:pt x="109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2504268" y="4199776"/>
              <a:ext cx="7455" cy="55803"/>
            </a:xfrm>
            <a:custGeom>
              <a:avLst/>
              <a:gdLst/>
              <a:ahLst/>
              <a:cxnLst/>
              <a:rect l="l" t="t" r="r" b="b"/>
              <a:pathLst>
                <a:path w="167" h="1250" extrusionOk="0">
                  <a:moveTo>
                    <a:pt x="1" y="1"/>
                  </a:moveTo>
                  <a:lnTo>
                    <a:pt x="1" y="1249"/>
                  </a:lnTo>
                  <a:lnTo>
                    <a:pt x="167" y="1249"/>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28"/>
          <p:cNvGrpSpPr/>
          <p:nvPr/>
        </p:nvGrpSpPr>
        <p:grpSpPr>
          <a:xfrm>
            <a:off x="723837" y="552000"/>
            <a:ext cx="1244188" cy="1640915"/>
            <a:chOff x="723837" y="552000"/>
            <a:chExt cx="1244188" cy="1640915"/>
          </a:xfrm>
        </p:grpSpPr>
        <p:sp>
          <p:nvSpPr>
            <p:cNvPr id="216" name="Google Shape;216;p28"/>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28"/>
            <p:cNvGrpSpPr/>
            <p:nvPr/>
          </p:nvGrpSpPr>
          <p:grpSpPr>
            <a:xfrm>
              <a:off x="729630" y="1968358"/>
              <a:ext cx="255615" cy="224557"/>
              <a:chOff x="6184139" y="1980808"/>
              <a:chExt cx="451696" cy="396814"/>
            </a:xfrm>
          </p:grpSpPr>
          <p:sp>
            <p:nvSpPr>
              <p:cNvPr id="220" name="Google Shape;220;p28"/>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8"/>
            <p:cNvGrpSpPr/>
            <p:nvPr/>
          </p:nvGrpSpPr>
          <p:grpSpPr>
            <a:xfrm>
              <a:off x="729630" y="975085"/>
              <a:ext cx="255615" cy="254967"/>
              <a:chOff x="6184139" y="1220827"/>
              <a:chExt cx="451696" cy="450552"/>
            </a:xfrm>
          </p:grpSpPr>
          <p:sp>
            <p:nvSpPr>
              <p:cNvPr id="223" name="Google Shape;223;p28"/>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28"/>
            <p:cNvGrpSpPr/>
            <p:nvPr/>
          </p:nvGrpSpPr>
          <p:grpSpPr>
            <a:xfrm>
              <a:off x="723837" y="1482615"/>
              <a:ext cx="267223" cy="233165"/>
              <a:chOff x="6908262" y="1240186"/>
              <a:chExt cx="472209" cy="412024"/>
            </a:xfrm>
          </p:grpSpPr>
          <p:sp>
            <p:nvSpPr>
              <p:cNvPr id="227" name="Google Shape;227;p28"/>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8"/>
            <p:cNvSpPr txBox="1"/>
            <p:nvPr/>
          </p:nvSpPr>
          <p:spPr>
            <a:xfrm>
              <a:off x="1085175" y="1029513"/>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dirty="0">
                  <a:solidFill>
                    <a:schemeClr val="dk1"/>
                  </a:solidFill>
                  <a:latin typeface="Lexend Deca"/>
                  <a:ea typeface="Lexend Deca"/>
                  <a:cs typeface="Lexend Deca"/>
                  <a:sym typeface="Lexend Deca"/>
                </a:rPr>
                <a:t>Search</a:t>
              </a:r>
              <a:endParaRPr sz="1100" dirty="0">
                <a:solidFill>
                  <a:schemeClr val="dk1"/>
                </a:solidFill>
                <a:latin typeface="Lexend Deca"/>
                <a:ea typeface="Lexend Deca"/>
                <a:cs typeface="Lexend Deca"/>
                <a:sym typeface="Lexend Deca"/>
              </a:endParaRPr>
            </a:p>
          </p:txBody>
        </p:sp>
        <p:sp>
          <p:nvSpPr>
            <p:cNvPr id="236" name="Google Shape;236;p28"/>
            <p:cNvSpPr txBox="1"/>
            <p:nvPr/>
          </p:nvSpPr>
          <p:spPr>
            <a:xfrm>
              <a:off x="1085175" y="1526138"/>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Home</a:t>
              </a:r>
              <a:endParaRPr sz="1100">
                <a:solidFill>
                  <a:schemeClr val="dk1"/>
                </a:solidFill>
                <a:latin typeface="Lexend Deca"/>
                <a:ea typeface="Lexend Deca"/>
                <a:cs typeface="Lexend Deca"/>
                <a:sym typeface="Lexend Deca"/>
              </a:endParaRPr>
            </a:p>
          </p:txBody>
        </p:sp>
        <p:sp>
          <p:nvSpPr>
            <p:cNvPr id="237" name="Google Shape;237;p28"/>
            <p:cNvSpPr txBox="1"/>
            <p:nvPr/>
          </p:nvSpPr>
          <p:spPr>
            <a:xfrm>
              <a:off x="1085175" y="2007575"/>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Library</a:t>
              </a:r>
              <a:endParaRPr sz="1100">
                <a:solidFill>
                  <a:schemeClr val="dk1"/>
                </a:solidFill>
                <a:latin typeface="Lexend Deca"/>
                <a:ea typeface="Lexend Deca"/>
                <a:cs typeface="Lexend Deca"/>
                <a:sym typeface="Lexend Deca"/>
              </a:endParaRPr>
            </a:p>
          </p:txBody>
        </p:sp>
        <p:cxnSp>
          <p:nvCxnSpPr>
            <p:cNvPr id="238" name="Google Shape;238;p28"/>
            <p:cNvCxnSpPr/>
            <p:nvPr/>
          </p:nvCxnSpPr>
          <p:spPr>
            <a:xfrm>
              <a:off x="729625" y="1355100"/>
              <a:ext cx="1238400" cy="0"/>
            </a:xfrm>
            <a:prstGeom prst="straightConnector1">
              <a:avLst/>
            </a:prstGeom>
            <a:noFill/>
            <a:ln w="9525" cap="flat" cmpd="sng">
              <a:solidFill>
                <a:schemeClr val="dk1"/>
              </a:solidFill>
              <a:prstDash val="solid"/>
              <a:round/>
              <a:headEnd type="none" w="med" len="med"/>
              <a:tailEnd type="none" w="med" len="med"/>
            </a:ln>
          </p:spPr>
        </p:cxnSp>
        <p:cxnSp>
          <p:nvCxnSpPr>
            <p:cNvPr id="239" name="Google Shape;239;p28"/>
            <p:cNvCxnSpPr/>
            <p:nvPr/>
          </p:nvCxnSpPr>
          <p:spPr>
            <a:xfrm>
              <a:off x="729625" y="1845525"/>
              <a:ext cx="1238400" cy="0"/>
            </a:xfrm>
            <a:prstGeom prst="straightConnector1">
              <a:avLst/>
            </a:prstGeom>
            <a:noFill/>
            <a:ln w="9525" cap="flat" cmpd="sng">
              <a:solidFill>
                <a:schemeClr val="dk1"/>
              </a:solidFill>
              <a:prstDash val="solid"/>
              <a:round/>
              <a:headEnd type="none" w="med" len="med"/>
              <a:tailEnd type="none" w="med" len="med"/>
            </a:ln>
          </p:spPr>
        </p:cxnSp>
      </p:grpSp>
      <p:grpSp>
        <p:nvGrpSpPr>
          <p:cNvPr id="240" name="Google Shape;240;p28"/>
          <p:cNvGrpSpPr/>
          <p:nvPr/>
        </p:nvGrpSpPr>
        <p:grpSpPr>
          <a:xfrm>
            <a:off x="2465285" y="552003"/>
            <a:ext cx="599322" cy="250348"/>
            <a:chOff x="2465285" y="552003"/>
            <a:chExt cx="599322" cy="250348"/>
          </a:xfrm>
        </p:grpSpPr>
        <p:sp>
          <p:nvSpPr>
            <p:cNvPr id="241" name="Google Shape;241;p28"/>
            <p:cNvSpPr/>
            <p:nvPr/>
          </p:nvSpPr>
          <p:spPr>
            <a:xfrm>
              <a:off x="2465285"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2569277"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243" name="Google Shape;243;p28"/>
            <p:cNvSpPr/>
            <p:nvPr/>
          </p:nvSpPr>
          <p:spPr>
            <a:xfrm flipH="1">
              <a:off x="2808974"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flipH="1">
              <a:off x="2912966"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3"/>
          <p:cNvSpPr txBox="1">
            <a:spLocks noGrp="1"/>
          </p:cNvSpPr>
          <p:nvPr>
            <p:ph type="title"/>
          </p:nvPr>
        </p:nvSpPr>
        <p:spPr>
          <a:xfrm rot="16200000">
            <a:off x="-1143925" y="2224537"/>
            <a:ext cx="4158833" cy="550489"/>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Correlation Coefficient</a:t>
            </a:r>
            <a:endParaRPr dirty="0"/>
          </a:p>
        </p:txBody>
      </p:sp>
      <p:pic>
        <p:nvPicPr>
          <p:cNvPr id="1027" name="Picture 3">
            <a:extLst>
              <a:ext uri="{FF2B5EF4-FFF2-40B4-BE49-F238E27FC236}">
                <a16:creationId xmlns:a16="http://schemas.microsoft.com/office/drawing/2014/main" id="{D218B921-AB33-536D-40D4-7257D3EE2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699" y="495145"/>
            <a:ext cx="2364208" cy="1774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25C7843-836B-E98D-ADC2-03CABAA36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540" y="495145"/>
            <a:ext cx="2364208" cy="17741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5D0601EA-D1A8-0AE3-F457-31EA656F8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382" y="495145"/>
            <a:ext cx="2364208" cy="17741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624E5AD-7078-A4B0-B3DE-08D9B15FF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212" y="2571750"/>
            <a:ext cx="2364208" cy="17741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A4DC9B0-2E59-F88E-0112-A3BD30B89D59}"/>
              </a:ext>
            </a:extLst>
          </p:cNvPr>
          <p:cNvSpPr txBox="1"/>
          <p:nvPr/>
        </p:nvSpPr>
        <p:spPr>
          <a:xfrm>
            <a:off x="1325880" y="2283128"/>
            <a:ext cx="7356710" cy="307777"/>
          </a:xfrm>
          <a:prstGeom prst="rect">
            <a:avLst/>
          </a:prstGeom>
          <a:noFill/>
        </p:spPr>
        <p:txBody>
          <a:bodyPr wrap="square" rtlCol="0">
            <a:spAutoFit/>
          </a:bodyPr>
          <a:lstStyle/>
          <a:p>
            <a:r>
              <a:rPr lang="en-US" dirty="0">
                <a:solidFill>
                  <a:schemeClr val="tx1"/>
                </a:solidFill>
                <a:latin typeface="Lexend Deca" panose="020B0604020202020204" charset="0"/>
              </a:rPr>
              <a:t>    r = 0.4981   p = 0		 r = 0.2718   p = 0	                 r = 0.3080  p = 0</a:t>
            </a:r>
          </a:p>
        </p:txBody>
      </p:sp>
      <p:sp>
        <p:nvSpPr>
          <p:cNvPr id="12" name="TextBox 11">
            <a:extLst>
              <a:ext uri="{FF2B5EF4-FFF2-40B4-BE49-F238E27FC236}">
                <a16:creationId xmlns:a16="http://schemas.microsoft.com/office/drawing/2014/main" id="{AA70D138-A41B-6116-B196-D56C28AD6DF4}"/>
              </a:ext>
            </a:extLst>
          </p:cNvPr>
          <p:cNvSpPr txBox="1"/>
          <p:nvPr/>
        </p:nvSpPr>
        <p:spPr>
          <a:xfrm>
            <a:off x="1333366" y="4365895"/>
            <a:ext cx="7356710" cy="307777"/>
          </a:xfrm>
          <a:prstGeom prst="rect">
            <a:avLst/>
          </a:prstGeom>
          <a:noFill/>
        </p:spPr>
        <p:txBody>
          <a:bodyPr wrap="square" rtlCol="0">
            <a:spAutoFit/>
          </a:bodyPr>
          <a:lstStyle/>
          <a:p>
            <a:r>
              <a:rPr lang="en-US" dirty="0">
                <a:solidFill>
                  <a:schemeClr val="tx1"/>
                </a:solidFill>
                <a:latin typeface="Lexend Deca" panose="020B0604020202020204" charset="0"/>
              </a:rPr>
              <a:t>    r = 0.0543  p = 0.2257               r = 0.060  p = 0.1802               r = -0.1124 p = 0.0119</a:t>
            </a:r>
          </a:p>
        </p:txBody>
      </p:sp>
      <p:pic>
        <p:nvPicPr>
          <p:cNvPr id="1033" name="Picture 9">
            <a:extLst>
              <a:ext uri="{FF2B5EF4-FFF2-40B4-BE49-F238E27FC236}">
                <a16:creationId xmlns:a16="http://schemas.microsoft.com/office/drawing/2014/main" id="{745A7242-ECAA-B17C-919F-4394D31DFF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7540" y="2580867"/>
            <a:ext cx="2352060" cy="17650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54C8D6EF-D862-F582-4F81-AE678BBE7F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720" y="2571750"/>
            <a:ext cx="2342836" cy="1758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3"/>
          <p:cNvSpPr txBox="1">
            <a:spLocks noGrp="1"/>
          </p:cNvSpPr>
          <p:nvPr>
            <p:ph type="title"/>
          </p:nvPr>
        </p:nvSpPr>
        <p:spPr>
          <a:xfrm rot="16200000">
            <a:off x="-1143925" y="2224537"/>
            <a:ext cx="4158833" cy="550489"/>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Bootstrap </a:t>
            </a:r>
            <a:r>
              <a:rPr lang="en" sz="1600" dirty="0"/>
              <a:t>(slope and intercept)</a:t>
            </a:r>
            <a:endParaRPr sz="1600" dirty="0"/>
          </a:p>
        </p:txBody>
      </p:sp>
      <p:sp>
        <p:nvSpPr>
          <p:cNvPr id="12" name="TextBox 11">
            <a:extLst>
              <a:ext uri="{FF2B5EF4-FFF2-40B4-BE49-F238E27FC236}">
                <a16:creationId xmlns:a16="http://schemas.microsoft.com/office/drawing/2014/main" id="{AA70D138-A41B-6116-B196-D56C28AD6DF4}"/>
              </a:ext>
            </a:extLst>
          </p:cNvPr>
          <p:cNvSpPr txBox="1"/>
          <p:nvPr/>
        </p:nvSpPr>
        <p:spPr>
          <a:xfrm>
            <a:off x="1210736" y="410413"/>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Danceability</a:t>
            </a:r>
          </a:p>
        </p:txBody>
      </p:sp>
      <p:pic>
        <p:nvPicPr>
          <p:cNvPr id="1025" name="Picture 1">
            <a:extLst>
              <a:ext uri="{FF2B5EF4-FFF2-40B4-BE49-F238E27FC236}">
                <a16:creationId xmlns:a16="http://schemas.microsoft.com/office/drawing/2014/main" id="{9AD6D04E-3902-6564-9FE4-D4E381A71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671" y="677168"/>
            <a:ext cx="1595718" cy="11974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9A093C1E-2015-5C77-94E1-DC2DB1600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282" y="677168"/>
            <a:ext cx="1595718" cy="11974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3AE165C5-75F5-DD57-3FAA-0C429592F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4024" y="677168"/>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3C3633E0-399D-6C7E-C559-B9498D39E4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4528" y="677168"/>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82213646-24F0-CA27-2FD8-4897215E76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3671" y="2210667"/>
            <a:ext cx="1595717" cy="1197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BA61F3-5915-D855-1863-EB9C89F86A1D}"/>
              </a:ext>
            </a:extLst>
          </p:cNvPr>
          <p:cNvSpPr txBox="1"/>
          <p:nvPr/>
        </p:nvSpPr>
        <p:spPr>
          <a:xfrm>
            <a:off x="1226488" y="1942135"/>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Loudness</a:t>
            </a:r>
          </a:p>
        </p:txBody>
      </p:sp>
      <p:sp>
        <p:nvSpPr>
          <p:cNvPr id="7" name="TextBox 6">
            <a:extLst>
              <a:ext uri="{FF2B5EF4-FFF2-40B4-BE49-F238E27FC236}">
                <a16:creationId xmlns:a16="http://schemas.microsoft.com/office/drawing/2014/main" id="{69D9D73B-7C68-A9C2-9F26-C52B15BF1638}"/>
              </a:ext>
            </a:extLst>
          </p:cNvPr>
          <p:cNvSpPr txBox="1"/>
          <p:nvPr/>
        </p:nvSpPr>
        <p:spPr>
          <a:xfrm>
            <a:off x="4975913" y="410413"/>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Energy</a:t>
            </a:r>
          </a:p>
        </p:txBody>
      </p:sp>
      <p:pic>
        <p:nvPicPr>
          <p:cNvPr id="1031" name="Picture 7">
            <a:extLst>
              <a:ext uri="{FF2B5EF4-FFF2-40B4-BE49-F238E27FC236}">
                <a16:creationId xmlns:a16="http://schemas.microsoft.com/office/drawing/2014/main" id="{8AA84730-5DDE-D573-983D-717FC27468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283" y="2213038"/>
            <a:ext cx="1595717" cy="1197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9B4BFD-06EC-DC72-7551-D1E2B447587F}"/>
              </a:ext>
            </a:extLst>
          </p:cNvPr>
          <p:cNvSpPr txBox="1"/>
          <p:nvPr/>
        </p:nvSpPr>
        <p:spPr>
          <a:xfrm>
            <a:off x="4975913" y="1960065"/>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Tempo</a:t>
            </a:r>
          </a:p>
        </p:txBody>
      </p:sp>
      <p:pic>
        <p:nvPicPr>
          <p:cNvPr id="1032" name="Picture 8">
            <a:extLst>
              <a:ext uri="{FF2B5EF4-FFF2-40B4-BE49-F238E27FC236}">
                <a16:creationId xmlns:a16="http://schemas.microsoft.com/office/drawing/2014/main" id="{91EF8205-47BB-C95E-F5C2-17AE911BA8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9741" y="2230968"/>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a:extLst>
              <a:ext uri="{FF2B5EF4-FFF2-40B4-BE49-F238E27FC236}">
                <a16:creationId xmlns:a16="http://schemas.microsoft.com/office/drawing/2014/main" id="{FC43C6AA-E9A3-D517-B281-34C714853C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8272" y="2230968"/>
            <a:ext cx="1595717" cy="11974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D65E45C-D1B1-CA88-0E1D-40635D97C07B}"/>
              </a:ext>
            </a:extLst>
          </p:cNvPr>
          <p:cNvSpPr txBox="1"/>
          <p:nvPr/>
        </p:nvSpPr>
        <p:spPr>
          <a:xfrm>
            <a:off x="1289241" y="3518805"/>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Acousticness</a:t>
            </a:r>
          </a:p>
        </p:txBody>
      </p:sp>
      <p:pic>
        <p:nvPicPr>
          <p:cNvPr id="1034" name="Picture 10">
            <a:extLst>
              <a:ext uri="{FF2B5EF4-FFF2-40B4-BE49-F238E27FC236}">
                <a16:creationId xmlns:a16="http://schemas.microsoft.com/office/drawing/2014/main" id="{16591306-15CA-5E04-B6AB-7C633BB2AB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6921" y="3780744"/>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802C74B-D0ED-1FD4-DAB7-CCE57EC80E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1000" y="3789708"/>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717B677A-F64F-AEBE-9293-02158EB4BC9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58272" y="3782291"/>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F8485F4-725A-CC1D-37A3-BE0E723566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9741" y="3780743"/>
            <a:ext cx="1595717" cy="11974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41BB57B-4C36-4DE7-152D-63BBD0E4412E}"/>
              </a:ext>
            </a:extLst>
          </p:cNvPr>
          <p:cNvSpPr txBox="1"/>
          <p:nvPr/>
        </p:nvSpPr>
        <p:spPr>
          <a:xfrm>
            <a:off x="4975913" y="3496399"/>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Instramentalness</a:t>
            </a:r>
          </a:p>
        </p:txBody>
      </p:sp>
    </p:spTree>
    <p:extLst>
      <p:ext uri="{BB962C8B-B14F-4D97-AF65-F5344CB8AC3E}">
        <p14:creationId xmlns:p14="http://schemas.microsoft.com/office/powerpoint/2010/main" val="34719139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3"/>
          <p:cNvSpPr txBox="1">
            <a:spLocks noGrp="1"/>
          </p:cNvSpPr>
          <p:nvPr>
            <p:ph type="title"/>
          </p:nvPr>
        </p:nvSpPr>
        <p:spPr>
          <a:xfrm rot="16200000">
            <a:off x="-1143925" y="2224537"/>
            <a:ext cx="4158833" cy="550489"/>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Jackknife </a:t>
            </a:r>
            <a:r>
              <a:rPr lang="en" sz="1600" dirty="0"/>
              <a:t>(slope and intercept)</a:t>
            </a:r>
            <a:endParaRPr sz="1600" dirty="0"/>
          </a:p>
        </p:txBody>
      </p:sp>
      <p:sp>
        <p:nvSpPr>
          <p:cNvPr id="12" name="TextBox 11">
            <a:extLst>
              <a:ext uri="{FF2B5EF4-FFF2-40B4-BE49-F238E27FC236}">
                <a16:creationId xmlns:a16="http://schemas.microsoft.com/office/drawing/2014/main" id="{AA70D138-A41B-6116-B196-D56C28AD6DF4}"/>
              </a:ext>
            </a:extLst>
          </p:cNvPr>
          <p:cNvSpPr txBox="1"/>
          <p:nvPr/>
        </p:nvSpPr>
        <p:spPr>
          <a:xfrm>
            <a:off x="1210736" y="410413"/>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Danceability</a:t>
            </a:r>
          </a:p>
        </p:txBody>
      </p:sp>
      <p:sp>
        <p:nvSpPr>
          <p:cNvPr id="6" name="TextBox 5">
            <a:extLst>
              <a:ext uri="{FF2B5EF4-FFF2-40B4-BE49-F238E27FC236}">
                <a16:creationId xmlns:a16="http://schemas.microsoft.com/office/drawing/2014/main" id="{D8BA61F3-5915-D855-1863-EB9C89F86A1D}"/>
              </a:ext>
            </a:extLst>
          </p:cNvPr>
          <p:cNvSpPr txBox="1"/>
          <p:nvPr/>
        </p:nvSpPr>
        <p:spPr>
          <a:xfrm>
            <a:off x="1226488" y="1942135"/>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Loudness</a:t>
            </a:r>
          </a:p>
        </p:txBody>
      </p:sp>
      <p:sp>
        <p:nvSpPr>
          <p:cNvPr id="7" name="TextBox 6">
            <a:extLst>
              <a:ext uri="{FF2B5EF4-FFF2-40B4-BE49-F238E27FC236}">
                <a16:creationId xmlns:a16="http://schemas.microsoft.com/office/drawing/2014/main" id="{69D9D73B-7C68-A9C2-9F26-C52B15BF1638}"/>
              </a:ext>
            </a:extLst>
          </p:cNvPr>
          <p:cNvSpPr txBox="1"/>
          <p:nvPr/>
        </p:nvSpPr>
        <p:spPr>
          <a:xfrm>
            <a:off x="4975913" y="410413"/>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Energy</a:t>
            </a:r>
          </a:p>
        </p:txBody>
      </p:sp>
      <p:sp>
        <p:nvSpPr>
          <p:cNvPr id="8" name="TextBox 7">
            <a:extLst>
              <a:ext uri="{FF2B5EF4-FFF2-40B4-BE49-F238E27FC236}">
                <a16:creationId xmlns:a16="http://schemas.microsoft.com/office/drawing/2014/main" id="{D69B4BFD-06EC-DC72-7551-D1E2B447587F}"/>
              </a:ext>
            </a:extLst>
          </p:cNvPr>
          <p:cNvSpPr txBox="1"/>
          <p:nvPr/>
        </p:nvSpPr>
        <p:spPr>
          <a:xfrm>
            <a:off x="4975913" y="1960065"/>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Tempo</a:t>
            </a:r>
          </a:p>
        </p:txBody>
      </p:sp>
      <p:sp>
        <p:nvSpPr>
          <p:cNvPr id="10" name="TextBox 9">
            <a:extLst>
              <a:ext uri="{FF2B5EF4-FFF2-40B4-BE49-F238E27FC236}">
                <a16:creationId xmlns:a16="http://schemas.microsoft.com/office/drawing/2014/main" id="{8D65E45C-D1B1-CA88-0E1D-40635D97C07B}"/>
              </a:ext>
            </a:extLst>
          </p:cNvPr>
          <p:cNvSpPr txBox="1"/>
          <p:nvPr/>
        </p:nvSpPr>
        <p:spPr>
          <a:xfrm>
            <a:off x="1289241" y="3518805"/>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Acousticness</a:t>
            </a:r>
          </a:p>
        </p:txBody>
      </p:sp>
      <p:sp>
        <p:nvSpPr>
          <p:cNvPr id="14" name="TextBox 13">
            <a:extLst>
              <a:ext uri="{FF2B5EF4-FFF2-40B4-BE49-F238E27FC236}">
                <a16:creationId xmlns:a16="http://schemas.microsoft.com/office/drawing/2014/main" id="{241BB57B-4C36-4DE7-152D-63BBD0E4412E}"/>
              </a:ext>
            </a:extLst>
          </p:cNvPr>
          <p:cNvSpPr txBox="1"/>
          <p:nvPr/>
        </p:nvSpPr>
        <p:spPr>
          <a:xfrm>
            <a:off x="4975913" y="3496399"/>
            <a:ext cx="2168958" cy="315728"/>
          </a:xfrm>
          <a:prstGeom prst="rect">
            <a:avLst/>
          </a:prstGeom>
          <a:noFill/>
        </p:spPr>
        <p:txBody>
          <a:bodyPr wrap="square" rtlCol="0">
            <a:spAutoFit/>
          </a:bodyPr>
          <a:lstStyle/>
          <a:p>
            <a:r>
              <a:rPr lang="en-US" dirty="0">
                <a:solidFill>
                  <a:schemeClr val="tx1"/>
                </a:solidFill>
                <a:latin typeface="Lexend Deca" panose="020B0604020202020204" charset="0"/>
              </a:rPr>
              <a:t>Instramentalness</a:t>
            </a:r>
          </a:p>
        </p:txBody>
      </p:sp>
      <p:pic>
        <p:nvPicPr>
          <p:cNvPr id="2049" name="Picture 1">
            <a:extLst>
              <a:ext uri="{FF2B5EF4-FFF2-40B4-BE49-F238E27FC236}">
                <a16:creationId xmlns:a16="http://schemas.microsoft.com/office/drawing/2014/main" id="{64C8BAED-4DBA-2D39-2F96-3E8F62EFE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670" y="689331"/>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3E2EA02-91C5-AD14-8A6F-931B03076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282" y="699247"/>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74F43B97-9152-233E-3744-30EDF65A8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523" y="688847"/>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8F4F09B-3370-0CEF-C209-5264C45437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064" y="679882"/>
            <a:ext cx="1595719" cy="119747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8AFCA885-8F95-F042-6826-9006299DB8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7314" y="2213037"/>
            <a:ext cx="1595719" cy="11974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7CC7FF1-99FB-66F8-3499-F0F967206A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282" y="2212779"/>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E115D87A-4D3E-A0D8-9F9C-30A4BFFB43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0775" y="2221907"/>
            <a:ext cx="1595719" cy="11974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D0108AD-FCC6-0081-05FD-C6907C1917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9741" y="2230313"/>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66AEDA45-305F-059B-E9A8-6F766745C1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2635" y="3789708"/>
            <a:ext cx="1595718" cy="11974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B6DE3DF2-CD78-B906-8880-35BA21FCB7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0893" y="3790428"/>
            <a:ext cx="1595719" cy="119747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839A5F17-CBA6-4FEA-91DD-3A580A8CB8A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50775" y="3794348"/>
            <a:ext cx="1595717" cy="119747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91A03A7B-BBE4-6C8B-4376-02896E73AD4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9034" y="3794272"/>
            <a:ext cx="1595719" cy="119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6646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4"/>
          <p:cNvSpPr txBox="1">
            <a:spLocks noGrp="1"/>
          </p:cNvSpPr>
          <p:nvPr>
            <p:ph type="subTitle" idx="1"/>
          </p:nvPr>
        </p:nvSpPr>
        <p:spPr>
          <a:xfrm>
            <a:off x="843298" y="3362415"/>
            <a:ext cx="1965600" cy="537664"/>
          </a:xfrm>
          <a:prstGeom prst="rect">
            <a:avLst/>
          </a:prstGeom>
        </p:spPr>
        <p:txBody>
          <a:bodyPr spcFirstLastPara="1" wrap="square" lIns="91425" tIns="0" rIns="91425" bIns="0" anchor="t" anchorCtr="0">
            <a:noAutofit/>
          </a:bodyPr>
          <a:lstStyle/>
          <a:p>
            <a:pPr marL="0" lvl="0" indent="0" algn="ctr" rtl="0">
              <a:spcBef>
                <a:spcPts val="0"/>
              </a:spcBef>
              <a:spcAft>
                <a:spcPts val="1200"/>
              </a:spcAft>
              <a:buNone/>
            </a:pPr>
            <a:r>
              <a:rPr lang="en-US" sz="1200" dirty="0"/>
              <a:t>beta = </a:t>
            </a:r>
            <a:r>
              <a:rPr lang="en" sz="1200" dirty="0"/>
              <a:t>0.6142</a:t>
            </a:r>
          </a:p>
          <a:p>
            <a:pPr marL="0" lvl="0" indent="0" algn="ctr" rtl="0">
              <a:spcBef>
                <a:spcPts val="0"/>
              </a:spcBef>
              <a:spcAft>
                <a:spcPts val="1200"/>
              </a:spcAft>
              <a:buNone/>
            </a:pPr>
            <a:r>
              <a:rPr lang="en-US" sz="1200" dirty="0" err="1"/>
              <a:t>bint</a:t>
            </a:r>
            <a:r>
              <a:rPr lang="en-US" sz="1200" dirty="0"/>
              <a:t> = [0.5192, 0.7092 ]</a:t>
            </a:r>
          </a:p>
        </p:txBody>
      </p:sp>
      <p:sp>
        <p:nvSpPr>
          <p:cNvPr id="529" name="Google Shape;529;p34"/>
          <p:cNvSpPr txBox="1">
            <a:spLocks noGrp="1"/>
          </p:cNvSpPr>
          <p:nvPr>
            <p:ph type="subTitle" idx="2"/>
          </p:nvPr>
        </p:nvSpPr>
        <p:spPr>
          <a:xfrm>
            <a:off x="854093" y="2961229"/>
            <a:ext cx="1965600" cy="305700"/>
          </a:xfrm>
          <a:prstGeom prst="rect">
            <a:avLst/>
          </a:prstGeom>
        </p:spPr>
        <p:txBody>
          <a:bodyPr spcFirstLastPara="1" wrap="square" lIns="91425" tIns="0" rIns="91425" bIns="0" anchor="t" anchorCtr="0">
            <a:noAutofit/>
          </a:bodyPr>
          <a:lstStyle/>
          <a:p>
            <a:pPr marL="0" lvl="0" indent="0" algn="ctr" rtl="0">
              <a:spcBef>
                <a:spcPts val="0"/>
              </a:spcBef>
              <a:spcAft>
                <a:spcPts val="1200"/>
              </a:spcAft>
              <a:buNone/>
            </a:pPr>
            <a:r>
              <a:rPr lang="en" dirty="0"/>
              <a:t>Danceability</a:t>
            </a:r>
            <a:endParaRPr dirty="0"/>
          </a:p>
        </p:txBody>
      </p:sp>
      <p:sp>
        <p:nvSpPr>
          <p:cNvPr id="531" name="Google Shape;531;p34"/>
          <p:cNvSpPr txBox="1">
            <a:spLocks noGrp="1"/>
          </p:cNvSpPr>
          <p:nvPr>
            <p:ph type="subTitle" idx="4"/>
          </p:nvPr>
        </p:nvSpPr>
        <p:spPr>
          <a:xfrm>
            <a:off x="2702023" y="2974006"/>
            <a:ext cx="1965600" cy="305700"/>
          </a:xfrm>
          <a:prstGeom prst="rect">
            <a:avLst/>
          </a:prstGeom>
        </p:spPr>
        <p:txBody>
          <a:bodyPr spcFirstLastPara="1" wrap="square" lIns="91425" tIns="0" rIns="91425" bIns="0" anchor="t" anchorCtr="0">
            <a:noAutofit/>
          </a:bodyPr>
          <a:lstStyle/>
          <a:p>
            <a:pPr marL="0" lvl="0" indent="0" algn="ctr" rtl="0">
              <a:spcBef>
                <a:spcPts val="0"/>
              </a:spcBef>
              <a:spcAft>
                <a:spcPts val="1200"/>
              </a:spcAft>
              <a:buNone/>
            </a:pPr>
            <a:r>
              <a:rPr lang="en" dirty="0"/>
              <a:t>Energy</a:t>
            </a:r>
            <a:endParaRPr dirty="0"/>
          </a:p>
        </p:txBody>
      </p:sp>
      <p:sp>
        <p:nvSpPr>
          <p:cNvPr id="533" name="Google Shape;533;p34"/>
          <p:cNvSpPr txBox="1">
            <a:spLocks noGrp="1"/>
          </p:cNvSpPr>
          <p:nvPr>
            <p:ph type="subTitle" idx="6"/>
          </p:nvPr>
        </p:nvSpPr>
        <p:spPr>
          <a:xfrm>
            <a:off x="4661923" y="2970594"/>
            <a:ext cx="1965600" cy="305700"/>
          </a:xfrm>
          <a:prstGeom prst="rect">
            <a:avLst/>
          </a:prstGeom>
        </p:spPr>
        <p:txBody>
          <a:bodyPr spcFirstLastPara="1" wrap="square" lIns="91425" tIns="0" rIns="91425" bIns="0" anchor="t" anchorCtr="0">
            <a:noAutofit/>
          </a:bodyPr>
          <a:lstStyle/>
          <a:p>
            <a:pPr marL="0" lvl="0" indent="0" algn="ctr" rtl="0">
              <a:spcBef>
                <a:spcPts val="0"/>
              </a:spcBef>
              <a:spcAft>
                <a:spcPts val="1200"/>
              </a:spcAft>
              <a:buNone/>
            </a:pPr>
            <a:r>
              <a:rPr lang="en" dirty="0"/>
              <a:t>Loudness</a:t>
            </a:r>
            <a:endParaRPr dirty="0"/>
          </a:p>
        </p:txBody>
      </p:sp>
      <p:sp>
        <p:nvSpPr>
          <p:cNvPr id="534" name="Google Shape;534;p34"/>
          <p:cNvSpPr txBox="1">
            <a:spLocks noGrp="1"/>
          </p:cNvSpPr>
          <p:nvPr>
            <p:ph type="title"/>
          </p:nvPr>
        </p:nvSpPr>
        <p:spPr>
          <a:xfrm>
            <a:off x="2015300" y="419810"/>
            <a:ext cx="6425700" cy="4776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sz="4400" dirty="0"/>
              <a:t>Weighted Regression</a:t>
            </a:r>
            <a:endParaRPr sz="4400" dirty="0"/>
          </a:p>
        </p:txBody>
      </p:sp>
      <p:grpSp>
        <p:nvGrpSpPr>
          <p:cNvPr id="535" name="Google Shape;535;p34"/>
          <p:cNvGrpSpPr/>
          <p:nvPr/>
        </p:nvGrpSpPr>
        <p:grpSpPr>
          <a:xfrm>
            <a:off x="723837" y="552000"/>
            <a:ext cx="1218671" cy="1640915"/>
            <a:chOff x="723837" y="552000"/>
            <a:chExt cx="1218671" cy="1640915"/>
          </a:xfrm>
        </p:grpSpPr>
        <p:sp>
          <p:nvSpPr>
            <p:cNvPr id="536" name="Google Shape;536;p34"/>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4"/>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4"/>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4"/>
            <p:cNvSpPr/>
            <p:nvPr/>
          </p:nvSpPr>
          <p:spPr>
            <a:xfrm>
              <a:off x="1379968"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4"/>
            <p:cNvSpPr/>
            <p:nvPr/>
          </p:nvSpPr>
          <p:spPr>
            <a:xfrm>
              <a:off x="1483960"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541" name="Google Shape;541;p34"/>
            <p:cNvSpPr/>
            <p:nvPr/>
          </p:nvSpPr>
          <p:spPr>
            <a:xfrm flipH="1">
              <a:off x="1686874"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4"/>
            <p:cNvSpPr/>
            <p:nvPr/>
          </p:nvSpPr>
          <p:spPr>
            <a:xfrm flipH="1">
              <a:off x="1790866"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nvGrpSpPr>
            <p:cNvPr id="543" name="Google Shape;543;p34"/>
            <p:cNvGrpSpPr/>
            <p:nvPr/>
          </p:nvGrpSpPr>
          <p:grpSpPr>
            <a:xfrm>
              <a:off x="729630" y="1968358"/>
              <a:ext cx="255615" cy="224557"/>
              <a:chOff x="6184139" y="1980808"/>
              <a:chExt cx="451696" cy="396814"/>
            </a:xfrm>
          </p:grpSpPr>
          <p:sp>
            <p:nvSpPr>
              <p:cNvPr id="544" name="Google Shape;544;p34"/>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34"/>
            <p:cNvGrpSpPr/>
            <p:nvPr/>
          </p:nvGrpSpPr>
          <p:grpSpPr>
            <a:xfrm>
              <a:off x="729630" y="975085"/>
              <a:ext cx="255615" cy="254967"/>
              <a:chOff x="6184139" y="1220827"/>
              <a:chExt cx="451696" cy="450552"/>
            </a:xfrm>
          </p:grpSpPr>
          <p:sp>
            <p:nvSpPr>
              <p:cNvPr id="547" name="Google Shape;547;p34"/>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4"/>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4"/>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34"/>
            <p:cNvGrpSpPr/>
            <p:nvPr/>
          </p:nvGrpSpPr>
          <p:grpSpPr>
            <a:xfrm>
              <a:off x="723837" y="1482615"/>
              <a:ext cx="267223" cy="233165"/>
              <a:chOff x="6908262" y="1240186"/>
              <a:chExt cx="472209" cy="412024"/>
            </a:xfrm>
          </p:grpSpPr>
          <p:sp>
            <p:nvSpPr>
              <p:cNvPr id="551" name="Google Shape;551;p34"/>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4"/>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4"/>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4"/>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4"/>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4"/>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4"/>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4"/>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59" name="Google Shape;559;p34"/>
            <p:cNvCxnSpPr/>
            <p:nvPr/>
          </p:nvCxnSpPr>
          <p:spPr>
            <a:xfrm>
              <a:off x="729625" y="1355100"/>
              <a:ext cx="255600" cy="0"/>
            </a:xfrm>
            <a:prstGeom prst="straightConnector1">
              <a:avLst/>
            </a:prstGeom>
            <a:noFill/>
            <a:ln w="9525" cap="flat" cmpd="sng">
              <a:solidFill>
                <a:schemeClr val="dk1"/>
              </a:solidFill>
              <a:prstDash val="solid"/>
              <a:round/>
              <a:headEnd type="none" w="med" len="med"/>
              <a:tailEnd type="none" w="med" len="med"/>
            </a:ln>
          </p:spPr>
        </p:cxnSp>
        <p:cxnSp>
          <p:nvCxnSpPr>
            <p:cNvPr id="560" name="Google Shape;560;p34"/>
            <p:cNvCxnSpPr/>
            <p:nvPr/>
          </p:nvCxnSpPr>
          <p:spPr>
            <a:xfrm>
              <a:off x="729625" y="1845525"/>
              <a:ext cx="255600" cy="0"/>
            </a:xfrm>
            <a:prstGeom prst="straightConnector1">
              <a:avLst/>
            </a:prstGeom>
            <a:noFill/>
            <a:ln w="9525" cap="flat" cmpd="sng">
              <a:solidFill>
                <a:schemeClr val="dk1"/>
              </a:solidFill>
              <a:prstDash val="solid"/>
              <a:round/>
              <a:headEnd type="none" w="med" len="med"/>
              <a:tailEnd type="none" w="med" len="med"/>
            </a:ln>
          </p:spPr>
        </p:cxnSp>
      </p:grpSp>
      <p:sp>
        <p:nvSpPr>
          <p:cNvPr id="561" name="Google Shape;561;p34"/>
          <p:cNvSpPr/>
          <p:nvPr/>
        </p:nvSpPr>
        <p:spPr>
          <a:xfrm>
            <a:off x="1499741" y="2281121"/>
            <a:ext cx="677706" cy="632008"/>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4"/>
          <p:cNvSpPr/>
          <p:nvPr/>
        </p:nvSpPr>
        <p:spPr>
          <a:xfrm>
            <a:off x="3339122" y="2274745"/>
            <a:ext cx="677706" cy="632008"/>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4"/>
          <p:cNvSpPr/>
          <p:nvPr/>
        </p:nvSpPr>
        <p:spPr>
          <a:xfrm>
            <a:off x="7340166" y="2281121"/>
            <a:ext cx="702518" cy="632008"/>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562;p34">
            <a:extLst>
              <a:ext uri="{FF2B5EF4-FFF2-40B4-BE49-F238E27FC236}">
                <a16:creationId xmlns:a16="http://schemas.microsoft.com/office/drawing/2014/main" id="{6C702506-136B-0D3D-DF0F-B8250179E89E}"/>
              </a:ext>
            </a:extLst>
          </p:cNvPr>
          <p:cNvSpPr/>
          <p:nvPr/>
        </p:nvSpPr>
        <p:spPr>
          <a:xfrm>
            <a:off x="5277116" y="2275841"/>
            <a:ext cx="677706" cy="632008"/>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3022;p69">
            <a:extLst>
              <a:ext uri="{FF2B5EF4-FFF2-40B4-BE49-F238E27FC236}">
                <a16:creationId xmlns:a16="http://schemas.microsoft.com/office/drawing/2014/main" id="{87A656B0-0402-FD96-EFC7-29E4C4244E86}"/>
              </a:ext>
            </a:extLst>
          </p:cNvPr>
          <p:cNvGrpSpPr/>
          <p:nvPr/>
        </p:nvGrpSpPr>
        <p:grpSpPr>
          <a:xfrm>
            <a:off x="1744818" y="2437020"/>
            <a:ext cx="274573" cy="350682"/>
            <a:chOff x="4882690" y="2425405"/>
            <a:chExt cx="274573" cy="350682"/>
          </a:xfrm>
        </p:grpSpPr>
        <p:sp>
          <p:nvSpPr>
            <p:cNvPr id="4" name="Google Shape;13023;p69">
              <a:extLst>
                <a:ext uri="{FF2B5EF4-FFF2-40B4-BE49-F238E27FC236}">
                  <a16:creationId xmlns:a16="http://schemas.microsoft.com/office/drawing/2014/main" id="{3EB346D9-B3AE-5D77-DB04-26C724CA1938}"/>
                </a:ext>
              </a:extLst>
            </p:cNvPr>
            <p:cNvSpPr/>
            <p:nvPr/>
          </p:nvSpPr>
          <p:spPr>
            <a:xfrm>
              <a:off x="4882690" y="2425405"/>
              <a:ext cx="92075" cy="350682"/>
            </a:xfrm>
            <a:custGeom>
              <a:avLst/>
              <a:gdLst/>
              <a:ahLst/>
              <a:cxnLst/>
              <a:rect l="l" t="t" r="r" b="b"/>
              <a:pathLst>
                <a:path w="2895" h="11026" extrusionOk="0">
                  <a:moveTo>
                    <a:pt x="2573" y="322"/>
                  </a:moveTo>
                  <a:cubicBezTo>
                    <a:pt x="2370" y="1441"/>
                    <a:pt x="2061" y="3167"/>
                    <a:pt x="1965" y="3751"/>
                  </a:cubicBezTo>
                  <a:cubicBezTo>
                    <a:pt x="1942" y="3846"/>
                    <a:pt x="1930" y="3905"/>
                    <a:pt x="1930" y="3929"/>
                  </a:cubicBezTo>
                  <a:cubicBezTo>
                    <a:pt x="1882" y="4179"/>
                    <a:pt x="1894" y="4525"/>
                    <a:pt x="1930" y="4906"/>
                  </a:cubicBezTo>
                  <a:cubicBezTo>
                    <a:pt x="1709" y="4950"/>
                    <a:pt x="1486" y="4966"/>
                    <a:pt x="1277" y="4966"/>
                  </a:cubicBezTo>
                  <a:cubicBezTo>
                    <a:pt x="980" y="4966"/>
                    <a:pt x="714" y="4933"/>
                    <a:pt x="525" y="4906"/>
                  </a:cubicBezTo>
                  <a:cubicBezTo>
                    <a:pt x="846" y="3036"/>
                    <a:pt x="692" y="1750"/>
                    <a:pt x="572" y="798"/>
                  </a:cubicBezTo>
                  <a:cubicBezTo>
                    <a:pt x="561" y="631"/>
                    <a:pt x="525" y="476"/>
                    <a:pt x="513" y="322"/>
                  </a:cubicBezTo>
                  <a:close/>
                  <a:moveTo>
                    <a:pt x="477" y="5215"/>
                  </a:moveTo>
                  <a:cubicBezTo>
                    <a:pt x="680" y="5251"/>
                    <a:pt x="965" y="5298"/>
                    <a:pt x="1287" y="5298"/>
                  </a:cubicBezTo>
                  <a:cubicBezTo>
                    <a:pt x="1501" y="5298"/>
                    <a:pt x="1739" y="5275"/>
                    <a:pt x="1965" y="5239"/>
                  </a:cubicBezTo>
                  <a:cubicBezTo>
                    <a:pt x="1965" y="5275"/>
                    <a:pt x="1977" y="5322"/>
                    <a:pt x="1977" y="5370"/>
                  </a:cubicBezTo>
                  <a:lnTo>
                    <a:pt x="1977" y="5429"/>
                  </a:lnTo>
                  <a:cubicBezTo>
                    <a:pt x="1823" y="5656"/>
                    <a:pt x="1573" y="6001"/>
                    <a:pt x="1215" y="6334"/>
                  </a:cubicBezTo>
                  <a:cubicBezTo>
                    <a:pt x="1084" y="6215"/>
                    <a:pt x="965" y="6084"/>
                    <a:pt x="858" y="5965"/>
                  </a:cubicBezTo>
                  <a:cubicBezTo>
                    <a:pt x="680" y="5739"/>
                    <a:pt x="549" y="5537"/>
                    <a:pt x="453" y="5370"/>
                  </a:cubicBezTo>
                  <a:cubicBezTo>
                    <a:pt x="453" y="5322"/>
                    <a:pt x="453" y="5263"/>
                    <a:pt x="477" y="5215"/>
                  </a:cubicBezTo>
                  <a:close/>
                  <a:moveTo>
                    <a:pt x="2001" y="5929"/>
                  </a:moveTo>
                  <a:cubicBezTo>
                    <a:pt x="2037" y="6263"/>
                    <a:pt x="2061" y="6572"/>
                    <a:pt x="2061" y="6858"/>
                  </a:cubicBezTo>
                  <a:lnTo>
                    <a:pt x="2061" y="6870"/>
                  </a:lnTo>
                  <a:cubicBezTo>
                    <a:pt x="1846" y="6787"/>
                    <a:pt x="1644" y="6680"/>
                    <a:pt x="1465" y="6549"/>
                  </a:cubicBezTo>
                  <a:cubicBezTo>
                    <a:pt x="1573" y="6441"/>
                    <a:pt x="1680" y="6334"/>
                    <a:pt x="1763" y="6227"/>
                  </a:cubicBezTo>
                  <a:cubicBezTo>
                    <a:pt x="1858" y="6132"/>
                    <a:pt x="1942" y="6025"/>
                    <a:pt x="2001" y="5929"/>
                  </a:cubicBezTo>
                  <a:close/>
                  <a:moveTo>
                    <a:pt x="430" y="5965"/>
                  </a:moveTo>
                  <a:cubicBezTo>
                    <a:pt x="561" y="6156"/>
                    <a:pt x="739" y="6370"/>
                    <a:pt x="965" y="6572"/>
                  </a:cubicBezTo>
                  <a:cubicBezTo>
                    <a:pt x="799" y="6703"/>
                    <a:pt x="620" y="6811"/>
                    <a:pt x="430" y="6918"/>
                  </a:cubicBezTo>
                  <a:lnTo>
                    <a:pt x="430" y="6870"/>
                  </a:lnTo>
                  <a:lnTo>
                    <a:pt x="430" y="6668"/>
                  </a:lnTo>
                  <a:lnTo>
                    <a:pt x="430" y="6334"/>
                  </a:lnTo>
                  <a:lnTo>
                    <a:pt x="430" y="5965"/>
                  </a:lnTo>
                  <a:close/>
                  <a:moveTo>
                    <a:pt x="1215" y="6763"/>
                  </a:moveTo>
                  <a:cubicBezTo>
                    <a:pt x="1454" y="6965"/>
                    <a:pt x="1739" y="7108"/>
                    <a:pt x="2061" y="7215"/>
                  </a:cubicBezTo>
                  <a:cubicBezTo>
                    <a:pt x="2061" y="7656"/>
                    <a:pt x="2037" y="8061"/>
                    <a:pt x="1942" y="8346"/>
                  </a:cubicBezTo>
                  <a:cubicBezTo>
                    <a:pt x="1823" y="8716"/>
                    <a:pt x="1620" y="8870"/>
                    <a:pt x="1251" y="8870"/>
                  </a:cubicBezTo>
                  <a:cubicBezTo>
                    <a:pt x="870" y="8870"/>
                    <a:pt x="656" y="8704"/>
                    <a:pt x="549" y="8346"/>
                  </a:cubicBezTo>
                  <a:cubicBezTo>
                    <a:pt x="453" y="8061"/>
                    <a:pt x="441" y="7680"/>
                    <a:pt x="430" y="7239"/>
                  </a:cubicBezTo>
                  <a:cubicBezTo>
                    <a:pt x="692" y="7120"/>
                    <a:pt x="965" y="6977"/>
                    <a:pt x="1215" y="6763"/>
                  </a:cubicBezTo>
                  <a:close/>
                  <a:moveTo>
                    <a:pt x="2346" y="7525"/>
                  </a:moveTo>
                  <a:cubicBezTo>
                    <a:pt x="2346" y="7727"/>
                    <a:pt x="2358" y="7954"/>
                    <a:pt x="2358" y="8192"/>
                  </a:cubicBezTo>
                  <a:cubicBezTo>
                    <a:pt x="2358" y="8954"/>
                    <a:pt x="2251" y="10704"/>
                    <a:pt x="1323" y="10704"/>
                  </a:cubicBezTo>
                  <a:cubicBezTo>
                    <a:pt x="668" y="10704"/>
                    <a:pt x="370" y="9739"/>
                    <a:pt x="287" y="8680"/>
                  </a:cubicBezTo>
                  <a:lnTo>
                    <a:pt x="287" y="8680"/>
                  </a:lnTo>
                  <a:cubicBezTo>
                    <a:pt x="311" y="8704"/>
                    <a:pt x="311" y="8716"/>
                    <a:pt x="322" y="8739"/>
                  </a:cubicBezTo>
                  <a:lnTo>
                    <a:pt x="322" y="8763"/>
                  </a:lnTo>
                  <a:cubicBezTo>
                    <a:pt x="334" y="8775"/>
                    <a:pt x="334" y="8787"/>
                    <a:pt x="346" y="8799"/>
                  </a:cubicBezTo>
                  <a:cubicBezTo>
                    <a:pt x="370" y="8823"/>
                    <a:pt x="382" y="8835"/>
                    <a:pt x="382" y="8846"/>
                  </a:cubicBezTo>
                  <a:lnTo>
                    <a:pt x="394" y="8858"/>
                  </a:lnTo>
                  <a:lnTo>
                    <a:pt x="441" y="8906"/>
                  </a:lnTo>
                  <a:lnTo>
                    <a:pt x="489" y="8954"/>
                  </a:lnTo>
                  <a:cubicBezTo>
                    <a:pt x="501" y="8966"/>
                    <a:pt x="513" y="8977"/>
                    <a:pt x="525" y="8977"/>
                  </a:cubicBezTo>
                  <a:lnTo>
                    <a:pt x="549" y="8977"/>
                  </a:lnTo>
                  <a:cubicBezTo>
                    <a:pt x="561" y="9001"/>
                    <a:pt x="572" y="9013"/>
                    <a:pt x="584" y="9013"/>
                  </a:cubicBezTo>
                  <a:cubicBezTo>
                    <a:pt x="608" y="9025"/>
                    <a:pt x="620" y="9025"/>
                    <a:pt x="632" y="9037"/>
                  </a:cubicBezTo>
                  <a:cubicBezTo>
                    <a:pt x="644" y="9061"/>
                    <a:pt x="668" y="9061"/>
                    <a:pt x="680" y="9073"/>
                  </a:cubicBezTo>
                  <a:lnTo>
                    <a:pt x="692" y="9073"/>
                  </a:lnTo>
                  <a:cubicBezTo>
                    <a:pt x="703" y="9085"/>
                    <a:pt x="727" y="9085"/>
                    <a:pt x="751" y="9096"/>
                  </a:cubicBezTo>
                  <a:cubicBezTo>
                    <a:pt x="763" y="9096"/>
                    <a:pt x="787" y="9120"/>
                    <a:pt x="811" y="9120"/>
                  </a:cubicBezTo>
                  <a:lnTo>
                    <a:pt x="822" y="9120"/>
                  </a:lnTo>
                  <a:cubicBezTo>
                    <a:pt x="846" y="9120"/>
                    <a:pt x="870" y="9132"/>
                    <a:pt x="882" y="9132"/>
                  </a:cubicBezTo>
                  <a:lnTo>
                    <a:pt x="906" y="9132"/>
                  </a:lnTo>
                  <a:cubicBezTo>
                    <a:pt x="918" y="9132"/>
                    <a:pt x="942" y="9144"/>
                    <a:pt x="965" y="9144"/>
                  </a:cubicBezTo>
                  <a:cubicBezTo>
                    <a:pt x="977" y="9144"/>
                    <a:pt x="1001" y="9144"/>
                    <a:pt x="1025" y="9156"/>
                  </a:cubicBezTo>
                  <a:lnTo>
                    <a:pt x="1334" y="9156"/>
                  </a:lnTo>
                  <a:cubicBezTo>
                    <a:pt x="1345" y="9156"/>
                    <a:pt x="1356" y="9156"/>
                    <a:pt x="1366" y="9156"/>
                  </a:cubicBezTo>
                  <a:cubicBezTo>
                    <a:pt x="1836" y="9156"/>
                    <a:pt x="2123" y="8896"/>
                    <a:pt x="2263" y="8454"/>
                  </a:cubicBezTo>
                  <a:cubicBezTo>
                    <a:pt x="2275" y="8418"/>
                    <a:pt x="2275" y="8406"/>
                    <a:pt x="2275" y="8370"/>
                  </a:cubicBezTo>
                  <a:lnTo>
                    <a:pt x="2275" y="8358"/>
                  </a:lnTo>
                  <a:cubicBezTo>
                    <a:pt x="2275" y="8335"/>
                    <a:pt x="2287" y="8311"/>
                    <a:pt x="2287" y="8287"/>
                  </a:cubicBezTo>
                  <a:lnTo>
                    <a:pt x="2287" y="8263"/>
                  </a:lnTo>
                  <a:cubicBezTo>
                    <a:pt x="2287" y="8239"/>
                    <a:pt x="2299" y="8227"/>
                    <a:pt x="2299" y="8192"/>
                  </a:cubicBezTo>
                  <a:lnTo>
                    <a:pt x="2299" y="8180"/>
                  </a:lnTo>
                  <a:cubicBezTo>
                    <a:pt x="2299" y="8144"/>
                    <a:pt x="2311" y="8132"/>
                    <a:pt x="2311" y="8108"/>
                  </a:cubicBezTo>
                  <a:lnTo>
                    <a:pt x="2311" y="8084"/>
                  </a:lnTo>
                  <a:cubicBezTo>
                    <a:pt x="2311" y="8061"/>
                    <a:pt x="2311" y="8049"/>
                    <a:pt x="2335" y="8013"/>
                  </a:cubicBezTo>
                  <a:lnTo>
                    <a:pt x="2335" y="8001"/>
                  </a:lnTo>
                  <a:cubicBezTo>
                    <a:pt x="2335" y="7965"/>
                    <a:pt x="2335" y="7954"/>
                    <a:pt x="2346" y="7930"/>
                  </a:cubicBezTo>
                  <a:lnTo>
                    <a:pt x="2346" y="7906"/>
                  </a:lnTo>
                  <a:lnTo>
                    <a:pt x="2346" y="7834"/>
                  </a:lnTo>
                  <a:lnTo>
                    <a:pt x="2346" y="7811"/>
                  </a:lnTo>
                  <a:lnTo>
                    <a:pt x="2346" y="7715"/>
                  </a:lnTo>
                  <a:lnTo>
                    <a:pt x="2346" y="7703"/>
                  </a:lnTo>
                  <a:lnTo>
                    <a:pt x="2346" y="7632"/>
                  </a:lnTo>
                  <a:lnTo>
                    <a:pt x="2346" y="7596"/>
                  </a:lnTo>
                  <a:lnTo>
                    <a:pt x="2346" y="7525"/>
                  </a:lnTo>
                  <a:close/>
                  <a:moveTo>
                    <a:pt x="334" y="0"/>
                  </a:moveTo>
                  <a:cubicBezTo>
                    <a:pt x="299" y="0"/>
                    <a:pt x="251" y="12"/>
                    <a:pt x="215" y="36"/>
                  </a:cubicBezTo>
                  <a:cubicBezTo>
                    <a:pt x="191" y="72"/>
                    <a:pt x="180" y="119"/>
                    <a:pt x="180" y="155"/>
                  </a:cubicBezTo>
                  <a:cubicBezTo>
                    <a:pt x="191" y="369"/>
                    <a:pt x="215" y="595"/>
                    <a:pt x="251" y="834"/>
                  </a:cubicBezTo>
                  <a:cubicBezTo>
                    <a:pt x="370" y="1798"/>
                    <a:pt x="513" y="3120"/>
                    <a:pt x="156" y="5084"/>
                  </a:cubicBezTo>
                  <a:cubicBezTo>
                    <a:pt x="120" y="5358"/>
                    <a:pt x="96" y="5834"/>
                    <a:pt x="96" y="6310"/>
                  </a:cubicBezTo>
                  <a:cubicBezTo>
                    <a:pt x="25" y="6787"/>
                    <a:pt x="1" y="7394"/>
                    <a:pt x="1" y="8180"/>
                  </a:cubicBezTo>
                  <a:cubicBezTo>
                    <a:pt x="1" y="8966"/>
                    <a:pt x="96" y="9656"/>
                    <a:pt x="299" y="10132"/>
                  </a:cubicBezTo>
                  <a:cubicBezTo>
                    <a:pt x="596" y="10859"/>
                    <a:pt x="1037" y="11025"/>
                    <a:pt x="1346" y="11025"/>
                  </a:cubicBezTo>
                  <a:cubicBezTo>
                    <a:pt x="2227" y="11025"/>
                    <a:pt x="2716" y="10013"/>
                    <a:pt x="2716" y="8180"/>
                  </a:cubicBezTo>
                  <a:cubicBezTo>
                    <a:pt x="2716" y="6632"/>
                    <a:pt x="2585" y="5727"/>
                    <a:pt x="2275" y="5275"/>
                  </a:cubicBezTo>
                  <a:cubicBezTo>
                    <a:pt x="2227" y="4775"/>
                    <a:pt x="2180" y="4263"/>
                    <a:pt x="2239" y="3965"/>
                  </a:cubicBezTo>
                  <a:cubicBezTo>
                    <a:pt x="2239" y="3965"/>
                    <a:pt x="2263" y="3905"/>
                    <a:pt x="2275" y="3810"/>
                  </a:cubicBezTo>
                  <a:cubicBezTo>
                    <a:pt x="2394" y="3179"/>
                    <a:pt x="2739" y="1286"/>
                    <a:pt x="2894" y="191"/>
                  </a:cubicBezTo>
                  <a:cubicBezTo>
                    <a:pt x="2894" y="143"/>
                    <a:pt x="2894" y="95"/>
                    <a:pt x="2870" y="60"/>
                  </a:cubicBezTo>
                  <a:cubicBezTo>
                    <a:pt x="2835" y="24"/>
                    <a:pt x="2799" y="0"/>
                    <a:pt x="275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5" name="Google Shape;13024;p69">
              <a:extLst>
                <a:ext uri="{FF2B5EF4-FFF2-40B4-BE49-F238E27FC236}">
                  <a16:creationId xmlns:a16="http://schemas.microsoft.com/office/drawing/2014/main" id="{55014CB1-0FB9-D13F-2605-EE8B8A5EDC37}"/>
                </a:ext>
              </a:extLst>
            </p:cNvPr>
            <p:cNvSpPr/>
            <p:nvPr/>
          </p:nvSpPr>
          <p:spPr>
            <a:xfrm>
              <a:off x="4966782" y="2429254"/>
              <a:ext cx="190480" cy="250655"/>
            </a:xfrm>
            <a:custGeom>
              <a:avLst/>
              <a:gdLst/>
              <a:ahLst/>
              <a:cxnLst/>
              <a:rect l="l" t="t" r="r" b="b"/>
              <a:pathLst>
                <a:path w="5989" h="7881" extrusionOk="0">
                  <a:moveTo>
                    <a:pt x="2000" y="2880"/>
                  </a:moveTo>
                  <a:cubicBezTo>
                    <a:pt x="2143" y="3022"/>
                    <a:pt x="2298" y="3106"/>
                    <a:pt x="2429" y="3153"/>
                  </a:cubicBezTo>
                  <a:lnTo>
                    <a:pt x="2429" y="3165"/>
                  </a:lnTo>
                  <a:lnTo>
                    <a:pt x="2429" y="3249"/>
                  </a:lnTo>
                  <a:lnTo>
                    <a:pt x="2429" y="3344"/>
                  </a:lnTo>
                  <a:lnTo>
                    <a:pt x="2429" y="3356"/>
                  </a:lnTo>
                  <a:lnTo>
                    <a:pt x="2429" y="3534"/>
                  </a:lnTo>
                  <a:lnTo>
                    <a:pt x="2429" y="3546"/>
                  </a:lnTo>
                  <a:lnTo>
                    <a:pt x="2429" y="3725"/>
                  </a:lnTo>
                  <a:lnTo>
                    <a:pt x="2429" y="3749"/>
                  </a:lnTo>
                  <a:cubicBezTo>
                    <a:pt x="2429" y="3808"/>
                    <a:pt x="2429" y="3868"/>
                    <a:pt x="2441" y="3927"/>
                  </a:cubicBezTo>
                  <a:lnTo>
                    <a:pt x="2441" y="3939"/>
                  </a:lnTo>
                  <a:cubicBezTo>
                    <a:pt x="2441" y="3999"/>
                    <a:pt x="2453" y="4058"/>
                    <a:pt x="2453" y="4118"/>
                  </a:cubicBezTo>
                  <a:lnTo>
                    <a:pt x="2453" y="4130"/>
                  </a:lnTo>
                  <a:cubicBezTo>
                    <a:pt x="2453" y="4177"/>
                    <a:pt x="2453" y="4201"/>
                    <a:pt x="2465" y="4237"/>
                  </a:cubicBezTo>
                  <a:cubicBezTo>
                    <a:pt x="2310" y="4463"/>
                    <a:pt x="2036" y="4761"/>
                    <a:pt x="1631" y="4915"/>
                  </a:cubicBezTo>
                  <a:cubicBezTo>
                    <a:pt x="1584" y="4856"/>
                    <a:pt x="1441" y="4677"/>
                    <a:pt x="1215" y="4380"/>
                  </a:cubicBezTo>
                  <a:cubicBezTo>
                    <a:pt x="1548" y="3963"/>
                    <a:pt x="1834" y="3296"/>
                    <a:pt x="2000" y="2880"/>
                  </a:cubicBezTo>
                  <a:close/>
                  <a:moveTo>
                    <a:pt x="2524" y="4713"/>
                  </a:moveTo>
                  <a:cubicBezTo>
                    <a:pt x="2524" y="4761"/>
                    <a:pt x="2548" y="4796"/>
                    <a:pt x="2548" y="4832"/>
                  </a:cubicBezTo>
                  <a:cubicBezTo>
                    <a:pt x="2560" y="4892"/>
                    <a:pt x="2560" y="4939"/>
                    <a:pt x="2572" y="4975"/>
                  </a:cubicBezTo>
                  <a:cubicBezTo>
                    <a:pt x="2584" y="5023"/>
                    <a:pt x="2584" y="5082"/>
                    <a:pt x="2608" y="5130"/>
                  </a:cubicBezTo>
                  <a:cubicBezTo>
                    <a:pt x="2608" y="5154"/>
                    <a:pt x="2620" y="5177"/>
                    <a:pt x="2620" y="5201"/>
                  </a:cubicBezTo>
                  <a:cubicBezTo>
                    <a:pt x="2620" y="5237"/>
                    <a:pt x="2631" y="5249"/>
                    <a:pt x="2631" y="5273"/>
                  </a:cubicBezTo>
                  <a:cubicBezTo>
                    <a:pt x="2631" y="5308"/>
                    <a:pt x="2643" y="5320"/>
                    <a:pt x="2643" y="5356"/>
                  </a:cubicBezTo>
                  <a:cubicBezTo>
                    <a:pt x="2643" y="5368"/>
                    <a:pt x="2667" y="5392"/>
                    <a:pt x="2667" y="5416"/>
                  </a:cubicBezTo>
                  <a:cubicBezTo>
                    <a:pt x="2667" y="5427"/>
                    <a:pt x="2679" y="5451"/>
                    <a:pt x="2679" y="5475"/>
                  </a:cubicBezTo>
                  <a:cubicBezTo>
                    <a:pt x="2679" y="5487"/>
                    <a:pt x="2691" y="5511"/>
                    <a:pt x="2691" y="5535"/>
                  </a:cubicBezTo>
                  <a:cubicBezTo>
                    <a:pt x="2691" y="5547"/>
                    <a:pt x="2703" y="5570"/>
                    <a:pt x="2703" y="5582"/>
                  </a:cubicBezTo>
                  <a:cubicBezTo>
                    <a:pt x="2703" y="5606"/>
                    <a:pt x="2727" y="5618"/>
                    <a:pt x="2727" y="5630"/>
                  </a:cubicBezTo>
                  <a:cubicBezTo>
                    <a:pt x="2727" y="5654"/>
                    <a:pt x="2739" y="5666"/>
                    <a:pt x="2739" y="5677"/>
                  </a:cubicBezTo>
                  <a:lnTo>
                    <a:pt x="2739" y="5689"/>
                  </a:lnTo>
                  <a:cubicBezTo>
                    <a:pt x="2739" y="5713"/>
                    <a:pt x="2739" y="5725"/>
                    <a:pt x="2750" y="5737"/>
                  </a:cubicBezTo>
                  <a:cubicBezTo>
                    <a:pt x="2381" y="5558"/>
                    <a:pt x="2096" y="5356"/>
                    <a:pt x="1893" y="5189"/>
                  </a:cubicBezTo>
                  <a:cubicBezTo>
                    <a:pt x="2155" y="5070"/>
                    <a:pt x="2369" y="4892"/>
                    <a:pt x="2524" y="4713"/>
                  </a:cubicBezTo>
                  <a:close/>
                  <a:moveTo>
                    <a:pt x="3763" y="2927"/>
                  </a:moveTo>
                  <a:cubicBezTo>
                    <a:pt x="3798" y="2927"/>
                    <a:pt x="3822" y="2939"/>
                    <a:pt x="3846" y="2951"/>
                  </a:cubicBezTo>
                  <a:cubicBezTo>
                    <a:pt x="3858" y="2963"/>
                    <a:pt x="3870" y="2987"/>
                    <a:pt x="3870" y="3022"/>
                  </a:cubicBezTo>
                  <a:cubicBezTo>
                    <a:pt x="3810" y="3582"/>
                    <a:pt x="3905" y="4392"/>
                    <a:pt x="4334" y="5035"/>
                  </a:cubicBezTo>
                  <a:cubicBezTo>
                    <a:pt x="4655" y="5547"/>
                    <a:pt x="5060" y="5999"/>
                    <a:pt x="5370" y="6380"/>
                  </a:cubicBezTo>
                  <a:cubicBezTo>
                    <a:pt x="5513" y="6523"/>
                    <a:pt x="5632" y="6654"/>
                    <a:pt x="5715" y="6773"/>
                  </a:cubicBezTo>
                  <a:cubicBezTo>
                    <a:pt x="5632" y="7035"/>
                    <a:pt x="5644" y="7142"/>
                    <a:pt x="5632" y="7237"/>
                  </a:cubicBezTo>
                  <a:cubicBezTo>
                    <a:pt x="5608" y="7344"/>
                    <a:pt x="5548" y="7440"/>
                    <a:pt x="5465" y="7499"/>
                  </a:cubicBezTo>
                  <a:cubicBezTo>
                    <a:pt x="5410" y="7532"/>
                    <a:pt x="5342" y="7550"/>
                    <a:pt x="5273" y="7550"/>
                  </a:cubicBezTo>
                  <a:cubicBezTo>
                    <a:pt x="5193" y="7550"/>
                    <a:pt x="5112" y="7526"/>
                    <a:pt x="5048" y="7475"/>
                  </a:cubicBezTo>
                  <a:lnTo>
                    <a:pt x="3191" y="6130"/>
                  </a:lnTo>
                  <a:lnTo>
                    <a:pt x="3143" y="6082"/>
                  </a:lnTo>
                  <a:lnTo>
                    <a:pt x="3143" y="6058"/>
                  </a:lnTo>
                  <a:lnTo>
                    <a:pt x="3143" y="6047"/>
                  </a:lnTo>
                  <a:cubicBezTo>
                    <a:pt x="3108" y="5928"/>
                    <a:pt x="3048" y="5737"/>
                    <a:pt x="2989" y="5451"/>
                  </a:cubicBezTo>
                  <a:cubicBezTo>
                    <a:pt x="2989" y="5439"/>
                    <a:pt x="2989" y="5427"/>
                    <a:pt x="2977" y="5404"/>
                  </a:cubicBezTo>
                  <a:cubicBezTo>
                    <a:pt x="2977" y="5392"/>
                    <a:pt x="2977" y="5380"/>
                    <a:pt x="2965" y="5368"/>
                  </a:cubicBezTo>
                  <a:cubicBezTo>
                    <a:pt x="2965" y="5344"/>
                    <a:pt x="2965" y="5332"/>
                    <a:pt x="2953" y="5320"/>
                  </a:cubicBezTo>
                  <a:cubicBezTo>
                    <a:pt x="2953" y="5308"/>
                    <a:pt x="2953" y="5285"/>
                    <a:pt x="2929" y="5273"/>
                  </a:cubicBezTo>
                  <a:cubicBezTo>
                    <a:pt x="2929" y="5261"/>
                    <a:pt x="2929" y="5249"/>
                    <a:pt x="2917" y="5225"/>
                  </a:cubicBezTo>
                  <a:cubicBezTo>
                    <a:pt x="2917" y="5213"/>
                    <a:pt x="2917" y="5201"/>
                    <a:pt x="2905" y="5189"/>
                  </a:cubicBezTo>
                  <a:lnTo>
                    <a:pt x="2905" y="5142"/>
                  </a:lnTo>
                  <a:lnTo>
                    <a:pt x="2905" y="5130"/>
                  </a:lnTo>
                  <a:lnTo>
                    <a:pt x="2905" y="5082"/>
                  </a:lnTo>
                  <a:lnTo>
                    <a:pt x="2905" y="5035"/>
                  </a:lnTo>
                  <a:lnTo>
                    <a:pt x="2905" y="4987"/>
                  </a:lnTo>
                  <a:lnTo>
                    <a:pt x="2905" y="4975"/>
                  </a:lnTo>
                  <a:lnTo>
                    <a:pt x="2905" y="4927"/>
                  </a:lnTo>
                  <a:lnTo>
                    <a:pt x="2905" y="4915"/>
                  </a:lnTo>
                  <a:lnTo>
                    <a:pt x="2905" y="4868"/>
                  </a:lnTo>
                  <a:lnTo>
                    <a:pt x="2905" y="4856"/>
                  </a:lnTo>
                  <a:lnTo>
                    <a:pt x="2905" y="4808"/>
                  </a:lnTo>
                  <a:lnTo>
                    <a:pt x="2905" y="4796"/>
                  </a:lnTo>
                  <a:lnTo>
                    <a:pt x="2905" y="4749"/>
                  </a:lnTo>
                  <a:lnTo>
                    <a:pt x="2905" y="4737"/>
                  </a:lnTo>
                  <a:lnTo>
                    <a:pt x="2905" y="4689"/>
                  </a:lnTo>
                  <a:lnTo>
                    <a:pt x="2905" y="4677"/>
                  </a:lnTo>
                  <a:lnTo>
                    <a:pt x="2905" y="4630"/>
                  </a:lnTo>
                  <a:lnTo>
                    <a:pt x="2905" y="4618"/>
                  </a:lnTo>
                  <a:lnTo>
                    <a:pt x="2905" y="4570"/>
                  </a:lnTo>
                  <a:lnTo>
                    <a:pt x="2905" y="4558"/>
                  </a:lnTo>
                  <a:lnTo>
                    <a:pt x="2905" y="4511"/>
                  </a:lnTo>
                  <a:lnTo>
                    <a:pt x="2905" y="4499"/>
                  </a:lnTo>
                  <a:lnTo>
                    <a:pt x="2905" y="4451"/>
                  </a:lnTo>
                  <a:lnTo>
                    <a:pt x="2905" y="4439"/>
                  </a:lnTo>
                  <a:lnTo>
                    <a:pt x="2905" y="4392"/>
                  </a:lnTo>
                  <a:lnTo>
                    <a:pt x="2905" y="4380"/>
                  </a:lnTo>
                  <a:lnTo>
                    <a:pt x="2905" y="4332"/>
                  </a:lnTo>
                  <a:lnTo>
                    <a:pt x="2905" y="4320"/>
                  </a:lnTo>
                  <a:lnTo>
                    <a:pt x="2905" y="4273"/>
                  </a:lnTo>
                  <a:lnTo>
                    <a:pt x="2905" y="4261"/>
                  </a:lnTo>
                  <a:lnTo>
                    <a:pt x="2905" y="4213"/>
                  </a:lnTo>
                  <a:lnTo>
                    <a:pt x="2905" y="4201"/>
                  </a:lnTo>
                  <a:lnTo>
                    <a:pt x="2905" y="4153"/>
                  </a:lnTo>
                  <a:lnTo>
                    <a:pt x="2905" y="4142"/>
                  </a:lnTo>
                  <a:lnTo>
                    <a:pt x="2905" y="4094"/>
                  </a:lnTo>
                  <a:lnTo>
                    <a:pt x="2905" y="4082"/>
                  </a:lnTo>
                  <a:lnTo>
                    <a:pt x="2905" y="4034"/>
                  </a:lnTo>
                  <a:lnTo>
                    <a:pt x="2905" y="4023"/>
                  </a:lnTo>
                  <a:lnTo>
                    <a:pt x="2905" y="3975"/>
                  </a:lnTo>
                  <a:lnTo>
                    <a:pt x="2905" y="3963"/>
                  </a:lnTo>
                  <a:lnTo>
                    <a:pt x="2905" y="3915"/>
                  </a:lnTo>
                  <a:lnTo>
                    <a:pt x="2905" y="3903"/>
                  </a:lnTo>
                  <a:lnTo>
                    <a:pt x="2905" y="3856"/>
                  </a:lnTo>
                  <a:lnTo>
                    <a:pt x="2905" y="3844"/>
                  </a:lnTo>
                  <a:lnTo>
                    <a:pt x="2905" y="3796"/>
                  </a:lnTo>
                  <a:lnTo>
                    <a:pt x="2905" y="3784"/>
                  </a:lnTo>
                  <a:lnTo>
                    <a:pt x="2905" y="3737"/>
                  </a:lnTo>
                  <a:lnTo>
                    <a:pt x="2905" y="3725"/>
                  </a:lnTo>
                  <a:lnTo>
                    <a:pt x="2905" y="3677"/>
                  </a:lnTo>
                  <a:lnTo>
                    <a:pt x="2905" y="3665"/>
                  </a:lnTo>
                  <a:lnTo>
                    <a:pt x="2905" y="3618"/>
                  </a:lnTo>
                  <a:lnTo>
                    <a:pt x="2905" y="3606"/>
                  </a:lnTo>
                  <a:lnTo>
                    <a:pt x="2905" y="3558"/>
                  </a:lnTo>
                  <a:lnTo>
                    <a:pt x="2905" y="3546"/>
                  </a:lnTo>
                  <a:lnTo>
                    <a:pt x="2905" y="3499"/>
                  </a:lnTo>
                  <a:lnTo>
                    <a:pt x="2905" y="3475"/>
                  </a:lnTo>
                  <a:lnTo>
                    <a:pt x="2905" y="3427"/>
                  </a:lnTo>
                  <a:lnTo>
                    <a:pt x="2905" y="3403"/>
                  </a:lnTo>
                  <a:lnTo>
                    <a:pt x="2905" y="3356"/>
                  </a:lnTo>
                  <a:lnTo>
                    <a:pt x="2905" y="3320"/>
                  </a:lnTo>
                  <a:lnTo>
                    <a:pt x="2905" y="3284"/>
                  </a:lnTo>
                  <a:lnTo>
                    <a:pt x="2905" y="3249"/>
                  </a:lnTo>
                  <a:lnTo>
                    <a:pt x="2905" y="3201"/>
                  </a:lnTo>
                  <a:lnTo>
                    <a:pt x="2905" y="3177"/>
                  </a:lnTo>
                  <a:lnTo>
                    <a:pt x="2905" y="3130"/>
                  </a:lnTo>
                  <a:lnTo>
                    <a:pt x="2905" y="3106"/>
                  </a:lnTo>
                  <a:lnTo>
                    <a:pt x="2905" y="3070"/>
                  </a:lnTo>
                  <a:lnTo>
                    <a:pt x="2905" y="3046"/>
                  </a:lnTo>
                  <a:lnTo>
                    <a:pt x="2905" y="3010"/>
                  </a:lnTo>
                  <a:lnTo>
                    <a:pt x="2905" y="2987"/>
                  </a:lnTo>
                  <a:lnTo>
                    <a:pt x="2905" y="2951"/>
                  </a:lnTo>
                  <a:lnTo>
                    <a:pt x="2905" y="2939"/>
                  </a:lnTo>
                  <a:lnTo>
                    <a:pt x="3763" y="2927"/>
                  </a:lnTo>
                  <a:close/>
                  <a:moveTo>
                    <a:pt x="740" y="0"/>
                  </a:moveTo>
                  <a:cubicBezTo>
                    <a:pt x="714" y="0"/>
                    <a:pt x="685" y="7"/>
                    <a:pt x="655" y="22"/>
                  </a:cubicBezTo>
                  <a:cubicBezTo>
                    <a:pt x="584" y="70"/>
                    <a:pt x="548" y="153"/>
                    <a:pt x="595" y="248"/>
                  </a:cubicBezTo>
                  <a:lnTo>
                    <a:pt x="643" y="320"/>
                  </a:lnTo>
                  <a:cubicBezTo>
                    <a:pt x="1167" y="1284"/>
                    <a:pt x="1488" y="1963"/>
                    <a:pt x="1596" y="2225"/>
                  </a:cubicBezTo>
                  <a:cubicBezTo>
                    <a:pt x="1655" y="2356"/>
                    <a:pt x="1703" y="2475"/>
                    <a:pt x="1774" y="2582"/>
                  </a:cubicBezTo>
                  <a:cubicBezTo>
                    <a:pt x="1715" y="2737"/>
                    <a:pt x="1619" y="2951"/>
                    <a:pt x="1524" y="3213"/>
                  </a:cubicBezTo>
                  <a:cubicBezTo>
                    <a:pt x="1357" y="3594"/>
                    <a:pt x="1179" y="3903"/>
                    <a:pt x="1024" y="4118"/>
                  </a:cubicBezTo>
                  <a:cubicBezTo>
                    <a:pt x="834" y="3868"/>
                    <a:pt x="595" y="3546"/>
                    <a:pt x="310" y="3165"/>
                  </a:cubicBezTo>
                  <a:cubicBezTo>
                    <a:pt x="273" y="3122"/>
                    <a:pt x="228" y="3096"/>
                    <a:pt x="182" y="3096"/>
                  </a:cubicBezTo>
                  <a:cubicBezTo>
                    <a:pt x="153" y="3096"/>
                    <a:pt x="123" y="3106"/>
                    <a:pt x="95" y="3130"/>
                  </a:cubicBezTo>
                  <a:cubicBezTo>
                    <a:pt x="12" y="3189"/>
                    <a:pt x="0" y="3284"/>
                    <a:pt x="60" y="3356"/>
                  </a:cubicBezTo>
                  <a:cubicBezTo>
                    <a:pt x="869" y="4427"/>
                    <a:pt x="1286" y="4975"/>
                    <a:pt x="1405" y="5142"/>
                  </a:cubicBezTo>
                  <a:cubicBezTo>
                    <a:pt x="1584" y="5392"/>
                    <a:pt x="2084" y="5773"/>
                    <a:pt x="2917" y="6273"/>
                  </a:cubicBezTo>
                  <a:cubicBezTo>
                    <a:pt x="2953" y="6320"/>
                    <a:pt x="2989" y="6368"/>
                    <a:pt x="3036" y="6392"/>
                  </a:cubicBezTo>
                  <a:lnTo>
                    <a:pt x="4894" y="7749"/>
                  </a:lnTo>
                  <a:cubicBezTo>
                    <a:pt x="5013" y="7833"/>
                    <a:pt x="5167" y="7880"/>
                    <a:pt x="5298" y="7880"/>
                  </a:cubicBezTo>
                  <a:cubicBezTo>
                    <a:pt x="5429" y="7880"/>
                    <a:pt x="5548" y="7856"/>
                    <a:pt x="5668" y="7773"/>
                  </a:cubicBezTo>
                  <a:cubicBezTo>
                    <a:pt x="5834" y="7678"/>
                    <a:pt x="5941" y="7499"/>
                    <a:pt x="5989" y="7321"/>
                  </a:cubicBezTo>
                  <a:cubicBezTo>
                    <a:pt x="5977" y="7106"/>
                    <a:pt x="5929" y="6904"/>
                    <a:pt x="5810" y="6749"/>
                  </a:cubicBezTo>
                  <a:cubicBezTo>
                    <a:pt x="5703" y="6630"/>
                    <a:pt x="5584" y="6487"/>
                    <a:pt x="5453" y="6332"/>
                  </a:cubicBezTo>
                  <a:cubicBezTo>
                    <a:pt x="5132" y="5975"/>
                    <a:pt x="4751" y="5511"/>
                    <a:pt x="4441" y="5035"/>
                  </a:cubicBezTo>
                  <a:cubicBezTo>
                    <a:pt x="4048" y="4463"/>
                    <a:pt x="3977" y="3701"/>
                    <a:pt x="4036" y="3237"/>
                  </a:cubicBezTo>
                  <a:cubicBezTo>
                    <a:pt x="4048" y="3118"/>
                    <a:pt x="4001" y="2999"/>
                    <a:pt x="3929" y="2915"/>
                  </a:cubicBezTo>
                  <a:cubicBezTo>
                    <a:pt x="3858" y="2820"/>
                    <a:pt x="3739" y="2772"/>
                    <a:pt x="3620" y="2772"/>
                  </a:cubicBezTo>
                  <a:lnTo>
                    <a:pt x="2715" y="2796"/>
                  </a:lnTo>
                  <a:cubicBezTo>
                    <a:pt x="2655" y="2796"/>
                    <a:pt x="2572" y="2820"/>
                    <a:pt x="2536" y="2856"/>
                  </a:cubicBezTo>
                  <a:cubicBezTo>
                    <a:pt x="2358" y="2796"/>
                    <a:pt x="2084" y="2629"/>
                    <a:pt x="1893" y="2106"/>
                  </a:cubicBezTo>
                  <a:cubicBezTo>
                    <a:pt x="1786" y="1820"/>
                    <a:pt x="1441" y="1165"/>
                    <a:pt x="929" y="153"/>
                  </a:cubicBezTo>
                  <a:lnTo>
                    <a:pt x="881" y="82"/>
                  </a:lnTo>
                  <a:cubicBezTo>
                    <a:pt x="849" y="33"/>
                    <a:pt x="799" y="0"/>
                    <a:pt x="7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grpSp>
      <p:grpSp>
        <p:nvGrpSpPr>
          <p:cNvPr id="6" name="Google Shape;11083;p66">
            <a:extLst>
              <a:ext uri="{FF2B5EF4-FFF2-40B4-BE49-F238E27FC236}">
                <a16:creationId xmlns:a16="http://schemas.microsoft.com/office/drawing/2014/main" id="{610157CE-103D-D21E-8879-58E888541472}"/>
              </a:ext>
            </a:extLst>
          </p:cNvPr>
          <p:cNvGrpSpPr/>
          <p:nvPr/>
        </p:nvGrpSpPr>
        <p:grpSpPr>
          <a:xfrm>
            <a:off x="3517903" y="2402664"/>
            <a:ext cx="320143" cy="392581"/>
            <a:chOff x="3086313" y="2877049"/>
            <a:chExt cx="320143" cy="392581"/>
          </a:xfrm>
        </p:grpSpPr>
        <p:sp>
          <p:nvSpPr>
            <p:cNvPr id="7" name="Google Shape;11084;p66">
              <a:extLst>
                <a:ext uri="{FF2B5EF4-FFF2-40B4-BE49-F238E27FC236}">
                  <a16:creationId xmlns:a16="http://schemas.microsoft.com/office/drawing/2014/main" id="{806D4436-DFB5-B03C-CF52-47F76C1474F5}"/>
                </a:ext>
              </a:extLst>
            </p:cNvPr>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85;p66">
              <a:extLst>
                <a:ext uri="{FF2B5EF4-FFF2-40B4-BE49-F238E27FC236}">
                  <a16:creationId xmlns:a16="http://schemas.microsoft.com/office/drawing/2014/main" id="{53F8E25C-376E-5360-9925-14306E8F39A6}"/>
                </a:ext>
              </a:extLst>
            </p:cNvPr>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086;p66">
              <a:extLst>
                <a:ext uri="{FF2B5EF4-FFF2-40B4-BE49-F238E27FC236}">
                  <a16:creationId xmlns:a16="http://schemas.microsoft.com/office/drawing/2014/main" id="{101FFAEC-7E6D-3257-F7F0-443DDBFD4208}"/>
                </a:ext>
              </a:extLst>
            </p:cNvPr>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087;p66">
              <a:extLst>
                <a:ext uri="{FF2B5EF4-FFF2-40B4-BE49-F238E27FC236}">
                  <a16:creationId xmlns:a16="http://schemas.microsoft.com/office/drawing/2014/main" id="{8D66AD31-03E7-69BA-0AB6-9FE6B7740B47}"/>
                </a:ext>
              </a:extLst>
            </p:cNvPr>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088;p66">
              <a:extLst>
                <a:ext uri="{FF2B5EF4-FFF2-40B4-BE49-F238E27FC236}">
                  <a16:creationId xmlns:a16="http://schemas.microsoft.com/office/drawing/2014/main" id="{86CF4802-22DF-82E1-F36B-3D720E4E0670}"/>
                </a:ext>
              </a:extLst>
            </p:cNvPr>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089;p66">
              <a:extLst>
                <a:ext uri="{FF2B5EF4-FFF2-40B4-BE49-F238E27FC236}">
                  <a16:creationId xmlns:a16="http://schemas.microsoft.com/office/drawing/2014/main" id="{9144313E-8144-DFEB-409B-147EA4CBC199}"/>
                </a:ext>
              </a:extLst>
            </p:cNvPr>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090;p66">
              <a:extLst>
                <a:ext uri="{FF2B5EF4-FFF2-40B4-BE49-F238E27FC236}">
                  <a16:creationId xmlns:a16="http://schemas.microsoft.com/office/drawing/2014/main" id="{F3E77382-F611-F9B5-7DD4-9344B7F30642}"/>
                </a:ext>
              </a:extLst>
            </p:cNvPr>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91;p66">
              <a:extLst>
                <a:ext uri="{FF2B5EF4-FFF2-40B4-BE49-F238E27FC236}">
                  <a16:creationId xmlns:a16="http://schemas.microsoft.com/office/drawing/2014/main" id="{0AEC1EA2-3B78-B84E-5F16-BE84C1EE235F}"/>
                </a:ext>
              </a:extLst>
            </p:cNvPr>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092;p66">
              <a:extLst>
                <a:ext uri="{FF2B5EF4-FFF2-40B4-BE49-F238E27FC236}">
                  <a16:creationId xmlns:a16="http://schemas.microsoft.com/office/drawing/2014/main" id="{ADBDEDD3-D2CA-1E4A-9C45-B68405E25729}"/>
                </a:ext>
              </a:extLst>
            </p:cNvPr>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93;p66">
              <a:extLst>
                <a:ext uri="{FF2B5EF4-FFF2-40B4-BE49-F238E27FC236}">
                  <a16:creationId xmlns:a16="http://schemas.microsoft.com/office/drawing/2014/main" id="{C4BEAE88-C285-29DD-14F6-3BFDFA3E3DA7}"/>
                </a:ext>
              </a:extLst>
            </p:cNvPr>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094;p66">
              <a:extLst>
                <a:ext uri="{FF2B5EF4-FFF2-40B4-BE49-F238E27FC236}">
                  <a16:creationId xmlns:a16="http://schemas.microsoft.com/office/drawing/2014/main" id="{87DD2742-8350-DE44-C796-B630308EDC42}"/>
                </a:ext>
              </a:extLst>
            </p:cNvPr>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095;p66">
              <a:extLst>
                <a:ext uri="{FF2B5EF4-FFF2-40B4-BE49-F238E27FC236}">
                  <a16:creationId xmlns:a16="http://schemas.microsoft.com/office/drawing/2014/main" id="{A5B46CF2-F071-BE49-6494-A3E6E265871D}"/>
                </a:ext>
              </a:extLst>
            </p:cNvPr>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0464;p65">
            <a:extLst>
              <a:ext uri="{FF2B5EF4-FFF2-40B4-BE49-F238E27FC236}">
                <a16:creationId xmlns:a16="http://schemas.microsoft.com/office/drawing/2014/main" id="{81D72633-DB8B-3116-6964-E8270D8D08BF}"/>
              </a:ext>
            </a:extLst>
          </p:cNvPr>
          <p:cNvGrpSpPr/>
          <p:nvPr/>
        </p:nvGrpSpPr>
        <p:grpSpPr>
          <a:xfrm>
            <a:off x="5434473" y="2467352"/>
            <a:ext cx="362991" cy="290018"/>
            <a:chOff x="3049653" y="2321468"/>
            <a:chExt cx="362991" cy="290018"/>
          </a:xfrm>
        </p:grpSpPr>
        <p:sp>
          <p:nvSpPr>
            <p:cNvPr id="20" name="Google Shape;10465;p65">
              <a:extLst>
                <a:ext uri="{FF2B5EF4-FFF2-40B4-BE49-F238E27FC236}">
                  <a16:creationId xmlns:a16="http://schemas.microsoft.com/office/drawing/2014/main" id="{E04E44D8-E8C1-4DBD-B4A6-7AD37C0D4260}"/>
                </a:ext>
              </a:extLst>
            </p:cNvPr>
            <p:cNvSpPr/>
            <p:nvPr/>
          </p:nvSpPr>
          <p:spPr>
            <a:xfrm>
              <a:off x="3280290" y="2429690"/>
              <a:ext cx="29913" cy="73957"/>
            </a:xfrm>
            <a:custGeom>
              <a:avLst/>
              <a:gdLst/>
              <a:ahLst/>
              <a:cxnLst/>
              <a:rect l="l" t="t" r="r" b="b"/>
              <a:pathLst>
                <a:path w="942" h="2329" extrusionOk="0">
                  <a:moveTo>
                    <a:pt x="200" y="1"/>
                  </a:moveTo>
                  <a:cubicBezTo>
                    <a:pt x="158" y="1"/>
                    <a:pt x="114" y="16"/>
                    <a:pt x="72" y="45"/>
                  </a:cubicBezTo>
                  <a:cubicBezTo>
                    <a:pt x="13" y="93"/>
                    <a:pt x="13" y="200"/>
                    <a:pt x="72" y="283"/>
                  </a:cubicBezTo>
                  <a:cubicBezTo>
                    <a:pt x="572" y="772"/>
                    <a:pt x="572" y="1569"/>
                    <a:pt x="72" y="2046"/>
                  </a:cubicBezTo>
                  <a:cubicBezTo>
                    <a:pt x="1" y="2129"/>
                    <a:pt x="1" y="2224"/>
                    <a:pt x="72" y="2284"/>
                  </a:cubicBezTo>
                  <a:cubicBezTo>
                    <a:pt x="102" y="2313"/>
                    <a:pt x="144" y="2328"/>
                    <a:pt x="187" y="2328"/>
                  </a:cubicBezTo>
                  <a:cubicBezTo>
                    <a:pt x="230" y="2328"/>
                    <a:pt x="275" y="2313"/>
                    <a:pt x="310" y="2284"/>
                  </a:cubicBezTo>
                  <a:cubicBezTo>
                    <a:pt x="941" y="1665"/>
                    <a:pt x="941" y="664"/>
                    <a:pt x="310" y="45"/>
                  </a:cubicBezTo>
                  <a:cubicBezTo>
                    <a:pt x="280" y="16"/>
                    <a:pt x="242" y="1"/>
                    <a:pt x="2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66;p65">
              <a:extLst>
                <a:ext uri="{FF2B5EF4-FFF2-40B4-BE49-F238E27FC236}">
                  <a16:creationId xmlns:a16="http://schemas.microsoft.com/office/drawing/2014/main" id="{4298EEAC-43F8-72A8-27AD-757177FFF044}"/>
                </a:ext>
              </a:extLst>
            </p:cNvPr>
            <p:cNvSpPr/>
            <p:nvPr/>
          </p:nvSpPr>
          <p:spPr>
            <a:xfrm>
              <a:off x="3317729" y="2392250"/>
              <a:ext cx="49570" cy="148836"/>
            </a:xfrm>
            <a:custGeom>
              <a:avLst/>
              <a:gdLst/>
              <a:ahLst/>
              <a:cxnLst/>
              <a:rect l="l" t="t" r="r" b="b"/>
              <a:pathLst>
                <a:path w="1561" h="4687" extrusionOk="0">
                  <a:moveTo>
                    <a:pt x="183" y="1"/>
                  </a:moveTo>
                  <a:cubicBezTo>
                    <a:pt x="140" y="1"/>
                    <a:pt x="96" y="16"/>
                    <a:pt x="60" y="46"/>
                  </a:cubicBezTo>
                  <a:cubicBezTo>
                    <a:pt x="0" y="105"/>
                    <a:pt x="0" y="212"/>
                    <a:pt x="60" y="284"/>
                  </a:cubicBezTo>
                  <a:cubicBezTo>
                    <a:pt x="1191" y="1415"/>
                    <a:pt x="1191" y="3272"/>
                    <a:pt x="60" y="4403"/>
                  </a:cubicBezTo>
                  <a:cubicBezTo>
                    <a:pt x="0" y="4475"/>
                    <a:pt x="0" y="4582"/>
                    <a:pt x="60" y="4641"/>
                  </a:cubicBezTo>
                  <a:cubicBezTo>
                    <a:pt x="90" y="4671"/>
                    <a:pt x="131" y="4686"/>
                    <a:pt x="175" y="4686"/>
                  </a:cubicBezTo>
                  <a:cubicBezTo>
                    <a:pt x="218" y="4686"/>
                    <a:pt x="262" y="4671"/>
                    <a:pt x="298" y="4641"/>
                  </a:cubicBezTo>
                  <a:cubicBezTo>
                    <a:pt x="1560" y="3379"/>
                    <a:pt x="1560" y="1308"/>
                    <a:pt x="298" y="46"/>
                  </a:cubicBezTo>
                  <a:cubicBezTo>
                    <a:pt x="268" y="16"/>
                    <a:pt x="227" y="1"/>
                    <a:pt x="1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7;p65">
              <a:extLst>
                <a:ext uri="{FF2B5EF4-FFF2-40B4-BE49-F238E27FC236}">
                  <a16:creationId xmlns:a16="http://schemas.microsoft.com/office/drawing/2014/main" id="{A8440726-31E8-B988-07B9-FB781D59B390}"/>
                </a:ext>
              </a:extLst>
            </p:cNvPr>
            <p:cNvSpPr/>
            <p:nvPr/>
          </p:nvSpPr>
          <p:spPr>
            <a:xfrm>
              <a:off x="3354406" y="2355954"/>
              <a:ext cx="58239" cy="222317"/>
            </a:xfrm>
            <a:custGeom>
              <a:avLst/>
              <a:gdLst/>
              <a:ahLst/>
              <a:cxnLst/>
              <a:rect l="l" t="t" r="r" b="b"/>
              <a:pathLst>
                <a:path w="1834" h="7001" extrusionOk="0">
                  <a:moveTo>
                    <a:pt x="174" y="1"/>
                  </a:moveTo>
                  <a:cubicBezTo>
                    <a:pt x="131" y="1"/>
                    <a:pt x="90" y="16"/>
                    <a:pt x="60" y="46"/>
                  </a:cubicBezTo>
                  <a:cubicBezTo>
                    <a:pt x="0" y="105"/>
                    <a:pt x="0" y="200"/>
                    <a:pt x="60" y="284"/>
                  </a:cubicBezTo>
                  <a:cubicBezTo>
                    <a:pt x="1834" y="2046"/>
                    <a:pt x="1834" y="4939"/>
                    <a:pt x="60" y="6713"/>
                  </a:cubicBezTo>
                  <a:cubicBezTo>
                    <a:pt x="0" y="6773"/>
                    <a:pt x="0" y="6868"/>
                    <a:pt x="60" y="6951"/>
                  </a:cubicBezTo>
                  <a:cubicBezTo>
                    <a:pt x="88" y="6985"/>
                    <a:pt x="128" y="7000"/>
                    <a:pt x="169" y="7000"/>
                  </a:cubicBezTo>
                  <a:cubicBezTo>
                    <a:pt x="214" y="7000"/>
                    <a:pt x="261" y="6982"/>
                    <a:pt x="298" y="6951"/>
                  </a:cubicBezTo>
                  <a:cubicBezTo>
                    <a:pt x="1227" y="6023"/>
                    <a:pt x="1727" y="4808"/>
                    <a:pt x="1727" y="3498"/>
                  </a:cubicBezTo>
                  <a:cubicBezTo>
                    <a:pt x="1727" y="2189"/>
                    <a:pt x="1227" y="962"/>
                    <a:pt x="298" y="46"/>
                  </a:cubicBezTo>
                  <a:cubicBezTo>
                    <a:pt x="262" y="16"/>
                    <a:pt x="218" y="1"/>
                    <a:pt x="1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68;p65">
              <a:extLst>
                <a:ext uri="{FF2B5EF4-FFF2-40B4-BE49-F238E27FC236}">
                  <a16:creationId xmlns:a16="http://schemas.microsoft.com/office/drawing/2014/main" id="{3C43EC97-1370-DF81-EC07-668C19634E17}"/>
                </a:ext>
              </a:extLst>
            </p:cNvPr>
            <p:cNvSpPr/>
            <p:nvPr/>
          </p:nvSpPr>
          <p:spPr>
            <a:xfrm>
              <a:off x="3049653" y="2321468"/>
              <a:ext cx="210250" cy="290018"/>
            </a:xfrm>
            <a:custGeom>
              <a:avLst/>
              <a:gdLst/>
              <a:ahLst/>
              <a:cxnLst/>
              <a:rect l="l" t="t" r="r" b="b"/>
              <a:pathLst>
                <a:path w="6621" h="9133" extrusionOk="0">
                  <a:moveTo>
                    <a:pt x="5216" y="1072"/>
                  </a:moveTo>
                  <a:lnTo>
                    <a:pt x="5216" y="8097"/>
                  </a:lnTo>
                  <a:cubicBezTo>
                    <a:pt x="4156" y="7751"/>
                    <a:pt x="3287" y="7037"/>
                    <a:pt x="2739" y="6061"/>
                  </a:cubicBezTo>
                  <a:lnTo>
                    <a:pt x="2739" y="3084"/>
                  </a:lnTo>
                  <a:cubicBezTo>
                    <a:pt x="3275" y="2120"/>
                    <a:pt x="4156" y="1405"/>
                    <a:pt x="5216" y="1072"/>
                  </a:cubicBezTo>
                  <a:close/>
                  <a:moveTo>
                    <a:pt x="5716" y="0"/>
                  </a:moveTo>
                  <a:cubicBezTo>
                    <a:pt x="5430" y="0"/>
                    <a:pt x="5216" y="215"/>
                    <a:pt x="5216" y="501"/>
                  </a:cubicBezTo>
                  <a:lnTo>
                    <a:pt x="5216" y="691"/>
                  </a:lnTo>
                  <a:cubicBezTo>
                    <a:pt x="4049" y="1048"/>
                    <a:pt x="3096" y="1810"/>
                    <a:pt x="2489" y="2858"/>
                  </a:cubicBezTo>
                  <a:lnTo>
                    <a:pt x="1227" y="2858"/>
                  </a:lnTo>
                  <a:cubicBezTo>
                    <a:pt x="549" y="2858"/>
                    <a:pt x="13" y="3394"/>
                    <a:pt x="13" y="4061"/>
                  </a:cubicBezTo>
                  <a:lnTo>
                    <a:pt x="13" y="5037"/>
                  </a:lnTo>
                  <a:cubicBezTo>
                    <a:pt x="1" y="5692"/>
                    <a:pt x="489" y="6227"/>
                    <a:pt x="1120" y="6275"/>
                  </a:cubicBezTo>
                  <a:cubicBezTo>
                    <a:pt x="1203" y="6275"/>
                    <a:pt x="1287" y="6216"/>
                    <a:pt x="1299" y="6132"/>
                  </a:cubicBezTo>
                  <a:cubicBezTo>
                    <a:pt x="1299" y="6037"/>
                    <a:pt x="1239" y="5966"/>
                    <a:pt x="1144" y="5954"/>
                  </a:cubicBezTo>
                  <a:cubicBezTo>
                    <a:pt x="703" y="5918"/>
                    <a:pt x="346" y="5537"/>
                    <a:pt x="346" y="5073"/>
                  </a:cubicBezTo>
                  <a:lnTo>
                    <a:pt x="346" y="4084"/>
                  </a:lnTo>
                  <a:cubicBezTo>
                    <a:pt x="346" y="3608"/>
                    <a:pt x="727" y="3215"/>
                    <a:pt x="1227" y="3215"/>
                  </a:cubicBezTo>
                  <a:lnTo>
                    <a:pt x="2418" y="3215"/>
                  </a:lnTo>
                  <a:lnTo>
                    <a:pt x="2418" y="5954"/>
                  </a:lnTo>
                  <a:lnTo>
                    <a:pt x="1918" y="5954"/>
                  </a:lnTo>
                  <a:cubicBezTo>
                    <a:pt x="1834" y="5954"/>
                    <a:pt x="1763" y="6025"/>
                    <a:pt x="1763" y="6108"/>
                  </a:cubicBezTo>
                  <a:cubicBezTo>
                    <a:pt x="1763" y="6204"/>
                    <a:pt x="1834" y="6275"/>
                    <a:pt x="1918" y="6275"/>
                  </a:cubicBezTo>
                  <a:lnTo>
                    <a:pt x="2489" y="6275"/>
                  </a:lnTo>
                  <a:cubicBezTo>
                    <a:pt x="3096" y="7323"/>
                    <a:pt x="4049" y="8097"/>
                    <a:pt x="5216" y="8430"/>
                  </a:cubicBezTo>
                  <a:lnTo>
                    <a:pt x="5216" y="8633"/>
                  </a:lnTo>
                  <a:cubicBezTo>
                    <a:pt x="5216" y="8906"/>
                    <a:pt x="5430" y="9133"/>
                    <a:pt x="5716" y="9133"/>
                  </a:cubicBezTo>
                  <a:lnTo>
                    <a:pt x="6121" y="9133"/>
                  </a:lnTo>
                  <a:cubicBezTo>
                    <a:pt x="6406" y="9133"/>
                    <a:pt x="6621" y="8906"/>
                    <a:pt x="6621" y="8633"/>
                  </a:cubicBezTo>
                  <a:lnTo>
                    <a:pt x="6621" y="4953"/>
                  </a:lnTo>
                  <a:cubicBezTo>
                    <a:pt x="6621" y="4858"/>
                    <a:pt x="6549" y="4787"/>
                    <a:pt x="6466" y="4787"/>
                  </a:cubicBezTo>
                  <a:cubicBezTo>
                    <a:pt x="6371" y="4787"/>
                    <a:pt x="6299" y="4858"/>
                    <a:pt x="6299" y="4953"/>
                  </a:cubicBezTo>
                  <a:lnTo>
                    <a:pt x="6299" y="8633"/>
                  </a:lnTo>
                  <a:cubicBezTo>
                    <a:pt x="6299" y="8728"/>
                    <a:pt x="6228" y="8811"/>
                    <a:pt x="6121" y="8811"/>
                  </a:cubicBezTo>
                  <a:lnTo>
                    <a:pt x="5716" y="8811"/>
                  </a:lnTo>
                  <a:cubicBezTo>
                    <a:pt x="5609" y="8811"/>
                    <a:pt x="5537" y="8728"/>
                    <a:pt x="5537" y="8633"/>
                  </a:cubicBezTo>
                  <a:lnTo>
                    <a:pt x="5537" y="501"/>
                  </a:lnTo>
                  <a:cubicBezTo>
                    <a:pt x="5537" y="393"/>
                    <a:pt x="5609" y="322"/>
                    <a:pt x="5716" y="322"/>
                  </a:cubicBezTo>
                  <a:lnTo>
                    <a:pt x="6121" y="322"/>
                  </a:lnTo>
                  <a:cubicBezTo>
                    <a:pt x="6228" y="322"/>
                    <a:pt x="6299" y="393"/>
                    <a:pt x="6299" y="501"/>
                  </a:cubicBezTo>
                  <a:lnTo>
                    <a:pt x="6299" y="4180"/>
                  </a:lnTo>
                  <a:cubicBezTo>
                    <a:pt x="6299" y="4263"/>
                    <a:pt x="6371" y="4346"/>
                    <a:pt x="6466" y="4346"/>
                  </a:cubicBezTo>
                  <a:cubicBezTo>
                    <a:pt x="6549" y="4346"/>
                    <a:pt x="6621" y="4263"/>
                    <a:pt x="6621" y="4180"/>
                  </a:cubicBezTo>
                  <a:lnTo>
                    <a:pt x="6621" y="501"/>
                  </a:lnTo>
                  <a:cubicBezTo>
                    <a:pt x="6621" y="215"/>
                    <a:pt x="6406" y="0"/>
                    <a:pt x="61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1299;p67">
            <a:extLst>
              <a:ext uri="{FF2B5EF4-FFF2-40B4-BE49-F238E27FC236}">
                <a16:creationId xmlns:a16="http://schemas.microsoft.com/office/drawing/2014/main" id="{0E541D97-A3F2-D846-A7F6-0812767206B4}"/>
              </a:ext>
            </a:extLst>
          </p:cNvPr>
          <p:cNvGrpSpPr/>
          <p:nvPr/>
        </p:nvGrpSpPr>
        <p:grpSpPr>
          <a:xfrm>
            <a:off x="7518426" y="2411448"/>
            <a:ext cx="345997" cy="345997"/>
            <a:chOff x="1756921" y="1509739"/>
            <a:chExt cx="345997" cy="345997"/>
          </a:xfrm>
        </p:grpSpPr>
        <p:sp>
          <p:nvSpPr>
            <p:cNvPr id="25" name="Google Shape;11300;p67">
              <a:extLst>
                <a:ext uri="{FF2B5EF4-FFF2-40B4-BE49-F238E27FC236}">
                  <a16:creationId xmlns:a16="http://schemas.microsoft.com/office/drawing/2014/main" id="{894F8A27-DD47-EFDD-5FBB-36CE6B4EAAFD}"/>
                </a:ext>
              </a:extLst>
            </p:cNvPr>
            <p:cNvSpPr/>
            <p:nvPr/>
          </p:nvSpPr>
          <p:spPr>
            <a:xfrm>
              <a:off x="1756921" y="1509739"/>
              <a:ext cx="345997" cy="345997"/>
            </a:xfrm>
            <a:custGeom>
              <a:avLst/>
              <a:gdLst/>
              <a:ahLst/>
              <a:cxnLst/>
              <a:rect l="l" t="t" r="r" b="b"/>
              <a:pathLst>
                <a:path w="10871" h="10871" extrusionOk="0">
                  <a:moveTo>
                    <a:pt x="5442" y="0"/>
                  </a:moveTo>
                  <a:cubicBezTo>
                    <a:pt x="3977" y="0"/>
                    <a:pt x="2620" y="572"/>
                    <a:pt x="1596" y="1596"/>
                  </a:cubicBezTo>
                  <a:cubicBezTo>
                    <a:pt x="572" y="2620"/>
                    <a:pt x="1" y="3989"/>
                    <a:pt x="1" y="5441"/>
                  </a:cubicBezTo>
                  <a:cubicBezTo>
                    <a:pt x="1" y="6882"/>
                    <a:pt x="572" y="8251"/>
                    <a:pt x="1596" y="9275"/>
                  </a:cubicBezTo>
                  <a:cubicBezTo>
                    <a:pt x="2620" y="10299"/>
                    <a:pt x="3989" y="10871"/>
                    <a:pt x="5442" y="10871"/>
                  </a:cubicBezTo>
                  <a:cubicBezTo>
                    <a:pt x="6882" y="10871"/>
                    <a:pt x="8252" y="10299"/>
                    <a:pt x="9276" y="9275"/>
                  </a:cubicBezTo>
                  <a:cubicBezTo>
                    <a:pt x="10299" y="8251"/>
                    <a:pt x="10871" y="6882"/>
                    <a:pt x="10871" y="5441"/>
                  </a:cubicBezTo>
                  <a:cubicBezTo>
                    <a:pt x="10871" y="5346"/>
                    <a:pt x="10871" y="5263"/>
                    <a:pt x="10859" y="5156"/>
                  </a:cubicBezTo>
                  <a:cubicBezTo>
                    <a:pt x="10859" y="5060"/>
                    <a:pt x="10788" y="5001"/>
                    <a:pt x="10692" y="5001"/>
                  </a:cubicBezTo>
                  <a:cubicBezTo>
                    <a:pt x="10609" y="5001"/>
                    <a:pt x="10549" y="5084"/>
                    <a:pt x="10549" y="5168"/>
                  </a:cubicBezTo>
                  <a:lnTo>
                    <a:pt x="10549" y="5441"/>
                  </a:lnTo>
                  <a:cubicBezTo>
                    <a:pt x="10549" y="6811"/>
                    <a:pt x="10014" y="8085"/>
                    <a:pt x="9037" y="9049"/>
                  </a:cubicBezTo>
                  <a:cubicBezTo>
                    <a:pt x="8073" y="10025"/>
                    <a:pt x="6787" y="10561"/>
                    <a:pt x="5418" y="10561"/>
                  </a:cubicBezTo>
                  <a:cubicBezTo>
                    <a:pt x="4061" y="10561"/>
                    <a:pt x="2775" y="10025"/>
                    <a:pt x="1810" y="9049"/>
                  </a:cubicBezTo>
                  <a:cubicBezTo>
                    <a:pt x="834" y="8085"/>
                    <a:pt x="298" y="6811"/>
                    <a:pt x="298" y="5441"/>
                  </a:cubicBezTo>
                  <a:cubicBezTo>
                    <a:pt x="298" y="4072"/>
                    <a:pt x="834" y="2786"/>
                    <a:pt x="1810" y="1822"/>
                  </a:cubicBezTo>
                  <a:cubicBezTo>
                    <a:pt x="2775" y="858"/>
                    <a:pt x="4061" y="322"/>
                    <a:pt x="5418" y="322"/>
                  </a:cubicBezTo>
                  <a:cubicBezTo>
                    <a:pt x="6632" y="322"/>
                    <a:pt x="7799" y="750"/>
                    <a:pt x="8728" y="1524"/>
                  </a:cubicBezTo>
                  <a:cubicBezTo>
                    <a:pt x="9633" y="2298"/>
                    <a:pt x="10264" y="3358"/>
                    <a:pt x="10466" y="4513"/>
                  </a:cubicBezTo>
                  <a:cubicBezTo>
                    <a:pt x="10476" y="4594"/>
                    <a:pt x="10547" y="4649"/>
                    <a:pt x="10612" y="4649"/>
                  </a:cubicBezTo>
                  <a:cubicBezTo>
                    <a:pt x="10623" y="4649"/>
                    <a:pt x="10634" y="4647"/>
                    <a:pt x="10645" y="4644"/>
                  </a:cubicBezTo>
                  <a:cubicBezTo>
                    <a:pt x="10740" y="4632"/>
                    <a:pt x="10800" y="4548"/>
                    <a:pt x="10776" y="4465"/>
                  </a:cubicBezTo>
                  <a:cubicBezTo>
                    <a:pt x="10561" y="3239"/>
                    <a:pt x="9907" y="2108"/>
                    <a:pt x="8930" y="1286"/>
                  </a:cubicBezTo>
                  <a:cubicBezTo>
                    <a:pt x="7954" y="465"/>
                    <a:pt x="6716" y="0"/>
                    <a:pt x="5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301;p67">
              <a:extLst>
                <a:ext uri="{FF2B5EF4-FFF2-40B4-BE49-F238E27FC236}">
                  <a16:creationId xmlns:a16="http://schemas.microsoft.com/office/drawing/2014/main" id="{74F013D5-06B0-0769-E194-EA2DA82D405B}"/>
                </a:ext>
              </a:extLst>
            </p:cNvPr>
            <p:cNvSpPr/>
            <p:nvPr/>
          </p:nvSpPr>
          <p:spPr>
            <a:xfrm>
              <a:off x="1781937" y="1535488"/>
              <a:ext cx="295614" cy="295614"/>
            </a:xfrm>
            <a:custGeom>
              <a:avLst/>
              <a:gdLst/>
              <a:ahLst/>
              <a:cxnLst/>
              <a:rect l="l" t="t" r="r" b="b"/>
              <a:pathLst>
                <a:path w="9288" h="9288" extrusionOk="0">
                  <a:moveTo>
                    <a:pt x="4644" y="1"/>
                  </a:moveTo>
                  <a:cubicBezTo>
                    <a:pt x="3989" y="1"/>
                    <a:pt x="3346" y="132"/>
                    <a:pt x="2751" y="406"/>
                  </a:cubicBezTo>
                  <a:cubicBezTo>
                    <a:pt x="2167" y="656"/>
                    <a:pt x="1667" y="1025"/>
                    <a:pt x="1227" y="1489"/>
                  </a:cubicBezTo>
                  <a:cubicBezTo>
                    <a:pt x="1167" y="1549"/>
                    <a:pt x="1167" y="1656"/>
                    <a:pt x="1251" y="1715"/>
                  </a:cubicBezTo>
                  <a:cubicBezTo>
                    <a:pt x="1278" y="1743"/>
                    <a:pt x="1313" y="1757"/>
                    <a:pt x="1348" y="1757"/>
                  </a:cubicBezTo>
                  <a:cubicBezTo>
                    <a:pt x="1390" y="1757"/>
                    <a:pt x="1433" y="1737"/>
                    <a:pt x="1465" y="1692"/>
                  </a:cubicBezTo>
                  <a:cubicBezTo>
                    <a:pt x="1870" y="1263"/>
                    <a:pt x="2346" y="918"/>
                    <a:pt x="2882" y="680"/>
                  </a:cubicBezTo>
                  <a:cubicBezTo>
                    <a:pt x="3429" y="430"/>
                    <a:pt x="4025" y="310"/>
                    <a:pt x="4644" y="310"/>
                  </a:cubicBezTo>
                  <a:cubicBezTo>
                    <a:pt x="7025" y="310"/>
                    <a:pt x="8966" y="2239"/>
                    <a:pt x="8966" y="4644"/>
                  </a:cubicBezTo>
                  <a:cubicBezTo>
                    <a:pt x="8966" y="7037"/>
                    <a:pt x="7037" y="8978"/>
                    <a:pt x="4644" y="8978"/>
                  </a:cubicBezTo>
                  <a:cubicBezTo>
                    <a:pt x="2263" y="8978"/>
                    <a:pt x="310" y="7037"/>
                    <a:pt x="310" y="4644"/>
                  </a:cubicBezTo>
                  <a:cubicBezTo>
                    <a:pt x="310" y="3799"/>
                    <a:pt x="560" y="2966"/>
                    <a:pt x="1024" y="2263"/>
                  </a:cubicBezTo>
                  <a:cubicBezTo>
                    <a:pt x="1084" y="2192"/>
                    <a:pt x="1072" y="2084"/>
                    <a:pt x="989" y="2037"/>
                  </a:cubicBezTo>
                  <a:cubicBezTo>
                    <a:pt x="963" y="2020"/>
                    <a:pt x="933" y="2012"/>
                    <a:pt x="904" y="2012"/>
                  </a:cubicBezTo>
                  <a:cubicBezTo>
                    <a:pt x="850" y="2012"/>
                    <a:pt x="797" y="2038"/>
                    <a:pt x="774" y="2084"/>
                  </a:cubicBezTo>
                  <a:cubicBezTo>
                    <a:pt x="262" y="2846"/>
                    <a:pt x="0" y="3716"/>
                    <a:pt x="0" y="4644"/>
                  </a:cubicBezTo>
                  <a:cubicBezTo>
                    <a:pt x="0" y="5883"/>
                    <a:pt x="477" y="7049"/>
                    <a:pt x="1346" y="7930"/>
                  </a:cubicBezTo>
                  <a:cubicBezTo>
                    <a:pt x="2227" y="8811"/>
                    <a:pt x="3394" y="9288"/>
                    <a:pt x="4644" y="9288"/>
                  </a:cubicBezTo>
                  <a:cubicBezTo>
                    <a:pt x="5894" y="9288"/>
                    <a:pt x="7049" y="8811"/>
                    <a:pt x="7930" y="7930"/>
                  </a:cubicBezTo>
                  <a:cubicBezTo>
                    <a:pt x="8811" y="7049"/>
                    <a:pt x="9287" y="5894"/>
                    <a:pt x="9287" y="4644"/>
                  </a:cubicBezTo>
                  <a:cubicBezTo>
                    <a:pt x="9287" y="3394"/>
                    <a:pt x="8811" y="2227"/>
                    <a:pt x="7930" y="1346"/>
                  </a:cubicBezTo>
                  <a:cubicBezTo>
                    <a:pt x="7049" y="477"/>
                    <a:pt x="5894"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302;p67">
              <a:extLst>
                <a:ext uri="{FF2B5EF4-FFF2-40B4-BE49-F238E27FC236}">
                  <a16:creationId xmlns:a16="http://schemas.microsoft.com/office/drawing/2014/main" id="{3E7EBC7F-DE9C-7017-7B1C-8ACC994C33B5}"/>
                </a:ext>
              </a:extLst>
            </p:cNvPr>
            <p:cNvSpPr/>
            <p:nvPr/>
          </p:nvSpPr>
          <p:spPr>
            <a:xfrm>
              <a:off x="1806954" y="1677980"/>
              <a:ext cx="17441" cy="10630"/>
            </a:xfrm>
            <a:custGeom>
              <a:avLst/>
              <a:gdLst/>
              <a:ahLst/>
              <a:cxnLst/>
              <a:rect l="l" t="t" r="r" b="b"/>
              <a:pathLst>
                <a:path w="548" h="334" extrusionOk="0">
                  <a:moveTo>
                    <a:pt x="167" y="1"/>
                  </a:moveTo>
                  <a:cubicBezTo>
                    <a:pt x="72" y="1"/>
                    <a:pt x="0" y="72"/>
                    <a:pt x="0" y="167"/>
                  </a:cubicBezTo>
                  <a:cubicBezTo>
                    <a:pt x="0" y="251"/>
                    <a:pt x="72" y="334"/>
                    <a:pt x="167" y="334"/>
                  </a:cubicBezTo>
                  <a:lnTo>
                    <a:pt x="381" y="334"/>
                  </a:lnTo>
                  <a:cubicBezTo>
                    <a:pt x="476" y="334"/>
                    <a:pt x="548" y="251"/>
                    <a:pt x="548" y="167"/>
                  </a:cubicBezTo>
                  <a:cubicBezTo>
                    <a:pt x="548" y="72"/>
                    <a:pt x="476" y="1"/>
                    <a:pt x="3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303;p67">
              <a:extLst>
                <a:ext uri="{FF2B5EF4-FFF2-40B4-BE49-F238E27FC236}">
                  <a16:creationId xmlns:a16="http://schemas.microsoft.com/office/drawing/2014/main" id="{7467EC78-2F19-B36E-8D31-A557333E74EA}"/>
                </a:ext>
              </a:extLst>
            </p:cNvPr>
            <p:cNvSpPr/>
            <p:nvPr/>
          </p:nvSpPr>
          <p:spPr>
            <a:xfrm>
              <a:off x="1924429" y="1560122"/>
              <a:ext cx="128106" cy="128488"/>
            </a:xfrm>
            <a:custGeom>
              <a:avLst/>
              <a:gdLst/>
              <a:ahLst/>
              <a:cxnLst/>
              <a:rect l="l" t="t" r="r" b="b"/>
              <a:pathLst>
                <a:path w="4025" h="4037" extrusionOk="0">
                  <a:moveTo>
                    <a:pt x="155" y="1"/>
                  </a:moveTo>
                  <a:cubicBezTo>
                    <a:pt x="72" y="1"/>
                    <a:pt x="0" y="72"/>
                    <a:pt x="0" y="167"/>
                  </a:cubicBezTo>
                  <a:lnTo>
                    <a:pt x="0" y="3870"/>
                  </a:lnTo>
                  <a:cubicBezTo>
                    <a:pt x="0" y="3954"/>
                    <a:pt x="72" y="4037"/>
                    <a:pt x="155" y="4037"/>
                  </a:cubicBezTo>
                  <a:lnTo>
                    <a:pt x="3870" y="4037"/>
                  </a:lnTo>
                  <a:cubicBezTo>
                    <a:pt x="3953" y="4037"/>
                    <a:pt x="4024" y="3954"/>
                    <a:pt x="4024" y="3870"/>
                  </a:cubicBezTo>
                  <a:cubicBezTo>
                    <a:pt x="4024" y="3775"/>
                    <a:pt x="3953" y="3704"/>
                    <a:pt x="3870" y="3704"/>
                  </a:cubicBezTo>
                  <a:lnTo>
                    <a:pt x="322" y="3704"/>
                  </a:lnTo>
                  <a:lnTo>
                    <a:pt x="322" y="167"/>
                  </a:lnTo>
                  <a:cubicBezTo>
                    <a:pt x="322" y="72"/>
                    <a:pt x="250"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304;p67">
              <a:extLst>
                <a:ext uri="{FF2B5EF4-FFF2-40B4-BE49-F238E27FC236}">
                  <a16:creationId xmlns:a16="http://schemas.microsoft.com/office/drawing/2014/main" id="{AB2C8397-8587-CCF5-75F4-C5F64976A09B}"/>
                </a:ext>
              </a:extLst>
            </p:cNvPr>
            <p:cNvSpPr/>
            <p:nvPr/>
          </p:nvSpPr>
          <p:spPr>
            <a:xfrm>
              <a:off x="1924811" y="1788644"/>
              <a:ext cx="10630" cy="17823"/>
            </a:xfrm>
            <a:custGeom>
              <a:avLst/>
              <a:gdLst/>
              <a:ahLst/>
              <a:cxnLst/>
              <a:rect l="l" t="t" r="r" b="b"/>
              <a:pathLst>
                <a:path w="334" h="560" extrusionOk="0">
                  <a:moveTo>
                    <a:pt x="167" y="0"/>
                  </a:moveTo>
                  <a:cubicBezTo>
                    <a:pt x="71" y="0"/>
                    <a:pt x="0" y="84"/>
                    <a:pt x="0" y="167"/>
                  </a:cubicBezTo>
                  <a:lnTo>
                    <a:pt x="0" y="393"/>
                  </a:lnTo>
                  <a:cubicBezTo>
                    <a:pt x="0" y="488"/>
                    <a:pt x="71" y="560"/>
                    <a:pt x="167" y="560"/>
                  </a:cubicBezTo>
                  <a:cubicBezTo>
                    <a:pt x="250" y="560"/>
                    <a:pt x="333" y="488"/>
                    <a:pt x="333" y="393"/>
                  </a:cubicBezTo>
                  <a:lnTo>
                    <a:pt x="333" y="167"/>
                  </a:lnTo>
                  <a:cubicBezTo>
                    <a:pt x="333" y="84"/>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05;p67">
              <a:extLst>
                <a:ext uri="{FF2B5EF4-FFF2-40B4-BE49-F238E27FC236}">
                  <a16:creationId xmlns:a16="http://schemas.microsoft.com/office/drawing/2014/main" id="{3E752E77-63DB-5D76-1C8E-1F38D923F2C3}"/>
                </a:ext>
              </a:extLst>
            </p:cNvPr>
            <p:cNvSpPr/>
            <p:nvPr/>
          </p:nvSpPr>
          <p:spPr>
            <a:xfrm>
              <a:off x="1841423" y="1594719"/>
              <a:ext cx="16328" cy="15086"/>
            </a:xfrm>
            <a:custGeom>
              <a:avLst/>
              <a:gdLst/>
              <a:ahLst/>
              <a:cxnLst/>
              <a:rect l="l" t="t" r="r" b="b"/>
              <a:pathLst>
                <a:path w="513" h="474" extrusionOk="0">
                  <a:moveTo>
                    <a:pt x="173" y="0"/>
                  </a:moveTo>
                  <a:cubicBezTo>
                    <a:pt x="132" y="0"/>
                    <a:pt x="90" y="15"/>
                    <a:pt x="60" y="45"/>
                  </a:cubicBezTo>
                  <a:cubicBezTo>
                    <a:pt x="1" y="104"/>
                    <a:pt x="1" y="212"/>
                    <a:pt x="60" y="259"/>
                  </a:cubicBezTo>
                  <a:lnTo>
                    <a:pt x="215" y="426"/>
                  </a:lnTo>
                  <a:cubicBezTo>
                    <a:pt x="239" y="462"/>
                    <a:pt x="286" y="474"/>
                    <a:pt x="334" y="474"/>
                  </a:cubicBezTo>
                  <a:cubicBezTo>
                    <a:pt x="370" y="474"/>
                    <a:pt x="405" y="462"/>
                    <a:pt x="453" y="426"/>
                  </a:cubicBezTo>
                  <a:cubicBezTo>
                    <a:pt x="513" y="366"/>
                    <a:pt x="513" y="259"/>
                    <a:pt x="453" y="212"/>
                  </a:cubicBezTo>
                  <a:lnTo>
                    <a:pt x="286" y="45"/>
                  </a:lnTo>
                  <a:cubicBezTo>
                    <a:pt x="257" y="15"/>
                    <a:pt x="215" y="0"/>
                    <a:pt x="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06;p67">
              <a:extLst>
                <a:ext uri="{FF2B5EF4-FFF2-40B4-BE49-F238E27FC236}">
                  <a16:creationId xmlns:a16="http://schemas.microsoft.com/office/drawing/2014/main" id="{1DE8C45D-C15E-B378-CDA1-B1F73581516D}"/>
                </a:ext>
              </a:extLst>
            </p:cNvPr>
            <p:cNvSpPr/>
            <p:nvPr/>
          </p:nvSpPr>
          <p:spPr>
            <a:xfrm>
              <a:off x="2002470" y="1756243"/>
              <a:ext cx="16709" cy="15755"/>
            </a:xfrm>
            <a:custGeom>
              <a:avLst/>
              <a:gdLst/>
              <a:ahLst/>
              <a:cxnLst/>
              <a:rect l="l" t="t" r="r" b="b"/>
              <a:pathLst>
                <a:path w="525" h="495" extrusionOk="0">
                  <a:moveTo>
                    <a:pt x="175" y="0"/>
                  </a:moveTo>
                  <a:cubicBezTo>
                    <a:pt x="132" y="0"/>
                    <a:pt x="90" y="18"/>
                    <a:pt x="60" y="54"/>
                  </a:cubicBezTo>
                  <a:cubicBezTo>
                    <a:pt x="1" y="113"/>
                    <a:pt x="1" y="221"/>
                    <a:pt x="60" y="280"/>
                  </a:cubicBezTo>
                  <a:lnTo>
                    <a:pt x="227" y="447"/>
                  </a:lnTo>
                  <a:cubicBezTo>
                    <a:pt x="251" y="471"/>
                    <a:pt x="298" y="494"/>
                    <a:pt x="346" y="494"/>
                  </a:cubicBezTo>
                  <a:cubicBezTo>
                    <a:pt x="394" y="494"/>
                    <a:pt x="418" y="471"/>
                    <a:pt x="465" y="447"/>
                  </a:cubicBezTo>
                  <a:cubicBezTo>
                    <a:pt x="525" y="387"/>
                    <a:pt x="525" y="280"/>
                    <a:pt x="465" y="221"/>
                  </a:cubicBezTo>
                  <a:lnTo>
                    <a:pt x="298" y="54"/>
                  </a:lnTo>
                  <a:cubicBezTo>
                    <a:pt x="263" y="18"/>
                    <a:pt x="218" y="0"/>
                    <a:pt x="1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307;p67">
              <a:extLst>
                <a:ext uri="{FF2B5EF4-FFF2-40B4-BE49-F238E27FC236}">
                  <a16:creationId xmlns:a16="http://schemas.microsoft.com/office/drawing/2014/main" id="{84D9ABBB-EF10-F042-51B4-5D204A6F29A2}"/>
                </a:ext>
              </a:extLst>
            </p:cNvPr>
            <p:cNvSpPr/>
            <p:nvPr/>
          </p:nvSpPr>
          <p:spPr>
            <a:xfrm>
              <a:off x="2002470" y="1594719"/>
              <a:ext cx="16328" cy="15086"/>
            </a:xfrm>
            <a:custGeom>
              <a:avLst/>
              <a:gdLst/>
              <a:ahLst/>
              <a:cxnLst/>
              <a:rect l="l" t="t" r="r" b="b"/>
              <a:pathLst>
                <a:path w="513" h="474" extrusionOk="0">
                  <a:moveTo>
                    <a:pt x="340" y="0"/>
                  </a:moveTo>
                  <a:cubicBezTo>
                    <a:pt x="298" y="0"/>
                    <a:pt x="257" y="15"/>
                    <a:pt x="227" y="45"/>
                  </a:cubicBezTo>
                  <a:lnTo>
                    <a:pt x="60" y="212"/>
                  </a:lnTo>
                  <a:cubicBezTo>
                    <a:pt x="1" y="259"/>
                    <a:pt x="1" y="366"/>
                    <a:pt x="60" y="426"/>
                  </a:cubicBezTo>
                  <a:cubicBezTo>
                    <a:pt x="96" y="462"/>
                    <a:pt x="132" y="474"/>
                    <a:pt x="179" y="474"/>
                  </a:cubicBezTo>
                  <a:cubicBezTo>
                    <a:pt x="227" y="474"/>
                    <a:pt x="251" y="462"/>
                    <a:pt x="287" y="426"/>
                  </a:cubicBezTo>
                  <a:lnTo>
                    <a:pt x="453" y="259"/>
                  </a:lnTo>
                  <a:cubicBezTo>
                    <a:pt x="513" y="212"/>
                    <a:pt x="513" y="104"/>
                    <a:pt x="453" y="45"/>
                  </a:cubicBezTo>
                  <a:cubicBezTo>
                    <a:pt x="423" y="15"/>
                    <a:pt x="382" y="0"/>
                    <a:pt x="3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308;p67">
              <a:extLst>
                <a:ext uri="{FF2B5EF4-FFF2-40B4-BE49-F238E27FC236}">
                  <a16:creationId xmlns:a16="http://schemas.microsoft.com/office/drawing/2014/main" id="{17D2F671-6316-B124-3DBE-AA8F6AF47A3C}"/>
                </a:ext>
              </a:extLst>
            </p:cNvPr>
            <p:cNvSpPr/>
            <p:nvPr/>
          </p:nvSpPr>
          <p:spPr>
            <a:xfrm>
              <a:off x="1841041" y="1756530"/>
              <a:ext cx="16709" cy="15468"/>
            </a:xfrm>
            <a:custGeom>
              <a:avLst/>
              <a:gdLst/>
              <a:ahLst/>
              <a:cxnLst/>
              <a:rect l="l" t="t" r="r" b="b"/>
              <a:pathLst>
                <a:path w="525" h="486" extrusionOk="0">
                  <a:moveTo>
                    <a:pt x="352" y="0"/>
                  </a:moveTo>
                  <a:cubicBezTo>
                    <a:pt x="310" y="0"/>
                    <a:pt x="269" y="15"/>
                    <a:pt x="239" y="45"/>
                  </a:cubicBezTo>
                  <a:lnTo>
                    <a:pt x="72" y="212"/>
                  </a:lnTo>
                  <a:cubicBezTo>
                    <a:pt x="1" y="271"/>
                    <a:pt x="1" y="354"/>
                    <a:pt x="60" y="438"/>
                  </a:cubicBezTo>
                  <a:cubicBezTo>
                    <a:pt x="84" y="462"/>
                    <a:pt x="132" y="485"/>
                    <a:pt x="179" y="485"/>
                  </a:cubicBezTo>
                  <a:cubicBezTo>
                    <a:pt x="227" y="485"/>
                    <a:pt x="251" y="462"/>
                    <a:pt x="298" y="438"/>
                  </a:cubicBezTo>
                  <a:lnTo>
                    <a:pt x="465" y="271"/>
                  </a:lnTo>
                  <a:cubicBezTo>
                    <a:pt x="525" y="212"/>
                    <a:pt x="525" y="104"/>
                    <a:pt x="465" y="45"/>
                  </a:cubicBezTo>
                  <a:cubicBezTo>
                    <a:pt x="435" y="15"/>
                    <a:pt x="394" y="0"/>
                    <a:pt x="3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309;p67">
              <a:extLst>
                <a:ext uri="{FF2B5EF4-FFF2-40B4-BE49-F238E27FC236}">
                  <a16:creationId xmlns:a16="http://schemas.microsoft.com/office/drawing/2014/main" id="{818D7ED3-9760-B015-8AFC-47C68DA7B6B9}"/>
                </a:ext>
              </a:extLst>
            </p:cNvPr>
            <p:cNvSpPr/>
            <p:nvPr/>
          </p:nvSpPr>
          <p:spPr>
            <a:xfrm>
              <a:off x="1816025" y="1632084"/>
              <a:ext cx="17855" cy="13336"/>
            </a:xfrm>
            <a:custGeom>
              <a:avLst/>
              <a:gdLst/>
              <a:ahLst/>
              <a:cxnLst/>
              <a:rect l="l" t="t" r="r" b="b"/>
              <a:pathLst>
                <a:path w="561" h="419" extrusionOk="0">
                  <a:moveTo>
                    <a:pt x="173" y="0"/>
                  </a:moveTo>
                  <a:cubicBezTo>
                    <a:pt x="110" y="0"/>
                    <a:pt x="51" y="36"/>
                    <a:pt x="25" y="97"/>
                  </a:cubicBezTo>
                  <a:cubicBezTo>
                    <a:pt x="1" y="181"/>
                    <a:pt x="25" y="276"/>
                    <a:pt x="120" y="312"/>
                  </a:cubicBezTo>
                  <a:lnTo>
                    <a:pt x="322" y="395"/>
                  </a:lnTo>
                  <a:cubicBezTo>
                    <a:pt x="334" y="419"/>
                    <a:pt x="370" y="419"/>
                    <a:pt x="382" y="419"/>
                  </a:cubicBezTo>
                  <a:cubicBezTo>
                    <a:pt x="441" y="419"/>
                    <a:pt x="501" y="383"/>
                    <a:pt x="537" y="312"/>
                  </a:cubicBezTo>
                  <a:cubicBezTo>
                    <a:pt x="561" y="228"/>
                    <a:pt x="513" y="133"/>
                    <a:pt x="441" y="97"/>
                  </a:cubicBezTo>
                  <a:lnTo>
                    <a:pt x="239" y="14"/>
                  </a:lnTo>
                  <a:cubicBezTo>
                    <a:pt x="217" y="5"/>
                    <a:pt x="195" y="0"/>
                    <a:pt x="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310;p67">
              <a:extLst>
                <a:ext uri="{FF2B5EF4-FFF2-40B4-BE49-F238E27FC236}">
                  <a16:creationId xmlns:a16="http://schemas.microsoft.com/office/drawing/2014/main" id="{B3194083-14BE-DC7E-C32E-B47CC30D2F38}"/>
                </a:ext>
              </a:extLst>
            </p:cNvPr>
            <p:cNvSpPr/>
            <p:nvPr/>
          </p:nvSpPr>
          <p:spPr>
            <a:xfrm>
              <a:off x="2026341" y="1721297"/>
              <a:ext cx="17855" cy="13177"/>
            </a:xfrm>
            <a:custGeom>
              <a:avLst/>
              <a:gdLst/>
              <a:ahLst/>
              <a:cxnLst/>
              <a:rect l="l" t="t" r="r" b="b"/>
              <a:pathLst>
                <a:path w="561" h="414" extrusionOk="0">
                  <a:moveTo>
                    <a:pt x="179" y="0"/>
                  </a:moveTo>
                  <a:cubicBezTo>
                    <a:pt x="114" y="0"/>
                    <a:pt x="52" y="31"/>
                    <a:pt x="25" y="104"/>
                  </a:cubicBezTo>
                  <a:cubicBezTo>
                    <a:pt x="1" y="176"/>
                    <a:pt x="25" y="283"/>
                    <a:pt x="120" y="307"/>
                  </a:cubicBezTo>
                  <a:lnTo>
                    <a:pt x="322" y="402"/>
                  </a:lnTo>
                  <a:cubicBezTo>
                    <a:pt x="334" y="414"/>
                    <a:pt x="370" y="414"/>
                    <a:pt x="382" y="414"/>
                  </a:cubicBezTo>
                  <a:cubicBezTo>
                    <a:pt x="441" y="414"/>
                    <a:pt x="501" y="378"/>
                    <a:pt x="537" y="307"/>
                  </a:cubicBezTo>
                  <a:cubicBezTo>
                    <a:pt x="560" y="235"/>
                    <a:pt x="537" y="128"/>
                    <a:pt x="441" y="104"/>
                  </a:cubicBezTo>
                  <a:lnTo>
                    <a:pt x="239" y="9"/>
                  </a:lnTo>
                  <a:cubicBezTo>
                    <a:pt x="219" y="3"/>
                    <a:pt x="199" y="0"/>
                    <a:pt x="1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11;p67">
              <a:extLst>
                <a:ext uri="{FF2B5EF4-FFF2-40B4-BE49-F238E27FC236}">
                  <a16:creationId xmlns:a16="http://schemas.microsoft.com/office/drawing/2014/main" id="{F29BFAEB-A826-CB77-8479-77A4631BA2E8}"/>
                </a:ext>
              </a:extLst>
            </p:cNvPr>
            <p:cNvSpPr/>
            <p:nvPr/>
          </p:nvSpPr>
          <p:spPr>
            <a:xfrm>
              <a:off x="1967619" y="1569702"/>
              <a:ext cx="14036" cy="16996"/>
            </a:xfrm>
            <a:custGeom>
              <a:avLst/>
              <a:gdLst/>
              <a:ahLst/>
              <a:cxnLst/>
              <a:rect l="l" t="t" r="r" b="b"/>
              <a:pathLst>
                <a:path w="441" h="534" extrusionOk="0">
                  <a:moveTo>
                    <a:pt x="267" y="1"/>
                  </a:moveTo>
                  <a:cubicBezTo>
                    <a:pt x="204" y="1"/>
                    <a:pt x="138" y="32"/>
                    <a:pt x="119" y="105"/>
                  </a:cubicBezTo>
                  <a:lnTo>
                    <a:pt x="24" y="307"/>
                  </a:lnTo>
                  <a:cubicBezTo>
                    <a:pt x="0" y="378"/>
                    <a:pt x="24" y="486"/>
                    <a:pt x="119" y="521"/>
                  </a:cubicBezTo>
                  <a:cubicBezTo>
                    <a:pt x="131" y="521"/>
                    <a:pt x="155" y="533"/>
                    <a:pt x="179" y="533"/>
                  </a:cubicBezTo>
                  <a:cubicBezTo>
                    <a:pt x="239" y="533"/>
                    <a:pt x="298" y="498"/>
                    <a:pt x="322" y="426"/>
                  </a:cubicBezTo>
                  <a:lnTo>
                    <a:pt x="417" y="224"/>
                  </a:lnTo>
                  <a:cubicBezTo>
                    <a:pt x="441" y="140"/>
                    <a:pt x="417" y="45"/>
                    <a:pt x="322" y="9"/>
                  </a:cubicBezTo>
                  <a:cubicBezTo>
                    <a:pt x="305" y="4"/>
                    <a:pt x="286" y="1"/>
                    <a:pt x="2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12;p67">
              <a:extLst>
                <a:ext uri="{FF2B5EF4-FFF2-40B4-BE49-F238E27FC236}">
                  <a16:creationId xmlns:a16="http://schemas.microsoft.com/office/drawing/2014/main" id="{E1F952C9-28EE-227B-27AB-186D38E1C019}"/>
                </a:ext>
              </a:extLst>
            </p:cNvPr>
            <p:cNvSpPr/>
            <p:nvPr/>
          </p:nvSpPr>
          <p:spPr>
            <a:xfrm>
              <a:off x="1877802" y="1780019"/>
              <a:ext cx="14450" cy="16996"/>
            </a:xfrm>
            <a:custGeom>
              <a:avLst/>
              <a:gdLst/>
              <a:ahLst/>
              <a:cxnLst/>
              <a:rect l="l" t="t" r="r" b="b"/>
              <a:pathLst>
                <a:path w="454" h="534" extrusionOk="0">
                  <a:moveTo>
                    <a:pt x="279" y="1"/>
                  </a:moveTo>
                  <a:cubicBezTo>
                    <a:pt x="216" y="1"/>
                    <a:pt x="147" y="32"/>
                    <a:pt x="120" y="105"/>
                  </a:cubicBezTo>
                  <a:lnTo>
                    <a:pt x="36" y="307"/>
                  </a:lnTo>
                  <a:cubicBezTo>
                    <a:pt x="1" y="378"/>
                    <a:pt x="48" y="486"/>
                    <a:pt x="120" y="509"/>
                  </a:cubicBezTo>
                  <a:cubicBezTo>
                    <a:pt x="144" y="533"/>
                    <a:pt x="167" y="533"/>
                    <a:pt x="179" y="533"/>
                  </a:cubicBezTo>
                  <a:cubicBezTo>
                    <a:pt x="239" y="533"/>
                    <a:pt x="298" y="497"/>
                    <a:pt x="334" y="426"/>
                  </a:cubicBezTo>
                  <a:lnTo>
                    <a:pt x="417" y="224"/>
                  </a:lnTo>
                  <a:cubicBezTo>
                    <a:pt x="453" y="140"/>
                    <a:pt x="417" y="45"/>
                    <a:pt x="334" y="9"/>
                  </a:cubicBezTo>
                  <a:cubicBezTo>
                    <a:pt x="317" y="4"/>
                    <a:pt x="298" y="1"/>
                    <a:pt x="2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13;p67">
              <a:extLst>
                <a:ext uri="{FF2B5EF4-FFF2-40B4-BE49-F238E27FC236}">
                  <a16:creationId xmlns:a16="http://schemas.microsoft.com/office/drawing/2014/main" id="{6033A196-1962-EE98-B1EA-2BBF9AC916C8}"/>
                </a:ext>
              </a:extLst>
            </p:cNvPr>
            <p:cNvSpPr/>
            <p:nvPr/>
          </p:nvSpPr>
          <p:spPr>
            <a:xfrm>
              <a:off x="1879711" y="1568652"/>
              <a:ext cx="14418" cy="16900"/>
            </a:xfrm>
            <a:custGeom>
              <a:avLst/>
              <a:gdLst/>
              <a:ahLst/>
              <a:cxnLst/>
              <a:rect l="l" t="t" r="r" b="b"/>
              <a:pathLst>
                <a:path w="453" h="531" extrusionOk="0">
                  <a:moveTo>
                    <a:pt x="169" y="0"/>
                  </a:moveTo>
                  <a:cubicBezTo>
                    <a:pt x="153" y="0"/>
                    <a:pt x="136" y="2"/>
                    <a:pt x="119" y="7"/>
                  </a:cubicBezTo>
                  <a:cubicBezTo>
                    <a:pt x="48" y="42"/>
                    <a:pt x="0" y="138"/>
                    <a:pt x="36" y="221"/>
                  </a:cubicBezTo>
                  <a:lnTo>
                    <a:pt x="119" y="423"/>
                  </a:lnTo>
                  <a:cubicBezTo>
                    <a:pt x="155" y="495"/>
                    <a:pt x="214" y="531"/>
                    <a:pt x="274" y="531"/>
                  </a:cubicBezTo>
                  <a:cubicBezTo>
                    <a:pt x="286" y="531"/>
                    <a:pt x="322" y="531"/>
                    <a:pt x="334" y="519"/>
                  </a:cubicBezTo>
                  <a:cubicBezTo>
                    <a:pt x="405" y="483"/>
                    <a:pt x="453" y="400"/>
                    <a:pt x="417" y="304"/>
                  </a:cubicBezTo>
                  <a:lnTo>
                    <a:pt x="334" y="102"/>
                  </a:lnTo>
                  <a:cubicBezTo>
                    <a:pt x="304" y="43"/>
                    <a:pt x="243" y="0"/>
                    <a:pt x="16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14;p67">
              <a:extLst>
                <a:ext uri="{FF2B5EF4-FFF2-40B4-BE49-F238E27FC236}">
                  <a16:creationId xmlns:a16="http://schemas.microsoft.com/office/drawing/2014/main" id="{800F7A5C-5D89-0DFD-BC44-6482333A6993}"/>
                </a:ext>
              </a:extLst>
            </p:cNvPr>
            <p:cNvSpPr/>
            <p:nvPr/>
          </p:nvSpPr>
          <p:spPr>
            <a:xfrm>
              <a:off x="1965709" y="1780846"/>
              <a:ext cx="14068" cy="16900"/>
            </a:xfrm>
            <a:custGeom>
              <a:avLst/>
              <a:gdLst/>
              <a:ahLst/>
              <a:cxnLst/>
              <a:rect l="l" t="t" r="r" b="b"/>
              <a:pathLst>
                <a:path w="442" h="531" extrusionOk="0">
                  <a:moveTo>
                    <a:pt x="189" y="0"/>
                  </a:moveTo>
                  <a:cubicBezTo>
                    <a:pt x="166" y="0"/>
                    <a:pt x="143" y="6"/>
                    <a:pt x="120" y="19"/>
                  </a:cubicBezTo>
                  <a:cubicBezTo>
                    <a:pt x="37" y="43"/>
                    <a:pt x="1" y="138"/>
                    <a:pt x="25" y="221"/>
                  </a:cubicBezTo>
                  <a:lnTo>
                    <a:pt x="120" y="424"/>
                  </a:lnTo>
                  <a:cubicBezTo>
                    <a:pt x="144" y="483"/>
                    <a:pt x="203" y="531"/>
                    <a:pt x="263" y="531"/>
                  </a:cubicBezTo>
                  <a:cubicBezTo>
                    <a:pt x="275" y="531"/>
                    <a:pt x="310" y="531"/>
                    <a:pt x="322" y="519"/>
                  </a:cubicBezTo>
                  <a:cubicBezTo>
                    <a:pt x="394" y="483"/>
                    <a:pt x="441" y="400"/>
                    <a:pt x="418" y="305"/>
                  </a:cubicBezTo>
                  <a:lnTo>
                    <a:pt x="322" y="102"/>
                  </a:lnTo>
                  <a:cubicBezTo>
                    <a:pt x="305" y="42"/>
                    <a:pt x="250" y="0"/>
                    <a:pt x="1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315;p67">
              <a:extLst>
                <a:ext uri="{FF2B5EF4-FFF2-40B4-BE49-F238E27FC236}">
                  <a16:creationId xmlns:a16="http://schemas.microsoft.com/office/drawing/2014/main" id="{AB405316-90F3-34D4-5D5D-7335EAF01EAD}"/>
                </a:ext>
              </a:extLst>
            </p:cNvPr>
            <p:cNvSpPr/>
            <p:nvPr/>
          </p:nvSpPr>
          <p:spPr>
            <a:xfrm>
              <a:off x="2026723" y="1633644"/>
              <a:ext cx="17855" cy="13304"/>
            </a:xfrm>
            <a:custGeom>
              <a:avLst/>
              <a:gdLst/>
              <a:ahLst/>
              <a:cxnLst/>
              <a:rect l="l" t="t" r="r" b="b"/>
              <a:pathLst>
                <a:path w="561" h="418" extrusionOk="0">
                  <a:moveTo>
                    <a:pt x="387" y="0"/>
                  </a:moveTo>
                  <a:cubicBezTo>
                    <a:pt x="366" y="0"/>
                    <a:pt x="345" y="4"/>
                    <a:pt x="322" y="13"/>
                  </a:cubicBezTo>
                  <a:lnTo>
                    <a:pt x="120" y="96"/>
                  </a:lnTo>
                  <a:cubicBezTo>
                    <a:pt x="48" y="132"/>
                    <a:pt x="1" y="215"/>
                    <a:pt x="25" y="310"/>
                  </a:cubicBezTo>
                  <a:cubicBezTo>
                    <a:pt x="60" y="382"/>
                    <a:pt x="120" y="417"/>
                    <a:pt x="179" y="417"/>
                  </a:cubicBezTo>
                  <a:cubicBezTo>
                    <a:pt x="191" y="417"/>
                    <a:pt x="227" y="417"/>
                    <a:pt x="239" y="394"/>
                  </a:cubicBezTo>
                  <a:lnTo>
                    <a:pt x="441" y="310"/>
                  </a:lnTo>
                  <a:cubicBezTo>
                    <a:pt x="513" y="274"/>
                    <a:pt x="560" y="191"/>
                    <a:pt x="537" y="96"/>
                  </a:cubicBezTo>
                  <a:cubicBezTo>
                    <a:pt x="509" y="41"/>
                    <a:pt x="454" y="0"/>
                    <a:pt x="3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316;p67">
              <a:extLst>
                <a:ext uri="{FF2B5EF4-FFF2-40B4-BE49-F238E27FC236}">
                  <a16:creationId xmlns:a16="http://schemas.microsoft.com/office/drawing/2014/main" id="{0DF76C45-1339-5AF3-4CBB-C6945E25ABDE}"/>
                </a:ext>
              </a:extLst>
            </p:cNvPr>
            <p:cNvSpPr/>
            <p:nvPr/>
          </p:nvSpPr>
          <p:spPr>
            <a:xfrm>
              <a:off x="1814911" y="1719419"/>
              <a:ext cx="18205" cy="13177"/>
            </a:xfrm>
            <a:custGeom>
              <a:avLst/>
              <a:gdLst/>
              <a:ahLst/>
              <a:cxnLst/>
              <a:rect l="l" t="t" r="r" b="b"/>
              <a:pathLst>
                <a:path w="572" h="414" extrusionOk="0">
                  <a:moveTo>
                    <a:pt x="382" y="1"/>
                  </a:moveTo>
                  <a:cubicBezTo>
                    <a:pt x="365" y="1"/>
                    <a:pt x="348" y="3"/>
                    <a:pt x="334" y="8"/>
                  </a:cubicBezTo>
                  <a:lnTo>
                    <a:pt x="119" y="104"/>
                  </a:lnTo>
                  <a:cubicBezTo>
                    <a:pt x="48" y="127"/>
                    <a:pt x="0" y="223"/>
                    <a:pt x="36" y="306"/>
                  </a:cubicBezTo>
                  <a:cubicBezTo>
                    <a:pt x="60" y="366"/>
                    <a:pt x="119" y="413"/>
                    <a:pt x="179" y="413"/>
                  </a:cubicBezTo>
                  <a:cubicBezTo>
                    <a:pt x="191" y="413"/>
                    <a:pt x="226" y="413"/>
                    <a:pt x="238" y="389"/>
                  </a:cubicBezTo>
                  <a:lnTo>
                    <a:pt x="453" y="306"/>
                  </a:lnTo>
                  <a:cubicBezTo>
                    <a:pt x="524" y="270"/>
                    <a:pt x="572" y="187"/>
                    <a:pt x="536" y="92"/>
                  </a:cubicBezTo>
                  <a:cubicBezTo>
                    <a:pt x="517" y="35"/>
                    <a:pt x="446" y="1"/>
                    <a:pt x="3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533;p34">
            <a:extLst>
              <a:ext uri="{FF2B5EF4-FFF2-40B4-BE49-F238E27FC236}">
                <a16:creationId xmlns:a16="http://schemas.microsoft.com/office/drawing/2014/main" id="{8BAC5FCA-48EE-2367-6644-1A0E7A584F6D}"/>
              </a:ext>
            </a:extLst>
          </p:cNvPr>
          <p:cNvSpPr txBox="1">
            <a:spLocks/>
          </p:cNvSpPr>
          <p:nvPr/>
        </p:nvSpPr>
        <p:spPr>
          <a:xfrm>
            <a:off x="6436033" y="2977342"/>
            <a:ext cx="2435447" cy="315066"/>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000"/>
              <a:buFont typeface="Lexend Deca Medium"/>
              <a:buNone/>
              <a:defRPr sz="2000" b="0" i="0" u="none" strike="noStrike" cap="none">
                <a:solidFill>
                  <a:schemeClr val="dk1"/>
                </a:solidFill>
                <a:latin typeface="Lexend Deca Medium"/>
                <a:ea typeface="Lexend Deca Medium"/>
                <a:cs typeface="Lexend Deca Medium"/>
                <a:sym typeface="Lexend Deca Medium"/>
              </a:defRPr>
            </a:lvl1pPr>
            <a:lvl2pPr marL="914400" marR="0" lvl="1" indent="-330200" algn="l" rtl="0">
              <a:lnSpc>
                <a:spcPct val="100000"/>
              </a:lnSpc>
              <a:spcBef>
                <a:spcPts val="0"/>
              </a:spcBef>
              <a:spcAft>
                <a:spcPts val="0"/>
              </a:spcAft>
              <a:buClr>
                <a:schemeClr val="dk1"/>
              </a:buClr>
              <a:buSzPts val="2000"/>
              <a:buFont typeface="Lexend Deca Medium"/>
              <a:buNone/>
              <a:defRPr sz="2000" b="0" i="0" u="none" strike="noStrike" cap="none">
                <a:solidFill>
                  <a:schemeClr val="dk1"/>
                </a:solidFill>
                <a:latin typeface="Lexend Deca Medium"/>
                <a:ea typeface="Lexend Deca Medium"/>
                <a:cs typeface="Lexend Deca Medium"/>
                <a:sym typeface="Lexend Deca Medium"/>
              </a:defRPr>
            </a:lvl2pPr>
            <a:lvl3pPr marL="1371600" marR="0" lvl="2" indent="-330200" algn="l" rtl="0">
              <a:lnSpc>
                <a:spcPct val="100000"/>
              </a:lnSpc>
              <a:spcBef>
                <a:spcPts val="0"/>
              </a:spcBef>
              <a:spcAft>
                <a:spcPts val="0"/>
              </a:spcAft>
              <a:buClr>
                <a:schemeClr val="dk1"/>
              </a:buClr>
              <a:buSzPts val="2000"/>
              <a:buFont typeface="Lexend Deca Medium"/>
              <a:buNone/>
              <a:defRPr sz="2000" b="0" i="0" u="none" strike="noStrike" cap="none">
                <a:solidFill>
                  <a:schemeClr val="dk1"/>
                </a:solidFill>
                <a:latin typeface="Lexend Deca Medium"/>
                <a:ea typeface="Lexend Deca Medium"/>
                <a:cs typeface="Lexend Deca Medium"/>
                <a:sym typeface="Lexend Deca Medium"/>
              </a:defRPr>
            </a:lvl3pPr>
            <a:lvl4pPr marL="1828800" marR="0" lvl="3" indent="-330200" algn="l" rtl="0">
              <a:lnSpc>
                <a:spcPct val="100000"/>
              </a:lnSpc>
              <a:spcBef>
                <a:spcPts val="0"/>
              </a:spcBef>
              <a:spcAft>
                <a:spcPts val="0"/>
              </a:spcAft>
              <a:buClr>
                <a:schemeClr val="dk1"/>
              </a:buClr>
              <a:buSzPts val="2000"/>
              <a:buFont typeface="Lexend Deca Medium"/>
              <a:buNone/>
              <a:defRPr sz="2000" b="0" i="0" u="none" strike="noStrike" cap="none">
                <a:solidFill>
                  <a:schemeClr val="dk1"/>
                </a:solidFill>
                <a:latin typeface="Lexend Deca Medium"/>
                <a:ea typeface="Lexend Deca Medium"/>
                <a:cs typeface="Lexend Deca Medium"/>
                <a:sym typeface="Lexend Deca Medium"/>
              </a:defRPr>
            </a:lvl4pPr>
            <a:lvl5pPr marL="2286000" marR="0" lvl="4" indent="-330200" algn="l" rtl="0">
              <a:lnSpc>
                <a:spcPct val="100000"/>
              </a:lnSpc>
              <a:spcBef>
                <a:spcPts val="0"/>
              </a:spcBef>
              <a:spcAft>
                <a:spcPts val="0"/>
              </a:spcAft>
              <a:buClr>
                <a:schemeClr val="dk1"/>
              </a:buClr>
              <a:buSzPts val="2000"/>
              <a:buFont typeface="Lexend Deca Medium"/>
              <a:buNone/>
              <a:defRPr sz="2000" b="0" i="0" u="none" strike="noStrike" cap="none">
                <a:solidFill>
                  <a:schemeClr val="dk1"/>
                </a:solidFill>
                <a:latin typeface="Lexend Deca Medium"/>
                <a:ea typeface="Lexend Deca Medium"/>
                <a:cs typeface="Lexend Deca Medium"/>
                <a:sym typeface="Lexend Deca Medium"/>
              </a:defRPr>
            </a:lvl5pPr>
            <a:lvl6pPr marL="2743200" marR="0" lvl="5" indent="-330200" algn="l" rtl="0">
              <a:lnSpc>
                <a:spcPct val="100000"/>
              </a:lnSpc>
              <a:spcBef>
                <a:spcPts val="0"/>
              </a:spcBef>
              <a:spcAft>
                <a:spcPts val="0"/>
              </a:spcAft>
              <a:buClr>
                <a:schemeClr val="dk1"/>
              </a:buClr>
              <a:buSzPts val="2000"/>
              <a:buFont typeface="Lexend Deca Medium"/>
              <a:buNone/>
              <a:defRPr sz="2000" b="0" i="0" u="none" strike="noStrike" cap="none">
                <a:solidFill>
                  <a:schemeClr val="dk1"/>
                </a:solidFill>
                <a:latin typeface="Lexend Deca Medium"/>
                <a:ea typeface="Lexend Deca Medium"/>
                <a:cs typeface="Lexend Deca Medium"/>
                <a:sym typeface="Lexend Deca Medium"/>
              </a:defRPr>
            </a:lvl6pPr>
            <a:lvl7pPr marL="3200400" marR="0" lvl="6" indent="-330200" algn="l" rtl="0">
              <a:lnSpc>
                <a:spcPct val="100000"/>
              </a:lnSpc>
              <a:spcBef>
                <a:spcPts val="0"/>
              </a:spcBef>
              <a:spcAft>
                <a:spcPts val="0"/>
              </a:spcAft>
              <a:buClr>
                <a:schemeClr val="dk1"/>
              </a:buClr>
              <a:buSzPts val="2000"/>
              <a:buFont typeface="Lexend Deca Medium"/>
              <a:buNone/>
              <a:defRPr sz="2000" b="0" i="0" u="none" strike="noStrike" cap="none">
                <a:solidFill>
                  <a:schemeClr val="dk1"/>
                </a:solidFill>
                <a:latin typeface="Lexend Deca Medium"/>
                <a:ea typeface="Lexend Deca Medium"/>
                <a:cs typeface="Lexend Deca Medium"/>
                <a:sym typeface="Lexend Deca Medium"/>
              </a:defRPr>
            </a:lvl7pPr>
            <a:lvl8pPr marL="3657600" marR="0" lvl="7" indent="-330200" algn="l" rtl="0">
              <a:lnSpc>
                <a:spcPct val="100000"/>
              </a:lnSpc>
              <a:spcBef>
                <a:spcPts val="0"/>
              </a:spcBef>
              <a:spcAft>
                <a:spcPts val="0"/>
              </a:spcAft>
              <a:buClr>
                <a:schemeClr val="dk1"/>
              </a:buClr>
              <a:buSzPts val="2000"/>
              <a:buFont typeface="Lexend Deca Medium"/>
              <a:buNone/>
              <a:defRPr sz="2000" b="0" i="0" u="none" strike="noStrike" cap="none">
                <a:solidFill>
                  <a:schemeClr val="dk1"/>
                </a:solidFill>
                <a:latin typeface="Lexend Deca Medium"/>
                <a:ea typeface="Lexend Deca Medium"/>
                <a:cs typeface="Lexend Deca Medium"/>
                <a:sym typeface="Lexend Deca Medium"/>
              </a:defRPr>
            </a:lvl8pPr>
            <a:lvl9pPr marL="4114800" marR="0" lvl="8" indent="-330200" algn="l" rtl="0">
              <a:lnSpc>
                <a:spcPct val="100000"/>
              </a:lnSpc>
              <a:spcBef>
                <a:spcPts val="0"/>
              </a:spcBef>
              <a:spcAft>
                <a:spcPts val="0"/>
              </a:spcAft>
              <a:buClr>
                <a:schemeClr val="dk1"/>
              </a:buClr>
              <a:buSzPts val="2000"/>
              <a:buFont typeface="Lexend Deca Medium"/>
              <a:buNone/>
              <a:defRPr sz="2000" b="0" i="0" u="none" strike="noStrike" cap="none">
                <a:solidFill>
                  <a:schemeClr val="dk1"/>
                </a:solidFill>
                <a:latin typeface="Lexend Deca Medium"/>
                <a:ea typeface="Lexend Deca Medium"/>
                <a:cs typeface="Lexend Deca Medium"/>
                <a:sym typeface="Lexend Deca Medium"/>
              </a:defRPr>
            </a:lvl9pPr>
          </a:lstStyle>
          <a:p>
            <a:pPr marL="0" indent="0" algn="ctr">
              <a:spcAft>
                <a:spcPts val="1200"/>
              </a:spcAft>
            </a:pPr>
            <a:r>
              <a:rPr lang="en-US" dirty="0"/>
              <a:t>Instramentalness</a:t>
            </a:r>
          </a:p>
        </p:txBody>
      </p:sp>
      <p:sp>
        <p:nvSpPr>
          <p:cNvPr id="44" name="Google Shape;528;p34">
            <a:extLst>
              <a:ext uri="{FF2B5EF4-FFF2-40B4-BE49-F238E27FC236}">
                <a16:creationId xmlns:a16="http://schemas.microsoft.com/office/drawing/2014/main" id="{E960A2A6-D4F2-4F4A-F7A1-2C8F2C6FFA43}"/>
              </a:ext>
            </a:extLst>
          </p:cNvPr>
          <p:cNvSpPr txBox="1">
            <a:spLocks/>
          </p:cNvSpPr>
          <p:nvPr/>
        </p:nvSpPr>
        <p:spPr>
          <a:xfrm>
            <a:off x="2690994" y="3349266"/>
            <a:ext cx="2142409" cy="537664"/>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1pPr>
            <a:lvl2pPr marL="914400" marR="0" lvl="1"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2pPr>
            <a:lvl3pPr marL="1371600" marR="0" lvl="2"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3pPr>
            <a:lvl4pPr marL="1828800" marR="0" lvl="3"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4pPr>
            <a:lvl5pPr marL="2286000" marR="0" lvl="4"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5pPr>
            <a:lvl6pPr marL="2743200" marR="0" lvl="5"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6pPr>
            <a:lvl7pPr marL="3200400" marR="0" lvl="6"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7pPr>
            <a:lvl8pPr marL="3657600" marR="0" lvl="7"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8pPr>
            <a:lvl9pPr marL="4114800" marR="0" lvl="8"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9pPr>
          </a:lstStyle>
          <a:p>
            <a:pPr marL="0" indent="0" algn="ctr">
              <a:spcAft>
                <a:spcPts val="1200"/>
              </a:spcAft>
            </a:pPr>
            <a:r>
              <a:rPr lang="en-US" sz="1200" dirty="0"/>
              <a:t>beta = 0.</a:t>
            </a:r>
            <a:r>
              <a:rPr lang="en" sz="1200" dirty="0"/>
              <a:t>2055</a:t>
            </a:r>
          </a:p>
          <a:p>
            <a:pPr marL="0" indent="0" algn="ctr">
              <a:spcAft>
                <a:spcPts val="1200"/>
              </a:spcAft>
            </a:pPr>
            <a:r>
              <a:rPr lang="en-US" sz="1200" dirty="0" err="1"/>
              <a:t>bint</a:t>
            </a:r>
            <a:r>
              <a:rPr lang="en-US" sz="1200" dirty="0"/>
              <a:t> = [0.1347, 0.2762 ]</a:t>
            </a:r>
            <a:endParaRPr lang="en" sz="1200" dirty="0"/>
          </a:p>
        </p:txBody>
      </p:sp>
      <p:sp>
        <p:nvSpPr>
          <p:cNvPr id="45" name="Google Shape;528;p34">
            <a:extLst>
              <a:ext uri="{FF2B5EF4-FFF2-40B4-BE49-F238E27FC236}">
                <a16:creationId xmlns:a16="http://schemas.microsoft.com/office/drawing/2014/main" id="{C9E4D7C1-25B6-F8D9-224A-5E222DDE4C7A}"/>
              </a:ext>
            </a:extLst>
          </p:cNvPr>
          <p:cNvSpPr txBox="1">
            <a:spLocks/>
          </p:cNvSpPr>
          <p:nvPr/>
        </p:nvSpPr>
        <p:spPr>
          <a:xfrm>
            <a:off x="4609654" y="3362415"/>
            <a:ext cx="2235360" cy="537664"/>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1pPr>
            <a:lvl2pPr marL="914400" marR="0" lvl="1"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2pPr>
            <a:lvl3pPr marL="1371600" marR="0" lvl="2"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3pPr>
            <a:lvl4pPr marL="1828800" marR="0" lvl="3"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4pPr>
            <a:lvl5pPr marL="2286000" marR="0" lvl="4"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5pPr>
            <a:lvl6pPr marL="2743200" marR="0" lvl="5"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6pPr>
            <a:lvl7pPr marL="3200400" marR="0" lvl="6"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7pPr>
            <a:lvl8pPr marL="3657600" marR="0" lvl="7"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8pPr>
            <a:lvl9pPr marL="4114800" marR="0" lvl="8"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9pPr>
          </a:lstStyle>
          <a:p>
            <a:pPr marL="0" indent="0" algn="ctr">
              <a:spcAft>
                <a:spcPts val="1200"/>
              </a:spcAft>
            </a:pPr>
            <a:r>
              <a:rPr lang="en-US" sz="1200" dirty="0"/>
              <a:t>beta = </a:t>
            </a:r>
            <a:r>
              <a:rPr lang="en" sz="1200" dirty="0"/>
              <a:t>0.0085</a:t>
            </a:r>
          </a:p>
          <a:p>
            <a:pPr marL="0" indent="0" algn="ctr">
              <a:spcAft>
                <a:spcPts val="1200"/>
              </a:spcAft>
            </a:pPr>
            <a:r>
              <a:rPr lang="en-US" sz="1200" dirty="0" err="1"/>
              <a:t>bint</a:t>
            </a:r>
            <a:r>
              <a:rPr lang="en-US" sz="1200" dirty="0"/>
              <a:t> = [-0.0045, 0.0125 ]</a:t>
            </a:r>
            <a:endParaRPr lang="en" sz="1200" dirty="0"/>
          </a:p>
        </p:txBody>
      </p:sp>
      <p:sp>
        <p:nvSpPr>
          <p:cNvPr id="46" name="Google Shape;528;p34">
            <a:extLst>
              <a:ext uri="{FF2B5EF4-FFF2-40B4-BE49-F238E27FC236}">
                <a16:creationId xmlns:a16="http://schemas.microsoft.com/office/drawing/2014/main" id="{1E01609D-D462-C9F7-5204-A29D116A45B3}"/>
              </a:ext>
            </a:extLst>
          </p:cNvPr>
          <p:cNvSpPr txBox="1">
            <a:spLocks/>
          </p:cNvSpPr>
          <p:nvPr/>
        </p:nvSpPr>
        <p:spPr>
          <a:xfrm>
            <a:off x="6675103" y="3340654"/>
            <a:ext cx="2132358" cy="537664"/>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1pPr>
            <a:lvl2pPr marL="914400" marR="0" lvl="1"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2pPr>
            <a:lvl3pPr marL="1371600" marR="0" lvl="2"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3pPr>
            <a:lvl4pPr marL="1828800" marR="0" lvl="3"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4pPr>
            <a:lvl5pPr marL="2286000" marR="0" lvl="4"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5pPr>
            <a:lvl6pPr marL="2743200" marR="0" lvl="5"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6pPr>
            <a:lvl7pPr marL="3200400" marR="0" lvl="6"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7pPr>
            <a:lvl8pPr marL="3657600" marR="0" lvl="7"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8pPr>
            <a:lvl9pPr marL="4114800" marR="0" lvl="8"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9pPr>
          </a:lstStyle>
          <a:p>
            <a:pPr marL="0" indent="0" algn="ctr">
              <a:spcAft>
                <a:spcPts val="1200"/>
              </a:spcAft>
            </a:pPr>
            <a:r>
              <a:rPr lang="en" sz="1200" dirty="0"/>
              <a:t> </a:t>
            </a:r>
            <a:r>
              <a:rPr lang="en-US" sz="1200" dirty="0"/>
              <a:t>beta = </a:t>
            </a:r>
            <a:r>
              <a:rPr lang="en" sz="1200" dirty="0"/>
              <a:t>0.1780</a:t>
            </a:r>
          </a:p>
          <a:p>
            <a:pPr marL="0" indent="0" algn="ctr">
              <a:spcAft>
                <a:spcPts val="1200"/>
              </a:spcAft>
            </a:pPr>
            <a:r>
              <a:rPr lang="en" sz="1200" dirty="0"/>
              <a:t>bint = [0.1037, 0.2523]</a:t>
            </a:r>
          </a:p>
          <a:p>
            <a:pPr marL="0" indent="0" algn="ctr">
              <a:spcAft>
                <a:spcPts val="1200"/>
              </a:spcAft>
            </a:pPr>
            <a:endParaRPr lang="en" sz="1200" dirty="0"/>
          </a:p>
        </p:txBody>
      </p:sp>
      <p:sp>
        <p:nvSpPr>
          <p:cNvPr id="51" name="TextBox 50">
            <a:extLst>
              <a:ext uri="{FF2B5EF4-FFF2-40B4-BE49-F238E27FC236}">
                <a16:creationId xmlns:a16="http://schemas.microsoft.com/office/drawing/2014/main" id="{FA264D96-9ED4-1889-75EC-C894D58EB95B}"/>
              </a:ext>
            </a:extLst>
          </p:cNvPr>
          <p:cNvSpPr txBox="1"/>
          <p:nvPr/>
        </p:nvSpPr>
        <p:spPr>
          <a:xfrm>
            <a:off x="2230936" y="1309779"/>
            <a:ext cx="5541203" cy="523220"/>
          </a:xfrm>
          <a:prstGeom prst="rect">
            <a:avLst/>
          </a:prstGeom>
          <a:noFill/>
        </p:spPr>
        <p:txBody>
          <a:bodyPr wrap="square" rtlCol="0">
            <a:spAutoFit/>
          </a:bodyPr>
          <a:lstStyle/>
          <a:p>
            <a:pPr algn="ctr"/>
            <a:r>
              <a:rPr lang="en-US" dirty="0">
                <a:solidFill>
                  <a:schemeClr val="tx1"/>
                </a:solidFill>
                <a:latin typeface="Lucida Console" panose="020B0609040504020204" pitchFamily="49" charset="0"/>
              </a:rPr>
              <a:t>X = [dance, energy, loudness, </a:t>
            </a:r>
            <a:r>
              <a:rPr lang="en-US" dirty="0" err="1">
                <a:solidFill>
                  <a:schemeClr val="tx1"/>
                </a:solidFill>
                <a:latin typeface="Lucida Console" panose="020B0609040504020204" pitchFamily="49" charset="0"/>
              </a:rPr>
              <a:t>instramentalness</a:t>
            </a:r>
            <a:r>
              <a:rPr lang="en-US" dirty="0">
                <a:solidFill>
                  <a:schemeClr val="tx1"/>
                </a:solidFill>
                <a:latin typeface="Lucida Console" panose="020B0609040504020204" pitchFamily="49" charset="0"/>
              </a:rPr>
              <a:t>];</a:t>
            </a:r>
          </a:p>
          <a:p>
            <a:pPr algn="ctr"/>
            <a:r>
              <a:rPr lang="en-US" dirty="0">
                <a:solidFill>
                  <a:schemeClr val="tx1"/>
                </a:solidFill>
                <a:latin typeface="Lucida Console" panose="020B0609040504020204" pitchFamily="49" charset="0"/>
              </a:rPr>
              <a:t>[beta, </a:t>
            </a:r>
            <a:r>
              <a:rPr lang="en-US" dirty="0" err="1">
                <a:solidFill>
                  <a:schemeClr val="tx1"/>
                </a:solidFill>
                <a:latin typeface="Lucida Console" panose="020B0609040504020204" pitchFamily="49" charset="0"/>
              </a:rPr>
              <a:t>bint</a:t>
            </a:r>
            <a:r>
              <a:rPr lang="en-US" dirty="0">
                <a:solidFill>
                  <a:schemeClr val="tx1"/>
                </a:solidFill>
                <a:latin typeface="Lucida Console" panose="020B0609040504020204" pitchFamily="49" charset="0"/>
              </a:rPr>
              <a:t>] = regress(valence, X);</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idx="2"/>
          </p:nvPr>
        </p:nvSpPr>
        <p:spPr>
          <a:xfrm>
            <a:off x="2567450" y="1167600"/>
            <a:ext cx="2154900" cy="1735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dirty="0"/>
              <a:t>04</a:t>
            </a:r>
            <a:endParaRPr dirty="0"/>
          </a:p>
        </p:txBody>
      </p:sp>
      <p:sp>
        <p:nvSpPr>
          <p:cNvPr id="350" name="Google Shape;350;p31"/>
          <p:cNvSpPr txBox="1">
            <a:spLocks noGrp="1"/>
          </p:cNvSpPr>
          <p:nvPr>
            <p:ph type="title"/>
          </p:nvPr>
        </p:nvSpPr>
        <p:spPr>
          <a:xfrm>
            <a:off x="2567449" y="3246946"/>
            <a:ext cx="5238818" cy="1236356"/>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US" dirty="0"/>
              <a:t>Conclusion</a:t>
            </a:r>
          </a:p>
        </p:txBody>
      </p:sp>
      <p:sp>
        <p:nvSpPr>
          <p:cNvPr id="351" name="Google Shape;351;p31"/>
          <p:cNvSpPr/>
          <p:nvPr/>
        </p:nvSpPr>
        <p:spPr>
          <a:xfrm>
            <a:off x="2661150" y="3023313"/>
            <a:ext cx="4113600" cy="39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2661149" y="3023353"/>
            <a:ext cx="3532218" cy="45719"/>
          </a:xfrm>
          <a:custGeom>
            <a:avLst/>
            <a:gdLst/>
            <a:ahLst/>
            <a:cxnLst/>
            <a:rect l="l" t="t" r="r" b="b"/>
            <a:pathLst>
              <a:path w="11304" h="680" extrusionOk="0">
                <a:moveTo>
                  <a:pt x="347" y="0"/>
                </a:moveTo>
                <a:cubicBezTo>
                  <a:pt x="153" y="0"/>
                  <a:pt x="0" y="152"/>
                  <a:pt x="0" y="347"/>
                </a:cubicBezTo>
                <a:cubicBezTo>
                  <a:pt x="0" y="527"/>
                  <a:pt x="153" y="679"/>
                  <a:pt x="347" y="679"/>
                </a:cubicBezTo>
                <a:lnTo>
                  <a:pt x="11248" y="679"/>
                </a:lnTo>
                <a:cubicBezTo>
                  <a:pt x="11248" y="458"/>
                  <a:pt x="11261" y="222"/>
                  <a:pt x="11303"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31"/>
          <p:cNvGrpSpPr/>
          <p:nvPr/>
        </p:nvGrpSpPr>
        <p:grpSpPr>
          <a:xfrm>
            <a:off x="6117541" y="2969762"/>
            <a:ext cx="146045" cy="146102"/>
            <a:chOff x="3206407" y="2963780"/>
            <a:chExt cx="146045" cy="146102"/>
          </a:xfrm>
        </p:grpSpPr>
        <p:sp>
          <p:nvSpPr>
            <p:cNvPr id="354" name="Google Shape;354;p31"/>
            <p:cNvSpPr/>
            <p:nvPr/>
          </p:nvSpPr>
          <p:spPr>
            <a:xfrm>
              <a:off x="3206407" y="2963780"/>
              <a:ext cx="146045" cy="146102"/>
            </a:xfrm>
            <a:custGeom>
              <a:avLst/>
              <a:gdLst/>
              <a:ahLst/>
              <a:cxnLst/>
              <a:rect l="l" t="t" r="r" b="b"/>
              <a:pathLst>
                <a:path w="2552" h="2553" extrusionOk="0">
                  <a:moveTo>
                    <a:pt x="1276" y="1"/>
                  </a:moveTo>
                  <a:cubicBezTo>
                    <a:pt x="568" y="1"/>
                    <a:pt x="0" y="570"/>
                    <a:pt x="0" y="1277"/>
                  </a:cubicBezTo>
                  <a:cubicBezTo>
                    <a:pt x="0" y="1984"/>
                    <a:pt x="568" y="2552"/>
                    <a:pt x="1276" y="2552"/>
                  </a:cubicBezTo>
                  <a:cubicBezTo>
                    <a:pt x="1983" y="2552"/>
                    <a:pt x="2552" y="1984"/>
                    <a:pt x="2552" y="1277"/>
                  </a:cubicBezTo>
                  <a:cubicBezTo>
                    <a:pt x="2552" y="570"/>
                    <a:pt x="1983" y="1"/>
                    <a:pt x="1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250815" y="3008245"/>
              <a:ext cx="57227" cy="57170"/>
            </a:xfrm>
            <a:custGeom>
              <a:avLst/>
              <a:gdLst/>
              <a:ahLst/>
              <a:cxnLst/>
              <a:rect l="l" t="t" r="r" b="b"/>
              <a:pathLst>
                <a:path w="1000" h="999" extrusionOk="0">
                  <a:moveTo>
                    <a:pt x="500" y="0"/>
                  </a:moveTo>
                  <a:cubicBezTo>
                    <a:pt x="223" y="0"/>
                    <a:pt x="1" y="222"/>
                    <a:pt x="1" y="500"/>
                  </a:cubicBezTo>
                  <a:cubicBezTo>
                    <a:pt x="1" y="777"/>
                    <a:pt x="223" y="999"/>
                    <a:pt x="500" y="999"/>
                  </a:cubicBezTo>
                  <a:cubicBezTo>
                    <a:pt x="777" y="999"/>
                    <a:pt x="999" y="777"/>
                    <a:pt x="999" y="500"/>
                  </a:cubicBezTo>
                  <a:cubicBezTo>
                    <a:pt x="999" y="222"/>
                    <a:pt x="777" y="0"/>
                    <a:pt x="500"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1"/>
          <p:cNvGrpSpPr/>
          <p:nvPr/>
        </p:nvGrpSpPr>
        <p:grpSpPr>
          <a:xfrm>
            <a:off x="4776350" y="1728120"/>
            <a:ext cx="1314377" cy="482094"/>
            <a:chOff x="4776350" y="1692025"/>
            <a:chExt cx="1314377" cy="482094"/>
          </a:xfrm>
        </p:grpSpPr>
        <p:sp>
          <p:nvSpPr>
            <p:cNvPr id="357" name="Google Shape;357;p31"/>
            <p:cNvSpPr/>
            <p:nvPr/>
          </p:nvSpPr>
          <p:spPr>
            <a:xfrm>
              <a:off x="5195459" y="1692025"/>
              <a:ext cx="492273" cy="482094"/>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5377513" y="1860017"/>
              <a:ext cx="42768" cy="146115"/>
            </a:xfrm>
            <a:custGeom>
              <a:avLst/>
              <a:gdLst/>
              <a:ahLst/>
              <a:cxnLst/>
              <a:rect l="l" t="t" r="r" b="b"/>
              <a:pathLst>
                <a:path w="958" h="3273" extrusionOk="0">
                  <a:moveTo>
                    <a:pt x="0" y="0"/>
                  </a:moveTo>
                  <a:lnTo>
                    <a:pt x="0" y="3273"/>
                  </a:lnTo>
                  <a:lnTo>
                    <a:pt x="958" y="3273"/>
                  </a:lnTo>
                  <a:lnTo>
                    <a:pt x="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5458629" y="1860017"/>
              <a:ext cx="43393" cy="146115"/>
            </a:xfrm>
            <a:custGeom>
              <a:avLst/>
              <a:gdLst/>
              <a:ahLst/>
              <a:cxnLst/>
              <a:rect l="l" t="t" r="r" b="b"/>
              <a:pathLst>
                <a:path w="972" h="3273" extrusionOk="0">
                  <a:moveTo>
                    <a:pt x="0" y="0"/>
                  </a:moveTo>
                  <a:lnTo>
                    <a:pt x="0" y="3273"/>
                  </a:lnTo>
                  <a:lnTo>
                    <a:pt x="971" y="3273"/>
                  </a:lnTo>
                  <a:lnTo>
                    <a:pt x="9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5829434" y="1802383"/>
              <a:ext cx="261293" cy="261337"/>
            </a:xfrm>
            <a:custGeom>
              <a:avLst/>
              <a:gdLst/>
              <a:ahLst/>
              <a:cxnLst/>
              <a:rect l="l" t="t" r="r" b="b"/>
              <a:pathLst>
                <a:path w="5853" h="5854" extrusionOk="0">
                  <a:moveTo>
                    <a:pt x="2927" y="1"/>
                  </a:moveTo>
                  <a:cubicBezTo>
                    <a:pt x="1319" y="1"/>
                    <a:pt x="1" y="1319"/>
                    <a:pt x="1" y="2928"/>
                  </a:cubicBezTo>
                  <a:cubicBezTo>
                    <a:pt x="1" y="4550"/>
                    <a:pt x="1319" y="5853"/>
                    <a:pt x="2927" y="5853"/>
                  </a:cubicBezTo>
                  <a:cubicBezTo>
                    <a:pt x="4549" y="5853"/>
                    <a:pt x="5853" y="4550"/>
                    <a:pt x="5853" y="2928"/>
                  </a:cubicBezTo>
                  <a:cubicBezTo>
                    <a:pt x="5853" y="1319"/>
                    <a:pt x="4549" y="1"/>
                    <a:pt x="2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5931622" y="1905151"/>
              <a:ext cx="48928" cy="56428"/>
            </a:xfrm>
            <a:custGeom>
              <a:avLst/>
              <a:gdLst/>
              <a:ahLst/>
              <a:cxnLst/>
              <a:rect l="l" t="t" r="r" b="b"/>
              <a:pathLst>
                <a:path w="1096" h="1264" extrusionOk="0">
                  <a:moveTo>
                    <a:pt x="0" y="1"/>
                  </a:moveTo>
                  <a:lnTo>
                    <a:pt x="0" y="1263"/>
                  </a:lnTo>
                  <a:lnTo>
                    <a:pt x="1095" y="626"/>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5980506" y="1905151"/>
              <a:ext cx="8125" cy="55803"/>
            </a:xfrm>
            <a:custGeom>
              <a:avLst/>
              <a:gdLst/>
              <a:ahLst/>
              <a:cxnLst/>
              <a:rect l="l" t="t" r="r" b="b"/>
              <a:pathLst>
                <a:path w="182" h="1250" extrusionOk="0">
                  <a:moveTo>
                    <a:pt x="0" y="1"/>
                  </a:moveTo>
                  <a:lnTo>
                    <a:pt x="0" y="1249"/>
                  </a:lnTo>
                  <a:lnTo>
                    <a:pt x="181" y="1249"/>
                  </a:lnTo>
                  <a:lnTo>
                    <a:pt x="1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4776350" y="1802383"/>
              <a:ext cx="260668" cy="261337"/>
            </a:xfrm>
            <a:custGeom>
              <a:avLst/>
              <a:gdLst/>
              <a:ahLst/>
              <a:cxnLst/>
              <a:rect l="l" t="t" r="r" b="b"/>
              <a:pathLst>
                <a:path w="5839" h="5854" extrusionOk="0">
                  <a:moveTo>
                    <a:pt x="2913" y="1"/>
                  </a:moveTo>
                  <a:cubicBezTo>
                    <a:pt x="1304" y="1"/>
                    <a:pt x="1" y="1319"/>
                    <a:pt x="1" y="2928"/>
                  </a:cubicBezTo>
                  <a:cubicBezTo>
                    <a:pt x="1" y="4550"/>
                    <a:pt x="1304" y="5853"/>
                    <a:pt x="2913" y="5853"/>
                  </a:cubicBezTo>
                  <a:cubicBezTo>
                    <a:pt x="4535" y="5853"/>
                    <a:pt x="5839" y="4550"/>
                    <a:pt x="5839" y="2928"/>
                  </a:cubicBezTo>
                  <a:cubicBezTo>
                    <a:pt x="5839" y="1319"/>
                    <a:pt x="4535" y="1"/>
                    <a:pt x="2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4885904" y="1905151"/>
              <a:ext cx="49017" cy="56428"/>
            </a:xfrm>
            <a:custGeom>
              <a:avLst/>
              <a:gdLst/>
              <a:ahLst/>
              <a:cxnLst/>
              <a:rect l="l" t="t" r="r" b="b"/>
              <a:pathLst>
                <a:path w="1098" h="1264" extrusionOk="0">
                  <a:moveTo>
                    <a:pt x="1097" y="1"/>
                  </a:moveTo>
                  <a:lnTo>
                    <a:pt x="1" y="626"/>
                  </a:lnTo>
                  <a:lnTo>
                    <a:pt x="1097" y="1263"/>
                  </a:lnTo>
                  <a:lnTo>
                    <a:pt x="109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4878493" y="1905151"/>
              <a:ext cx="7455" cy="55803"/>
            </a:xfrm>
            <a:custGeom>
              <a:avLst/>
              <a:gdLst/>
              <a:ahLst/>
              <a:cxnLst/>
              <a:rect l="l" t="t" r="r" b="b"/>
              <a:pathLst>
                <a:path w="167" h="1250" extrusionOk="0">
                  <a:moveTo>
                    <a:pt x="1" y="1"/>
                  </a:moveTo>
                  <a:lnTo>
                    <a:pt x="1" y="1249"/>
                  </a:lnTo>
                  <a:lnTo>
                    <a:pt x="167" y="1249"/>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31"/>
          <p:cNvGrpSpPr/>
          <p:nvPr/>
        </p:nvGrpSpPr>
        <p:grpSpPr>
          <a:xfrm>
            <a:off x="723837" y="552000"/>
            <a:ext cx="1244188" cy="1640915"/>
            <a:chOff x="723837" y="552000"/>
            <a:chExt cx="1244188" cy="1640915"/>
          </a:xfrm>
        </p:grpSpPr>
        <p:sp>
          <p:nvSpPr>
            <p:cNvPr id="367" name="Google Shape;367;p31"/>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31"/>
            <p:cNvGrpSpPr/>
            <p:nvPr/>
          </p:nvGrpSpPr>
          <p:grpSpPr>
            <a:xfrm>
              <a:off x="729630" y="1968358"/>
              <a:ext cx="255615" cy="224557"/>
              <a:chOff x="6184139" y="1980808"/>
              <a:chExt cx="451696" cy="396814"/>
            </a:xfrm>
          </p:grpSpPr>
          <p:sp>
            <p:nvSpPr>
              <p:cNvPr id="371" name="Google Shape;371;p31"/>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31"/>
            <p:cNvGrpSpPr/>
            <p:nvPr/>
          </p:nvGrpSpPr>
          <p:grpSpPr>
            <a:xfrm>
              <a:off x="729630" y="975085"/>
              <a:ext cx="255615" cy="254967"/>
              <a:chOff x="6184139" y="1220827"/>
              <a:chExt cx="451696" cy="450552"/>
            </a:xfrm>
          </p:grpSpPr>
          <p:sp>
            <p:nvSpPr>
              <p:cNvPr id="374" name="Google Shape;374;p31"/>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31"/>
            <p:cNvGrpSpPr/>
            <p:nvPr/>
          </p:nvGrpSpPr>
          <p:grpSpPr>
            <a:xfrm>
              <a:off x="723837" y="1482615"/>
              <a:ext cx="267223" cy="233165"/>
              <a:chOff x="6908262" y="1240186"/>
              <a:chExt cx="472209" cy="412024"/>
            </a:xfrm>
          </p:grpSpPr>
          <p:sp>
            <p:nvSpPr>
              <p:cNvPr id="378" name="Google Shape;378;p31"/>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31"/>
            <p:cNvSpPr txBox="1"/>
            <p:nvPr/>
          </p:nvSpPr>
          <p:spPr>
            <a:xfrm>
              <a:off x="1085175" y="1029513"/>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Search</a:t>
              </a:r>
              <a:endParaRPr sz="1100">
                <a:solidFill>
                  <a:schemeClr val="dk1"/>
                </a:solidFill>
                <a:latin typeface="Lexend Deca"/>
                <a:ea typeface="Lexend Deca"/>
                <a:cs typeface="Lexend Deca"/>
                <a:sym typeface="Lexend Deca"/>
              </a:endParaRPr>
            </a:p>
          </p:txBody>
        </p:sp>
        <p:sp>
          <p:nvSpPr>
            <p:cNvPr id="387" name="Google Shape;387;p31"/>
            <p:cNvSpPr txBox="1"/>
            <p:nvPr/>
          </p:nvSpPr>
          <p:spPr>
            <a:xfrm>
              <a:off x="1085175" y="1526138"/>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Home</a:t>
              </a:r>
              <a:endParaRPr sz="1100">
                <a:solidFill>
                  <a:schemeClr val="dk1"/>
                </a:solidFill>
                <a:latin typeface="Lexend Deca"/>
                <a:ea typeface="Lexend Deca"/>
                <a:cs typeface="Lexend Deca"/>
                <a:sym typeface="Lexend Deca"/>
              </a:endParaRPr>
            </a:p>
          </p:txBody>
        </p:sp>
        <p:sp>
          <p:nvSpPr>
            <p:cNvPr id="388" name="Google Shape;388;p31"/>
            <p:cNvSpPr txBox="1"/>
            <p:nvPr/>
          </p:nvSpPr>
          <p:spPr>
            <a:xfrm>
              <a:off x="1085175" y="2007575"/>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Library</a:t>
              </a:r>
              <a:endParaRPr sz="1100">
                <a:solidFill>
                  <a:schemeClr val="dk1"/>
                </a:solidFill>
                <a:latin typeface="Lexend Deca"/>
                <a:ea typeface="Lexend Deca"/>
                <a:cs typeface="Lexend Deca"/>
                <a:sym typeface="Lexend Deca"/>
              </a:endParaRPr>
            </a:p>
          </p:txBody>
        </p:sp>
        <p:cxnSp>
          <p:nvCxnSpPr>
            <p:cNvPr id="389" name="Google Shape;389;p31"/>
            <p:cNvCxnSpPr/>
            <p:nvPr/>
          </p:nvCxnSpPr>
          <p:spPr>
            <a:xfrm>
              <a:off x="729625" y="1355100"/>
              <a:ext cx="1238400" cy="0"/>
            </a:xfrm>
            <a:prstGeom prst="straightConnector1">
              <a:avLst/>
            </a:prstGeom>
            <a:noFill/>
            <a:ln w="9525" cap="flat" cmpd="sng">
              <a:solidFill>
                <a:schemeClr val="dk1"/>
              </a:solidFill>
              <a:prstDash val="solid"/>
              <a:round/>
              <a:headEnd type="none" w="med" len="med"/>
              <a:tailEnd type="none" w="med" len="med"/>
            </a:ln>
          </p:spPr>
        </p:cxnSp>
        <p:cxnSp>
          <p:nvCxnSpPr>
            <p:cNvPr id="390" name="Google Shape;390;p31"/>
            <p:cNvCxnSpPr/>
            <p:nvPr/>
          </p:nvCxnSpPr>
          <p:spPr>
            <a:xfrm>
              <a:off x="729625" y="1845525"/>
              <a:ext cx="1238400" cy="0"/>
            </a:xfrm>
            <a:prstGeom prst="straightConnector1">
              <a:avLst/>
            </a:prstGeom>
            <a:noFill/>
            <a:ln w="9525" cap="flat" cmpd="sng">
              <a:solidFill>
                <a:schemeClr val="dk1"/>
              </a:solidFill>
              <a:prstDash val="solid"/>
              <a:round/>
              <a:headEnd type="none" w="med" len="med"/>
              <a:tailEnd type="none" w="med" len="med"/>
            </a:ln>
          </p:spPr>
        </p:cxnSp>
      </p:grpSp>
      <p:grpSp>
        <p:nvGrpSpPr>
          <p:cNvPr id="391" name="Google Shape;391;p31"/>
          <p:cNvGrpSpPr/>
          <p:nvPr/>
        </p:nvGrpSpPr>
        <p:grpSpPr>
          <a:xfrm>
            <a:off x="2465285" y="552003"/>
            <a:ext cx="599322" cy="250348"/>
            <a:chOff x="2465285" y="552003"/>
            <a:chExt cx="599322" cy="250348"/>
          </a:xfrm>
        </p:grpSpPr>
        <p:sp>
          <p:nvSpPr>
            <p:cNvPr id="392" name="Google Shape;392;p31"/>
            <p:cNvSpPr/>
            <p:nvPr/>
          </p:nvSpPr>
          <p:spPr>
            <a:xfrm>
              <a:off x="2465285"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2569277"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394" name="Google Shape;394;p31"/>
            <p:cNvSpPr/>
            <p:nvPr/>
          </p:nvSpPr>
          <p:spPr>
            <a:xfrm flipH="1">
              <a:off x="2808974"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flipH="1">
              <a:off x="2912966"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spTree>
    <p:extLst>
      <p:ext uri="{BB962C8B-B14F-4D97-AF65-F5344CB8AC3E}">
        <p14:creationId xmlns:p14="http://schemas.microsoft.com/office/powerpoint/2010/main" val="324553852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39"/>
          <p:cNvSpPr txBox="1">
            <a:spLocks noGrp="1"/>
          </p:cNvSpPr>
          <p:nvPr>
            <p:ph type="subTitle" idx="1"/>
          </p:nvPr>
        </p:nvSpPr>
        <p:spPr>
          <a:xfrm>
            <a:off x="2399925" y="1482614"/>
            <a:ext cx="5658900" cy="2714733"/>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sz="2000" dirty="0">
                <a:latin typeface="Lexend Deca Medium" panose="020B0604020202020204" charset="0"/>
              </a:rPr>
              <a:t>Unexpected result for Danceability and Tempo</a:t>
            </a:r>
          </a:p>
          <a:p>
            <a:pPr marL="0" lvl="0" indent="0" algn="l" rtl="0">
              <a:spcBef>
                <a:spcPts val="0"/>
              </a:spcBef>
              <a:spcAft>
                <a:spcPts val="0"/>
              </a:spcAft>
              <a:buNone/>
            </a:pPr>
            <a:endParaRPr lang="en" sz="2000" dirty="0">
              <a:latin typeface="Lexend Deca Medium" panose="020B0604020202020204" charset="0"/>
            </a:endParaRPr>
          </a:p>
          <a:p>
            <a:pPr marL="0" lvl="0" indent="0" algn="l" rtl="0">
              <a:spcBef>
                <a:spcPts val="0"/>
              </a:spcBef>
              <a:spcAft>
                <a:spcPts val="0"/>
              </a:spcAft>
              <a:buNone/>
            </a:pPr>
            <a:r>
              <a:rPr lang="en-US" sz="2000" dirty="0">
                <a:latin typeface="Lexend Deca Medium" panose="020B0604020202020204" charset="0"/>
              </a:rPr>
              <a:t>Correlation between loudness and energy to valence</a:t>
            </a:r>
          </a:p>
          <a:p>
            <a:pPr marL="0" lvl="0" indent="0" algn="l" rtl="0">
              <a:spcBef>
                <a:spcPts val="0"/>
              </a:spcBef>
              <a:spcAft>
                <a:spcPts val="0"/>
              </a:spcAft>
              <a:buNone/>
            </a:pPr>
            <a:endParaRPr lang="en-US" sz="2000" dirty="0">
              <a:latin typeface="Lexend Deca Medium" panose="020B0604020202020204" charset="0"/>
            </a:endParaRPr>
          </a:p>
          <a:p>
            <a:pPr marL="0" lvl="0" indent="0" algn="l" rtl="0">
              <a:spcBef>
                <a:spcPts val="0"/>
              </a:spcBef>
              <a:spcAft>
                <a:spcPts val="0"/>
              </a:spcAft>
              <a:buNone/>
            </a:pPr>
            <a:r>
              <a:rPr lang="en-US" sz="2000" dirty="0">
                <a:latin typeface="Lexend Deca Medium" panose="020B0604020202020204" charset="0"/>
              </a:rPr>
              <a:t>Negative relationship between valence and </a:t>
            </a:r>
            <a:r>
              <a:rPr lang="en-US" sz="2000" dirty="0" err="1">
                <a:latin typeface="Lexend Deca Medium" panose="020B0604020202020204" charset="0"/>
              </a:rPr>
              <a:t>instramentalness</a:t>
            </a:r>
            <a:endParaRPr sz="2000" dirty="0">
              <a:latin typeface="Lexend Deca Medium" panose="020B0604020202020204" charset="0"/>
            </a:endParaRPr>
          </a:p>
        </p:txBody>
      </p:sp>
      <p:grpSp>
        <p:nvGrpSpPr>
          <p:cNvPr id="931" name="Google Shape;931;p39"/>
          <p:cNvGrpSpPr/>
          <p:nvPr/>
        </p:nvGrpSpPr>
        <p:grpSpPr>
          <a:xfrm>
            <a:off x="723837" y="552000"/>
            <a:ext cx="1244188" cy="1640915"/>
            <a:chOff x="723837" y="552000"/>
            <a:chExt cx="1244188" cy="1640915"/>
          </a:xfrm>
        </p:grpSpPr>
        <p:sp>
          <p:nvSpPr>
            <p:cNvPr id="932" name="Google Shape;932;p39"/>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39"/>
            <p:cNvGrpSpPr/>
            <p:nvPr/>
          </p:nvGrpSpPr>
          <p:grpSpPr>
            <a:xfrm>
              <a:off x="729630" y="1968358"/>
              <a:ext cx="255615" cy="224557"/>
              <a:chOff x="6184139" y="1980808"/>
              <a:chExt cx="451696" cy="396814"/>
            </a:xfrm>
          </p:grpSpPr>
          <p:sp>
            <p:nvSpPr>
              <p:cNvPr id="936" name="Google Shape;936;p39"/>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39"/>
            <p:cNvGrpSpPr/>
            <p:nvPr/>
          </p:nvGrpSpPr>
          <p:grpSpPr>
            <a:xfrm>
              <a:off x="729630" y="975085"/>
              <a:ext cx="255615" cy="254967"/>
              <a:chOff x="6184139" y="1220827"/>
              <a:chExt cx="451696" cy="450552"/>
            </a:xfrm>
          </p:grpSpPr>
          <p:sp>
            <p:nvSpPr>
              <p:cNvPr id="939" name="Google Shape;939;p39"/>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39"/>
            <p:cNvGrpSpPr/>
            <p:nvPr/>
          </p:nvGrpSpPr>
          <p:grpSpPr>
            <a:xfrm>
              <a:off x="723837" y="1482615"/>
              <a:ext cx="267223" cy="233165"/>
              <a:chOff x="6908262" y="1240186"/>
              <a:chExt cx="472209" cy="412024"/>
            </a:xfrm>
          </p:grpSpPr>
          <p:sp>
            <p:nvSpPr>
              <p:cNvPr id="943" name="Google Shape;943;p39"/>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39"/>
            <p:cNvSpPr txBox="1"/>
            <p:nvPr/>
          </p:nvSpPr>
          <p:spPr>
            <a:xfrm>
              <a:off x="1085175" y="1029513"/>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Search</a:t>
              </a:r>
              <a:endParaRPr sz="1100">
                <a:solidFill>
                  <a:schemeClr val="dk1"/>
                </a:solidFill>
                <a:latin typeface="Lexend Deca"/>
                <a:ea typeface="Lexend Deca"/>
                <a:cs typeface="Lexend Deca"/>
                <a:sym typeface="Lexend Deca"/>
              </a:endParaRPr>
            </a:p>
          </p:txBody>
        </p:sp>
        <p:sp>
          <p:nvSpPr>
            <p:cNvPr id="952" name="Google Shape;952;p39"/>
            <p:cNvSpPr txBox="1"/>
            <p:nvPr/>
          </p:nvSpPr>
          <p:spPr>
            <a:xfrm>
              <a:off x="1085175" y="1526138"/>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Home</a:t>
              </a:r>
              <a:endParaRPr sz="1100">
                <a:solidFill>
                  <a:schemeClr val="dk1"/>
                </a:solidFill>
                <a:latin typeface="Lexend Deca"/>
                <a:ea typeface="Lexend Deca"/>
                <a:cs typeface="Lexend Deca"/>
                <a:sym typeface="Lexend Deca"/>
              </a:endParaRPr>
            </a:p>
          </p:txBody>
        </p:sp>
        <p:sp>
          <p:nvSpPr>
            <p:cNvPr id="953" name="Google Shape;953;p39"/>
            <p:cNvSpPr txBox="1"/>
            <p:nvPr/>
          </p:nvSpPr>
          <p:spPr>
            <a:xfrm>
              <a:off x="1085175" y="2007575"/>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Library</a:t>
              </a:r>
              <a:endParaRPr sz="1100">
                <a:solidFill>
                  <a:schemeClr val="dk1"/>
                </a:solidFill>
                <a:latin typeface="Lexend Deca"/>
                <a:ea typeface="Lexend Deca"/>
                <a:cs typeface="Lexend Deca"/>
                <a:sym typeface="Lexend Deca"/>
              </a:endParaRPr>
            </a:p>
          </p:txBody>
        </p:sp>
        <p:cxnSp>
          <p:nvCxnSpPr>
            <p:cNvPr id="954" name="Google Shape;954;p39"/>
            <p:cNvCxnSpPr/>
            <p:nvPr/>
          </p:nvCxnSpPr>
          <p:spPr>
            <a:xfrm>
              <a:off x="729625" y="1355100"/>
              <a:ext cx="1238400" cy="0"/>
            </a:xfrm>
            <a:prstGeom prst="straightConnector1">
              <a:avLst/>
            </a:prstGeom>
            <a:noFill/>
            <a:ln w="9525" cap="flat" cmpd="sng">
              <a:solidFill>
                <a:schemeClr val="dk1"/>
              </a:solidFill>
              <a:prstDash val="solid"/>
              <a:round/>
              <a:headEnd type="none" w="med" len="med"/>
              <a:tailEnd type="none" w="med" len="med"/>
            </a:ln>
          </p:spPr>
        </p:cxnSp>
        <p:cxnSp>
          <p:nvCxnSpPr>
            <p:cNvPr id="955" name="Google Shape;955;p39"/>
            <p:cNvCxnSpPr/>
            <p:nvPr/>
          </p:nvCxnSpPr>
          <p:spPr>
            <a:xfrm>
              <a:off x="729625" y="1845525"/>
              <a:ext cx="1238400" cy="0"/>
            </a:xfrm>
            <a:prstGeom prst="straightConnector1">
              <a:avLst/>
            </a:prstGeom>
            <a:noFill/>
            <a:ln w="9525" cap="flat" cmpd="sng">
              <a:solidFill>
                <a:schemeClr val="dk1"/>
              </a:solidFill>
              <a:prstDash val="solid"/>
              <a:round/>
              <a:headEnd type="none" w="med" len="med"/>
              <a:tailEnd type="none" w="med" len="med"/>
            </a:ln>
          </p:spPr>
        </p:cxnSp>
      </p:grpSp>
      <p:grpSp>
        <p:nvGrpSpPr>
          <p:cNvPr id="956" name="Google Shape;956;p39"/>
          <p:cNvGrpSpPr/>
          <p:nvPr/>
        </p:nvGrpSpPr>
        <p:grpSpPr>
          <a:xfrm>
            <a:off x="2465285" y="552003"/>
            <a:ext cx="599322" cy="250348"/>
            <a:chOff x="2465285" y="552003"/>
            <a:chExt cx="599322" cy="250348"/>
          </a:xfrm>
        </p:grpSpPr>
        <p:sp>
          <p:nvSpPr>
            <p:cNvPr id="957" name="Google Shape;957;p39"/>
            <p:cNvSpPr/>
            <p:nvPr/>
          </p:nvSpPr>
          <p:spPr>
            <a:xfrm>
              <a:off x="2465285"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2569277"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959" name="Google Shape;959;p39"/>
            <p:cNvSpPr/>
            <p:nvPr/>
          </p:nvSpPr>
          <p:spPr>
            <a:xfrm flipH="1">
              <a:off x="2808974"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flipH="1">
              <a:off x="2912966"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sp>
        <p:nvSpPr>
          <p:cNvPr id="961" name="Google Shape;961;p39"/>
          <p:cNvSpPr txBox="1"/>
          <p:nvPr/>
        </p:nvSpPr>
        <p:spPr>
          <a:xfrm>
            <a:off x="3256650" y="604125"/>
            <a:ext cx="5100640" cy="87849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400" dirty="0">
                <a:solidFill>
                  <a:schemeClr val="dk1"/>
                </a:solidFill>
                <a:latin typeface="Lexend Deca"/>
                <a:ea typeface="Lexend Deca"/>
                <a:cs typeface="Lexend Deca"/>
                <a:sym typeface="Lexend Deca"/>
              </a:rPr>
              <a:t>Conclusions</a:t>
            </a:r>
            <a:endParaRPr sz="4400" dirty="0">
              <a:solidFill>
                <a:schemeClr val="dk1"/>
              </a:solidFill>
              <a:latin typeface="Lexend Deca"/>
              <a:ea typeface="Lexend Deca"/>
              <a:cs typeface="Lexend Deca"/>
              <a:sym typeface="Lexend Deca"/>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43"/>
          <p:cNvSpPr txBox="1">
            <a:spLocks noGrp="1"/>
          </p:cNvSpPr>
          <p:nvPr>
            <p:ph type="title"/>
          </p:nvPr>
        </p:nvSpPr>
        <p:spPr>
          <a:xfrm>
            <a:off x="2336200" y="941150"/>
            <a:ext cx="5928000" cy="2906700"/>
          </a:xfrm>
          <a:prstGeom prst="rect">
            <a:avLst/>
          </a:prstGeom>
        </p:spPr>
        <p:txBody>
          <a:bodyPr spcFirstLastPara="1" wrap="square" lIns="91425" tIns="0" rIns="91425" bIns="0" anchor="ctr" anchorCtr="0">
            <a:noAutofit/>
          </a:bodyPr>
          <a:lstStyle/>
          <a:p>
            <a:pPr marL="0" lvl="0" indent="0" algn="l" rtl="0">
              <a:spcBef>
                <a:spcPts val="0"/>
              </a:spcBef>
              <a:spcAft>
                <a:spcPts val="0"/>
              </a:spcAft>
              <a:buNone/>
            </a:pPr>
            <a:r>
              <a:rPr lang="en-US" sz="6600" dirty="0">
                <a:solidFill>
                  <a:schemeClr val="lt2"/>
                </a:solidFill>
              </a:rPr>
              <a:t>Q</a:t>
            </a:r>
            <a:r>
              <a:rPr lang="en" sz="6600" dirty="0">
                <a:solidFill>
                  <a:schemeClr val="lt2"/>
                </a:solidFill>
              </a:rPr>
              <a:t>uestions?</a:t>
            </a:r>
            <a:endParaRPr sz="6600" dirty="0"/>
          </a:p>
        </p:txBody>
      </p:sp>
      <p:grpSp>
        <p:nvGrpSpPr>
          <p:cNvPr id="1132" name="Google Shape;1132;p43"/>
          <p:cNvGrpSpPr/>
          <p:nvPr/>
        </p:nvGrpSpPr>
        <p:grpSpPr>
          <a:xfrm>
            <a:off x="723837" y="552000"/>
            <a:ext cx="1244188" cy="1640915"/>
            <a:chOff x="723837" y="552000"/>
            <a:chExt cx="1244188" cy="1640915"/>
          </a:xfrm>
        </p:grpSpPr>
        <p:sp>
          <p:nvSpPr>
            <p:cNvPr id="1133" name="Google Shape;1133;p43"/>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43"/>
            <p:cNvGrpSpPr/>
            <p:nvPr/>
          </p:nvGrpSpPr>
          <p:grpSpPr>
            <a:xfrm>
              <a:off x="729630" y="1968358"/>
              <a:ext cx="255615" cy="224557"/>
              <a:chOff x="6184139" y="1980808"/>
              <a:chExt cx="451696" cy="396814"/>
            </a:xfrm>
          </p:grpSpPr>
          <p:sp>
            <p:nvSpPr>
              <p:cNvPr id="1137" name="Google Shape;1137;p43"/>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3"/>
            <p:cNvGrpSpPr/>
            <p:nvPr/>
          </p:nvGrpSpPr>
          <p:grpSpPr>
            <a:xfrm>
              <a:off x="729630" y="975085"/>
              <a:ext cx="255615" cy="254967"/>
              <a:chOff x="6184139" y="1220827"/>
              <a:chExt cx="451696" cy="450552"/>
            </a:xfrm>
          </p:grpSpPr>
          <p:sp>
            <p:nvSpPr>
              <p:cNvPr id="1140" name="Google Shape;1140;p43"/>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3"/>
            <p:cNvGrpSpPr/>
            <p:nvPr/>
          </p:nvGrpSpPr>
          <p:grpSpPr>
            <a:xfrm>
              <a:off x="723837" y="1482615"/>
              <a:ext cx="267223" cy="233165"/>
              <a:chOff x="6908262" y="1240186"/>
              <a:chExt cx="472209" cy="412024"/>
            </a:xfrm>
          </p:grpSpPr>
          <p:sp>
            <p:nvSpPr>
              <p:cNvPr id="1144" name="Google Shape;1144;p43"/>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3"/>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3"/>
            <p:cNvSpPr txBox="1"/>
            <p:nvPr/>
          </p:nvSpPr>
          <p:spPr>
            <a:xfrm>
              <a:off x="1085175" y="1029513"/>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Search</a:t>
              </a:r>
              <a:endParaRPr sz="1100">
                <a:solidFill>
                  <a:schemeClr val="dk1"/>
                </a:solidFill>
                <a:latin typeface="Lexend Deca"/>
                <a:ea typeface="Lexend Deca"/>
                <a:cs typeface="Lexend Deca"/>
                <a:sym typeface="Lexend Deca"/>
              </a:endParaRPr>
            </a:p>
          </p:txBody>
        </p:sp>
        <p:sp>
          <p:nvSpPr>
            <p:cNvPr id="1153" name="Google Shape;1153;p43"/>
            <p:cNvSpPr txBox="1"/>
            <p:nvPr/>
          </p:nvSpPr>
          <p:spPr>
            <a:xfrm>
              <a:off x="1085175" y="1526138"/>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Home</a:t>
              </a:r>
              <a:endParaRPr sz="1100">
                <a:solidFill>
                  <a:schemeClr val="dk1"/>
                </a:solidFill>
                <a:latin typeface="Lexend Deca"/>
                <a:ea typeface="Lexend Deca"/>
                <a:cs typeface="Lexend Deca"/>
                <a:sym typeface="Lexend Deca"/>
              </a:endParaRPr>
            </a:p>
          </p:txBody>
        </p:sp>
        <p:sp>
          <p:nvSpPr>
            <p:cNvPr id="1154" name="Google Shape;1154;p43"/>
            <p:cNvSpPr txBox="1"/>
            <p:nvPr/>
          </p:nvSpPr>
          <p:spPr>
            <a:xfrm>
              <a:off x="1085175" y="2007575"/>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Library</a:t>
              </a:r>
              <a:endParaRPr sz="1100">
                <a:solidFill>
                  <a:schemeClr val="dk1"/>
                </a:solidFill>
                <a:latin typeface="Lexend Deca"/>
                <a:ea typeface="Lexend Deca"/>
                <a:cs typeface="Lexend Deca"/>
                <a:sym typeface="Lexend Deca"/>
              </a:endParaRPr>
            </a:p>
          </p:txBody>
        </p:sp>
        <p:cxnSp>
          <p:nvCxnSpPr>
            <p:cNvPr id="1155" name="Google Shape;1155;p43"/>
            <p:cNvCxnSpPr/>
            <p:nvPr/>
          </p:nvCxnSpPr>
          <p:spPr>
            <a:xfrm>
              <a:off x="729625" y="1355100"/>
              <a:ext cx="1238400" cy="0"/>
            </a:xfrm>
            <a:prstGeom prst="straightConnector1">
              <a:avLst/>
            </a:prstGeom>
            <a:noFill/>
            <a:ln w="9525" cap="flat" cmpd="sng">
              <a:solidFill>
                <a:schemeClr val="dk1"/>
              </a:solidFill>
              <a:prstDash val="solid"/>
              <a:round/>
              <a:headEnd type="none" w="med" len="med"/>
              <a:tailEnd type="none" w="med" len="med"/>
            </a:ln>
          </p:spPr>
        </p:cxnSp>
        <p:cxnSp>
          <p:nvCxnSpPr>
            <p:cNvPr id="1156" name="Google Shape;1156;p43"/>
            <p:cNvCxnSpPr/>
            <p:nvPr/>
          </p:nvCxnSpPr>
          <p:spPr>
            <a:xfrm>
              <a:off x="729625" y="1845525"/>
              <a:ext cx="1238400" cy="0"/>
            </a:xfrm>
            <a:prstGeom prst="straightConnector1">
              <a:avLst/>
            </a:prstGeom>
            <a:noFill/>
            <a:ln w="9525" cap="flat" cmpd="sng">
              <a:solidFill>
                <a:schemeClr val="dk1"/>
              </a:solidFill>
              <a:prstDash val="solid"/>
              <a:round/>
              <a:headEnd type="none" w="med" len="med"/>
              <a:tailEnd type="none" w="med" len="med"/>
            </a:ln>
          </p:spPr>
        </p:cxnSp>
      </p:grpSp>
      <p:grpSp>
        <p:nvGrpSpPr>
          <p:cNvPr id="1157" name="Google Shape;1157;p43"/>
          <p:cNvGrpSpPr/>
          <p:nvPr/>
        </p:nvGrpSpPr>
        <p:grpSpPr>
          <a:xfrm>
            <a:off x="2465285" y="552003"/>
            <a:ext cx="599322" cy="250348"/>
            <a:chOff x="2465285" y="552003"/>
            <a:chExt cx="599322" cy="250348"/>
          </a:xfrm>
        </p:grpSpPr>
        <p:sp>
          <p:nvSpPr>
            <p:cNvPr id="1158" name="Google Shape;1158;p43"/>
            <p:cNvSpPr/>
            <p:nvPr/>
          </p:nvSpPr>
          <p:spPr>
            <a:xfrm>
              <a:off x="2465285"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2569277"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1160" name="Google Shape;1160;p43"/>
            <p:cNvSpPr/>
            <p:nvPr/>
          </p:nvSpPr>
          <p:spPr>
            <a:xfrm flipH="1">
              <a:off x="2808974"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flipH="1">
              <a:off x="2912966"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sp>
        <p:nvSpPr>
          <p:cNvPr id="1163" name="Google Shape;1163;p43"/>
          <p:cNvSpPr/>
          <p:nvPr/>
        </p:nvSpPr>
        <p:spPr>
          <a:xfrm>
            <a:off x="3974600" y="4214463"/>
            <a:ext cx="4113600" cy="39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2821234" y="3986650"/>
            <a:ext cx="492273" cy="482094"/>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3003288" y="4154642"/>
            <a:ext cx="42768" cy="146115"/>
          </a:xfrm>
          <a:custGeom>
            <a:avLst/>
            <a:gdLst/>
            <a:ahLst/>
            <a:cxnLst/>
            <a:rect l="l" t="t" r="r" b="b"/>
            <a:pathLst>
              <a:path w="958" h="3273" extrusionOk="0">
                <a:moveTo>
                  <a:pt x="0" y="0"/>
                </a:moveTo>
                <a:lnTo>
                  <a:pt x="0" y="3273"/>
                </a:lnTo>
                <a:lnTo>
                  <a:pt x="958" y="3273"/>
                </a:lnTo>
                <a:lnTo>
                  <a:pt x="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3084404" y="4154642"/>
            <a:ext cx="43393" cy="146115"/>
          </a:xfrm>
          <a:custGeom>
            <a:avLst/>
            <a:gdLst/>
            <a:ahLst/>
            <a:cxnLst/>
            <a:rect l="l" t="t" r="r" b="b"/>
            <a:pathLst>
              <a:path w="972" h="3273" extrusionOk="0">
                <a:moveTo>
                  <a:pt x="0" y="0"/>
                </a:moveTo>
                <a:lnTo>
                  <a:pt x="0" y="3273"/>
                </a:lnTo>
                <a:lnTo>
                  <a:pt x="971" y="3273"/>
                </a:lnTo>
                <a:lnTo>
                  <a:pt x="9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3"/>
          <p:cNvSpPr/>
          <p:nvPr/>
        </p:nvSpPr>
        <p:spPr>
          <a:xfrm>
            <a:off x="3455209" y="4097008"/>
            <a:ext cx="261293" cy="261337"/>
          </a:xfrm>
          <a:custGeom>
            <a:avLst/>
            <a:gdLst/>
            <a:ahLst/>
            <a:cxnLst/>
            <a:rect l="l" t="t" r="r" b="b"/>
            <a:pathLst>
              <a:path w="5853" h="5854" extrusionOk="0">
                <a:moveTo>
                  <a:pt x="2927" y="1"/>
                </a:moveTo>
                <a:cubicBezTo>
                  <a:pt x="1319" y="1"/>
                  <a:pt x="1" y="1319"/>
                  <a:pt x="1" y="2928"/>
                </a:cubicBezTo>
                <a:cubicBezTo>
                  <a:pt x="1" y="4550"/>
                  <a:pt x="1319" y="5853"/>
                  <a:pt x="2927" y="5853"/>
                </a:cubicBezTo>
                <a:cubicBezTo>
                  <a:pt x="4549" y="5853"/>
                  <a:pt x="5853" y="4550"/>
                  <a:pt x="5853" y="2928"/>
                </a:cubicBezTo>
                <a:cubicBezTo>
                  <a:pt x="5853" y="1319"/>
                  <a:pt x="4549" y="1"/>
                  <a:pt x="2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3"/>
          <p:cNvSpPr/>
          <p:nvPr/>
        </p:nvSpPr>
        <p:spPr>
          <a:xfrm>
            <a:off x="3557397" y="4199776"/>
            <a:ext cx="48928" cy="56428"/>
          </a:xfrm>
          <a:custGeom>
            <a:avLst/>
            <a:gdLst/>
            <a:ahLst/>
            <a:cxnLst/>
            <a:rect l="l" t="t" r="r" b="b"/>
            <a:pathLst>
              <a:path w="1096" h="1264" extrusionOk="0">
                <a:moveTo>
                  <a:pt x="0" y="1"/>
                </a:moveTo>
                <a:lnTo>
                  <a:pt x="0" y="1263"/>
                </a:lnTo>
                <a:lnTo>
                  <a:pt x="1095" y="626"/>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3606281" y="4199776"/>
            <a:ext cx="8125" cy="55803"/>
          </a:xfrm>
          <a:custGeom>
            <a:avLst/>
            <a:gdLst/>
            <a:ahLst/>
            <a:cxnLst/>
            <a:rect l="l" t="t" r="r" b="b"/>
            <a:pathLst>
              <a:path w="182" h="1250" extrusionOk="0">
                <a:moveTo>
                  <a:pt x="0" y="1"/>
                </a:moveTo>
                <a:lnTo>
                  <a:pt x="0" y="1249"/>
                </a:lnTo>
                <a:lnTo>
                  <a:pt x="181" y="1249"/>
                </a:lnTo>
                <a:lnTo>
                  <a:pt x="1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2402125" y="4097008"/>
            <a:ext cx="260668" cy="261337"/>
          </a:xfrm>
          <a:custGeom>
            <a:avLst/>
            <a:gdLst/>
            <a:ahLst/>
            <a:cxnLst/>
            <a:rect l="l" t="t" r="r" b="b"/>
            <a:pathLst>
              <a:path w="5839" h="5854" extrusionOk="0">
                <a:moveTo>
                  <a:pt x="2913" y="1"/>
                </a:moveTo>
                <a:cubicBezTo>
                  <a:pt x="1304" y="1"/>
                  <a:pt x="1" y="1319"/>
                  <a:pt x="1" y="2928"/>
                </a:cubicBezTo>
                <a:cubicBezTo>
                  <a:pt x="1" y="4550"/>
                  <a:pt x="1304" y="5853"/>
                  <a:pt x="2913" y="5853"/>
                </a:cubicBezTo>
                <a:cubicBezTo>
                  <a:pt x="4535" y="5853"/>
                  <a:pt x="5839" y="4550"/>
                  <a:pt x="5839" y="2928"/>
                </a:cubicBezTo>
                <a:cubicBezTo>
                  <a:pt x="5839" y="1319"/>
                  <a:pt x="4535" y="1"/>
                  <a:pt x="2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3"/>
          <p:cNvSpPr/>
          <p:nvPr/>
        </p:nvSpPr>
        <p:spPr>
          <a:xfrm>
            <a:off x="2511679" y="4199776"/>
            <a:ext cx="49017" cy="56428"/>
          </a:xfrm>
          <a:custGeom>
            <a:avLst/>
            <a:gdLst/>
            <a:ahLst/>
            <a:cxnLst/>
            <a:rect l="l" t="t" r="r" b="b"/>
            <a:pathLst>
              <a:path w="1098" h="1264" extrusionOk="0">
                <a:moveTo>
                  <a:pt x="1097" y="1"/>
                </a:moveTo>
                <a:lnTo>
                  <a:pt x="1" y="626"/>
                </a:lnTo>
                <a:lnTo>
                  <a:pt x="1097" y="1263"/>
                </a:lnTo>
                <a:lnTo>
                  <a:pt x="109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3"/>
          <p:cNvSpPr/>
          <p:nvPr/>
        </p:nvSpPr>
        <p:spPr>
          <a:xfrm>
            <a:off x="2504268" y="4199776"/>
            <a:ext cx="7455" cy="55803"/>
          </a:xfrm>
          <a:custGeom>
            <a:avLst/>
            <a:gdLst/>
            <a:ahLst/>
            <a:cxnLst/>
            <a:rect l="l" t="t" r="r" b="b"/>
            <a:pathLst>
              <a:path w="167" h="1250" extrusionOk="0">
                <a:moveTo>
                  <a:pt x="1" y="1"/>
                </a:moveTo>
                <a:lnTo>
                  <a:pt x="1" y="1249"/>
                </a:lnTo>
                <a:lnTo>
                  <a:pt x="167" y="1249"/>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3972710" y="4214799"/>
            <a:ext cx="4113600" cy="56833"/>
          </a:xfrm>
          <a:prstGeom prst="roundRect">
            <a:avLst>
              <a:gd name="adj" fmla="val 50000"/>
            </a:avLst>
          </a:pr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8015177" y="4161249"/>
            <a:ext cx="146045" cy="146102"/>
          </a:xfrm>
          <a:custGeom>
            <a:avLst/>
            <a:gdLst/>
            <a:ahLst/>
            <a:cxnLst/>
            <a:rect l="l" t="t" r="r" b="b"/>
            <a:pathLst>
              <a:path w="2552" h="2553" extrusionOk="0">
                <a:moveTo>
                  <a:pt x="1276" y="1"/>
                </a:moveTo>
                <a:cubicBezTo>
                  <a:pt x="568" y="1"/>
                  <a:pt x="0" y="570"/>
                  <a:pt x="0" y="1277"/>
                </a:cubicBezTo>
                <a:cubicBezTo>
                  <a:pt x="0" y="1984"/>
                  <a:pt x="568" y="2552"/>
                  <a:pt x="1276" y="2552"/>
                </a:cubicBezTo>
                <a:cubicBezTo>
                  <a:pt x="1983" y="2552"/>
                  <a:pt x="2552" y="1984"/>
                  <a:pt x="2552" y="1277"/>
                </a:cubicBezTo>
                <a:cubicBezTo>
                  <a:pt x="2552" y="570"/>
                  <a:pt x="1983" y="1"/>
                  <a:pt x="1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8059585" y="4207352"/>
            <a:ext cx="57228" cy="57170"/>
          </a:xfrm>
          <a:custGeom>
            <a:avLst/>
            <a:gdLst/>
            <a:ahLst/>
            <a:cxnLst/>
            <a:rect l="l" t="t" r="r" b="b"/>
            <a:pathLst>
              <a:path w="1000" h="999" extrusionOk="0">
                <a:moveTo>
                  <a:pt x="500" y="0"/>
                </a:moveTo>
                <a:cubicBezTo>
                  <a:pt x="223" y="0"/>
                  <a:pt x="1" y="222"/>
                  <a:pt x="1" y="500"/>
                </a:cubicBezTo>
                <a:cubicBezTo>
                  <a:pt x="1" y="777"/>
                  <a:pt x="223" y="999"/>
                  <a:pt x="500" y="999"/>
                </a:cubicBezTo>
                <a:cubicBezTo>
                  <a:pt x="777" y="999"/>
                  <a:pt x="999" y="777"/>
                  <a:pt x="999" y="500"/>
                </a:cubicBezTo>
                <a:cubicBezTo>
                  <a:pt x="999" y="222"/>
                  <a:pt x="777" y="0"/>
                  <a:pt x="500"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p:nvPr/>
        </p:nvSpPr>
        <p:spPr>
          <a:xfrm>
            <a:off x="5019125" y="3037500"/>
            <a:ext cx="3249300" cy="1489800"/>
          </a:xfrm>
          <a:prstGeom prst="roundRect">
            <a:avLst>
              <a:gd name="adj" fmla="val 1728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5019125" y="1379625"/>
            <a:ext cx="3249300" cy="1489800"/>
          </a:xfrm>
          <a:prstGeom prst="roundRect">
            <a:avLst>
              <a:gd name="adj" fmla="val 1728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1593950" y="3037500"/>
            <a:ext cx="3249300" cy="1489800"/>
          </a:xfrm>
          <a:prstGeom prst="roundRect">
            <a:avLst>
              <a:gd name="adj" fmla="val 1728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1593950" y="1379625"/>
            <a:ext cx="3249300" cy="1489800"/>
          </a:xfrm>
          <a:prstGeom prst="roundRect">
            <a:avLst>
              <a:gd name="adj" fmla="val 1728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txBox="1">
            <a:spLocks noGrp="1"/>
          </p:cNvSpPr>
          <p:nvPr>
            <p:ph type="title" idx="15"/>
          </p:nvPr>
        </p:nvSpPr>
        <p:spPr>
          <a:xfrm>
            <a:off x="1998350" y="540000"/>
            <a:ext cx="6425700" cy="4776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sz="4400" dirty="0"/>
              <a:t>Table of contents</a:t>
            </a:r>
            <a:endParaRPr sz="4400" dirty="0"/>
          </a:p>
        </p:txBody>
      </p:sp>
      <p:sp>
        <p:nvSpPr>
          <p:cNvPr id="291" name="Google Shape;291;p30"/>
          <p:cNvSpPr txBox="1">
            <a:spLocks noGrp="1"/>
          </p:cNvSpPr>
          <p:nvPr>
            <p:ph type="subTitle" idx="2"/>
          </p:nvPr>
        </p:nvSpPr>
        <p:spPr>
          <a:xfrm>
            <a:off x="2785388" y="1574849"/>
            <a:ext cx="1984800" cy="617935"/>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Goal and Motivation</a:t>
            </a:r>
            <a:endParaRPr dirty="0"/>
          </a:p>
        </p:txBody>
      </p:sp>
      <p:sp>
        <p:nvSpPr>
          <p:cNvPr id="293" name="Google Shape;293;p30"/>
          <p:cNvSpPr txBox="1">
            <a:spLocks noGrp="1"/>
          </p:cNvSpPr>
          <p:nvPr>
            <p:ph type="subTitle" idx="4"/>
          </p:nvPr>
        </p:nvSpPr>
        <p:spPr>
          <a:xfrm>
            <a:off x="6210575" y="1574850"/>
            <a:ext cx="1984800" cy="417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Data Source</a:t>
            </a:r>
            <a:endParaRPr dirty="0"/>
          </a:p>
        </p:txBody>
      </p:sp>
      <p:sp>
        <p:nvSpPr>
          <p:cNvPr id="295" name="Google Shape;295;p30"/>
          <p:cNvSpPr txBox="1">
            <a:spLocks noGrp="1"/>
          </p:cNvSpPr>
          <p:nvPr>
            <p:ph type="subTitle" idx="6"/>
          </p:nvPr>
        </p:nvSpPr>
        <p:spPr>
          <a:xfrm>
            <a:off x="2785388" y="3224999"/>
            <a:ext cx="1984800" cy="678133"/>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Statistical Techniques and Analysis</a:t>
            </a:r>
            <a:endParaRPr dirty="0"/>
          </a:p>
        </p:txBody>
      </p:sp>
      <p:sp>
        <p:nvSpPr>
          <p:cNvPr id="297" name="Google Shape;297;p30"/>
          <p:cNvSpPr txBox="1">
            <a:spLocks noGrp="1"/>
          </p:cNvSpPr>
          <p:nvPr>
            <p:ph type="subTitle" idx="8"/>
          </p:nvPr>
        </p:nvSpPr>
        <p:spPr>
          <a:xfrm>
            <a:off x="6210575" y="3225000"/>
            <a:ext cx="1984800" cy="417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Conclusion</a:t>
            </a:r>
            <a:endParaRPr dirty="0"/>
          </a:p>
        </p:txBody>
      </p:sp>
      <p:sp>
        <p:nvSpPr>
          <p:cNvPr id="298" name="Google Shape;298;p30"/>
          <p:cNvSpPr txBox="1">
            <a:spLocks noGrp="1"/>
          </p:cNvSpPr>
          <p:nvPr>
            <p:ph type="title"/>
          </p:nvPr>
        </p:nvSpPr>
        <p:spPr>
          <a:xfrm>
            <a:off x="1666963" y="1574850"/>
            <a:ext cx="961800" cy="5097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01</a:t>
            </a:r>
            <a:endParaRPr/>
          </a:p>
        </p:txBody>
      </p:sp>
      <p:sp>
        <p:nvSpPr>
          <p:cNvPr id="299" name="Google Shape;299;p30"/>
          <p:cNvSpPr txBox="1">
            <a:spLocks noGrp="1"/>
          </p:cNvSpPr>
          <p:nvPr>
            <p:ph type="title" idx="9"/>
          </p:nvPr>
        </p:nvSpPr>
        <p:spPr>
          <a:xfrm>
            <a:off x="5092175" y="1574850"/>
            <a:ext cx="961800" cy="5097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02</a:t>
            </a:r>
            <a:endParaRPr/>
          </a:p>
        </p:txBody>
      </p:sp>
      <p:sp>
        <p:nvSpPr>
          <p:cNvPr id="300" name="Google Shape;300;p30"/>
          <p:cNvSpPr txBox="1">
            <a:spLocks noGrp="1"/>
          </p:cNvSpPr>
          <p:nvPr>
            <p:ph type="title" idx="13"/>
          </p:nvPr>
        </p:nvSpPr>
        <p:spPr>
          <a:xfrm>
            <a:off x="1666963" y="3225000"/>
            <a:ext cx="961800" cy="5097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03</a:t>
            </a:r>
            <a:endParaRPr/>
          </a:p>
        </p:txBody>
      </p:sp>
      <p:sp>
        <p:nvSpPr>
          <p:cNvPr id="301" name="Google Shape;301;p30"/>
          <p:cNvSpPr txBox="1">
            <a:spLocks noGrp="1"/>
          </p:cNvSpPr>
          <p:nvPr>
            <p:ph type="title" idx="14"/>
          </p:nvPr>
        </p:nvSpPr>
        <p:spPr>
          <a:xfrm>
            <a:off x="5092175" y="3225000"/>
            <a:ext cx="961800" cy="5097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04</a:t>
            </a:r>
            <a:endParaRPr/>
          </a:p>
        </p:txBody>
      </p:sp>
      <p:grpSp>
        <p:nvGrpSpPr>
          <p:cNvPr id="302" name="Google Shape;302;p30"/>
          <p:cNvGrpSpPr/>
          <p:nvPr/>
        </p:nvGrpSpPr>
        <p:grpSpPr>
          <a:xfrm>
            <a:off x="723837" y="552000"/>
            <a:ext cx="1218671" cy="1640915"/>
            <a:chOff x="723837" y="552000"/>
            <a:chExt cx="1218671" cy="1640915"/>
          </a:xfrm>
        </p:grpSpPr>
        <p:sp>
          <p:nvSpPr>
            <p:cNvPr id="303" name="Google Shape;303;p30"/>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1379968"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1483960"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308" name="Google Shape;308;p30"/>
            <p:cNvSpPr/>
            <p:nvPr/>
          </p:nvSpPr>
          <p:spPr>
            <a:xfrm flipH="1">
              <a:off x="1686874"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flipH="1">
              <a:off x="1790866"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nvGrpSpPr>
            <p:cNvPr id="310" name="Google Shape;310;p30"/>
            <p:cNvGrpSpPr/>
            <p:nvPr/>
          </p:nvGrpSpPr>
          <p:grpSpPr>
            <a:xfrm>
              <a:off x="729630" y="1968358"/>
              <a:ext cx="255615" cy="224557"/>
              <a:chOff x="6184139" y="1980808"/>
              <a:chExt cx="451696" cy="396814"/>
            </a:xfrm>
          </p:grpSpPr>
          <p:sp>
            <p:nvSpPr>
              <p:cNvPr id="311" name="Google Shape;311;p30"/>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30"/>
            <p:cNvGrpSpPr/>
            <p:nvPr/>
          </p:nvGrpSpPr>
          <p:grpSpPr>
            <a:xfrm>
              <a:off x="729630" y="975085"/>
              <a:ext cx="255615" cy="254967"/>
              <a:chOff x="6184139" y="1220827"/>
              <a:chExt cx="451696" cy="450552"/>
            </a:xfrm>
          </p:grpSpPr>
          <p:sp>
            <p:nvSpPr>
              <p:cNvPr id="314" name="Google Shape;314;p30"/>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30"/>
            <p:cNvGrpSpPr/>
            <p:nvPr/>
          </p:nvGrpSpPr>
          <p:grpSpPr>
            <a:xfrm>
              <a:off x="723837" y="1482615"/>
              <a:ext cx="267223" cy="233165"/>
              <a:chOff x="6908262" y="1240186"/>
              <a:chExt cx="472209" cy="412024"/>
            </a:xfrm>
          </p:grpSpPr>
          <p:sp>
            <p:nvSpPr>
              <p:cNvPr id="318" name="Google Shape;318;p30"/>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6" name="Google Shape;326;p30"/>
            <p:cNvCxnSpPr/>
            <p:nvPr/>
          </p:nvCxnSpPr>
          <p:spPr>
            <a:xfrm>
              <a:off x="729625" y="1355100"/>
              <a:ext cx="255600" cy="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30"/>
            <p:cNvCxnSpPr/>
            <p:nvPr/>
          </p:nvCxnSpPr>
          <p:spPr>
            <a:xfrm>
              <a:off x="729625" y="1845525"/>
              <a:ext cx="255600" cy="0"/>
            </a:xfrm>
            <a:prstGeom prst="straightConnector1">
              <a:avLst/>
            </a:prstGeom>
            <a:noFill/>
            <a:ln w="9525" cap="flat" cmpd="sng">
              <a:solidFill>
                <a:schemeClr val="dk1"/>
              </a:solidFill>
              <a:prstDash val="solid"/>
              <a:round/>
              <a:headEnd type="none" w="med" len="med"/>
              <a:tailEnd type="none" w="med" len="med"/>
            </a:ln>
          </p:spPr>
        </p:cxnSp>
      </p:grpSp>
      <p:grpSp>
        <p:nvGrpSpPr>
          <p:cNvPr id="328" name="Google Shape;328;p30"/>
          <p:cNvGrpSpPr/>
          <p:nvPr/>
        </p:nvGrpSpPr>
        <p:grpSpPr>
          <a:xfrm>
            <a:off x="1770356" y="2444030"/>
            <a:ext cx="240229" cy="233993"/>
            <a:chOff x="5548725" y="1996100"/>
            <a:chExt cx="275650" cy="269950"/>
          </a:xfrm>
        </p:grpSpPr>
        <p:sp>
          <p:nvSpPr>
            <p:cNvPr id="329" name="Google Shape;329;p30"/>
            <p:cNvSpPr/>
            <p:nvPr/>
          </p:nvSpPr>
          <p:spPr>
            <a:xfrm>
              <a:off x="5548725" y="1996100"/>
              <a:ext cx="275650" cy="269950"/>
            </a:xfrm>
            <a:custGeom>
              <a:avLst/>
              <a:gdLst/>
              <a:ahLst/>
              <a:cxnLst/>
              <a:rect l="l" t="t" r="r" b="b"/>
              <a:pathLst>
                <a:path w="11026" h="10798" extrusionOk="0">
                  <a:moveTo>
                    <a:pt x="5503" y="1"/>
                  </a:moveTo>
                  <a:cubicBezTo>
                    <a:pt x="5435" y="1"/>
                    <a:pt x="5367" y="2"/>
                    <a:pt x="5298" y="4"/>
                  </a:cubicBezTo>
                  <a:cubicBezTo>
                    <a:pt x="2330" y="130"/>
                    <a:pt x="0" y="2639"/>
                    <a:pt x="126" y="5607"/>
                  </a:cubicBezTo>
                  <a:cubicBezTo>
                    <a:pt x="247" y="8521"/>
                    <a:pt x="2646" y="10798"/>
                    <a:pt x="5524" y="10798"/>
                  </a:cubicBezTo>
                  <a:cubicBezTo>
                    <a:pt x="5592" y="10798"/>
                    <a:pt x="5660" y="10796"/>
                    <a:pt x="5728" y="10794"/>
                  </a:cubicBezTo>
                  <a:cubicBezTo>
                    <a:pt x="8709" y="10670"/>
                    <a:pt x="11026" y="8159"/>
                    <a:pt x="10915" y="5191"/>
                  </a:cubicBezTo>
                  <a:cubicBezTo>
                    <a:pt x="10792" y="2279"/>
                    <a:pt x="8394" y="1"/>
                    <a:pt x="5503"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5652025" y="2075800"/>
              <a:ext cx="100250" cy="122700"/>
            </a:xfrm>
            <a:custGeom>
              <a:avLst/>
              <a:gdLst/>
              <a:ahLst/>
              <a:cxnLst/>
              <a:rect l="l" t="t" r="r" b="b"/>
              <a:pathLst>
                <a:path w="4010" h="4908" extrusionOk="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rgbClr val="E8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0"/>
          <p:cNvSpPr txBox="1"/>
          <p:nvPr/>
        </p:nvSpPr>
        <p:spPr>
          <a:xfrm>
            <a:off x="2010575" y="2487963"/>
            <a:ext cx="514800" cy="146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endParaRPr sz="1000" dirty="0">
              <a:solidFill>
                <a:schemeClr val="accent1"/>
              </a:solidFill>
              <a:latin typeface="Metrophobic"/>
              <a:ea typeface="Metrophobic"/>
              <a:cs typeface="Metrophobic"/>
              <a:sym typeface="Metrophobic"/>
            </a:endParaRPr>
          </a:p>
        </p:txBody>
      </p:sp>
      <p:grpSp>
        <p:nvGrpSpPr>
          <p:cNvPr id="332" name="Google Shape;332;p30"/>
          <p:cNvGrpSpPr/>
          <p:nvPr/>
        </p:nvGrpSpPr>
        <p:grpSpPr>
          <a:xfrm>
            <a:off x="1770356" y="4090280"/>
            <a:ext cx="240229" cy="233993"/>
            <a:chOff x="5548725" y="1996100"/>
            <a:chExt cx="275650" cy="269950"/>
          </a:xfrm>
        </p:grpSpPr>
        <p:sp>
          <p:nvSpPr>
            <p:cNvPr id="333" name="Google Shape;333;p30"/>
            <p:cNvSpPr/>
            <p:nvPr/>
          </p:nvSpPr>
          <p:spPr>
            <a:xfrm>
              <a:off x="5548725" y="1996100"/>
              <a:ext cx="275650" cy="269950"/>
            </a:xfrm>
            <a:custGeom>
              <a:avLst/>
              <a:gdLst/>
              <a:ahLst/>
              <a:cxnLst/>
              <a:rect l="l" t="t" r="r" b="b"/>
              <a:pathLst>
                <a:path w="11026" h="10798" extrusionOk="0">
                  <a:moveTo>
                    <a:pt x="5503" y="1"/>
                  </a:moveTo>
                  <a:cubicBezTo>
                    <a:pt x="5435" y="1"/>
                    <a:pt x="5367" y="2"/>
                    <a:pt x="5298" y="4"/>
                  </a:cubicBezTo>
                  <a:cubicBezTo>
                    <a:pt x="2330" y="130"/>
                    <a:pt x="0" y="2639"/>
                    <a:pt x="126" y="5607"/>
                  </a:cubicBezTo>
                  <a:cubicBezTo>
                    <a:pt x="247" y="8521"/>
                    <a:pt x="2646" y="10798"/>
                    <a:pt x="5524" y="10798"/>
                  </a:cubicBezTo>
                  <a:cubicBezTo>
                    <a:pt x="5592" y="10798"/>
                    <a:pt x="5660" y="10796"/>
                    <a:pt x="5728" y="10794"/>
                  </a:cubicBezTo>
                  <a:cubicBezTo>
                    <a:pt x="8709" y="10670"/>
                    <a:pt x="11026" y="8159"/>
                    <a:pt x="10915" y="5191"/>
                  </a:cubicBezTo>
                  <a:cubicBezTo>
                    <a:pt x="10792" y="2279"/>
                    <a:pt x="8394" y="1"/>
                    <a:pt x="5503"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5652025" y="2075800"/>
              <a:ext cx="100250" cy="122700"/>
            </a:xfrm>
            <a:custGeom>
              <a:avLst/>
              <a:gdLst/>
              <a:ahLst/>
              <a:cxnLst/>
              <a:rect l="l" t="t" r="r" b="b"/>
              <a:pathLst>
                <a:path w="4010" h="4908" extrusionOk="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rgbClr val="E8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30"/>
          <p:cNvGrpSpPr/>
          <p:nvPr/>
        </p:nvGrpSpPr>
        <p:grpSpPr>
          <a:xfrm>
            <a:off x="5195568" y="2444030"/>
            <a:ext cx="240229" cy="233993"/>
            <a:chOff x="5548725" y="1996100"/>
            <a:chExt cx="275650" cy="269950"/>
          </a:xfrm>
        </p:grpSpPr>
        <p:sp>
          <p:nvSpPr>
            <p:cNvPr id="337" name="Google Shape;337;p30"/>
            <p:cNvSpPr/>
            <p:nvPr/>
          </p:nvSpPr>
          <p:spPr>
            <a:xfrm>
              <a:off x="5548725" y="1996100"/>
              <a:ext cx="275650" cy="269950"/>
            </a:xfrm>
            <a:custGeom>
              <a:avLst/>
              <a:gdLst/>
              <a:ahLst/>
              <a:cxnLst/>
              <a:rect l="l" t="t" r="r" b="b"/>
              <a:pathLst>
                <a:path w="11026" h="10798" extrusionOk="0">
                  <a:moveTo>
                    <a:pt x="5503" y="1"/>
                  </a:moveTo>
                  <a:cubicBezTo>
                    <a:pt x="5435" y="1"/>
                    <a:pt x="5367" y="2"/>
                    <a:pt x="5298" y="4"/>
                  </a:cubicBezTo>
                  <a:cubicBezTo>
                    <a:pt x="2330" y="130"/>
                    <a:pt x="0" y="2639"/>
                    <a:pt x="126" y="5607"/>
                  </a:cubicBezTo>
                  <a:cubicBezTo>
                    <a:pt x="247" y="8521"/>
                    <a:pt x="2646" y="10798"/>
                    <a:pt x="5524" y="10798"/>
                  </a:cubicBezTo>
                  <a:cubicBezTo>
                    <a:pt x="5592" y="10798"/>
                    <a:pt x="5660" y="10796"/>
                    <a:pt x="5728" y="10794"/>
                  </a:cubicBezTo>
                  <a:cubicBezTo>
                    <a:pt x="8709" y="10670"/>
                    <a:pt x="11026" y="8159"/>
                    <a:pt x="10915" y="5191"/>
                  </a:cubicBezTo>
                  <a:cubicBezTo>
                    <a:pt x="10792" y="2279"/>
                    <a:pt x="8394" y="1"/>
                    <a:pt x="5503"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5652025" y="2075800"/>
              <a:ext cx="100250" cy="122700"/>
            </a:xfrm>
            <a:custGeom>
              <a:avLst/>
              <a:gdLst/>
              <a:ahLst/>
              <a:cxnLst/>
              <a:rect l="l" t="t" r="r" b="b"/>
              <a:pathLst>
                <a:path w="4010" h="4908" extrusionOk="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rgbClr val="E8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30"/>
          <p:cNvSpPr txBox="1"/>
          <p:nvPr/>
        </p:nvSpPr>
        <p:spPr>
          <a:xfrm>
            <a:off x="5435788" y="2487963"/>
            <a:ext cx="514800" cy="146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endParaRPr sz="1000" dirty="0">
              <a:solidFill>
                <a:schemeClr val="accent1"/>
              </a:solidFill>
              <a:latin typeface="Metrophobic"/>
              <a:ea typeface="Metrophobic"/>
              <a:cs typeface="Metrophobic"/>
              <a:sym typeface="Metrophobic"/>
            </a:endParaRPr>
          </a:p>
        </p:txBody>
      </p:sp>
      <p:grpSp>
        <p:nvGrpSpPr>
          <p:cNvPr id="340" name="Google Shape;340;p30"/>
          <p:cNvGrpSpPr/>
          <p:nvPr/>
        </p:nvGrpSpPr>
        <p:grpSpPr>
          <a:xfrm>
            <a:off x="5195568" y="4090280"/>
            <a:ext cx="240229" cy="233993"/>
            <a:chOff x="5548725" y="1996100"/>
            <a:chExt cx="275650" cy="269950"/>
          </a:xfrm>
        </p:grpSpPr>
        <p:sp>
          <p:nvSpPr>
            <p:cNvPr id="341" name="Google Shape;341;p30"/>
            <p:cNvSpPr/>
            <p:nvPr/>
          </p:nvSpPr>
          <p:spPr>
            <a:xfrm>
              <a:off x="5548725" y="1996100"/>
              <a:ext cx="275650" cy="269950"/>
            </a:xfrm>
            <a:custGeom>
              <a:avLst/>
              <a:gdLst/>
              <a:ahLst/>
              <a:cxnLst/>
              <a:rect l="l" t="t" r="r" b="b"/>
              <a:pathLst>
                <a:path w="11026" h="10798" extrusionOk="0">
                  <a:moveTo>
                    <a:pt x="5503" y="1"/>
                  </a:moveTo>
                  <a:cubicBezTo>
                    <a:pt x="5435" y="1"/>
                    <a:pt x="5367" y="2"/>
                    <a:pt x="5298" y="4"/>
                  </a:cubicBezTo>
                  <a:cubicBezTo>
                    <a:pt x="2330" y="130"/>
                    <a:pt x="0" y="2639"/>
                    <a:pt x="126" y="5607"/>
                  </a:cubicBezTo>
                  <a:cubicBezTo>
                    <a:pt x="247" y="8521"/>
                    <a:pt x="2646" y="10798"/>
                    <a:pt x="5524" y="10798"/>
                  </a:cubicBezTo>
                  <a:cubicBezTo>
                    <a:pt x="5592" y="10798"/>
                    <a:pt x="5660" y="10796"/>
                    <a:pt x="5728" y="10794"/>
                  </a:cubicBezTo>
                  <a:cubicBezTo>
                    <a:pt x="8709" y="10670"/>
                    <a:pt x="11026" y="8159"/>
                    <a:pt x="10915" y="5191"/>
                  </a:cubicBezTo>
                  <a:cubicBezTo>
                    <a:pt x="10792" y="2279"/>
                    <a:pt x="8394" y="1"/>
                    <a:pt x="5503"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5652025" y="2075800"/>
              <a:ext cx="100250" cy="122700"/>
            </a:xfrm>
            <a:custGeom>
              <a:avLst/>
              <a:gdLst/>
              <a:ahLst/>
              <a:cxnLst/>
              <a:rect l="l" t="t" r="r" b="b"/>
              <a:pathLst>
                <a:path w="4010" h="4908" extrusionOk="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rgbClr val="E8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idx="2"/>
          </p:nvPr>
        </p:nvSpPr>
        <p:spPr>
          <a:xfrm>
            <a:off x="2567450" y="1167600"/>
            <a:ext cx="2154900" cy="1735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dirty="0"/>
              <a:t>01</a:t>
            </a:r>
            <a:endParaRPr dirty="0"/>
          </a:p>
        </p:txBody>
      </p:sp>
      <p:sp>
        <p:nvSpPr>
          <p:cNvPr id="350" name="Google Shape;350;p31"/>
          <p:cNvSpPr txBox="1">
            <a:spLocks noGrp="1"/>
          </p:cNvSpPr>
          <p:nvPr>
            <p:ph type="title"/>
          </p:nvPr>
        </p:nvSpPr>
        <p:spPr>
          <a:xfrm>
            <a:off x="2567450" y="3246946"/>
            <a:ext cx="4170300" cy="6162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Goal/Motivation</a:t>
            </a:r>
            <a:endParaRPr dirty="0"/>
          </a:p>
        </p:txBody>
      </p:sp>
      <p:sp>
        <p:nvSpPr>
          <p:cNvPr id="351" name="Google Shape;351;p31"/>
          <p:cNvSpPr/>
          <p:nvPr/>
        </p:nvSpPr>
        <p:spPr>
          <a:xfrm>
            <a:off x="2661150" y="3023313"/>
            <a:ext cx="4113600" cy="39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2661150" y="3023353"/>
            <a:ext cx="190205" cy="48041"/>
          </a:xfrm>
          <a:custGeom>
            <a:avLst/>
            <a:gdLst/>
            <a:ahLst/>
            <a:cxnLst/>
            <a:rect l="l" t="t" r="r" b="b"/>
            <a:pathLst>
              <a:path w="11304" h="680" extrusionOk="0">
                <a:moveTo>
                  <a:pt x="347" y="0"/>
                </a:moveTo>
                <a:cubicBezTo>
                  <a:pt x="153" y="0"/>
                  <a:pt x="0" y="152"/>
                  <a:pt x="0" y="347"/>
                </a:cubicBezTo>
                <a:cubicBezTo>
                  <a:pt x="0" y="527"/>
                  <a:pt x="153" y="679"/>
                  <a:pt x="347" y="679"/>
                </a:cubicBezTo>
                <a:lnTo>
                  <a:pt x="11248" y="679"/>
                </a:lnTo>
                <a:cubicBezTo>
                  <a:pt x="11248" y="458"/>
                  <a:pt x="11261" y="222"/>
                  <a:pt x="11303"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31"/>
          <p:cNvGrpSpPr/>
          <p:nvPr/>
        </p:nvGrpSpPr>
        <p:grpSpPr>
          <a:xfrm>
            <a:off x="2806947" y="2969759"/>
            <a:ext cx="146045" cy="146102"/>
            <a:chOff x="3206407" y="2963780"/>
            <a:chExt cx="146045" cy="146102"/>
          </a:xfrm>
        </p:grpSpPr>
        <p:sp>
          <p:nvSpPr>
            <p:cNvPr id="354" name="Google Shape;354;p31"/>
            <p:cNvSpPr/>
            <p:nvPr/>
          </p:nvSpPr>
          <p:spPr>
            <a:xfrm>
              <a:off x="3206407" y="2963780"/>
              <a:ext cx="146045" cy="146102"/>
            </a:xfrm>
            <a:custGeom>
              <a:avLst/>
              <a:gdLst/>
              <a:ahLst/>
              <a:cxnLst/>
              <a:rect l="l" t="t" r="r" b="b"/>
              <a:pathLst>
                <a:path w="2552" h="2553" extrusionOk="0">
                  <a:moveTo>
                    <a:pt x="1276" y="1"/>
                  </a:moveTo>
                  <a:cubicBezTo>
                    <a:pt x="568" y="1"/>
                    <a:pt x="0" y="570"/>
                    <a:pt x="0" y="1277"/>
                  </a:cubicBezTo>
                  <a:cubicBezTo>
                    <a:pt x="0" y="1984"/>
                    <a:pt x="568" y="2552"/>
                    <a:pt x="1276" y="2552"/>
                  </a:cubicBezTo>
                  <a:cubicBezTo>
                    <a:pt x="1983" y="2552"/>
                    <a:pt x="2552" y="1984"/>
                    <a:pt x="2552" y="1277"/>
                  </a:cubicBezTo>
                  <a:cubicBezTo>
                    <a:pt x="2552" y="570"/>
                    <a:pt x="1983" y="1"/>
                    <a:pt x="1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250815" y="3008245"/>
              <a:ext cx="57227" cy="57170"/>
            </a:xfrm>
            <a:custGeom>
              <a:avLst/>
              <a:gdLst/>
              <a:ahLst/>
              <a:cxnLst/>
              <a:rect l="l" t="t" r="r" b="b"/>
              <a:pathLst>
                <a:path w="1000" h="999" extrusionOk="0">
                  <a:moveTo>
                    <a:pt x="500" y="0"/>
                  </a:moveTo>
                  <a:cubicBezTo>
                    <a:pt x="223" y="0"/>
                    <a:pt x="1" y="222"/>
                    <a:pt x="1" y="500"/>
                  </a:cubicBezTo>
                  <a:cubicBezTo>
                    <a:pt x="1" y="777"/>
                    <a:pt x="223" y="999"/>
                    <a:pt x="500" y="999"/>
                  </a:cubicBezTo>
                  <a:cubicBezTo>
                    <a:pt x="777" y="999"/>
                    <a:pt x="999" y="777"/>
                    <a:pt x="999" y="500"/>
                  </a:cubicBezTo>
                  <a:cubicBezTo>
                    <a:pt x="999" y="222"/>
                    <a:pt x="777" y="0"/>
                    <a:pt x="500"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1"/>
          <p:cNvGrpSpPr/>
          <p:nvPr/>
        </p:nvGrpSpPr>
        <p:grpSpPr>
          <a:xfrm>
            <a:off x="4776350" y="1728120"/>
            <a:ext cx="1314377" cy="482094"/>
            <a:chOff x="4776350" y="1692025"/>
            <a:chExt cx="1314377" cy="482094"/>
          </a:xfrm>
        </p:grpSpPr>
        <p:sp>
          <p:nvSpPr>
            <p:cNvPr id="357" name="Google Shape;357;p31"/>
            <p:cNvSpPr/>
            <p:nvPr/>
          </p:nvSpPr>
          <p:spPr>
            <a:xfrm>
              <a:off x="5195459" y="1692025"/>
              <a:ext cx="492273" cy="482094"/>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5377513" y="1860017"/>
              <a:ext cx="42768" cy="146115"/>
            </a:xfrm>
            <a:custGeom>
              <a:avLst/>
              <a:gdLst/>
              <a:ahLst/>
              <a:cxnLst/>
              <a:rect l="l" t="t" r="r" b="b"/>
              <a:pathLst>
                <a:path w="958" h="3273" extrusionOk="0">
                  <a:moveTo>
                    <a:pt x="0" y="0"/>
                  </a:moveTo>
                  <a:lnTo>
                    <a:pt x="0" y="3273"/>
                  </a:lnTo>
                  <a:lnTo>
                    <a:pt x="958" y="3273"/>
                  </a:lnTo>
                  <a:lnTo>
                    <a:pt x="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5458629" y="1860017"/>
              <a:ext cx="43393" cy="146115"/>
            </a:xfrm>
            <a:custGeom>
              <a:avLst/>
              <a:gdLst/>
              <a:ahLst/>
              <a:cxnLst/>
              <a:rect l="l" t="t" r="r" b="b"/>
              <a:pathLst>
                <a:path w="972" h="3273" extrusionOk="0">
                  <a:moveTo>
                    <a:pt x="0" y="0"/>
                  </a:moveTo>
                  <a:lnTo>
                    <a:pt x="0" y="3273"/>
                  </a:lnTo>
                  <a:lnTo>
                    <a:pt x="971" y="3273"/>
                  </a:lnTo>
                  <a:lnTo>
                    <a:pt x="9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5829434" y="1802383"/>
              <a:ext cx="261293" cy="261337"/>
            </a:xfrm>
            <a:custGeom>
              <a:avLst/>
              <a:gdLst/>
              <a:ahLst/>
              <a:cxnLst/>
              <a:rect l="l" t="t" r="r" b="b"/>
              <a:pathLst>
                <a:path w="5853" h="5854" extrusionOk="0">
                  <a:moveTo>
                    <a:pt x="2927" y="1"/>
                  </a:moveTo>
                  <a:cubicBezTo>
                    <a:pt x="1319" y="1"/>
                    <a:pt x="1" y="1319"/>
                    <a:pt x="1" y="2928"/>
                  </a:cubicBezTo>
                  <a:cubicBezTo>
                    <a:pt x="1" y="4550"/>
                    <a:pt x="1319" y="5853"/>
                    <a:pt x="2927" y="5853"/>
                  </a:cubicBezTo>
                  <a:cubicBezTo>
                    <a:pt x="4549" y="5853"/>
                    <a:pt x="5853" y="4550"/>
                    <a:pt x="5853" y="2928"/>
                  </a:cubicBezTo>
                  <a:cubicBezTo>
                    <a:pt x="5853" y="1319"/>
                    <a:pt x="4549" y="1"/>
                    <a:pt x="2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5931622" y="1905151"/>
              <a:ext cx="48928" cy="56428"/>
            </a:xfrm>
            <a:custGeom>
              <a:avLst/>
              <a:gdLst/>
              <a:ahLst/>
              <a:cxnLst/>
              <a:rect l="l" t="t" r="r" b="b"/>
              <a:pathLst>
                <a:path w="1096" h="1264" extrusionOk="0">
                  <a:moveTo>
                    <a:pt x="0" y="1"/>
                  </a:moveTo>
                  <a:lnTo>
                    <a:pt x="0" y="1263"/>
                  </a:lnTo>
                  <a:lnTo>
                    <a:pt x="1095" y="626"/>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5980506" y="1905151"/>
              <a:ext cx="8125" cy="55803"/>
            </a:xfrm>
            <a:custGeom>
              <a:avLst/>
              <a:gdLst/>
              <a:ahLst/>
              <a:cxnLst/>
              <a:rect l="l" t="t" r="r" b="b"/>
              <a:pathLst>
                <a:path w="182" h="1250" extrusionOk="0">
                  <a:moveTo>
                    <a:pt x="0" y="1"/>
                  </a:moveTo>
                  <a:lnTo>
                    <a:pt x="0" y="1249"/>
                  </a:lnTo>
                  <a:lnTo>
                    <a:pt x="181" y="1249"/>
                  </a:lnTo>
                  <a:lnTo>
                    <a:pt x="1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4776350" y="1802383"/>
              <a:ext cx="260668" cy="261337"/>
            </a:xfrm>
            <a:custGeom>
              <a:avLst/>
              <a:gdLst/>
              <a:ahLst/>
              <a:cxnLst/>
              <a:rect l="l" t="t" r="r" b="b"/>
              <a:pathLst>
                <a:path w="5839" h="5854" extrusionOk="0">
                  <a:moveTo>
                    <a:pt x="2913" y="1"/>
                  </a:moveTo>
                  <a:cubicBezTo>
                    <a:pt x="1304" y="1"/>
                    <a:pt x="1" y="1319"/>
                    <a:pt x="1" y="2928"/>
                  </a:cubicBezTo>
                  <a:cubicBezTo>
                    <a:pt x="1" y="4550"/>
                    <a:pt x="1304" y="5853"/>
                    <a:pt x="2913" y="5853"/>
                  </a:cubicBezTo>
                  <a:cubicBezTo>
                    <a:pt x="4535" y="5853"/>
                    <a:pt x="5839" y="4550"/>
                    <a:pt x="5839" y="2928"/>
                  </a:cubicBezTo>
                  <a:cubicBezTo>
                    <a:pt x="5839" y="1319"/>
                    <a:pt x="4535" y="1"/>
                    <a:pt x="2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4885904" y="1905151"/>
              <a:ext cx="49017" cy="56428"/>
            </a:xfrm>
            <a:custGeom>
              <a:avLst/>
              <a:gdLst/>
              <a:ahLst/>
              <a:cxnLst/>
              <a:rect l="l" t="t" r="r" b="b"/>
              <a:pathLst>
                <a:path w="1098" h="1264" extrusionOk="0">
                  <a:moveTo>
                    <a:pt x="1097" y="1"/>
                  </a:moveTo>
                  <a:lnTo>
                    <a:pt x="1" y="626"/>
                  </a:lnTo>
                  <a:lnTo>
                    <a:pt x="1097" y="1263"/>
                  </a:lnTo>
                  <a:lnTo>
                    <a:pt x="109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4878493" y="1905151"/>
              <a:ext cx="7455" cy="55803"/>
            </a:xfrm>
            <a:custGeom>
              <a:avLst/>
              <a:gdLst/>
              <a:ahLst/>
              <a:cxnLst/>
              <a:rect l="l" t="t" r="r" b="b"/>
              <a:pathLst>
                <a:path w="167" h="1250" extrusionOk="0">
                  <a:moveTo>
                    <a:pt x="1" y="1"/>
                  </a:moveTo>
                  <a:lnTo>
                    <a:pt x="1" y="1249"/>
                  </a:lnTo>
                  <a:lnTo>
                    <a:pt x="167" y="1249"/>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31"/>
          <p:cNvGrpSpPr/>
          <p:nvPr/>
        </p:nvGrpSpPr>
        <p:grpSpPr>
          <a:xfrm>
            <a:off x="723837" y="552000"/>
            <a:ext cx="1244188" cy="1640915"/>
            <a:chOff x="723837" y="552000"/>
            <a:chExt cx="1244188" cy="1640915"/>
          </a:xfrm>
        </p:grpSpPr>
        <p:sp>
          <p:nvSpPr>
            <p:cNvPr id="367" name="Google Shape;367;p31"/>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31"/>
            <p:cNvGrpSpPr/>
            <p:nvPr/>
          </p:nvGrpSpPr>
          <p:grpSpPr>
            <a:xfrm>
              <a:off x="729630" y="1968358"/>
              <a:ext cx="255615" cy="224557"/>
              <a:chOff x="6184139" y="1980808"/>
              <a:chExt cx="451696" cy="396814"/>
            </a:xfrm>
          </p:grpSpPr>
          <p:sp>
            <p:nvSpPr>
              <p:cNvPr id="371" name="Google Shape;371;p31"/>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31"/>
            <p:cNvGrpSpPr/>
            <p:nvPr/>
          </p:nvGrpSpPr>
          <p:grpSpPr>
            <a:xfrm>
              <a:off x="729630" y="975085"/>
              <a:ext cx="255615" cy="254967"/>
              <a:chOff x="6184139" y="1220827"/>
              <a:chExt cx="451696" cy="450552"/>
            </a:xfrm>
          </p:grpSpPr>
          <p:sp>
            <p:nvSpPr>
              <p:cNvPr id="374" name="Google Shape;374;p31"/>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31"/>
            <p:cNvGrpSpPr/>
            <p:nvPr/>
          </p:nvGrpSpPr>
          <p:grpSpPr>
            <a:xfrm>
              <a:off x="723837" y="1482615"/>
              <a:ext cx="267223" cy="233165"/>
              <a:chOff x="6908262" y="1240186"/>
              <a:chExt cx="472209" cy="412024"/>
            </a:xfrm>
          </p:grpSpPr>
          <p:sp>
            <p:nvSpPr>
              <p:cNvPr id="378" name="Google Shape;378;p31"/>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31"/>
            <p:cNvSpPr txBox="1"/>
            <p:nvPr/>
          </p:nvSpPr>
          <p:spPr>
            <a:xfrm>
              <a:off x="1085175" y="1029513"/>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Search</a:t>
              </a:r>
              <a:endParaRPr sz="1100">
                <a:solidFill>
                  <a:schemeClr val="dk1"/>
                </a:solidFill>
                <a:latin typeface="Lexend Deca"/>
                <a:ea typeface="Lexend Deca"/>
                <a:cs typeface="Lexend Deca"/>
                <a:sym typeface="Lexend Deca"/>
              </a:endParaRPr>
            </a:p>
          </p:txBody>
        </p:sp>
        <p:sp>
          <p:nvSpPr>
            <p:cNvPr id="387" name="Google Shape;387;p31"/>
            <p:cNvSpPr txBox="1"/>
            <p:nvPr/>
          </p:nvSpPr>
          <p:spPr>
            <a:xfrm>
              <a:off x="1085175" y="1526138"/>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Home</a:t>
              </a:r>
              <a:endParaRPr sz="1100">
                <a:solidFill>
                  <a:schemeClr val="dk1"/>
                </a:solidFill>
                <a:latin typeface="Lexend Deca"/>
                <a:ea typeface="Lexend Deca"/>
                <a:cs typeface="Lexend Deca"/>
                <a:sym typeface="Lexend Deca"/>
              </a:endParaRPr>
            </a:p>
          </p:txBody>
        </p:sp>
        <p:sp>
          <p:nvSpPr>
            <p:cNvPr id="388" name="Google Shape;388;p31"/>
            <p:cNvSpPr txBox="1"/>
            <p:nvPr/>
          </p:nvSpPr>
          <p:spPr>
            <a:xfrm>
              <a:off x="1085175" y="2007575"/>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Library</a:t>
              </a:r>
              <a:endParaRPr sz="1100">
                <a:solidFill>
                  <a:schemeClr val="dk1"/>
                </a:solidFill>
                <a:latin typeface="Lexend Deca"/>
                <a:ea typeface="Lexend Deca"/>
                <a:cs typeface="Lexend Deca"/>
                <a:sym typeface="Lexend Deca"/>
              </a:endParaRPr>
            </a:p>
          </p:txBody>
        </p:sp>
        <p:cxnSp>
          <p:nvCxnSpPr>
            <p:cNvPr id="389" name="Google Shape;389;p31"/>
            <p:cNvCxnSpPr/>
            <p:nvPr/>
          </p:nvCxnSpPr>
          <p:spPr>
            <a:xfrm>
              <a:off x="729625" y="1355100"/>
              <a:ext cx="1238400" cy="0"/>
            </a:xfrm>
            <a:prstGeom prst="straightConnector1">
              <a:avLst/>
            </a:prstGeom>
            <a:noFill/>
            <a:ln w="9525" cap="flat" cmpd="sng">
              <a:solidFill>
                <a:schemeClr val="dk1"/>
              </a:solidFill>
              <a:prstDash val="solid"/>
              <a:round/>
              <a:headEnd type="none" w="med" len="med"/>
              <a:tailEnd type="none" w="med" len="med"/>
            </a:ln>
          </p:spPr>
        </p:cxnSp>
        <p:cxnSp>
          <p:nvCxnSpPr>
            <p:cNvPr id="390" name="Google Shape;390;p31"/>
            <p:cNvCxnSpPr/>
            <p:nvPr/>
          </p:nvCxnSpPr>
          <p:spPr>
            <a:xfrm>
              <a:off x="729625" y="1845525"/>
              <a:ext cx="1238400" cy="0"/>
            </a:xfrm>
            <a:prstGeom prst="straightConnector1">
              <a:avLst/>
            </a:prstGeom>
            <a:noFill/>
            <a:ln w="9525" cap="flat" cmpd="sng">
              <a:solidFill>
                <a:schemeClr val="dk1"/>
              </a:solidFill>
              <a:prstDash val="solid"/>
              <a:round/>
              <a:headEnd type="none" w="med" len="med"/>
              <a:tailEnd type="none" w="med" len="med"/>
            </a:ln>
          </p:spPr>
        </p:cxnSp>
      </p:grpSp>
      <p:grpSp>
        <p:nvGrpSpPr>
          <p:cNvPr id="391" name="Google Shape;391;p31"/>
          <p:cNvGrpSpPr/>
          <p:nvPr/>
        </p:nvGrpSpPr>
        <p:grpSpPr>
          <a:xfrm>
            <a:off x="2465285" y="552003"/>
            <a:ext cx="599322" cy="250348"/>
            <a:chOff x="2465285" y="552003"/>
            <a:chExt cx="599322" cy="250348"/>
          </a:xfrm>
        </p:grpSpPr>
        <p:sp>
          <p:nvSpPr>
            <p:cNvPr id="392" name="Google Shape;392;p31"/>
            <p:cNvSpPr/>
            <p:nvPr/>
          </p:nvSpPr>
          <p:spPr>
            <a:xfrm>
              <a:off x="2465285"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2569277"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394" name="Google Shape;394;p31"/>
            <p:cNvSpPr/>
            <p:nvPr/>
          </p:nvSpPr>
          <p:spPr>
            <a:xfrm flipH="1">
              <a:off x="2808974"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flipH="1">
              <a:off x="2912966"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2"/>
          <p:cNvSpPr txBox="1">
            <a:spLocks noGrp="1"/>
          </p:cNvSpPr>
          <p:nvPr>
            <p:ph type="title"/>
          </p:nvPr>
        </p:nvSpPr>
        <p:spPr>
          <a:xfrm>
            <a:off x="1998350" y="540000"/>
            <a:ext cx="6425700" cy="4776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sz="4400" dirty="0"/>
              <a:t>Goal and Motivation</a:t>
            </a:r>
            <a:endParaRPr sz="4400" dirty="0"/>
          </a:p>
        </p:txBody>
      </p:sp>
      <p:sp>
        <p:nvSpPr>
          <p:cNvPr id="402" name="Google Shape;402;p32"/>
          <p:cNvSpPr txBox="1">
            <a:spLocks noGrp="1"/>
          </p:cNvSpPr>
          <p:nvPr>
            <p:ph type="body" idx="1"/>
          </p:nvPr>
        </p:nvSpPr>
        <p:spPr>
          <a:xfrm>
            <a:off x="1379968" y="1725444"/>
            <a:ext cx="7166562" cy="2096058"/>
          </a:xfrm>
          <a:prstGeom prst="rect">
            <a:avLst/>
          </a:prstGeom>
        </p:spPr>
        <p:txBody>
          <a:bodyPr spcFirstLastPara="1" wrap="square" lIns="91425" tIns="0" rIns="91425" bIns="0" anchor="t" anchorCtr="0">
            <a:noAutofit/>
          </a:bodyPr>
          <a:lstStyle/>
          <a:p>
            <a:pPr marL="0" lvl="0" indent="0" algn="ctr" rtl="0">
              <a:spcBef>
                <a:spcPts val="0"/>
              </a:spcBef>
              <a:spcAft>
                <a:spcPts val="0"/>
              </a:spcAft>
              <a:buNone/>
            </a:pPr>
            <a:r>
              <a:rPr lang="en-US" sz="2200" dirty="0"/>
              <a:t>What characteristic of a song most influences the valence, the emotion, of a song?</a:t>
            </a:r>
          </a:p>
          <a:p>
            <a:pPr marL="0" lvl="0" indent="0" algn="ctr" rtl="0">
              <a:spcBef>
                <a:spcPts val="0"/>
              </a:spcBef>
              <a:spcAft>
                <a:spcPts val="0"/>
              </a:spcAft>
              <a:buNone/>
            </a:pPr>
            <a:endParaRPr lang="en-US" sz="2200" dirty="0"/>
          </a:p>
          <a:p>
            <a:pPr marL="0" lvl="0" indent="0" algn="ctr" rtl="0">
              <a:spcBef>
                <a:spcPts val="0"/>
              </a:spcBef>
              <a:spcAft>
                <a:spcPts val="0"/>
              </a:spcAft>
              <a:buNone/>
            </a:pPr>
            <a:endParaRPr lang="en-US" sz="2200" dirty="0"/>
          </a:p>
          <a:p>
            <a:pPr marL="0" lvl="0" indent="0" algn="ctr" rtl="0">
              <a:spcBef>
                <a:spcPts val="0"/>
              </a:spcBef>
              <a:spcAft>
                <a:spcPts val="0"/>
              </a:spcAft>
              <a:buNone/>
            </a:pPr>
            <a:endParaRPr lang="en-US" sz="2200" dirty="0"/>
          </a:p>
          <a:p>
            <a:pPr marL="0" lvl="0" indent="0" algn="ctr" rtl="0">
              <a:spcBef>
                <a:spcPts val="0"/>
              </a:spcBef>
              <a:spcAft>
                <a:spcPts val="0"/>
              </a:spcAft>
              <a:buNone/>
            </a:pPr>
            <a:endParaRPr lang="en-US" sz="2200" dirty="0"/>
          </a:p>
          <a:p>
            <a:pPr marL="0" lvl="0" indent="0" algn="ctr" rtl="0">
              <a:spcBef>
                <a:spcPts val="0"/>
              </a:spcBef>
              <a:spcAft>
                <a:spcPts val="0"/>
              </a:spcAft>
              <a:buNone/>
            </a:pPr>
            <a:endParaRPr lang="en-US" sz="2200" dirty="0"/>
          </a:p>
          <a:p>
            <a:pPr marL="0" lvl="0" indent="0" algn="ctr" rtl="0">
              <a:spcBef>
                <a:spcPts val="0"/>
              </a:spcBef>
              <a:spcAft>
                <a:spcPts val="0"/>
              </a:spcAft>
              <a:buNone/>
            </a:pPr>
            <a:endParaRPr sz="2200" dirty="0"/>
          </a:p>
        </p:txBody>
      </p:sp>
      <p:grpSp>
        <p:nvGrpSpPr>
          <p:cNvPr id="403" name="Google Shape;403;p32"/>
          <p:cNvGrpSpPr/>
          <p:nvPr/>
        </p:nvGrpSpPr>
        <p:grpSpPr>
          <a:xfrm>
            <a:off x="723837" y="552000"/>
            <a:ext cx="1218671" cy="1640915"/>
            <a:chOff x="723837" y="552000"/>
            <a:chExt cx="1218671" cy="1640915"/>
          </a:xfrm>
        </p:grpSpPr>
        <p:sp>
          <p:nvSpPr>
            <p:cNvPr id="404" name="Google Shape;404;p32"/>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1379968"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1483960"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409" name="Google Shape;409;p32"/>
            <p:cNvSpPr/>
            <p:nvPr/>
          </p:nvSpPr>
          <p:spPr>
            <a:xfrm flipH="1">
              <a:off x="1686874"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flipH="1">
              <a:off x="1790866"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nvGrpSpPr>
            <p:cNvPr id="411" name="Google Shape;411;p32"/>
            <p:cNvGrpSpPr/>
            <p:nvPr/>
          </p:nvGrpSpPr>
          <p:grpSpPr>
            <a:xfrm>
              <a:off x="729630" y="1968358"/>
              <a:ext cx="255615" cy="224557"/>
              <a:chOff x="6184139" y="1980808"/>
              <a:chExt cx="451696" cy="396814"/>
            </a:xfrm>
          </p:grpSpPr>
          <p:sp>
            <p:nvSpPr>
              <p:cNvPr id="412" name="Google Shape;412;p32"/>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32"/>
            <p:cNvGrpSpPr/>
            <p:nvPr/>
          </p:nvGrpSpPr>
          <p:grpSpPr>
            <a:xfrm>
              <a:off x="729630" y="975085"/>
              <a:ext cx="255615" cy="254967"/>
              <a:chOff x="6184139" y="1220827"/>
              <a:chExt cx="451696" cy="450552"/>
            </a:xfrm>
          </p:grpSpPr>
          <p:sp>
            <p:nvSpPr>
              <p:cNvPr id="415" name="Google Shape;415;p32"/>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32"/>
            <p:cNvGrpSpPr/>
            <p:nvPr/>
          </p:nvGrpSpPr>
          <p:grpSpPr>
            <a:xfrm>
              <a:off x="723837" y="1482615"/>
              <a:ext cx="267223" cy="233165"/>
              <a:chOff x="6908262" y="1240186"/>
              <a:chExt cx="472209" cy="412024"/>
            </a:xfrm>
          </p:grpSpPr>
          <p:sp>
            <p:nvSpPr>
              <p:cNvPr id="419" name="Google Shape;419;p32"/>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7" name="Google Shape;427;p32"/>
            <p:cNvCxnSpPr/>
            <p:nvPr/>
          </p:nvCxnSpPr>
          <p:spPr>
            <a:xfrm>
              <a:off x="729625" y="1355100"/>
              <a:ext cx="255600" cy="0"/>
            </a:xfrm>
            <a:prstGeom prst="straightConnector1">
              <a:avLst/>
            </a:prstGeom>
            <a:noFill/>
            <a:ln w="9525" cap="flat" cmpd="sng">
              <a:solidFill>
                <a:schemeClr val="dk1"/>
              </a:solidFill>
              <a:prstDash val="solid"/>
              <a:round/>
              <a:headEnd type="none" w="med" len="med"/>
              <a:tailEnd type="none" w="med" len="med"/>
            </a:ln>
          </p:spPr>
        </p:cxnSp>
        <p:cxnSp>
          <p:nvCxnSpPr>
            <p:cNvPr id="428" name="Google Shape;428;p32"/>
            <p:cNvCxnSpPr/>
            <p:nvPr/>
          </p:nvCxnSpPr>
          <p:spPr>
            <a:xfrm>
              <a:off x="729625" y="1845525"/>
              <a:ext cx="255600" cy="0"/>
            </a:xfrm>
            <a:prstGeom prst="straightConnector1">
              <a:avLst/>
            </a:prstGeom>
            <a:noFill/>
            <a:ln w="9525" cap="flat" cmpd="sng">
              <a:solidFill>
                <a:schemeClr val="dk1"/>
              </a:solidFill>
              <a:prstDash val="solid"/>
              <a:round/>
              <a:headEnd type="none" w="med" len="med"/>
              <a:tailEnd type="none" w="med" len="med"/>
            </a:ln>
          </p:spPr>
        </p:cxnSp>
      </p:grpSp>
      <p:sp>
        <p:nvSpPr>
          <p:cNvPr id="431" name="Google Shape;431;p32"/>
          <p:cNvSpPr/>
          <p:nvPr/>
        </p:nvSpPr>
        <p:spPr>
          <a:xfrm>
            <a:off x="4036371" y="2732784"/>
            <a:ext cx="1021200" cy="1021500"/>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437" name="Google Shape;437;p32"/>
          <p:cNvGrpSpPr/>
          <p:nvPr/>
        </p:nvGrpSpPr>
        <p:grpSpPr>
          <a:xfrm>
            <a:off x="4341558" y="3112196"/>
            <a:ext cx="410826" cy="262675"/>
            <a:chOff x="7652841" y="3500626"/>
            <a:chExt cx="451706" cy="288813"/>
          </a:xfrm>
        </p:grpSpPr>
        <p:sp>
          <p:nvSpPr>
            <p:cNvPr id="438" name="Google Shape;438;p32"/>
            <p:cNvSpPr/>
            <p:nvPr/>
          </p:nvSpPr>
          <p:spPr>
            <a:xfrm>
              <a:off x="7727561" y="3500626"/>
              <a:ext cx="299637" cy="288813"/>
            </a:xfrm>
            <a:custGeom>
              <a:avLst/>
              <a:gdLst/>
              <a:ahLst/>
              <a:cxnLst/>
              <a:rect l="l" t="t" r="r" b="b"/>
              <a:pathLst>
                <a:path w="6284" h="6057" extrusionOk="0">
                  <a:moveTo>
                    <a:pt x="4397" y="426"/>
                  </a:moveTo>
                  <a:lnTo>
                    <a:pt x="4397" y="939"/>
                  </a:lnTo>
                  <a:lnTo>
                    <a:pt x="2885" y="1397"/>
                  </a:lnTo>
                  <a:lnTo>
                    <a:pt x="2885" y="870"/>
                  </a:lnTo>
                  <a:lnTo>
                    <a:pt x="4397" y="426"/>
                  </a:lnTo>
                  <a:close/>
                  <a:moveTo>
                    <a:pt x="4105" y="2548"/>
                  </a:moveTo>
                  <a:cubicBezTo>
                    <a:pt x="4272" y="2548"/>
                    <a:pt x="4397" y="2686"/>
                    <a:pt x="4397" y="2839"/>
                  </a:cubicBezTo>
                  <a:cubicBezTo>
                    <a:pt x="4397" y="3006"/>
                    <a:pt x="4272" y="3130"/>
                    <a:pt x="4105" y="3130"/>
                  </a:cubicBezTo>
                  <a:lnTo>
                    <a:pt x="3842" y="3130"/>
                  </a:lnTo>
                  <a:cubicBezTo>
                    <a:pt x="3689" y="3130"/>
                    <a:pt x="3551" y="3006"/>
                    <a:pt x="3551" y="2839"/>
                  </a:cubicBezTo>
                  <a:cubicBezTo>
                    <a:pt x="3551" y="2686"/>
                    <a:pt x="3689" y="2548"/>
                    <a:pt x="3842" y="2548"/>
                  </a:cubicBezTo>
                  <a:close/>
                  <a:moveTo>
                    <a:pt x="2234" y="2936"/>
                  </a:moveTo>
                  <a:cubicBezTo>
                    <a:pt x="2386" y="2936"/>
                    <a:pt x="2524" y="3061"/>
                    <a:pt x="2524" y="3228"/>
                  </a:cubicBezTo>
                  <a:cubicBezTo>
                    <a:pt x="2524" y="3380"/>
                    <a:pt x="2386" y="3518"/>
                    <a:pt x="2234" y="3518"/>
                  </a:cubicBezTo>
                  <a:lnTo>
                    <a:pt x="1970" y="3518"/>
                  </a:lnTo>
                  <a:cubicBezTo>
                    <a:pt x="1803" y="3518"/>
                    <a:pt x="1665" y="3380"/>
                    <a:pt x="1665" y="3228"/>
                  </a:cubicBezTo>
                  <a:cubicBezTo>
                    <a:pt x="1665" y="3061"/>
                    <a:pt x="1803" y="2936"/>
                    <a:pt x="1970" y="2936"/>
                  </a:cubicBezTo>
                  <a:close/>
                  <a:moveTo>
                    <a:pt x="4590" y="0"/>
                  </a:moveTo>
                  <a:cubicBezTo>
                    <a:pt x="4572" y="0"/>
                    <a:pt x="4554" y="4"/>
                    <a:pt x="4536" y="10"/>
                  </a:cubicBezTo>
                  <a:lnTo>
                    <a:pt x="2650" y="551"/>
                  </a:lnTo>
                  <a:cubicBezTo>
                    <a:pt x="2580" y="565"/>
                    <a:pt x="2524" y="648"/>
                    <a:pt x="2524" y="731"/>
                  </a:cubicBezTo>
                  <a:lnTo>
                    <a:pt x="2524" y="745"/>
                  </a:lnTo>
                  <a:cubicBezTo>
                    <a:pt x="2302" y="662"/>
                    <a:pt x="2081" y="620"/>
                    <a:pt x="1845" y="620"/>
                  </a:cubicBezTo>
                  <a:cubicBezTo>
                    <a:pt x="819" y="620"/>
                    <a:pt x="0" y="1438"/>
                    <a:pt x="0" y="2451"/>
                  </a:cubicBezTo>
                  <a:cubicBezTo>
                    <a:pt x="0" y="2978"/>
                    <a:pt x="222" y="3491"/>
                    <a:pt x="625" y="3838"/>
                  </a:cubicBezTo>
                  <a:lnTo>
                    <a:pt x="3010" y="6001"/>
                  </a:lnTo>
                  <a:cubicBezTo>
                    <a:pt x="3051" y="6029"/>
                    <a:pt x="3093" y="6057"/>
                    <a:pt x="3135" y="6057"/>
                  </a:cubicBezTo>
                  <a:cubicBezTo>
                    <a:pt x="3190" y="6057"/>
                    <a:pt x="3232" y="6029"/>
                    <a:pt x="3260" y="6001"/>
                  </a:cubicBezTo>
                  <a:lnTo>
                    <a:pt x="4009" y="5321"/>
                  </a:lnTo>
                  <a:cubicBezTo>
                    <a:pt x="4092" y="5266"/>
                    <a:pt x="4092" y="5141"/>
                    <a:pt x="4022" y="5072"/>
                  </a:cubicBezTo>
                  <a:cubicBezTo>
                    <a:pt x="3986" y="5028"/>
                    <a:pt x="3939" y="5007"/>
                    <a:pt x="3890" y="5007"/>
                  </a:cubicBezTo>
                  <a:cubicBezTo>
                    <a:pt x="3845" y="5007"/>
                    <a:pt x="3799" y="5025"/>
                    <a:pt x="3759" y="5058"/>
                  </a:cubicBezTo>
                  <a:lnTo>
                    <a:pt x="3135" y="5613"/>
                  </a:lnTo>
                  <a:lnTo>
                    <a:pt x="888" y="3574"/>
                  </a:lnTo>
                  <a:cubicBezTo>
                    <a:pt x="875" y="3574"/>
                    <a:pt x="875" y="3574"/>
                    <a:pt x="875" y="3561"/>
                  </a:cubicBezTo>
                  <a:cubicBezTo>
                    <a:pt x="555" y="3283"/>
                    <a:pt x="361" y="2880"/>
                    <a:pt x="361" y="2451"/>
                  </a:cubicBezTo>
                  <a:cubicBezTo>
                    <a:pt x="361" y="1647"/>
                    <a:pt x="1027" y="981"/>
                    <a:pt x="1845" y="981"/>
                  </a:cubicBezTo>
                  <a:cubicBezTo>
                    <a:pt x="2081" y="981"/>
                    <a:pt x="2317" y="1037"/>
                    <a:pt x="2524" y="1147"/>
                  </a:cubicBezTo>
                  <a:lnTo>
                    <a:pt x="2524" y="2631"/>
                  </a:lnTo>
                  <a:cubicBezTo>
                    <a:pt x="2428" y="2590"/>
                    <a:pt x="2330" y="2562"/>
                    <a:pt x="2234" y="2562"/>
                  </a:cubicBezTo>
                  <a:lnTo>
                    <a:pt x="1970" y="2562"/>
                  </a:lnTo>
                  <a:cubicBezTo>
                    <a:pt x="1596" y="2562"/>
                    <a:pt x="1304" y="2853"/>
                    <a:pt x="1304" y="3228"/>
                  </a:cubicBezTo>
                  <a:cubicBezTo>
                    <a:pt x="1304" y="3588"/>
                    <a:pt x="1596" y="3879"/>
                    <a:pt x="1970" y="3879"/>
                  </a:cubicBezTo>
                  <a:lnTo>
                    <a:pt x="2234" y="3879"/>
                  </a:lnTo>
                  <a:cubicBezTo>
                    <a:pt x="2594" y="3879"/>
                    <a:pt x="2885" y="3588"/>
                    <a:pt x="2885" y="3228"/>
                  </a:cubicBezTo>
                  <a:lnTo>
                    <a:pt x="2885" y="1771"/>
                  </a:lnTo>
                  <a:lnTo>
                    <a:pt x="4397" y="1327"/>
                  </a:lnTo>
                  <a:lnTo>
                    <a:pt x="4397" y="2243"/>
                  </a:lnTo>
                  <a:cubicBezTo>
                    <a:pt x="4314" y="2201"/>
                    <a:pt x="4216" y="2187"/>
                    <a:pt x="4105" y="2187"/>
                  </a:cubicBezTo>
                  <a:lnTo>
                    <a:pt x="3842" y="2187"/>
                  </a:lnTo>
                  <a:cubicBezTo>
                    <a:pt x="3482" y="2187"/>
                    <a:pt x="3190" y="2479"/>
                    <a:pt x="3190" y="2839"/>
                  </a:cubicBezTo>
                  <a:cubicBezTo>
                    <a:pt x="3190" y="3200"/>
                    <a:pt x="3482" y="3505"/>
                    <a:pt x="3842" y="3505"/>
                  </a:cubicBezTo>
                  <a:lnTo>
                    <a:pt x="4105" y="3505"/>
                  </a:lnTo>
                  <a:cubicBezTo>
                    <a:pt x="4480" y="3505"/>
                    <a:pt x="4771" y="3200"/>
                    <a:pt x="4771" y="2839"/>
                  </a:cubicBezTo>
                  <a:lnTo>
                    <a:pt x="4771" y="1022"/>
                  </a:lnTo>
                  <a:cubicBezTo>
                    <a:pt x="5063" y="1092"/>
                    <a:pt x="5326" y="1244"/>
                    <a:pt x="5520" y="1466"/>
                  </a:cubicBezTo>
                  <a:cubicBezTo>
                    <a:pt x="5769" y="1730"/>
                    <a:pt x="5908" y="2091"/>
                    <a:pt x="5908" y="2451"/>
                  </a:cubicBezTo>
                  <a:cubicBezTo>
                    <a:pt x="5908" y="2880"/>
                    <a:pt x="5728" y="3283"/>
                    <a:pt x="5409" y="3561"/>
                  </a:cubicBezTo>
                  <a:cubicBezTo>
                    <a:pt x="5409" y="3574"/>
                    <a:pt x="5396" y="3574"/>
                    <a:pt x="5396" y="3574"/>
                  </a:cubicBezTo>
                  <a:lnTo>
                    <a:pt x="4952" y="3977"/>
                  </a:lnTo>
                  <a:cubicBezTo>
                    <a:pt x="4882" y="4045"/>
                    <a:pt x="4882" y="4156"/>
                    <a:pt x="4937" y="4239"/>
                  </a:cubicBezTo>
                  <a:cubicBezTo>
                    <a:pt x="4976" y="4278"/>
                    <a:pt x="5031" y="4299"/>
                    <a:pt x="5084" y="4299"/>
                  </a:cubicBezTo>
                  <a:cubicBezTo>
                    <a:pt x="5127" y="4299"/>
                    <a:pt x="5170" y="4285"/>
                    <a:pt x="5201" y="4254"/>
                  </a:cubicBezTo>
                  <a:lnTo>
                    <a:pt x="5658" y="3838"/>
                  </a:lnTo>
                  <a:cubicBezTo>
                    <a:pt x="6061" y="3491"/>
                    <a:pt x="6283" y="2991"/>
                    <a:pt x="6283" y="2464"/>
                  </a:cubicBezTo>
                  <a:cubicBezTo>
                    <a:pt x="6283" y="1993"/>
                    <a:pt x="6102" y="1549"/>
                    <a:pt x="5797" y="1216"/>
                  </a:cubicBezTo>
                  <a:cubicBezTo>
                    <a:pt x="5520" y="911"/>
                    <a:pt x="5159" y="717"/>
                    <a:pt x="4771" y="648"/>
                  </a:cubicBezTo>
                  <a:lnTo>
                    <a:pt x="4771" y="190"/>
                  </a:lnTo>
                  <a:cubicBezTo>
                    <a:pt x="4771" y="86"/>
                    <a:pt x="4684" y="0"/>
                    <a:pt x="4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8038363" y="3565667"/>
              <a:ext cx="31757" cy="101993"/>
            </a:xfrm>
            <a:custGeom>
              <a:avLst/>
              <a:gdLst/>
              <a:ahLst/>
              <a:cxnLst/>
              <a:rect l="l" t="t" r="r" b="b"/>
              <a:pathLst>
                <a:path w="666" h="2139" extrusionOk="0">
                  <a:moveTo>
                    <a:pt x="205" y="0"/>
                  </a:moveTo>
                  <a:cubicBezTo>
                    <a:pt x="178" y="0"/>
                    <a:pt x="150" y="6"/>
                    <a:pt x="126" y="19"/>
                  </a:cubicBezTo>
                  <a:cubicBezTo>
                    <a:pt x="28" y="74"/>
                    <a:pt x="0" y="185"/>
                    <a:pt x="42" y="268"/>
                  </a:cubicBezTo>
                  <a:cubicBezTo>
                    <a:pt x="278" y="712"/>
                    <a:pt x="278" y="1433"/>
                    <a:pt x="42" y="1864"/>
                  </a:cubicBezTo>
                  <a:cubicBezTo>
                    <a:pt x="0" y="1960"/>
                    <a:pt x="28" y="2071"/>
                    <a:pt x="126" y="2113"/>
                  </a:cubicBezTo>
                  <a:cubicBezTo>
                    <a:pt x="152" y="2131"/>
                    <a:pt x="180" y="2138"/>
                    <a:pt x="209" y="2138"/>
                  </a:cubicBezTo>
                  <a:cubicBezTo>
                    <a:pt x="273" y="2138"/>
                    <a:pt x="337" y="2101"/>
                    <a:pt x="375" y="2043"/>
                  </a:cubicBezTo>
                  <a:cubicBezTo>
                    <a:pt x="666" y="1503"/>
                    <a:pt x="666" y="643"/>
                    <a:pt x="375" y="102"/>
                  </a:cubicBezTo>
                  <a:cubicBezTo>
                    <a:pt x="336" y="34"/>
                    <a:pt x="270"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8068785" y="3533576"/>
              <a:ext cx="35762" cy="166460"/>
            </a:xfrm>
            <a:custGeom>
              <a:avLst/>
              <a:gdLst/>
              <a:ahLst/>
              <a:cxnLst/>
              <a:rect l="l" t="t" r="r" b="b"/>
              <a:pathLst>
                <a:path w="750" h="3491" extrusionOk="0">
                  <a:moveTo>
                    <a:pt x="218" y="1"/>
                  </a:moveTo>
                  <a:cubicBezTo>
                    <a:pt x="187" y="1"/>
                    <a:pt x="156" y="9"/>
                    <a:pt x="126" y="26"/>
                  </a:cubicBezTo>
                  <a:cubicBezTo>
                    <a:pt x="42" y="68"/>
                    <a:pt x="0" y="179"/>
                    <a:pt x="56" y="276"/>
                  </a:cubicBezTo>
                  <a:cubicBezTo>
                    <a:pt x="264" y="664"/>
                    <a:pt x="375" y="1191"/>
                    <a:pt x="375" y="1746"/>
                  </a:cubicBezTo>
                  <a:cubicBezTo>
                    <a:pt x="375" y="2300"/>
                    <a:pt x="264" y="2827"/>
                    <a:pt x="56" y="3216"/>
                  </a:cubicBezTo>
                  <a:cubicBezTo>
                    <a:pt x="0" y="3313"/>
                    <a:pt x="42" y="3424"/>
                    <a:pt x="126" y="3465"/>
                  </a:cubicBezTo>
                  <a:cubicBezTo>
                    <a:pt x="156" y="3483"/>
                    <a:pt x="188" y="3491"/>
                    <a:pt x="219" y="3491"/>
                  </a:cubicBezTo>
                  <a:cubicBezTo>
                    <a:pt x="285" y="3491"/>
                    <a:pt x="346" y="3453"/>
                    <a:pt x="375" y="3397"/>
                  </a:cubicBezTo>
                  <a:cubicBezTo>
                    <a:pt x="610" y="2953"/>
                    <a:pt x="749" y="2370"/>
                    <a:pt x="749" y="1746"/>
                  </a:cubicBezTo>
                  <a:cubicBezTo>
                    <a:pt x="749" y="1122"/>
                    <a:pt x="610" y="540"/>
                    <a:pt x="375" y="96"/>
                  </a:cubicBezTo>
                  <a:cubicBezTo>
                    <a:pt x="346" y="39"/>
                    <a:pt x="285"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686554" y="3565667"/>
              <a:ext cx="31804" cy="101993"/>
            </a:xfrm>
            <a:custGeom>
              <a:avLst/>
              <a:gdLst/>
              <a:ahLst/>
              <a:cxnLst/>
              <a:rect l="l" t="t" r="r" b="b"/>
              <a:pathLst>
                <a:path w="667" h="2139" extrusionOk="0">
                  <a:moveTo>
                    <a:pt x="462" y="0"/>
                  </a:moveTo>
                  <a:cubicBezTo>
                    <a:pt x="397" y="0"/>
                    <a:pt x="331" y="34"/>
                    <a:pt x="292" y="102"/>
                  </a:cubicBezTo>
                  <a:cubicBezTo>
                    <a:pt x="1" y="643"/>
                    <a:pt x="1" y="1503"/>
                    <a:pt x="292" y="2043"/>
                  </a:cubicBezTo>
                  <a:cubicBezTo>
                    <a:pt x="330" y="2101"/>
                    <a:pt x="395" y="2138"/>
                    <a:pt x="458" y="2138"/>
                  </a:cubicBezTo>
                  <a:cubicBezTo>
                    <a:pt x="487" y="2138"/>
                    <a:pt x="516" y="2131"/>
                    <a:pt x="542" y="2113"/>
                  </a:cubicBezTo>
                  <a:cubicBezTo>
                    <a:pt x="638" y="2071"/>
                    <a:pt x="666" y="1960"/>
                    <a:pt x="611" y="1864"/>
                  </a:cubicBezTo>
                  <a:cubicBezTo>
                    <a:pt x="389" y="1433"/>
                    <a:pt x="389" y="712"/>
                    <a:pt x="611" y="268"/>
                  </a:cubicBezTo>
                  <a:cubicBezTo>
                    <a:pt x="666" y="185"/>
                    <a:pt x="638" y="74"/>
                    <a:pt x="542" y="19"/>
                  </a:cubicBezTo>
                  <a:cubicBezTo>
                    <a:pt x="517" y="6"/>
                    <a:pt x="490"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7652841" y="3533576"/>
              <a:ext cx="35762" cy="166603"/>
            </a:xfrm>
            <a:custGeom>
              <a:avLst/>
              <a:gdLst/>
              <a:ahLst/>
              <a:cxnLst/>
              <a:rect l="l" t="t" r="r" b="b"/>
              <a:pathLst>
                <a:path w="750" h="3494" extrusionOk="0">
                  <a:moveTo>
                    <a:pt x="532" y="1"/>
                  </a:moveTo>
                  <a:cubicBezTo>
                    <a:pt x="465" y="1"/>
                    <a:pt x="404" y="39"/>
                    <a:pt x="375" y="96"/>
                  </a:cubicBezTo>
                  <a:cubicBezTo>
                    <a:pt x="140" y="540"/>
                    <a:pt x="1" y="1122"/>
                    <a:pt x="1" y="1746"/>
                  </a:cubicBezTo>
                  <a:cubicBezTo>
                    <a:pt x="1" y="2370"/>
                    <a:pt x="140" y="2953"/>
                    <a:pt x="375" y="3397"/>
                  </a:cubicBezTo>
                  <a:cubicBezTo>
                    <a:pt x="402" y="3452"/>
                    <a:pt x="472" y="3493"/>
                    <a:pt x="541" y="3493"/>
                  </a:cubicBezTo>
                  <a:cubicBezTo>
                    <a:pt x="569" y="3493"/>
                    <a:pt x="597" y="3480"/>
                    <a:pt x="624" y="3465"/>
                  </a:cubicBezTo>
                  <a:cubicBezTo>
                    <a:pt x="708" y="3424"/>
                    <a:pt x="750" y="3313"/>
                    <a:pt x="694" y="3216"/>
                  </a:cubicBezTo>
                  <a:cubicBezTo>
                    <a:pt x="486" y="2827"/>
                    <a:pt x="375" y="2300"/>
                    <a:pt x="375" y="1746"/>
                  </a:cubicBezTo>
                  <a:cubicBezTo>
                    <a:pt x="375" y="1191"/>
                    <a:pt x="486" y="664"/>
                    <a:pt x="694" y="276"/>
                  </a:cubicBezTo>
                  <a:cubicBezTo>
                    <a:pt x="750" y="179"/>
                    <a:pt x="708" y="68"/>
                    <a:pt x="624" y="26"/>
                  </a:cubicBezTo>
                  <a:cubicBezTo>
                    <a:pt x="594" y="9"/>
                    <a:pt x="563" y="1"/>
                    <a:pt x="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931933" y="3713724"/>
              <a:ext cx="19168" cy="17643"/>
            </a:xfrm>
            <a:custGeom>
              <a:avLst/>
              <a:gdLst/>
              <a:ahLst/>
              <a:cxnLst/>
              <a:rect l="l" t="t" r="r" b="b"/>
              <a:pathLst>
                <a:path w="402" h="370" extrusionOk="0">
                  <a:moveTo>
                    <a:pt x="192" y="1"/>
                  </a:moveTo>
                  <a:cubicBezTo>
                    <a:pt x="111" y="1"/>
                    <a:pt x="37" y="63"/>
                    <a:pt x="13" y="145"/>
                  </a:cubicBezTo>
                  <a:cubicBezTo>
                    <a:pt x="0" y="242"/>
                    <a:pt x="69" y="340"/>
                    <a:pt x="167" y="367"/>
                  </a:cubicBezTo>
                  <a:cubicBezTo>
                    <a:pt x="175" y="368"/>
                    <a:pt x="183" y="369"/>
                    <a:pt x="191" y="369"/>
                  </a:cubicBezTo>
                  <a:cubicBezTo>
                    <a:pt x="279" y="369"/>
                    <a:pt x="362" y="304"/>
                    <a:pt x="374" y="214"/>
                  </a:cubicBezTo>
                  <a:cubicBezTo>
                    <a:pt x="402" y="118"/>
                    <a:pt x="333" y="20"/>
                    <a:pt x="235" y="7"/>
                  </a:cubicBezTo>
                  <a:cubicBezTo>
                    <a:pt x="221" y="3"/>
                    <a:pt x="206" y="1"/>
                    <a:pt x="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02;p32">
            <a:extLst>
              <a:ext uri="{FF2B5EF4-FFF2-40B4-BE49-F238E27FC236}">
                <a16:creationId xmlns:a16="http://schemas.microsoft.com/office/drawing/2014/main" id="{2E784E23-F982-CC0F-2082-1F21E29D75CC}"/>
              </a:ext>
            </a:extLst>
          </p:cNvPr>
          <p:cNvSpPr txBox="1">
            <a:spLocks/>
          </p:cNvSpPr>
          <p:nvPr/>
        </p:nvSpPr>
        <p:spPr>
          <a:xfrm>
            <a:off x="1257488" y="4027455"/>
            <a:ext cx="7166562" cy="495405"/>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Metrophobic"/>
              <a:buChar char="●"/>
              <a:defRPr sz="1600" b="0" i="0" u="none" strike="noStrike" cap="none">
                <a:solidFill>
                  <a:schemeClr val="dk1"/>
                </a:solidFill>
                <a:latin typeface="Metrophobic"/>
                <a:ea typeface="Metrophobic"/>
                <a:cs typeface="Metrophobic"/>
                <a:sym typeface="Metrophobic"/>
              </a:defRPr>
            </a:lvl1pPr>
            <a:lvl2pPr marL="914400" marR="0" lvl="1" indent="-330200" algn="l" rtl="0">
              <a:lnSpc>
                <a:spcPct val="100000"/>
              </a:lnSpc>
              <a:spcBef>
                <a:spcPts val="0"/>
              </a:spcBef>
              <a:spcAft>
                <a:spcPts val="0"/>
              </a:spcAft>
              <a:buClr>
                <a:schemeClr val="dk1"/>
              </a:buClr>
              <a:buSzPts val="1600"/>
              <a:buFont typeface="Metrophobic"/>
              <a:buChar char="○"/>
              <a:defRPr sz="1600" b="0" i="0" u="none" strike="noStrike" cap="none">
                <a:solidFill>
                  <a:schemeClr val="dk1"/>
                </a:solidFill>
                <a:latin typeface="Metrophobic"/>
                <a:ea typeface="Metrophobic"/>
                <a:cs typeface="Metrophobic"/>
                <a:sym typeface="Metrophobic"/>
              </a:defRPr>
            </a:lvl2pPr>
            <a:lvl3pPr marL="1371600" marR="0" lvl="2" indent="-330200" algn="l" rtl="0">
              <a:lnSpc>
                <a:spcPct val="100000"/>
              </a:lnSpc>
              <a:spcBef>
                <a:spcPts val="0"/>
              </a:spcBef>
              <a:spcAft>
                <a:spcPts val="0"/>
              </a:spcAft>
              <a:buClr>
                <a:schemeClr val="dk1"/>
              </a:buClr>
              <a:buSzPts val="1600"/>
              <a:buFont typeface="Metrophobic"/>
              <a:buChar char="■"/>
              <a:defRPr sz="1600" b="0" i="0" u="none" strike="noStrike" cap="none">
                <a:solidFill>
                  <a:schemeClr val="dk1"/>
                </a:solidFill>
                <a:latin typeface="Metrophobic"/>
                <a:ea typeface="Metrophobic"/>
                <a:cs typeface="Metrophobic"/>
                <a:sym typeface="Metrophobic"/>
              </a:defRPr>
            </a:lvl3pPr>
            <a:lvl4pPr marL="1828800" marR="0" lvl="3" indent="-330200" algn="l" rtl="0">
              <a:lnSpc>
                <a:spcPct val="100000"/>
              </a:lnSpc>
              <a:spcBef>
                <a:spcPts val="0"/>
              </a:spcBef>
              <a:spcAft>
                <a:spcPts val="0"/>
              </a:spcAft>
              <a:buClr>
                <a:schemeClr val="dk1"/>
              </a:buClr>
              <a:buSzPts val="1600"/>
              <a:buFont typeface="Metrophobic"/>
              <a:buChar char="●"/>
              <a:defRPr sz="1600" b="0" i="0" u="none" strike="noStrike" cap="none">
                <a:solidFill>
                  <a:schemeClr val="dk1"/>
                </a:solidFill>
                <a:latin typeface="Metrophobic"/>
                <a:ea typeface="Metrophobic"/>
                <a:cs typeface="Metrophobic"/>
                <a:sym typeface="Metrophobic"/>
              </a:defRPr>
            </a:lvl4pPr>
            <a:lvl5pPr marL="2286000" marR="0" lvl="4" indent="-330200" algn="l" rtl="0">
              <a:lnSpc>
                <a:spcPct val="100000"/>
              </a:lnSpc>
              <a:spcBef>
                <a:spcPts val="0"/>
              </a:spcBef>
              <a:spcAft>
                <a:spcPts val="0"/>
              </a:spcAft>
              <a:buClr>
                <a:schemeClr val="dk1"/>
              </a:buClr>
              <a:buSzPts val="1600"/>
              <a:buFont typeface="Metrophobic"/>
              <a:buChar char="○"/>
              <a:defRPr sz="1600" b="0" i="0" u="none" strike="noStrike" cap="none">
                <a:solidFill>
                  <a:schemeClr val="dk1"/>
                </a:solidFill>
                <a:latin typeface="Metrophobic"/>
                <a:ea typeface="Metrophobic"/>
                <a:cs typeface="Metrophobic"/>
                <a:sym typeface="Metrophobic"/>
              </a:defRPr>
            </a:lvl5pPr>
            <a:lvl6pPr marL="2743200" marR="0" lvl="5" indent="-330200" algn="l" rtl="0">
              <a:lnSpc>
                <a:spcPct val="100000"/>
              </a:lnSpc>
              <a:spcBef>
                <a:spcPts val="0"/>
              </a:spcBef>
              <a:spcAft>
                <a:spcPts val="0"/>
              </a:spcAft>
              <a:buClr>
                <a:schemeClr val="dk1"/>
              </a:buClr>
              <a:buSzPts val="1600"/>
              <a:buFont typeface="Metrophobic"/>
              <a:buChar char="■"/>
              <a:defRPr sz="1600" b="0" i="0" u="none" strike="noStrike" cap="none">
                <a:solidFill>
                  <a:schemeClr val="dk1"/>
                </a:solidFill>
                <a:latin typeface="Metrophobic"/>
                <a:ea typeface="Metrophobic"/>
                <a:cs typeface="Metrophobic"/>
                <a:sym typeface="Metrophobic"/>
              </a:defRPr>
            </a:lvl6pPr>
            <a:lvl7pPr marL="3200400" marR="0" lvl="6" indent="-330200" algn="l" rtl="0">
              <a:lnSpc>
                <a:spcPct val="100000"/>
              </a:lnSpc>
              <a:spcBef>
                <a:spcPts val="0"/>
              </a:spcBef>
              <a:spcAft>
                <a:spcPts val="0"/>
              </a:spcAft>
              <a:buClr>
                <a:schemeClr val="dk1"/>
              </a:buClr>
              <a:buSzPts val="1600"/>
              <a:buFont typeface="Metrophobic"/>
              <a:buChar char="●"/>
              <a:defRPr sz="1600" b="0" i="0" u="none" strike="noStrike" cap="none">
                <a:solidFill>
                  <a:schemeClr val="dk1"/>
                </a:solidFill>
                <a:latin typeface="Metrophobic"/>
                <a:ea typeface="Metrophobic"/>
                <a:cs typeface="Metrophobic"/>
                <a:sym typeface="Metrophobic"/>
              </a:defRPr>
            </a:lvl7pPr>
            <a:lvl8pPr marL="3657600" marR="0" lvl="7" indent="-330200" algn="l" rtl="0">
              <a:lnSpc>
                <a:spcPct val="100000"/>
              </a:lnSpc>
              <a:spcBef>
                <a:spcPts val="0"/>
              </a:spcBef>
              <a:spcAft>
                <a:spcPts val="0"/>
              </a:spcAft>
              <a:buClr>
                <a:schemeClr val="dk1"/>
              </a:buClr>
              <a:buSzPts val="1600"/>
              <a:buFont typeface="Metrophobic"/>
              <a:buChar char="○"/>
              <a:defRPr sz="1600" b="0" i="0" u="none" strike="noStrike" cap="none">
                <a:solidFill>
                  <a:schemeClr val="dk1"/>
                </a:solidFill>
                <a:latin typeface="Metrophobic"/>
                <a:ea typeface="Metrophobic"/>
                <a:cs typeface="Metrophobic"/>
                <a:sym typeface="Metrophobic"/>
              </a:defRPr>
            </a:lvl8pPr>
            <a:lvl9pPr marL="4114800" marR="0" lvl="8" indent="-330200" algn="l" rtl="0">
              <a:lnSpc>
                <a:spcPct val="100000"/>
              </a:lnSpc>
              <a:spcBef>
                <a:spcPts val="0"/>
              </a:spcBef>
              <a:spcAft>
                <a:spcPts val="0"/>
              </a:spcAft>
              <a:buClr>
                <a:schemeClr val="dk1"/>
              </a:buClr>
              <a:buSzPts val="1600"/>
              <a:buFont typeface="Metrophobic"/>
              <a:buChar char="■"/>
              <a:defRPr sz="1600" b="0" i="0" u="none" strike="noStrike" cap="none">
                <a:solidFill>
                  <a:schemeClr val="dk1"/>
                </a:solidFill>
                <a:latin typeface="Metrophobic"/>
                <a:ea typeface="Metrophobic"/>
                <a:cs typeface="Metrophobic"/>
                <a:sym typeface="Metrophobic"/>
              </a:defRPr>
            </a:lvl9pPr>
          </a:lstStyle>
          <a:p>
            <a:pPr marL="0" indent="0" algn="ctr">
              <a:buFont typeface="Metrophobic"/>
              <a:buNone/>
            </a:pPr>
            <a:r>
              <a:rPr lang="en-US" sz="1400" dirty="0"/>
              <a:t>Motivation is driven to understand what feature of a song impacts the emotional tone to understand the psychological implications and to understand mood-based playlists</a:t>
            </a:r>
          </a:p>
          <a:p>
            <a:pPr marL="0" indent="0" algn="ctr">
              <a:buFont typeface="Metrophobic"/>
              <a:buNone/>
            </a:pPr>
            <a:endParaRPr lang="en-US" sz="2200" dirty="0"/>
          </a:p>
          <a:p>
            <a:pPr marL="0" indent="0" algn="ctr">
              <a:buFont typeface="Metrophobic"/>
              <a:buNone/>
            </a:pPr>
            <a:endParaRPr lang="en-US" sz="2200" dirty="0"/>
          </a:p>
          <a:p>
            <a:pPr marL="0" indent="0" algn="ctr">
              <a:buFont typeface="Metrophobic"/>
              <a:buNone/>
            </a:pPr>
            <a:endParaRPr lang="en-US" sz="2200" dirty="0"/>
          </a:p>
          <a:p>
            <a:pPr marL="0" indent="0" algn="ctr">
              <a:buFont typeface="Metrophobic"/>
              <a:buNone/>
            </a:pPr>
            <a:endParaRPr lang="en-US" sz="2200" dirty="0"/>
          </a:p>
          <a:p>
            <a:pPr marL="0" indent="0" algn="ctr">
              <a:buFont typeface="Metrophobic"/>
              <a:buNone/>
            </a:pPr>
            <a:endParaRPr lang="en-US" sz="2200" dirty="0"/>
          </a:p>
          <a:p>
            <a:pPr marL="0" indent="0" algn="ctr">
              <a:buFont typeface="Metrophobic"/>
              <a:buNone/>
            </a:pPr>
            <a:r>
              <a:rPr lang="en-US" sz="2200" dirty="0"/>
              <a:t> </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idx="2"/>
          </p:nvPr>
        </p:nvSpPr>
        <p:spPr>
          <a:xfrm>
            <a:off x="2567450" y="1167600"/>
            <a:ext cx="2154900" cy="1735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dirty="0"/>
              <a:t>02</a:t>
            </a:r>
            <a:endParaRPr dirty="0"/>
          </a:p>
        </p:txBody>
      </p:sp>
      <p:sp>
        <p:nvSpPr>
          <p:cNvPr id="350" name="Google Shape;350;p31"/>
          <p:cNvSpPr txBox="1">
            <a:spLocks noGrp="1"/>
          </p:cNvSpPr>
          <p:nvPr>
            <p:ph type="title"/>
          </p:nvPr>
        </p:nvSpPr>
        <p:spPr>
          <a:xfrm>
            <a:off x="2567450" y="3246946"/>
            <a:ext cx="4170300" cy="6162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Data Source</a:t>
            </a:r>
            <a:endParaRPr dirty="0"/>
          </a:p>
        </p:txBody>
      </p:sp>
      <p:sp>
        <p:nvSpPr>
          <p:cNvPr id="351" name="Google Shape;351;p31"/>
          <p:cNvSpPr/>
          <p:nvPr/>
        </p:nvSpPr>
        <p:spPr>
          <a:xfrm>
            <a:off x="2661150" y="3023313"/>
            <a:ext cx="4113600" cy="39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2661149" y="3023353"/>
            <a:ext cx="1297133" cy="57130"/>
          </a:xfrm>
          <a:custGeom>
            <a:avLst/>
            <a:gdLst/>
            <a:ahLst/>
            <a:cxnLst/>
            <a:rect l="l" t="t" r="r" b="b"/>
            <a:pathLst>
              <a:path w="11304" h="680" extrusionOk="0">
                <a:moveTo>
                  <a:pt x="347" y="0"/>
                </a:moveTo>
                <a:cubicBezTo>
                  <a:pt x="153" y="0"/>
                  <a:pt x="0" y="152"/>
                  <a:pt x="0" y="347"/>
                </a:cubicBezTo>
                <a:cubicBezTo>
                  <a:pt x="0" y="527"/>
                  <a:pt x="153" y="679"/>
                  <a:pt x="347" y="679"/>
                </a:cubicBezTo>
                <a:lnTo>
                  <a:pt x="11248" y="679"/>
                </a:lnTo>
                <a:cubicBezTo>
                  <a:pt x="11248" y="458"/>
                  <a:pt x="11261" y="222"/>
                  <a:pt x="11303"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31"/>
          <p:cNvGrpSpPr/>
          <p:nvPr/>
        </p:nvGrpSpPr>
        <p:grpSpPr>
          <a:xfrm>
            <a:off x="3856647" y="2969762"/>
            <a:ext cx="146045" cy="146102"/>
            <a:chOff x="3206407" y="2963780"/>
            <a:chExt cx="146045" cy="146102"/>
          </a:xfrm>
        </p:grpSpPr>
        <p:sp>
          <p:nvSpPr>
            <p:cNvPr id="354" name="Google Shape;354;p31"/>
            <p:cNvSpPr/>
            <p:nvPr/>
          </p:nvSpPr>
          <p:spPr>
            <a:xfrm>
              <a:off x="3206407" y="2963780"/>
              <a:ext cx="146045" cy="146102"/>
            </a:xfrm>
            <a:custGeom>
              <a:avLst/>
              <a:gdLst/>
              <a:ahLst/>
              <a:cxnLst/>
              <a:rect l="l" t="t" r="r" b="b"/>
              <a:pathLst>
                <a:path w="2552" h="2553" extrusionOk="0">
                  <a:moveTo>
                    <a:pt x="1276" y="1"/>
                  </a:moveTo>
                  <a:cubicBezTo>
                    <a:pt x="568" y="1"/>
                    <a:pt x="0" y="570"/>
                    <a:pt x="0" y="1277"/>
                  </a:cubicBezTo>
                  <a:cubicBezTo>
                    <a:pt x="0" y="1984"/>
                    <a:pt x="568" y="2552"/>
                    <a:pt x="1276" y="2552"/>
                  </a:cubicBezTo>
                  <a:cubicBezTo>
                    <a:pt x="1983" y="2552"/>
                    <a:pt x="2552" y="1984"/>
                    <a:pt x="2552" y="1277"/>
                  </a:cubicBezTo>
                  <a:cubicBezTo>
                    <a:pt x="2552" y="570"/>
                    <a:pt x="1983" y="1"/>
                    <a:pt x="1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250815" y="3008245"/>
              <a:ext cx="57227" cy="57170"/>
            </a:xfrm>
            <a:custGeom>
              <a:avLst/>
              <a:gdLst/>
              <a:ahLst/>
              <a:cxnLst/>
              <a:rect l="l" t="t" r="r" b="b"/>
              <a:pathLst>
                <a:path w="1000" h="999" extrusionOk="0">
                  <a:moveTo>
                    <a:pt x="500" y="0"/>
                  </a:moveTo>
                  <a:cubicBezTo>
                    <a:pt x="223" y="0"/>
                    <a:pt x="1" y="222"/>
                    <a:pt x="1" y="500"/>
                  </a:cubicBezTo>
                  <a:cubicBezTo>
                    <a:pt x="1" y="777"/>
                    <a:pt x="223" y="999"/>
                    <a:pt x="500" y="999"/>
                  </a:cubicBezTo>
                  <a:cubicBezTo>
                    <a:pt x="777" y="999"/>
                    <a:pt x="999" y="777"/>
                    <a:pt x="999" y="500"/>
                  </a:cubicBezTo>
                  <a:cubicBezTo>
                    <a:pt x="999" y="222"/>
                    <a:pt x="777" y="0"/>
                    <a:pt x="500"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1"/>
          <p:cNvGrpSpPr/>
          <p:nvPr/>
        </p:nvGrpSpPr>
        <p:grpSpPr>
          <a:xfrm>
            <a:off x="4776350" y="1728120"/>
            <a:ext cx="1314377" cy="482094"/>
            <a:chOff x="4776350" y="1692025"/>
            <a:chExt cx="1314377" cy="482094"/>
          </a:xfrm>
        </p:grpSpPr>
        <p:sp>
          <p:nvSpPr>
            <p:cNvPr id="357" name="Google Shape;357;p31"/>
            <p:cNvSpPr/>
            <p:nvPr/>
          </p:nvSpPr>
          <p:spPr>
            <a:xfrm>
              <a:off x="5195459" y="1692025"/>
              <a:ext cx="492273" cy="482094"/>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5377513" y="1860017"/>
              <a:ext cx="42768" cy="146115"/>
            </a:xfrm>
            <a:custGeom>
              <a:avLst/>
              <a:gdLst/>
              <a:ahLst/>
              <a:cxnLst/>
              <a:rect l="l" t="t" r="r" b="b"/>
              <a:pathLst>
                <a:path w="958" h="3273" extrusionOk="0">
                  <a:moveTo>
                    <a:pt x="0" y="0"/>
                  </a:moveTo>
                  <a:lnTo>
                    <a:pt x="0" y="3273"/>
                  </a:lnTo>
                  <a:lnTo>
                    <a:pt x="958" y="3273"/>
                  </a:lnTo>
                  <a:lnTo>
                    <a:pt x="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5458629" y="1860017"/>
              <a:ext cx="43393" cy="146115"/>
            </a:xfrm>
            <a:custGeom>
              <a:avLst/>
              <a:gdLst/>
              <a:ahLst/>
              <a:cxnLst/>
              <a:rect l="l" t="t" r="r" b="b"/>
              <a:pathLst>
                <a:path w="972" h="3273" extrusionOk="0">
                  <a:moveTo>
                    <a:pt x="0" y="0"/>
                  </a:moveTo>
                  <a:lnTo>
                    <a:pt x="0" y="3273"/>
                  </a:lnTo>
                  <a:lnTo>
                    <a:pt x="971" y="3273"/>
                  </a:lnTo>
                  <a:lnTo>
                    <a:pt x="9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5829434" y="1802383"/>
              <a:ext cx="261293" cy="261337"/>
            </a:xfrm>
            <a:custGeom>
              <a:avLst/>
              <a:gdLst/>
              <a:ahLst/>
              <a:cxnLst/>
              <a:rect l="l" t="t" r="r" b="b"/>
              <a:pathLst>
                <a:path w="5853" h="5854" extrusionOk="0">
                  <a:moveTo>
                    <a:pt x="2927" y="1"/>
                  </a:moveTo>
                  <a:cubicBezTo>
                    <a:pt x="1319" y="1"/>
                    <a:pt x="1" y="1319"/>
                    <a:pt x="1" y="2928"/>
                  </a:cubicBezTo>
                  <a:cubicBezTo>
                    <a:pt x="1" y="4550"/>
                    <a:pt x="1319" y="5853"/>
                    <a:pt x="2927" y="5853"/>
                  </a:cubicBezTo>
                  <a:cubicBezTo>
                    <a:pt x="4549" y="5853"/>
                    <a:pt x="5853" y="4550"/>
                    <a:pt x="5853" y="2928"/>
                  </a:cubicBezTo>
                  <a:cubicBezTo>
                    <a:pt x="5853" y="1319"/>
                    <a:pt x="4549" y="1"/>
                    <a:pt x="2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5931622" y="1905151"/>
              <a:ext cx="48928" cy="56428"/>
            </a:xfrm>
            <a:custGeom>
              <a:avLst/>
              <a:gdLst/>
              <a:ahLst/>
              <a:cxnLst/>
              <a:rect l="l" t="t" r="r" b="b"/>
              <a:pathLst>
                <a:path w="1096" h="1264" extrusionOk="0">
                  <a:moveTo>
                    <a:pt x="0" y="1"/>
                  </a:moveTo>
                  <a:lnTo>
                    <a:pt x="0" y="1263"/>
                  </a:lnTo>
                  <a:lnTo>
                    <a:pt x="1095" y="626"/>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5980506" y="1905151"/>
              <a:ext cx="8125" cy="55803"/>
            </a:xfrm>
            <a:custGeom>
              <a:avLst/>
              <a:gdLst/>
              <a:ahLst/>
              <a:cxnLst/>
              <a:rect l="l" t="t" r="r" b="b"/>
              <a:pathLst>
                <a:path w="182" h="1250" extrusionOk="0">
                  <a:moveTo>
                    <a:pt x="0" y="1"/>
                  </a:moveTo>
                  <a:lnTo>
                    <a:pt x="0" y="1249"/>
                  </a:lnTo>
                  <a:lnTo>
                    <a:pt x="181" y="1249"/>
                  </a:lnTo>
                  <a:lnTo>
                    <a:pt x="1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4776350" y="1802383"/>
              <a:ext cx="260668" cy="261337"/>
            </a:xfrm>
            <a:custGeom>
              <a:avLst/>
              <a:gdLst/>
              <a:ahLst/>
              <a:cxnLst/>
              <a:rect l="l" t="t" r="r" b="b"/>
              <a:pathLst>
                <a:path w="5839" h="5854" extrusionOk="0">
                  <a:moveTo>
                    <a:pt x="2913" y="1"/>
                  </a:moveTo>
                  <a:cubicBezTo>
                    <a:pt x="1304" y="1"/>
                    <a:pt x="1" y="1319"/>
                    <a:pt x="1" y="2928"/>
                  </a:cubicBezTo>
                  <a:cubicBezTo>
                    <a:pt x="1" y="4550"/>
                    <a:pt x="1304" y="5853"/>
                    <a:pt x="2913" y="5853"/>
                  </a:cubicBezTo>
                  <a:cubicBezTo>
                    <a:pt x="4535" y="5853"/>
                    <a:pt x="5839" y="4550"/>
                    <a:pt x="5839" y="2928"/>
                  </a:cubicBezTo>
                  <a:cubicBezTo>
                    <a:pt x="5839" y="1319"/>
                    <a:pt x="4535" y="1"/>
                    <a:pt x="2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4885904" y="1905151"/>
              <a:ext cx="49017" cy="56428"/>
            </a:xfrm>
            <a:custGeom>
              <a:avLst/>
              <a:gdLst/>
              <a:ahLst/>
              <a:cxnLst/>
              <a:rect l="l" t="t" r="r" b="b"/>
              <a:pathLst>
                <a:path w="1098" h="1264" extrusionOk="0">
                  <a:moveTo>
                    <a:pt x="1097" y="1"/>
                  </a:moveTo>
                  <a:lnTo>
                    <a:pt x="1" y="626"/>
                  </a:lnTo>
                  <a:lnTo>
                    <a:pt x="1097" y="1263"/>
                  </a:lnTo>
                  <a:lnTo>
                    <a:pt x="109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4878493" y="1905151"/>
              <a:ext cx="7455" cy="55803"/>
            </a:xfrm>
            <a:custGeom>
              <a:avLst/>
              <a:gdLst/>
              <a:ahLst/>
              <a:cxnLst/>
              <a:rect l="l" t="t" r="r" b="b"/>
              <a:pathLst>
                <a:path w="167" h="1250" extrusionOk="0">
                  <a:moveTo>
                    <a:pt x="1" y="1"/>
                  </a:moveTo>
                  <a:lnTo>
                    <a:pt x="1" y="1249"/>
                  </a:lnTo>
                  <a:lnTo>
                    <a:pt x="167" y="1249"/>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31"/>
          <p:cNvGrpSpPr/>
          <p:nvPr/>
        </p:nvGrpSpPr>
        <p:grpSpPr>
          <a:xfrm>
            <a:off x="723837" y="552000"/>
            <a:ext cx="1244188" cy="1640915"/>
            <a:chOff x="723837" y="552000"/>
            <a:chExt cx="1244188" cy="1640915"/>
          </a:xfrm>
        </p:grpSpPr>
        <p:sp>
          <p:nvSpPr>
            <p:cNvPr id="367" name="Google Shape;367;p31"/>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31"/>
            <p:cNvGrpSpPr/>
            <p:nvPr/>
          </p:nvGrpSpPr>
          <p:grpSpPr>
            <a:xfrm>
              <a:off x="729630" y="1968358"/>
              <a:ext cx="255615" cy="224557"/>
              <a:chOff x="6184139" y="1980808"/>
              <a:chExt cx="451696" cy="396814"/>
            </a:xfrm>
          </p:grpSpPr>
          <p:sp>
            <p:nvSpPr>
              <p:cNvPr id="371" name="Google Shape;371;p31"/>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31"/>
            <p:cNvGrpSpPr/>
            <p:nvPr/>
          </p:nvGrpSpPr>
          <p:grpSpPr>
            <a:xfrm>
              <a:off x="729630" y="975085"/>
              <a:ext cx="255615" cy="254967"/>
              <a:chOff x="6184139" y="1220827"/>
              <a:chExt cx="451696" cy="450552"/>
            </a:xfrm>
          </p:grpSpPr>
          <p:sp>
            <p:nvSpPr>
              <p:cNvPr id="374" name="Google Shape;374;p31"/>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31"/>
            <p:cNvGrpSpPr/>
            <p:nvPr/>
          </p:nvGrpSpPr>
          <p:grpSpPr>
            <a:xfrm>
              <a:off x="723837" y="1482615"/>
              <a:ext cx="267223" cy="233165"/>
              <a:chOff x="6908262" y="1240186"/>
              <a:chExt cx="472209" cy="412024"/>
            </a:xfrm>
          </p:grpSpPr>
          <p:sp>
            <p:nvSpPr>
              <p:cNvPr id="378" name="Google Shape;378;p31"/>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31"/>
            <p:cNvSpPr txBox="1"/>
            <p:nvPr/>
          </p:nvSpPr>
          <p:spPr>
            <a:xfrm>
              <a:off x="1085175" y="1029513"/>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Search</a:t>
              </a:r>
              <a:endParaRPr sz="1100">
                <a:solidFill>
                  <a:schemeClr val="dk1"/>
                </a:solidFill>
                <a:latin typeface="Lexend Deca"/>
                <a:ea typeface="Lexend Deca"/>
                <a:cs typeface="Lexend Deca"/>
                <a:sym typeface="Lexend Deca"/>
              </a:endParaRPr>
            </a:p>
          </p:txBody>
        </p:sp>
        <p:sp>
          <p:nvSpPr>
            <p:cNvPr id="387" name="Google Shape;387;p31"/>
            <p:cNvSpPr txBox="1"/>
            <p:nvPr/>
          </p:nvSpPr>
          <p:spPr>
            <a:xfrm>
              <a:off x="1085175" y="1526138"/>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Home</a:t>
              </a:r>
              <a:endParaRPr sz="1100">
                <a:solidFill>
                  <a:schemeClr val="dk1"/>
                </a:solidFill>
                <a:latin typeface="Lexend Deca"/>
                <a:ea typeface="Lexend Deca"/>
                <a:cs typeface="Lexend Deca"/>
                <a:sym typeface="Lexend Deca"/>
              </a:endParaRPr>
            </a:p>
          </p:txBody>
        </p:sp>
        <p:sp>
          <p:nvSpPr>
            <p:cNvPr id="388" name="Google Shape;388;p31"/>
            <p:cNvSpPr txBox="1"/>
            <p:nvPr/>
          </p:nvSpPr>
          <p:spPr>
            <a:xfrm>
              <a:off x="1085175" y="2007575"/>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Library</a:t>
              </a:r>
              <a:endParaRPr sz="1100">
                <a:solidFill>
                  <a:schemeClr val="dk1"/>
                </a:solidFill>
                <a:latin typeface="Lexend Deca"/>
                <a:ea typeface="Lexend Deca"/>
                <a:cs typeface="Lexend Deca"/>
                <a:sym typeface="Lexend Deca"/>
              </a:endParaRPr>
            </a:p>
          </p:txBody>
        </p:sp>
        <p:cxnSp>
          <p:nvCxnSpPr>
            <p:cNvPr id="389" name="Google Shape;389;p31"/>
            <p:cNvCxnSpPr/>
            <p:nvPr/>
          </p:nvCxnSpPr>
          <p:spPr>
            <a:xfrm>
              <a:off x="729625" y="1355100"/>
              <a:ext cx="1238400" cy="0"/>
            </a:xfrm>
            <a:prstGeom prst="straightConnector1">
              <a:avLst/>
            </a:prstGeom>
            <a:noFill/>
            <a:ln w="9525" cap="flat" cmpd="sng">
              <a:solidFill>
                <a:schemeClr val="dk1"/>
              </a:solidFill>
              <a:prstDash val="solid"/>
              <a:round/>
              <a:headEnd type="none" w="med" len="med"/>
              <a:tailEnd type="none" w="med" len="med"/>
            </a:ln>
          </p:spPr>
        </p:cxnSp>
        <p:cxnSp>
          <p:nvCxnSpPr>
            <p:cNvPr id="390" name="Google Shape;390;p31"/>
            <p:cNvCxnSpPr/>
            <p:nvPr/>
          </p:nvCxnSpPr>
          <p:spPr>
            <a:xfrm>
              <a:off x="729625" y="1845525"/>
              <a:ext cx="1238400" cy="0"/>
            </a:xfrm>
            <a:prstGeom prst="straightConnector1">
              <a:avLst/>
            </a:prstGeom>
            <a:noFill/>
            <a:ln w="9525" cap="flat" cmpd="sng">
              <a:solidFill>
                <a:schemeClr val="dk1"/>
              </a:solidFill>
              <a:prstDash val="solid"/>
              <a:round/>
              <a:headEnd type="none" w="med" len="med"/>
              <a:tailEnd type="none" w="med" len="med"/>
            </a:ln>
          </p:spPr>
        </p:cxnSp>
      </p:grpSp>
      <p:grpSp>
        <p:nvGrpSpPr>
          <p:cNvPr id="391" name="Google Shape;391;p31"/>
          <p:cNvGrpSpPr/>
          <p:nvPr/>
        </p:nvGrpSpPr>
        <p:grpSpPr>
          <a:xfrm>
            <a:off x="2465285" y="552003"/>
            <a:ext cx="599322" cy="250348"/>
            <a:chOff x="2465285" y="552003"/>
            <a:chExt cx="599322" cy="250348"/>
          </a:xfrm>
        </p:grpSpPr>
        <p:sp>
          <p:nvSpPr>
            <p:cNvPr id="392" name="Google Shape;392;p31"/>
            <p:cNvSpPr/>
            <p:nvPr/>
          </p:nvSpPr>
          <p:spPr>
            <a:xfrm>
              <a:off x="2465285"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2569277"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394" name="Google Shape;394;p31"/>
            <p:cNvSpPr/>
            <p:nvPr/>
          </p:nvSpPr>
          <p:spPr>
            <a:xfrm flipH="1">
              <a:off x="2808974"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flipH="1">
              <a:off x="2912966"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spTree>
    <p:extLst>
      <p:ext uri="{BB962C8B-B14F-4D97-AF65-F5344CB8AC3E}">
        <p14:creationId xmlns:p14="http://schemas.microsoft.com/office/powerpoint/2010/main" val="12086518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2"/>
          <p:cNvSpPr txBox="1">
            <a:spLocks noGrp="1"/>
          </p:cNvSpPr>
          <p:nvPr>
            <p:ph type="title"/>
          </p:nvPr>
        </p:nvSpPr>
        <p:spPr>
          <a:xfrm>
            <a:off x="1998350" y="540000"/>
            <a:ext cx="6425700" cy="4776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sz="4400" dirty="0"/>
              <a:t>Data Source</a:t>
            </a:r>
            <a:endParaRPr sz="4400" dirty="0"/>
          </a:p>
        </p:txBody>
      </p:sp>
      <p:grpSp>
        <p:nvGrpSpPr>
          <p:cNvPr id="403" name="Google Shape;403;p32"/>
          <p:cNvGrpSpPr/>
          <p:nvPr/>
        </p:nvGrpSpPr>
        <p:grpSpPr>
          <a:xfrm>
            <a:off x="723837" y="552000"/>
            <a:ext cx="1218671" cy="1640915"/>
            <a:chOff x="723837" y="552000"/>
            <a:chExt cx="1218671" cy="1640915"/>
          </a:xfrm>
        </p:grpSpPr>
        <p:sp>
          <p:nvSpPr>
            <p:cNvPr id="404" name="Google Shape;404;p32"/>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1379968"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1483960"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409" name="Google Shape;409;p32"/>
            <p:cNvSpPr/>
            <p:nvPr/>
          </p:nvSpPr>
          <p:spPr>
            <a:xfrm flipH="1">
              <a:off x="1686874"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flipH="1">
              <a:off x="1790866"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nvGrpSpPr>
            <p:cNvPr id="411" name="Google Shape;411;p32"/>
            <p:cNvGrpSpPr/>
            <p:nvPr/>
          </p:nvGrpSpPr>
          <p:grpSpPr>
            <a:xfrm>
              <a:off x="729630" y="1968358"/>
              <a:ext cx="255615" cy="224557"/>
              <a:chOff x="6184139" y="1980808"/>
              <a:chExt cx="451696" cy="396814"/>
            </a:xfrm>
          </p:grpSpPr>
          <p:sp>
            <p:nvSpPr>
              <p:cNvPr id="412" name="Google Shape;412;p32"/>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32"/>
            <p:cNvGrpSpPr/>
            <p:nvPr/>
          </p:nvGrpSpPr>
          <p:grpSpPr>
            <a:xfrm>
              <a:off x="729630" y="975085"/>
              <a:ext cx="255615" cy="254967"/>
              <a:chOff x="6184139" y="1220827"/>
              <a:chExt cx="451696" cy="450552"/>
            </a:xfrm>
          </p:grpSpPr>
          <p:sp>
            <p:nvSpPr>
              <p:cNvPr id="415" name="Google Shape;415;p32"/>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32"/>
            <p:cNvGrpSpPr/>
            <p:nvPr/>
          </p:nvGrpSpPr>
          <p:grpSpPr>
            <a:xfrm>
              <a:off x="723837" y="1482615"/>
              <a:ext cx="267223" cy="233165"/>
              <a:chOff x="6908262" y="1240186"/>
              <a:chExt cx="472209" cy="412024"/>
            </a:xfrm>
          </p:grpSpPr>
          <p:sp>
            <p:nvSpPr>
              <p:cNvPr id="419" name="Google Shape;419;p32"/>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7" name="Google Shape;427;p32"/>
            <p:cNvCxnSpPr/>
            <p:nvPr/>
          </p:nvCxnSpPr>
          <p:spPr>
            <a:xfrm>
              <a:off x="729625" y="1355100"/>
              <a:ext cx="255600" cy="0"/>
            </a:xfrm>
            <a:prstGeom prst="straightConnector1">
              <a:avLst/>
            </a:prstGeom>
            <a:noFill/>
            <a:ln w="9525" cap="flat" cmpd="sng">
              <a:solidFill>
                <a:schemeClr val="dk1"/>
              </a:solidFill>
              <a:prstDash val="solid"/>
              <a:round/>
              <a:headEnd type="none" w="med" len="med"/>
              <a:tailEnd type="none" w="med" len="med"/>
            </a:ln>
          </p:spPr>
        </p:cxnSp>
        <p:cxnSp>
          <p:nvCxnSpPr>
            <p:cNvPr id="428" name="Google Shape;428;p32"/>
            <p:cNvCxnSpPr/>
            <p:nvPr/>
          </p:nvCxnSpPr>
          <p:spPr>
            <a:xfrm>
              <a:off x="729625" y="1845525"/>
              <a:ext cx="255600" cy="0"/>
            </a:xfrm>
            <a:prstGeom prst="straightConnector1">
              <a:avLst/>
            </a:prstGeom>
            <a:noFill/>
            <a:ln w="9525" cap="flat" cmpd="sng">
              <a:solidFill>
                <a:schemeClr val="dk1"/>
              </a:solidFill>
              <a:prstDash val="solid"/>
              <a:round/>
              <a:headEnd type="none" w="med" len="med"/>
              <a:tailEnd type="none" w="med" len="med"/>
            </a:ln>
          </p:spPr>
        </p:cxnSp>
      </p:grpSp>
      <p:pic>
        <p:nvPicPr>
          <p:cNvPr id="5" name="Picture 2">
            <a:extLst>
              <a:ext uri="{FF2B5EF4-FFF2-40B4-BE49-F238E27FC236}">
                <a16:creationId xmlns:a16="http://schemas.microsoft.com/office/drawing/2014/main" id="{F6738514-7A23-E8B0-F964-3381CC789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968" y="2066088"/>
            <a:ext cx="1956559" cy="755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31C313E-8CD1-5C9F-9C5D-83D8176299F8}"/>
              </a:ext>
            </a:extLst>
          </p:cNvPr>
          <p:cNvPicPr>
            <a:picLocks noChangeAspect="1"/>
          </p:cNvPicPr>
          <p:nvPr/>
        </p:nvPicPr>
        <p:blipFill>
          <a:blip r:embed="rId4"/>
          <a:stretch>
            <a:fillRect/>
          </a:stretch>
        </p:blipFill>
        <p:spPr>
          <a:xfrm>
            <a:off x="3530970" y="1230052"/>
            <a:ext cx="5003235" cy="1591713"/>
          </a:xfrm>
          <a:prstGeom prst="rect">
            <a:avLst/>
          </a:prstGeom>
        </p:spPr>
      </p:pic>
      <p:pic>
        <p:nvPicPr>
          <p:cNvPr id="9" name="Picture 8">
            <a:extLst>
              <a:ext uri="{FF2B5EF4-FFF2-40B4-BE49-F238E27FC236}">
                <a16:creationId xmlns:a16="http://schemas.microsoft.com/office/drawing/2014/main" id="{AE6F4FF2-FB68-633B-CC34-3D8952F6FF2D}"/>
              </a:ext>
            </a:extLst>
          </p:cNvPr>
          <p:cNvPicPr>
            <a:picLocks noChangeAspect="1"/>
          </p:cNvPicPr>
          <p:nvPr/>
        </p:nvPicPr>
        <p:blipFill rotWithShape="1">
          <a:blip r:embed="rId5"/>
          <a:srcRect b="37856"/>
          <a:stretch/>
        </p:blipFill>
        <p:spPr>
          <a:xfrm>
            <a:off x="3678104" y="2990649"/>
            <a:ext cx="4856101" cy="1202199"/>
          </a:xfrm>
          <a:prstGeom prst="rect">
            <a:avLst/>
          </a:prstGeom>
        </p:spPr>
      </p:pic>
    </p:spTree>
    <p:extLst>
      <p:ext uri="{BB962C8B-B14F-4D97-AF65-F5344CB8AC3E}">
        <p14:creationId xmlns:p14="http://schemas.microsoft.com/office/powerpoint/2010/main" val="407988068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7"/>
          <p:cNvSpPr txBox="1">
            <a:spLocks noGrp="1"/>
          </p:cNvSpPr>
          <p:nvPr>
            <p:ph type="title"/>
          </p:nvPr>
        </p:nvSpPr>
        <p:spPr>
          <a:xfrm>
            <a:off x="1998350" y="540000"/>
            <a:ext cx="6425700" cy="4776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sz="4400" dirty="0"/>
              <a:t>Factors</a:t>
            </a:r>
            <a:endParaRPr sz="4400" dirty="0"/>
          </a:p>
        </p:txBody>
      </p:sp>
      <p:sp>
        <p:nvSpPr>
          <p:cNvPr id="709" name="Google Shape;709;p37"/>
          <p:cNvSpPr txBox="1">
            <a:spLocks noGrp="1"/>
          </p:cNvSpPr>
          <p:nvPr>
            <p:ph type="subTitle" idx="1"/>
          </p:nvPr>
        </p:nvSpPr>
        <p:spPr>
          <a:xfrm>
            <a:off x="6027300" y="1709625"/>
            <a:ext cx="2396700" cy="5055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800" dirty="0"/>
              <a:t>The overall estimated tempo of a track in beats per minute (BPM). In musical terminology, tempo is the speed of a given piece and derives directly from the average beat duration</a:t>
            </a:r>
            <a:endParaRPr sz="800" dirty="0"/>
          </a:p>
        </p:txBody>
      </p:sp>
      <p:sp>
        <p:nvSpPr>
          <p:cNvPr id="710" name="Google Shape;710;p37"/>
          <p:cNvSpPr txBox="1">
            <a:spLocks noGrp="1"/>
          </p:cNvSpPr>
          <p:nvPr>
            <p:ph type="subTitle" idx="3"/>
          </p:nvPr>
        </p:nvSpPr>
        <p:spPr>
          <a:xfrm>
            <a:off x="6027300" y="2740375"/>
            <a:ext cx="2396700" cy="5055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800" dirty="0"/>
              <a:t>A confidence measure from 0.0 to 1.0 of whether the track is acoustic. 1.0 represents high confidence the track is acoustic</a:t>
            </a:r>
            <a:endParaRPr sz="800" dirty="0"/>
          </a:p>
        </p:txBody>
      </p:sp>
      <p:sp>
        <p:nvSpPr>
          <p:cNvPr id="711" name="Google Shape;711;p37"/>
          <p:cNvSpPr txBox="1">
            <a:spLocks noGrp="1"/>
          </p:cNvSpPr>
          <p:nvPr>
            <p:ph type="subTitle" idx="2"/>
          </p:nvPr>
        </p:nvSpPr>
        <p:spPr>
          <a:xfrm>
            <a:off x="6027300" y="1355822"/>
            <a:ext cx="2396700" cy="305700"/>
          </a:xfrm>
          <a:prstGeom prst="rect">
            <a:avLst/>
          </a:prstGeom>
          <a:ln>
            <a:noFill/>
          </a:ln>
        </p:spPr>
        <p:txBody>
          <a:bodyPr spcFirstLastPara="1" wrap="square" lIns="91425" tIns="0" rIns="91425" bIns="0" anchor="t" anchorCtr="0">
            <a:noAutofit/>
          </a:bodyPr>
          <a:lstStyle/>
          <a:p>
            <a:pPr marL="0" lvl="0" indent="0" algn="l" rtl="0">
              <a:spcBef>
                <a:spcPts val="0"/>
              </a:spcBef>
              <a:spcAft>
                <a:spcPts val="1200"/>
              </a:spcAft>
              <a:buNone/>
            </a:pPr>
            <a:r>
              <a:rPr lang="en" dirty="0"/>
              <a:t>Tempo</a:t>
            </a:r>
            <a:endParaRPr dirty="0"/>
          </a:p>
        </p:txBody>
      </p:sp>
      <p:sp>
        <p:nvSpPr>
          <p:cNvPr id="712" name="Google Shape;712;p37"/>
          <p:cNvSpPr txBox="1">
            <a:spLocks noGrp="1"/>
          </p:cNvSpPr>
          <p:nvPr>
            <p:ph type="subTitle" idx="4"/>
          </p:nvPr>
        </p:nvSpPr>
        <p:spPr>
          <a:xfrm>
            <a:off x="6027300" y="2386572"/>
            <a:ext cx="2396700" cy="305700"/>
          </a:xfrm>
          <a:prstGeom prst="rect">
            <a:avLst/>
          </a:prstGeom>
          <a:ln>
            <a:noFill/>
          </a:ln>
        </p:spPr>
        <p:txBody>
          <a:bodyPr spcFirstLastPara="1" wrap="square" lIns="91425" tIns="0" rIns="91425" bIns="0" anchor="t" anchorCtr="0">
            <a:noAutofit/>
          </a:bodyPr>
          <a:lstStyle/>
          <a:p>
            <a:pPr marL="0" lvl="0" indent="0" algn="l" rtl="0">
              <a:spcBef>
                <a:spcPts val="0"/>
              </a:spcBef>
              <a:spcAft>
                <a:spcPts val="1200"/>
              </a:spcAft>
              <a:buNone/>
            </a:pPr>
            <a:r>
              <a:rPr lang="en" dirty="0"/>
              <a:t>Acousticness</a:t>
            </a:r>
            <a:endParaRPr dirty="0"/>
          </a:p>
        </p:txBody>
      </p:sp>
      <p:sp>
        <p:nvSpPr>
          <p:cNvPr id="713" name="Google Shape;713;p37"/>
          <p:cNvSpPr txBox="1">
            <a:spLocks noGrp="1"/>
          </p:cNvSpPr>
          <p:nvPr>
            <p:ph type="subTitle" idx="5"/>
          </p:nvPr>
        </p:nvSpPr>
        <p:spPr>
          <a:xfrm>
            <a:off x="6027300" y="3771124"/>
            <a:ext cx="2396700" cy="832375"/>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800" dirty="0"/>
              <a:t> Predicts whether a track contains no vocals. "Ooh" and "aah" sounds are treated as instrumental in this context. The closer the instrumentalness value is to 1.0, the greater likelihood the track contains no vocal content</a:t>
            </a:r>
            <a:endParaRPr sz="800" dirty="0"/>
          </a:p>
        </p:txBody>
      </p:sp>
      <p:sp>
        <p:nvSpPr>
          <p:cNvPr id="714" name="Google Shape;714;p37"/>
          <p:cNvSpPr txBox="1">
            <a:spLocks noGrp="1"/>
          </p:cNvSpPr>
          <p:nvPr>
            <p:ph type="subTitle" idx="6"/>
          </p:nvPr>
        </p:nvSpPr>
        <p:spPr>
          <a:xfrm>
            <a:off x="6027300" y="3393646"/>
            <a:ext cx="2396700" cy="305700"/>
          </a:xfrm>
          <a:prstGeom prst="rect">
            <a:avLst/>
          </a:prstGeom>
          <a:ln>
            <a:noFill/>
          </a:ln>
        </p:spPr>
        <p:txBody>
          <a:bodyPr spcFirstLastPara="1" wrap="square" lIns="91425" tIns="0" rIns="91425" bIns="0" anchor="t" anchorCtr="0">
            <a:noAutofit/>
          </a:bodyPr>
          <a:lstStyle/>
          <a:p>
            <a:pPr marL="0" lvl="0" indent="0" algn="l" rtl="0">
              <a:spcBef>
                <a:spcPts val="0"/>
              </a:spcBef>
              <a:spcAft>
                <a:spcPts val="1200"/>
              </a:spcAft>
              <a:buNone/>
            </a:pPr>
            <a:r>
              <a:rPr lang="en" dirty="0"/>
              <a:t>Instramentalness</a:t>
            </a:r>
            <a:endParaRPr dirty="0"/>
          </a:p>
        </p:txBody>
      </p:sp>
      <p:sp>
        <p:nvSpPr>
          <p:cNvPr id="715" name="Google Shape;715;p37"/>
          <p:cNvSpPr txBox="1">
            <a:spLocks noGrp="1"/>
          </p:cNvSpPr>
          <p:nvPr>
            <p:ph type="subTitle" idx="7"/>
          </p:nvPr>
        </p:nvSpPr>
        <p:spPr>
          <a:xfrm>
            <a:off x="2419150" y="1692425"/>
            <a:ext cx="2396700" cy="646043"/>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800" dirty="0"/>
              <a:t>Danceability based on a combination of musical elements including tempo, rhythm stability, beat strength, and overall regularity. A value of 0.0 is least danceable and 1.0 is most danceable</a:t>
            </a:r>
          </a:p>
        </p:txBody>
      </p:sp>
      <p:sp>
        <p:nvSpPr>
          <p:cNvPr id="716" name="Google Shape;716;p37"/>
          <p:cNvSpPr txBox="1">
            <a:spLocks noGrp="1"/>
          </p:cNvSpPr>
          <p:nvPr>
            <p:ph type="subTitle" idx="8"/>
          </p:nvPr>
        </p:nvSpPr>
        <p:spPr>
          <a:xfrm>
            <a:off x="2419150" y="1355822"/>
            <a:ext cx="2396700" cy="305700"/>
          </a:xfrm>
          <a:prstGeom prst="rect">
            <a:avLst/>
          </a:prstGeom>
          <a:ln>
            <a:noFill/>
          </a:ln>
        </p:spPr>
        <p:txBody>
          <a:bodyPr spcFirstLastPara="1" wrap="square" lIns="91425" tIns="0" rIns="91425" bIns="0" anchor="t" anchorCtr="0">
            <a:noAutofit/>
          </a:bodyPr>
          <a:lstStyle/>
          <a:p>
            <a:pPr marL="0" lvl="0" indent="0" algn="l" rtl="0">
              <a:spcBef>
                <a:spcPts val="0"/>
              </a:spcBef>
              <a:spcAft>
                <a:spcPts val="1200"/>
              </a:spcAft>
              <a:buNone/>
            </a:pPr>
            <a:r>
              <a:rPr lang="en" dirty="0"/>
              <a:t>Dancebility</a:t>
            </a:r>
            <a:endParaRPr dirty="0"/>
          </a:p>
        </p:txBody>
      </p:sp>
      <p:sp>
        <p:nvSpPr>
          <p:cNvPr id="718" name="Google Shape;718;p37"/>
          <p:cNvSpPr txBox="1">
            <a:spLocks noGrp="1"/>
          </p:cNvSpPr>
          <p:nvPr>
            <p:ph type="subTitle" idx="13"/>
          </p:nvPr>
        </p:nvSpPr>
        <p:spPr>
          <a:xfrm>
            <a:off x="2419150" y="2386572"/>
            <a:ext cx="2396700" cy="305700"/>
          </a:xfrm>
          <a:prstGeom prst="rect">
            <a:avLst/>
          </a:prstGeom>
          <a:ln>
            <a:noFill/>
          </a:ln>
        </p:spPr>
        <p:txBody>
          <a:bodyPr spcFirstLastPara="1" wrap="square" lIns="91425" tIns="0" rIns="91425" bIns="0" anchor="t" anchorCtr="0">
            <a:noAutofit/>
          </a:bodyPr>
          <a:lstStyle/>
          <a:p>
            <a:pPr marL="0" lvl="0" indent="0" algn="l" rtl="0">
              <a:spcBef>
                <a:spcPts val="0"/>
              </a:spcBef>
              <a:spcAft>
                <a:spcPts val="1200"/>
              </a:spcAft>
              <a:buNone/>
            </a:pPr>
            <a:r>
              <a:rPr lang="en" dirty="0"/>
              <a:t>Energy</a:t>
            </a:r>
            <a:endParaRPr dirty="0"/>
          </a:p>
        </p:txBody>
      </p:sp>
      <p:sp>
        <p:nvSpPr>
          <p:cNvPr id="719" name="Google Shape;719;p37"/>
          <p:cNvSpPr txBox="1">
            <a:spLocks noGrp="1"/>
          </p:cNvSpPr>
          <p:nvPr>
            <p:ph type="subTitle" idx="14"/>
          </p:nvPr>
        </p:nvSpPr>
        <p:spPr>
          <a:xfrm>
            <a:off x="2419150" y="3771125"/>
            <a:ext cx="2396700" cy="5055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800" dirty="0"/>
              <a:t>The overall loudness of a track in decibels (dB)</a:t>
            </a:r>
          </a:p>
        </p:txBody>
      </p:sp>
      <p:sp>
        <p:nvSpPr>
          <p:cNvPr id="720" name="Google Shape;720;p37"/>
          <p:cNvSpPr txBox="1">
            <a:spLocks noGrp="1"/>
          </p:cNvSpPr>
          <p:nvPr>
            <p:ph type="subTitle" idx="15"/>
          </p:nvPr>
        </p:nvSpPr>
        <p:spPr>
          <a:xfrm>
            <a:off x="2419150" y="3417322"/>
            <a:ext cx="2396700" cy="305700"/>
          </a:xfrm>
          <a:prstGeom prst="rect">
            <a:avLst/>
          </a:prstGeom>
          <a:ln>
            <a:noFill/>
          </a:ln>
        </p:spPr>
        <p:txBody>
          <a:bodyPr spcFirstLastPara="1" wrap="square" lIns="91425" tIns="0" rIns="91425" bIns="0" anchor="t" anchorCtr="0">
            <a:noAutofit/>
          </a:bodyPr>
          <a:lstStyle/>
          <a:p>
            <a:pPr marL="0" lvl="0" indent="0" algn="l" rtl="0">
              <a:spcBef>
                <a:spcPts val="0"/>
              </a:spcBef>
              <a:spcAft>
                <a:spcPts val="1200"/>
              </a:spcAft>
              <a:buNone/>
            </a:pPr>
            <a:r>
              <a:rPr lang="en" dirty="0"/>
              <a:t>Loudness</a:t>
            </a:r>
            <a:endParaRPr dirty="0"/>
          </a:p>
        </p:txBody>
      </p:sp>
      <p:grpSp>
        <p:nvGrpSpPr>
          <p:cNvPr id="721" name="Google Shape;721;p37"/>
          <p:cNvGrpSpPr/>
          <p:nvPr/>
        </p:nvGrpSpPr>
        <p:grpSpPr>
          <a:xfrm>
            <a:off x="723837" y="552000"/>
            <a:ext cx="1218671" cy="1640915"/>
            <a:chOff x="723837" y="552000"/>
            <a:chExt cx="1218671" cy="1640915"/>
          </a:xfrm>
        </p:grpSpPr>
        <p:sp>
          <p:nvSpPr>
            <p:cNvPr id="722" name="Google Shape;722;p37"/>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1379968"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1483960"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727" name="Google Shape;727;p37"/>
            <p:cNvSpPr/>
            <p:nvPr/>
          </p:nvSpPr>
          <p:spPr>
            <a:xfrm flipH="1">
              <a:off x="1686874"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flipH="1">
              <a:off x="1790866"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nvGrpSpPr>
            <p:cNvPr id="729" name="Google Shape;729;p37"/>
            <p:cNvGrpSpPr/>
            <p:nvPr/>
          </p:nvGrpSpPr>
          <p:grpSpPr>
            <a:xfrm>
              <a:off x="729630" y="1968358"/>
              <a:ext cx="255615" cy="224557"/>
              <a:chOff x="6184139" y="1980808"/>
              <a:chExt cx="451696" cy="396814"/>
            </a:xfrm>
          </p:grpSpPr>
          <p:sp>
            <p:nvSpPr>
              <p:cNvPr id="730" name="Google Shape;730;p37"/>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37"/>
            <p:cNvGrpSpPr/>
            <p:nvPr/>
          </p:nvGrpSpPr>
          <p:grpSpPr>
            <a:xfrm>
              <a:off x="729630" y="975085"/>
              <a:ext cx="255615" cy="254967"/>
              <a:chOff x="6184139" y="1220827"/>
              <a:chExt cx="451696" cy="450552"/>
            </a:xfrm>
          </p:grpSpPr>
          <p:sp>
            <p:nvSpPr>
              <p:cNvPr id="733" name="Google Shape;733;p37"/>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7"/>
            <p:cNvGrpSpPr/>
            <p:nvPr/>
          </p:nvGrpSpPr>
          <p:grpSpPr>
            <a:xfrm>
              <a:off x="723837" y="1482615"/>
              <a:ext cx="267223" cy="233165"/>
              <a:chOff x="6908262" y="1240186"/>
              <a:chExt cx="472209" cy="412024"/>
            </a:xfrm>
          </p:grpSpPr>
          <p:sp>
            <p:nvSpPr>
              <p:cNvPr id="737" name="Google Shape;737;p37"/>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45" name="Google Shape;745;p37"/>
            <p:cNvCxnSpPr/>
            <p:nvPr/>
          </p:nvCxnSpPr>
          <p:spPr>
            <a:xfrm>
              <a:off x="729625" y="1355100"/>
              <a:ext cx="255600" cy="0"/>
            </a:xfrm>
            <a:prstGeom prst="straightConnector1">
              <a:avLst/>
            </a:prstGeom>
            <a:noFill/>
            <a:ln w="9525" cap="flat" cmpd="sng">
              <a:solidFill>
                <a:schemeClr val="dk1"/>
              </a:solidFill>
              <a:prstDash val="solid"/>
              <a:round/>
              <a:headEnd type="none" w="med" len="med"/>
              <a:tailEnd type="none" w="med" len="med"/>
            </a:ln>
          </p:spPr>
        </p:cxnSp>
        <p:cxnSp>
          <p:nvCxnSpPr>
            <p:cNvPr id="746" name="Google Shape;746;p37"/>
            <p:cNvCxnSpPr/>
            <p:nvPr/>
          </p:nvCxnSpPr>
          <p:spPr>
            <a:xfrm>
              <a:off x="729625" y="1845525"/>
              <a:ext cx="255600" cy="0"/>
            </a:xfrm>
            <a:prstGeom prst="straightConnector1">
              <a:avLst/>
            </a:prstGeom>
            <a:noFill/>
            <a:ln w="9525" cap="flat" cmpd="sng">
              <a:solidFill>
                <a:schemeClr val="dk1"/>
              </a:solidFill>
              <a:prstDash val="solid"/>
              <a:round/>
              <a:headEnd type="none" w="med" len="med"/>
              <a:tailEnd type="none" w="med" len="med"/>
            </a:ln>
          </p:spPr>
        </p:cxnSp>
      </p:grpSp>
      <p:sp>
        <p:nvSpPr>
          <p:cNvPr id="747" name="Google Shape;747;p37"/>
          <p:cNvSpPr/>
          <p:nvPr/>
        </p:nvSpPr>
        <p:spPr>
          <a:xfrm>
            <a:off x="1515500" y="1370949"/>
            <a:ext cx="844200" cy="844200"/>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37"/>
          <p:cNvSpPr/>
          <p:nvPr/>
        </p:nvSpPr>
        <p:spPr>
          <a:xfrm>
            <a:off x="1515500" y="2386574"/>
            <a:ext cx="844200" cy="844200"/>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37"/>
          <p:cNvSpPr/>
          <p:nvPr/>
        </p:nvSpPr>
        <p:spPr>
          <a:xfrm>
            <a:off x="1515500" y="3402199"/>
            <a:ext cx="844200" cy="844200"/>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5135700" y="1370949"/>
            <a:ext cx="844200" cy="844200"/>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37"/>
          <p:cNvSpPr/>
          <p:nvPr/>
        </p:nvSpPr>
        <p:spPr>
          <a:xfrm>
            <a:off x="5135700" y="2386574"/>
            <a:ext cx="844200" cy="844200"/>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37"/>
          <p:cNvSpPr/>
          <p:nvPr/>
        </p:nvSpPr>
        <p:spPr>
          <a:xfrm>
            <a:off x="5135700" y="3402199"/>
            <a:ext cx="844200" cy="844200"/>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oogle Shape;13022;p69">
            <a:extLst>
              <a:ext uri="{FF2B5EF4-FFF2-40B4-BE49-F238E27FC236}">
                <a16:creationId xmlns:a16="http://schemas.microsoft.com/office/drawing/2014/main" id="{035BCC02-5B88-D7C7-F1B0-DDBE112FF743}"/>
              </a:ext>
            </a:extLst>
          </p:cNvPr>
          <p:cNvGrpSpPr/>
          <p:nvPr/>
        </p:nvGrpSpPr>
        <p:grpSpPr>
          <a:xfrm>
            <a:off x="1847366" y="1643925"/>
            <a:ext cx="274573" cy="350682"/>
            <a:chOff x="4882690" y="2425405"/>
            <a:chExt cx="274573" cy="350682"/>
          </a:xfrm>
        </p:grpSpPr>
        <p:sp>
          <p:nvSpPr>
            <p:cNvPr id="3" name="Google Shape;13023;p69">
              <a:extLst>
                <a:ext uri="{FF2B5EF4-FFF2-40B4-BE49-F238E27FC236}">
                  <a16:creationId xmlns:a16="http://schemas.microsoft.com/office/drawing/2014/main" id="{CA2C41A2-0E26-9748-914C-5304D9691C19}"/>
                </a:ext>
              </a:extLst>
            </p:cNvPr>
            <p:cNvSpPr/>
            <p:nvPr/>
          </p:nvSpPr>
          <p:spPr>
            <a:xfrm>
              <a:off x="4882690" y="2425405"/>
              <a:ext cx="92075" cy="350682"/>
            </a:xfrm>
            <a:custGeom>
              <a:avLst/>
              <a:gdLst/>
              <a:ahLst/>
              <a:cxnLst/>
              <a:rect l="l" t="t" r="r" b="b"/>
              <a:pathLst>
                <a:path w="2895" h="11026" extrusionOk="0">
                  <a:moveTo>
                    <a:pt x="2573" y="322"/>
                  </a:moveTo>
                  <a:cubicBezTo>
                    <a:pt x="2370" y="1441"/>
                    <a:pt x="2061" y="3167"/>
                    <a:pt x="1965" y="3751"/>
                  </a:cubicBezTo>
                  <a:cubicBezTo>
                    <a:pt x="1942" y="3846"/>
                    <a:pt x="1930" y="3905"/>
                    <a:pt x="1930" y="3929"/>
                  </a:cubicBezTo>
                  <a:cubicBezTo>
                    <a:pt x="1882" y="4179"/>
                    <a:pt x="1894" y="4525"/>
                    <a:pt x="1930" y="4906"/>
                  </a:cubicBezTo>
                  <a:cubicBezTo>
                    <a:pt x="1709" y="4950"/>
                    <a:pt x="1486" y="4966"/>
                    <a:pt x="1277" y="4966"/>
                  </a:cubicBezTo>
                  <a:cubicBezTo>
                    <a:pt x="980" y="4966"/>
                    <a:pt x="714" y="4933"/>
                    <a:pt x="525" y="4906"/>
                  </a:cubicBezTo>
                  <a:cubicBezTo>
                    <a:pt x="846" y="3036"/>
                    <a:pt x="692" y="1750"/>
                    <a:pt x="572" y="798"/>
                  </a:cubicBezTo>
                  <a:cubicBezTo>
                    <a:pt x="561" y="631"/>
                    <a:pt x="525" y="476"/>
                    <a:pt x="513" y="322"/>
                  </a:cubicBezTo>
                  <a:close/>
                  <a:moveTo>
                    <a:pt x="477" y="5215"/>
                  </a:moveTo>
                  <a:cubicBezTo>
                    <a:pt x="680" y="5251"/>
                    <a:pt x="965" y="5298"/>
                    <a:pt x="1287" y="5298"/>
                  </a:cubicBezTo>
                  <a:cubicBezTo>
                    <a:pt x="1501" y="5298"/>
                    <a:pt x="1739" y="5275"/>
                    <a:pt x="1965" y="5239"/>
                  </a:cubicBezTo>
                  <a:cubicBezTo>
                    <a:pt x="1965" y="5275"/>
                    <a:pt x="1977" y="5322"/>
                    <a:pt x="1977" y="5370"/>
                  </a:cubicBezTo>
                  <a:lnTo>
                    <a:pt x="1977" y="5429"/>
                  </a:lnTo>
                  <a:cubicBezTo>
                    <a:pt x="1823" y="5656"/>
                    <a:pt x="1573" y="6001"/>
                    <a:pt x="1215" y="6334"/>
                  </a:cubicBezTo>
                  <a:cubicBezTo>
                    <a:pt x="1084" y="6215"/>
                    <a:pt x="965" y="6084"/>
                    <a:pt x="858" y="5965"/>
                  </a:cubicBezTo>
                  <a:cubicBezTo>
                    <a:pt x="680" y="5739"/>
                    <a:pt x="549" y="5537"/>
                    <a:pt x="453" y="5370"/>
                  </a:cubicBezTo>
                  <a:cubicBezTo>
                    <a:pt x="453" y="5322"/>
                    <a:pt x="453" y="5263"/>
                    <a:pt x="477" y="5215"/>
                  </a:cubicBezTo>
                  <a:close/>
                  <a:moveTo>
                    <a:pt x="2001" y="5929"/>
                  </a:moveTo>
                  <a:cubicBezTo>
                    <a:pt x="2037" y="6263"/>
                    <a:pt x="2061" y="6572"/>
                    <a:pt x="2061" y="6858"/>
                  </a:cubicBezTo>
                  <a:lnTo>
                    <a:pt x="2061" y="6870"/>
                  </a:lnTo>
                  <a:cubicBezTo>
                    <a:pt x="1846" y="6787"/>
                    <a:pt x="1644" y="6680"/>
                    <a:pt x="1465" y="6549"/>
                  </a:cubicBezTo>
                  <a:cubicBezTo>
                    <a:pt x="1573" y="6441"/>
                    <a:pt x="1680" y="6334"/>
                    <a:pt x="1763" y="6227"/>
                  </a:cubicBezTo>
                  <a:cubicBezTo>
                    <a:pt x="1858" y="6132"/>
                    <a:pt x="1942" y="6025"/>
                    <a:pt x="2001" y="5929"/>
                  </a:cubicBezTo>
                  <a:close/>
                  <a:moveTo>
                    <a:pt x="430" y="5965"/>
                  </a:moveTo>
                  <a:cubicBezTo>
                    <a:pt x="561" y="6156"/>
                    <a:pt x="739" y="6370"/>
                    <a:pt x="965" y="6572"/>
                  </a:cubicBezTo>
                  <a:cubicBezTo>
                    <a:pt x="799" y="6703"/>
                    <a:pt x="620" y="6811"/>
                    <a:pt x="430" y="6918"/>
                  </a:cubicBezTo>
                  <a:lnTo>
                    <a:pt x="430" y="6870"/>
                  </a:lnTo>
                  <a:lnTo>
                    <a:pt x="430" y="6668"/>
                  </a:lnTo>
                  <a:lnTo>
                    <a:pt x="430" y="6334"/>
                  </a:lnTo>
                  <a:lnTo>
                    <a:pt x="430" y="5965"/>
                  </a:lnTo>
                  <a:close/>
                  <a:moveTo>
                    <a:pt x="1215" y="6763"/>
                  </a:moveTo>
                  <a:cubicBezTo>
                    <a:pt x="1454" y="6965"/>
                    <a:pt x="1739" y="7108"/>
                    <a:pt x="2061" y="7215"/>
                  </a:cubicBezTo>
                  <a:cubicBezTo>
                    <a:pt x="2061" y="7656"/>
                    <a:pt x="2037" y="8061"/>
                    <a:pt x="1942" y="8346"/>
                  </a:cubicBezTo>
                  <a:cubicBezTo>
                    <a:pt x="1823" y="8716"/>
                    <a:pt x="1620" y="8870"/>
                    <a:pt x="1251" y="8870"/>
                  </a:cubicBezTo>
                  <a:cubicBezTo>
                    <a:pt x="870" y="8870"/>
                    <a:pt x="656" y="8704"/>
                    <a:pt x="549" y="8346"/>
                  </a:cubicBezTo>
                  <a:cubicBezTo>
                    <a:pt x="453" y="8061"/>
                    <a:pt x="441" y="7680"/>
                    <a:pt x="430" y="7239"/>
                  </a:cubicBezTo>
                  <a:cubicBezTo>
                    <a:pt x="692" y="7120"/>
                    <a:pt x="965" y="6977"/>
                    <a:pt x="1215" y="6763"/>
                  </a:cubicBezTo>
                  <a:close/>
                  <a:moveTo>
                    <a:pt x="2346" y="7525"/>
                  </a:moveTo>
                  <a:cubicBezTo>
                    <a:pt x="2346" y="7727"/>
                    <a:pt x="2358" y="7954"/>
                    <a:pt x="2358" y="8192"/>
                  </a:cubicBezTo>
                  <a:cubicBezTo>
                    <a:pt x="2358" y="8954"/>
                    <a:pt x="2251" y="10704"/>
                    <a:pt x="1323" y="10704"/>
                  </a:cubicBezTo>
                  <a:cubicBezTo>
                    <a:pt x="668" y="10704"/>
                    <a:pt x="370" y="9739"/>
                    <a:pt x="287" y="8680"/>
                  </a:cubicBezTo>
                  <a:lnTo>
                    <a:pt x="287" y="8680"/>
                  </a:lnTo>
                  <a:cubicBezTo>
                    <a:pt x="311" y="8704"/>
                    <a:pt x="311" y="8716"/>
                    <a:pt x="322" y="8739"/>
                  </a:cubicBezTo>
                  <a:lnTo>
                    <a:pt x="322" y="8763"/>
                  </a:lnTo>
                  <a:cubicBezTo>
                    <a:pt x="334" y="8775"/>
                    <a:pt x="334" y="8787"/>
                    <a:pt x="346" y="8799"/>
                  </a:cubicBezTo>
                  <a:cubicBezTo>
                    <a:pt x="370" y="8823"/>
                    <a:pt x="382" y="8835"/>
                    <a:pt x="382" y="8846"/>
                  </a:cubicBezTo>
                  <a:lnTo>
                    <a:pt x="394" y="8858"/>
                  </a:lnTo>
                  <a:lnTo>
                    <a:pt x="441" y="8906"/>
                  </a:lnTo>
                  <a:lnTo>
                    <a:pt x="489" y="8954"/>
                  </a:lnTo>
                  <a:cubicBezTo>
                    <a:pt x="501" y="8966"/>
                    <a:pt x="513" y="8977"/>
                    <a:pt x="525" y="8977"/>
                  </a:cubicBezTo>
                  <a:lnTo>
                    <a:pt x="549" y="8977"/>
                  </a:lnTo>
                  <a:cubicBezTo>
                    <a:pt x="561" y="9001"/>
                    <a:pt x="572" y="9013"/>
                    <a:pt x="584" y="9013"/>
                  </a:cubicBezTo>
                  <a:cubicBezTo>
                    <a:pt x="608" y="9025"/>
                    <a:pt x="620" y="9025"/>
                    <a:pt x="632" y="9037"/>
                  </a:cubicBezTo>
                  <a:cubicBezTo>
                    <a:pt x="644" y="9061"/>
                    <a:pt x="668" y="9061"/>
                    <a:pt x="680" y="9073"/>
                  </a:cubicBezTo>
                  <a:lnTo>
                    <a:pt x="692" y="9073"/>
                  </a:lnTo>
                  <a:cubicBezTo>
                    <a:pt x="703" y="9085"/>
                    <a:pt x="727" y="9085"/>
                    <a:pt x="751" y="9096"/>
                  </a:cubicBezTo>
                  <a:cubicBezTo>
                    <a:pt x="763" y="9096"/>
                    <a:pt x="787" y="9120"/>
                    <a:pt x="811" y="9120"/>
                  </a:cubicBezTo>
                  <a:lnTo>
                    <a:pt x="822" y="9120"/>
                  </a:lnTo>
                  <a:cubicBezTo>
                    <a:pt x="846" y="9120"/>
                    <a:pt x="870" y="9132"/>
                    <a:pt x="882" y="9132"/>
                  </a:cubicBezTo>
                  <a:lnTo>
                    <a:pt x="906" y="9132"/>
                  </a:lnTo>
                  <a:cubicBezTo>
                    <a:pt x="918" y="9132"/>
                    <a:pt x="942" y="9144"/>
                    <a:pt x="965" y="9144"/>
                  </a:cubicBezTo>
                  <a:cubicBezTo>
                    <a:pt x="977" y="9144"/>
                    <a:pt x="1001" y="9144"/>
                    <a:pt x="1025" y="9156"/>
                  </a:cubicBezTo>
                  <a:lnTo>
                    <a:pt x="1334" y="9156"/>
                  </a:lnTo>
                  <a:cubicBezTo>
                    <a:pt x="1345" y="9156"/>
                    <a:pt x="1356" y="9156"/>
                    <a:pt x="1366" y="9156"/>
                  </a:cubicBezTo>
                  <a:cubicBezTo>
                    <a:pt x="1836" y="9156"/>
                    <a:pt x="2123" y="8896"/>
                    <a:pt x="2263" y="8454"/>
                  </a:cubicBezTo>
                  <a:cubicBezTo>
                    <a:pt x="2275" y="8418"/>
                    <a:pt x="2275" y="8406"/>
                    <a:pt x="2275" y="8370"/>
                  </a:cubicBezTo>
                  <a:lnTo>
                    <a:pt x="2275" y="8358"/>
                  </a:lnTo>
                  <a:cubicBezTo>
                    <a:pt x="2275" y="8335"/>
                    <a:pt x="2287" y="8311"/>
                    <a:pt x="2287" y="8287"/>
                  </a:cubicBezTo>
                  <a:lnTo>
                    <a:pt x="2287" y="8263"/>
                  </a:lnTo>
                  <a:cubicBezTo>
                    <a:pt x="2287" y="8239"/>
                    <a:pt x="2299" y="8227"/>
                    <a:pt x="2299" y="8192"/>
                  </a:cubicBezTo>
                  <a:lnTo>
                    <a:pt x="2299" y="8180"/>
                  </a:lnTo>
                  <a:cubicBezTo>
                    <a:pt x="2299" y="8144"/>
                    <a:pt x="2311" y="8132"/>
                    <a:pt x="2311" y="8108"/>
                  </a:cubicBezTo>
                  <a:lnTo>
                    <a:pt x="2311" y="8084"/>
                  </a:lnTo>
                  <a:cubicBezTo>
                    <a:pt x="2311" y="8061"/>
                    <a:pt x="2311" y="8049"/>
                    <a:pt x="2335" y="8013"/>
                  </a:cubicBezTo>
                  <a:lnTo>
                    <a:pt x="2335" y="8001"/>
                  </a:lnTo>
                  <a:cubicBezTo>
                    <a:pt x="2335" y="7965"/>
                    <a:pt x="2335" y="7954"/>
                    <a:pt x="2346" y="7930"/>
                  </a:cubicBezTo>
                  <a:lnTo>
                    <a:pt x="2346" y="7906"/>
                  </a:lnTo>
                  <a:lnTo>
                    <a:pt x="2346" y="7834"/>
                  </a:lnTo>
                  <a:lnTo>
                    <a:pt x="2346" y="7811"/>
                  </a:lnTo>
                  <a:lnTo>
                    <a:pt x="2346" y="7715"/>
                  </a:lnTo>
                  <a:lnTo>
                    <a:pt x="2346" y="7703"/>
                  </a:lnTo>
                  <a:lnTo>
                    <a:pt x="2346" y="7632"/>
                  </a:lnTo>
                  <a:lnTo>
                    <a:pt x="2346" y="7596"/>
                  </a:lnTo>
                  <a:lnTo>
                    <a:pt x="2346" y="7525"/>
                  </a:lnTo>
                  <a:close/>
                  <a:moveTo>
                    <a:pt x="334" y="0"/>
                  </a:moveTo>
                  <a:cubicBezTo>
                    <a:pt x="299" y="0"/>
                    <a:pt x="251" y="12"/>
                    <a:pt x="215" y="36"/>
                  </a:cubicBezTo>
                  <a:cubicBezTo>
                    <a:pt x="191" y="72"/>
                    <a:pt x="180" y="119"/>
                    <a:pt x="180" y="155"/>
                  </a:cubicBezTo>
                  <a:cubicBezTo>
                    <a:pt x="191" y="369"/>
                    <a:pt x="215" y="595"/>
                    <a:pt x="251" y="834"/>
                  </a:cubicBezTo>
                  <a:cubicBezTo>
                    <a:pt x="370" y="1798"/>
                    <a:pt x="513" y="3120"/>
                    <a:pt x="156" y="5084"/>
                  </a:cubicBezTo>
                  <a:cubicBezTo>
                    <a:pt x="120" y="5358"/>
                    <a:pt x="96" y="5834"/>
                    <a:pt x="96" y="6310"/>
                  </a:cubicBezTo>
                  <a:cubicBezTo>
                    <a:pt x="25" y="6787"/>
                    <a:pt x="1" y="7394"/>
                    <a:pt x="1" y="8180"/>
                  </a:cubicBezTo>
                  <a:cubicBezTo>
                    <a:pt x="1" y="8966"/>
                    <a:pt x="96" y="9656"/>
                    <a:pt x="299" y="10132"/>
                  </a:cubicBezTo>
                  <a:cubicBezTo>
                    <a:pt x="596" y="10859"/>
                    <a:pt x="1037" y="11025"/>
                    <a:pt x="1346" y="11025"/>
                  </a:cubicBezTo>
                  <a:cubicBezTo>
                    <a:pt x="2227" y="11025"/>
                    <a:pt x="2716" y="10013"/>
                    <a:pt x="2716" y="8180"/>
                  </a:cubicBezTo>
                  <a:cubicBezTo>
                    <a:pt x="2716" y="6632"/>
                    <a:pt x="2585" y="5727"/>
                    <a:pt x="2275" y="5275"/>
                  </a:cubicBezTo>
                  <a:cubicBezTo>
                    <a:pt x="2227" y="4775"/>
                    <a:pt x="2180" y="4263"/>
                    <a:pt x="2239" y="3965"/>
                  </a:cubicBezTo>
                  <a:cubicBezTo>
                    <a:pt x="2239" y="3965"/>
                    <a:pt x="2263" y="3905"/>
                    <a:pt x="2275" y="3810"/>
                  </a:cubicBezTo>
                  <a:cubicBezTo>
                    <a:pt x="2394" y="3179"/>
                    <a:pt x="2739" y="1286"/>
                    <a:pt x="2894" y="191"/>
                  </a:cubicBezTo>
                  <a:cubicBezTo>
                    <a:pt x="2894" y="143"/>
                    <a:pt x="2894" y="95"/>
                    <a:pt x="2870" y="60"/>
                  </a:cubicBezTo>
                  <a:cubicBezTo>
                    <a:pt x="2835" y="24"/>
                    <a:pt x="2799" y="0"/>
                    <a:pt x="275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4" name="Google Shape;13024;p69">
              <a:extLst>
                <a:ext uri="{FF2B5EF4-FFF2-40B4-BE49-F238E27FC236}">
                  <a16:creationId xmlns:a16="http://schemas.microsoft.com/office/drawing/2014/main" id="{29E43C6E-A772-5DF7-7B9B-E958191E7179}"/>
                </a:ext>
              </a:extLst>
            </p:cNvPr>
            <p:cNvSpPr/>
            <p:nvPr/>
          </p:nvSpPr>
          <p:spPr>
            <a:xfrm>
              <a:off x="4966782" y="2429254"/>
              <a:ext cx="190480" cy="250655"/>
            </a:xfrm>
            <a:custGeom>
              <a:avLst/>
              <a:gdLst/>
              <a:ahLst/>
              <a:cxnLst/>
              <a:rect l="l" t="t" r="r" b="b"/>
              <a:pathLst>
                <a:path w="5989" h="7881" extrusionOk="0">
                  <a:moveTo>
                    <a:pt x="2000" y="2880"/>
                  </a:moveTo>
                  <a:cubicBezTo>
                    <a:pt x="2143" y="3022"/>
                    <a:pt x="2298" y="3106"/>
                    <a:pt x="2429" y="3153"/>
                  </a:cubicBezTo>
                  <a:lnTo>
                    <a:pt x="2429" y="3165"/>
                  </a:lnTo>
                  <a:lnTo>
                    <a:pt x="2429" y="3249"/>
                  </a:lnTo>
                  <a:lnTo>
                    <a:pt x="2429" y="3344"/>
                  </a:lnTo>
                  <a:lnTo>
                    <a:pt x="2429" y="3356"/>
                  </a:lnTo>
                  <a:lnTo>
                    <a:pt x="2429" y="3534"/>
                  </a:lnTo>
                  <a:lnTo>
                    <a:pt x="2429" y="3546"/>
                  </a:lnTo>
                  <a:lnTo>
                    <a:pt x="2429" y="3725"/>
                  </a:lnTo>
                  <a:lnTo>
                    <a:pt x="2429" y="3749"/>
                  </a:lnTo>
                  <a:cubicBezTo>
                    <a:pt x="2429" y="3808"/>
                    <a:pt x="2429" y="3868"/>
                    <a:pt x="2441" y="3927"/>
                  </a:cubicBezTo>
                  <a:lnTo>
                    <a:pt x="2441" y="3939"/>
                  </a:lnTo>
                  <a:cubicBezTo>
                    <a:pt x="2441" y="3999"/>
                    <a:pt x="2453" y="4058"/>
                    <a:pt x="2453" y="4118"/>
                  </a:cubicBezTo>
                  <a:lnTo>
                    <a:pt x="2453" y="4130"/>
                  </a:lnTo>
                  <a:cubicBezTo>
                    <a:pt x="2453" y="4177"/>
                    <a:pt x="2453" y="4201"/>
                    <a:pt x="2465" y="4237"/>
                  </a:cubicBezTo>
                  <a:cubicBezTo>
                    <a:pt x="2310" y="4463"/>
                    <a:pt x="2036" y="4761"/>
                    <a:pt x="1631" y="4915"/>
                  </a:cubicBezTo>
                  <a:cubicBezTo>
                    <a:pt x="1584" y="4856"/>
                    <a:pt x="1441" y="4677"/>
                    <a:pt x="1215" y="4380"/>
                  </a:cubicBezTo>
                  <a:cubicBezTo>
                    <a:pt x="1548" y="3963"/>
                    <a:pt x="1834" y="3296"/>
                    <a:pt x="2000" y="2880"/>
                  </a:cubicBezTo>
                  <a:close/>
                  <a:moveTo>
                    <a:pt x="2524" y="4713"/>
                  </a:moveTo>
                  <a:cubicBezTo>
                    <a:pt x="2524" y="4761"/>
                    <a:pt x="2548" y="4796"/>
                    <a:pt x="2548" y="4832"/>
                  </a:cubicBezTo>
                  <a:cubicBezTo>
                    <a:pt x="2560" y="4892"/>
                    <a:pt x="2560" y="4939"/>
                    <a:pt x="2572" y="4975"/>
                  </a:cubicBezTo>
                  <a:cubicBezTo>
                    <a:pt x="2584" y="5023"/>
                    <a:pt x="2584" y="5082"/>
                    <a:pt x="2608" y="5130"/>
                  </a:cubicBezTo>
                  <a:cubicBezTo>
                    <a:pt x="2608" y="5154"/>
                    <a:pt x="2620" y="5177"/>
                    <a:pt x="2620" y="5201"/>
                  </a:cubicBezTo>
                  <a:cubicBezTo>
                    <a:pt x="2620" y="5237"/>
                    <a:pt x="2631" y="5249"/>
                    <a:pt x="2631" y="5273"/>
                  </a:cubicBezTo>
                  <a:cubicBezTo>
                    <a:pt x="2631" y="5308"/>
                    <a:pt x="2643" y="5320"/>
                    <a:pt x="2643" y="5356"/>
                  </a:cubicBezTo>
                  <a:cubicBezTo>
                    <a:pt x="2643" y="5368"/>
                    <a:pt x="2667" y="5392"/>
                    <a:pt x="2667" y="5416"/>
                  </a:cubicBezTo>
                  <a:cubicBezTo>
                    <a:pt x="2667" y="5427"/>
                    <a:pt x="2679" y="5451"/>
                    <a:pt x="2679" y="5475"/>
                  </a:cubicBezTo>
                  <a:cubicBezTo>
                    <a:pt x="2679" y="5487"/>
                    <a:pt x="2691" y="5511"/>
                    <a:pt x="2691" y="5535"/>
                  </a:cubicBezTo>
                  <a:cubicBezTo>
                    <a:pt x="2691" y="5547"/>
                    <a:pt x="2703" y="5570"/>
                    <a:pt x="2703" y="5582"/>
                  </a:cubicBezTo>
                  <a:cubicBezTo>
                    <a:pt x="2703" y="5606"/>
                    <a:pt x="2727" y="5618"/>
                    <a:pt x="2727" y="5630"/>
                  </a:cubicBezTo>
                  <a:cubicBezTo>
                    <a:pt x="2727" y="5654"/>
                    <a:pt x="2739" y="5666"/>
                    <a:pt x="2739" y="5677"/>
                  </a:cubicBezTo>
                  <a:lnTo>
                    <a:pt x="2739" y="5689"/>
                  </a:lnTo>
                  <a:cubicBezTo>
                    <a:pt x="2739" y="5713"/>
                    <a:pt x="2739" y="5725"/>
                    <a:pt x="2750" y="5737"/>
                  </a:cubicBezTo>
                  <a:cubicBezTo>
                    <a:pt x="2381" y="5558"/>
                    <a:pt x="2096" y="5356"/>
                    <a:pt x="1893" y="5189"/>
                  </a:cubicBezTo>
                  <a:cubicBezTo>
                    <a:pt x="2155" y="5070"/>
                    <a:pt x="2369" y="4892"/>
                    <a:pt x="2524" y="4713"/>
                  </a:cubicBezTo>
                  <a:close/>
                  <a:moveTo>
                    <a:pt x="3763" y="2927"/>
                  </a:moveTo>
                  <a:cubicBezTo>
                    <a:pt x="3798" y="2927"/>
                    <a:pt x="3822" y="2939"/>
                    <a:pt x="3846" y="2951"/>
                  </a:cubicBezTo>
                  <a:cubicBezTo>
                    <a:pt x="3858" y="2963"/>
                    <a:pt x="3870" y="2987"/>
                    <a:pt x="3870" y="3022"/>
                  </a:cubicBezTo>
                  <a:cubicBezTo>
                    <a:pt x="3810" y="3582"/>
                    <a:pt x="3905" y="4392"/>
                    <a:pt x="4334" y="5035"/>
                  </a:cubicBezTo>
                  <a:cubicBezTo>
                    <a:pt x="4655" y="5547"/>
                    <a:pt x="5060" y="5999"/>
                    <a:pt x="5370" y="6380"/>
                  </a:cubicBezTo>
                  <a:cubicBezTo>
                    <a:pt x="5513" y="6523"/>
                    <a:pt x="5632" y="6654"/>
                    <a:pt x="5715" y="6773"/>
                  </a:cubicBezTo>
                  <a:cubicBezTo>
                    <a:pt x="5632" y="7035"/>
                    <a:pt x="5644" y="7142"/>
                    <a:pt x="5632" y="7237"/>
                  </a:cubicBezTo>
                  <a:cubicBezTo>
                    <a:pt x="5608" y="7344"/>
                    <a:pt x="5548" y="7440"/>
                    <a:pt x="5465" y="7499"/>
                  </a:cubicBezTo>
                  <a:cubicBezTo>
                    <a:pt x="5410" y="7532"/>
                    <a:pt x="5342" y="7550"/>
                    <a:pt x="5273" y="7550"/>
                  </a:cubicBezTo>
                  <a:cubicBezTo>
                    <a:pt x="5193" y="7550"/>
                    <a:pt x="5112" y="7526"/>
                    <a:pt x="5048" y="7475"/>
                  </a:cubicBezTo>
                  <a:lnTo>
                    <a:pt x="3191" y="6130"/>
                  </a:lnTo>
                  <a:lnTo>
                    <a:pt x="3143" y="6082"/>
                  </a:lnTo>
                  <a:lnTo>
                    <a:pt x="3143" y="6058"/>
                  </a:lnTo>
                  <a:lnTo>
                    <a:pt x="3143" y="6047"/>
                  </a:lnTo>
                  <a:cubicBezTo>
                    <a:pt x="3108" y="5928"/>
                    <a:pt x="3048" y="5737"/>
                    <a:pt x="2989" y="5451"/>
                  </a:cubicBezTo>
                  <a:cubicBezTo>
                    <a:pt x="2989" y="5439"/>
                    <a:pt x="2989" y="5427"/>
                    <a:pt x="2977" y="5404"/>
                  </a:cubicBezTo>
                  <a:cubicBezTo>
                    <a:pt x="2977" y="5392"/>
                    <a:pt x="2977" y="5380"/>
                    <a:pt x="2965" y="5368"/>
                  </a:cubicBezTo>
                  <a:cubicBezTo>
                    <a:pt x="2965" y="5344"/>
                    <a:pt x="2965" y="5332"/>
                    <a:pt x="2953" y="5320"/>
                  </a:cubicBezTo>
                  <a:cubicBezTo>
                    <a:pt x="2953" y="5308"/>
                    <a:pt x="2953" y="5285"/>
                    <a:pt x="2929" y="5273"/>
                  </a:cubicBezTo>
                  <a:cubicBezTo>
                    <a:pt x="2929" y="5261"/>
                    <a:pt x="2929" y="5249"/>
                    <a:pt x="2917" y="5225"/>
                  </a:cubicBezTo>
                  <a:cubicBezTo>
                    <a:pt x="2917" y="5213"/>
                    <a:pt x="2917" y="5201"/>
                    <a:pt x="2905" y="5189"/>
                  </a:cubicBezTo>
                  <a:lnTo>
                    <a:pt x="2905" y="5142"/>
                  </a:lnTo>
                  <a:lnTo>
                    <a:pt x="2905" y="5130"/>
                  </a:lnTo>
                  <a:lnTo>
                    <a:pt x="2905" y="5082"/>
                  </a:lnTo>
                  <a:lnTo>
                    <a:pt x="2905" y="5035"/>
                  </a:lnTo>
                  <a:lnTo>
                    <a:pt x="2905" y="4987"/>
                  </a:lnTo>
                  <a:lnTo>
                    <a:pt x="2905" y="4975"/>
                  </a:lnTo>
                  <a:lnTo>
                    <a:pt x="2905" y="4927"/>
                  </a:lnTo>
                  <a:lnTo>
                    <a:pt x="2905" y="4915"/>
                  </a:lnTo>
                  <a:lnTo>
                    <a:pt x="2905" y="4868"/>
                  </a:lnTo>
                  <a:lnTo>
                    <a:pt x="2905" y="4856"/>
                  </a:lnTo>
                  <a:lnTo>
                    <a:pt x="2905" y="4808"/>
                  </a:lnTo>
                  <a:lnTo>
                    <a:pt x="2905" y="4796"/>
                  </a:lnTo>
                  <a:lnTo>
                    <a:pt x="2905" y="4749"/>
                  </a:lnTo>
                  <a:lnTo>
                    <a:pt x="2905" y="4737"/>
                  </a:lnTo>
                  <a:lnTo>
                    <a:pt x="2905" y="4689"/>
                  </a:lnTo>
                  <a:lnTo>
                    <a:pt x="2905" y="4677"/>
                  </a:lnTo>
                  <a:lnTo>
                    <a:pt x="2905" y="4630"/>
                  </a:lnTo>
                  <a:lnTo>
                    <a:pt x="2905" y="4618"/>
                  </a:lnTo>
                  <a:lnTo>
                    <a:pt x="2905" y="4570"/>
                  </a:lnTo>
                  <a:lnTo>
                    <a:pt x="2905" y="4558"/>
                  </a:lnTo>
                  <a:lnTo>
                    <a:pt x="2905" y="4511"/>
                  </a:lnTo>
                  <a:lnTo>
                    <a:pt x="2905" y="4499"/>
                  </a:lnTo>
                  <a:lnTo>
                    <a:pt x="2905" y="4451"/>
                  </a:lnTo>
                  <a:lnTo>
                    <a:pt x="2905" y="4439"/>
                  </a:lnTo>
                  <a:lnTo>
                    <a:pt x="2905" y="4392"/>
                  </a:lnTo>
                  <a:lnTo>
                    <a:pt x="2905" y="4380"/>
                  </a:lnTo>
                  <a:lnTo>
                    <a:pt x="2905" y="4332"/>
                  </a:lnTo>
                  <a:lnTo>
                    <a:pt x="2905" y="4320"/>
                  </a:lnTo>
                  <a:lnTo>
                    <a:pt x="2905" y="4273"/>
                  </a:lnTo>
                  <a:lnTo>
                    <a:pt x="2905" y="4261"/>
                  </a:lnTo>
                  <a:lnTo>
                    <a:pt x="2905" y="4213"/>
                  </a:lnTo>
                  <a:lnTo>
                    <a:pt x="2905" y="4201"/>
                  </a:lnTo>
                  <a:lnTo>
                    <a:pt x="2905" y="4153"/>
                  </a:lnTo>
                  <a:lnTo>
                    <a:pt x="2905" y="4142"/>
                  </a:lnTo>
                  <a:lnTo>
                    <a:pt x="2905" y="4094"/>
                  </a:lnTo>
                  <a:lnTo>
                    <a:pt x="2905" y="4082"/>
                  </a:lnTo>
                  <a:lnTo>
                    <a:pt x="2905" y="4034"/>
                  </a:lnTo>
                  <a:lnTo>
                    <a:pt x="2905" y="4023"/>
                  </a:lnTo>
                  <a:lnTo>
                    <a:pt x="2905" y="3975"/>
                  </a:lnTo>
                  <a:lnTo>
                    <a:pt x="2905" y="3963"/>
                  </a:lnTo>
                  <a:lnTo>
                    <a:pt x="2905" y="3915"/>
                  </a:lnTo>
                  <a:lnTo>
                    <a:pt x="2905" y="3903"/>
                  </a:lnTo>
                  <a:lnTo>
                    <a:pt x="2905" y="3856"/>
                  </a:lnTo>
                  <a:lnTo>
                    <a:pt x="2905" y="3844"/>
                  </a:lnTo>
                  <a:lnTo>
                    <a:pt x="2905" y="3796"/>
                  </a:lnTo>
                  <a:lnTo>
                    <a:pt x="2905" y="3784"/>
                  </a:lnTo>
                  <a:lnTo>
                    <a:pt x="2905" y="3737"/>
                  </a:lnTo>
                  <a:lnTo>
                    <a:pt x="2905" y="3725"/>
                  </a:lnTo>
                  <a:lnTo>
                    <a:pt x="2905" y="3677"/>
                  </a:lnTo>
                  <a:lnTo>
                    <a:pt x="2905" y="3665"/>
                  </a:lnTo>
                  <a:lnTo>
                    <a:pt x="2905" y="3618"/>
                  </a:lnTo>
                  <a:lnTo>
                    <a:pt x="2905" y="3606"/>
                  </a:lnTo>
                  <a:lnTo>
                    <a:pt x="2905" y="3558"/>
                  </a:lnTo>
                  <a:lnTo>
                    <a:pt x="2905" y="3546"/>
                  </a:lnTo>
                  <a:lnTo>
                    <a:pt x="2905" y="3499"/>
                  </a:lnTo>
                  <a:lnTo>
                    <a:pt x="2905" y="3475"/>
                  </a:lnTo>
                  <a:lnTo>
                    <a:pt x="2905" y="3427"/>
                  </a:lnTo>
                  <a:lnTo>
                    <a:pt x="2905" y="3403"/>
                  </a:lnTo>
                  <a:lnTo>
                    <a:pt x="2905" y="3356"/>
                  </a:lnTo>
                  <a:lnTo>
                    <a:pt x="2905" y="3320"/>
                  </a:lnTo>
                  <a:lnTo>
                    <a:pt x="2905" y="3284"/>
                  </a:lnTo>
                  <a:lnTo>
                    <a:pt x="2905" y="3249"/>
                  </a:lnTo>
                  <a:lnTo>
                    <a:pt x="2905" y="3201"/>
                  </a:lnTo>
                  <a:lnTo>
                    <a:pt x="2905" y="3177"/>
                  </a:lnTo>
                  <a:lnTo>
                    <a:pt x="2905" y="3130"/>
                  </a:lnTo>
                  <a:lnTo>
                    <a:pt x="2905" y="3106"/>
                  </a:lnTo>
                  <a:lnTo>
                    <a:pt x="2905" y="3070"/>
                  </a:lnTo>
                  <a:lnTo>
                    <a:pt x="2905" y="3046"/>
                  </a:lnTo>
                  <a:lnTo>
                    <a:pt x="2905" y="3010"/>
                  </a:lnTo>
                  <a:lnTo>
                    <a:pt x="2905" y="2987"/>
                  </a:lnTo>
                  <a:lnTo>
                    <a:pt x="2905" y="2951"/>
                  </a:lnTo>
                  <a:lnTo>
                    <a:pt x="2905" y="2939"/>
                  </a:lnTo>
                  <a:lnTo>
                    <a:pt x="3763" y="2927"/>
                  </a:lnTo>
                  <a:close/>
                  <a:moveTo>
                    <a:pt x="740" y="0"/>
                  </a:moveTo>
                  <a:cubicBezTo>
                    <a:pt x="714" y="0"/>
                    <a:pt x="685" y="7"/>
                    <a:pt x="655" y="22"/>
                  </a:cubicBezTo>
                  <a:cubicBezTo>
                    <a:pt x="584" y="70"/>
                    <a:pt x="548" y="153"/>
                    <a:pt x="595" y="248"/>
                  </a:cubicBezTo>
                  <a:lnTo>
                    <a:pt x="643" y="320"/>
                  </a:lnTo>
                  <a:cubicBezTo>
                    <a:pt x="1167" y="1284"/>
                    <a:pt x="1488" y="1963"/>
                    <a:pt x="1596" y="2225"/>
                  </a:cubicBezTo>
                  <a:cubicBezTo>
                    <a:pt x="1655" y="2356"/>
                    <a:pt x="1703" y="2475"/>
                    <a:pt x="1774" y="2582"/>
                  </a:cubicBezTo>
                  <a:cubicBezTo>
                    <a:pt x="1715" y="2737"/>
                    <a:pt x="1619" y="2951"/>
                    <a:pt x="1524" y="3213"/>
                  </a:cubicBezTo>
                  <a:cubicBezTo>
                    <a:pt x="1357" y="3594"/>
                    <a:pt x="1179" y="3903"/>
                    <a:pt x="1024" y="4118"/>
                  </a:cubicBezTo>
                  <a:cubicBezTo>
                    <a:pt x="834" y="3868"/>
                    <a:pt x="595" y="3546"/>
                    <a:pt x="310" y="3165"/>
                  </a:cubicBezTo>
                  <a:cubicBezTo>
                    <a:pt x="273" y="3122"/>
                    <a:pt x="228" y="3096"/>
                    <a:pt x="182" y="3096"/>
                  </a:cubicBezTo>
                  <a:cubicBezTo>
                    <a:pt x="153" y="3096"/>
                    <a:pt x="123" y="3106"/>
                    <a:pt x="95" y="3130"/>
                  </a:cubicBezTo>
                  <a:cubicBezTo>
                    <a:pt x="12" y="3189"/>
                    <a:pt x="0" y="3284"/>
                    <a:pt x="60" y="3356"/>
                  </a:cubicBezTo>
                  <a:cubicBezTo>
                    <a:pt x="869" y="4427"/>
                    <a:pt x="1286" y="4975"/>
                    <a:pt x="1405" y="5142"/>
                  </a:cubicBezTo>
                  <a:cubicBezTo>
                    <a:pt x="1584" y="5392"/>
                    <a:pt x="2084" y="5773"/>
                    <a:pt x="2917" y="6273"/>
                  </a:cubicBezTo>
                  <a:cubicBezTo>
                    <a:pt x="2953" y="6320"/>
                    <a:pt x="2989" y="6368"/>
                    <a:pt x="3036" y="6392"/>
                  </a:cubicBezTo>
                  <a:lnTo>
                    <a:pt x="4894" y="7749"/>
                  </a:lnTo>
                  <a:cubicBezTo>
                    <a:pt x="5013" y="7833"/>
                    <a:pt x="5167" y="7880"/>
                    <a:pt x="5298" y="7880"/>
                  </a:cubicBezTo>
                  <a:cubicBezTo>
                    <a:pt x="5429" y="7880"/>
                    <a:pt x="5548" y="7856"/>
                    <a:pt x="5668" y="7773"/>
                  </a:cubicBezTo>
                  <a:cubicBezTo>
                    <a:pt x="5834" y="7678"/>
                    <a:pt x="5941" y="7499"/>
                    <a:pt x="5989" y="7321"/>
                  </a:cubicBezTo>
                  <a:cubicBezTo>
                    <a:pt x="5977" y="7106"/>
                    <a:pt x="5929" y="6904"/>
                    <a:pt x="5810" y="6749"/>
                  </a:cubicBezTo>
                  <a:cubicBezTo>
                    <a:pt x="5703" y="6630"/>
                    <a:pt x="5584" y="6487"/>
                    <a:pt x="5453" y="6332"/>
                  </a:cubicBezTo>
                  <a:cubicBezTo>
                    <a:pt x="5132" y="5975"/>
                    <a:pt x="4751" y="5511"/>
                    <a:pt x="4441" y="5035"/>
                  </a:cubicBezTo>
                  <a:cubicBezTo>
                    <a:pt x="4048" y="4463"/>
                    <a:pt x="3977" y="3701"/>
                    <a:pt x="4036" y="3237"/>
                  </a:cubicBezTo>
                  <a:cubicBezTo>
                    <a:pt x="4048" y="3118"/>
                    <a:pt x="4001" y="2999"/>
                    <a:pt x="3929" y="2915"/>
                  </a:cubicBezTo>
                  <a:cubicBezTo>
                    <a:pt x="3858" y="2820"/>
                    <a:pt x="3739" y="2772"/>
                    <a:pt x="3620" y="2772"/>
                  </a:cubicBezTo>
                  <a:lnTo>
                    <a:pt x="2715" y="2796"/>
                  </a:lnTo>
                  <a:cubicBezTo>
                    <a:pt x="2655" y="2796"/>
                    <a:pt x="2572" y="2820"/>
                    <a:pt x="2536" y="2856"/>
                  </a:cubicBezTo>
                  <a:cubicBezTo>
                    <a:pt x="2358" y="2796"/>
                    <a:pt x="2084" y="2629"/>
                    <a:pt x="1893" y="2106"/>
                  </a:cubicBezTo>
                  <a:cubicBezTo>
                    <a:pt x="1786" y="1820"/>
                    <a:pt x="1441" y="1165"/>
                    <a:pt x="929" y="153"/>
                  </a:cubicBezTo>
                  <a:lnTo>
                    <a:pt x="881" y="82"/>
                  </a:lnTo>
                  <a:cubicBezTo>
                    <a:pt x="849" y="33"/>
                    <a:pt x="799" y="0"/>
                    <a:pt x="7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grpSp>
      <p:grpSp>
        <p:nvGrpSpPr>
          <p:cNvPr id="5" name="Google Shape;10464;p65">
            <a:extLst>
              <a:ext uri="{FF2B5EF4-FFF2-40B4-BE49-F238E27FC236}">
                <a16:creationId xmlns:a16="http://schemas.microsoft.com/office/drawing/2014/main" id="{07B4AB3E-A059-B948-8579-27F705785989}"/>
              </a:ext>
            </a:extLst>
          </p:cNvPr>
          <p:cNvGrpSpPr/>
          <p:nvPr/>
        </p:nvGrpSpPr>
        <p:grpSpPr>
          <a:xfrm>
            <a:off x="1758947" y="3691661"/>
            <a:ext cx="362991" cy="290018"/>
            <a:chOff x="3049653" y="2321468"/>
            <a:chExt cx="362991" cy="290018"/>
          </a:xfrm>
        </p:grpSpPr>
        <p:sp>
          <p:nvSpPr>
            <p:cNvPr id="6" name="Google Shape;10465;p65">
              <a:extLst>
                <a:ext uri="{FF2B5EF4-FFF2-40B4-BE49-F238E27FC236}">
                  <a16:creationId xmlns:a16="http://schemas.microsoft.com/office/drawing/2014/main" id="{AED3513D-FECA-68F2-EE9E-7D376290E548}"/>
                </a:ext>
              </a:extLst>
            </p:cNvPr>
            <p:cNvSpPr/>
            <p:nvPr/>
          </p:nvSpPr>
          <p:spPr>
            <a:xfrm>
              <a:off x="3280290" y="2429690"/>
              <a:ext cx="29913" cy="73957"/>
            </a:xfrm>
            <a:custGeom>
              <a:avLst/>
              <a:gdLst/>
              <a:ahLst/>
              <a:cxnLst/>
              <a:rect l="l" t="t" r="r" b="b"/>
              <a:pathLst>
                <a:path w="942" h="2329" extrusionOk="0">
                  <a:moveTo>
                    <a:pt x="200" y="1"/>
                  </a:moveTo>
                  <a:cubicBezTo>
                    <a:pt x="158" y="1"/>
                    <a:pt x="114" y="16"/>
                    <a:pt x="72" y="45"/>
                  </a:cubicBezTo>
                  <a:cubicBezTo>
                    <a:pt x="13" y="93"/>
                    <a:pt x="13" y="200"/>
                    <a:pt x="72" y="283"/>
                  </a:cubicBezTo>
                  <a:cubicBezTo>
                    <a:pt x="572" y="772"/>
                    <a:pt x="572" y="1569"/>
                    <a:pt x="72" y="2046"/>
                  </a:cubicBezTo>
                  <a:cubicBezTo>
                    <a:pt x="1" y="2129"/>
                    <a:pt x="1" y="2224"/>
                    <a:pt x="72" y="2284"/>
                  </a:cubicBezTo>
                  <a:cubicBezTo>
                    <a:pt x="102" y="2313"/>
                    <a:pt x="144" y="2328"/>
                    <a:pt x="187" y="2328"/>
                  </a:cubicBezTo>
                  <a:cubicBezTo>
                    <a:pt x="230" y="2328"/>
                    <a:pt x="275" y="2313"/>
                    <a:pt x="310" y="2284"/>
                  </a:cubicBezTo>
                  <a:cubicBezTo>
                    <a:pt x="941" y="1665"/>
                    <a:pt x="941" y="664"/>
                    <a:pt x="310" y="45"/>
                  </a:cubicBezTo>
                  <a:cubicBezTo>
                    <a:pt x="280" y="16"/>
                    <a:pt x="242" y="1"/>
                    <a:pt x="2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66;p65">
              <a:extLst>
                <a:ext uri="{FF2B5EF4-FFF2-40B4-BE49-F238E27FC236}">
                  <a16:creationId xmlns:a16="http://schemas.microsoft.com/office/drawing/2014/main" id="{28EB411E-9BE1-921C-3958-F4F258FB49A8}"/>
                </a:ext>
              </a:extLst>
            </p:cNvPr>
            <p:cNvSpPr/>
            <p:nvPr/>
          </p:nvSpPr>
          <p:spPr>
            <a:xfrm>
              <a:off x="3317729" y="2392250"/>
              <a:ext cx="49570" cy="148836"/>
            </a:xfrm>
            <a:custGeom>
              <a:avLst/>
              <a:gdLst/>
              <a:ahLst/>
              <a:cxnLst/>
              <a:rect l="l" t="t" r="r" b="b"/>
              <a:pathLst>
                <a:path w="1561" h="4687" extrusionOk="0">
                  <a:moveTo>
                    <a:pt x="183" y="1"/>
                  </a:moveTo>
                  <a:cubicBezTo>
                    <a:pt x="140" y="1"/>
                    <a:pt x="96" y="16"/>
                    <a:pt x="60" y="46"/>
                  </a:cubicBezTo>
                  <a:cubicBezTo>
                    <a:pt x="0" y="105"/>
                    <a:pt x="0" y="212"/>
                    <a:pt x="60" y="284"/>
                  </a:cubicBezTo>
                  <a:cubicBezTo>
                    <a:pt x="1191" y="1415"/>
                    <a:pt x="1191" y="3272"/>
                    <a:pt x="60" y="4403"/>
                  </a:cubicBezTo>
                  <a:cubicBezTo>
                    <a:pt x="0" y="4475"/>
                    <a:pt x="0" y="4582"/>
                    <a:pt x="60" y="4641"/>
                  </a:cubicBezTo>
                  <a:cubicBezTo>
                    <a:pt x="90" y="4671"/>
                    <a:pt x="131" y="4686"/>
                    <a:pt x="175" y="4686"/>
                  </a:cubicBezTo>
                  <a:cubicBezTo>
                    <a:pt x="218" y="4686"/>
                    <a:pt x="262" y="4671"/>
                    <a:pt x="298" y="4641"/>
                  </a:cubicBezTo>
                  <a:cubicBezTo>
                    <a:pt x="1560" y="3379"/>
                    <a:pt x="1560" y="1308"/>
                    <a:pt x="298" y="46"/>
                  </a:cubicBezTo>
                  <a:cubicBezTo>
                    <a:pt x="268" y="16"/>
                    <a:pt x="227" y="1"/>
                    <a:pt x="1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467;p65">
              <a:extLst>
                <a:ext uri="{FF2B5EF4-FFF2-40B4-BE49-F238E27FC236}">
                  <a16:creationId xmlns:a16="http://schemas.microsoft.com/office/drawing/2014/main" id="{CB12FC40-2D58-A373-C254-BED2C7B7789B}"/>
                </a:ext>
              </a:extLst>
            </p:cNvPr>
            <p:cNvSpPr/>
            <p:nvPr/>
          </p:nvSpPr>
          <p:spPr>
            <a:xfrm>
              <a:off x="3354406" y="2355954"/>
              <a:ext cx="58239" cy="222317"/>
            </a:xfrm>
            <a:custGeom>
              <a:avLst/>
              <a:gdLst/>
              <a:ahLst/>
              <a:cxnLst/>
              <a:rect l="l" t="t" r="r" b="b"/>
              <a:pathLst>
                <a:path w="1834" h="7001" extrusionOk="0">
                  <a:moveTo>
                    <a:pt x="174" y="1"/>
                  </a:moveTo>
                  <a:cubicBezTo>
                    <a:pt x="131" y="1"/>
                    <a:pt x="90" y="16"/>
                    <a:pt x="60" y="46"/>
                  </a:cubicBezTo>
                  <a:cubicBezTo>
                    <a:pt x="0" y="105"/>
                    <a:pt x="0" y="200"/>
                    <a:pt x="60" y="284"/>
                  </a:cubicBezTo>
                  <a:cubicBezTo>
                    <a:pt x="1834" y="2046"/>
                    <a:pt x="1834" y="4939"/>
                    <a:pt x="60" y="6713"/>
                  </a:cubicBezTo>
                  <a:cubicBezTo>
                    <a:pt x="0" y="6773"/>
                    <a:pt x="0" y="6868"/>
                    <a:pt x="60" y="6951"/>
                  </a:cubicBezTo>
                  <a:cubicBezTo>
                    <a:pt x="88" y="6985"/>
                    <a:pt x="128" y="7000"/>
                    <a:pt x="169" y="7000"/>
                  </a:cubicBezTo>
                  <a:cubicBezTo>
                    <a:pt x="214" y="7000"/>
                    <a:pt x="261" y="6982"/>
                    <a:pt x="298" y="6951"/>
                  </a:cubicBezTo>
                  <a:cubicBezTo>
                    <a:pt x="1227" y="6023"/>
                    <a:pt x="1727" y="4808"/>
                    <a:pt x="1727" y="3498"/>
                  </a:cubicBezTo>
                  <a:cubicBezTo>
                    <a:pt x="1727" y="2189"/>
                    <a:pt x="1227" y="962"/>
                    <a:pt x="298" y="46"/>
                  </a:cubicBezTo>
                  <a:cubicBezTo>
                    <a:pt x="262" y="16"/>
                    <a:pt x="218" y="1"/>
                    <a:pt x="1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468;p65">
              <a:extLst>
                <a:ext uri="{FF2B5EF4-FFF2-40B4-BE49-F238E27FC236}">
                  <a16:creationId xmlns:a16="http://schemas.microsoft.com/office/drawing/2014/main" id="{79DF0F6A-1BB9-49B0-FB19-56FD796BA0CD}"/>
                </a:ext>
              </a:extLst>
            </p:cNvPr>
            <p:cNvSpPr/>
            <p:nvPr/>
          </p:nvSpPr>
          <p:spPr>
            <a:xfrm>
              <a:off x="3049653" y="2321468"/>
              <a:ext cx="210250" cy="290018"/>
            </a:xfrm>
            <a:custGeom>
              <a:avLst/>
              <a:gdLst/>
              <a:ahLst/>
              <a:cxnLst/>
              <a:rect l="l" t="t" r="r" b="b"/>
              <a:pathLst>
                <a:path w="6621" h="9133" extrusionOk="0">
                  <a:moveTo>
                    <a:pt x="5216" y="1072"/>
                  </a:moveTo>
                  <a:lnTo>
                    <a:pt x="5216" y="8097"/>
                  </a:lnTo>
                  <a:cubicBezTo>
                    <a:pt x="4156" y="7751"/>
                    <a:pt x="3287" y="7037"/>
                    <a:pt x="2739" y="6061"/>
                  </a:cubicBezTo>
                  <a:lnTo>
                    <a:pt x="2739" y="3084"/>
                  </a:lnTo>
                  <a:cubicBezTo>
                    <a:pt x="3275" y="2120"/>
                    <a:pt x="4156" y="1405"/>
                    <a:pt x="5216" y="1072"/>
                  </a:cubicBezTo>
                  <a:close/>
                  <a:moveTo>
                    <a:pt x="5716" y="0"/>
                  </a:moveTo>
                  <a:cubicBezTo>
                    <a:pt x="5430" y="0"/>
                    <a:pt x="5216" y="215"/>
                    <a:pt x="5216" y="501"/>
                  </a:cubicBezTo>
                  <a:lnTo>
                    <a:pt x="5216" y="691"/>
                  </a:lnTo>
                  <a:cubicBezTo>
                    <a:pt x="4049" y="1048"/>
                    <a:pt x="3096" y="1810"/>
                    <a:pt x="2489" y="2858"/>
                  </a:cubicBezTo>
                  <a:lnTo>
                    <a:pt x="1227" y="2858"/>
                  </a:lnTo>
                  <a:cubicBezTo>
                    <a:pt x="549" y="2858"/>
                    <a:pt x="13" y="3394"/>
                    <a:pt x="13" y="4061"/>
                  </a:cubicBezTo>
                  <a:lnTo>
                    <a:pt x="13" y="5037"/>
                  </a:lnTo>
                  <a:cubicBezTo>
                    <a:pt x="1" y="5692"/>
                    <a:pt x="489" y="6227"/>
                    <a:pt x="1120" y="6275"/>
                  </a:cubicBezTo>
                  <a:cubicBezTo>
                    <a:pt x="1203" y="6275"/>
                    <a:pt x="1287" y="6216"/>
                    <a:pt x="1299" y="6132"/>
                  </a:cubicBezTo>
                  <a:cubicBezTo>
                    <a:pt x="1299" y="6037"/>
                    <a:pt x="1239" y="5966"/>
                    <a:pt x="1144" y="5954"/>
                  </a:cubicBezTo>
                  <a:cubicBezTo>
                    <a:pt x="703" y="5918"/>
                    <a:pt x="346" y="5537"/>
                    <a:pt x="346" y="5073"/>
                  </a:cubicBezTo>
                  <a:lnTo>
                    <a:pt x="346" y="4084"/>
                  </a:lnTo>
                  <a:cubicBezTo>
                    <a:pt x="346" y="3608"/>
                    <a:pt x="727" y="3215"/>
                    <a:pt x="1227" y="3215"/>
                  </a:cubicBezTo>
                  <a:lnTo>
                    <a:pt x="2418" y="3215"/>
                  </a:lnTo>
                  <a:lnTo>
                    <a:pt x="2418" y="5954"/>
                  </a:lnTo>
                  <a:lnTo>
                    <a:pt x="1918" y="5954"/>
                  </a:lnTo>
                  <a:cubicBezTo>
                    <a:pt x="1834" y="5954"/>
                    <a:pt x="1763" y="6025"/>
                    <a:pt x="1763" y="6108"/>
                  </a:cubicBezTo>
                  <a:cubicBezTo>
                    <a:pt x="1763" y="6204"/>
                    <a:pt x="1834" y="6275"/>
                    <a:pt x="1918" y="6275"/>
                  </a:cubicBezTo>
                  <a:lnTo>
                    <a:pt x="2489" y="6275"/>
                  </a:lnTo>
                  <a:cubicBezTo>
                    <a:pt x="3096" y="7323"/>
                    <a:pt x="4049" y="8097"/>
                    <a:pt x="5216" y="8430"/>
                  </a:cubicBezTo>
                  <a:lnTo>
                    <a:pt x="5216" y="8633"/>
                  </a:lnTo>
                  <a:cubicBezTo>
                    <a:pt x="5216" y="8906"/>
                    <a:pt x="5430" y="9133"/>
                    <a:pt x="5716" y="9133"/>
                  </a:cubicBezTo>
                  <a:lnTo>
                    <a:pt x="6121" y="9133"/>
                  </a:lnTo>
                  <a:cubicBezTo>
                    <a:pt x="6406" y="9133"/>
                    <a:pt x="6621" y="8906"/>
                    <a:pt x="6621" y="8633"/>
                  </a:cubicBezTo>
                  <a:lnTo>
                    <a:pt x="6621" y="4953"/>
                  </a:lnTo>
                  <a:cubicBezTo>
                    <a:pt x="6621" y="4858"/>
                    <a:pt x="6549" y="4787"/>
                    <a:pt x="6466" y="4787"/>
                  </a:cubicBezTo>
                  <a:cubicBezTo>
                    <a:pt x="6371" y="4787"/>
                    <a:pt x="6299" y="4858"/>
                    <a:pt x="6299" y="4953"/>
                  </a:cubicBezTo>
                  <a:lnTo>
                    <a:pt x="6299" y="8633"/>
                  </a:lnTo>
                  <a:cubicBezTo>
                    <a:pt x="6299" y="8728"/>
                    <a:pt x="6228" y="8811"/>
                    <a:pt x="6121" y="8811"/>
                  </a:cubicBezTo>
                  <a:lnTo>
                    <a:pt x="5716" y="8811"/>
                  </a:lnTo>
                  <a:cubicBezTo>
                    <a:pt x="5609" y="8811"/>
                    <a:pt x="5537" y="8728"/>
                    <a:pt x="5537" y="8633"/>
                  </a:cubicBezTo>
                  <a:lnTo>
                    <a:pt x="5537" y="501"/>
                  </a:lnTo>
                  <a:cubicBezTo>
                    <a:pt x="5537" y="393"/>
                    <a:pt x="5609" y="322"/>
                    <a:pt x="5716" y="322"/>
                  </a:cubicBezTo>
                  <a:lnTo>
                    <a:pt x="6121" y="322"/>
                  </a:lnTo>
                  <a:cubicBezTo>
                    <a:pt x="6228" y="322"/>
                    <a:pt x="6299" y="393"/>
                    <a:pt x="6299" y="501"/>
                  </a:cubicBezTo>
                  <a:lnTo>
                    <a:pt x="6299" y="4180"/>
                  </a:lnTo>
                  <a:cubicBezTo>
                    <a:pt x="6299" y="4263"/>
                    <a:pt x="6371" y="4346"/>
                    <a:pt x="6466" y="4346"/>
                  </a:cubicBezTo>
                  <a:cubicBezTo>
                    <a:pt x="6549" y="4346"/>
                    <a:pt x="6621" y="4263"/>
                    <a:pt x="6621" y="4180"/>
                  </a:cubicBezTo>
                  <a:lnTo>
                    <a:pt x="6621" y="501"/>
                  </a:lnTo>
                  <a:cubicBezTo>
                    <a:pt x="6621" y="215"/>
                    <a:pt x="6406" y="0"/>
                    <a:pt x="61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715;p37">
            <a:extLst>
              <a:ext uri="{FF2B5EF4-FFF2-40B4-BE49-F238E27FC236}">
                <a16:creationId xmlns:a16="http://schemas.microsoft.com/office/drawing/2014/main" id="{232E61DD-2893-7B9D-60F2-775B0E97F326}"/>
              </a:ext>
            </a:extLst>
          </p:cNvPr>
          <p:cNvSpPr txBox="1">
            <a:spLocks/>
          </p:cNvSpPr>
          <p:nvPr/>
        </p:nvSpPr>
        <p:spPr>
          <a:xfrm>
            <a:off x="2424859" y="2720151"/>
            <a:ext cx="2396700" cy="646043"/>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1pPr>
            <a:lvl2pPr marL="914400" marR="0" lvl="1"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2pPr>
            <a:lvl3pPr marL="1371600" marR="0" lvl="2"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3pPr>
            <a:lvl4pPr marL="1828800" marR="0" lvl="3"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4pPr>
            <a:lvl5pPr marL="2286000" marR="0" lvl="4"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5pPr>
            <a:lvl6pPr marL="2743200" marR="0" lvl="5"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6pPr>
            <a:lvl7pPr marL="3200400" marR="0" lvl="6"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7pPr>
            <a:lvl8pPr marL="3657600" marR="0" lvl="7"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8pPr>
            <a:lvl9pPr marL="4114800" marR="0" lvl="8" indent="-330200" algn="l" rtl="0">
              <a:lnSpc>
                <a:spcPct val="100000"/>
              </a:lnSpc>
              <a:spcBef>
                <a:spcPts val="0"/>
              </a:spcBef>
              <a:spcAft>
                <a:spcPts val="0"/>
              </a:spcAft>
              <a:buClr>
                <a:schemeClr val="dk1"/>
              </a:buClr>
              <a:buSzPts val="1600"/>
              <a:buFont typeface="Metrophobic"/>
              <a:buNone/>
              <a:defRPr sz="1600" b="0" i="0" u="none" strike="noStrike" cap="none">
                <a:solidFill>
                  <a:schemeClr val="dk1"/>
                </a:solidFill>
                <a:latin typeface="Metrophobic"/>
                <a:ea typeface="Metrophobic"/>
                <a:cs typeface="Metrophobic"/>
                <a:sym typeface="Metrophobic"/>
              </a:defRPr>
            </a:lvl9pPr>
          </a:lstStyle>
          <a:p>
            <a:pPr marL="0" indent="0">
              <a:spcAft>
                <a:spcPts val="1200"/>
              </a:spcAft>
            </a:pPr>
            <a:r>
              <a:rPr lang="en-US" sz="800" dirty="0"/>
              <a:t>Energy is a measure from 0.0 to 1.0 and represents a perceptual measure of intensity and activity. For example, death metal has high energy, while a Bach prelude scores low on the scale</a:t>
            </a:r>
          </a:p>
        </p:txBody>
      </p:sp>
      <p:grpSp>
        <p:nvGrpSpPr>
          <p:cNvPr id="13" name="Google Shape;12931;p69">
            <a:extLst>
              <a:ext uri="{FF2B5EF4-FFF2-40B4-BE49-F238E27FC236}">
                <a16:creationId xmlns:a16="http://schemas.microsoft.com/office/drawing/2014/main" id="{E574411F-1428-D37B-96AE-851DE25E7A54}"/>
              </a:ext>
            </a:extLst>
          </p:cNvPr>
          <p:cNvGrpSpPr/>
          <p:nvPr/>
        </p:nvGrpSpPr>
        <p:grpSpPr>
          <a:xfrm>
            <a:off x="5481098" y="2630527"/>
            <a:ext cx="153396" cy="351064"/>
            <a:chOff x="8161690" y="1509008"/>
            <a:chExt cx="153396" cy="351064"/>
          </a:xfrm>
        </p:grpSpPr>
        <p:sp>
          <p:nvSpPr>
            <p:cNvPr id="14" name="Google Shape;12932;p69">
              <a:extLst>
                <a:ext uri="{FF2B5EF4-FFF2-40B4-BE49-F238E27FC236}">
                  <a16:creationId xmlns:a16="http://schemas.microsoft.com/office/drawing/2014/main" id="{0DE90157-432A-81AF-CFD0-C32F81D5F558}"/>
                </a:ext>
              </a:extLst>
            </p:cNvPr>
            <p:cNvSpPr/>
            <p:nvPr/>
          </p:nvSpPr>
          <p:spPr>
            <a:xfrm>
              <a:off x="8207871" y="1699838"/>
              <a:ext cx="61384" cy="61765"/>
            </a:xfrm>
            <a:custGeom>
              <a:avLst/>
              <a:gdLst/>
              <a:ahLst/>
              <a:cxnLst/>
              <a:rect l="l" t="t" r="r" b="b"/>
              <a:pathLst>
                <a:path w="1930" h="1942" extrusionOk="0">
                  <a:moveTo>
                    <a:pt x="965" y="334"/>
                  </a:moveTo>
                  <a:cubicBezTo>
                    <a:pt x="1322" y="334"/>
                    <a:pt x="1608" y="620"/>
                    <a:pt x="1608" y="977"/>
                  </a:cubicBezTo>
                  <a:cubicBezTo>
                    <a:pt x="1608" y="1334"/>
                    <a:pt x="1322" y="1620"/>
                    <a:pt x="965" y="1620"/>
                  </a:cubicBezTo>
                  <a:cubicBezTo>
                    <a:pt x="608" y="1620"/>
                    <a:pt x="322" y="1334"/>
                    <a:pt x="322" y="977"/>
                  </a:cubicBezTo>
                  <a:cubicBezTo>
                    <a:pt x="322" y="620"/>
                    <a:pt x="608" y="334"/>
                    <a:pt x="965" y="334"/>
                  </a:cubicBezTo>
                  <a:close/>
                  <a:moveTo>
                    <a:pt x="965" y="1"/>
                  </a:moveTo>
                  <a:cubicBezTo>
                    <a:pt x="429" y="1"/>
                    <a:pt x="1" y="441"/>
                    <a:pt x="1" y="977"/>
                  </a:cubicBezTo>
                  <a:cubicBezTo>
                    <a:pt x="1" y="1513"/>
                    <a:pt x="429" y="1942"/>
                    <a:pt x="965" y="1942"/>
                  </a:cubicBezTo>
                  <a:cubicBezTo>
                    <a:pt x="1501" y="1942"/>
                    <a:pt x="1930" y="1513"/>
                    <a:pt x="1930" y="977"/>
                  </a:cubicBezTo>
                  <a:cubicBezTo>
                    <a:pt x="1930" y="441"/>
                    <a:pt x="1501" y="1"/>
                    <a:pt x="9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933;p69">
              <a:extLst>
                <a:ext uri="{FF2B5EF4-FFF2-40B4-BE49-F238E27FC236}">
                  <a16:creationId xmlns:a16="http://schemas.microsoft.com/office/drawing/2014/main" id="{01E4330F-D799-A9A8-4894-5580D9B99B53}"/>
                </a:ext>
              </a:extLst>
            </p:cNvPr>
            <p:cNvSpPr/>
            <p:nvPr/>
          </p:nvSpPr>
          <p:spPr>
            <a:xfrm>
              <a:off x="8199919" y="1800564"/>
              <a:ext cx="77668" cy="29579"/>
            </a:xfrm>
            <a:custGeom>
              <a:avLst/>
              <a:gdLst/>
              <a:ahLst/>
              <a:cxnLst/>
              <a:rect l="l" t="t" r="r" b="b"/>
              <a:pathLst>
                <a:path w="2442" h="930" extrusionOk="0">
                  <a:moveTo>
                    <a:pt x="2120" y="322"/>
                  </a:moveTo>
                  <a:lnTo>
                    <a:pt x="2120" y="620"/>
                  </a:lnTo>
                  <a:lnTo>
                    <a:pt x="322" y="620"/>
                  </a:lnTo>
                  <a:lnTo>
                    <a:pt x="322" y="322"/>
                  </a:lnTo>
                  <a:close/>
                  <a:moveTo>
                    <a:pt x="239" y="1"/>
                  </a:moveTo>
                  <a:cubicBezTo>
                    <a:pt x="96" y="1"/>
                    <a:pt x="1" y="96"/>
                    <a:pt x="1" y="239"/>
                  </a:cubicBezTo>
                  <a:lnTo>
                    <a:pt x="1" y="691"/>
                  </a:lnTo>
                  <a:cubicBezTo>
                    <a:pt x="1" y="834"/>
                    <a:pt x="96" y="930"/>
                    <a:pt x="239" y="930"/>
                  </a:cubicBezTo>
                  <a:lnTo>
                    <a:pt x="2203" y="930"/>
                  </a:lnTo>
                  <a:cubicBezTo>
                    <a:pt x="2334" y="930"/>
                    <a:pt x="2441" y="834"/>
                    <a:pt x="2441" y="691"/>
                  </a:cubicBezTo>
                  <a:lnTo>
                    <a:pt x="2441" y="239"/>
                  </a:lnTo>
                  <a:cubicBezTo>
                    <a:pt x="2441" y="108"/>
                    <a:pt x="2334" y="1"/>
                    <a:pt x="22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934;p69">
              <a:extLst>
                <a:ext uri="{FF2B5EF4-FFF2-40B4-BE49-F238E27FC236}">
                  <a16:creationId xmlns:a16="http://schemas.microsoft.com/office/drawing/2014/main" id="{F52F09C8-E9F0-F5D2-118C-5DE017892FBE}"/>
                </a:ext>
              </a:extLst>
            </p:cNvPr>
            <p:cNvSpPr/>
            <p:nvPr/>
          </p:nvSpPr>
          <p:spPr>
            <a:xfrm>
              <a:off x="8161690" y="1664598"/>
              <a:ext cx="153396" cy="195474"/>
            </a:xfrm>
            <a:custGeom>
              <a:avLst/>
              <a:gdLst/>
              <a:ahLst/>
              <a:cxnLst/>
              <a:rect l="l" t="t" r="r" b="b"/>
              <a:pathLst>
                <a:path w="4823" h="6146" extrusionOk="0">
                  <a:moveTo>
                    <a:pt x="1264" y="1"/>
                  </a:moveTo>
                  <a:cubicBezTo>
                    <a:pt x="1234" y="1"/>
                    <a:pt x="1204" y="8"/>
                    <a:pt x="1179" y="25"/>
                  </a:cubicBezTo>
                  <a:cubicBezTo>
                    <a:pt x="1167" y="49"/>
                    <a:pt x="1155" y="61"/>
                    <a:pt x="1119" y="61"/>
                  </a:cubicBezTo>
                  <a:cubicBezTo>
                    <a:pt x="762" y="311"/>
                    <a:pt x="572" y="716"/>
                    <a:pt x="572" y="1192"/>
                  </a:cubicBezTo>
                  <a:cubicBezTo>
                    <a:pt x="572" y="1430"/>
                    <a:pt x="619" y="1668"/>
                    <a:pt x="703" y="1871"/>
                  </a:cubicBezTo>
                  <a:cubicBezTo>
                    <a:pt x="822" y="2157"/>
                    <a:pt x="774" y="2490"/>
                    <a:pt x="572" y="2728"/>
                  </a:cubicBezTo>
                  <a:cubicBezTo>
                    <a:pt x="214" y="3145"/>
                    <a:pt x="0" y="3692"/>
                    <a:pt x="0" y="4240"/>
                  </a:cubicBezTo>
                  <a:cubicBezTo>
                    <a:pt x="0" y="4824"/>
                    <a:pt x="226" y="5312"/>
                    <a:pt x="643" y="5633"/>
                  </a:cubicBezTo>
                  <a:cubicBezTo>
                    <a:pt x="1012" y="5931"/>
                    <a:pt x="1536" y="6109"/>
                    <a:pt x="2143" y="6145"/>
                  </a:cubicBezTo>
                  <a:lnTo>
                    <a:pt x="2679" y="6145"/>
                  </a:lnTo>
                  <a:cubicBezTo>
                    <a:pt x="3298" y="6109"/>
                    <a:pt x="3810" y="5931"/>
                    <a:pt x="4191" y="5633"/>
                  </a:cubicBezTo>
                  <a:cubicBezTo>
                    <a:pt x="4608" y="5300"/>
                    <a:pt x="4822" y="4824"/>
                    <a:pt x="4822" y="4240"/>
                  </a:cubicBezTo>
                  <a:cubicBezTo>
                    <a:pt x="4810" y="3681"/>
                    <a:pt x="4620" y="3145"/>
                    <a:pt x="4251" y="2728"/>
                  </a:cubicBezTo>
                  <a:cubicBezTo>
                    <a:pt x="4036" y="2478"/>
                    <a:pt x="4001" y="2157"/>
                    <a:pt x="4120" y="1871"/>
                  </a:cubicBezTo>
                  <a:cubicBezTo>
                    <a:pt x="4203" y="1657"/>
                    <a:pt x="4251" y="1430"/>
                    <a:pt x="4251" y="1192"/>
                  </a:cubicBezTo>
                  <a:cubicBezTo>
                    <a:pt x="4251" y="716"/>
                    <a:pt x="4060" y="323"/>
                    <a:pt x="3703" y="61"/>
                  </a:cubicBezTo>
                  <a:cubicBezTo>
                    <a:pt x="3679" y="37"/>
                    <a:pt x="3667" y="25"/>
                    <a:pt x="3655" y="25"/>
                  </a:cubicBezTo>
                  <a:cubicBezTo>
                    <a:pt x="3630" y="8"/>
                    <a:pt x="3600" y="1"/>
                    <a:pt x="3570" y="1"/>
                  </a:cubicBezTo>
                  <a:cubicBezTo>
                    <a:pt x="3516" y="1"/>
                    <a:pt x="3460" y="27"/>
                    <a:pt x="3429" y="73"/>
                  </a:cubicBezTo>
                  <a:cubicBezTo>
                    <a:pt x="3382" y="144"/>
                    <a:pt x="3405" y="252"/>
                    <a:pt x="3477" y="299"/>
                  </a:cubicBezTo>
                  <a:cubicBezTo>
                    <a:pt x="3489" y="311"/>
                    <a:pt x="3501" y="311"/>
                    <a:pt x="3524" y="323"/>
                  </a:cubicBezTo>
                  <a:cubicBezTo>
                    <a:pt x="3798" y="514"/>
                    <a:pt x="3941" y="811"/>
                    <a:pt x="3941" y="1192"/>
                  </a:cubicBezTo>
                  <a:cubicBezTo>
                    <a:pt x="3941" y="1383"/>
                    <a:pt x="3894" y="1573"/>
                    <a:pt x="3822" y="1752"/>
                  </a:cubicBezTo>
                  <a:cubicBezTo>
                    <a:pt x="3655" y="2157"/>
                    <a:pt x="3727" y="2597"/>
                    <a:pt x="4013" y="2930"/>
                  </a:cubicBezTo>
                  <a:cubicBezTo>
                    <a:pt x="4322" y="3288"/>
                    <a:pt x="4489" y="3764"/>
                    <a:pt x="4489" y="4240"/>
                  </a:cubicBezTo>
                  <a:cubicBezTo>
                    <a:pt x="4489" y="4728"/>
                    <a:pt x="4310" y="5121"/>
                    <a:pt x="3977" y="5407"/>
                  </a:cubicBezTo>
                  <a:cubicBezTo>
                    <a:pt x="3667" y="5657"/>
                    <a:pt x="3203" y="5824"/>
                    <a:pt x="2667" y="5836"/>
                  </a:cubicBezTo>
                  <a:lnTo>
                    <a:pt x="2167" y="5836"/>
                  </a:lnTo>
                  <a:cubicBezTo>
                    <a:pt x="1631" y="5800"/>
                    <a:pt x="1167" y="5657"/>
                    <a:pt x="857" y="5407"/>
                  </a:cubicBezTo>
                  <a:cubicBezTo>
                    <a:pt x="512" y="5121"/>
                    <a:pt x="345" y="4728"/>
                    <a:pt x="345" y="4240"/>
                  </a:cubicBezTo>
                  <a:cubicBezTo>
                    <a:pt x="345" y="3764"/>
                    <a:pt x="524" y="3300"/>
                    <a:pt x="822" y="2930"/>
                  </a:cubicBezTo>
                  <a:cubicBezTo>
                    <a:pt x="1107" y="2597"/>
                    <a:pt x="1179" y="2157"/>
                    <a:pt x="1012" y="1752"/>
                  </a:cubicBezTo>
                  <a:cubicBezTo>
                    <a:pt x="941" y="1573"/>
                    <a:pt x="905" y="1383"/>
                    <a:pt x="905" y="1192"/>
                  </a:cubicBezTo>
                  <a:cubicBezTo>
                    <a:pt x="905" y="811"/>
                    <a:pt x="1036" y="514"/>
                    <a:pt x="1310" y="323"/>
                  </a:cubicBezTo>
                  <a:cubicBezTo>
                    <a:pt x="1334" y="311"/>
                    <a:pt x="1346" y="311"/>
                    <a:pt x="1357" y="299"/>
                  </a:cubicBezTo>
                  <a:cubicBezTo>
                    <a:pt x="1429" y="252"/>
                    <a:pt x="1453" y="144"/>
                    <a:pt x="1405" y="73"/>
                  </a:cubicBezTo>
                  <a:cubicBezTo>
                    <a:pt x="1374" y="27"/>
                    <a:pt x="1319" y="1"/>
                    <a:pt x="126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935;p69">
              <a:extLst>
                <a:ext uri="{FF2B5EF4-FFF2-40B4-BE49-F238E27FC236}">
                  <a16:creationId xmlns:a16="http://schemas.microsoft.com/office/drawing/2014/main" id="{BA0A3A81-2FE0-D124-2F0F-90B2B59E518E}"/>
                </a:ext>
              </a:extLst>
            </p:cNvPr>
            <p:cNvSpPr/>
            <p:nvPr/>
          </p:nvSpPr>
          <p:spPr>
            <a:xfrm>
              <a:off x="8201828" y="1509008"/>
              <a:ext cx="73851" cy="181034"/>
            </a:xfrm>
            <a:custGeom>
              <a:avLst/>
              <a:gdLst/>
              <a:ahLst/>
              <a:cxnLst/>
              <a:rect l="l" t="t" r="r" b="b"/>
              <a:pathLst>
                <a:path w="2322" h="5692" extrusionOk="0">
                  <a:moveTo>
                    <a:pt x="1608" y="322"/>
                  </a:moveTo>
                  <a:lnTo>
                    <a:pt x="1500" y="1488"/>
                  </a:lnTo>
                  <a:lnTo>
                    <a:pt x="798" y="1488"/>
                  </a:lnTo>
                  <a:lnTo>
                    <a:pt x="691" y="322"/>
                  </a:lnTo>
                  <a:close/>
                  <a:moveTo>
                    <a:pt x="1286" y="1810"/>
                  </a:moveTo>
                  <a:lnTo>
                    <a:pt x="1429" y="5394"/>
                  </a:lnTo>
                  <a:lnTo>
                    <a:pt x="857" y="5394"/>
                  </a:lnTo>
                  <a:lnTo>
                    <a:pt x="988" y="1810"/>
                  </a:lnTo>
                  <a:close/>
                  <a:moveTo>
                    <a:pt x="679" y="0"/>
                  </a:moveTo>
                  <a:cubicBezTo>
                    <a:pt x="596" y="0"/>
                    <a:pt x="512" y="24"/>
                    <a:pt x="453" y="95"/>
                  </a:cubicBezTo>
                  <a:cubicBezTo>
                    <a:pt x="393" y="155"/>
                    <a:pt x="369" y="250"/>
                    <a:pt x="381" y="333"/>
                  </a:cubicBezTo>
                  <a:lnTo>
                    <a:pt x="381" y="369"/>
                  </a:lnTo>
                  <a:lnTo>
                    <a:pt x="155" y="369"/>
                  </a:lnTo>
                  <a:cubicBezTo>
                    <a:pt x="72" y="369"/>
                    <a:pt x="0" y="441"/>
                    <a:pt x="0" y="536"/>
                  </a:cubicBezTo>
                  <a:cubicBezTo>
                    <a:pt x="0" y="619"/>
                    <a:pt x="72" y="691"/>
                    <a:pt x="155" y="691"/>
                  </a:cubicBezTo>
                  <a:lnTo>
                    <a:pt x="393" y="691"/>
                  </a:lnTo>
                  <a:lnTo>
                    <a:pt x="441" y="1155"/>
                  </a:lnTo>
                  <a:lnTo>
                    <a:pt x="203" y="1155"/>
                  </a:lnTo>
                  <a:cubicBezTo>
                    <a:pt x="119" y="1155"/>
                    <a:pt x="36" y="1226"/>
                    <a:pt x="36" y="1322"/>
                  </a:cubicBezTo>
                  <a:cubicBezTo>
                    <a:pt x="36" y="1405"/>
                    <a:pt x="119" y="1488"/>
                    <a:pt x="203" y="1488"/>
                  </a:cubicBezTo>
                  <a:lnTo>
                    <a:pt x="465" y="1488"/>
                  </a:lnTo>
                  <a:lnTo>
                    <a:pt x="465" y="1524"/>
                  </a:lnTo>
                  <a:cubicBezTo>
                    <a:pt x="488" y="1643"/>
                    <a:pt x="560" y="1750"/>
                    <a:pt x="667" y="1786"/>
                  </a:cubicBezTo>
                  <a:lnTo>
                    <a:pt x="524" y="5441"/>
                  </a:lnTo>
                  <a:cubicBezTo>
                    <a:pt x="524" y="5513"/>
                    <a:pt x="560" y="5572"/>
                    <a:pt x="607" y="5620"/>
                  </a:cubicBezTo>
                  <a:cubicBezTo>
                    <a:pt x="643" y="5667"/>
                    <a:pt x="703" y="5691"/>
                    <a:pt x="786" y="5691"/>
                  </a:cubicBezTo>
                  <a:lnTo>
                    <a:pt x="1512" y="5691"/>
                  </a:lnTo>
                  <a:cubicBezTo>
                    <a:pt x="1584" y="5691"/>
                    <a:pt x="1643" y="5667"/>
                    <a:pt x="1691" y="5620"/>
                  </a:cubicBezTo>
                  <a:cubicBezTo>
                    <a:pt x="1739" y="5572"/>
                    <a:pt x="1762" y="5501"/>
                    <a:pt x="1762" y="5441"/>
                  </a:cubicBezTo>
                  <a:lnTo>
                    <a:pt x="1631" y="1786"/>
                  </a:lnTo>
                  <a:cubicBezTo>
                    <a:pt x="1739" y="1738"/>
                    <a:pt x="1810" y="1643"/>
                    <a:pt x="1822" y="1524"/>
                  </a:cubicBezTo>
                  <a:lnTo>
                    <a:pt x="1822" y="1488"/>
                  </a:lnTo>
                  <a:lnTo>
                    <a:pt x="2096" y="1488"/>
                  </a:lnTo>
                  <a:cubicBezTo>
                    <a:pt x="2179" y="1488"/>
                    <a:pt x="2251" y="1405"/>
                    <a:pt x="2251" y="1322"/>
                  </a:cubicBezTo>
                  <a:cubicBezTo>
                    <a:pt x="2251" y="1226"/>
                    <a:pt x="2203" y="1155"/>
                    <a:pt x="2108" y="1155"/>
                  </a:cubicBezTo>
                  <a:lnTo>
                    <a:pt x="1870" y="1155"/>
                  </a:lnTo>
                  <a:lnTo>
                    <a:pt x="1917" y="691"/>
                  </a:lnTo>
                  <a:lnTo>
                    <a:pt x="2155" y="691"/>
                  </a:lnTo>
                  <a:cubicBezTo>
                    <a:pt x="2239" y="691"/>
                    <a:pt x="2322" y="619"/>
                    <a:pt x="2322" y="536"/>
                  </a:cubicBezTo>
                  <a:cubicBezTo>
                    <a:pt x="2322" y="441"/>
                    <a:pt x="2239" y="369"/>
                    <a:pt x="2155" y="369"/>
                  </a:cubicBezTo>
                  <a:lnTo>
                    <a:pt x="1929" y="369"/>
                  </a:lnTo>
                  <a:lnTo>
                    <a:pt x="1929" y="333"/>
                  </a:lnTo>
                  <a:cubicBezTo>
                    <a:pt x="1941" y="250"/>
                    <a:pt x="1917" y="179"/>
                    <a:pt x="1858" y="95"/>
                  </a:cubicBezTo>
                  <a:cubicBezTo>
                    <a:pt x="1798" y="36"/>
                    <a:pt x="1727" y="0"/>
                    <a:pt x="163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2906;p69">
            <a:extLst>
              <a:ext uri="{FF2B5EF4-FFF2-40B4-BE49-F238E27FC236}">
                <a16:creationId xmlns:a16="http://schemas.microsoft.com/office/drawing/2014/main" id="{E8B64BCB-7E41-1E7C-7E47-E352C5B0AFF7}"/>
              </a:ext>
            </a:extLst>
          </p:cNvPr>
          <p:cNvGrpSpPr/>
          <p:nvPr/>
        </p:nvGrpSpPr>
        <p:grpSpPr>
          <a:xfrm>
            <a:off x="5435458" y="3648751"/>
            <a:ext cx="244676" cy="351095"/>
            <a:chOff x="5343544" y="1509358"/>
            <a:chExt cx="244676" cy="351095"/>
          </a:xfrm>
        </p:grpSpPr>
        <p:sp>
          <p:nvSpPr>
            <p:cNvPr id="19" name="Google Shape;12907;p69">
              <a:extLst>
                <a:ext uri="{FF2B5EF4-FFF2-40B4-BE49-F238E27FC236}">
                  <a16:creationId xmlns:a16="http://schemas.microsoft.com/office/drawing/2014/main" id="{CDA17E01-6999-FD06-DF8D-C746216EFA5C}"/>
                </a:ext>
              </a:extLst>
            </p:cNvPr>
            <p:cNvSpPr/>
            <p:nvPr/>
          </p:nvSpPr>
          <p:spPr>
            <a:xfrm>
              <a:off x="5430658" y="1574494"/>
              <a:ext cx="25031" cy="10655"/>
            </a:xfrm>
            <a:custGeom>
              <a:avLst/>
              <a:gdLst/>
              <a:ahLst/>
              <a:cxnLst/>
              <a:rect l="l" t="t" r="r" b="b"/>
              <a:pathLst>
                <a:path w="787" h="335" extrusionOk="0">
                  <a:moveTo>
                    <a:pt x="167" y="1"/>
                  </a:moveTo>
                  <a:cubicBezTo>
                    <a:pt x="72" y="1"/>
                    <a:pt x="0" y="72"/>
                    <a:pt x="0" y="168"/>
                  </a:cubicBezTo>
                  <a:cubicBezTo>
                    <a:pt x="0" y="263"/>
                    <a:pt x="72" y="334"/>
                    <a:pt x="167" y="334"/>
                  </a:cubicBezTo>
                  <a:lnTo>
                    <a:pt x="619" y="334"/>
                  </a:lnTo>
                  <a:cubicBezTo>
                    <a:pt x="715" y="334"/>
                    <a:pt x="786" y="263"/>
                    <a:pt x="786" y="168"/>
                  </a:cubicBezTo>
                  <a:cubicBezTo>
                    <a:pt x="786" y="72"/>
                    <a:pt x="715" y="1"/>
                    <a:pt x="6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08;p69">
              <a:extLst>
                <a:ext uri="{FF2B5EF4-FFF2-40B4-BE49-F238E27FC236}">
                  <a16:creationId xmlns:a16="http://schemas.microsoft.com/office/drawing/2014/main" id="{35181C09-A30C-7B25-1EF3-0C8AB8D6625C}"/>
                </a:ext>
              </a:extLst>
            </p:cNvPr>
            <p:cNvSpPr/>
            <p:nvPr/>
          </p:nvSpPr>
          <p:spPr>
            <a:xfrm>
              <a:off x="5447706" y="1613137"/>
              <a:ext cx="39025" cy="38643"/>
            </a:xfrm>
            <a:custGeom>
              <a:avLst/>
              <a:gdLst/>
              <a:ahLst/>
              <a:cxnLst/>
              <a:rect l="l" t="t" r="r" b="b"/>
              <a:pathLst>
                <a:path w="1227" h="1215" extrusionOk="0">
                  <a:moveTo>
                    <a:pt x="607" y="322"/>
                  </a:moveTo>
                  <a:cubicBezTo>
                    <a:pt x="774" y="322"/>
                    <a:pt x="893" y="453"/>
                    <a:pt x="893" y="608"/>
                  </a:cubicBezTo>
                  <a:cubicBezTo>
                    <a:pt x="893" y="750"/>
                    <a:pt x="774" y="893"/>
                    <a:pt x="607" y="893"/>
                  </a:cubicBezTo>
                  <a:cubicBezTo>
                    <a:pt x="453" y="893"/>
                    <a:pt x="322" y="750"/>
                    <a:pt x="322" y="608"/>
                  </a:cubicBezTo>
                  <a:cubicBezTo>
                    <a:pt x="322" y="453"/>
                    <a:pt x="464" y="322"/>
                    <a:pt x="607" y="322"/>
                  </a:cubicBezTo>
                  <a:close/>
                  <a:moveTo>
                    <a:pt x="607" y="0"/>
                  </a:moveTo>
                  <a:cubicBezTo>
                    <a:pt x="274" y="0"/>
                    <a:pt x="0" y="262"/>
                    <a:pt x="0" y="608"/>
                  </a:cubicBezTo>
                  <a:cubicBezTo>
                    <a:pt x="0" y="953"/>
                    <a:pt x="274" y="1215"/>
                    <a:pt x="607" y="1215"/>
                  </a:cubicBezTo>
                  <a:cubicBezTo>
                    <a:pt x="953" y="1215"/>
                    <a:pt x="1215" y="953"/>
                    <a:pt x="1215" y="608"/>
                  </a:cubicBezTo>
                  <a:cubicBezTo>
                    <a:pt x="1226" y="262"/>
                    <a:pt x="953" y="0"/>
                    <a:pt x="6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909;p69">
              <a:extLst>
                <a:ext uri="{FF2B5EF4-FFF2-40B4-BE49-F238E27FC236}">
                  <a16:creationId xmlns:a16="http://schemas.microsoft.com/office/drawing/2014/main" id="{23DD7AC3-FAB7-3311-838B-F2155C22B10D}"/>
                </a:ext>
              </a:extLst>
            </p:cNvPr>
            <p:cNvSpPr/>
            <p:nvPr/>
          </p:nvSpPr>
          <p:spPr>
            <a:xfrm>
              <a:off x="5343544" y="1509358"/>
              <a:ext cx="244676" cy="351095"/>
            </a:xfrm>
            <a:custGeom>
              <a:avLst/>
              <a:gdLst/>
              <a:ahLst/>
              <a:cxnLst/>
              <a:rect l="l" t="t" r="r" b="b"/>
              <a:pathLst>
                <a:path w="7693" h="11039" extrusionOk="0">
                  <a:moveTo>
                    <a:pt x="4728" y="311"/>
                  </a:moveTo>
                  <a:lnTo>
                    <a:pt x="4728" y="1192"/>
                  </a:lnTo>
                  <a:cubicBezTo>
                    <a:pt x="4728" y="1275"/>
                    <a:pt x="4811" y="1346"/>
                    <a:pt x="4894" y="1346"/>
                  </a:cubicBezTo>
                  <a:cubicBezTo>
                    <a:pt x="4990" y="1346"/>
                    <a:pt x="5061" y="1275"/>
                    <a:pt x="5061" y="1192"/>
                  </a:cubicBezTo>
                  <a:lnTo>
                    <a:pt x="5061" y="322"/>
                  </a:lnTo>
                  <a:cubicBezTo>
                    <a:pt x="5716" y="418"/>
                    <a:pt x="6216" y="965"/>
                    <a:pt x="6216" y="1644"/>
                  </a:cubicBezTo>
                  <a:lnTo>
                    <a:pt x="6216" y="2037"/>
                  </a:lnTo>
                  <a:lnTo>
                    <a:pt x="4418" y="2037"/>
                  </a:lnTo>
                  <a:cubicBezTo>
                    <a:pt x="4335" y="2037"/>
                    <a:pt x="4251" y="2108"/>
                    <a:pt x="4251" y="2204"/>
                  </a:cubicBezTo>
                  <a:cubicBezTo>
                    <a:pt x="4251" y="2287"/>
                    <a:pt x="4335" y="2358"/>
                    <a:pt x="4418" y="2358"/>
                  </a:cubicBezTo>
                  <a:lnTo>
                    <a:pt x="6216" y="2358"/>
                  </a:lnTo>
                  <a:lnTo>
                    <a:pt x="6216" y="2704"/>
                  </a:lnTo>
                  <a:lnTo>
                    <a:pt x="4418" y="2704"/>
                  </a:lnTo>
                  <a:cubicBezTo>
                    <a:pt x="4335" y="2704"/>
                    <a:pt x="4251" y="2775"/>
                    <a:pt x="4251" y="2870"/>
                  </a:cubicBezTo>
                  <a:cubicBezTo>
                    <a:pt x="4251" y="2966"/>
                    <a:pt x="4335" y="3037"/>
                    <a:pt x="4418" y="3037"/>
                  </a:cubicBezTo>
                  <a:lnTo>
                    <a:pt x="6216" y="3037"/>
                  </a:lnTo>
                  <a:lnTo>
                    <a:pt x="6216" y="3382"/>
                  </a:lnTo>
                  <a:lnTo>
                    <a:pt x="4894" y="3382"/>
                  </a:lnTo>
                  <a:cubicBezTo>
                    <a:pt x="4811" y="3382"/>
                    <a:pt x="4728" y="3454"/>
                    <a:pt x="4728" y="3537"/>
                  </a:cubicBezTo>
                  <a:cubicBezTo>
                    <a:pt x="4728" y="3632"/>
                    <a:pt x="4811" y="3704"/>
                    <a:pt x="4894" y="3704"/>
                  </a:cubicBezTo>
                  <a:lnTo>
                    <a:pt x="6216" y="3704"/>
                  </a:lnTo>
                  <a:lnTo>
                    <a:pt x="6216" y="4049"/>
                  </a:lnTo>
                  <a:lnTo>
                    <a:pt x="4894" y="4049"/>
                  </a:lnTo>
                  <a:cubicBezTo>
                    <a:pt x="4811" y="4049"/>
                    <a:pt x="4728" y="4121"/>
                    <a:pt x="4728" y="4216"/>
                  </a:cubicBezTo>
                  <a:cubicBezTo>
                    <a:pt x="4728" y="4299"/>
                    <a:pt x="4811" y="4371"/>
                    <a:pt x="4894" y="4371"/>
                  </a:cubicBezTo>
                  <a:lnTo>
                    <a:pt x="6216" y="4371"/>
                  </a:lnTo>
                  <a:lnTo>
                    <a:pt x="6216" y="4716"/>
                  </a:lnTo>
                  <a:lnTo>
                    <a:pt x="4418" y="4716"/>
                  </a:lnTo>
                  <a:cubicBezTo>
                    <a:pt x="4335" y="4716"/>
                    <a:pt x="4251" y="4787"/>
                    <a:pt x="4251" y="4883"/>
                  </a:cubicBezTo>
                  <a:cubicBezTo>
                    <a:pt x="4251" y="4966"/>
                    <a:pt x="4335" y="5049"/>
                    <a:pt x="4418" y="5049"/>
                  </a:cubicBezTo>
                  <a:lnTo>
                    <a:pt x="6216" y="5049"/>
                  </a:lnTo>
                  <a:lnTo>
                    <a:pt x="6216" y="5383"/>
                  </a:lnTo>
                  <a:lnTo>
                    <a:pt x="4418" y="5383"/>
                  </a:lnTo>
                  <a:cubicBezTo>
                    <a:pt x="4335" y="5383"/>
                    <a:pt x="4251" y="5466"/>
                    <a:pt x="4251" y="5549"/>
                  </a:cubicBezTo>
                  <a:cubicBezTo>
                    <a:pt x="4251" y="5645"/>
                    <a:pt x="4335" y="5716"/>
                    <a:pt x="4418" y="5716"/>
                  </a:cubicBezTo>
                  <a:lnTo>
                    <a:pt x="6216" y="5716"/>
                  </a:lnTo>
                  <a:lnTo>
                    <a:pt x="6216" y="6097"/>
                  </a:lnTo>
                  <a:cubicBezTo>
                    <a:pt x="6216" y="6788"/>
                    <a:pt x="5716" y="7335"/>
                    <a:pt x="5061" y="7430"/>
                  </a:cubicBezTo>
                  <a:lnTo>
                    <a:pt x="5061" y="6538"/>
                  </a:lnTo>
                  <a:cubicBezTo>
                    <a:pt x="5061" y="6442"/>
                    <a:pt x="4990" y="6371"/>
                    <a:pt x="4894" y="6371"/>
                  </a:cubicBezTo>
                  <a:cubicBezTo>
                    <a:pt x="4811" y="6371"/>
                    <a:pt x="4728" y="6442"/>
                    <a:pt x="4728" y="6538"/>
                  </a:cubicBezTo>
                  <a:lnTo>
                    <a:pt x="4728" y="7407"/>
                  </a:lnTo>
                  <a:lnTo>
                    <a:pt x="4394" y="7407"/>
                  </a:lnTo>
                  <a:lnTo>
                    <a:pt x="4394" y="6538"/>
                  </a:lnTo>
                  <a:cubicBezTo>
                    <a:pt x="4394" y="6442"/>
                    <a:pt x="4311" y="6371"/>
                    <a:pt x="4228" y="6371"/>
                  </a:cubicBezTo>
                  <a:cubicBezTo>
                    <a:pt x="4132" y="6371"/>
                    <a:pt x="4061" y="6442"/>
                    <a:pt x="4061" y="6538"/>
                  </a:cubicBezTo>
                  <a:lnTo>
                    <a:pt x="4061" y="7407"/>
                  </a:lnTo>
                  <a:lnTo>
                    <a:pt x="3716" y="7407"/>
                  </a:lnTo>
                  <a:lnTo>
                    <a:pt x="3716" y="6538"/>
                  </a:lnTo>
                  <a:cubicBezTo>
                    <a:pt x="3716" y="6442"/>
                    <a:pt x="3644" y="6371"/>
                    <a:pt x="3561" y="6371"/>
                  </a:cubicBezTo>
                  <a:cubicBezTo>
                    <a:pt x="3466" y="6371"/>
                    <a:pt x="3394" y="6442"/>
                    <a:pt x="3394" y="6538"/>
                  </a:cubicBezTo>
                  <a:lnTo>
                    <a:pt x="3394" y="7407"/>
                  </a:lnTo>
                  <a:lnTo>
                    <a:pt x="3049" y="7407"/>
                  </a:lnTo>
                  <a:lnTo>
                    <a:pt x="3049" y="6538"/>
                  </a:lnTo>
                  <a:cubicBezTo>
                    <a:pt x="3049" y="6442"/>
                    <a:pt x="2977" y="6371"/>
                    <a:pt x="2882" y="6371"/>
                  </a:cubicBezTo>
                  <a:cubicBezTo>
                    <a:pt x="2799" y="6371"/>
                    <a:pt x="2727" y="6442"/>
                    <a:pt x="2727" y="6538"/>
                  </a:cubicBezTo>
                  <a:lnTo>
                    <a:pt x="2727" y="7395"/>
                  </a:lnTo>
                  <a:cubicBezTo>
                    <a:pt x="2073" y="7311"/>
                    <a:pt x="1561" y="6752"/>
                    <a:pt x="1561" y="6073"/>
                  </a:cubicBezTo>
                  <a:lnTo>
                    <a:pt x="1561" y="5680"/>
                  </a:lnTo>
                  <a:lnTo>
                    <a:pt x="3358" y="5680"/>
                  </a:lnTo>
                  <a:cubicBezTo>
                    <a:pt x="3454" y="5680"/>
                    <a:pt x="3525" y="5609"/>
                    <a:pt x="3525" y="5525"/>
                  </a:cubicBezTo>
                  <a:cubicBezTo>
                    <a:pt x="3525" y="5430"/>
                    <a:pt x="3454" y="5359"/>
                    <a:pt x="3358" y="5359"/>
                  </a:cubicBezTo>
                  <a:lnTo>
                    <a:pt x="1561" y="5359"/>
                  </a:lnTo>
                  <a:lnTo>
                    <a:pt x="1561" y="5014"/>
                  </a:lnTo>
                  <a:lnTo>
                    <a:pt x="3358" y="5014"/>
                  </a:lnTo>
                  <a:cubicBezTo>
                    <a:pt x="3454" y="5014"/>
                    <a:pt x="3525" y="4942"/>
                    <a:pt x="3525" y="4847"/>
                  </a:cubicBezTo>
                  <a:cubicBezTo>
                    <a:pt x="3525" y="4763"/>
                    <a:pt x="3454" y="4680"/>
                    <a:pt x="3358" y="4680"/>
                  </a:cubicBezTo>
                  <a:lnTo>
                    <a:pt x="1561" y="4680"/>
                  </a:lnTo>
                  <a:lnTo>
                    <a:pt x="1561" y="4347"/>
                  </a:lnTo>
                  <a:lnTo>
                    <a:pt x="2894" y="4347"/>
                  </a:lnTo>
                  <a:cubicBezTo>
                    <a:pt x="2977" y="4347"/>
                    <a:pt x="3049" y="4263"/>
                    <a:pt x="3049" y="4180"/>
                  </a:cubicBezTo>
                  <a:cubicBezTo>
                    <a:pt x="3049" y="4085"/>
                    <a:pt x="2977" y="4013"/>
                    <a:pt x="2894" y="4013"/>
                  </a:cubicBezTo>
                  <a:lnTo>
                    <a:pt x="1561" y="4013"/>
                  </a:lnTo>
                  <a:lnTo>
                    <a:pt x="1561" y="3668"/>
                  </a:lnTo>
                  <a:lnTo>
                    <a:pt x="2894" y="3668"/>
                  </a:lnTo>
                  <a:cubicBezTo>
                    <a:pt x="2977" y="3668"/>
                    <a:pt x="3049" y="3597"/>
                    <a:pt x="3049" y="3513"/>
                  </a:cubicBezTo>
                  <a:cubicBezTo>
                    <a:pt x="3049" y="3418"/>
                    <a:pt x="2977" y="3347"/>
                    <a:pt x="2894" y="3347"/>
                  </a:cubicBezTo>
                  <a:lnTo>
                    <a:pt x="1561" y="3347"/>
                  </a:lnTo>
                  <a:lnTo>
                    <a:pt x="1561" y="3001"/>
                  </a:lnTo>
                  <a:lnTo>
                    <a:pt x="3358" y="3001"/>
                  </a:lnTo>
                  <a:cubicBezTo>
                    <a:pt x="3454" y="3001"/>
                    <a:pt x="3525" y="2930"/>
                    <a:pt x="3525" y="2835"/>
                  </a:cubicBezTo>
                  <a:cubicBezTo>
                    <a:pt x="3525" y="2751"/>
                    <a:pt x="3454" y="2680"/>
                    <a:pt x="3358" y="2680"/>
                  </a:cubicBezTo>
                  <a:lnTo>
                    <a:pt x="1561" y="2680"/>
                  </a:lnTo>
                  <a:lnTo>
                    <a:pt x="1561" y="2370"/>
                  </a:lnTo>
                  <a:lnTo>
                    <a:pt x="2156" y="2370"/>
                  </a:lnTo>
                  <a:cubicBezTo>
                    <a:pt x="2251" y="2370"/>
                    <a:pt x="2323" y="2287"/>
                    <a:pt x="2323" y="2204"/>
                  </a:cubicBezTo>
                  <a:cubicBezTo>
                    <a:pt x="2323" y="2108"/>
                    <a:pt x="2251" y="2037"/>
                    <a:pt x="2156" y="2037"/>
                  </a:cubicBezTo>
                  <a:lnTo>
                    <a:pt x="1561" y="2037"/>
                  </a:lnTo>
                  <a:lnTo>
                    <a:pt x="1561" y="1644"/>
                  </a:lnTo>
                  <a:cubicBezTo>
                    <a:pt x="1561" y="965"/>
                    <a:pt x="2073" y="418"/>
                    <a:pt x="2727" y="322"/>
                  </a:cubicBezTo>
                  <a:lnTo>
                    <a:pt x="2727" y="1192"/>
                  </a:lnTo>
                  <a:cubicBezTo>
                    <a:pt x="2727" y="1275"/>
                    <a:pt x="2799" y="1346"/>
                    <a:pt x="2882" y="1346"/>
                  </a:cubicBezTo>
                  <a:cubicBezTo>
                    <a:pt x="2977" y="1346"/>
                    <a:pt x="3049" y="1275"/>
                    <a:pt x="3049" y="1192"/>
                  </a:cubicBezTo>
                  <a:lnTo>
                    <a:pt x="3049" y="311"/>
                  </a:lnTo>
                  <a:lnTo>
                    <a:pt x="3394" y="311"/>
                  </a:lnTo>
                  <a:lnTo>
                    <a:pt x="3394" y="1192"/>
                  </a:lnTo>
                  <a:cubicBezTo>
                    <a:pt x="3394" y="1275"/>
                    <a:pt x="3466" y="1346"/>
                    <a:pt x="3561" y="1346"/>
                  </a:cubicBezTo>
                  <a:cubicBezTo>
                    <a:pt x="3644" y="1346"/>
                    <a:pt x="3716" y="1275"/>
                    <a:pt x="3716" y="1192"/>
                  </a:cubicBezTo>
                  <a:lnTo>
                    <a:pt x="3716" y="311"/>
                  </a:lnTo>
                  <a:lnTo>
                    <a:pt x="4061" y="311"/>
                  </a:lnTo>
                  <a:lnTo>
                    <a:pt x="4061" y="1192"/>
                  </a:lnTo>
                  <a:cubicBezTo>
                    <a:pt x="4061" y="1275"/>
                    <a:pt x="4132" y="1346"/>
                    <a:pt x="4228" y="1346"/>
                  </a:cubicBezTo>
                  <a:cubicBezTo>
                    <a:pt x="4311" y="1346"/>
                    <a:pt x="4394" y="1275"/>
                    <a:pt x="4394" y="1192"/>
                  </a:cubicBezTo>
                  <a:lnTo>
                    <a:pt x="4394" y="311"/>
                  </a:lnTo>
                  <a:close/>
                  <a:moveTo>
                    <a:pt x="6776" y="5025"/>
                  </a:moveTo>
                  <a:lnTo>
                    <a:pt x="6776" y="6192"/>
                  </a:lnTo>
                  <a:cubicBezTo>
                    <a:pt x="6776" y="7216"/>
                    <a:pt x="5942" y="8050"/>
                    <a:pt x="4906" y="8050"/>
                  </a:cubicBezTo>
                  <a:lnTo>
                    <a:pt x="2882" y="8050"/>
                  </a:lnTo>
                  <a:cubicBezTo>
                    <a:pt x="1858" y="8050"/>
                    <a:pt x="1025" y="7216"/>
                    <a:pt x="1025" y="6192"/>
                  </a:cubicBezTo>
                  <a:lnTo>
                    <a:pt x="1013" y="5025"/>
                  </a:lnTo>
                  <a:lnTo>
                    <a:pt x="1251" y="5025"/>
                  </a:lnTo>
                  <a:lnTo>
                    <a:pt x="1251" y="6085"/>
                  </a:lnTo>
                  <a:cubicBezTo>
                    <a:pt x="1251" y="6990"/>
                    <a:pt x="1977" y="7728"/>
                    <a:pt x="2882" y="7740"/>
                  </a:cubicBezTo>
                  <a:lnTo>
                    <a:pt x="4894" y="7740"/>
                  </a:lnTo>
                  <a:cubicBezTo>
                    <a:pt x="5799" y="7728"/>
                    <a:pt x="6537" y="6978"/>
                    <a:pt x="6537" y="6085"/>
                  </a:cubicBezTo>
                  <a:lnTo>
                    <a:pt x="6537" y="5025"/>
                  </a:lnTo>
                  <a:close/>
                  <a:moveTo>
                    <a:pt x="4144" y="8966"/>
                  </a:moveTo>
                  <a:lnTo>
                    <a:pt x="4144" y="9966"/>
                  </a:lnTo>
                  <a:lnTo>
                    <a:pt x="3620" y="9966"/>
                  </a:lnTo>
                  <a:lnTo>
                    <a:pt x="3620" y="8966"/>
                  </a:lnTo>
                  <a:close/>
                  <a:moveTo>
                    <a:pt x="6299" y="10300"/>
                  </a:moveTo>
                  <a:cubicBezTo>
                    <a:pt x="6561" y="10300"/>
                    <a:pt x="6787" y="10478"/>
                    <a:pt x="6859" y="10717"/>
                  </a:cubicBezTo>
                  <a:lnTo>
                    <a:pt x="918" y="10717"/>
                  </a:lnTo>
                  <a:cubicBezTo>
                    <a:pt x="1001" y="10478"/>
                    <a:pt x="1215" y="10300"/>
                    <a:pt x="1489" y="10300"/>
                  </a:cubicBezTo>
                  <a:close/>
                  <a:moveTo>
                    <a:pt x="2835" y="1"/>
                  </a:moveTo>
                  <a:cubicBezTo>
                    <a:pt x="1918" y="13"/>
                    <a:pt x="1191" y="763"/>
                    <a:pt x="1191" y="1656"/>
                  </a:cubicBezTo>
                  <a:lnTo>
                    <a:pt x="1191" y="4704"/>
                  </a:lnTo>
                  <a:lnTo>
                    <a:pt x="953" y="4704"/>
                  </a:lnTo>
                  <a:lnTo>
                    <a:pt x="953" y="4502"/>
                  </a:lnTo>
                  <a:cubicBezTo>
                    <a:pt x="953" y="4252"/>
                    <a:pt x="751" y="4037"/>
                    <a:pt x="477" y="4037"/>
                  </a:cubicBezTo>
                  <a:cubicBezTo>
                    <a:pt x="227" y="4037"/>
                    <a:pt x="1" y="4240"/>
                    <a:pt x="1" y="4502"/>
                  </a:cubicBezTo>
                  <a:lnTo>
                    <a:pt x="1" y="6168"/>
                  </a:lnTo>
                  <a:cubicBezTo>
                    <a:pt x="1" y="7716"/>
                    <a:pt x="1251" y="8966"/>
                    <a:pt x="2799" y="8966"/>
                  </a:cubicBezTo>
                  <a:lnTo>
                    <a:pt x="3227" y="8966"/>
                  </a:lnTo>
                  <a:lnTo>
                    <a:pt x="3227" y="9966"/>
                  </a:lnTo>
                  <a:lnTo>
                    <a:pt x="1406" y="9966"/>
                  </a:lnTo>
                  <a:cubicBezTo>
                    <a:pt x="906" y="9966"/>
                    <a:pt x="489" y="10371"/>
                    <a:pt x="489" y="10883"/>
                  </a:cubicBezTo>
                  <a:cubicBezTo>
                    <a:pt x="489" y="10967"/>
                    <a:pt x="572" y="11038"/>
                    <a:pt x="656" y="11038"/>
                  </a:cubicBezTo>
                  <a:lnTo>
                    <a:pt x="6966" y="11038"/>
                  </a:lnTo>
                  <a:cubicBezTo>
                    <a:pt x="7061" y="11038"/>
                    <a:pt x="7133" y="10967"/>
                    <a:pt x="7133" y="10883"/>
                  </a:cubicBezTo>
                  <a:cubicBezTo>
                    <a:pt x="7133" y="10383"/>
                    <a:pt x="6728" y="9966"/>
                    <a:pt x="6228" y="9966"/>
                  </a:cubicBezTo>
                  <a:lnTo>
                    <a:pt x="4466" y="9966"/>
                  </a:lnTo>
                  <a:lnTo>
                    <a:pt x="4466" y="8966"/>
                  </a:lnTo>
                  <a:lnTo>
                    <a:pt x="4894" y="8966"/>
                  </a:lnTo>
                  <a:cubicBezTo>
                    <a:pt x="6442" y="8966"/>
                    <a:pt x="7692" y="7728"/>
                    <a:pt x="7692" y="6168"/>
                  </a:cubicBezTo>
                  <a:lnTo>
                    <a:pt x="7692" y="5978"/>
                  </a:lnTo>
                  <a:cubicBezTo>
                    <a:pt x="7692" y="5895"/>
                    <a:pt x="7621" y="5811"/>
                    <a:pt x="7538" y="5811"/>
                  </a:cubicBezTo>
                  <a:cubicBezTo>
                    <a:pt x="7442" y="5811"/>
                    <a:pt x="7371" y="5895"/>
                    <a:pt x="7371" y="5978"/>
                  </a:cubicBezTo>
                  <a:lnTo>
                    <a:pt x="7371" y="6168"/>
                  </a:lnTo>
                  <a:cubicBezTo>
                    <a:pt x="7371" y="7538"/>
                    <a:pt x="6252" y="8657"/>
                    <a:pt x="4882" y="8657"/>
                  </a:cubicBezTo>
                  <a:lnTo>
                    <a:pt x="2858" y="8657"/>
                  </a:lnTo>
                  <a:cubicBezTo>
                    <a:pt x="1489" y="8657"/>
                    <a:pt x="370" y="7538"/>
                    <a:pt x="370" y="6168"/>
                  </a:cubicBezTo>
                  <a:lnTo>
                    <a:pt x="370" y="4502"/>
                  </a:lnTo>
                  <a:cubicBezTo>
                    <a:pt x="370" y="4418"/>
                    <a:pt x="453" y="4359"/>
                    <a:pt x="525" y="4359"/>
                  </a:cubicBezTo>
                  <a:cubicBezTo>
                    <a:pt x="596" y="4359"/>
                    <a:pt x="668" y="4430"/>
                    <a:pt x="668" y="4502"/>
                  </a:cubicBezTo>
                  <a:lnTo>
                    <a:pt x="668" y="6168"/>
                  </a:lnTo>
                  <a:cubicBezTo>
                    <a:pt x="668" y="7383"/>
                    <a:pt x="1656" y="8347"/>
                    <a:pt x="2846" y="8347"/>
                  </a:cubicBezTo>
                  <a:lnTo>
                    <a:pt x="4871" y="8347"/>
                  </a:lnTo>
                  <a:cubicBezTo>
                    <a:pt x="6073" y="8347"/>
                    <a:pt x="7037" y="7359"/>
                    <a:pt x="7037" y="6168"/>
                  </a:cubicBezTo>
                  <a:lnTo>
                    <a:pt x="7037" y="4502"/>
                  </a:lnTo>
                  <a:cubicBezTo>
                    <a:pt x="7037" y="4418"/>
                    <a:pt x="7121" y="4359"/>
                    <a:pt x="7192" y="4359"/>
                  </a:cubicBezTo>
                  <a:cubicBezTo>
                    <a:pt x="7276" y="4359"/>
                    <a:pt x="7335" y="4430"/>
                    <a:pt x="7335" y="4502"/>
                  </a:cubicBezTo>
                  <a:lnTo>
                    <a:pt x="7335" y="5252"/>
                  </a:lnTo>
                  <a:cubicBezTo>
                    <a:pt x="7335" y="5347"/>
                    <a:pt x="7418" y="5418"/>
                    <a:pt x="7502" y="5418"/>
                  </a:cubicBezTo>
                  <a:cubicBezTo>
                    <a:pt x="7585" y="5418"/>
                    <a:pt x="7668" y="5347"/>
                    <a:pt x="7668" y="5252"/>
                  </a:cubicBezTo>
                  <a:lnTo>
                    <a:pt x="7668" y="4502"/>
                  </a:lnTo>
                  <a:cubicBezTo>
                    <a:pt x="7668" y="4252"/>
                    <a:pt x="7454" y="4037"/>
                    <a:pt x="7192" y="4037"/>
                  </a:cubicBezTo>
                  <a:cubicBezTo>
                    <a:pt x="6930" y="4037"/>
                    <a:pt x="6716" y="4240"/>
                    <a:pt x="6716" y="4502"/>
                  </a:cubicBezTo>
                  <a:lnTo>
                    <a:pt x="6716" y="4704"/>
                  </a:lnTo>
                  <a:lnTo>
                    <a:pt x="6478" y="4704"/>
                  </a:lnTo>
                  <a:lnTo>
                    <a:pt x="6478" y="1656"/>
                  </a:lnTo>
                  <a:cubicBezTo>
                    <a:pt x="6478" y="739"/>
                    <a:pt x="5740" y="13"/>
                    <a:pt x="483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1299;p67">
            <a:extLst>
              <a:ext uri="{FF2B5EF4-FFF2-40B4-BE49-F238E27FC236}">
                <a16:creationId xmlns:a16="http://schemas.microsoft.com/office/drawing/2014/main" id="{50A95254-3ABA-353B-E539-4777BABA98B0}"/>
              </a:ext>
            </a:extLst>
          </p:cNvPr>
          <p:cNvGrpSpPr/>
          <p:nvPr/>
        </p:nvGrpSpPr>
        <p:grpSpPr>
          <a:xfrm>
            <a:off x="5384797" y="1620050"/>
            <a:ext cx="345997" cy="345997"/>
            <a:chOff x="1756921" y="1509739"/>
            <a:chExt cx="345997" cy="345997"/>
          </a:xfrm>
        </p:grpSpPr>
        <p:sp>
          <p:nvSpPr>
            <p:cNvPr id="23" name="Google Shape;11300;p67">
              <a:extLst>
                <a:ext uri="{FF2B5EF4-FFF2-40B4-BE49-F238E27FC236}">
                  <a16:creationId xmlns:a16="http://schemas.microsoft.com/office/drawing/2014/main" id="{6AE9285B-D430-DECF-5A16-3F3160FCD21E}"/>
                </a:ext>
              </a:extLst>
            </p:cNvPr>
            <p:cNvSpPr/>
            <p:nvPr/>
          </p:nvSpPr>
          <p:spPr>
            <a:xfrm>
              <a:off x="1756921" y="1509739"/>
              <a:ext cx="345997" cy="345997"/>
            </a:xfrm>
            <a:custGeom>
              <a:avLst/>
              <a:gdLst/>
              <a:ahLst/>
              <a:cxnLst/>
              <a:rect l="l" t="t" r="r" b="b"/>
              <a:pathLst>
                <a:path w="10871" h="10871" extrusionOk="0">
                  <a:moveTo>
                    <a:pt x="5442" y="0"/>
                  </a:moveTo>
                  <a:cubicBezTo>
                    <a:pt x="3977" y="0"/>
                    <a:pt x="2620" y="572"/>
                    <a:pt x="1596" y="1596"/>
                  </a:cubicBezTo>
                  <a:cubicBezTo>
                    <a:pt x="572" y="2620"/>
                    <a:pt x="1" y="3989"/>
                    <a:pt x="1" y="5441"/>
                  </a:cubicBezTo>
                  <a:cubicBezTo>
                    <a:pt x="1" y="6882"/>
                    <a:pt x="572" y="8251"/>
                    <a:pt x="1596" y="9275"/>
                  </a:cubicBezTo>
                  <a:cubicBezTo>
                    <a:pt x="2620" y="10299"/>
                    <a:pt x="3989" y="10871"/>
                    <a:pt x="5442" y="10871"/>
                  </a:cubicBezTo>
                  <a:cubicBezTo>
                    <a:pt x="6882" y="10871"/>
                    <a:pt x="8252" y="10299"/>
                    <a:pt x="9276" y="9275"/>
                  </a:cubicBezTo>
                  <a:cubicBezTo>
                    <a:pt x="10299" y="8251"/>
                    <a:pt x="10871" y="6882"/>
                    <a:pt x="10871" y="5441"/>
                  </a:cubicBezTo>
                  <a:cubicBezTo>
                    <a:pt x="10871" y="5346"/>
                    <a:pt x="10871" y="5263"/>
                    <a:pt x="10859" y="5156"/>
                  </a:cubicBezTo>
                  <a:cubicBezTo>
                    <a:pt x="10859" y="5060"/>
                    <a:pt x="10788" y="5001"/>
                    <a:pt x="10692" y="5001"/>
                  </a:cubicBezTo>
                  <a:cubicBezTo>
                    <a:pt x="10609" y="5001"/>
                    <a:pt x="10549" y="5084"/>
                    <a:pt x="10549" y="5168"/>
                  </a:cubicBezTo>
                  <a:lnTo>
                    <a:pt x="10549" y="5441"/>
                  </a:lnTo>
                  <a:cubicBezTo>
                    <a:pt x="10549" y="6811"/>
                    <a:pt x="10014" y="8085"/>
                    <a:pt x="9037" y="9049"/>
                  </a:cubicBezTo>
                  <a:cubicBezTo>
                    <a:pt x="8073" y="10025"/>
                    <a:pt x="6787" y="10561"/>
                    <a:pt x="5418" y="10561"/>
                  </a:cubicBezTo>
                  <a:cubicBezTo>
                    <a:pt x="4061" y="10561"/>
                    <a:pt x="2775" y="10025"/>
                    <a:pt x="1810" y="9049"/>
                  </a:cubicBezTo>
                  <a:cubicBezTo>
                    <a:pt x="834" y="8085"/>
                    <a:pt x="298" y="6811"/>
                    <a:pt x="298" y="5441"/>
                  </a:cubicBezTo>
                  <a:cubicBezTo>
                    <a:pt x="298" y="4072"/>
                    <a:pt x="834" y="2786"/>
                    <a:pt x="1810" y="1822"/>
                  </a:cubicBezTo>
                  <a:cubicBezTo>
                    <a:pt x="2775" y="858"/>
                    <a:pt x="4061" y="322"/>
                    <a:pt x="5418" y="322"/>
                  </a:cubicBezTo>
                  <a:cubicBezTo>
                    <a:pt x="6632" y="322"/>
                    <a:pt x="7799" y="750"/>
                    <a:pt x="8728" y="1524"/>
                  </a:cubicBezTo>
                  <a:cubicBezTo>
                    <a:pt x="9633" y="2298"/>
                    <a:pt x="10264" y="3358"/>
                    <a:pt x="10466" y="4513"/>
                  </a:cubicBezTo>
                  <a:cubicBezTo>
                    <a:pt x="10476" y="4594"/>
                    <a:pt x="10547" y="4649"/>
                    <a:pt x="10612" y="4649"/>
                  </a:cubicBezTo>
                  <a:cubicBezTo>
                    <a:pt x="10623" y="4649"/>
                    <a:pt x="10634" y="4647"/>
                    <a:pt x="10645" y="4644"/>
                  </a:cubicBezTo>
                  <a:cubicBezTo>
                    <a:pt x="10740" y="4632"/>
                    <a:pt x="10800" y="4548"/>
                    <a:pt x="10776" y="4465"/>
                  </a:cubicBezTo>
                  <a:cubicBezTo>
                    <a:pt x="10561" y="3239"/>
                    <a:pt x="9907" y="2108"/>
                    <a:pt x="8930" y="1286"/>
                  </a:cubicBezTo>
                  <a:cubicBezTo>
                    <a:pt x="7954" y="465"/>
                    <a:pt x="6716" y="0"/>
                    <a:pt x="5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301;p67">
              <a:extLst>
                <a:ext uri="{FF2B5EF4-FFF2-40B4-BE49-F238E27FC236}">
                  <a16:creationId xmlns:a16="http://schemas.microsoft.com/office/drawing/2014/main" id="{E1FB6F21-1BFA-D407-B0B9-0906FBADCA38}"/>
                </a:ext>
              </a:extLst>
            </p:cNvPr>
            <p:cNvSpPr/>
            <p:nvPr/>
          </p:nvSpPr>
          <p:spPr>
            <a:xfrm>
              <a:off x="1781937" y="1535488"/>
              <a:ext cx="295614" cy="295614"/>
            </a:xfrm>
            <a:custGeom>
              <a:avLst/>
              <a:gdLst/>
              <a:ahLst/>
              <a:cxnLst/>
              <a:rect l="l" t="t" r="r" b="b"/>
              <a:pathLst>
                <a:path w="9288" h="9288" extrusionOk="0">
                  <a:moveTo>
                    <a:pt x="4644" y="1"/>
                  </a:moveTo>
                  <a:cubicBezTo>
                    <a:pt x="3989" y="1"/>
                    <a:pt x="3346" y="132"/>
                    <a:pt x="2751" y="406"/>
                  </a:cubicBezTo>
                  <a:cubicBezTo>
                    <a:pt x="2167" y="656"/>
                    <a:pt x="1667" y="1025"/>
                    <a:pt x="1227" y="1489"/>
                  </a:cubicBezTo>
                  <a:cubicBezTo>
                    <a:pt x="1167" y="1549"/>
                    <a:pt x="1167" y="1656"/>
                    <a:pt x="1251" y="1715"/>
                  </a:cubicBezTo>
                  <a:cubicBezTo>
                    <a:pt x="1278" y="1743"/>
                    <a:pt x="1313" y="1757"/>
                    <a:pt x="1348" y="1757"/>
                  </a:cubicBezTo>
                  <a:cubicBezTo>
                    <a:pt x="1390" y="1757"/>
                    <a:pt x="1433" y="1737"/>
                    <a:pt x="1465" y="1692"/>
                  </a:cubicBezTo>
                  <a:cubicBezTo>
                    <a:pt x="1870" y="1263"/>
                    <a:pt x="2346" y="918"/>
                    <a:pt x="2882" y="680"/>
                  </a:cubicBezTo>
                  <a:cubicBezTo>
                    <a:pt x="3429" y="430"/>
                    <a:pt x="4025" y="310"/>
                    <a:pt x="4644" y="310"/>
                  </a:cubicBezTo>
                  <a:cubicBezTo>
                    <a:pt x="7025" y="310"/>
                    <a:pt x="8966" y="2239"/>
                    <a:pt x="8966" y="4644"/>
                  </a:cubicBezTo>
                  <a:cubicBezTo>
                    <a:pt x="8966" y="7037"/>
                    <a:pt x="7037" y="8978"/>
                    <a:pt x="4644" y="8978"/>
                  </a:cubicBezTo>
                  <a:cubicBezTo>
                    <a:pt x="2263" y="8978"/>
                    <a:pt x="310" y="7037"/>
                    <a:pt x="310" y="4644"/>
                  </a:cubicBezTo>
                  <a:cubicBezTo>
                    <a:pt x="310" y="3799"/>
                    <a:pt x="560" y="2966"/>
                    <a:pt x="1024" y="2263"/>
                  </a:cubicBezTo>
                  <a:cubicBezTo>
                    <a:pt x="1084" y="2192"/>
                    <a:pt x="1072" y="2084"/>
                    <a:pt x="989" y="2037"/>
                  </a:cubicBezTo>
                  <a:cubicBezTo>
                    <a:pt x="963" y="2020"/>
                    <a:pt x="933" y="2012"/>
                    <a:pt x="904" y="2012"/>
                  </a:cubicBezTo>
                  <a:cubicBezTo>
                    <a:pt x="850" y="2012"/>
                    <a:pt x="797" y="2038"/>
                    <a:pt x="774" y="2084"/>
                  </a:cubicBezTo>
                  <a:cubicBezTo>
                    <a:pt x="262" y="2846"/>
                    <a:pt x="0" y="3716"/>
                    <a:pt x="0" y="4644"/>
                  </a:cubicBezTo>
                  <a:cubicBezTo>
                    <a:pt x="0" y="5883"/>
                    <a:pt x="477" y="7049"/>
                    <a:pt x="1346" y="7930"/>
                  </a:cubicBezTo>
                  <a:cubicBezTo>
                    <a:pt x="2227" y="8811"/>
                    <a:pt x="3394" y="9288"/>
                    <a:pt x="4644" y="9288"/>
                  </a:cubicBezTo>
                  <a:cubicBezTo>
                    <a:pt x="5894" y="9288"/>
                    <a:pt x="7049" y="8811"/>
                    <a:pt x="7930" y="7930"/>
                  </a:cubicBezTo>
                  <a:cubicBezTo>
                    <a:pt x="8811" y="7049"/>
                    <a:pt x="9287" y="5894"/>
                    <a:pt x="9287" y="4644"/>
                  </a:cubicBezTo>
                  <a:cubicBezTo>
                    <a:pt x="9287" y="3394"/>
                    <a:pt x="8811" y="2227"/>
                    <a:pt x="7930" y="1346"/>
                  </a:cubicBezTo>
                  <a:cubicBezTo>
                    <a:pt x="7049" y="477"/>
                    <a:pt x="5894"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302;p67">
              <a:extLst>
                <a:ext uri="{FF2B5EF4-FFF2-40B4-BE49-F238E27FC236}">
                  <a16:creationId xmlns:a16="http://schemas.microsoft.com/office/drawing/2014/main" id="{24A6B0E4-A2C2-3548-86F3-D535737C3212}"/>
                </a:ext>
              </a:extLst>
            </p:cNvPr>
            <p:cNvSpPr/>
            <p:nvPr/>
          </p:nvSpPr>
          <p:spPr>
            <a:xfrm>
              <a:off x="1806954" y="1677980"/>
              <a:ext cx="17441" cy="10630"/>
            </a:xfrm>
            <a:custGeom>
              <a:avLst/>
              <a:gdLst/>
              <a:ahLst/>
              <a:cxnLst/>
              <a:rect l="l" t="t" r="r" b="b"/>
              <a:pathLst>
                <a:path w="548" h="334" extrusionOk="0">
                  <a:moveTo>
                    <a:pt x="167" y="1"/>
                  </a:moveTo>
                  <a:cubicBezTo>
                    <a:pt x="72" y="1"/>
                    <a:pt x="0" y="72"/>
                    <a:pt x="0" y="167"/>
                  </a:cubicBezTo>
                  <a:cubicBezTo>
                    <a:pt x="0" y="251"/>
                    <a:pt x="72" y="334"/>
                    <a:pt x="167" y="334"/>
                  </a:cubicBezTo>
                  <a:lnTo>
                    <a:pt x="381" y="334"/>
                  </a:lnTo>
                  <a:cubicBezTo>
                    <a:pt x="476" y="334"/>
                    <a:pt x="548" y="251"/>
                    <a:pt x="548" y="167"/>
                  </a:cubicBezTo>
                  <a:cubicBezTo>
                    <a:pt x="548" y="72"/>
                    <a:pt x="476" y="1"/>
                    <a:pt x="3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303;p67">
              <a:extLst>
                <a:ext uri="{FF2B5EF4-FFF2-40B4-BE49-F238E27FC236}">
                  <a16:creationId xmlns:a16="http://schemas.microsoft.com/office/drawing/2014/main" id="{7FE591D9-EC25-7AC3-1975-4F5B35BD5415}"/>
                </a:ext>
              </a:extLst>
            </p:cNvPr>
            <p:cNvSpPr/>
            <p:nvPr/>
          </p:nvSpPr>
          <p:spPr>
            <a:xfrm>
              <a:off x="1924429" y="1560122"/>
              <a:ext cx="128106" cy="128488"/>
            </a:xfrm>
            <a:custGeom>
              <a:avLst/>
              <a:gdLst/>
              <a:ahLst/>
              <a:cxnLst/>
              <a:rect l="l" t="t" r="r" b="b"/>
              <a:pathLst>
                <a:path w="4025" h="4037" extrusionOk="0">
                  <a:moveTo>
                    <a:pt x="155" y="1"/>
                  </a:moveTo>
                  <a:cubicBezTo>
                    <a:pt x="72" y="1"/>
                    <a:pt x="0" y="72"/>
                    <a:pt x="0" y="167"/>
                  </a:cubicBezTo>
                  <a:lnTo>
                    <a:pt x="0" y="3870"/>
                  </a:lnTo>
                  <a:cubicBezTo>
                    <a:pt x="0" y="3954"/>
                    <a:pt x="72" y="4037"/>
                    <a:pt x="155" y="4037"/>
                  </a:cubicBezTo>
                  <a:lnTo>
                    <a:pt x="3870" y="4037"/>
                  </a:lnTo>
                  <a:cubicBezTo>
                    <a:pt x="3953" y="4037"/>
                    <a:pt x="4024" y="3954"/>
                    <a:pt x="4024" y="3870"/>
                  </a:cubicBezTo>
                  <a:cubicBezTo>
                    <a:pt x="4024" y="3775"/>
                    <a:pt x="3953" y="3704"/>
                    <a:pt x="3870" y="3704"/>
                  </a:cubicBezTo>
                  <a:lnTo>
                    <a:pt x="322" y="3704"/>
                  </a:lnTo>
                  <a:lnTo>
                    <a:pt x="322" y="167"/>
                  </a:lnTo>
                  <a:cubicBezTo>
                    <a:pt x="322" y="72"/>
                    <a:pt x="250"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304;p67">
              <a:extLst>
                <a:ext uri="{FF2B5EF4-FFF2-40B4-BE49-F238E27FC236}">
                  <a16:creationId xmlns:a16="http://schemas.microsoft.com/office/drawing/2014/main" id="{53077BE9-F963-86AB-6AD1-0ADD400BDE41}"/>
                </a:ext>
              </a:extLst>
            </p:cNvPr>
            <p:cNvSpPr/>
            <p:nvPr/>
          </p:nvSpPr>
          <p:spPr>
            <a:xfrm>
              <a:off x="1924811" y="1788644"/>
              <a:ext cx="10630" cy="17823"/>
            </a:xfrm>
            <a:custGeom>
              <a:avLst/>
              <a:gdLst/>
              <a:ahLst/>
              <a:cxnLst/>
              <a:rect l="l" t="t" r="r" b="b"/>
              <a:pathLst>
                <a:path w="334" h="560" extrusionOk="0">
                  <a:moveTo>
                    <a:pt x="167" y="0"/>
                  </a:moveTo>
                  <a:cubicBezTo>
                    <a:pt x="71" y="0"/>
                    <a:pt x="0" y="84"/>
                    <a:pt x="0" y="167"/>
                  </a:cubicBezTo>
                  <a:lnTo>
                    <a:pt x="0" y="393"/>
                  </a:lnTo>
                  <a:cubicBezTo>
                    <a:pt x="0" y="488"/>
                    <a:pt x="71" y="560"/>
                    <a:pt x="167" y="560"/>
                  </a:cubicBezTo>
                  <a:cubicBezTo>
                    <a:pt x="250" y="560"/>
                    <a:pt x="333" y="488"/>
                    <a:pt x="333" y="393"/>
                  </a:cubicBezTo>
                  <a:lnTo>
                    <a:pt x="333" y="167"/>
                  </a:lnTo>
                  <a:cubicBezTo>
                    <a:pt x="333" y="84"/>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305;p67">
              <a:extLst>
                <a:ext uri="{FF2B5EF4-FFF2-40B4-BE49-F238E27FC236}">
                  <a16:creationId xmlns:a16="http://schemas.microsoft.com/office/drawing/2014/main" id="{38F4274F-B1BE-E7A0-30DD-4584BB5B7B71}"/>
                </a:ext>
              </a:extLst>
            </p:cNvPr>
            <p:cNvSpPr/>
            <p:nvPr/>
          </p:nvSpPr>
          <p:spPr>
            <a:xfrm>
              <a:off x="1841423" y="1594719"/>
              <a:ext cx="16328" cy="15086"/>
            </a:xfrm>
            <a:custGeom>
              <a:avLst/>
              <a:gdLst/>
              <a:ahLst/>
              <a:cxnLst/>
              <a:rect l="l" t="t" r="r" b="b"/>
              <a:pathLst>
                <a:path w="513" h="474" extrusionOk="0">
                  <a:moveTo>
                    <a:pt x="173" y="0"/>
                  </a:moveTo>
                  <a:cubicBezTo>
                    <a:pt x="132" y="0"/>
                    <a:pt x="90" y="15"/>
                    <a:pt x="60" y="45"/>
                  </a:cubicBezTo>
                  <a:cubicBezTo>
                    <a:pt x="1" y="104"/>
                    <a:pt x="1" y="212"/>
                    <a:pt x="60" y="259"/>
                  </a:cubicBezTo>
                  <a:lnTo>
                    <a:pt x="215" y="426"/>
                  </a:lnTo>
                  <a:cubicBezTo>
                    <a:pt x="239" y="462"/>
                    <a:pt x="286" y="474"/>
                    <a:pt x="334" y="474"/>
                  </a:cubicBezTo>
                  <a:cubicBezTo>
                    <a:pt x="370" y="474"/>
                    <a:pt x="405" y="462"/>
                    <a:pt x="453" y="426"/>
                  </a:cubicBezTo>
                  <a:cubicBezTo>
                    <a:pt x="513" y="366"/>
                    <a:pt x="513" y="259"/>
                    <a:pt x="453" y="212"/>
                  </a:cubicBezTo>
                  <a:lnTo>
                    <a:pt x="286" y="45"/>
                  </a:lnTo>
                  <a:cubicBezTo>
                    <a:pt x="257" y="15"/>
                    <a:pt x="215" y="0"/>
                    <a:pt x="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306;p67">
              <a:extLst>
                <a:ext uri="{FF2B5EF4-FFF2-40B4-BE49-F238E27FC236}">
                  <a16:creationId xmlns:a16="http://schemas.microsoft.com/office/drawing/2014/main" id="{B7DFDC70-5836-DA00-4762-6BE91B396E06}"/>
                </a:ext>
              </a:extLst>
            </p:cNvPr>
            <p:cNvSpPr/>
            <p:nvPr/>
          </p:nvSpPr>
          <p:spPr>
            <a:xfrm>
              <a:off x="2002470" y="1756243"/>
              <a:ext cx="16709" cy="15755"/>
            </a:xfrm>
            <a:custGeom>
              <a:avLst/>
              <a:gdLst/>
              <a:ahLst/>
              <a:cxnLst/>
              <a:rect l="l" t="t" r="r" b="b"/>
              <a:pathLst>
                <a:path w="525" h="495" extrusionOk="0">
                  <a:moveTo>
                    <a:pt x="175" y="0"/>
                  </a:moveTo>
                  <a:cubicBezTo>
                    <a:pt x="132" y="0"/>
                    <a:pt x="90" y="18"/>
                    <a:pt x="60" y="54"/>
                  </a:cubicBezTo>
                  <a:cubicBezTo>
                    <a:pt x="1" y="113"/>
                    <a:pt x="1" y="221"/>
                    <a:pt x="60" y="280"/>
                  </a:cubicBezTo>
                  <a:lnTo>
                    <a:pt x="227" y="447"/>
                  </a:lnTo>
                  <a:cubicBezTo>
                    <a:pt x="251" y="471"/>
                    <a:pt x="298" y="494"/>
                    <a:pt x="346" y="494"/>
                  </a:cubicBezTo>
                  <a:cubicBezTo>
                    <a:pt x="394" y="494"/>
                    <a:pt x="418" y="471"/>
                    <a:pt x="465" y="447"/>
                  </a:cubicBezTo>
                  <a:cubicBezTo>
                    <a:pt x="525" y="387"/>
                    <a:pt x="525" y="280"/>
                    <a:pt x="465" y="221"/>
                  </a:cubicBezTo>
                  <a:lnTo>
                    <a:pt x="298" y="54"/>
                  </a:lnTo>
                  <a:cubicBezTo>
                    <a:pt x="263" y="18"/>
                    <a:pt x="218" y="0"/>
                    <a:pt x="1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07;p67">
              <a:extLst>
                <a:ext uri="{FF2B5EF4-FFF2-40B4-BE49-F238E27FC236}">
                  <a16:creationId xmlns:a16="http://schemas.microsoft.com/office/drawing/2014/main" id="{BBFB17C9-C5BB-D38F-F86A-8BAD1C5CB696}"/>
                </a:ext>
              </a:extLst>
            </p:cNvPr>
            <p:cNvSpPr/>
            <p:nvPr/>
          </p:nvSpPr>
          <p:spPr>
            <a:xfrm>
              <a:off x="2002470" y="1594719"/>
              <a:ext cx="16328" cy="15086"/>
            </a:xfrm>
            <a:custGeom>
              <a:avLst/>
              <a:gdLst/>
              <a:ahLst/>
              <a:cxnLst/>
              <a:rect l="l" t="t" r="r" b="b"/>
              <a:pathLst>
                <a:path w="513" h="474" extrusionOk="0">
                  <a:moveTo>
                    <a:pt x="340" y="0"/>
                  </a:moveTo>
                  <a:cubicBezTo>
                    <a:pt x="298" y="0"/>
                    <a:pt x="257" y="15"/>
                    <a:pt x="227" y="45"/>
                  </a:cubicBezTo>
                  <a:lnTo>
                    <a:pt x="60" y="212"/>
                  </a:lnTo>
                  <a:cubicBezTo>
                    <a:pt x="1" y="259"/>
                    <a:pt x="1" y="366"/>
                    <a:pt x="60" y="426"/>
                  </a:cubicBezTo>
                  <a:cubicBezTo>
                    <a:pt x="96" y="462"/>
                    <a:pt x="132" y="474"/>
                    <a:pt x="179" y="474"/>
                  </a:cubicBezTo>
                  <a:cubicBezTo>
                    <a:pt x="227" y="474"/>
                    <a:pt x="251" y="462"/>
                    <a:pt x="287" y="426"/>
                  </a:cubicBezTo>
                  <a:lnTo>
                    <a:pt x="453" y="259"/>
                  </a:lnTo>
                  <a:cubicBezTo>
                    <a:pt x="513" y="212"/>
                    <a:pt x="513" y="104"/>
                    <a:pt x="453" y="45"/>
                  </a:cubicBezTo>
                  <a:cubicBezTo>
                    <a:pt x="423" y="15"/>
                    <a:pt x="382" y="0"/>
                    <a:pt x="3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08;p67">
              <a:extLst>
                <a:ext uri="{FF2B5EF4-FFF2-40B4-BE49-F238E27FC236}">
                  <a16:creationId xmlns:a16="http://schemas.microsoft.com/office/drawing/2014/main" id="{A4D5DAED-A33B-3090-FB23-8DA6B194622B}"/>
                </a:ext>
              </a:extLst>
            </p:cNvPr>
            <p:cNvSpPr/>
            <p:nvPr/>
          </p:nvSpPr>
          <p:spPr>
            <a:xfrm>
              <a:off x="1841041" y="1756530"/>
              <a:ext cx="16709" cy="15468"/>
            </a:xfrm>
            <a:custGeom>
              <a:avLst/>
              <a:gdLst/>
              <a:ahLst/>
              <a:cxnLst/>
              <a:rect l="l" t="t" r="r" b="b"/>
              <a:pathLst>
                <a:path w="525" h="486" extrusionOk="0">
                  <a:moveTo>
                    <a:pt x="352" y="0"/>
                  </a:moveTo>
                  <a:cubicBezTo>
                    <a:pt x="310" y="0"/>
                    <a:pt x="269" y="15"/>
                    <a:pt x="239" y="45"/>
                  </a:cubicBezTo>
                  <a:lnTo>
                    <a:pt x="72" y="212"/>
                  </a:lnTo>
                  <a:cubicBezTo>
                    <a:pt x="1" y="271"/>
                    <a:pt x="1" y="354"/>
                    <a:pt x="60" y="438"/>
                  </a:cubicBezTo>
                  <a:cubicBezTo>
                    <a:pt x="84" y="462"/>
                    <a:pt x="132" y="485"/>
                    <a:pt x="179" y="485"/>
                  </a:cubicBezTo>
                  <a:cubicBezTo>
                    <a:pt x="227" y="485"/>
                    <a:pt x="251" y="462"/>
                    <a:pt x="298" y="438"/>
                  </a:cubicBezTo>
                  <a:lnTo>
                    <a:pt x="465" y="271"/>
                  </a:lnTo>
                  <a:cubicBezTo>
                    <a:pt x="525" y="212"/>
                    <a:pt x="525" y="104"/>
                    <a:pt x="465" y="45"/>
                  </a:cubicBezTo>
                  <a:cubicBezTo>
                    <a:pt x="435" y="15"/>
                    <a:pt x="394" y="0"/>
                    <a:pt x="3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309;p67">
              <a:extLst>
                <a:ext uri="{FF2B5EF4-FFF2-40B4-BE49-F238E27FC236}">
                  <a16:creationId xmlns:a16="http://schemas.microsoft.com/office/drawing/2014/main" id="{E9724223-05FD-9A26-FEB6-5D6F65A5D8EF}"/>
                </a:ext>
              </a:extLst>
            </p:cNvPr>
            <p:cNvSpPr/>
            <p:nvPr/>
          </p:nvSpPr>
          <p:spPr>
            <a:xfrm>
              <a:off x="1816025" y="1632084"/>
              <a:ext cx="17855" cy="13336"/>
            </a:xfrm>
            <a:custGeom>
              <a:avLst/>
              <a:gdLst/>
              <a:ahLst/>
              <a:cxnLst/>
              <a:rect l="l" t="t" r="r" b="b"/>
              <a:pathLst>
                <a:path w="561" h="419" extrusionOk="0">
                  <a:moveTo>
                    <a:pt x="173" y="0"/>
                  </a:moveTo>
                  <a:cubicBezTo>
                    <a:pt x="110" y="0"/>
                    <a:pt x="51" y="36"/>
                    <a:pt x="25" y="97"/>
                  </a:cubicBezTo>
                  <a:cubicBezTo>
                    <a:pt x="1" y="181"/>
                    <a:pt x="25" y="276"/>
                    <a:pt x="120" y="312"/>
                  </a:cubicBezTo>
                  <a:lnTo>
                    <a:pt x="322" y="395"/>
                  </a:lnTo>
                  <a:cubicBezTo>
                    <a:pt x="334" y="419"/>
                    <a:pt x="370" y="419"/>
                    <a:pt x="382" y="419"/>
                  </a:cubicBezTo>
                  <a:cubicBezTo>
                    <a:pt x="441" y="419"/>
                    <a:pt x="501" y="383"/>
                    <a:pt x="537" y="312"/>
                  </a:cubicBezTo>
                  <a:cubicBezTo>
                    <a:pt x="561" y="228"/>
                    <a:pt x="513" y="133"/>
                    <a:pt x="441" y="97"/>
                  </a:cubicBezTo>
                  <a:lnTo>
                    <a:pt x="239" y="14"/>
                  </a:lnTo>
                  <a:cubicBezTo>
                    <a:pt x="217" y="5"/>
                    <a:pt x="195" y="0"/>
                    <a:pt x="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310;p67">
              <a:extLst>
                <a:ext uri="{FF2B5EF4-FFF2-40B4-BE49-F238E27FC236}">
                  <a16:creationId xmlns:a16="http://schemas.microsoft.com/office/drawing/2014/main" id="{74811E69-FF51-C23C-B968-B7020E1256CE}"/>
                </a:ext>
              </a:extLst>
            </p:cNvPr>
            <p:cNvSpPr/>
            <p:nvPr/>
          </p:nvSpPr>
          <p:spPr>
            <a:xfrm>
              <a:off x="2026341" y="1721297"/>
              <a:ext cx="17855" cy="13177"/>
            </a:xfrm>
            <a:custGeom>
              <a:avLst/>
              <a:gdLst/>
              <a:ahLst/>
              <a:cxnLst/>
              <a:rect l="l" t="t" r="r" b="b"/>
              <a:pathLst>
                <a:path w="561" h="414" extrusionOk="0">
                  <a:moveTo>
                    <a:pt x="179" y="0"/>
                  </a:moveTo>
                  <a:cubicBezTo>
                    <a:pt x="114" y="0"/>
                    <a:pt x="52" y="31"/>
                    <a:pt x="25" y="104"/>
                  </a:cubicBezTo>
                  <a:cubicBezTo>
                    <a:pt x="1" y="176"/>
                    <a:pt x="25" y="283"/>
                    <a:pt x="120" y="307"/>
                  </a:cubicBezTo>
                  <a:lnTo>
                    <a:pt x="322" y="402"/>
                  </a:lnTo>
                  <a:cubicBezTo>
                    <a:pt x="334" y="414"/>
                    <a:pt x="370" y="414"/>
                    <a:pt x="382" y="414"/>
                  </a:cubicBezTo>
                  <a:cubicBezTo>
                    <a:pt x="441" y="414"/>
                    <a:pt x="501" y="378"/>
                    <a:pt x="537" y="307"/>
                  </a:cubicBezTo>
                  <a:cubicBezTo>
                    <a:pt x="560" y="235"/>
                    <a:pt x="537" y="128"/>
                    <a:pt x="441" y="104"/>
                  </a:cubicBezTo>
                  <a:lnTo>
                    <a:pt x="239" y="9"/>
                  </a:lnTo>
                  <a:cubicBezTo>
                    <a:pt x="219" y="3"/>
                    <a:pt x="199" y="0"/>
                    <a:pt x="1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311;p67">
              <a:extLst>
                <a:ext uri="{FF2B5EF4-FFF2-40B4-BE49-F238E27FC236}">
                  <a16:creationId xmlns:a16="http://schemas.microsoft.com/office/drawing/2014/main" id="{94CE4CA0-BDF0-D2C5-104A-0295B5A1571C}"/>
                </a:ext>
              </a:extLst>
            </p:cNvPr>
            <p:cNvSpPr/>
            <p:nvPr/>
          </p:nvSpPr>
          <p:spPr>
            <a:xfrm>
              <a:off x="1967619" y="1569702"/>
              <a:ext cx="14036" cy="16996"/>
            </a:xfrm>
            <a:custGeom>
              <a:avLst/>
              <a:gdLst/>
              <a:ahLst/>
              <a:cxnLst/>
              <a:rect l="l" t="t" r="r" b="b"/>
              <a:pathLst>
                <a:path w="441" h="534" extrusionOk="0">
                  <a:moveTo>
                    <a:pt x="267" y="1"/>
                  </a:moveTo>
                  <a:cubicBezTo>
                    <a:pt x="204" y="1"/>
                    <a:pt x="138" y="32"/>
                    <a:pt x="119" y="105"/>
                  </a:cubicBezTo>
                  <a:lnTo>
                    <a:pt x="24" y="307"/>
                  </a:lnTo>
                  <a:cubicBezTo>
                    <a:pt x="0" y="378"/>
                    <a:pt x="24" y="486"/>
                    <a:pt x="119" y="521"/>
                  </a:cubicBezTo>
                  <a:cubicBezTo>
                    <a:pt x="131" y="521"/>
                    <a:pt x="155" y="533"/>
                    <a:pt x="179" y="533"/>
                  </a:cubicBezTo>
                  <a:cubicBezTo>
                    <a:pt x="239" y="533"/>
                    <a:pt x="298" y="498"/>
                    <a:pt x="322" y="426"/>
                  </a:cubicBezTo>
                  <a:lnTo>
                    <a:pt x="417" y="224"/>
                  </a:lnTo>
                  <a:cubicBezTo>
                    <a:pt x="441" y="140"/>
                    <a:pt x="417" y="45"/>
                    <a:pt x="322" y="9"/>
                  </a:cubicBezTo>
                  <a:cubicBezTo>
                    <a:pt x="305" y="4"/>
                    <a:pt x="286" y="1"/>
                    <a:pt x="2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312;p67">
              <a:extLst>
                <a:ext uri="{FF2B5EF4-FFF2-40B4-BE49-F238E27FC236}">
                  <a16:creationId xmlns:a16="http://schemas.microsoft.com/office/drawing/2014/main" id="{D14D940C-5770-6F8C-8B15-56C9118DAF39}"/>
                </a:ext>
              </a:extLst>
            </p:cNvPr>
            <p:cNvSpPr/>
            <p:nvPr/>
          </p:nvSpPr>
          <p:spPr>
            <a:xfrm>
              <a:off x="1877802" y="1780019"/>
              <a:ext cx="14450" cy="16996"/>
            </a:xfrm>
            <a:custGeom>
              <a:avLst/>
              <a:gdLst/>
              <a:ahLst/>
              <a:cxnLst/>
              <a:rect l="l" t="t" r="r" b="b"/>
              <a:pathLst>
                <a:path w="454" h="534" extrusionOk="0">
                  <a:moveTo>
                    <a:pt x="279" y="1"/>
                  </a:moveTo>
                  <a:cubicBezTo>
                    <a:pt x="216" y="1"/>
                    <a:pt x="147" y="32"/>
                    <a:pt x="120" y="105"/>
                  </a:cubicBezTo>
                  <a:lnTo>
                    <a:pt x="36" y="307"/>
                  </a:lnTo>
                  <a:cubicBezTo>
                    <a:pt x="1" y="378"/>
                    <a:pt x="48" y="486"/>
                    <a:pt x="120" y="509"/>
                  </a:cubicBezTo>
                  <a:cubicBezTo>
                    <a:pt x="144" y="533"/>
                    <a:pt x="167" y="533"/>
                    <a:pt x="179" y="533"/>
                  </a:cubicBezTo>
                  <a:cubicBezTo>
                    <a:pt x="239" y="533"/>
                    <a:pt x="298" y="497"/>
                    <a:pt x="334" y="426"/>
                  </a:cubicBezTo>
                  <a:lnTo>
                    <a:pt x="417" y="224"/>
                  </a:lnTo>
                  <a:cubicBezTo>
                    <a:pt x="453" y="140"/>
                    <a:pt x="417" y="45"/>
                    <a:pt x="334" y="9"/>
                  </a:cubicBezTo>
                  <a:cubicBezTo>
                    <a:pt x="317" y="4"/>
                    <a:pt x="298" y="1"/>
                    <a:pt x="2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13;p67">
              <a:extLst>
                <a:ext uri="{FF2B5EF4-FFF2-40B4-BE49-F238E27FC236}">
                  <a16:creationId xmlns:a16="http://schemas.microsoft.com/office/drawing/2014/main" id="{01CB664D-D339-CD76-3240-E7B650B2C3B0}"/>
                </a:ext>
              </a:extLst>
            </p:cNvPr>
            <p:cNvSpPr/>
            <p:nvPr/>
          </p:nvSpPr>
          <p:spPr>
            <a:xfrm>
              <a:off x="1879711" y="1568652"/>
              <a:ext cx="14418" cy="16900"/>
            </a:xfrm>
            <a:custGeom>
              <a:avLst/>
              <a:gdLst/>
              <a:ahLst/>
              <a:cxnLst/>
              <a:rect l="l" t="t" r="r" b="b"/>
              <a:pathLst>
                <a:path w="453" h="531" extrusionOk="0">
                  <a:moveTo>
                    <a:pt x="169" y="0"/>
                  </a:moveTo>
                  <a:cubicBezTo>
                    <a:pt x="153" y="0"/>
                    <a:pt x="136" y="2"/>
                    <a:pt x="119" y="7"/>
                  </a:cubicBezTo>
                  <a:cubicBezTo>
                    <a:pt x="48" y="42"/>
                    <a:pt x="0" y="138"/>
                    <a:pt x="36" y="221"/>
                  </a:cubicBezTo>
                  <a:lnTo>
                    <a:pt x="119" y="423"/>
                  </a:lnTo>
                  <a:cubicBezTo>
                    <a:pt x="155" y="495"/>
                    <a:pt x="214" y="531"/>
                    <a:pt x="274" y="531"/>
                  </a:cubicBezTo>
                  <a:cubicBezTo>
                    <a:pt x="286" y="531"/>
                    <a:pt x="322" y="531"/>
                    <a:pt x="334" y="519"/>
                  </a:cubicBezTo>
                  <a:cubicBezTo>
                    <a:pt x="405" y="483"/>
                    <a:pt x="453" y="400"/>
                    <a:pt x="417" y="304"/>
                  </a:cubicBezTo>
                  <a:lnTo>
                    <a:pt x="334" y="102"/>
                  </a:lnTo>
                  <a:cubicBezTo>
                    <a:pt x="304" y="43"/>
                    <a:pt x="243" y="0"/>
                    <a:pt x="16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14;p67">
              <a:extLst>
                <a:ext uri="{FF2B5EF4-FFF2-40B4-BE49-F238E27FC236}">
                  <a16:creationId xmlns:a16="http://schemas.microsoft.com/office/drawing/2014/main" id="{7B64CD75-AAC8-8774-CEB5-3F8535E8AC3B}"/>
                </a:ext>
              </a:extLst>
            </p:cNvPr>
            <p:cNvSpPr/>
            <p:nvPr/>
          </p:nvSpPr>
          <p:spPr>
            <a:xfrm>
              <a:off x="1965709" y="1780846"/>
              <a:ext cx="14068" cy="16900"/>
            </a:xfrm>
            <a:custGeom>
              <a:avLst/>
              <a:gdLst/>
              <a:ahLst/>
              <a:cxnLst/>
              <a:rect l="l" t="t" r="r" b="b"/>
              <a:pathLst>
                <a:path w="442" h="531" extrusionOk="0">
                  <a:moveTo>
                    <a:pt x="189" y="0"/>
                  </a:moveTo>
                  <a:cubicBezTo>
                    <a:pt x="166" y="0"/>
                    <a:pt x="143" y="6"/>
                    <a:pt x="120" y="19"/>
                  </a:cubicBezTo>
                  <a:cubicBezTo>
                    <a:pt x="37" y="43"/>
                    <a:pt x="1" y="138"/>
                    <a:pt x="25" y="221"/>
                  </a:cubicBezTo>
                  <a:lnTo>
                    <a:pt x="120" y="424"/>
                  </a:lnTo>
                  <a:cubicBezTo>
                    <a:pt x="144" y="483"/>
                    <a:pt x="203" y="531"/>
                    <a:pt x="263" y="531"/>
                  </a:cubicBezTo>
                  <a:cubicBezTo>
                    <a:pt x="275" y="531"/>
                    <a:pt x="310" y="531"/>
                    <a:pt x="322" y="519"/>
                  </a:cubicBezTo>
                  <a:cubicBezTo>
                    <a:pt x="394" y="483"/>
                    <a:pt x="441" y="400"/>
                    <a:pt x="418" y="305"/>
                  </a:cubicBezTo>
                  <a:lnTo>
                    <a:pt x="322" y="102"/>
                  </a:lnTo>
                  <a:cubicBezTo>
                    <a:pt x="305" y="42"/>
                    <a:pt x="250" y="0"/>
                    <a:pt x="1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15;p67">
              <a:extLst>
                <a:ext uri="{FF2B5EF4-FFF2-40B4-BE49-F238E27FC236}">
                  <a16:creationId xmlns:a16="http://schemas.microsoft.com/office/drawing/2014/main" id="{651D1F77-6921-1AD3-DA73-83661BB47612}"/>
                </a:ext>
              </a:extLst>
            </p:cNvPr>
            <p:cNvSpPr/>
            <p:nvPr/>
          </p:nvSpPr>
          <p:spPr>
            <a:xfrm>
              <a:off x="2026723" y="1633644"/>
              <a:ext cx="17855" cy="13304"/>
            </a:xfrm>
            <a:custGeom>
              <a:avLst/>
              <a:gdLst/>
              <a:ahLst/>
              <a:cxnLst/>
              <a:rect l="l" t="t" r="r" b="b"/>
              <a:pathLst>
                <a:path w="561" h="418" extrusionOk="0">
                  <a:moveTo>
                    <a:pt x="387" y="0"/>
                  </a:moveTo>
                  <a:cubicBezTo>
                    <a:pt x="366" y="0"/>
                    <a:pt x="345" y="4"/>
                    <a:pt x="322" y="13"/>
                  </a:cubicBezTo>
                  <a:lnTo>
                    <a:pt x="120" y="96"/>
                  </a:lnTo>
                  <a:cubicBezTo>
                    <a:pt x="48" y="132"/>
                    <a:pt x="1" y="215"/>
                    <a:pt x="25" y="310"/>
                  </a:cubicBezTo>
                  <a:cubicBezTo>
                    <a:pt x="60" y="382"/>
                    <a:pt x="120" y="417"/>
                    <a:pt x="179" y="417"/>
                  </a:cubicBezTo>
                  <a:cubicBezTo>
                    <a:pt x="191" y="417"/>
                    <a:pt x="227" y="417"/>
                    <a:pt x="239" y="394"/>
                  </a:cubicBezTo>
                  <a:lnTo>
                    <a:pt x="441" y="310"/>
                  </a:lnTo>
                  <a:cubicBezTo>
                    <a:pt x="513" y="274"/>
                    <a:pt x="560" y="191"/>
                    <a:pt x="537" y="96"/>
                  </a:cubicBezTo>
                  <a:cubicBezTo>
                    <a:pt x="509" y="41"/>
                    <a:pt x="454" y="0"/>
                    <a:pt x="3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16;p67">
              <a:extLst>
                <a:ext uri="{FF2B5EF4-FFF2-40B4-BE49-F238E27FC236}">
                  <a16:creationId xmlns:a16="http://schemas.microsoft.com/office/drawing/2014/main" id="{61106DE2-2B0E-ACE2-AEB1-7EE28A44262F}"/>
                </a:ext>
              </a:extLst>
            </p:cNvPr>
            <p:cNvSpPr/>
            <p:nvPr/>
          </p:nvSpPr>
          <p:spPr>
            <a:xfrm>
              <a:off x="1814911" y="1719419"/>
              <a:ext cx="18205" cy="13177"/>
            </a:xfrm>
            <a:custGeom>
              <a:avLst/>
              <a:gdLst/>
              <a:ahLst/>
              <a:cxnLst/>
              <a:rect l="l" t="t" r="r" b="b"/>
              <a:pathLst>
                <a:path w="572" h="414" extrusionOk="0">
                  <a:moveTo>
                    <a:pt x="382" y="1"/>
                  </a:moveTo>
                  <a:cubicBezTo>
                    <a:pt x="365" y="1"/>
                    <a:pt x="348" y="3"/>
                    <a:pt x="334" y="8"/>
                  </a:cubicBezTo>
                  <a:lnTo>
                    <a:pt x="119" y="104"/>
                  </a:lnTo>
                  <a:cubicBezTo>
                    <a:pt x="48" y="127"/>
                    <a:pt x="0" y="223"/>
                    <a:pt x="36" y="306"/>
                  </a:cubicBezTo>
                  <a:cubicBezTo>
                    <a:pt x="60" y="366"/>
                    <a:pt x="119" y="413"/>
                    <a:pt x="179" y="413"/>
                  </a:cubicBezTo>
                  <a:cubicBezTo>
                    <a:pt x="191" y="413"/>
                    <a:pt x="226" y="413"/>
                    <a:pt x="238" y="389"/>
                  </a:cubicBezTo>
                  <a:lnTo>
                    <a:pt x="453" y="306"/>
                  </a:lnTo>
                  <a:cubicBezTo>
                    <a:pt x="524" y="270"/>
                    <a:pt x="572" y="187"/>
                    <a:pt x="536" y="92"/>
                  </a:cubicBezTo>
                  <a:cubicBezTo>
                    <a:pt x="517" y="35"/>
                    <a:pt x="446" y="1"/>
                    <a:pt x="3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1083;p66">
            <a:extLst>
              <a:ext uri="{FF2B5EF4-FFF2-40B4-BE49-F238E27FC236}">
                <a16:creationId xmlns:a16="http://schemas.microsoft.com/office/drawing/2014/main" id="{EE29229B-B3D1-69C2-C895-0A22747ADBA4}"/>
              </a:ext>
            </a:extLst>
          </p:cNvPr>
          <p:cNvGrpSpPr/>
          <p:nvPr/>
        </p:nvGrpSpPr>
        <p:grpSpPr>
          <a:xfrm>
            <a:off x="1772676" y="2633206"/>
            <a:ext cx="320143" cy="392581"/>
            <a:chOff x="3086313" y="2877049"/>
            <a:chExt cx="320143" cy="392581"/>
          </a:xfrm>
        </p:grpSpPr>
        <p:sp>
          <p:nvSpPr>
            <p:cNvPr id="41" name="Google Shape;11084;p66">
              <a:extLst>
                <a:ext uri="{FF2B5EF4-FFF2-40B4-BE49-F238E27FC236}">
                  <a16:creationId xmlns:a16="http://schemas.microsoft.com/office/drawing/2014/main" id="{1A584A1F-47F1-C900-16DD-35E71C68F4AD}"/>
                </a:ext>
              </a:extLst>
            </p:cNvPr>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85;p66">
              <a:extLst>
                <a:ext uri="{FF2B5EF4-FFF2-40B4-BE49-F238E27FC236}">
                  <a16:creationId xmlns:a16="http://schemas.microsoft.com/office/drawing/2014/main" id="{595B674E-6558-2502-6F0F-B5533464C108}"/>
                </a:ext>
              </a:extLst>
            </p:cNvPr>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86;p66">
              <a:extLst>
                <a:ext uri="{FF2B5EF4-FFF2-40B4-BE49-F238E27FC236}">
                  <a16:creationId xmlns:a16="http://schemas.microsoft.com/office/drawing/2014/main" id="{366897ED-301F-3F9F-2255-20D606608C62}"/>
                </a:ext>
              </a:extLst>
            </p:cNvPr>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87;p66">
              <a:extLst>
                <a:ext uri="{FF2B5EF4-FFF2-40B4-BE49-F238E27FC236}">
                  <a16:creationId xmlns:a16="http://schemas.microsoft.com/office/drawing/2014/main" id="{BF488260-F074-1AAE-218D-EE8B80834CA0}"/>
                </a:ext>
              </a:extLst>
            </p:cNvPr>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088;p66">
              <a:extLst>
                <a:ext uri="{FF2B5EF4-FFF2-40B4-BE49-F238E27FC236}">
                  <a16:creationId xmlns:a16="http://schemas.microsoft.com/office/drawing/2014/main" id="{E8B57877-1EE2-BAAD-9AED-5223211F8B69}"/>
                </a:ext>
              </a:extLst>
            </p:cNvPr>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089;p66">
              <a:extLst>
                <a:ext uri="{FF2B5EF4-FFF2-40B4-BE49-F238E27FC236}">
                  <a16:creationId xmlns:a16="http://schemas.microsoft.com/office/drawing/2014/main" id="{793CDAB1-D50A-B6B8-B0AE-7EEDF30EE890}"/>
                </a:ext>
              </a:extLst>
            </p:cNvPr>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90;p66">
              <a:extLst>
                <a:ext uri="{FF2B5EF4-FFF2-40B4-BE49-F238E27FC236}">
                  <a16:creationId xmlns:a16="http://schemas.microsoft.com/office/drawing/2014/main" id="{C7365618-B6F9-63F0-15FD-76A29383DEC2}"/>
                </a:ext>
              </a:extLst>
            </p:cNvPr>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091;p66">
              <a:extLst>
                <a:ext uri="{FF2B5EF4-FFF2-40B4-BE49-F238E27FC236}">
                  <a16:creationId xmlns:a16="http://schemas.microsoft.com/office/drawing/2014/main" id="{16E5CF03-5D87-23B3-69DD-A2954CA0D553}"/>
                </a:ext>
              </a:extLst>
            </p:cNvPr>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92;p66">
              <a:extLst>
                <a:ext uri="{FF2B5EF4-FFF2-40B4-BE49-F238E27FC236}">
                  <a16:creationId xmlns:a16="http://schemas.microsoft.com/office/drawing/2014/main" id="{ECADE002-0A98-B3A5-5167-C274280A72D2}"/>
                </a:ext>
              </a:extLst>
            </p:cNvPr>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93;p66">
              <a:extLst>
                <a:ext uri="{FF2B5EF4-FFF2-40B4-BE49-F238E27FC236}">
                  <a16:creationId xmlns:a16="http://schemas.microsoft.com/office/drawing/2014/main" id="{5C4C0079-70E9-4651-7CEA-4636E7C83683}"/>
                </a:ext>
              </a:extLst>
            </p:cNvPr>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94;p66">
              <a:extLst>
                <a:ext uri="{FF2B5EF4-FFF2-40B4-BE49-F238E27FC236}">
                  <a16:creationId xmlns:a16="http://schemas.microsoft.com/office/drawing/2014/main" id="{461F79E0-FA17-3280-8767-EB539CE5213E}"/>
                </a:ext>
              </a:extLst>
            </p:cNvPr>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95;p66">
              <a:extLst>
                <a:ext uri="{FF2B5EF4-FFF2-40B4-BE49-F238E27FC236}">
                  <a16:creationId xmlns:a16="http://schemas.microsoft.com/office/drawing/2014/main" id="{814D65B3-D91D-FF30-FC4A-38D3502F188A}"/>
                </a:ext>
              </a:extLst>
            </p:cNvPr>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906110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idx="2"/>
          </p:nvPr>
        </p:nvSpPr>
        <p:spPr>
          <a:xfrm>
            <a:off x="2567450" y="1167600"/>
            <a:ext cx="2154900" cy="1735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dirty="0"/>
              <a:t>03</a:t>
            </a:r>
            <a:endParaRPr dirty="0"/>
          </a:p>
        </p:txBody>
      </p:sp>
      <p:sp>
        <p:nvSpPr>
          <p:cNvPr id="350" name="Google Shape;350;p31"/>
          <p:cNvSpPr txBox="1">
            <a:spLocks noGrp="1"/>
          </p:cNvSpPr>
          <p:nvPr>
            <p:ph type="title"/>
          </p:nvPr>
        </p:nvSpPr>
        <p:spPr>
          <a:xfrm>
            <a:off x="2567449" y="3246946"/>
            <a:ext cx="5238818" cy="1236356"/>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US" dirty="0"/>
              <a:t>Statistical Techniques and Analysis</a:t>
            </a:r>
          </a:p>
        </p:txBody>
      </p:sp>
      <p:sp>
        <p:nvSpPr>
          <p:cNvPr id="351" name="Google Shape;351;p31"/>
          <p:cNvSpPr/>
          <p:nvPr/>
        </p:nvSpPr>
        <p:spPr>
          <a:xfrm>
            <a:off x="2661150" y="3023313"/>
            <a:ext cx="4113600" cy="39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2661149" y="3023353"/>
            <a:ext cx="2609513" cy="45719"/>
          </a:xfrm>
          <a:custGeom>
            <a:avLst/>
            <a:gdLst/>
            <a:ahLst/>
            <a:cxnLst/>
            <a:rect l="l" t="t" r="r" b="b"/>
            <a:pathLst>
              <a:path w="11304" h="680" extrusionOk="0">
                <a:moveTo>
                  <a:pt x="347" y="0"/>
                </a:moveTo>
                <a:cubicBezTo>
                  <a:pt x="153" y="0"/>
                  <a:pt x="0" y="152"/>
                  <a:pt x="0" y="347"/>
                </a:cubicBezTo>
                <a:cubicBezTo>
                  <a:pt x="0" y="527"/>
                  <a:pt x="153" y="679"/>
                  <a:pt x="347" y="679"/>
                </a:cubicBezTo>
                <a:lnTo>
                  <a:pt x="11248" y="679"/>
                </a:lnTo>
                <a:cubicBezTo>
                  <a:pt x="11248" y="458"/>
                  <a:pt x="11261" y="222"/>
                  <a:pt x="11303"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31"/>
          <p:cNvGrpSpPr/>
          <p:nvPr/>
        </p:nvGrpSpPr>
        <p:grpSpPr>
          <a:xfrm>
            <a:off x="5226254" y="2950262"/>
            <a:ext cx="146045" cy="146102"/>
            <a:chOff x="3206407" y="2963780"/>
            <a:chExt cx="146045" cy="146102"/>
          </a:xfrm>
        </p:grpSpPr>
        <p:sp>
          <p:nvSpPr>
            <p:cNvPr id="354" name="Google Shape;354;p31"/>
            <p:cNvSpPr/>
            <p:nvPr/>
          </p:nvSpPr>
          <p:spPr>
            <a:xfrm>
              <a:off x="3206407" y="2963780"/>
              <a:ext cx="146045" cy="146102"/>
            </a:xfrm>
            <a:custGeom>
              <a:avLst/>
              <a:gdLst/>
              <a:ahLst/>
              <a:cxnLst/>
              <a:rect l="l" t="t" r="r" b="b"/>
              <a:pathLst>
                <a:path w="2552" h="2553" extrusionOk="0">
                  <a:moveTo>
                    <a:pt x="1276" y="1"/>
                  </a:moveTo>
                  <a:cubicBezTo>
                    <a:pt x="568" y="1"/>
                    <a:pt x="0" y="570"/>
                    <a:pt x="0" y="1277"/>
                  </a:cubicBezTo>
                  <a:cubicBezTo>
                    <a:pt x="0" y="1984"/>
                    <a:pt x="568" y="2552"/>
                    <a:pt x="1276" y="2552"/>
                  </a:cubicBezTo>
                  <a:cubicBezTo>
                    <a:pt x="1983" y="2552"/>
                    <a:pt x="2552" y="1984"/>
                    <a:pt x="2552" y="1277"/>
                  </a:cubicBezTo>
                  <a:cubicBezTo>
                    <a:pt x="2552" y="570"/>
                    <a:pt x="1983" y="1"/>
                    <a:pt x="1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250815" y="3008245"/>
              <a:ext cx="57227" cy="57170"/>
            </a:xfrm>
            <a:custGeom>
              <a:avLst/>
              <a:gdLst/>
              <a:ahLst/>
              <a:cxnLst/>
              <a:rect l="l" t="t" r="r" b="b"/>
              <a:pathLst>
                <a:path w="1000" h="999" extrusionOk="0">
                  <a:moveTo>
                    <a:pt x="500" y="0"/>
                  </a:moveTo>
                  <a:cubicBezTo>
                    <a:pt x="223" y="0"/>
                    <a:pt x="1" y="222"/>
                    <a:pt x="1" y="500"/>
                  </a:cubicBezTo>
                  <a:cubicBezTo>
                    <a:pt x="1" y="777"/>
                    <a:pt x="223" y="999"/>
                    <a:pt x="500" y="999"/>
                  </a:cubicBezTo>
                  <a:cubicBezTo>
                    <a:pt x="777" y="999"/>
                    <a:pt x="999" y="777"/>
                    <a:pt x="999" y="500"/>
                  </a:cubicBezTo>
                  <a:cubicBezTo>
                    <a:pt x="999" y="222"/>
                    <a:pt x="777" y="0"/>
                    <a:pt x="500" y="0"/>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1"/>
          <p:cNvGrpSpPr/>
          <p:nvPr/>
        </p:nvGrpSpPr>
        <p:grpSpPr>
          <a:xfrm>
            <a:off x="4776350" y="1728120"/>
            <a:ext cx="1314377" cy="482094"/>
            <a:chOff x="4776350" y="1692025"/>
            <a:chExt cx="1314377" cy="482094"/>
          </a:xfrm>
        </p:grpSpPr>
        <p:sp>
          <p:nvSpPr>
            <p:cNvPr id="357" name="Google Shape;357;p31"/>
            <p:cNvSpPr/>
            <p:nvPr/>
          </p:nvSpPr>
          <p:spPr>
            <a:xfrm>
              <a:off x="5195459" y="1692025"/>
              <a:ext cx="492273" cy="482094"/>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rgbClr val="FF6A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5377513" y="1860017"/>
              <a:ext cx="42768" cy="146115"/>
            </a:xfrm>
            <a:custGeom>
              <a:avLst/>
              <a:gdLst/>
              <a:ahLst/>
              <a:cxnLst/>
              <a:rect l="l" t="t" r="r" b="b"/>
              <a:pathLst>
                <a:path w="958" h="3273" extrusionOk="0">
                  <a:moveTo>
                    <a:pt x="0" y="0"/>
                  </a:moveTo>
                  <a:lnTo>
                    <a:pt x="0" y="3273"/>
                  </a:lnTo>
                  <a:lnTo>
                    <a:pt x="958" y="3273"/>
                  </a:lnTo>
                  <a:lnTo>
                    <a:pt x="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5458629" y="1860017"/>
              <a:ext cx="43393" cy="146115"/>
            </a:xfrm>
            <a:custGeom>
              <a:avLst/>
              <a:gdLst/>
              <a:ahLst/>
              <a:cxnLst/>
              <a:rect l="l" t="t" r="r" b="b"/>
              <a:pathLst>
                <a:path w="972" h="3273" extrusionOk="0">
                  <a:moveTo>
                    <a:pt x="0" y="0"/>
                  </a:moveTo>
                  <a:lnTo>
                    <a:pt x="0" y="3273"/>
                  </a:lnTo>
                  <a:lnTo>
                    <a:pt x="971" y="3273"/>
                  </a:lnTo>
                  <a:lnTo>
                    <a:pt x="9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5829434" y="1802383"/>
              <a:ext cx="261293" cy="261337"/>
            </a:xfrm>
            <a:custGeom>
              <a:avLst/>
              <a:gdLst/>
              <a:ahLst/>
              <a:cxnLst/>
              <a:rect l="l" t="t" r="r" b="b"/>
              <a:pathLst>
                <a:path w="5853" h="5854" extrusionOk="0">
                  <a:moveTo>
                    <a:pt x="2927" y="1"/>
                  </a:moveTo>
                  <a:cubicBezTo>
                    <a:pt x="1319" y="1"/>
                    <a:pt x="1" y="1319"/>
                    <a:pt x="1" y="2928"/>
                  </a:cubicBezTo>
                  <a:cubicBezTo>
                    <a:pt x="1" y="4550"/>
                    <a:pt x="1319" y="5853"/>
                    <a:pt x="2927" y="5853"/>
                  </a:cubicBezTo>
                  <a:cubicBezTo>
                    <a:pt x="4549" y="5853"/>
                    <a:pt x="5853" y="4550"/>
                    <a:pt x="5853" y="2928"/>
                  </a:cubicBezTo>
                  <a:cubicBezTo>
                    <a:pt x="5853" y="1319"/>
                    <a:pt x="4549" y="1"/>
                    <a:pt x="2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5931622" y="1905151"/>
              <a:ext cx="48928" cy="56428"/>
            </a:xfrm>
            <a:custGeom>
              <a:avLst/>
              <a:gdLst/>
              <a:ahLst/>
              <a:cxnLst/>
              <a:rect l="l" t="t" r="r" b="b"/>
              <a:pathLst>
                <a:path w="1096" h="1264" extrusionOk="0">
                  <a:moveTo>
                    <a:pt x="0" y="1"/>
                  </a:moveTo>
                  <a:lnTo>
                    <a:pt x="0" y="1263"/>
                  </a:lnTo>
                  <a:lnTo>
                    <a:pt x="1095" y="626"/>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5980506" y="1905151"/>
              <a:ext cx="8125" cy="55803"/>
            </a:xfrm>
            <a:custGeom>
              <a:avLst/>
              <a:gdLst/>
              <a:ahLst/>
              <a:cxnLst/>
              <a:rect l="l" t="t" r="r" b="b"/>
              <a:pathLst>
                <a:path w="182" h="1250" extrusionOk="0">
                  <a:moveTo>
                    <a:pt x="0" y="1"/>
                  </a:moveTo>
                  <a:lnTo>
                    <a:pt x="0" y="1249"/>
                  </a:lnTo>
                  <a:lnTo>
                    <a:pt x="181" y="1249"/>
                  </a:lnTo>
                  <a:lnTo>
                    <a:pt x="1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4776350" y="1802383"/>
              <a:ext cx="260668" cy="261337"/>
            </a:xfrm>
            <a:custGeom>
              <a:avLst/>
              <a:gdLst/>
              <a:ahLst/>
              <a:cxnLst/>
              <a:rect l="l" t="t" r="r" b="b"/>
              <a:pathLst>
                <a:path w="5839" h="5854" extrusionOk="0">
                  <a:moveTo>
                    <a:pt x="2913" y="1"/>
                  </a:moveTo>
                  <a:cubicBezTo>
                    <a:pt x="1304" y="1"/>
                    <a:pt x="1" y="1319"/>
                    <a:pt x="1" y="2928"/>
                  </a:cubicBezTo>
                  <a:cubicBezTo>
                    <a:pt x="1" y="4550"/>
                    <a:pt x="1304" y="5853"/>
                    <a:pt x="2913" y="5853"/>
                  </a:cubicBezTo>
                  <a:cubicBezTo>
                    <a:pt x="4535" y="5853"/>
                    <a:pt x="5839" y="4550"/>
                    <a:pt x="5839" y="2928"/>
                  </a:cubicBezTo>
                  <a:cubicBezTo>
                    <a:pt x="5839" y="1319"/>
                    <a:pt x="4535" y="1"/>
                    <a:pt x="2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4885904" y="1905151"/>
              <a:ext cx="49017" cy="56428"/>
            </a:xfrm>
            <a:custGeom>
              <a:avLst/>
              <a:gdLst/>
              <a:ahLst/>
              <a:cxnLst/>
              <a:rect l="l" t="t" r="r" b="b"/>
              <a:pathLst>
                <a:path w="1098" h="1264" extrusionOk="0">
                  <a:moveTo>
                    <a:pt x="1097" y="1"/>
                  </a:moveTo>
                  <a:lnTo>
                    <a:pt x="1" y="626"/>
                  </a:lnTo>
                  <a:lnTo>
                    <a:pt x="1097" y="1263"/>
                  </a:lnTo>
                  <a:lnTo>
                    <a:pt x="109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4878493" y="1905151"/>
              <a:ext cx="7455" cy="55803"/>
            </a:xfrm>
            <a:custGeom>
              <a:avLst/>
              <a:gdLst/>
              <a:ahLst/>
              <a:cxnLst/>
              <a:rect l="l" t="t" r="r" b="b"/>
              <a:pathLst>
                <a:path w="167" h="1250" extrusionOk="0">
                  <a:moveTo>
                    <a:pt x="1" y="1"/>
                  </a:moveTo>
                  <a:lnTo>
                    <a:pt x="1" y="1249"/>
                  </a:lnTo>
                  <a:lnTo>
                    <a:pt x="167" y="1249"/>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31"/>
          <p:cNvGrpSpPr/>
          <p:nvPr/>
        </p:nvGrpSpPr>
        <p:grpSpPr>
          <a:xfrm>
            <a:off x="723837" y="552000"/>
            <a:ext cx="1244188" cy="1640915"/>
            <a:chOff x="723837" y="552000"/>
            <a:chExt cx="1244188" cy="1640915"/>
          </a:xfrm>
        </p:grpSpPr>
        <p:sp>
          <p:nvSpPr>
            <p:cNvPr id="367" name="Google Shape;367;p31"/>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31"/>
            <p:cNvGrpSpPr/>
            <p:nvPr/>
          </p:nvGrpSpPr>
          <p:grpSpPr>
            <a:xfrm>
              <a:off x="729630" y="1968358"/>
              <a:ext cx="255615" cy="224557"/>
              <a:chOff x="6184139" y="1980808"/>
              <a:chExt cx="451696" cy="396814"/>
            </a:xfrm>
          </p:grpSpPr>
          <p:sp>
            <p:nvSpPr>
              <p:cNvPr id="371" name="Google Shape;371;p31"/>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31"/>
            <p:cNvGrpSpPr/>
            <p:nvPr/>
          </p:nvGrpSpPr>
          <p:grpSpPr>
            <a:xfrm>
              <a:off x="729630" y="975085"/>
              <a:ext cx="255615" cy="254967"/>
              <a:chOff x="6184139" y="1220827"/>
              <a:chExt cx="451696" cy="450552"/>
            </a:xfrm>
          </p:grpSpPr>
          <p:sp>
            <p:nvSpPr>
              <p:cNvPr id="374" name="Google Shape;374;p31"/>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31"/>
            <p:cNvGrpSpPr/>
            <p:nvPr/>
          </p:nvGrpSpPr>
          <p:grpSpPr>
            <a:xfrm>
              <a:off x="723837" y="1482615"/>
              <a:ext cx="267223" cy="233165"/>
              <a:chOff x="6908262" y="1240186"/>
              <a:chExt cx="472209" cy="412024"/>
            </a:xfrm>
          </p:grpSpPr>
          <p:sp>
            <p:nvSpPr>
              <p:cNvPr id="378" name="Google Shape;378;p31"/>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31"/>
            <p:cNvSpPr txBox="1"/>
            <p:nvPr/>
          </p:nvSpPr>
          <p:spPr>
            <a:xfrm>
              <a:off x="1085175" y="1029513"/>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Search</a:t>
              </a:r>
              <a:endParaRPr sz="1100">
                <a:solidFill>
                  <a:schemeClr val="dk1"/>
                </a:solidFill>
                <a:latin typeface="Lexend Deca"/>
                <a:ea typeface="Lexend Deca"/>
                <a:cs typeface="Lexend Deca"/>
                <a:sym typeface="Lexend Deca"/>
              </a:endParaRPr>
            </a:p>
          </p:txBody>
        </p:sp>
        <p:sp>
          <p:nvSpPr>
            <p:cNvPr id="387" name="Google Shape;387;p31"/>
            <p:cNvSpPr txBox="1"/>
            <p:nvPr/>
          </p:nvSpPr>
          <p:spPr>
            <a:xfrm>
              <a:off x="1085175" y="1526138"/>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Home</a:t>
              </a:r>
              <a:endParaRPr sz="1100">
                <a:solidFill>
                  <a:schemeClr val="dk1"/>
                </a:solidFill>
                <a:latin typeface="Lexend Deca"/>
                <a:ea typeface="Lexend Deca"/>
                <a:cs typeface="Lexend Deca"/>
                <a:sym typeface="Lexend Deca"/>
              </a:endParaRPr>
            </a:p>
          </p:txBody>
        </p:sp>
        <p:sp>
          <p:nvSpPr>
            <p:cNvPr id="388" name="Google Shape;388;p31"/>
            <p:cNvSpPr txBox="1"/>
            <p:nvPr/>
          </p:nvSpPr>
          <p:spPr>
            <a:xfrm>
              <a:off x="1085175" y="2007575"/>
              <a:ext cx="858300" cy="14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a:solidFill>
                    <a:schemeClr val="dk1"/>
                  </a:solidFill>
                  <a:latin typeface="Lexend Deca"/>
                  <a:ea typeface="Lexend Deca"/>
                  <a:cs typeface="Lexend Deca"/>
                  <a:sym typeface="Lexend Deca"/>
                </a:rPr>
                <a:t>Library</a:t>
              </a:r>
              <a:endParaRPr sz="1100">
                <a:solidFill>
                  <a:schemeClr val="dk1"/>
                </a:solidFill>
                <a:latin typeface="Lexend Deca"/>
                <a:ea typeface="Lexend Deca"/>
                <a:cs typeface="Lexend Deca"/>
                <a:sym typeface="Lexend Deca"/>
              </a:endParaRPr>
            </a:p>
          </p:txBody>
        </p:sp>
        <p:cxnSp>
          <p:nvCxnSpPr>
            <p:cNvPr id="389" name="Google Shape;389;p31"/>
            <p:cNvCxnSpPr/>
            <p:nvPr/>
          </p:nvCxnSpPr>
          <p:spPr>
            <a:xfrm>
              <a:off x="729625" y="1355100"/>
              <a:ext cx="1238400" cy="0"/>
            </a:xfrm>
            <a:prstGeom prst="straightConnector1">
              <a:avLst/>
            </a:prstGeom>
            <a:noFill/>
            <a:ln w="9525" cap="flat" cmpd="sng">
              <a:solidFill>
                <a:schemeClr val="dk1"/>
              </a:solidFill>
              <a:prstDash val="solid"/>
              <a:round/>
              <a:headEnd type="none" w="med" len="med"/>
              <a:tailEnd type="none" w="med" len="med"/>
            </a:ln>
          </p:spPr>
        </p:cxnSp>
        <p:cxnSp>
          <p:nvCxnSpPr>
            <p:cNvPr id="390" name="Google Shape;390;p31"/>
            <p:cNvCxnSpPr/>
            <p:nvPr/>
          </p:nvCxnSpPr>
          <p:spPr>
            <a:xfrm>
              <a:off x="729625" y="1845525"/>
              <a:ext cx="1238400" cy="0"/>
            </a:xfrm>
            <a:prstGeom prst="straightConnector1">
              <a:avLst/>
            </a:prstGeom>
            <a:noFill/>
            <a:ln w="9525" cap="flat" cmpd="sng">
              <a:solidFill>
                <a:schemeClr val="dk1"/>
              </a:solidFill>
              <a:prstDash val="solid"/>
              <a:round/>
              <a:headEnd type="none" w="med" len="med"/>
              <a:tailEnd type="none" w="med" len="med"/>
            </a:ln>
          </p:spPr>
        </p:cxnSp>
      </p:grpSp>
      <p:grpSp>
        <p:nvGrpSpPr>
          <p:cNvPr id="391" name="Google Shape;391;p31"/>
          <p:cNvGrpSpPr/>
          <p:nvPr/>
        </p:nvGrpSpPr>
        <p:grpSpPr>
          <a:xfrm>
            <a:off x="2465285" y="552003"/>
            <a:ext cx="599322" cy="250348"/>
            <a:chOff x="2465285" y="552003"/>
            <a:chExt cx="599322" cy="250348"/>
          </a:xfrm>
        </p:grpSpPr>
        <p:sp>
          <p:nvSpPr>
            <p:cNvPr id="392" name="Google Shape;392;p31"/>
            <p:cNvSpPr/>
            <p:nvPr/>
          </p:nvSpPr>
          <p:spPr>
            <a:xfrm>
              <a:off x="2465285"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2569277"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394" name="Google Shape;394;p31"/>
            <p:cNvSpPr/>
            <p:nvPr/>
          </p:nvSpPr>
          <p:spPr>
            <a:xfrm flipH="1">
              <a:off x="2808974" y="552003"/>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flipH="1">
              <a:off x="2912966" y="620325"/>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spTree>
    <p:extLst>
      <p:ext uri="{BB962C8B-B14F-4D97-AF65-F5344CB8AC3E}">
        <p14:creationId xmlns:p14="http://schemas.microsoft.com/office/powerpoint/2010/main" val="21167490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 name="Google Shape;637;p35">
            <a:extLst>
              <a:ext uri="{FF2B5EF4-FFF2-40B4-BE49-F238E27FC236}">
                <a16:creationId xmlns:a16="http://schemas.microsoft.com/office/drawing/2014/main" id="{2455F229-E2E7-4B52-EEE3-1E33296412CB}"/>
              </a:ext>
            </a:extLst>
          </p:cNvPr>
          <p:cNvSpPr/>
          <p:nvPr/>
        </p:nvSpPr>
        <p:spPr>
          <a:xfrm>
            <a:off x="5096479" y="3279049"/>
            <a:ext cx="845822" cy="770418"/>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37;p35">
            <a:extLst>
              <a:ext uri="{FF2B5EF4-FFF2-40B4-BE49-F238E27FC236}">
                <a16:creationId xmlns:a16="http://schemas.microsoft.com/office/drawing/2014/main" id="{78FBCCDF-E019-2A72-21A7-E4AF325B3935}"/>
              </a:ext>
            </a:extLst>
          </p:cNvPr>
          <p:cNvSpPr/>
          <p:nvPr/>
        </p:nvSpPr>
        <p:spPr>
          <a:xfrm>
            <a:off x="5096258" y="1583149"/>
            <a:ext cx="845822" cy="770418"/>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37;p35">
            <a:extLst>
              <a:ext uri="{FF2B5EF4-FFF2-40B4-BE49-F238E27FC236}">
                <a16:creationId xmlns:a16="http://schemas.microsoft.com/office/drawing/2014/main" id="{503E614E-B336-9B2A-DCFB-FA2CD9538BD7}"/>
              </a:ext>
            </a:extLst>
          </p:cNvPr>
          <p:cNvSpPr/>
          <p:nvPr/>
        </p:nvSpPr>
        <p:spPr>
          <a:xfrm>
            <a:off x="1582098" y="3279049"/>
            <a:ext cx="845822" cy="770418"/>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txBox="1">
            <a:spLocks noGrp="1"/>
          </p:cNvSpPr>
          <p:nvPr>
            <p:ph type="title"/>
          </p:nvPr>
        </p:nvSpPr>
        <p:spPr>
          <a:xfrm>
            <a:off x="1998350" y="540000"/>
            <a:ext cx="6425700" cy="4776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sz="4400" dirty="0"/>
              <a:t>Statistical Techniques</a:t>
            </a:r>
            <a:endParaRPr sz="4400" dirty="0"/>
          </a:p>
        </p:txBody>
      </p:sp>
      <p:sp>
        <p:nvSpPr>
          <p:cNvPr id="604" name="Google Shape;604;p35"/>
          <p:cNvSpPr txBox="1">
            <a:spLocks noGrp="1"/>
          </p:cNvSpPr>
          <p:nvPr>
            <p:ph type="subTitle" idx="3"/>
          </p:nvPr>
        </p:nvSpPr>
        <p:spPr>
          <a:xfrm>
            <a:off x="6110322" y="1890153"/>
            <a:ext cx="2252100" cy="699719"/>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1000" dirty="0"/>
              <a:t>Resample the data to estimate the sampling distribution of a statistic by repeatedly sampling from oberserved data with replacement</a:t>
            </a:r>
            <a:endParaRPr sz="1000" dirty="0"/>
          </a:p>
        </p:txBody>
      </p:sp>
      <p:sp>
        <p:nvSpPr>
          <p:cNvPr id="605" name="Google Shape;605;p35"/>
          <p:cNvSpPr txBox="1">
            <a:spLocks noGrp="1"/>
          </p:cNvSpPr>
          <p:nvPr>
            <p:ph type="subTitle" idx="2"/>
          </p:nvPr>
        </p:nvSpPr>
        <p:spPr>
          <a:xfrm>
            <a:off x="2466443" y="1394580"/>
            <a:ext cx="2689313" cy="770417"/>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Pearson Correlation Coefficient &amp; p-test</a:t>
            </a:r>
            <a:endParaRPr dirty="0"/>
          </a:p>
        </p:txBody>
      </p:sp>
      <p:sp>
        <p:nvSpPr>
          <p:cNvPr id="606" name="Google Shape;606;p35"/>
          <p:cNvSpPr txBox="1">
            <a:spLocks noGrp="1"/>
          </p:cNvSpPr>
          <p:nvPr>
            <p:ph type="subTitle" idx="4"/>
          </p:nvPr>
        </p:nvSpPr>
        <p:spPr>
          <a:xfrm>
            <a:off x="6098162" y="1472853"/>
            <a:ext cx="1406400" cy="417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Bootstrap</a:t>
            </a:r>
            <a:endParaRPr dirty="0"/>
          </a:p>
        </p:txBody>
      </p:sp>
      <p:sp>
        <p:nvSpPr>
          <p:cNvPr id="607" name="Google Shape;607;p35"/>
          <p:cNvSpPr txBox="1">
            <a:spLocks noGrp="1"/>
          </p:cNvSpPr>
          <p:nvPr>
            <p:ph type="subTitle" idx="5"/>
          </p:nvPr>
        </p:nvSpPr>
        <p:spPr>
          <a:xfrm>
            <a:off x="2523688" y="3574702"/>
            <a:ext cx="2252100" cy="5622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1000" dirty="0"/>
              <a:t>Resamples the data to determine if there’s bias by systematically leaving out 1 obersvation at a time</a:t>
            </a:r>
            <a:endParaRPr sz="1000" dirty="0"/>
          </a:p>
        </p:txBody>
      </p:sp>
      <p:sp>
        <p:nvSpPr>
          <p:cNvPr id="608" name="Google Shape;608;p35"/>
          <p:cNvSpPr txBox="1">
            <a:spLocks noGrp="1"/>
          </p:cNvSpPr>
          <p:nvPr>
            <p:ph type="subTitle" idx="6"/>
          </p:nvPr>
        </p:nvSpPr>
        <p:spPr>
          <a:xfrm>
            <a:off x="2468261" y="3157287"/>
            <a:ext cx="1406400" cy="417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Jackknife</a:t>
            </a:r>
            <a:endParaRPr dirty="0"/>
          </a:p>
        </p:txBody>
      </p:sp>
      <p:sp>
        <p:nvSpPr>
          <p:cNvPr id="609" name="Google Shape;609;p35"/>
          <p:cNvSpPr txBox="1">
            <a:spLocks noGrp="1"/>
          </p:cNvSpPr>
          <p:nvPr>
            <p:ph type="subTitle" idx="7"/>
          </p:nvPr>
        </p:nvSpPr>
        <p:spPr>
          <a:xfrm>
            <a:off x="6082548" y="3684155"/>
            <a:ext cx="2252100" cy="5622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1000" dirty="0"/>
              <a:t>Helps account for varying levels of importance (weights) associated with different factors</a:t>
            </a:r>
            <a:endParaRPr sz="1000" dirty="0"/>
          </a:p>
        </p:txBody>
      </p:sp>
      <p:sp>
        <p:nvSpPr>
          <p:cNvPr id="610" name="Google Shape;610;p35"/>
          <p:cNvSpPr txBox="1">
            <a:spLocks noGrp="1"/>
          </p:cNvSpPr>
          <p:nvPr>
            <p:ph type="subTitle" idx="8"/>
          </p:nvPr>
        </p:nvSpPr>
        <p:spPr>
          <a:xfrm>
            <a:off x="6082548" y="2960703"/>
            <a:ext cx="2023733" cy="633721"/>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dirty="0"/>
              <a:t>Multilinear analysis</a:t>
            </a:r>
            <a:endParaRPr dirty="0"/>
          </a:p>
        </p:txBody>
      </p:sp>
      <p:grpSp>
        <p:nvGrpSpPr>
          <p:cNvPr id="611" name="Google Shape;611;p35"/>
          <p:cNvGrpSpPr/>
          <p:nvPr/>
        </p:nvGrpSpPr>
        <p:grpSpPr>
          <a:xfrm>
            <a:off x="723837" y="552000"/>
            <a:ext cx="1218671" cy="1640915"/>
            <a:chOff x="723837" y="552000"/>
            <a:chExt cx="1218671" cy="1640915"/>
          </a:xfrm>
        </p:grpSpPr>
        <p:sp>
          <p:nvSpPr>
            <p:cNvPr id="612" name="Google Shape;612;p35"/>
            <p:cNvSpPr/>
            <p:nvPr/>
          </p:nvSpPr>
          <p:spPr>
            <a:xfrm>
              <a:off x="729625" y="552000"/>
              <a:ext cx="98100" cy="9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882900" y="552000"/>
              <a:ext cx="98100" cy="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1036175" y="552000"/>
              <a:ext cx="98100" cy="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1379968"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1483960"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sp>
          <p:nvSpPr>
            <p:cNvPr id="617" name="Google Shape;617;p35"/>
            <p:cNvSpPr/>
            <p:nvPr/>
          </p:nvSpPr>
          <p:spPr>
            <a:xfrm flipH="1">
              <a:off x="1686874" y="618464"/>
              <a:ext cx="255633" cy="250348"/>
            </a:xfrm>
            <a:custGeom>
              <a:avLst/>
              <a:gdLst/>
              <a:ahLst/>
              <a:cxnLst/>
              <a:rect l="l" t="t" r="r" b="b"/>
              <a:pathLst>
                <a:path w="11027" h="10799" extrusionOk="0">
                  <a:moveTo>
                    <a:pt x="5504" y="1"/>
                  </a:moveTo>
                  <a:cubicBezTo>
                    <a:pt x="5436" y="1"/>
                    <a:pt x="5367" y="2"/>
                    <a:pt x="5298" y="4"/>
                  </a:cubicBezTo>
                  <a:cubicBezTo>
                    <a:pt x="2331" y="130"/>
                    <a:pt x="1" y="2639"/>
                    <a:pt x="126" y="5621"/>
                  </a:cubicBezTo>
                  <a:cubicBezTo>
                    <a:pt x="234" y="8525"/>
                    <a:pt x="2618" y="10799"/>
                    <a:pt x="5498" y="10799"/>
                  </a:cubicBezTo>
                  <a:cubicBezTo>
                    <a:pt x="5575" y="10799"/>
                    <a:pt x="5652" y="10797"/>
                    <a:pt x="5729" y="10794"/>
                  </a:cubicBezTo>
                  <a:cubicBezTo>
                    <a:pt x="8710" y="10683"/>
                    <a:pt x="11027" y="8173"/>
                    <a:pt x="10916" y="5191"/>
                  </a:cubicBezTo>
                  <a:cubicBezTo>
                    <a:pt x="10793" y="2279"/>
                    <a:pt x="8395" y="1"/>
                    <a:pt x="5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flipH="1">
              <a:off x="1790866" y="686786"/>
              <a:ext cx="47650" cy="117350"/>
            </a:xfrm>
            <a:custGeom>
              <a:avLst/>
              <a:gdLst/>
              <a:ahLst/>
              <a:cxnLst/>
              <a:rect l="l" t="t" r="r" b="b"/>
              <a:pathLst>
                <a:path w="1906" h="4694" extrusionOk="0">
                  <a:moveTo>
                    <a:pt x="1906" y="0"/>
                  </a:moveTo>
                  <a:lnTo>
                    <a:pt x="0" y="2347"/>
                  </a:lnTo>
                  <a:lnTo>
                    <a:pt x="1857" y="4694"/>
                  </a:lnTo>
                </a:path>
              </a:pathLst>
            </a:custGeom>
            <a:noFill/>
            <a:ln w="9525" cap="flat" cmpd="sng">
              <a:solidFill>
                <a:schemeClr val="accent3"/>
              </a:solidFill>
              <a:prstDash val="solid"/>
              <a:round/>
              <a:headEnd type="none" w="med" len="med"/>
              <a:tailEnd type="none" w="med" len="med"/>
            </a:ln>
          </p:spPr>
          <p:txBody>
            <a:bodyPr/>
            <a:lstStyle/>
            <a:p>
              <a:endParaRPr lang="en-US"/>
            </a:p>
          </p:txBody>
        </p:sp>
        <p:grpSp>
          <p:nvGrpSpPr>
            <p:cNvPr id="619" name="Google Shape;619;p35"/>
            <p:cNvGrpSpPr/>
            <p:nvPr/>
          </p:nvGrpSpPr>
          <p:grpSpPr>
            <a:xfrm>
              <a:off x="729630" y="1968358"/>
              <a:ext cx="255615" cy="224557"/>
              <a:chOff x="6184139" y="1980808"/>
              <a:chExt cx="451696" cy="396814"/>
            </a:xfrm>
          </p:grpSpPr>
          <p:sp>
            <p:nvSpPr>
              <p:cNvPr id="620" name="Google Shape;620;p35"/>
              <p:cNvSpPr/>
              <p:nvPr/>
            </p:nvSpPr>
            <p:spPr>
              <a:xfrm>
                <a:off x="6184139" y="1980808"/>
                <a:ext cx="451696" cy="396814"/>
              </a:xfrm>
              <a:custGeom>
                <a:avLst/>
                <a:gdLst/>
                <a:ahLst/>
                <a:cxnLst/>
                <a:rect l="l" t="t" r="r" b="b"/>
                <a:pathLst>
                  <a:path w="9473" h="8322" extrusionOk="0">
                    <a:moveTo>
                      <a:pt x="4272" y="361"/>
                    </a:moveTo>
                    <a:cubicBezTo>
                      <a:pt x="4675" y="361"/>
                      <a:pt x="5063" y="583"/>
                      <a:pt x="5257" y="943"/>
                    </a:cubicBezTo>
                    <a:cubicBezTo>
                      <a:pt x="5285" y="1013"/>
                      <a:pt x="5354" y="1041"/>
                      <a:pt x="5437" y="1041"/>
                    </a:cubicBezTo>
                    <a:cubicBezTo>
                      <a:pt x="5466" y="1038"/>
                      <a:pt x="5495" y="1036"/>
                      <a:pt x="5524" y="1036"/>
                    </a:cubicBezTo>
                    <a:cubicBezTo>
                      <a:pt x="5868" y="1036"/>
                      <a:pt x="6196" y="1263"/>
                      <a:pt x="6324" y="1596"/>
                    </a:cubicBezTo>
                    <a:cubicBezTo>
                      <a:pt x="6349" y="1657"/>
                      <a:pt x="6408" y="1709"/>
                      <a:pt x="6480" y="1709"/>
                    </a:cubicBezTo>
                    <a:cubicBezTo>
                      <a:pt x="6489" y="1709"/>
                      <a:pt x="6497" y="1708"/>
                      <a:pt x="6505" y="1707"/>
                    </a:cubicBezTo>
                    <a:cubicBezTo>
                      <a:pt x="6521" y="1705"/>
                      <a:pt x="6536" y="1704"/>
                      <a:pt x="6552" y="1704"/>
                    </a:cubicBezTo>
                    <a:cubicBezTo>
                      <a:pt x="6838" y="1704"/>
                      <a:pt x="7088" y="1944"/>
                      <a:pt x="7088" y="2234"/>
                    </a:cubicBezTo>
                    <a:cubicBezTo>
                      <a:pt x="7088" y="2524"/>
                      <a:pt x="6851" y="2760"/>
                      <a:pt x="6561" y="2760"/>
                    </a:cubicBezTo>
                    <a:lnTo>
                      <a:pt x="6311" y="2760"/>
                    </a:lnTo>
                    <a:lnTo>
                      <a:pt x="6311" y="2178"/>
                    </a:lnTo>
                    <a:cubicBezTo>
                      <a:pt x="6311" y="2073"/>
                      <a:pt x="6222" y="1988"/>
                      <a:pt x="6120" y="1988"/>
                    </a:cubicBezTo>
                    <a:cubicBezTo>
                      <a:pt x="6101" y="1988"/>
                      <a:pt x="6081" y="1991"/>
                      <a:pt x="6061" y="1997"/>
                    </a:cubicBezTo>
                    <a:lnTo>
                      <a:pt x="4064" y="2566"/>
                    </a:lnTo>
                    <a:cubicBezTo>
                      <a:pt x="3981" y="2594"/>
                      <a:pt x="3926" y="2677"/>
                      <a:pt x="3939" y="2760"/>
                    </a:cubicBezTo>
                    <a:lnTo>
                      <a:pt x="3066" y="2760"/>
                    </a:lnTo>
                    <a:cubicBezTo>
                      <a:pt x="2678" y="2760"/>
                      <a:pt x="2345" y="2413"/>
                      <a:pt x="2373" y="2025"/>
                    </a:cubicBezTo>
                    <a:cubicBezTo>
                      <a:pt x="2373" y="1886"/>
                      <a:pt x="2441" y="1720"/>
                      <a:pt x="2552" y="1609"/>
                    </a:cubicBezTo>
                    <a:cubicBezTo>
                      <a:pt x="2678" y="1470"/>
                      <a:pt x="2830" y="1401"/>
                      <a:pt x="3011" y="1387"/>
                    </a:cubicBezTo>
                    <a:cubicBezTo>
                      <a:pt x="3094" y="1374"/>
                      <a:pt x="3163" y="1318"/>
                      <a:pt x="3177" y="1235"/>
                    </a:cubicBezTo>
                    <a:cubicBezTo>
                      <a:pt x="3232" y="999"/>
                      <a:pt x="3371" y="777"/>
                      <a:pt x="3565" y="610"/>
                    </a:cubicBezTo>
                    <a:cubicBezTo>
                      <a:pt x="3773" y="444"/>
                      <a:pt x="4009" y="361"/>
                      <a:pt x="4272" y="361"/>
                    </a:cubicBezTo>
                    <a:close/>
                    <a:moveTo>
                      <a:pt x="5936" y="2413"/>
                    </a:moveTo>
                    <a:lnTo>
                      <a:pt x="5936" y="2816"/>
                    </a:lnTo>
                    <a:lnTo>
                      <a:pt x="4300" y="3301"/>
                    </a:lnTo>
                    <a:lnTo>
                      <a:pt x="4300" y="2885"/>
                    </a:lnTo>
                    <a:lnTo>
                      <a:pt x="5936" y="2413"/>
                    </a:lnTo>
                    <a:close/>
                    <a:moveTo>
                      <a:pt x="5618" y="4493"/>
                    </a:moveTo>
                    <a:cubicBezTo>
                      <a:pt x="5797" y="4493"/>
                      <a:pt x="5936" y="4632"/>
                      <a:pt x="5936" y="4813"/>
                    </a:cubicBezTo>
                    <a:lnTo>
                      <a:pt x="5936" y="4826"/>
                    </a:lnTo>
                    <a:lnTo>
                      <a:pt x="5936" y="4841"/>
                    </a:lnTo>
                    <a:cubicBezTo>
                      <a:pt x="5936" y="5007"/>
                      <a:pt x="5797" y="5146"/>
                      <a:pt x="5618" y="5146"/>
                    </a:cubicBezTo>
                    <a:lnTo>
                      <a:pt x="5326" y="5146"/>
                    </a:lnTo>
                    <a:cubicBezTo>
                      <a:pt x="5146" y="5146"/>
                      <a:pt x="5007" y="5007"/>
                      <a:pt x="5007" y="4841"/>
                    </a:cubicBezTo>
                    <a:lnTo>
                      <a:pt x="5007" y="4813"/>
                    </a:lnTo>
                    <a:cubicBezTo>
                      <a:pt x="5007" y="4632"/>
                      <a:pt x="5146" y="4493"/>
                      <a:pt x="5326" y="4493"/>
                    </a:cubicBezTo>
                    <a:close/>
                    <a:moveTo>
                      <a:pt x="3621" y="4909"/>
                    </a:moveTo>
                    <a:cubicBezTo>
                      <a:pt x="3800" y="4909"/>
                      <a:pt x="3939" y="5048"/>
                      <a:pt x="3939" y="5215"/>
                    </a:cubicBezTo>
                    <a:lnTo>
                      <a:pt x="3939" y="5229"/>
                    </a:lnTo>
                    <a:lnTo>
                      <a:pt x="3939" y="5242"/>
                    </a:lnTo>
                    <a:cubicBezTo>
                      <a:pt x="3939" y="5409"/>
                      <a:pt x="3800" y="5547"/>
                      <a:pt x="3621" y="5547"/>
                    </a:cubicBezTo>
                    <a:lnTo>
                      <a:pt x="3316" y="5547"/>
                    </a:lnTo>
                    <a:cubicBezTo>
                      <a:pt x="3149" y="5547"/>
                      <a:pt x="3011" y="5409"/>
                      <a:pt x="3011" y="5242"/>
                    </a:cubicBezTo>
                    <a:lnTo>
                      <a:pt x="3011" y="5215"/>
                    </a:lnTo>
                    <a:cubicBezTo>
                      <a:pt x="3011" y="5048"/>
                      <a:pt x="3149" y="4909"/>
                      <a:pt x="3316" y="4909"/>
                    </a:cubicBezTo>
                    <a:close/>
                    <a:moveTo>
                      <a:pt x="7615" y="2483"/>
                    </a:moveTo>
                    <a:lnTo>
                      <a:pt x="7615" y="6200"/>
                    </a:lnTo>
                    <a:lnTo>
                      <a:pt x="1873" y="6200"/>
                    </a:lnTo>
                    <a:lnTo>
                      <a:pt x="1873" y="2483"/>
                    </a:lnTo>
                    <a:lnTo>
                      <a:pt x="2081" y="2483"/>
                    </a:lnTo>
                    <a:cubicBezTo>
                      <a:pt x="2247" y="2871"/>
                      <a:pt x="2636" y="3134"/>
                      <a:pt x="3066" y="3134"/>
                    </a:cubicBezTo>
                    <a:lnTo>
                      <a:pt x="3939" y="3134"/>
                    </a:lnTo>
                    <a:lnTo>
                      <a:pt x="3939" y="4619"/>
                    </a:lnTo>
                    <a:cubicBezTo>
                      <a:pt x="3843" y="4563"/>
                      <a:pt x="3732" y="4536"/>
                      <a:pt x="3621" y="4536"/>
                    </a:cubicBezTo>
                    <a:lnTo>
                      <a:pt x="3316" y="4536"/>
                    </a:lnTo>
                    <a:cubicBezTo>
                      <a:pt x="2941" y="4536"/>
                      <a:pt x="2636" y="4841"/>
                      <a:pt x="2636" y="5215"/>
                    </a:cubicBezTo>
                    <a:lnTo>
                      <a:pt x="2636" y="5242"/>
                    </a:lnTo>
                    <a:cubicBezTo>
                      <a:pt x="2636" y="5617"/>
                      <a:pt x="2941" y="5922"/>
                      <a:pt x="3316" y="5922"/>
                    </a:cubicBezTo>
                    <a:lnTo>
                      <a:pt x="3621" y="5922"/>
                    </a:lnTo>
                    <a:cubicBezTo>
                      <a:pt x="4009" y="5922"/>
                      <a:pt x="4300" y="5590"/>
                      <a:pt x="4300" y="5215"/>
                    </a:cubicBezTo>
                    <a:lnTo>
                      <a:pt x="4300" y="3676"/>
                    </a:lnTo>
                    <a:lnTo>
                      <a:pt x="5936" y="3204"/>
                    </a:lnTo>
                    <a:lnTo>
                      <a:pt x="5936" y="4203"/>
                    </a:lnTo>
                    <a:cubicBezTo>
                      <a:pt x="5840" y="4161"/>
                      <a:pt x="5742" y="4133"/>
                      <a:pt x="5618" y="4133"/>
                    </a:cubicBezTo>
                    <a:lnTo>
                      <a:pt x="5326" y="4133"/>
                    </a:lnTo>
                    <a:cubicBezTo>
                      <a:pt x="4952" y="4133"/>
                      <a:pt x="4647" y="4438"/>
                      <a:pt x="4647" y="4813"/>
                    </a:cubicBezTo>
                    <a:lnTo>
                      <a:pt x="4647" y="4841"/>
                    </a:lnTo>
                    <a:cubicBezTo>
                      <a:pt x="4647" y="5215"/>
                      <a:pt x="4952" y="5520"/>
                      <a:pt x="5326" y="5520"/>
                    </a:cubicBezTo>
                    <a:lnTo>
                      <a:pt x="5618" y="5520"/>
                    </a:lnTo>
                    <a:cubicBezTo>
                      <a:pt x="6006" y="5520"/>
                      <a:pt x="6311" y="5187"/>
                      <a:pt x="6311" y="4813"/>
                    </a:cubicBezTo>
                    <a:lnTo>
                      <a:pt x="6311" y="3134"/>
                    </a:lnTo>
                    <a:lnTo>
                      <a:pt x="6561" y="3134"/>
                    </a:lnTo>
                    <a:cubicBezTo>
                      <a:pt x="6962" y="3134"/>
                      <a:pt x="7323" y="2857"/>
                      <a:pt x="7434" y="2483"/>
                    </a:cubicBezTo>
                    <a:close/>
                    <a:moveTo>
                      <a:pt x="8044" y="1664"/>
                    </a:moveTo>
                    <a:cubicBezTo>
                      <a:pt x="8253" y="1664"/>
                      <a:pt x="8432" y="1831"/>
                      <a:pt x="8432" y="2053"/>
                    </a:cubicBezTo>
                    <a:lnTo>
                      <a:pt x="8432" y="6629"/>
                    </a:lnTo>
                    <a:cubicBezTo>
                      <a:pt x="8432" y="6838"/>
                      <a:pt x="8253" y="7017"/>
                      <a:pt x="8044" y="7017"/>
                    </a:cubicBezTo>
                    <a:lnTo>
                      <a:pt x="1443" y="7017"/>
                    </a:lnTo>
                    <a:cubicBezTo>
                      <a:pt x="1221" y="7017"/>
                      <a:pt x="1055" y="6838"/>
                      <a:pt x="1055" y="6629"/>
                    </a:cubicBezTo>
                    <a:lnTo>
                      <a:pt x="1055" y="2053"/>
                    </a:lnTo>
                    <a:cubicBezTo>
                      <a:pt x="1055" y="1831"/>
                      <a:pt x="1221" y="1664"/>
                      <a:pt x="1443" y="1664"/>
                    </a:cubicBezTo>
                    <a:lnTo>
                      <a:pt x="2081" y="1664"/>
                    </a:lnTo>
                    <a:cubicBezTo>
                      <a:pt x="2025" y="1803"/>
                      <a:pt x="1998" y="1956"/>
                      <a:pt x="1998" y="2108"/>
                    </a:cubicBezTo>
                    <a:lnTo>
                      <a:pt x="1679" y="2108"/>
                    </a:lnTo>
                    <a:cubicBezTo>
                      <a:pt x="1582" y="2108"/>
                      <a:pt x="1498" y="2191"/>
                      <a:pt x="1498" y="2289"/>
                    </a:cubicBezTo>
                    <a:lnTo>
                      <a:pt x="1498" y="6394"/>
                    </a:lnTo>
                    <a:cubicBezTo>
                      <a:pt x="1498" y="6490"/>
                      <a:pt x="1582" y="6574"/>
                      <a:pt x="1679" y="6574"/>
                    </a:cubicBezTo>
                    <a:lnTo>
                      <a:pt x="7794" y="6574"/>
                    </a:lnTo>
                    <a:cubicBezTo>
                      <a:pt x="7905" y="6574"/>
                      <a:pt x="7989" y="6490"/>
                      <a:pt x="7989" y="6394"/>
                    </a:cubicBezTo>
                    <a:lnTo>
                      <a:pt x="7989" y="2289"/>
                    </a:lnTo>
                    <a:cubicBezTo>
                      <a:pt x="7989" y="2191"/>
                      <a:pt x="7905" y="2108"/>
                      <a:pt x="7794" y="2108"/>
                    </a:cubicBezTo>
                    <a:lnTo>
                      <a:pt x="7448" y="2108"/>
                    </a:lnTo>
                    <a:cubicBezTo>
                      <a:pt x="7434" y="1942"/>
                      <a:pt x="7365" y="1790"/>
                      <a:pt x="7254" y="1664"/>
                    </a:cubicBezTo>
                    <a:close/>
                    <a:moveTo>
                      <a:pt x="4272" y="0"/>
                    </a:moveTo>
                    <a:cubicBezTo>
                      <a:pt x="3926" y="0"/>
                      <a:pt x="3593" y="111"/>
                      <a:pt x="3329" y="320"/>
                    </a:cubicBezTo>
                    <a:cubicBezTo>
                      <a:pt x="3107" y="514"/>
                      <a:pt x="2941" y="749"/>
                      <a:pt x="2844" y="1026"/>
                    </a:cubicBezTo>
                    <a:cubicBezTo>
                      <a:pt x="2663" y="1069"/>
                      <a:pt x="2484" y="1165"/>
                      <a:pt x="2345" y="1290"/>
                    </a:cubicBezTo>
                    <a:lnTo>
                      <a:pt x="1443" y="1290"/>
                    </a:lnTo>
                    <a:cubicBezTo>
                      <a:pt x="1027" y="1290"/>
                      <a:pt x="681" y="1637"/>
                      <a:pt x="681" y="2053"/>
                    </a:cubicBezTo>
                    <a:lnTo>
                      <a:pt x="681" y="6629"/>
                    </a:lnTo>
                    <a:cubicBezTo>
                      <a:pt x="681" y="6768"/>
                      <a:pt x="722" y="6906"/>
                      <a:pt x="792" y="7017"/>
                    </a:cubicBezTo>
                    <a:lnTo>
                      <a:pt x="195" y="7017"/>
                    </a:lnTo>
                    <a:cubicBezTo>
                      <a:pt x="84" y="7017"/>
                      <a:pt x="1" y="7101"/>
                      <a:pt x="1" y="7198"/>
                    </a:cubicBezTo>
                    <a:lnTo>
                      <a:pt x="1" y="7642"/>
                    </a:lnTo>
                    <a:cubicBezTo>
                      <a:pt x="1" y="8016"/>
                      <a:pt x="320" y="8321"/>
                      <a:pt x="694" y="8321"/>
                    </a:cubicBezTo>
                    <a:lnTo>
                      <a:pt x="3926" y="8321"/>
                    </a:lnTo>
                    <a:cubicBezTo>
                      <a:pt x="4037" y="8321"/>
                      <a:pt x="4120" y="8238"/>
                      <a:pt x="4120" y="8141"/>
                    </a:cubicBezTo>
                    <a:cubicBezTo>
                      <a:pt x="4120" y="8030"/>
                      <a:pt x="4037" y="7947"/>
                      <a:pt x="3926" y="7947"/>
                    </a:cubicBezTo>
                    <a:lnTo>
                      <a:pt x="694" y="7947"/>
                    </a:lnTo>
                    <a:cubicBezTo>
                      <a:pt x="514" y="7947"/>
                      <a:pt x="376" y="7808"/>
                      <a:pt x="376" y="7642"/>
                    </a:cubicBezTo>
                    <a:lnTo>
                      <a:pt x="376" y="7392"/>
                    </a:lnTo>
                    <a:lnTo>
                      <a:pt x="9098" y="7392"/>
                    </a:lnTo>
                    <a:lnTo>
                      <a:pt x="9098" y="7642"/>
                    </a:lnTo>
                    <a:cubicBezTo>
                      <a:pt x="9098" y="7808"/>
                      <a:pt x="8959" y="7947"/>
                      <a:pt x="8793" y="7947"/>
                    </a:cubicBezTo>
                    <a:lnTo>
                      <a:pt x="5562" y="7947"/>
                    </a:lnTo>
                    <a:cubicBezTo>
                      <a:pt x="5451" y="7947"/>
                      <a:pt x="5368" y="8030"/>
                      <a:pt x="5368" y="8141"/>
                    </a:cubicBezTo>
                    <a:cubicBezTo>
                      <a:pt x="5368" y="8238"/>
                      <a:pt x="5451" y="8321"/>
                      <a:pt x="5562" y="8321"/>
                    </a:cubicBezTo>
                    <a:lnTo>
                      <a:pt x="8793" y="8321"/>
                    </a:lnTo>
                    <a:cubicBezTo>
                      <a:pt x="9168" y="8321"/>
                      <a:pt x="9473" y="8016"/>
                      <a:pt x="9473" y="7642"/>
                    </a:cubicBezTo>
                    <a:lnTo>
                      <a:pt x="9473" y="7198"/>
                    </a:lnTo>
                    <a:cubicBezTo>
                      <a:pt x="9473" y="7101"/>
                      <a:pt x="9390" y="7017"/>
                      <a:pt x="9292" y="7017"/>
                    </a:cubicBezTo>
                    <a:lnTo>
                      <a:pt x="8696" y="7017"/>
                    </a:lnTo>
                    <a:cubicBezTo>
                      <a:pt x="8765" y="6906"/>
                      <a:pt x="8793" y="6768"/>
                      <a:pt x="8793" y="6629"/>
                    </a:cubicBezTo>
                    <a:lnTo>
                      <a:pt x="8793" y="2053"/>
                    </a:lnTo>
                    <a:cubicBezTo>
                      <a:pt x="8793" y="1637"/>
                      <a:pt x="8460" y="1290"/>
                      <a:pt x="8044" y="1290"/>
                    </a:cubicBezTo>
                    <a:lnTo>
                      <a:pt x="6588" y="1290"/>
                    </a:lnTo>
                    <a:cubicBezTo>
                      <a:pt x="6367" y="915"/>
                      <a:pt x="5964" y="666"/>
                      <a:pt x="5520" y="666"/>
                    </a:cubicBezTo>
                    <a:cubicBezTo>
                      <a:pt x="5243" y="250"/>
                      <a:pt x="4771" y="0"/>
                      <a:pt x="4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6400384" y="2359892"/>
                <a:ext cx="19216" cy="17499"/>
              </a:xfrm>
              <a:custGeom>
                <a:avLst/>
                <a:gdLst/>
                <a:ahLst/>
                <a:cxnLst/>
                <a:rect l="l" t="t" r="r" b="b"/>
                <a:pathLst>
                  <a:path w="403" h="367" extrusionOk="0">
                    <a:moveTo>
                      <a:pt x="192" y="0"/>
                    </a:moveTo>
                    <a:cubicBezTo>
                      <a:pt x="147" y="0"/>
                      <a:pt x="103" y="19"/>
                      <a:pt x="70" y="53"/>
                    </a:cubicBezTo>
                    <a:cubicBezTo>
                      <a:pt x="14" y="121"/>
                      <a:pt x="1" y="219"/>
                      <a:pt x="56" y="288"/>
                    </a:cubicBezTo>
                    <a:cubicBezTo>
                      <a:pt x="89" y="342"/>
                      <a:pt x="142" y="366"/>
                      <a:pt x="197" y="366"/>
                    </a:cubicBezTo>
                    <a:cubicBezTo>
                      <a:pt x="283" y="366"/>
                      <a:pt x="372" y="306"/>
                      <a:pt x="389" y="205"/>
                    </a:cubicBezTo>
                    <a:cubicBezTo>
                      <a:pt x="403" y="136"/>
                      <a:pt x="362" y="53"/>
                      <a:pt x="278" y="25"/>
                    </a:cubicBezTo>
                    <a:cubicBezTo>
                      <a:pt x="251" y="8"/>
                      <a:pt x="221"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35"/>
            <p:cNvGrpSpPr/>
            <p:nvPr/>
          </p:nvGrpSpPr>
          <p:grpSpPr>
            <a:xfrm>
              <a:off x="729630" y="975085"/>
              <a:ext cx="255615" cy="254967"/>
              <a:chOff x="6184139" y="1220827"/>
              <a:chExt cx="451696" cy="450552"/>
            </a:xfrm>
          </p:grpSpPr>
          <p:sp>
            <p:nvSpPr>
              <p:cNvPr id="623" name="Google Shape;623;p35"/>
              <p:cNvSpPr/>
              <p:nvPr/>
            </p:nvSpPr>
            <p:spPr>
              <a:xfrm>
                <a:off x="6353416" y="1390104"/>
                <a:ext cx="117776" cy="137087"/>
              </a:xfrm>
              <a:custGeom>
                <a:avLst/>
                <a:gdLst/>
                <a:ahLst/>
                <a:cxnLst/>
                <a:rect l="l" t="t" r="r" b="b"/>
                <a:pathLst>
                  <a:path w="2470" h="2875" extrusionOk="0">
                    <a:moveTo>
                      <a:pt x="916" y="1946"/>
                    </a:moveTo>
                    <a:cubicBezTo>
                      <a:pt x="1069" y="1946"/>
                      <a:pt x="1193" y="2070"/>
                      <a:pt x="1193" y="2224"/>
                    </a:cubicBezTo>
                    <a:cubicBezTo>
                      <a:pt x="1193" y="2376"/>
                      <a:pt x="1069" y="2501"/>
                      <a:pt x="916" y="2501"/>
                    </a:cubicBezTo>
                    <a:lnTo>
                      <a:pt x="666" y="2501"/>
                    </a:lnTo>
                    <a:cubicBezTo>
                      <a:pt x="500" y="2501"/>
                      <a:pt x="376" y="2376"/>
                      <a:pt x="376" y="2224"/>
                    </a:cubicBezTo>
                    <a:cubicBezTo>
                      <a:pt x="376" y="2070"/>
                      <a:pt x="500" y="1946"/>
                      <a:pt x="666" y="1946"/>
                    </a:cubicBezTo>
                    <a:close/>
                    <a:moveTo>
                      <a:pt x="1383" y="1"/>
                    </a:moveTo>
                    <a:cubicBezTo>
                      <a:pt x="1371" y="1"/>
                      <a:pt x="1358" y="2"/>
                      <a:pt x="1347" y="5"/>
                    </a:cubicBezTo>
                    <a:cubicBezTo>
                      <a:pt x="1263" y="18"/>
                      <a:pt x="1193" y="101"/>
                      <a:pt x="1193" y="184"/>
                    </a:cubicBezTo>
                    <a:lnTo>
                      <a:pt x="1193" y="1627"/>
                    </a:lnTo>
                    <a:cubicBezTo>
                      <a:pt x="1110" y="1599"/>
                      <a:pt x="1014" y="1571"/>
                      <a:pt x="916" y="1571"/>
                    </a:cubicBezTo>
                    <a:lnTo>
                      <a:pt x="666" y="1571"/>
                    </a:lnTo>
                    <a:cubicBezTo>
                      <a:pt x="320" y="1571"/>
                      <a:pt x="15" y="1849"/>
                      <a:pt x="15" y="2209"/>
                    </a:cubicBezTo>
                    <a:cubicBezTo>
                      <a:pt x="1" y="2570"/>
                      <a:pt x="293" y="2875"/>
                      <a:pt x="666" y="2875"/>
                    </a:cubicBezTo>
                    <a:lnTo>
                      <a:pt x="916" y="2875"/>
                    </a:lnTo>
                    <a:cubicBezTo>
                      <a:pt x="1277" y="2875"/>
                      <a:pt x="1568" y="2584"/>
                      <a:pt x="1568" y="2224"/>
                    </a:cubicBezTo>
                    <a:lnTo>
                      <a:pt x="1568" y="600"/>
                    </a:lnTo>
                    <a:cubicBezTo>
                      <a:pt x="1637" y="628"/>
                      <a:pt x="1707" y="670"/>
                      <a:pt x="1804" y="698"/>
                    </a:cubicBezTo>
                    <a:cubicBezTo>
                      <a:pt x="2026" y="767"/>
                      <a:pt x="2081" y="920"/>
                      <a:pt x="2081" y="933"/>
                    </a:cubicBezTo>
                    <a:lnTo>
                      <a:pt x="2095" y="948"/>
                    </a:lnTo>
                    <a:cubicBezTo>
                      <a:pt x="2118" y="1025"/>
                      <a:pt x="2183" y="1067"/>
                      <a:pt x="2259" y="1067"/>
                    </a:cubicBezTo>
                    <a:cubicBezTo>
                      <a:pt x="2278" y="1067"/>
                      <a:pt x="2297" y="1064"/>
                      <a:pt x="2317" y="1059"/>
                    </a:cubicBezTo>
                    <a:cubicBezTo>
                      <a:pt x="2414" y="1031"/>
                      <a:pt x="2469" y="933"/>
                      <a:pt x="2442" y="822"/>
                    </a:cubicBezTo>
                    <a:cubicBezTo>
                      <a:pt x="2401" y="698"/>
                      <a:pt x="2247" y="448"/>
                      <a:pt x="1915" y="337"/>
                    </a:cubicBezTo>
                    <a:cubicBezTo>
                      <a:pt x="1665" y="268"/>
                      <a:pt x="1554" y="101"/>
                      <a:pt x="1541" y="88"/>
                    </a:cubicBezTo>
                    <a:cubicBezTo>
                      <a:pt x="1506" y="30"/>
                      <a:pt x="1443"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6184139" y="1227598"/>
                <a:ext cx="451696" cy="443781"/>
              </a:xfrm>
              <a:custGeom>
                <a:avLst/>
                <a:gdLst/>
                <a:ahLst/>
                <a:cxnLst/>
                <a:rect l="l" t="t" r="r" b="b"/>
                <a:pathLst>
                  <a:path w="9473" h="9307" extrusionOk="0">
                    <a:moveTo>
                      <a:pt x="4672" y="2941"/>
                    </a:moveTo>
                    <a:cubicBezTo>
                      <a:pt x="5194" y="2941"/>
                      <a:pt x="5714" y="3135"/>
                      <a:pt x="6103" y="3524"/>
                    </a:cubicBezTo>
                    <a:cubicBezTo>
                      <a:pt x="6894" y="4313"/>
                      <a:pt x="6894" y="5604"/>
                      <a:pt x="6103" y="6394"/>
                    </a:cubicBezTo>
                    <a:cubicBezTo>
                      <a:pt x="5708" y="6789"/>
                      <a:pt x="5188" y="6987"/>
                      <a:pt x="4667" y="6987"/>
                    </a:cubicBezTo>
                    <a:cubicBezTo>
                      <a:pt x="4147" y="6987"/>
                      <a:pt x="3627" y="6789"/>
                      <a:pt x="3232" y="6394"/>
                    </a:cubicBezTo>
                    <a:cubicBezTo>
                      <a:pt x="2441" y="5604"/>
                      <a:pt x="2441" y="4313"/>
                      <a:pt x="3232" y="3524"/>
                    </a:cubicBezTo>
                    <a:cubicBezTo>
                      <a:pt x="3627" y="3135"/>
                      <a:pt x="4151" y="2941"/>
                      <a:pt x="4672" y="2941"/>
                    </a:cubicBezTo>
                    <a:close/>
                    <a:moveTo>
                      <a:pt x="2726" y="6554"/>
                    </a:moveTo>
                    <a:cubicBezTo>
                      <a:pt x="2820" y="6554"/>
                      <a:pt x="2913" y="6588"/>
                      <a:pt x="2983" y="6658"/>
                    </a:cubicBezTo>
                    <a:cubicBezTo>
                      <a:pt x="3121" y="6796"/>
                      <a:pt x="3121" y="7018"/>
                      <a:pt x="2983" y="7157"/>
                    </a:cubicBezTo>
                    <a:lnTo>
                      <a:pt x="1720" y="8418"/>
                    </a:lnTo>
                    <a:lnTo>
                      <a:pt x="1208" y="7919"/>
                    </a:lnTo>
                    <a:lnTo>
                      <a:pt x="2469" y="6658"/>
                    </a:lnTo>
                    <a:cubicBezTo>
                      <a:pt x="2538" y="6588"/>
                      <a:pt x="2632" y="6554"/>
                      <a:pt x="2726" y="6554"/>
                    </a:cubicBezTo>
                    <a:close/>
                    <a:moveTo>
                      <a:pt x="944" y="8183"/>
                    </a:moveTo>
                    <a:lnTo>
                      <a:pt x="1457" y="8682"/>
                    </a:lnTo>
                    <a:lnTo>
                      <a:pt x="1304" y="8834"/>
                    </a:lnTo>
                    <a:cubicBezTo>
                      <a:pt x="1235" y="8904"/>
                      <a:pt x="1145" y="8938"/>
                      <a:pt x="1055" y="8938"/>
                    </a:cubicBezTo>
                    <a:cubicBezTo>
                      <a:pt x="964" y="8938"/>
                      <a:pt x="874" y="8904"/>
                      <a:pt x="805" y="8834"/>
                    </a:cubicBezTo>
                    <a:cubicBezTo>
                      <a:pt x="666" y="8696"/>
                      <a:pt x="666" y="8474"/>
                      <a:pt x="805" y="8335"/>
                    </a:cubicBezTo>
                    <a:lnTo>
                      <a:pt x="944" y="8183"/>
                    </a:lnTo>
                    <a:close/>
                    <a:moveTo>
                      <a:pt x="4718" y="1"/>
                    </a:moveTo>
                    <a:cubicBezTo>
                      <a:pt x="4642" y="1"/>
                      <a:pt x="4571" y="51"/>
                      <a:pt x="4549" y="125"/>
                    </a:cubicBezTo>
                    <a:cubicBezTo>
                      <a:pt x="4508" y="223"/>
                      <a:pt x="4564" y="320"/>
                      <a:pt x="4660" y="362"/>
                    </a:cubicBezTo>
                    <a:cubicBezTo>
                      <a:pt x="5146" y="541"/>
                      <a:pt x="5548" y="889"/>
                      <a:pt x="5797" y="1346"/>
                    </a:cubicBezTo>
                    <a:cubicBezTo>
                      <a:pt x="5834" y="1394"/>
                      <a:pt x="5890" y="1432"/>
                      <a:pt x="5950" y="1432"/>
                    </a:cubicBezTo>
                    <a:cubicBezTo>
                      <a:pt x="5959" y="1432"/>
                      <a:pt x="5969" y="1431"/>
                      <a:pt x="5978" y="1429"/>
                    </a:cubicBezTo>
                    <a:lnTo>
                      <a:pt x="6130" y="1429"/>
                    </a:lnTo>
                    <a:cubicBezTo>
                      <a:pt x="6824" y="1429"/>
                      <a:pt x="7462" y="1873"/>
                      <a:pt x="7711" y="2511"/>
                    </a:cubicBezTo>
                    <a:cubicBezTo>
                      <a:pt x="7739" y="2594"/>
                      <a:pt x="7822" y="2636"/>
                      <a:pt x="7905" y="2636"/>
                    </a:cubicBezTo>
                    <a:cubicBezTo>
                      <a:pt x="7947" y="2636"/>
                      <a:pt x="7975" y="2622"/>
                      <a:pt x="8016" y="2622"/>
                    </a:cubicBezTo>
                    <a:cubicBezTo>
                      <a:pt x="8613" y="2622"/>
                      <a:pt x="9098" y="3121"/>
                      <a:pt x="9098" y="3718"/>
                    </a:cubicBezTo>
                    <a:cubicBezTo>
                      <a:pt x="9098" y="4328"/>
                      <a:pt x="8613" y="4813"/>
                      <a:pt x="8016" y="4813"/>
                    </a:cubicBezTo>
                    <a:lnTo>
                      <a:pt x="7073" y="4813"/>
                    </a:lnTo>
                    <a:cubicBezTo>
                      <a:pt x="7004" y="3870"/>
                      <a:pt x="6380" y="3024"/>
                      <a:pt x="5492" y="2705"/>
                    </a:cubicBezTo>
                    <a:cubicBezTo>
                      <a:pt x="5230" y="2611"/>
                      <a:pt x="4957" y="2565"/>
                      <a:pt x="4687" y="2565"/>
                    </a:cubicBezTo>
                    <a:cubicBezTo>
                      <a:pt x="4001" y="2565"/>
                      <a:pt x="3329" y="2857"/>
                      <a:pt x="2872" y="3385"/>
                    </a:cubicBezTo>
                    <a:cubicBezTo>
                      <a:pt x="2705" y="3579"/>
                      <a:pt x="2567" y="3787"/>
                      <a:pt x="2456" y="4023"/>
                    </a:cubicBezTo>
                    <a:cubicBezTo>
                      <a:pt x="2358" y="4272"/>
                      <a:pt x="2289" y="4550"/>
                      <a:pt x="2275" y="4813"/>
                    </a:cubicBezTo>
                    <a:lnTo>
                      <a:pt x="1762" y="4813"/>
                    </a:lnTo>
                    <a:cubicBezTo>
                      <a:pt x="999" y="4813"/>
                      <a:pt x="376" y="4189"/>
                      <a:pt x="376" y="3426"/>
                    </a:cubicBezTo>
                    <a:cubicBezTo>
                      <a:pt x="376" y="2719"/>
                      <a:pt x="944" y="2109"/>
                      <a:pt x="1651" y="2054"/>
                    </a:cubicBezTo>
                    <a:cubicBezTo>
                      <a:pt x="1735" y="2039"/>
                      <a:pt x="1803" y="1984"/>
                      <a:pt x="1818" y="1900"/>
                    </a:cubicBezTo>
                    <a:cubicBezTo>
                      <a:pt x="1984" y="1194"/>
                      <a:pt x="2484" y="611"/>
                      <a:pt x="3177" y="362"/>
                    </a:cubicBezTo>
                    <a:cubicBezTo>
                      <a:pt x="3273" y="334"/>
                      <a:pt x="3316" y="223"/>
                      <a:pt x="3273" y="125"/>
                    </a:cubicBezTo>
                    <a:cubicBezTo>
                      <a:pt x="3251" y="48"/>
                      <a:pt x="3176" y="6"/>
                      <a:pt x="3098" y="6"/>
                    </a:cubicBezTo>
                    <a:cubicBezTo>
                      <a:pt x="3078" y="6"/>
                      <a:pt x="3058" y="9"/>
                      <a:pt x="3038" y="14"/>
                    </a:cubicBezTo>
                    <a:cubicBezTo>
                      <a:pt x="2650" y="153"/>
                      <a:pt x="2303" y="403"/>
                      <a:pt x="2025" y="722"/>
                    </a:cubicBezTo>
                    <a:cubicBezTo>
                      <a:pt x="1776" y="1000"/>
                      <a:pt x="1596" y="1332"/>
                      <a:pt x="1498" y="1693"/>
                    </a:cubicBezTo>
                    <a:cubicBezTo>
                      <a:pt x="653" y="1832"/>
                      <a:pt x="1" y="2581"/>
                      <a:pt x="1" y="3426"/>
                    </a:cubicBezTo>
                    <a:cubicBezTo>
                      <a:pt x="1" y="4397"/>
                      <a:pt x="792" y="5188"/>
                      <a:pt x="1762" y="5188"/>
                    </a:cubicBezTo>
                    <a:lnTo>
                      <a:pt x="2289" y="5188"/>
                    </a:lnTo>
                    <a:cubicBezTo>
                      <a:pt x="2317" y="5534"/>
                      <a:pt x="2428" y="5881"/>
                      <a:pt x="2608" y="6186"/>
                    </a:cubicBezTo>
                    <a:cubicBezTo>
                      <a:pt x="2469" y="6214"/>
                      <a:pt x="2330" y="6283"/>
                      <a:pt x="2206" y="6394"/>
                    </a:cubicBezTo>
                    <a:lnTo>
                      <a:pt x="542" y="8072"/>
                    </a:lnTo>
                    <a:cubicBezTo>
                      <a:pt x="250" y="8350"/>
                      <a:pt x="250" y="8807"/>
                      <a:pt x="542" y="9099"/>
                    </a:cubicBezTo>
                    <a:cubicBezTo>
                      <a:pt x="681" y="9237"/>
                      <a:pt x="868" y="9307"/>
                      <a:pt x="1055" y="9307"/>
                    </a:cubicBezTo>
                    <a:cubicBezTo>
                      <a:pt x="1242" y="9307"/>
                      <a:pt x="1430" y="9237"/>
                      <a:pt x="1568" y="9099"/>
                    </a:cubicBezTo>
                    <a:lnTo>
                      <a:pt x="3232" y="7420"/>
                    </a:lnTo>
                    <a:cubicBezTo>
                      <a:pt x="3343" y="7309"/>
                      <a:pt x="3412" y="7170"/>
                      <a:pt x="3440" y="7018"/>
                    </a:cubicBezTo>
                    <a:cubicBezTo>
                      <a:pt x="3815" y="7240"/>
                      <a:pt x="4244" y="7364"/>
                      <a:pt x="4675" y="7364"/>
                    </a:cubicBezTo>
                    <a:cubicBezTo>
                      <a:pt x="5285" y="7364"/>
                      <a:pt x="5895" y="7129"/>
                      <a:pt x="6367" y="6658"/>
                    </a:cubicBezTo>
                    <a:cubicBezTo>
                      <a:pt x="6783" y="6242"/>
                      <a:pt x="7004" y="5728"/>
                      <a:pt x="7060" y="5188"/>
                    </a:cubicBezTo>
                    <a:lnTo>
                      <a:pt x="8016" y="5188"/>
                    </a:lnTo>
                    <a:cubicBezTo>
                      <a:pt x="8821" y="5188"/>
                      <a:pt x="9473" y="4522"/>
                      <a:pt x="9473" y="3718"/>
                    </a:cubicBezTo>
                    <a:cubicBezTo>
                      <a:pt x="9473" y="2913"/>
                      <a:pt x="8821" y="2261"/>
                      <a:pt x="8016" y="2261"/>
                    </a:cubicBezTo>
                    <a:lnTo>
                      <a:pt x="8003" y="2261"/>
                    </a:lnTo>
                    <a:cubicBezTo>
                      <a:pt x="7670" y="1540"/>
                      <a:pt x="6935" y="1055"/>
                      <a:pt x="6130" y="1055"/>
                    </a:cubicBezTo>
                    <a:lnTo>
                      <a:pt x="6061" y="1055"/>
                    </a:lnTo>
                    <a:cubicBezTo>
                      <a:pt x="5770" y="569"/>
                      <a:pt x="5313" y="209"/>
                      <a:pt x="4786" y="14"/>
                    </a:cubicBezTo>
                    <a:cubicBezTo>
                      <a:pt x="4763" y="5"/>
                      <a:pt x="4740"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6361570" y="1220827"/>
                <a:ext cx="19025" cy="17690"/>
              </a:xfrm>
              <a:custGeom>
                <a:avLst/>
                <a:gdLst/>
                <a:ahLst/>
                <a:cxnLst/>
                <a:rect l="l" t="t" r="r" b="b"/>
                <a:pathLst>
                  <a:path w="399" h="371" extrusionOk="0">
                    <a:moveTo>
                      <a:pt x="187" y="1"/>
                    </a:moveTo>
                    <a:cubicBezTo>
                      <a:pt x="174" y="1"/>
                      <a:pt x="161" y="2"/>
                      <a:pt x="149" y="4"/>
                    </a:cubicBezTo>
                    <a:cubicBezTo>
                      <a:pt x="79" y="32"/>
                      <a:pt x="24" y="101"/>
                      <a:pt x="11" y="171"/>
                    </a:cubicBezTo>
                    <a:cubicBezTo>
                      <a:pt x="1" y="288"/>
                      <a:pt x="101" y="370"/>
                      <a:pt x="200" y="370"/>
                    </a:cubicBezTo>
                    <a:cubicBezTo>
                      <a:pt x="241" y="370"/>
                      <a:pt x="283" y="356"/>
                      <a:pt x="316" y="323"/>
                    </a:cubicBezTo>
                    <a:cubicBezTo>
                      <a:pt x="385" y="267"/>
                      <a:pt x="399" y="156"/>
                      <a:pt x="357" y="88"/>
                    </a:cubicBezTo>
                    <a:cubicBezTo>
                      <a:pt x="323" y="30"/>
                      <a:pt x="250"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5"/>
            <p:cNvGrpSpPr/>
            <p:nvPr/>
          </p:nvGrpSpPr>
          <p:grpSpPr>
            <a:xfrm>
              <a:off x="723837" y="1482615"/>
              <a:ext cx="267223" cy="233165"/>
              <a:chOff x="6908262" y="1240186"/>
              <a:chExt cx="472209" cy="412024"/>
            </a:xfrm>
          </p:grpSpPr>
          <p:sp>
            <p:nvSpPr>
              <p:cNvPr id="627" name="Google Shape;627;p35"/>
              <p:cNvSpPr/>
              <p:nvPr/>
            </p:nvSpPr>
            <p:spPr>
              <a:xfrm>
                <a:off x="7105958" y="1594618"/>
                <a:ext cx="76769" cy="17929"/>
              </a:xfrm>
              <a:custGeom>
                <a:avLst/>
                <a:gdLst/>
                <a:ahLst/>
                <a:cxnLst/>
                <a:rect l="l" t="t" r="r" b="b"/>
                <a:pathLst>
                  <a:path w="1610" h="376" extrusionOk="0">
                    <a:moveTo>
                      <a:pt x="181" y="0"/>
                    </a:moveTo>
                    <a:cubicBezTo>
                      <a:pt x="84" y="0"/>
                      <a:pt x="1" y="84"/>
                      <a:pt x="1" y="181"/>
                    </a:cubicBezTo>
                    <a:cubicBezTo>
                      <a:pt x="1" y="292"/>
                      <a:pt x="84" y="375"/>
                      <a:pt x="181" y="375"/>
                    </a:cubicBezTo>
                    <a:lnTo>
                      <a:pt x="1429" y="375"/>
                    </a:lnTo>
                    <a:cubicBezTo>
                      <a:pt x="1540" y="375"/>
                      <a:pt x="1609" y="292"/>
                      <a:pt x="1609" y="181"/>
                    </a:cubicBezTo>
                    <a:cubicBezTo>
                      <a:pt x="1609" y="84"/>
                      <a:pt x="1540"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7080209" y="1365642"/>
                <a:ext cx="136229" cy="159593"/>
              </a:xfrm>
              <a:custGeom>
                <a:avLst/>
                <a:gdLst/>
                <a:ahLst/>
                <a:cxnLst/>
                <a:rect l="l" t="t" r="r" b="b"/>
                <a:pathLst>
                  <a:path w="2857" h="3347" extrusionOk="0">
                    <a:moveTo>
                      <a:pt x="1054" y="2237"/>
                    </a:moveTo>
                    <a:cubicBezTo>
                      <a:pt x="1262" y="2237"/>
                      <a:pt x="1415" y="2404"/>
                      <a:pt x="1415" y="2598"/>
                    </a:cubicBezTo>
                    <a:lnTo>
                      <a:pt x="1415" y="2611"/>
                    </a:lnTo>
                    <a:cubicBezTo>
                      <a:pt x="1415" y="2820"/>
                      <a:pt x="1262" y="2972"/>
                      <a:pt x="1054" y="2972"/>
                    </a:cubicBezTo>
                    <a:lnTo>
                      <a:pt x="735" y="2972"/>
                    </a:lnTo>
                    <a:cubicBezTo>
                      <a:pt x="541" y="2972"/>
                      <a:pt x="374" y="2820"/>
                      <a:pt x="374" y="2611"/>
                    </a:cubicBezTo>
                    <a:lnTo>
                      <a:pt x="374" y="2598"/>
                    </a:lnTo>
                    <a:cubicBezTo>
                      <a:pt x="374" y="2404"/>
                      <a:pt x="541" y="2237"/>
                      <a:pt x="735" y="2237"/>
                    </a:cubicBezTo>
                    <a:close/>
                    <a:moveTo>
                      <a:pt x="1594" y="1"/>
                    </a:moveTo>
                    <a:cubicBezTo>
                      <a:pt x="1580" y="1"/>
                      <a:pt x="1567" y="2"/>
                      <a:pt x="1553" y="4"/>
                    </a:cubicBezTo>
                    <a:cubicBezTo>
                      <a:pt x="1470" y="32"/>
                      <a:pt x="1415" y="102"/>
                      <a:pt x="1415" y="185"/>
                    </a:cubicBezTo>
                    <a:lnTo>
                      <a:pt x="1415" y="1960"/>
                    </a:lnTo>
                    <a:cubicBezTo>
                      <a:pt x="1317" y="1904"/>
                      <a:pt x="1193" y="1862"/>
                      <a:pt x="1054" y="1862"/>
                    </a:cubicBezTo>
                    <a:lnTo>
                      <a:pt x="735" y="1862"/>
                    </a:lnTo>
                    <a:cubicBezTo>
                      <a:pt x="333" y="1862"/>
                      <a:pt x="0" y="2195"/>
                      <a:pt x="0" y="2598"/>
                    </a:cubicBezTo>
                    <a:lnTo>
                      <a:pt x="0" y="2611"/>
                    </a:lnTo>
                    <a:cubicBezTo>
                      <a:pt x="0" y="3014"/>
                      <a:pt x="333" y="3347"/>
                      <a:pt x="735" y="3347"/>
                    </a:cubicBezTo>
                    <a:lnTo>
                      <a:pt x="1054" y="3347"/>
                    </a:lnTo>
                    <a:cubicBezTo>
                      <a:pt x="1456" y="3347"/>
                      <a:pt x="1789" y="3014"/>
                      <a:pt x="1789" y="2611"/>
                    </a:cubicBezTo>
                    <a:lnTo>
                      <a:pt x="1789" y="2598"/>
                    </a:lnTo>
                    <a:lnTo>
                      <a:pt x="1789" y="614"/>
                    </a:lnTo>
                    <a:cubicBezTo>
                      <a:pt x="1872" y="670"/>
                      <a:pt x="1983" y="725"/>
                      <a:pt x="2108" y="767"/>
                    </a:cubicBezTo>
                    <a:cubicBezTo>
                      <a:pt x="2399" y="850"/>
                      <a:pt x="2469" y="1058"/>
                      <a:pt x="2469" y="1058"/>
                    </a:cubicBezTo>
                    <a:lnTo>
                      <a:pt x="2482" y="1086"/>
                    </a:lnTo>
                    <a:cubicBezTo>
                      <a:pt x="2505" y="1154"/>
                      <a:pt x="2575" y="1204"/>
                      <a:pt x="2645" y="1204"/>
                    </a:cubicBezTo>
                    <a:cubicBezTo>
                      <a:pt x="2661" y="1204"/>
                      <a:pt x="2676" y="1202"/>
                      <a:pt x="2691" y="1197"/>
                    </a:cubicBezTo>
                    <a:cubicBezTo>
                      <a:pt x="2802" y="1183"/>
                      <a:pt x="2857" y="1072"/>
                      <a:pt x="2829" y="975"/>
                    </a:cubicBezTo>
                    <a:lnTo>
                      <a:pt x="2829" y="961"/>
                    </a:lnTo>
                    <a:cubicBezTo>
                      <a:pt x="2787" y="808"/>
                      <a:pt x="2607" y="531"/>
                      <a:pt x="2219" y="407"/>
                    </a:cubicBezTo>
                    <a:cubicBezTo>
                      <a:pt x="1914" y="309"/>
                      <a:pt x="1775" y="115"/>
                      <a:pt x="1761" y="87"/>
                    </a:cubicBezTo>
                    <a:cubicBezTo>
                      <a:pt x="1726" y="30"/>
                      <a:pt x="1663" y="1"/>
                      <a:pt x="1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7019365" y="1240186"/>
                <a:ext cx="249999" cy="412024"/>
              </a:xfrm>
              <a:custGeom>
                <a:avLst/>
                <a:gdLst/>
                <a:ahLst/>
                <a:cxnLst/>
                <a:rect l="l" t="t" r="r" b="b"/>
                <a:pathLst>
                  <a:path w="5243" h="8641" extrusionOk="0">
                    <a:moveTo>
                      <a:pt x="3578" y="361"/>
                    </a:moveTo>
                    <a:lnTo>
                      <a:pt x="3578" y="403"/>
                    </a:lnTo>
                    <a:lnTo>
                      <a:pt x="3578" y="666"/>
                    </a:lnTo>
                    <a:cubicBezTo>
                      <a:pt x="3578" y="736"/>
                      <a:pt x="3523" y="791"/>
                      <a:pt x="3453" y="791"/>
                    </a:cubicBezTo>
                    <a:lnTo>
                      <a:pt x="1803" y="791"/>
                    </a:lnTo>
                    <a:cubicBezTo>
                      <a:pt x="1720" y="791"/>
                      <a:pt x="1665" y="736"/>
                      <a:pt x="1665" y="666"/>
                    </a:cubicBezTo>
                    <a:lnTo>
                      <a:pt x="1665" y="403"/>
                    </a:lnTo>
                    <a:lnTo>
                      <a:pt x="1665" y="361"/>
                    </a:lnTo>
                    <a:close/>
                    <a:moveTo>
                      <a:pt x="832" y="0"/>
                    </a:moveTo>
                    <a:cubicBezTo>
                      <a:pt x="374" y="0"/>
                      <a:pt x="0" y="375"/>
                      <a:pt x="0" y="832"/>
                    </a:cubicBezTo>
                    <a:lnTo>
                      <a:pt x="0" y="1636"/>
                    </a:lnTo>
                    <a:cubicBezTo>
                      <a:pt x="0" y="1747"/>
                      <a:pt x="84" y="1831"/>
                      <a:pt x="180" y="1831"/>
                    </a:cubicBezTo>
                    <a:cubicBezTo>
                      <a:pt x="291" y="1831"/>
                      <a:pt x="374" y="1747"/>
                      <a:pt x="374" y="1636"/>
                    </a:cubicBezTo>
                    <a:lnTo>
                      <a:pt x="374" y="832"/>
                    </a:lnTo>
                    <a:cubicBezTo>
                      <a:pt x="374" y="569"/>
                      <a:pt x="568" y="361"/>
                      <a:pt x="832" y="361"/>
                    </a:cubicBezTo>
                    <a:lnTo>
                      <a:pt x="1262" y="361"/>
                    </a:lnTo>
                    <a:cubicBezTo>
                      <a:pt x="1276" y="361"/>
                      <a:pt x="1290" y="388"/>
                      <a:pt x="1290" y="403"/>
                    </a:cubicBezTo>
                    <a:lnTo>
                      <a:pt x="1290" y="666"/>
                    </a:lnTo>
                    <a:cubicBezTo>
                      <a:pt x="1290" y="943"/>
                      <a:pt x="1526" y="1165"/>
                      <a:pt x="1803" y="1165"/>
                    </a:cubicBezTo>
                    <a:lnTo>
                      <a:pt x="3453" y="1165"/>
                    </a:lnTo>
                    <a:cubicBezTo>
                      <a:pt x="3730" y="1165"/>
                      <a:pt x="3952" y="943"/>
                      <a:pt x="3952" y="666"/>
                    </a:cubicBezTo>
                    <a:lnTo>
                      <a:pt x="3952" y="403"/>
                    </a:lnTo>
                    <a:cubicBezTo>
                      <a:pt x="3952" y="388"/>
                      <a:pt x="3967" y="361"/>
                      <a:pt x="3994" y="361"/>
                    </a:cubicBezTo>
                    <a:lnTo>
                      <a:pt x="4410" y="361"/>
                    </a:lnTo>
                    <a:cubicBezTo>
                      <a:pt x="4673" y="361"/>
                      <a:pt x="4882" y="569"/>
                      <a:pt x="4882" y="832"/>
                    </a:cubicBezTo>
                    <a:lnTo>
                      <a:pt x="4882" y="7808"/>
                    </a:lnTo>
                    <a:cubicBezTo>
                      <a:pt x="4882" y="8058"/>
                      <a:pt x="4673" y="8265"/>
                      <a:pt x="4410" y="8265"/>
                    </a:cubicBezTo>
                    <a:lnTo>
                      <a:pt x="832" y="8265"/>
                    </a:lnTo>
                    <a:cubicBezTo>
                      <a:pt x="583" y="8265"/>
                      <a:pt x="374" y="8058"/>
                      <a:pt x="374" y="7808"/>
                    </a:cubicBezTo>
                    <a:lnTo>
                      <a:pt x="374" y="3273"/>
                    </a:lnTo>
                    <a:cubicBezTo>
                      <a:pt x="374" y="3162"/>
                      <a:pt x="291" y="3079"/>
                      <a:pt x="180" y="3079"/>
                    </a:cubicBezTo>
                    <a:cubicBezTo>
                      <a:pt x="84" y="3079"/>
                      <a:pt x="0" y="3162"/>
                      <a:pt x="0" y="3273"/>
                    </a:cubicBezTo>
                    <a:lnTo>
                      <a:pt x="0" y="7808"/>
                    </a:lnTo>
                    <a:cubicBezTo>
                      <a:pt x="0" y="8265"/>
                      <a:pt x="374" y="8640"/>
                      <a:pt x="832" y="8640"/>
                    </a:cubicBezTo>
                    <a:lnTo>
                      <a:pt x="4410" y="8640"/>
                    </a:lnTo>
                    <a:cubicBezTo>
                      <a:pt x="4882" y="8640"/>
                      <a:pt x="5242" y="8265"/>
                      <a:pt x="5242" y="7808"/>
                    </a:cubicBezTo>
                    <a:lnTo>
                      <a:pt x="5242" y="832"/>
                    </a:lnTo>
                    <a:cubicBezTo>
                      <a:pt x="5242" y="375"/>
                      <a:pt x="4882"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6955183" y="1401691"/>
                <a:ext cx="41722" cy="97606"/>
              </a:xfrm>
              <a:custGeom>
                <a:avLst/>
                <a:gdLst/>
                <a:ahLst/>
                <a:cxnLst/>
                <a:rect l="l" t="t" r="r" b="b"/>
                <a:pathLst>
                  <a:path w="875" h="2047" extrusionOk="0">
                    <a:moveTo>
                      <a:pt x="668" y="1"/>
                    </a:moveTo>
                    <a:cubicBezTo>
                      <a:pt x="621" y="1"/>
                      <a:pt x="576" y="18"/>
                      <a:pt x="542" y="52"/>
                    </a:cubicBezTo>
                    <a:cubicBezTo>
                      <a:pt x="1" y="594"/>
                      <a:pt x="1" y="1454"/>
                      <a:pt x="542" y="1994"/>
                    </a:cubicBezTo>
                    <a:cubicBezTo>
                      <a:pt x="576" y="2029"/>
                      <a:pt x="625" y="2046"/>
                      <a:pt x="673" y="2046"/>
                    </a:cubicBezTo>
                    <a:cubicBezTo>
                      <a:pt x="722" y="2046"/>
                      <a:pt x="771" y="2029"/>
                      <a:pt x="805" y="1994"/>
                    </a:cubicBezTo>
                    <a:cubicBezTo>
                      <a:pt x="875" y="1911"/>
                      <a:pt x="875" y="1800"/>
                      <a:pt x="805" y="1731"/>
                    </a:cubicBezTo>
                    <a:cubicBezTo>
                      <a:pt x="417" y="1343"/>
                      <a:pt x="417" y="705"/>
                      <a:pt x="805" y="316"/>
                    </a:cubicBezTo>
                    <a:cubicBezTo>
                      <a:pt x="875" y="246"/>
                      <a:pt x="875" y="122"/>
                      <a:pt x="805" y="52"/>
                    </a:cubicBezTo>
                    <a:cubicBezTo>
                      <a:pt x="763" y="18"/>
                      <a:pt x="71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6908262" y="1371269"/>
                <a:ext cx="58220" cy="158592"/>
              </a:xfrm>
              <a:custGeom>
                <a:avLst/>
                <a:gdLst/>
                <a:ahLst/>
                <a:cxnLst/>
                <a:rect l="l" t="t" r="r" b="b"/>
                <a:pathLst>
                  <a:path w="1221" h="3326" extrusionOk="0">
                    <a:moveTo>
                      <a:pt x="1014" y="1"/>
                    </a:moveTo>
                    <a:cubicBezTo>
                      <a:pt x="967" y="1"/>
                      <a:pt x="922" y="18"/>
                      <a:pt x="888" y="52"/>
                    </a:cubicBezTo>
                    <a:cubicBezTo>
                      <a:pt x="1" y="940"/>
                      <a:pt x="1" y="2382"/>
                      <a:pt x="888" y="3270"/>
                    </a:cubicBezTo>
                    <a:cubicBezTo>
                      <a:pt x="916" y="3297"/>
                      <a:pt x="971" y="3325"/>
                      <a:pt x="1012" y="3325"/>
                    </a:cubicBezTo>
                    <a:cubicBezTo>
                      <a:pt x="1068" y="3325"/>
                      <a:pt x="1110" y="3297"/>
                      <a:pt x="1151" y="3270"/>
                    </a:cubicBezTo>
                    <a:cubicBezTo>
                      <a:pt x="1221" y="3201"/>
                      <a:pt x="1221" y="3076"/>
                      <a:pt x="1151" y="3007"/>
                    </a:cubicBezTo>
                    <a:cubicBezTo>
                      <a:pt x="402" y="2258"/>
                      <a:pt x="402" y="1051"/>
                      <a:pt x="1151" y="316"/>
                    </a:cubicBezTo>
                    <a:cubicBezTo>
                      <a:pt x="1221" y="247"/>
                      <a:pt x="1221" y="122"/>
                      <a:pt x="1151" y="52"/>
                    </a:cubicBezTo>
                    <a:cubicBezTo>
                      <a:pt x="1109" y="18"/>
                      <a:pt x="106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7291781" y="1401691"/>
                <a:ext cx="41722" cy="97606"/>
              </a:xfrm>
              <a:custGeom>
                <a:avLst/>
                <a:gdLst/>
                <a:ahLst/>
                <a:cxnLst/>
                <a:rect l="l" t="t" r="r" b="b"/>
                <a:pathLst>
                  <a:path w="875" h="2047" extrusionOk="0">
                    <a:moveTo>
                      <a:pt x="210" y="1"/>
                    </a:moveTo>
                    <a:cubicBezTo>
                      <a:pt x="163" y="1"/>
                      <a:pt x="119" y="18"/>
                      <a:pt x="84" y="52"/>
                    </a:cubicBezTo>
                    <a:cubicBezTo>
                      <a:pt x="1" y="122"/>
                      <a:pt x="1" y="246"/>
                      <a:pt x="84" y="316"/>
                    </a:cubicBezTo>
                    <a:cubicBezTo>
                      <a:pt x="472" y="705"/>
                      <a:pt x="472" y="1343"/>
                      <a:pt x="84" y="1731"/>
                    </a:cubicBezTo>
                    <a:cubicBezTo>
                      <a:pt x="1" y="1800"/>
                      <a:pt x="1" y="1911"/>
                      <a:pt x="84" y="1994"/>
                    </a:cubicBezTo>
                    <a:cubicBezTo>
                      <a:pt x="119" y="2029"/>
                      <a:pt x="163" y="2046"/>
                      <a:pt x="210" y="2046"/>
                    </a:cubicBezTo>
                    <a:cubicBezTo>
                      <a:pt x="257" y="2046"/>
                      <a:pt x="305" y="2029"/>
                      <a:pt x="347" y="1994"/>
                    </a:cubicBezTo>
                    <a:cubicBezTo>
                      <a:pt x="874" y="1454"/>
                      <a:pt x="874" y="594"/>
                      <a:pt x="347" y="52"/>
                    </a:cubicBezTo>
                    <a:cubicBezTo>
                      <a:pt x="305" y="18"/>
                      <a:pt x="257"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7322871" y="1371269"/>
                <a:ext cx="57600" cy="158449"/>
              </a:xfrm>
              <a:custGeom>
                <a:avLst/>
                <a:gdLst/>
                <a:ahLst/>
                <a:cxnLst/>
                <a:rect l="l" t="t" r="r" b="b"/>
                <a:pathLst>
                  <a:path w="1208" h="3323" extrusionOk="0">
                    <a:moveTo>
                      <a:pt x="196" y="1"/>
                    </a:moveTo>
                    <a:cubicBezTo>
                      <a:pt x="149" y="1"/>
                      <a:pt x="104" y="18"/>
                      <a:pt x="70" y="52"/>
                    </a:cubicBezTo>
                    <a:cubicBezTo>
                      <a:pt x="0" y="122"/>
                      <a:pt x="0" y="247"/>
                      <a:pt x="70" y="316"/>
                    </a:cubicBezTo>
                    <a:cubicBezTo>
                      <a:pt x="805" y="1051"/>
                      <a:pt x="805" y="2258"/>
                      <a:pt x="70" y="3007"/>
                    </a:cubicBezTo>
                    <a:cubicBezTo>
                      <a:pt x="0" y="3076"/>
                      <a:pt x="0" y="3201"/>
                      <a:pt x="70" y="3270"/>
                    </a:cubicBezTo>
                    <a:cubicBezTo>
                      <a:pt x="104" y="3305"/>
                      <a:pt x="149" y="3322"/>
                      <a:pt x="196" y="3322"/>
                    </a:cubicBezTo>
                    <a:cubicBezTo>
                      <a:pt x="243" y="3322"/>
                      <a:pt x="291" y="3305"/>
                      <a:pt x="333" y="3270"/>
                    </a:cubicBezTo>
                    <a:cubicBezTo>
                      <a:pt x="1207" y="2382"/>
                      <a:pt x="1207" y="940"/>
                      <a:pt x="333" y="52"/>
                    </a:cubicBezTo>
                    <a:cubicBezTo>
                      <a:pt x="291" y="18"/>
                      <a:pt x="243"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7018030" y="1348476"/>
                <a:ext cx="19502" cy="17786"/>
              </a:xfrm>
              <a:custGeom>
                <a:avLst/>
                <a:gdLst/>
                <a:ahLst/>
                <a:cxnLst/>
                <a:rect l="l" t="t" r="r" b="b"/>
                <a:pathLst>
                  <a:path w="409" h="373" extrusionOk="0">
                    <a:moveTo>
                      <a:pt x="207" y="1"/>
                    </a:moveTo>
                    <a:cubicBezTo>
                      <a:pt x="168" y="1"/>
                      <a:pt x="128" y="14"/>
                      <a:pt x="97" y="46"/>
                    </a:cubicBezTo>
                    <a:cubicBezTo>
                      <a:pt x="14" y="101"/>
                      <a:pt x="1" y="212"/>
                      <a:pt x="56" y="295"/>
                    </a:cubicBezTo>
                    <a:cubicBezTo>
                      <a:pt x="93" y="348"/>
                      <a:pt x="148" y="373"/>
                      <a:pt x="204" y="373"/>
                    </a:cubicBezTo>
                    <a:cubicBezTo>
                      <a:pt x="292" y="373"/>
                      <a:pt x="380" y="309"/>
                      <a:pt x="389" y="198"/>
                    </a:cubicBezTo>
                    <a:cubicBezTo>
                      <a:pt x="409" y="88"/>
                      <a:pt x="30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35" name="Google Shape;635;p35"/>
            <p:cNvCxnSpPr/>
            <p:nvPr/>
          </p:nvCxnSpPr>
          <p:spPr>
            <a:xfrm>
              <a:off x="729625" y="1355100"/>
              <a:ext cx="255600" cy="0"/>
            </a:xfrm>
            <a:prstGeom prst="straightConnector1">
              <a:avLst/>
            </a:prstGeom>
            <a:noFill/>
            <a:ln w="9525" cap="flat" cmpd="sng">
              <a:solidFill>
                <a:schemeClr val="dk1"/>
              </a:solidFill>
              <a:prstDash val="solid"/>
              <a:round/>
              <a:headEnd type="none" w="med" len="med"/>
              <a:tailEnd type="none" w="med" len="med"/>
            </a:ln>
          </p:spPr>
        </p:cxnSp>
        <p:cxnSp>
          <p:nvCxnSpPr>
            <p:cNvPr id="636" name="Google Shape;636;p35"/>
            <p:cNvCxnSpPr/>
            <p:nvPr/>
          </p:nvCxnSpPr>
          <p:spPr>
            <a:xfrm>
              <a:off x="729625" y="1845525"/>
              <a:ext cx="255600" cy="0"/>
            </a:xfrm>
            <a:prstGeom prst="straightConnector1">
              <a:avLst/>
            </a:prstGeom>
            <a:noFill/>
            <a:ln w="9525" cap="flat" cmpd="sng">
              <a:solidFill>
                <a:schemeClr val="dk1"/>
              </a:solidFill>
              <a:prstDash val="solid"/>
              <a:round/>
              <a:headEnd type="none" w="med" len="med"/>
              <a:tailEnd type="none" w="med" len="med"/>
            </a:ln>
          </p:spPr>
        </p:cxnSp>
      </p:grpSp>
      <p:sp>
        <p:nvSpPr>
          <p:cNvPr id="637" name="Google Shape;637;p35"/>
          <p:cNvSpPr/>
          <p:nvPr/>
        </p:nvSpPr>
        <p:spPr>
          <a:xfrm>
            <a:off x="1570212" y="1629842"/>
            <a:ext cx="845822" cy="770418"/>
          </a:xfrm>
          <a:prstGeom prst="rect">
            <a:avLst/>
          </a:prstGeom>
          <a:gradFill>
            <a:gsLst>
              <a:gs pos="0">
                <a:schemeClr val="dk2"/>
              </a:gs>
              <a:gs pos="2000">
                <a:schemeClr val="dk2"/>
              </a:gs>
              <a:gs pos="50000">
                <a:schemeClr val="dk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35"/>
          <p:cNvGrpSpPr/>
          <p:nvPr/>
        </p:nvGrpSpPr>
        <p:grpSpPr>
          <a:xfrm>
            <a:off x="1771192" y="3475757"/>
            <a:ext cx="451649" cy="376985"/>
            <a:chOff x="3981492" y="2723432"/>
            <a:chExt cx="451649" cy="376985"/>
          </a:xfrm>
        </p:grpSpPr>
        <p:sp>
          <p:nvSpPr>
            <p:cNvPr id="642" name="Google Shape;642;p35"/>
            <p:cNvSpPr/>
            <p:nvPr/>
          </p:nvSpPr>
          <p:spPr>
            <a:xfrm>
              <a:off x="3981492" y="2730012"/>
              <a:ext cx="451649" cy="318138"/>
            </a:xfrm>
            <a:custGeom>
              <a:avLst/>
              <a:gdLst/>
              <a:ahLst/>
              <a:cxnLst/>
              <a:rect l="l" t="t" r="r" b="b"/>
              <a:pathLst>
                <a:path w="9472" h="6672" extrusionOk="0">
                  <a:moveTo>
                    <a:pt x="4705" y="1"/>
                  </a:moveTo>
                  <a:cubicBezTo>
                    <a:pt x="4632" y="1"/>
                    <a:pt x="4567" y="51"/>
                    <a:pt x="4534" y="125"/>
                  </a:cubicBezTo>
                  <a:cubicBezTo>
                    <a:pt x="4507" y="223"/>
                    <a:pt x="4549" y="334"/>
                    <a:pt x="4645" y="362"/>
                  </a:cubicBezTo>
                  <a:cubicBezTo>
                    <a:pt x="5145" y="542"/>
                    <a:pt x="5547" y="889"/>
                    <a:pt x="5797" y="1346"/>
                  </a:cubicBezTo>
                  <a:cubicBezTo>
                    <a:pt x="5838" y="1416"/>
                    <a:pt x="5908" y="1443"/>
                    <a:pt x="5977" y="1443"/>
                  </a:cubicBezTo>
                  <a:cubicBezTo>
                    <a:pt x="6032" y="1429"/>
                    <a:pt x="6088" y="1429"/>
                    <a:pt x="6130" y="1429"/>
                  </a:cubicBezTo>
                  <a:cubicBezTo>
                    <a:pt x="6823" y="1429"/>
                    <a:pt x="7461" y="1873"/>
                    <a:pt x="7711" y="2525"/>
                  </a:cubicBezTo>
                  <a:cubicBezTo>
                    <a:pt x="7736" y="2587"/>
                    <a:pt x="7805" y="2638"/>
                    <a:pt x="7880" y="2638"/>
                  </a:cubicBezTo>
                  <a:cubicBezTo>
                    <a:pt x="7888" y="2638"/>
                    <a:pt x="7896" y="2637"/>
                    <a:pt x="7905" y="2636"/>
                  </a:cubicBezTo>
                  <a:lnTo>
                    <a:pt x="8001" y="2636"/>
                  </a:lnTo>
                  <a:cubicBezTo>
                    <a:pt x="8612" y="2636"/>
                    <a:pt x="9097" y="3121"/>
                    <a:pt x="9097" y="3731"/>
                  </a:cubicBezTo>
                  <a:cubicBezTo>
                    <a:pt x="9097" y="4328"/>
                    <a:pt x="8612" y="4813"/>
                    <a:pt x="8001" y="4813"/>
                  </a:cubicBezTo>
                  <a:lnTo>
                    <a:pt x="5547" y="4813"/>
                  </a:lnTo>
                  <a:lnTo>
                    <a:pt x="5547" y="4119"/>
                  </a:lnTo>
                  <a:lnTo>
                    <a:pt x="6143" y="4119"/>
                  </a:lnTo>
                  <a:cubicBezTo>
                    <a:pt x="6226" y="4119"/>
                    <a:pt x="6296" y="4078"/>
                    <a:pt x="6324" y="4009"/>
                  </a:cubicBezTo>
                  <a:cubicBezTo>
                    <a:pt x="6352" y="3940"/>
                    <a:pt x="6337" y="3870"/>
                    <a:pt x="6282" y="3814"/>
                  </a:cubicBezTo>
                  <a:lnTo>
                    <a:pt x="4867" y="2303"/>
                  </a:lnTo>
                  <a:cubicBezTo>
                    <a:pt x="4839" y="2261"/>
                    <a:pt x="4784" y="2233"/>
                    <a:pt x="4729" y="2233"/>
                  </a:cubicBezTo>
                  <a:cubicBezTo>
                    <a:pt x="4687" y="2233"/>
                    <a:pt x="4632" y="2261"/>
                    <a:pt x="4604" y="2303"/>
                  </a:cubicBezTo>
                  <a:lnTo>
                    <a:pt x="3190" y="3814"/>
                  </a:lnTo>
                  <a:cubicBezTo>
                    <a:pt x="3134" y="3870"/>
                    <a:pt x="3120" y="3940"/>
                    <a:pt x="3148" y="4009"/>
                  </a:cubicBezTo>
                  <a:cubicBezTo>
                    <a:pt x="3175" y="4078"/>
                    <a:pt x="3245" y="4119"/>
                    <a:pt x="3314" y="4119"/>
                  </a:cubicBezTo>
                  <a:lnTo>
                    <a:pt x="3924" y="4119"/>
                  </a:lnTo>
                  <a:lnTo>
                    <a:pt x="3924" y="4813"/>
                  </a:lnTo>
                  <a:lnTo>
                    <a:pt x="1761" y="4813"/>
                  </a:lnTo>
                  <a:cubicBezTo>
                    <a:pt x="999" y="4813"/>
                    <a:pt x="374" y="4203"/>
                    <a:pt x="374" y="3440"/>
                  </a:cubicBezTo>
                  <a:cubicBezTo>
                    <a:pt x="374" y="3080"/>
                    <a:pt x="499" y="2747"/>
                    <a:pt x="749" y="2497"/>
                  </a:cubicBezTo>
                  <a:cubicBezTo>
                    <a:pt x="984" y="2233"/>
                    <a:pt x="1304" y="2081"/>
                    <a:pt x="1650" y="2054"/>
                  </a:cubicBezTo>
                  <a:cubicBezTo>
                    <a:pt x="1733" y="2054"/>
                    <a:pt x="1803" y="1984"/>
                    <a:pt x="1816" y="1915"/>
                  </a:cubicBezTo>
                  <a:cubicBezTo>
                    <a:pt x="1899" y="1554"/>
                    <a:pt x="2066" y="1235"/>
                    <a:pt x="2302" y="958"/>
                  </a:cubicBezTo>
                  <a:cubicBezTo>
                    <a:pt x="2537" y="695"/>
                    <a:pt x="2842" y="486"/>
                    <a:pt x="3175" y="362"/>
                  </a:cubicBezTo>
                  <a:cubicBezTo>
                    <a:pt x="3273" y="334"/>
                    <a:pt x="3328" y="223"/>
                    <a:pt x="3286" y="125"/>
                  </a:cubicBezTo>
                  <a:cubicBezTo>
                    <a:pt x="3254" y="49"/>
                    <a:pt x="3185" y="6"/>
                    <a:pt x="3109" y="6"/>
                  </a:cubicBezTo>
                  <a:cubicBezTo>
                    <a:pt x="3090" y="6"/>
                    <a:pt x="3071" y="9"/>
                    <a:pt x="3051" y="15"/>
                  </a:cubicBezTo>
                  <a:cubicBezTo>
                    <a:pt x="2663" y="153"/>
                    <a:pt x="2302" y="403"/>
                    <a:pt x="2025" y="722"/>
                  </a:cubicBezTo>
                  <a:cubicBezTo>
                    <a:pt x="1775" y="1000"/>
                    <a:pt x="1594" y="1333"/>
                    <a:pt x="1483" y="1706"/>
                  </a:cubicBezTo>
                  <a:cubicBezTo>
                    <a:pt x="1095" y="1762"/>
                    <a:pt x="749" y="1943"/>
                    <a:pt x="472" y="2233"/>
                  </a:cubicBezTo>
                  <a:cubicBezTo>
                    <a:pt x="167" y="2566"/>
                    <a:pt x="0" y="2982"/>
                    <a:pt x="0" y="3440"/>
                  </a:cubicBezTo>
                  <a:cubicBezTo>
                    <a:pt x="0" y="4397"/>
                    <a:pt x="790" y="5188"/>
                    <a:pt x="1761" y="5188"/>
                  </a:cubicBezTo>
                  <a:lnTo>
                    <a:pt x="3911" y="5188"/>
                  </a:lnTo>
                  <a:cubicBezTo>
                    <a:pt x="3841" y="5811"/>
                    <a:pt x="3301" y="6311"/>
                    <a:pt x="2648" y="6311"/>
                  </a:cubicBezTo>
                  <a:lnTo>
                    <a:pt x="1442" y="6311"/>
                  </a:lnTo>
                  <a:cubicBezTo>
                    <a:pt x="1331" y="6311"/>
                    <a:pt x="1248" y="6394"/>
                    <a:pt x="1248" y="6491"/>
                  </a:cubicBezTo>
                  <a:cubicBezTo>
                    <a:pt x="1248" y="6588"/>
                    <a:pt x="1331" y="6671"/>
                    <a:pt x="1442" y="6671"/>
                  </a:cubicBezTo>
                  <a:lnTo>
                    <a:pt x="2648" y="6671"/>
                  </a:lnTo>
                  <a:cubicBezTo>
                    <a:pt x="3550" y="6671"/>
                    <a:pt x="4299" y="5937"/>
                    <a:pt x="4299" y="5035"/>
                  </a:cubicBezTo>
                  <a:lnTo>
                    <a:pt x="4299" y="3940"/>
                  </a:lnTo>
                  <a:cubicBezTo>
                    <a:pt x="4299" y="3842"/>
                    <a:pt x="4216" y="3759"/>
                    <a:pt x="4105" y="3759"/>
                  </a:cubicBezTo>
                  <a:lnTo>
                    <a:pt x="3744" y="3759"/>
                  </a:lnTo>
                  <a:lnTo>
                    <a:pt x="4729" y="2692"/>
                  </a:lnTo>
                  <a:lnTo>
                    <a:pt x="5727" y="3759"/>
                  </a:lnTo>
                  <a:lnTo>
                    <a:pt x="5366" y="3759"/>
                  </a:lnTo>
                  <a:cubicBezTo>
                    <a:pt x="5255" y="3759"/>
                    <a:pt x="5172" y="3842"/>
                    <a:pt x="5172" y="3940"/>
                  </a:cubicBezTo>
                  <a:lnTo>
                    <a:pt x="5172" y="5035"/>
                  </a:lnTo>
                  <a:cubicBezTo>
                    <a:pt x="5172" y="5937"/>
                    <a:pt x="5921" y="6671"/>
                    <a:pt x="6823" y="6671"/>
                  </a:cubicBezTo>
                  <a:lnTo>
                    <a:pt x="7960" y="6671"/>
                  </a:lnTo>
                  <a:cubicBezTo>
                    <a:pt x="8057" y="6671"/>
                    <a:pt x="8140" y="6588"/>
                    <a:pt x="8140" y="6491"/>
                  </a:cubicBezTo>
                  <a:cubicBezTo>
                    <a:pt x="8140" y="6394"/>
                    <a:pt x="8057" y="6311"/>
                    <a:pt x="7960" y="6311"/>
                  </a:cubicBezTo>
                  <a:lnTo>
                    <a:pt x="6823" y="6311"/>
                  </a:lnTo>
                  <a:cubicBezTo>
                    <a:pt x="6171" y="6311"/>
                    <a:pt x="5630" y="5811"/>
                    <a:pt x="5561" y="5188"/>
                  </a:cubicBezTo>
                  <a:lnTo>
                    <a:pt x="8001" y="5188"/>
                  </a:lnTo>
                  <a:cubicBezTo>
                    <a:pt x="8820" y="5188"/>
                    <a:pt x="9471" y="4535"/>
                    <a:pt x="9471" y="3731"/>
                  </a:cubicBezTo>
                  <a:cubicBezTo>
                    <a:pt x="9471" y="2913"/>
                    <a:pt x="8820" y="2261"/>
                    <a:pt x="8001" y="2261"/>
                  </a:cubicBezTo>
                  <a:cubicBezTo>
                    <a:pt x="7669" y="1540"/>
                    <a:pt x="6920" y="1068"/>
                    <a:pt x="6130" y="1068"/>
                  </a:cubicBezTo>
                  <a:lnTo>
                    <a:pt x="6060" y="1068"/>
                  </a:lnTo>
                  <a:cubicBezTo>
                    <a:pt x="5769" y="584"/>
                    <a:pt x="5311" y="209"/>
                    <a:pt x="4771" y="15"/>
                  </a:cubicBezTo>
                  <a:cubicBezTo>
                    <a:pt x="4748" y="5"/>
                    <a:pt x="4726" y="1"/>
                    <a:pt x="4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4041001" y="3040861"/>
              <a:ext cx="328675" cy="59555"/>
            </a:xfrm>
            <a:custGeom>
              <a:avLst/>
              <a:gdLst/>
              <a:ahLst/>
              <a:cxnLst/>
              <a:rect l="l" t="t" r="r" b="b"/>
              <a:pathLst>
                <a:path w="6893" h="1249" extrusionOk="0">
                  <a:moveTo>
                    <a:pt x="3495" y="0"/>
                  </a:moveTo>
                  <a:cubicBezTo>
                    <a:pt x="3425" y="0"/>
                    <a:pt x="3370" y="28"/>
                    <a:pt x="3342" y="69"/>
                  </a:cubicBezTo>
                  <a:cubicBezTo>
                    <a:pt x="2954" y="583"/>
                    <a:pt x="2343" y="873"/>
                    <a:pt x="1720" y="873"/>
                  </a:cubicBezTo>
                  <a:lnTo>
                    <a:pt x="194" y="873"/>
                  </a:lnTo>
                  <a:cubicBezTo>
                    <a:pt x="83" y="873"/>
                    <a:pt x="0" y="957"/>
                    <a:pt x="0" y="1067"/>
                  </a:cubicBezTo>
                  <a:cubicBezTo>
                    <a:pt x="0" y="1165"/>
                    <a:pt x="83" y="1248"/>
                    <a:pt x="194" y="1248"/>
                  </a:cubicBezTo>
                  <a:lnTo>
                    <a:pt x="1720" y="1248"/>
                  </a:lnTo>
                  <a:cubicBezTo>
                    <a:pt x="2385" y="1248"/>
                    <a:pt x="3037" y="957"/>
                    <a:pt x="3481" y="472"/>
                  </a:cubicBezTo>
                  <a:cubicBezTo>
                    <a:pt x="3939" y="957"/>
                    <a:pt x="4590" y="1248"/>
                    <a:pt x="5256" y="1248"/>
                  </a:cubicBezTo>
                  <a:lnTo>
                    <a:pt x="6712" y="1248"/>
                  </a:lnTo>
                  <a:cubicBezTo>
                    <a:pt x="6809" y="1248"/>
                    <a:pt x="6892" y="1165"/>
                    <a:pt x="6892" y="1067"/>
                  </a:cubicBezTo>
                  <a:cubicBezTo>
                    <a:pt x="6892" y="957"/>
                    <a:pt x="6809" y="873"/>
                    <a:pt x="6712" y="873"/>
                  </a:cubicBezTo>
                  <a:lnTo>
                    <a:pt x="5256" y="873"/>
                  </a:lnTo>
                  <a:cubicBezTo>
                    <a:pt x="4632" y="873"/>
                    <a:pt x="4007" y="568"/>
                    <a:pt x="3634" y="69"/>
                  </a:cubicBezTo>
                  <a:cubicBezTo>
                    <a:pt x="3606" y="28"/>
                    <a:pt x="3550" y="0"/>
                    <a:pt x="3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4158016" y="2723432"/>
              <a:ext cx="19884" cy="17881"/>
            </a:xfrm>
            <a:custGeom>
              <a:avLst/>
              <a:gdLst/>
              <a:ahLst/>
              <a:cxnLst/>
              <a:rect l="l" t="t" r="r" b="b"/>
              <a:pathLst>
                <a:path w="417" h="375" extrusionOk="0">
                  <a:moveTo>
                    <a:pt x="208" y="0"/>
                  </a:moveTo>
                  <a:cubicBezTo>
                    <a:pt x="185" y="0"/>
                    <a:pt x="162" y="4"/>
                    <a:pt x="139" y="14"/>
                  </a:cubicBezTo>
                  <a:cubicBezTo>
                    <a:pt x="56" y="56"/>
                    <a:pt x="0" y="167"/>
                    <a:pt x="42" y="263"/>
                  </a:cubicBezTo>
                  <a:cubicBezTo>
                    <a:pt x="74" y="327"/>
                    <a:pt x="147" y="375"/>
                    <a:pt x="217" y="375"/>
                  </a:cubicBezTo>
                  <a:cubicBezTo>
                    <a:pt x="238" y="375"/>
                    <a:pt x="258" y="371"/>
                    <a:pt x="278" y="361"/>
                  </a:cubicBezTo>
                  <a:cubicBezTo>
                    <a:pt x="375" y="319"/>
                    <a:pt x="416" y="208"/>
                    <a:pt x="389" y="111"/>
                  </a:cubicBezTo>
                  <a:cubicBezTo>
                    <a:pt x="357" y="48"/>
                    <a:pt x="284"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5"/>
          <p:cNvGrpSpPr/>
          <p:nvPr/>
        </p:nvGrpSpPr>
        <p:grpSpPr>
          <a:xfrm>
            <a:off x="5320042" y="3471448"/>
            <a:ext cx="451029" cy="385615"/>
            <a:chOff x="4716105" y="2735973"/>
            <a:chExt cx="451029" cy="385615"/>
          </a:xfrm>
        </p:grpSpPr>
        <p:sp>
          <p:nvSpPr>
            <p:cNvPr id="646" name="Google Shape;646;p35"/>
            <p:cNvSpPr/>
            <p:nvPr/>
          </p:nvSpPr>
          <p:spPr>
            <a:xfrm>
              <a:off x="4716105" y="3021645"/>
              <a:ext cx="451029" cy="99943"/>
            </a:xfrm>
            <a:custGeom>
              <a:avLst/>
              <a:gdLst/>
              <a:ahLst/>
              <a:cxnLst/>
              <a:rect l="l" t="t" r="r" b="b"/>
              <a:pathLst>
                <a:path w="9459" h="2096" extrusionOk="0">
                  <a:moveTo>
                    <a:pt x="1041" y="0"/>
                  </a:moveTo>
                  <a:cubicBezTo>
                    <a:pt x="459" y="0"/>
                    <a:pt x="1" y="472"/>
                    <a:pt x="1" y="1041"/>
                  </a:cubicBezTo>
                  <a:cubicBezTo>
                    <a:pt x="1" y="1624"/>
                    <a:pt x="459" y="2095"/>
                    <a:pt x="1041" y="2095"/>
                  </a:cubicBezTo>
                  <a:lnTo>
                    <a:pt x="8419" y="2095"/>
                  </a:lnTo>
                  <a:cubicBezTo>
                    <a:pt x="9002" y="2095"/>
                    <a:pt x="9459" y="1624"/>
                    <a:pt x="9459" y="1041"/>
                  </a:cubicBezTo>
                  <a:cubicBezTo>
                    <a:pt x="9459" y="472"/>
                    <a:pt x="9002" y="0"/>
                    <a:pt x="8419" y="0"/>
                  </a:cubicBezTo>
                  <a:lnTo>
                    <a:pt x="5548" y="0"/>
                  </a:lnTo>
                  <a:cubicBezTo>
                    <a:pt x="5437" y="0"/>
                    <a:pt x="5354" y="84"/>
                    <a:pt x="5354" y="195"/>
                  </a:cubicBezTo>
                  <a:cubicBezTo>
                    <a:pt x="5354" y="292"/>
                    <a:pt x="5437" y="375"/>
                    <a:pt x="5548" y="375"/>
                  </a:cubicBezTo>
                  <a:lnTo>
                    <a:pt x="8419" y="375"/>
                  </a:lnTo>
                  <a:cubicBezTo>
                    <a:pt x="8793" y="375"/>
                    <a:pt x="9098" y="681"/>
                    <a:pt x="9098" y="1041"/>
                  </a:cubicBezTo>
                  <a:cubicBezTo>
                    <a:pt x="9098" y="1415"/>
                    <a:pt x="8793" y="1720"/>
                    <a:pt x="8419" y="1720"/>
                  </a:cubicBezTo>
                  <a:lnTo>
                    <a:pt x="1041" y="1720"/>
                  </a:lnTo>
                  <a:cubicBezTo>
                    <a:pt x="666" y="1720"/>
                    <a:pt x="361" y="1415"/>
                    <a:pt x="361" y="1041"/>
                  </a:cubicBezTo>
                  <a:cubicBezTo>
                    <a:pt x="361" y="681"/>
                    <a:pt x="666" y="375"/>
                    <a:pt x="1041" y="375"/>
                  </a:cubicBezTo>
                  <a:lnTo>
                    <a:pt x="3912" y="375"/>
                  </a:lnTo>
                  <a:cubicBezTo>
                    <a:pt x="4023" y="375"/>
                    <a:pt x="4106" y="292"/>
                    <a:pt x="4106" y="195"/>
                  </a:cubicBezTo>
                  <a:cubicBezTo>
                    <a:pt x="4106" y="84"/>
                    <a:pt x="4023"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4756493" y="3049397"/>
              <a:ext cx="371685" cy="44392"/>
            </a:xfrm>
            <a:custGeom>
              <a:avLst/>
              <a:gdLst/>
              <a:ahLst/>
              <a:cxnLst/>
              <a:rect l="l" t="t" r="r" b="b"/>
              <a:pathLst>
                <a:path w="7795" h="931" extrusionOk="0">
                  <a:moveTo>
                    <a:pt x="1193" y="1"/>
                  </a:moveTo>
                  <a:cubicBezTo>
                    <a:pt x="1095" y="1"/>
                    <a:pt x="1012" y="84"/>
                    <a:pt x="1012" y="182"/>
                  </a:cubicBezTo>
                  <a:lnTo>
                    <a:pt x="1012" y="278"/>
                  </a:lnTo>
                  <a:lnTo>
                    <a:pt x="194" y="278"/>
                  </a:lnTo>
                  <a:cubicBezTo>
                    <a:pt x="84" y="278"/>
                    <a:pt x="0" y="361"/>
                    <a:pt x="0" y="459"/>
                  </a:cubicBezTo>
                  <a:cubicBezTo>
                    <a:pt x="0" y="570"/>
                    <a:pt x="84" y="653"/>
                    <a:pt x="194" y="653"/>
                  </a:cubicBezTo>
                  <a:lnTo>
                    <a:pt x="1012" y="653"/>
                  </a:lnTo>
                  <a:lnTo>
                    <a:pt x="1012" y="750"/>
                  </a:lnTo>
                  <a:cubicBezTo>
                    <a:pt x="1012" y="847"/>
                    <a:pt x="1095" y="931"/>
                    <a:pt x="1193" y="931"/>
                  </a:cubicBezTo>
                  <a:cubicBezTo>
                    <a:pt x="1289" y="931"/>
                    <a:pt x="1373" y="847"/>
                    <a:pt x="1373" y="750"/>
                  </a:cubicBezTo>
                  <a:lnTo>
                    <a:pt x="1373" y="653"/>
                  </a:lnTo>
                  <a:lnTo>
                    <a:pt x="7613" y="653"/>
                  </a:lnTo>
                  <a:cubicBezTo>
                    <a:pt x="7711" y="653"/>
                    <a:pt x="7794" y="570"/>
                    <a:pt x="7794" y="459"/>
                  </a:cubicBezTo>
                  <a:cubicBezTo>
                    <a:pt x="7794" y="361"/>
                    <a:pt x="7711" y="278"/>
                    <a:pt x="7613" y="278"/>
                  </a:cubicBezTo>
                  <a:lnTo>
                    <a:pt x="1373" y="278"/>
                  </a:lnTo>
                  <a:lnTo>
                    <a:pt x="1373" y="182"/>
                  </a:lnTo>
                  <a:cubicBezTo>
                    <a:pt x="1373" y="84"/>
                    <a:pt x="1289" y="1"/>
                    <a:pt x="1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4716105" y="2735973"/>
              <a:ext cx="449074" cy="252670"/>
            </a:xfrm>
            <a:custGeom>
              <a:avLst/>
              <a:gdLst/>
              <a:ahLst/>
              <a:cxnLst/>
              <a:rect l="l" t="t" r="r" b="b"/>
              <a:pathLst>
                <a:path w="9418" h="5299" extrusionOk="0">
                  <a:moveTo>
                    <a:pt x="3884" y="361"/>
                  </a:moveTo>
                  <a:cubicBezTo>
                    <a:pt x="4675" y="361"/>
                    <a:pt x="5382" y="792"/>
                    <a:pt x="5770" y="1470"/>
                  </a:cubicBezTo>
                  <a:cubicBezTo>
                    <a:pt x="5798" y="1540"/>
                    <a:pt x="5868" y="1568"/>
                    <a:pt x="5951" y="1568"/>
                  </a:cubicBezTo>
                  <a:cubicBezTo>
                    <a:pt x="5992" y="1554"/>
                    <a:pt x="6047" y="1554"/>
                    <a:pt x="6089" y="1554"/>
                  </a:cubicBezTo>
                  <a:cubicBezTo>
                    <a:pt x="6783" y="1554"/>
                    <a:pt x="7421" y="1997"/>
                    <a:pt x="7670" y="2635"/>
                  </a:cubicBezTo>
                  <a:cubicBezTo>
                    <a:pt x="7698" y="2719"/>
                    <a:pt x="7781" y="2761"/>
                    <a:pt x="7864" y="2761"/>
                  </a:cubicBezTo>
                  <a:cubicBezTo>
                    <a:pt x="7892" y="2761"/>
                    <a:pt x="7933" y="2746"/>
                    <a:pt x="7961" y="2746"/>
                  </a:cubicBezTo>
                  <a:cubicBezTo>
                    <a:pt x="8558" y="2746"/>
                    <a:pt x="9057" y="3246"/>
                    <a:pt x="9057" y="3842"/>
                  </a:cubicBezTo>
                  <a:cubicBezTo>
                    <a:pt x="9057" y="4438"/>
                    <a:pt x="8558" y="4924"/>
                    <a:pt x="7961" y="4924"/>
                  </a:cubicBezTo>
                  <a:lnTo>
                    <a:pt x="1748" y="4924"/>
                  </a:lnTo>
                  <a:cubicBezTo>
                    <a:pt x="986" y="4924"/>
                    <a:pt x="361" y="4314"/>
                    <a:pt x="361" y="3551"/>
                  </a:cubicBezTo>
                  <a:cubicBezTo>
                    <a:pt x="361" y="3205"/>
                    <a:pt x="500" y="2872"/>
                    <a:pt x="736" y="2608"/>
                  </a:cubicBezTo>
                  <a:cubicBezTo>
                    <a:pt x="972" y="2358"/>
                    <a:pt x="1291" y="2206"/>
                    <a:pt x="1637" y="2178"/>
                  </a:cubicBezTo>
                  <a:cubicBezTo>
                    <a:pt x="1720" y="2164"/>
                    <a:pt x="1790" y="2108"/>
                    <a:pt x="1804" y="2025"/>
                  </a:cubicBezTo>
                  <a:cubicBezTo>
                    <a:pt x="2026" y="1069"/>
                    <a:pt x="2900" y="361"/>
                    <a:pt x="3884" y="361"/>
                  </a:cubicBezTo>
                  <a:close/>
                  <a:moveTo>
                    <a:pt x="3884" y="0"/>
                  </a:moveTo>
                  <a:cubicBezTo>
                    <a:pt x="2774" y="0"/>
                    <a:pt x="1776" y="749"/>
                    <a:pt x="1471" y="1818"/>
                  </a:cubicBezTo>
                  <a:cubicBezTo>
                    <a:pt x="1083" y="1887"/>
                    <a:pt x="736" y="2067"/>
                    <a:pt x="459" y="2358"/>
                  </a:cubicBezTo>
                  <a:cubicBezTo>
                    <a:pt x="167" y="2678"/>
                    <a:pt x="1" y="3107"/>
                    <a:pt x="1" y="3551"/>
                  </a:cubicBezTo>
                  <a:cubicBezTo>
                    <a:pt x="1" y="4508"/>
                    <a:pt x="777" y="5298"/>
                    <a:pt x="1748" y="5298"/>
                  </a:cubicBezTo>
                  <a:lnTo>
                    <a:pt x="7961" y="5298"/>
                  </a:lnTo>
                  <a:cubicBezTo>
                    <a:pt x="8765" y="5298"/>
                    <a:pt x="9418" y="4647"/>
                    <a:pt x="9418" y="3842"/>
                  </a:cubicBezTo>
                  <a:cubicBezTo>
                    <a:pt x="9418" y="3038"/>
                    <a:pt x="8765" y="2386"/>
                    <a:pt x="7961" y="2386"/>
                  </a:cubicBezTo>
                  <a:cubicBezTo>
                    <a:pt x="7754" y="2040"/>
                    <a:pt x="7545" y="1735"/>
                    <a:pt x="7199" y="1513"/>
                  </a:cubicBezTo>
                  <a:cubicBezTo>
                    <a:pt x="6870" y="1303"/>
                    <a:pt x="6480" y="1192"/>
                    <a:pt x="6099" y="1192"/>
                  </a:cubicBezTo>
                  <a:cubicBezTo>
                    <a:pt x="6077" y="1192"/>
                    <a:pt x="6055" y="1192"/>
                    <a:pt x="6034" y="1193"/>
                  </a:cubicBezTo>
                  <a:cubicBezTo>
                    <a:pt x="5576" y="444"/>
                    <a:pt x="4758" y="0"/>
                    <a:pt x="3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4797501" y="2871537"/>
              <a:ext cx="19884" cy="17643"/>
            </a:xfrm>
            <a:custGeom>
              <a:avLst/>
              <a:gdLst/>
              <a:ahLst/>
              <a:cxnLst/>
              <a:rect l="l" t="t" r="r" b="b"/>
              <a:pathLst>
                <a:path w="417" h="370" extrusionOk="0">
                  <a:moveTo>
                    <a:pt x="200" y="0"/>
                  </a:moveTo>
                  <a:cubicBezTo>
                    <a:pt x="179" y="0"/>
                    <a:pt x="158" y="5"/>
                    <a:pt x="139" y="14"/>
                  </a:cubicBezTo>
                  <a:cubicBezTo>
                    <a:pt x="41" y="56"/>
                    <a:pt x="0" y="167"/>
                    <a:pt x="28" y="251"/>
                  </a:cubicBezTo>
                  <a:cubicBezTo>
                    <a:pt x="61" y="328"/>
                    <a:pt x="138" y="370"/>
                    <a:pt x="217" y="370"/>
                  </a:cubicBezTo>
                  <a:cubicBezTo>
                    <a:pt x="237" y="370"/>
                    <a:pt x="258" y="367"/>
                    <a:pt x="277" y="362"/>
                  </a:cubicBezTo>
                  <a:cubicBezTo>
                    <a:pt x="361" y="319"/>
                    <a:pt x="416" y="208"/>
                    <a:pt x="374" y="112"/>
                  </a:cubicBezTo>
                  <a:cubicBezTo>
                    <a:pt x="342" y="48"/>
                    <a:pt x="270"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4864258" y="2858949"/>
              <a:ext cx="17929" cy="43057"/>
            </a:xfrm>
            <a:custGeom>
              <a:avLst/>
              <a:gdLst/>
              <a:ahLst/>
              <a:cxnLst/>
              <a:rect l="l" t="t" r="r" b="b"/>
              <a:pathLst>
                <a:path w="376" h="903" extrusionOk="0">
                  <a:moveTo>
                    <a:pt x="194" y="1"/>
                  </a:moveTo>
                  <a:cubicBezTo>
                    <a:pt x="83" y="1"/>
                    <a:pt x="0" y="84"/>
                    <a:pt x="0" y="182"/>
                  </a:cubicBezTo>
                  <a:lnTo>
                    <a:pt x="0" y="709"/>
                  </a:lnTo>
                  <a:cubicBezTo>
                    <a:pt x="0" y="820"/>
                    <a:pt x="83" y="903"/>
                    <a:pt x="194" y="903"/>
                  </a:cubicBezTo>
                  <a:cubicBezTo>
                    <a:pt x="292" y="903"/>
                    <a:pt x="375" y="820"/>
                    <a:pt x="375" y="709"/>
                  </a:cubicBezTo>
                  <a:lnTo>
                    <a:pt x="375" y="182"/>
                  </a:lnTo>
                  <a:cubicBezTo>
                    <a:pt x="375" y="84"/>
                    <a:pt x="292"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4831165" y="2839112"/>
              <a:ext cx="17929" cy="82729"/>
            </a:xfrm>
            <a:custGeom>
              <a:avLst/>
              <a:gdLst/>
              <a:ahLst/>
              <a:cxnLst/>
              <a:rect l="l" t="t" r="r" b="b"/>
              <a:pathLst>
                <a:path w="376" h="1735" extrusionOk="0">
                  <a:moveTo>
                    <a:pt x="195" y="1"/>
                  </a:moveTo>
                  <a:cubicBezTo>
                    <a:pt x="84" y="1"/>
                    <a:pt x="1" y="84"/>
                    <a:pt x="1" y="182"/>
                  </a:cubicBezTo>
                  <a:lnTo>
                    <a:pt x="1" y="1554"/>
                  </a:lnTo>
                  <a:cubicBezTo>
                    <a:pt x="1" y="1652"/>
                    <a:pt x="84" y="1735"/>
                    <a:pt x="195" y="1735"/>
                  </a:cubicBezTo>
                  <a:cubicBezTo>
                    <a:pt x="293" y="1735"/>
                    <a:pt x="376" y="1652"/>
                    <a:pt x="376" y="1554"/>
                  </a:cubicBezTo>
                  <a:lnTo>
                    <a:pt x="376" y="182"/>
                  </a:lnTo>
                  <a:cubicBezTo>
                    <a:pt x="376" y="84"/>
                    <a:pt x="293" y="1"/>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4897303" y="2812028"/>
              <a:ext cx="17929" cy="136896"/>
            </a:xfrm>
            <a:custGeom>
              <a:avLst/>
              <a:gdLst/>
              <a:ahLst/>
              <a:cxnLst/>
              <a:rect l="l" t="t" r="r" b="b"/>
              <a:pathLst>
                <a:path w="376" h="2871" extrusionOk="0">
                  <a:moveTo>
                    <a:pt x="181" y="1"/>
                  </a:moveTo>
                  <a:cubicBezTo>
                    <a:pt x="84" y="1"/>
                    <a:pt x="1" y="84"/>
                    <a:pt x="1" y="181"/>
                  </a:cubicBezTo>
                  <a:lnTo>
                    <a:pt x="1" y="2691"/>
                  </a:lnTo>
                  <a:cubicBezTo>
                    <a:pt x="1" y="2788"/>
                    <a:pt x="84" y="2871"/>
                    <a:pt x="181" y="2871"/>
                  </a:cubicBezTo>
                  <a:cubicBezTo>
                    <a:pt x="292" y="2871"/>
                    <a:pt x="376" y="2788"/>
                    <a:pt x="376" y="2691"/>
                  </a:cubicBezTo>
                  <a:lnTo>
                    <a:pt x="376" y="181"/>
                  </a:lnTo>
                  <a:cubicBezTo>
                    <a:pt x="376" y="84"/>
                    <a:pt x="29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4930395" y="2847075"/>
              <a:ext cx="17881" cy="66183"/>
            </a:xfrm>
            <a:custGeom>
              <a:avLst/>
              <a:gdLst/>
              <a:ahLst/>
              <a:cxnLst/>
              <a:rect l="l" t="t" r="r" b="b"/>
              <a:pathLst>
                <a:path w="375" h="1388" extrusionOk="0">
                  <a:moveTo>
                    <a:pt x="181" y="0"/>
                  </a:moveTo>
                  <a:cubicBezTo>
                    <a:pt x="83" y="0"/>
                    <a:pt x="0" y="84"/>
                    <a:pt x="0" y="194"/>
                  </a:cubicBezTo>
                  <a:lnTo>
                    <a:pt x="0" y="1207"/>
                  </a:lnTo>
                  <a:cubicBezTo>
                    <a:pt x="0" y="1304"/>
                    <a:pt x="83" y="1387"/>
                    <a:pt x="181" y="1387"/>
                  </a:cubicBezTo>
                  <a:cubicBezTo>
                    <a:pt x="292" y="1387"/>
                    <a:pt x="375" y="1304"/>
                    <a:pt x="375" y="1207"/>
                  </a:cubicBezTo>
                  <a:lnTo>
                    <a:pt x="375" y="194"/>
                  </a:lnTo>
                  <a:cubicBezTo>
                    <a:pt x="375" y="84"/>
                    <a:pt x="292" y="0"/>
                    <a:pt x="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5028242" y="2871775"/>
              <a:ext cx="20694" cy="17166"/>
            </a:xfrm>
            <a:custGeom>
              <a:avLst/>
              <a:gdLst/>
              <a:ahLst/>
              <a:cxnLst/>
              <a:rect l="l" t="t" r="r" b="b"/>
              <a:pathLst>
                <a:path w="434" h="360" extrusionOk="0">
                  <a:moveTo>
                    <a:pt x="210" y="0"/>
                  </a:moveTo>
                  <a:cubicBezTo>
                    <a:pt x="182" y="0"/>
                    <a:pt x="153" y="7"/>
                    <a:pt x="126" y="24"/>
                  </a:cubicBezTo>
                  <a:cubicBezTo>
                    <a:pt x="43" y="65"/>
                    <a:pt x="0" y="162"/>
                    <a:pt x="43" y="246"/>
                  </a:cubicBezTo>
                  <a:cubicBezTo>
                    <a:pt x="70" y="322"/>
                    <a:pt x="140" y="360"/>
                    <a:pt x="211" y="360"/>
                  </a:cubicBezTo>
                  <a:cubicBezTo>
                    <a:pt x="282" y="360"/>
                    <a:pt x="354" y="322"/>
                    <a:pt x="389" y="246"/>
                  </a:cubicBezTo>
                  <a:cubicBezTo>
                    <a:pt x="433" y="122"/>
                    <a:pt x="326"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4963440" y="2864957"/>
              <a:ext cx="17929" cy="30469"/>
            </a:xfrm>
            <a:custGeom>
              <a:avLst/>
              <a:gdLst/>
              <a:ahLst/>
              <a:cxnLst/>
              <a:rect l="l" t="t" r="r" b="b"/>
              <a:pathLst>
                <a:path w="376" h="639" extrusionOk="0">
                  <a:moveTo>
                    <a:pt x="181" y="0"/>
                  </a:moveTo>
                  <a:cubicBezTo>
                    <a:pt x="84" y="0"/>
                    <a:pt x="0" y="83"/>
                    <a:pt x="0" y="194"/>
                  </a:cubicBezTo>
                  <a:lnTo>
                    <a:pt x="0" y="444"/>
                  </a:lnTo>
                  <a:cubicBezTo>
                    <a:pt x="0" y="555"/>
                    <a:pt x="84" y="638"/>
                    <a:pt x="181" y="638"/>
                  </a:cubicBezTo>
                  <a:cubicBezTo>
                    <a:pt x="292" y="638"/>
                    <a:pt x="375" y="555"/>
                    <a:pt x="375" y="444"/>
                  </a:cubicBezTo>
                  <a:lnTo>
                    <a:pt x="375" y="194"/>
                  </a:lnTo>
                  <a:cubicBezTo>
                    <a:pt x="375" y="83"/>
                    <a:pt x="292" y="0"/>
                    <a:pt x="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4996484" y="2845120"/>
              <a:ext cx="17929" cy="71428"/>
            </a:xfrm>
            <a:custGeom>
              <a:avLst/>
              <a:gdLst/>
              <a:ahLst/>
              <a:cxnLst/>
              <a:rect l="l" t="t" r="r" b="b"/>
              <a:pathLst>
                <a:path w="376" h="1498" extrusionOk="0">
                  <a:moveTo>
                    <a:pt x="182" y="0"/>
                  </a:moveTo>
                  <a:cubicBezTo>
                    <a:pt x="84" y="0"/>
                    <a:pt x="1" y="83"/>
                    <a:pt x="1" y="180"/>
                  </a:cubicBezTo>
                  <a:lnTo>
                    <a:pt x="1" y="1317"/>
                  </a:lnTo>
                  <a:cubicBezTo>
                    <a:pt x="1" y="1415"/>
                    <a:pt x="84" y="1498"/>
                    <a:pt x="182" y="1498"/>
                  </a:cubicBezTo>
                  <a:cubicBezTo>
                    <a:pt x="293" y="1498"/>
                    <a:pt x="376" y="1415"/>
                    <a:pt x="376" y="1317"/>
                  </a:cubicBezTo>
                  <a:lnTo>
                    <a:pt x="376" y="180"/>
                  </a:lnTo>
                  <a:cubicBezTo>
                    <a:pt x="376" y="83"/>
                    <a:pt x="293"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4931682" y="3022074"/>
              <a:ext cx="19884" cy="17547"/>
            </a:xfrm>
            <a:custGeom>
              <a:avLst/>
              <a:gdLst/>
              <a:ahLst/>
              <a:cxnLst/>
              <a:rect l="l" t="t" r="r" b="b"/>
              <a:pathLst>
                <a:path w="417" h="368" extrusionOk="0">
                  <a:moveTo>
                    <a:pt x="220" y="0"/>
                  </a:moveTo>
                  <a:cubicBezTo>
                    <a:pt x="183" y="0"/>
                    <a:pt x="145" y="11"/>
                    <a:pt x="112" y="34"/>
                  </a:cubicBezTo>
                  <a:cubicBezTo>
                    <a:pt x="28" y="89"/>
                    <a:pt x="1" y="200"/>
                    <a:pt x="56" y="283"/>
                  </a:cubicBezTo>
                  <a:cubicBezTo>
                    <a:pt x="92" y="337"/>
                    <a:pt x="151" y="368"/>
                    <a:pt x="211" y="368"/>
                  </a:cubicBezTo>
                  <a:cubicBezTo>
                    <a:pt x="243" y="368"/>
                    <a:pt x="276" y="358"/>
                    <a:pt x="306" y="339"/>
                  </a:cubicBezTo>
                  <a:cubicBezTo>
                    <a:pt x="389" y="283"/>
                    <a:pt x="417" y="158"/>
                    <a:pt x="361" y="75"/>
                  </a:cubicBezTo>
                  <a:cubicBezTo>
                    <a:pt x="328" y="25"/>
                    <a:pt x="275"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35"/>
          <p:cNvGrpSpPr/>
          <p:nvPr/>
        </p:nvGrpSpPr>
        <p:grpSpPr>
          <a:xfrm>
            <a:off x="5319062" y="1788221"/>
            <a:ext cx="452984" cy="451792"/>
            <a:chOff x="3985449" y="1953008"/>
            <a:chExt cx="452984" cy="451792"/>
          </a:xfrm>
        </p:grpSpPr>
        <p:sp>
          <p:nvSpPr>
            <p:cNvPr id="659" name="Google Shape;659;p35"/>
            <p:cNvSpPr/>
            <p:nvPr/>
          </p:nvSpPr>
          <p:spPr>
            <a:xfrm>
              <a:off x="3985449" y="1953008"/>
              <a:ext cx="452984" cy="451792"/>
            </a:xfrm>
            <a:custGeom>
              <a:avLst/>
              <a:gdLst/>
              <a:ahLst/>
              <a:cxnLst/>
              <a:rect l="l" t="t" r="r" b="b"/>
              <a:pathLst>
                <a:path w="9500" h="9475" extrusionOk="0">
                  <a:moveTo>
                    <a:pt x="5172" y="2275"/>
                  </a:moveTo>
                  <a:cubicBezTo>
                    <a:pt x="5270" y="2275"/>
                    <a:pt x="5353" y="2358"/>
                    <a:pt x="5353" y="2469"/>
                  </a:cubicBezTo>
                  <a:cubicBezTo>
                    <a:pt x="5353" y="2552"/>
                    <a:pt x="5283" y="2636"/>
                    <a:pt x="5187" y="2650"/>
                  </a:cubicBezTo>
                  <a:lnTo>
                    <a:pt x="888" y="2650"/>
                  </a:lnTo>
                  <a:cubicBezTo>
                    <a:pt x="805" y="2636"/>
                    <a:pt x="735" y="2552"/>
                    <a:pt x="735" y="2469"/>
                  </a:cubicBezTo>
                  <a:cubicBezTo>
                    <a:pt x="735" y="2358"/>
                    <a:pt x="818" y="2275"/>
                    <a:pt x="916" y="2275"/>
                  </a:cubicBezTo>
                  <a:close/>
                  <a:moveTo>
                    <a:pt x="4978" y="3024"/>
                  </a:moveTo>
                  <a:lnTo>
                    <a:pt x="4729" y="3912"/>
                  </a:lnTo>
                  <a:lnTo>
                    <a:pt x="1359" y="3912"/>
                  </a:lnTo>
                  <a:lnTo>
                    <a:pt x="1095" y="3024"/>
                  </a:lnTo>
                  <a:close/>
                  <a:moveTo>
                    <a:pt x="5437" y="4287"/>
                  </a:moveTo>
                  <a:cubicBezTo>
                    <a:pt x="5589" y="4287"/>
                    <a:pt x="5714" y="4411"/>
                    <a:pt x="5714" y="4564"/>
                  </a:cubicBezTo>
                  <a:lnTo>
                    <a:pt x="5714" y="5119"/>
                  </a:lnTo>
                  <a:lnTo>
                    <a:pt x="5672" y="5119"/>
                  </a:lnTo>
                  <a:cubicBezTo>
                    <a:pt x="5653" y="5113"/>
                    <a:pt x="5635" y="5110"/>
                    <a:pt x="5617" y="5110"/>
                  </a:cubicBezTo>
                  <a:cubicBezTo>
                    <a:pt x="5502" y="5110"/>
                    <a:pt x="5413" y="5220"/>
                    <a:pt x="5437" y="5340"/>
                  </a:cubicBezTo>
                  <a:lnTo>
                    <a:pt x="5658" y="6241"/>
                  </a:lnTo>
                  <a:cubicBezTo>
                    <a:pt x="5589" y="6408"/>
                    <a:pt x="5533" y="6589"/>
                    <a:pt x="5505" y="6768"/>
                  </a:cubicBezTo>
                  <a:cubicBezTo>
                    <a:pt x="5478" y="6768"/>
                    <a:pt x="5450" y="6783"/>
                    <a:pt x="5437" y="6783"/>
                  </a:cubicBezTo>
                  <a:lnTo>
                    <a:pt x="652" y="6783"/>
                  </a:lnTo>
                  <a:cubicBezTo>
                    <a:pt x="500" y="6783"/>
                    <a:pt x="374" y="6644"/>
                    <a:pt x="374" y="6491"/>
                  </a:cubicBezTo>
                  <a:lnTo>
                    <a:pt x="374" y="4564"/>
                  </a:lnTo>
                  <a:cubicBezTo>
                    <a:pt x="374" y="4411"/>
                    <a:pt x="500" y="4287"/>
                    <a:pt x="652" y="4287"/>
                  </a:cubicBezTo>
                  <a:close/>
                  <a:moveTo>
                    <a:pt x="7387" y="5516"/>
                  </a:moveTo>
                  <a:cubicBezTo>
                    <a:pt x="7790" y="5516"/>
                    <a:pt x="8184" y="5670"/>
                    <a:pt x="8487" y="5964"/>
                  </a:cubicBezTo>
                  <a:cubicBezTo>
                    <a:pt x="9083" y="6574"/>
                    <a:pt x="9083" y="7559"/>
                    <a:pt x="8487" y="8155"/>
                  </a:cubicBezTo>
                  <a:cubicBezTo>
                    <a:pt x="8182" y="8460"/>
                    <a:pt x="7787" y="8613"/>
                    <a:pt x="7392" y="8613"/>
                  </a:cubicBezTo>
                  <a:cubicBezTo>
                    <a:pt x="6997" y="8613"/>
                    <a:pt x="6601" y="8460"/>
                    <a:pt x="6296" y="8155"/>
                  </a:cubicBezTo>
                  <a:cubicBezTo>
                    <a:pt x="5894" y="7754"/>
                    <a:pt x="5755" y="7171"/>
                    <a:pt x="5908" y="6630"/>
                  </a:cubicBezTo>
                  <a:cubicBezTo>
                    <a:pt x="5936" y="6533"/>
                    <a:pt x="5977" y="6436"/>
                    <a:pt x="6019" y="6352"/>
                  </a:cubicBezTo>
                  <a:cubicBezTo>
                    <a:pt x="6047" y="6311"/>
                    <a:pt x="6047" y="6256"/>
                    <a:pt x="6032" y="6214"/>
                  </a:cubicBezTo>
                  <a:lnTo>
                    <a:pt x="5880" y="5548"/>
                  </a:lnTo>
                  <a:lnTo>
                    <a:pt x="6546" y="5714"/>
                  </a:lnTo>
                  <a:cubicBezTo>
                    <a:pt x="6587" y="5714"/>
                    <a:pt x="6629" y="5714"/>
                    <a:pt x="6670" y="5687"/>
                  </a:cubicBezTo>
                  <a:cubicBezTo>
                    <a:pt x="6900" y="5572"/>
                    <a:pt x="7145" y="5516"/>
                    <a:pt x="7387" y="5516"/>
                  </a:cubicBezTo>
                  <a:close/>
                  <a:moveTo>
                    <a:pt x="1872" y="1"/>
                  </a:moveTo>
                  <a:cubicBezTo>
                    <a:pt x="1511" y="1"/>
                    <a:pt x="1193" y="250"/>
                    <a:pt x="1095" y="598"/>
                  </a:cubicBezTo>
                  <a:lnTo>
                    <a:pt x="707" y="1957"/>
                  </a:lnTo>
                  <a:cubicBezTo>
                    <a:pt x="500" y="2040"/>
                    <a:pt x="361" y="2234"/>
                    <a:pt x="361" y="2469"/>
                  </a:cubicBezTo>
                  <a:cubicBezTo>
                    <a:pt x="361" y="2691"/>
                    <a:pt x="500" y="2900"/>
                    <a:pt x="707" y="2983"/>
                  </a:cubicBezTo>
                  <a:lnTo>
                    <a:pt x="971" y="3912"/>
                  </a:lnTo>
                  <a:lnTo>
                    <a:pt x="652" y="3912"/>
                  </a:lnTo>
                  <a:cubicBezTo>
                    <a:pt x="291" y="3912"/>
                    <a:pt x="0" y="4203"/>
                    <a:pt x="0" y="4564"/>
                  </a:cubicBezTo>
                  <a:lnTo>
                    <a:pt x="0" y="6491"/>
                  </a:lnTo>
                  <a:cubicBezTo>
                    <a:pt x="0" y="6852"/>
                    <a:pt x="291" y="7143"/>
                    <a:pt x="652" y="7143"/>
                  </a:cubicBezTo>
                  <a:lnTo>
                    <a:pt x="1206" y="7143"/>
                  </a:lnTo>
                  <a:lnTo>
                    <a:pt x="1511" y="9320"/>
                  </a:lnTo>
                  <a:cubicBezTo>
                    <a:pt x="1525" y="9410"/>
                    <a:pt x="1596" y="9475"/>
                    <a:pt x="1693" y="9475"/>
                  </a:cubicBezTo>
                  <a:cubicBezTo>
                    <a:pt x="1702" y="9475"/>
                    <a:pt x="1711" y="9474"/>
                    <a:pt x="1720" y="9473"/>
                  </a:cubicBezTo>
                  <a:cubicBezTo>
                    <a:pt x="1816" y="9459"/>
                    <a:pt x="1886" y="9362"/>
                    <a:pt x="1872" y="9265"/>
                  </a:cubicBezTo>
                  <a:lnTo>
                    <a:pt x="1581" y="7143"/>
                  </a:lnTo>
                  <a:lnTo>
                    <a:pt x="4507" y="7143"/>
                  </a:lnTo>
                  <a:lnTo>
                    <a:pt x="4202" y="9265"/>
                  </a:lnTo>
                  <a:cubicBezTo>
                    <a:pt x="4188" y="9362"/>
                    <a:pt x="4272" y="9459"/>
                    <a:pt x="4368" y="9473"/>
                  </a:cubicBezTo>
                  <a:lnTo>
                    <a:pt x="4396" y="9473"/>
                  </a:lnTo>
                  <a:cubicBezTo>
                    <a:pt x="4479" y="9473"/>
                    <a:pt x="4562" y="9403"/>
                    <a:pt x="4577" y="9320"/>
                  </a:cubicBezTo>
                  <a:lnTo>
                    <a:pt x="4882" y="7143"/>
                  </a:lnTo>
                  <a:lnTo>
                    <a:pt x="5478" y="7143"/>
                  </a:lnTo>
                  <a:cubicBezTo>
                    <a:pt x="5478" y="7212"/>
                    <a:pt x="5492" y="7268"/>
                    <a:pt x="5492" y="7337"/>
                  </a:cubicBezTo>
                  <a:cubicBezTo>
                    <a:pt x="5561" y="7754"/>
                    <a:pt x="5742" y="8127"/>
                    <a:pt x="6032" y="8419"/>
                  </a:cubicBezTo>
                  <a:cubicBezTo>
                    <a:pt x="6407" y="8793"/>
                    <a:pt x="6907" y="8974"/>
                    <a:pt x="7391" y="8974"/>
                  </a:cubicBezTo>
                  <a:cubicBezTo>
                    <a:pt x="7877" y="8974"/>
                    <a:pt x="8377" y="8793"/>
                    <a:pt x="8750" y="8419"/>
                  </a:cubicBezTo>
                  <a:cubicBezTo>
                    <a:pt x="9499" y="7670"/>
                    <a:pt x="9499" y="6450"/>
                    <a:pt x="8750" y="5714"/>
                  </a:cubicBezTo>
                  <a:cubicBezTo>
                    <a:pt x="8445" y="5409"/>
                    <a:pt x="8085" y="5230"/>
                    <a:pt x="7669" y="5174"/>
                  </a:cubicBezTo>
                  <a:cubicBezTo>
                    <a:pt x="7575" y="5160"/>
                    <a:pt x="7481" y="5153"/>
                    <a:pt x="7387" y="5153"/>
                  </a:cubicBezTo>
                  <a:cubicBezTo>
                    <a:pt x="7104" y="5153"/>
                    <a:pt x="6823" y="5216"/>
                    <a:pt x="6574" y="5340"/>
                  </a:cubicBezTo>
                  <a:lnTo>
                    <a:pt x="6088" y="5215"/>
                  </a:lnTo>
                  <a:lnTo>
                    <a:pt x="6088" y="4564"/>
                  </a:lnTo>
                  <a:cubicBezTo>
                    <a:pt x="6088" y="4203"/>
                    <a:pt x="5783" y="3912"/>
                    <a:pt x="5437" y="3912"/>
                  </a:cubicBezTo>
                  <a:lnTo>
                    <a:pt x="5117" y="3912"/>
                  </a:lnTo>
                  <a:lnTo>
                    <a:pt x="5381" y="2983"/>
                  </a:lnTo>
                  <a:cubicBezTo>
                    <a:pt x="5575" y="2900"/>
                    <a:pt x="5727" y="2691"/>
                    <a:pt x="5727" y="2469"/>
                  </a:cubicBezTo>
                  <a:cubicBezTo>
                    <a:pt x="5727" y="2234"/>
                    <a:pt x="5575" y="2040"/>
                    <a:pt x="5381" y="1957"/>
                  </a:cubicBezTo>
                  <a:lnTo>
                    <a:pt x="4993" y="598"/>
                  </a:lnTo>
                  <a:cubicBezTo>
                    <a:pt x="4895" y="250"/>
                    <a:pt x="4577" y="1"/>
                    <a:pt x="4202" y="1"/>
                  </a:cubicBezTo>
                  <a:lnTo>
                    <a:pt x="3856" y="1"/>
                  </a:lnTo>
                  <a:cubicBezTo>
                    <a:pt x="3745" y="1"/>
                    <a:pt x="3661" y="84"/>
                    <a:pt x="3661" y="195"/>
                  </a:cubicBezTo>
                  <a:cubicBezTo>
                    <a:pt x="3661" y="293"/>
                    <a:pt x="3745" y="376"/>
                    <a:pt x="3856" y="376"/>
                  </a:cubicBezTo>
                  <a:lnTo>
                    <a:pt x="4202" y="376"/>
                  </a:lnTo>
                  <a:cubicBezTo>
                    <a:pt x="4410" y="376"/>
                    <a:pt x="4577" y="514"/>
                    <a:pt x="4632" y="694"/>
                  </a:cubicBezTo>
                  <a:lnTo>
                    <a:pt x="4978" y="1915"/>
                  </a:lnTo>
                  <a:lnTo>
                    <a:pt x="1095" y="1915"/>
                  </a:lnTo>
                  <a:lnTo>
                    <a:pt x="1443" y="694"/>
                  </a:lnTo>
                  <a:cubicBezTo>
                    <a:pt x="1498" y="514"/>
                    <a:pt x="1678" y="376"/>
                    <a:pt x="1872" y="376"/>
                  </a:cubicBezTo>
                  <a:lnTo>
                    <a:pt x="2219" y="376"/>
                  </a:lnTo>
                  <a:cubicBezTo>
                    <a:pt x="2330" y="376"/>
                    <a:pt x="2413" y="293"/>
                    <a:pt x="2413" y="195"/>
                  </a:cubicBezTo>
                  <a:cubicBezTo>
                    <a:pt x="2413" y="84"/>
                    <a:pt x="2330" y="1"/>
                    <a:pt x="2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4028412" y="2177216"/>
              <a:ext cx="38384" cy="76769"/>
            </a:xfrm>
            <a:custGeom>
              <a:avLst/>
              <a:gdLst/>
              <a:ahLst/>
              <a:cxnLst/>
              <a:rect l="l" t="t" r="r" b="b"/>
              <a:pathLst>
                <a:path w="805" h="1610" extrusionOk="0">
                  <a:moveTo>
                    <a:pt x="181" y="1"/>
                  </a:moveTo>
                  <a:cubicBezTo>
                    <a:pt x="83" y="1"/>
                    <a:pt x="0" y="84"/>
                    <a:pt x="0" y="180"/>
                  </a:cubicBezTo>
                  <a:lnTo>
                    <a:pt x="0" y="1428"/>
                  </a:lnTo>
                  <a:cubicBezTo>
                    <a:pt x="0" y="1512"/>
                    <a:pt x="70" y="1595"/>
                    <a:pt x="153" y="1609"/>
                  </a:cubicBezTo>
                  <a:lnTo>
                    <a:pt x="625" y="1609"/>
                  </a:lnTo>
                  <a:cubicBezTo>
                    <a:pt x="721" y="1609"/>
                    <a:pt x="805" y="1526"/>
                    <a:pt x="805" y="1415"/>
                  </a:cubicBezTo>
                  <a:cubicBezTo>
                    <a:pt x="805" y="1317"/>
                    <a:pt x="721" y="1234"/>
                    <a:pt x="625" y="1234"/>
                  </a:cubicBezTo>
                  <a:lnTo>
                    <a:pt x="375" y="1234"/>
                  </a:lnTo>
                  <a:lnTo>
                    <a:pt x="375" y="180"/>
                  </a:lnTo>
                  <a:cubicBezTo>
                    <a:pt x="375" y="84"/>
                    <a:pt x="29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4082629" y="2177216"/>
              <a:ext cx="17929" cy="76769"/>
            </a:xfrm>
            <a:custGeom>
              <a:avLst/>
              <a:gdLst/>
              <a:ahLst/>
              <a:cxnLst/>
              <a:rect l="l" t="t" r="r" b="b"/>
              <a:pathLst>
                <a:path w="376" h="1610" extrusionOk="0">
                  <a:moveTo>
                    <a:pt x="194" y="1"/>
                  </a:moveTo>
                  <a:cubicBezTo>
                    <a:pt x="84" y="1"/>
                    <a:pt x="0" y="84"/>
                    <a:pt x="0" y="180"/>
                  </a:cubicBezTo>
                  <a:lnTo>
                    <a:pt x="0" y="1428"/>
                  </a:lnTo>
                  <a:cubicBezTo>
                    <a:pt x="0" y="1526"/>
                    <a:pt x="84" y="1609"/>
                    <a:pt x="194" y="1609"/>
                  </a:cubicBezTo>
                  <a:cubicBezTo>
                    <a:pt x="292" y="1609"/>
                    <a:pt x="375" y="1526"/>
                    <a:pt x="375" y="1428"/>
                  </a:cubicBezTo>
                  <a:lnTo>
                    <a:pt x="375" y="180"/>
                  </a:lnTo>
                  <a:cubicBezTo>
                    <a:pt x="375" y="84"/>
                    <a:pt x="292"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4192396" y="2177836"/>
              <a:ext cx="42342" cy="76149"/>
            </a:xfrm>
            <a:custGeom>
              <a:avLst/>
              <a:gdLst/>
              <a:ahLst/>
              <a:cxnLst/>
              <a:rect l="l" t="t" r="r" b="b"/>
              <a:pathLst>
                <a:path w="888" h="1597" extrusionOk="0">
                  <a:moveTo>
                    <a:pt x="195" y="1"/>
                  </a:moveTo>
                  <a:cubicBezTo>
                    <a:pt x="84" y="1"/>
                    <a:pt x="0" y="84"/>
                    <a:pt x="0" y="182"/>
                  </a:cubicBezTo>
                  <a:lnTo>
                    <a:pt x="0" y="1415"/>
                  </a:lnTo>
                  <a:cubicBezTo>
                    <a:pt x="0" y="1513"/>
                    <a:pt x="84" y="1596"/>
                    <a:pt x="195" y="1596"/>
                  </a:cubicBezTo>
                  <a:lnTo>
                    <a:pt x="708" y="1596"/>
                  </a:lnTo>
                  <a:cubicBezTo>
                    <a:pt x="805" y="1596"/>
                    <a:pt x="888" y="1513"/>
                    <a:pt x="888" y="1415"/>
                  </a:cubicBezTo>
                  <a:cubicBezTo>
                    <a:pt x="888" y="1304"/>
                    <a:pt x="805" y="1221"/>
                    <a:pt x="708" y="1221"/>
                  </a:cubicBezTo>
                  <a:lnTo>
                    <a:pt x="375" y="1221"/>
                  </a:lnTo>
                  <a:lnTo>
                    <a:pt x="375" y="986"/>
                  </a:lnTo>
                  <a:lnTo>
                    <a:pt x="666" y="986"/>
                  </a:lnTo>
                  <a:cubicBezTo>
                    <a:pt x="777" y="986"/>
                    <a:pt x="860" y="903"/>
                    <a:pt x="860" y="792"/>
                  </a:cubicBezTo>
                  <a:cubicBezTo>
                    <a:pt x="860" y="694"/>
                    <a:pt x="777" y="611"/>
                    <a:pt x="666" y="611"/>
                  </a:cubicBezTo>
                  <a:lnTo>
                    <a:pt x="375" y="611"/>
                  </a:lnTo>
                  <a:lnTo>
                    <a:pt x="375" y="361"/>
                  </a:lnTo>
                  <a:lnTo>
                    <a:pt x="708" y="361"/>
                  </a:lnTo>
                  <a:cubicBezTo>
                    <a:pt x="805" y="361"/>
                    <a:pt x="888" y="278"/>
                    <a:pt x="888" y="182"/>
                  </a:cubicBezTo>
                  <a:cubicBezTo>
                    <a:pt x="888" y="84"/>
                    <a:pt x="805" y="1"/>
                    <a:pt x="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4115673" y="2177216"/>
              <a:ext cx="61558" cy="76769"/>
            </a:xfrm>
            <a:custGeom>
              <a:avLst/>
              <a:gdLst/>
              <a:ahLst/>
              <a:cxnLst/>
              <a:rect l="l" t="t" r="r" b="b"/>
              <a:pathLst>
                <a:path w="1291" h="1610" extrusionOk="0">
                  <a:moveTo>
                    <a:pt x="207" y="0"/>
                  </a:moveTo>
                  <a:cubicBezTo>
                    <a:pt x="185" y="0"/>
                    <a:pt x="162" y="5"/>
                    <a:pt x="139" y="14"/>
                  </a:cubicBezTo>
                  <a:cubicBezTo>
                    <a:pt x="43" y="42"/>
                    <a:pt x="1" y="153"/>
                    <a:pt x="28" y="250"/>
                  </a:cubicBezTo>
                  <a:lnTo>
                    <a:pt x="459" y="1471"/>
                  </a:lnTo>
                  <a:cubicBezTo>
                    <a:pt x="487" y="1554"/>
                    <a:pt x="570" y="1609"/>
                    <a:pt x="653" y="1609"/>
                  </a:cubicBezTo>
                  <a:cubicBezTo>
                    <a:pt x="750" y="1609"/>
                    <a:pt x="833" y="1554"/>
                    <a:pt x="861" y="1456"/>
                  </a:cubicBezTo>
                  <a:lnTo>
                    <a:pt x="1263" y="250"/>
                  </a:lnTo>
                  <a:cubicBezTo>
                    <a:pt x="1291" y="153"/>
                    <a:pt x="1236" y="42"/>
                    <a:pt x="1138" y="14"/>
                  </a:cubicBezTo>
                  <a:cubicBezTo>
                    <a:pt x="1116" y="5"/>
                    <a:pt x="1094" y="0"/>
                    <a:pt x="1073" y="0"/>
                  </a:cubicBezTo>
                  <a:cubicBezTo>
                    <a:pt x="1001" y="0"/>
                    <a:pt x="937" y="50"/>
                    <a:pt x="916" y="125"/>
                  </a:cubicBezTo>
                  <a:lnTo>
                    <a:pt x="653" y="901"/>
                  </a:lnTo>
                  <a:lnTo>
                    <a:pt x="376" y="125"/>
                  </a:lnTo>
                  <a:cubicBezTo>
                    <a:pt x="354" y="50"/>
                    <a:pt x="283"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4296871" y="2232339"/>
              <a:ext cx="93315" cy="107619"/>
            </a:xfrm>
            <a:custGeom>
              <a:avLst/>
              <a:gdLst/>
              <a:ahLst/>
              <a:cxnLst/>
              <a:rect l="l" t="t" r="r" b="b"/>
              <a:pathLst>
                <a:path w="1957" h="2257" extrusionOk="0">
                  <a:moveTo>
                    <a:pt x="736" y="1548"/>
                  </a:moveTo>
                  <a:cubicBezTo>
                    <a:pt x="833" y="1548"/>
                    <a:pt x="903" y="1631"/>
                    <a:pt x="903" y="1715"/>
                  </a:cubicBezTo>
                  <a:cubicBezTo>
                    <a:pt x="903" y="1812"/>
                    <a:pt x="833" y="1881"/>
                    <a:pt x="736" y="1881"/>
                  </a:cubicBezTo>
                  <a:lnTo>
                    <a:pt x="542" y="1881"/>
                  </a:lnTo>
                  <a:cubicBezTo>
                    <a:pt x="459" y="1881"/>
                    <a:pt x="376" y="1812"/>
                    <a:pt x="376" y="1715"/>
                  </a:cubicBezTo>
                  <a:cubicBezTo>
                    <a:pt x="376" y="1631"/>
                    <a:pt x="459" y="1548"/>
                    <a:pt x="542" y="1548"/>
                  </a:cubicBezTo>
                  <a:close/>
                  <a:moveTo>
                    <a:pt x="1094" y="1"/>
                  </a:moveTo>
                  <a:cubicBezTo>
                    <a:pt x="1077" y="1"/>
                    <a:pt x="1059" y="4"/>
                    <a:pt x="1041" y="9"/>
                  </a:cubicBezTo>
                  <a:cubicBezTo>
                    <a:pt x="958" y="23"/>
                    <a:pt x="903" y="106"/>
                    <a:pt x="903" y="189"/>
                  </a:cubicBezTo>
                  <a:lnTo>
                    <a:pt x="903" y="1202"/>
                  </a:lnTo>
                  <a:cubicBezTo>
                    <a:pt x="847" y="1188"/>
                    <a:pt x="792" y="1188"/>
                    <a:pt x="736" y="1188"/>
                  </a:cubicBezTo>
                  <a:lnTo>
                    <a:pt x="555" y="1188"/>
                  </a:lnTo>
                  <a:cubicBezTo>
                    <a:pt x="265" y="1188"/>
                    <a:pt x="15" y="1410"/>
                    <a:pt x="15" y="1701"/>
                  </a:cubicBezTo>
                  <a:cubicBezTo>
                    <a:pt x="1" y="2006"/>
                    <a:pt x="250" y="2256"/>
                    <a:pt x="542" y="2256"/>
                  </a:cubicBezTo>
                  <a:lnTo>
                    <a:pt x="736" y="2256"/>
                  </a:lnTo>
                  <a:cubicBezTo>
                    <a:pt x="1041" y="2256"/>
                    <a:pt x="1276" y="2006"/>
                    <a:pt x="1276" y="1715"/>
                  </a:cubicBezTo>
                  <a:lnTo>
                    <a:pt x="1276" y="578"/>
                  </a:lnTo>
                  <a:cubicBezTo>
                    <a:pt x="1304" y="592"/>
                    <a:pt x="1346" y="605"/>
                    <a:pt x="1387" y="620"/>
                  </a:cubicBezTo>
                  <a:cubicBezTo>
                    <a:pt x="1526" y="661"/>
                    <a:pt x="1568" y="758"/>
                    <a:pt x="1568" y="758"/>
                  </a:cubicBezTo>
                  <a:cubicBezTo>
                    <a:pt x="1568" y="758"/>
                    <a:pt x="1568" y="772"/>
                    <a:pt x="1581" y="786"/>
                  </a:cubicBezTo>
                  <a:cubicBezTo>
                    <a:pt x="1606" y="870"/>
                    <a:pt x="1683" y="913"/>
                    <a:pt x="1766" y="913"/>
                  </a:cubicBezTo>
                  <a:cubicBezTo>
                    <a:pt x="1779" y="913"/>
                    <a:pt x="1791" y="912"/>
                    <a:pt x="1803" y="910"/>
                  </a:cubicBezTo>
                  <a:cubicBezTo>
                    <a:pt x="1901" y="869"/>
                    <a:pt x="1956" y="772"/>
                    <a:pt x="1929" y="675"/>
                  </a:cubicBezTo>
                  <a:lnTo>
                    <a:pt x="1929" y="661"/>
                  </a:lnTo>
                  <a:cubicBezTo>
                    <a:pt x="1914" y="633"/>
                    <a:pt x="1831" y="370"/>
                    <a:pt x="1498" y="259"/>
                  </a:cubicBezTo>
                  <a:cubicBezTo>
                    <a:pt x="1332" y="217"/>
                    <a:pt x="1263" y="106"/>
                    <a:pt x="1249" y="93"/>
                  </a:cubicBezTo>
                  <a:cubicBezTo>
                    <a:pt x="1216" y="38"/>
                    <a:pt x="1158" y="1"/>
                    <a:pt x="1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4120346" y="1953437"/>
              <a:ext cx="19884" cy="17547"/>
            </a:xfrm>
            <a:custGeom>
              <a:avLst/>
              <a:gdLst/>
              <a:ahLst/>
              <a:cxnLst/>
              <a:rect l="l" t="t" r="r" b="b"/>
              <a:pathLst>
                <a:path w="417" h="368" extrusionOk="0">
                  <a:moveTo>
                    <a:pt x="220" y="0"/>
                  </a:moveTo>
                  <a:cubicBezTo>
                    <a:pt x="183" y="0"/>
                    <a:pt x="145" y="12"/>
                    <a:pt x="111" y="34"/>
                  </a:cubicBezTo>
                  <a:cubicBezTo>
                    <a:pt x="28" y="89"/>
                    <a:pt x="0" y="200"/>
                    <a:pt x="56" y="284"/>
                  </a:cubicBezTo>
                  <a:cubicBezTo>
                    <a:pt x="92" y="337"/>
                    <a:pt x="156" y="368"/>
                    <a:pt x="220" y="368"/>
                  </a:cubicBezTo>
                  <a:cubicBezTo>
                    <a:pt x="255" y="368"/>
                    <a:pt x="289" y="359"/>
                    <a:pt x="319" y="339"/>
                  </a:cubicBezTo>
                  <a:cubicBezTo>
                    <a:pt x="402" y="284"/>
                    <a:pt x="416" y="158"/>
                    <a:pt x="361" y="75"/>
                  </a:cubicBezTo>
                  <a:cubicBezTo>
                    <a:pt x="328" y="25"/>
                    <a:pt x="275"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35"/>
          <p:cNvGrpSpPr/>
          <p:nvPr/>
        </p:nvGrpSpPr>
        <p:grpSpPr>
          <a:xfrm>
            <a:off x="1771511" y="1834796"/>
            <a:ext cx="451029" cy="358620"/>
            <a:chOff x="4716105" y="1999833"/>
            <a:chExt cx="451029" cy="358620"/>
          </a:xfrm>
        </p:grpSpPr>
        <p:sp>
          <p:nvSpPr>
            <p:cNvPr id="667" name="Google Shape;667;p35"/>
            <p:cNvSpPr/>
            <p:nvPr/>
          </p:nvSpPr>
          <p:spPr>
            <a:xfrm>
              <a:off x="4716105" y="1999977"/>
              <a:ext cx="451029" cy="358477"/>
            </a:xfrm>
            <a:custGeom>
              <a:avLst/>
              <a:gdLst/>
              <a:ahLst/>
              <a:cxnLst/>
              <a:rect l="l" t="t" r="r" b="b"/>
              <a:pathLst>
                <a:path w="9459" h="7518" extrusionOk="0">
                  <a:moveTo>
                    <a:pt x="9098" y="5922"/>
                  </a:moveTo>
                  <a:lnTo>
                    <a:pt x="9098" y="6796"/>
                  </a:lnTo>
                  <a:cubicBezTo>
                    <a:pt x="9098" y="6990"/>
                    <a:pt x="8932" y="7142"/>
                    <a:pt x="8752" y="7142"/>
                  </a:cubicBezTo>
                  <a:lnTo>
                    <a:pt x="709" y="7142"/>
                  </a:lnTo>
                  <a:cubicBezTo>
                    <a:pt x="514" y="7142"/>
                    <a:pt x="361" y="6990"/>
                    <a:pt x="361" y="6796"/>
                  </a:cubicBezTo>
                  <a:lnTo>
                    <a:pt x="361" y="5922"/>
                  </a:lnTo>
                  <a:close/>
                  <a:moveTo>
                    <a:pt x="709" y="1"/>
                  </a:moveTo>
                  <a:cubicBezTo>
                    <a:pt x="320" y="1"/>
                    <a:pt x="1" y="319"/>
                    <a:pt x="1" y="708"/>
                  </a:cubicBezTo>
                  <a:lnTo>
                    <a:pt x="1" y="6796"/>
                  </a:lnTo>
                  <a:cubicBezTo>
                    <a:pt x="1" y="7198"/>
                    <a:pt x="320" y="7517"/>
                    <a:pt x="709" y="7517"/>
                  </a:cubicBezTo>
                  <a:lnTo>
                    <a:pt x="8752" y="7517"/>
                  </a:lnTo>
                  <a:cubicBezTo>
                    <a:pt x="9140" y="7517"/>
                    <a:pt x="9459" y="7198"/>
                    <a:pt x="9459" y="6796"/>
                  </a:cubicBezTo>
                  <a:lnTo>
                    <a:pt x="9459" y="708"/>
                  </a:lnTo>
                  <a:cubicBezTo>
                    <a:pt x="9459" y="319"/>
                    <a:pt x="9140" y="1"/>
                    <a:pt x="8752" y="1"/>
                  </a:cubicBezTo>
                  <a:lnTo>
                    <a:pt x="5548" y="1"/>
                  </a:lnTo>
                  <a:cubicBezTo>
                    <a:pt x="5437" y="1"/>
                    <a:pt x="5354" y="84"/>
                    <a:pt x="5354" y="181"/>
                  </a:cubicBezTo>
                  <a:cubicBezTo>
                    <a:pt x="5354" y="278"/>
                    <a:pt x="5437" y="362"/>
                    <a:pt x="5548" y="362"/>
                  </a:cubicBezTo>
                  <a:lnTo>
                    <a:pt x="8752" y="362"/>
                  </a:lnTo>
                  <a:cubicBezTo>
                    <a:pt x="8932" y="362"/>
                    <a:pt x="9098" y="528"/>
                    <a:pt x="9098" y="708"/>
                  </a:cubicBezTo>
                  <a:lnTo>
                    <a:pt x="9098" y="5548"/>
                  </a:lnTo>
                  <a:lnTo>
                    <a:pt x="361" y="5548"/>
                  </a:lnTo>
                  <a:lnTo>
                    <a:pt x="361" y="708"/>
                  </a:lnTo>
                  <a:cubicBezTo>
                    <a:pt x="361" y="528"/>
                    <a:pt x="514" y="362"/>
                    <a:pt x="709" y="362"/>
                  </a:cubicBezTo>
                  <a:lnTo>
                    <a:pt x="3912" y="362"/>
                  </a:lnTo>
                  <a:cubicBezTo>
                    <a:pt x="4023" y="362"/>
                    <a:pt x="4106" y="278"/>
                    <a:pt x="4106" y="181"/>
                  </a:cubicBezTo>
                  <a:cubicBezTo>
                    <a:pt x="4106" y="84"/>
                    <a:pt x="4023" y="1"/>
                    <a:pt x="3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4953521" y="2048948"/>
              <a:ext cx="57553" cy="187154"/>
            </a:xfrm>
            <a:custGeom>
              <a:avLst/>
              <a:gdLst/>
              <a:ahLst/>
              <a:cxnLst/>
              <a:rect l="l" t="t" r="r" b="b"/>
              <a:pathLst>
                <a:path w="1207" h="3925" extrusionOk="0">
                  <a:moveTo>
                    <a:pt x="611" y="1221"/>
                  </a:moveTo>
                  <a:cubicBezTo>
                    <a:pt x="735" y="1221"/>
                    <a:pt x="833" y="1317"/>
                    <a:pt x="833" y="1456"/>
                  </a:cubicBezTo>
                  <a:cubicBezTo>
                    <a:pt x="833" y="1581"/>
                    <a:pt x="735" y="1678"/>
                    <a:pt x="611" y="1678"/>
                  </a:cubicBezTo>
                  <a:cubicBezTo>
                    <a:pt x="472" y="1678"/>
                    <a:pt x="375" y="1581"/>
                    <a:pt x="375" y="1456"/>
                  </a:cubicBezTo>
                  <a:cubicBezTo>
                    <a:pt x="375" y="1317"/>
                    <a:pt x="472" y="1221"/>
                    <a:pt x="611" y="1221"/>
                  </a:cubicBezTo>
                  <a:close/>
                  <a:moveTo>
                    <a:pt x="611" y="0"/>
                  </a:moveTo>
                  <a:cubicBezTo>
                    <a:pt x="500" y="0"/>
                    <a:pt x="417" y="83"/>
                    <a:pt x="417" y="180"/>
                  </a:cubicBezTo>
                  <a:lnTo>
                    <a:pt x="417" y="873"/>
                  </a:lnTo>
                  <a:cubicBezTo>
                    <a:pt x="181" y="957"/>
                    <a:pt x="1" y="1178"/>
                    <a:pt x="1" y="1456"/>
                  </a:cubicBezTo>
                  <a:cubicBezTo>
                    <a:pt x="1" y="1720"/>
                    <a:pt x="181" y="1942"/>
                    <a:pt x="417" y="2025"/>
                  </a:cubicBezTo>
                  <a:lnTo>
                    <a:pt x="417" y="3745"/>
                  </a:lnTo>
                  <a:cubicBezTo>
                    <a:pt x="417" y="3841"/>
                    <a:pt x="500" y="3924"/>
                    <a:pt x="611" y="3924"/>
                  </a:cubicBezTo>
                  <a:cubicBezTo>
                    <a:pt x="708" y="3924"/>
                    <a:pt x="791" y="3841"/>
                    <a:pt x="791" y="3745"/>
                  </a:cubicBezTo>
                  <a:lnTo>
                    <a:pt x="791" y="2025"/>
                  </a:lnTo>
                  <a:cubicBezTo>
                    <a:pt x="1027" y="1942"/>
                    <a:pt x="1207" y="1720"/>
                    <a:pt x="1207" y="1456"/>
                  </a:cubicBezTo>
                  <a:cubicBezTo>
                    <a:pt x="1207" y="1178"/>
                    <a:pt x="1027" y="957"/>
                    <a:pt x="791" y="873"/>
                  </a:cubicBezTo>
                  <a:lnTo>
                    <a:pt x="791" y="180"/>
                  </a:lnTo>
                  <a:cubicBezTo>
                    <a:pt x="791" y="83"/>
                    <a:pt x="708" y="0"/>
                    <a:pt x="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4786200" y="2048948"/>
              <a:ext cx="57600" cy="187154"/>
            </a:xfrm>
            <a:custGeom>
              <a:avLst/>
              <a:gdLst/>
              <a:ahLst/>
              <a:cxnLst/>
              <a:rect l="l" t="t" r="r" b="b"/>
              <a:pathLst>
                <a:path w="1208" h="3925" extrusionOk="0">
                  <a:moveTo>
                    <a:pt x="598" y="1705"/>
                  </a:moveTo>
                  <a:cubicBezTo>
                    <a:pt x="722" y="1705"/>
                    <a:pt x="833" y="1816"/>
                    <a:pt x="833" y="1942"/>
                  </a:cubicBezTo>
                  <a:cubicBezTo>
                    <a:pt x="833" y="2066"/>
                    <a:pt x="722" y="2177"/>
                    <a:pt x="598" y="2177"/>
                  </a:cubicBezTo>
                  <a:cubicBezTo>
                    <a:pt x="472" y="2177"/>
                    <a:pt x="361" y="2066"/>
                    <a:pt x="361" y="1942"/>
                  </a:cubicBezTo>
                  <a:cubicBezTo>
                    <a:pt x="361" y="1816"/>
                    <a:pt x="472" y="1705"/>
                    <a:pt x="598" y="1705"/>
                  </a:cubicBezTo>
                  <a:close/>
                  <a:moveTo>
                    <a:pt x="598" y="0"/>
                  </a:moveTo>
                  <a:cubicBezTo>
                    <a:pt x="500" y="0"/>
                    <a:pt x="417" y="83"/>
                    <a:pt x="417" y="180"/>
                  </a:cubicBezTo>
                  <a:lnTo>
                    <a:pt x="417" y="1373"/>
                  </a:lnTo>
                  <a:cubicBezTo>
                    <a:pt x="167" y="1442"/>
                    <a:pt x="1" y="1678"/>
                    <a:pt x="1" y="1942"/>
                  </a:cubicBezTo>
                  <a:cubicBezTo>
                    <a:pt x="1" y="2205"/>
                    <a:pt x="167" y="2441"/>
                    <a:pt x="417" y="2510"/>
                  </a:cubicBezTo>
                  <a:lnTo>
                    <a:pt x="417" y="3745"/>
                  </a:lnTo>
                  <a:cubicBezTo>
                    <a:pt x="417" y="3841"/>
                    <a:pt x="500" y="3924"/>
                    <a:pt x="598" y="3924"/>
                  </a:cubicBezTo>
                  <a:cubicBezTo>
                    <a:pt x="694" y="3924"/>
                    <a:pt x="777" y="3841"/>
                    <a:pt x="777" y="3745"/>
                  </a:cubicBezTo>
                  <a:lnTo>
                    <a:pt x="777" y="2510"/>
                  </a:lnTo>
                  <a:cubicBezTo>
                    <a:pt x="1027" y="2441"/>
                    <a:pt x="1208" y="2205"/>
                    <a:pt x="1208" y="1942"/>
                  </a:cubicBezTo>
                  <a:cubicBezTo>
                    <a:pt x="1208" y="1678"/>
                    <a:pt x="1027" y="1442"/>
                    <a:pt x="777" y="1373"/>
                  </a:cubicBezTo>
                  <a:lnTo>
                    <a:pt x="777" y="180"/>
                  </a:lnTo>
                  <a:cubicBezTo>
                    <a:pt x="777" y="83"/>
                    <a:pt x="694"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4872173" y="2048948"/>
              <a:ext cx="57600" cy="187154"/>
            </a:xfrm>
            <a:custGeom>
              <a:avLst/>
              <a:gdLst/>
              <a:ahLst/>
              <a:cxnLst/>
              <a:rect l="l" t="t" r="r" b="b"/>
              <a:pathLst>
                <a:path w="1208" h="3925" extrusionOk="0">
                  <a:moveTo>
                    <a:pt x="598" y="2371"/>
                  </a:moveTo>
                  <a:cubicBezTo>
                    <a:pt x="736" y="2371"/>
                    <a:pt x="833" y="2469"/>
                    <a:pt x="833" y="2607"/>
                  </a:cubicBezTo>
                  <a:cubicBezTo>
                    <a:pt x="833" y="2732"/>
                    <a:pt x="736" y="2843"/>
                    <a:pt x="598" y="2843"/>
                  </a:cubicBezTo>
                  <a:cubicBezTo>
                    <a:pt x="472" y="2843"/>
                    <a:pt x="361" y="2732"/>
                    <a:pt x="361" y="2607"/>
                  </a:cubicBezTo>
                  <a:cubicBezTo>
                    <a:pt x="361" y="2469"/>
                    <a:pt x="472" y="2371"/>
                    <a:pt x="598" y="2371"/>
                  </a:cubicBezTo>
                  <a:close/>
                  <a:moveTo>
                    <a:pt x="598" y="0"/>
                  </a:moveTo>
                  <a:cubicBezTo>
                    <a:pt x="500" y="0"/>
                    <a:pt x="417" y="83"/>
                    <a:pt x="417" y="180"/>
                  </a:cubicBezTo>
                  <a:lnTo>
                    <a:pt x="417" y="2025"/>
                  </a:lnTo>
                  <a:cubicBezTo>
                    <a:pt x="167" y="2108"/>
                    <a:pt x="1" y="2330"/>
                    <a:pt x="1" y="2607"/>
                  </a:cubicBezTo>
                  <a:cubicBezTo>
                    <a:pt x="1" y="2870"/>
                    <a:pt x="167" y="3092"/>
                    <a:pt x="417" y="3175"/>
                  </a:cubicBezTo>
                  <a:lnTo>
                    <a:pt x="417" y="3745"/>
                  </a:lnTo>
                  <a:cubicBezTo>
                    <a:pt x="417" y="3841"/>
                    <a:pt x="500" y="3924"/>
                    <a:pt x="598" y="3924"/>
                  </a:cubicBezTo>
                  <a:cubicBezTo>
                    <a:pt x="708" y="3924"/>
                    <a:pt x="792" y="3841"/>
                    <a:pt x="792" y="3745"/>
                  </a:cubicBezTo>
                  <a:lnTo>
                    <a:pt x="792" y="3175"/>
                  </a:lnTo>
                  <a:cubicBezTo>
                    <a:pt x="1027" y="3092"/>
                    <a:pt x="1208" y="2870"/>
                    <a:pt x="1208" y="2607"/>
                  </a:cubicBezTo>
                  <a:cubicBezTo>
                    <a:pt x="1208" y="2330"/>
                    <a:pt x="1027" y="2108"/>
                    <a:pt x="792" y="2025"/>
                  </a:cubicBezTo>
                  <a:lnTo>
                    <a:pt x="792" y="180"/>
                  </a:lnTo>
                  <a:cubicBezTo>
                    <a:pt x="792" y="83"/>
                    <a:pt x="708"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039495" y="2048948"/>
              <a:ext cx="57553" cy="187154"/>
            </a:xfrm>
            <a:custGeom>
              <a:avLst/>
              <a:gdLst/>
              <a:ahLst/>
              <a:cxnLst/>
              <a:rect l="l" t="t" r="r" b="b"/>
              <a:pathLst>
                <a:path w="1207" h="3925" extrusionOk="0">
                  <a:moveTo>
                    <a:pt x="611" y="3092"/>
                  </a:moveTo>
                  <a:cubicBezTo>
                    <a:pt x="735" y="3092"/>
                    <a:pt x="846" y="3203"/>
                    <a:pt x="846" y="3328"/>
                  </a:cubicBezTo>
                  <a:cubicBezTo>
                    <a:pt x="846" y="3453"/>
                    <a:pt x="735" y="3564"/>
                    <a:pt x="611" y="3564"/>
                  </a:cubicBezTo>
                  <a:cubicBezTo>
                    <a:pt x="472" y="3564"/>
                    <a:pt x="375" y="3453"/>
                    <a:pt x="375" y="3328"/>
                  </a:cubicBezTo>
                  <a:cubicBezTo>
                    <a:pt x="375" y="3203"/>
                    <a:pt x="472" y="3092"/>
                    <a:pt x="611" y="3092"/>
                  </a:cubicBezTo>
                  <a:close/>
                  <a:moveTo>
                    <a:pt x="611" y="0"/>
                  </a:moveTo>
                  <a:cubicBezTo>
                    <a:pt x="500" y="0"/>
                    <a:pt x="417" y="83"/>
                    <a:pt x="417" y="180"/>
                  </a:cubicBezTo>
                  <a:lnTo>
                    <a:pt x="417" y="2759"/>
                  </a:lnTo>
                  <a:cubicBezTo>
                    <a:pt x="181" y="2829"/>
                    <a:pt x="1" y="3064"/>
                    <a:pt x="1" y="3328"/>
                  </a:cubicBezTo>
                  <a:cubicBezTo>
                    <a:pt x="1" y="3661"/>
                    <a:pt x="278" y="3924"/>
                    <a:pt x="611" y="3924"/>
                  </a:cubicBezTo>
                  <a:cubicBezTo>
                    <a:pt x="944" y="3924"/>
                    <a:pt x="1207" y="3661"/>
                    <a:pt x="1207" y="3328"/>
                  </a:cubicBezTo>
                  <a:cubicBezTo>
                    <a:pt x="1207" y="3064"/>
                    <a:pt x="1040" y="2829"/>
                    <a:pt x="791" y="2759"/>
                  </a:cubicBezTo>
                  <a:lnTo>
                    <a:pt x="791" y="180"/>
                  </a:lnTo>
                  <a:cubicBezTo>
                    <a:pt x="791" y="83"/>
                    <a:pt x="707" y="0"/>
                    <a:pt x="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4790873" y="2302195"/>
              <a:ext cx="46347" cy="17929"/>
            </a:xfrm>
            <a:custGeom>
              <a:avLst/>
              <a:gdLst/>
              <a:ahLst/>
              <a:cxnLst/>
              <a:rect l="l" t="t" r="r" b="b"/>
              <a:pathLst>
                <a:path w="972" h="376" extrusionOk="0">
                  <a:moveTo>
                    <a:pt x="180" y="0"/>
                  </a:moveTo>
                  <a:cubicBezTo>
                    <a:pt x="84" y="0"/>
                    <a:pt x="0" y="83"/>
                    <a:pt x="0" y="194"/>
                  </a:cubicBezTo>
                  <a:cubicBezTo>
                    <a:pt x="0" y="292"/>
                    <a:pt x="84" y="375"/>
                    <a:pt x="180" y="375"/>
                  </a:cubicBezTo>
                  <a:lnTo>
                    <a:pt x="777" y="375"/>
                  </a:lnTo>
                  <a:cubicBezTo>
                    <a:pt x="888" y="375"/>
                    <a:pt x="971" y="292"/>
                    <a:pt x="971" y="194"/>
                  </a:cubicBezTo>
                  <a:cubicBezTo>
                    <a:pt x="971" y="83"/>
                    <a:pt x="888" y="0"/>
                    <a:pt x="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4877466" y="2302195"/>
              <a:ext cx="46347" cy="17929"/>
            </a:xfrm>
            <a:custGeom>
              <a:avLst/>
              <a:gdLst/>
              <a:ahLst/>
              <a:cxnLst/>
              <a:rect l="l" t="t" r="r" b="b"/>
              <a:pathLst>
                <a:path w="972" h="376" extrusionOk="0">
                  <a:moveTo>
                    <a:pt x="195" y="0"/>
                  </a:moveTo>
                  <a:cubicBezTo>
                    <a:pt x="84" y="0"/>
                    <a:pt x="1" y="83"/>
                    <a:pt x="1" y="194"/>
                  </a:cubicBezTo>
                  <a:cubicBezTo>
                    <a:pt x="1" y="292"/>
                    <a:pt x="84" y="375"/>
                    <a:pt x="195" y="375"/>
                  </a:cubicBezTo>
                  <a:lnTo>
                    <a:pt x="792" y="375"/>
                  </a:lnTo>
                  <a:cubicBezTo>
                    <a:pt x="888" y="375"/>
                    <a:pt x="971" y="292"/>
                    <a:pt x="971" y="194"/>
                  </a:cubicBezTo>
                  <a:cubicBezTo>
                    <a:pt x="971" y="83"/>
                    <a:pt x="888"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4964775" y="2302195"/>
              <a:ext cx="46300" cy="17929"/>
            </a:xfrm>
            <a:custGeom>
              <a:avLst/>
              <a:gdLst/>
              <a:ahLst/>
              <a:cxnLst/>
              <a:rect l="l" t="t" r="r" b="b"/>
              <a:pathLst>
                <a:path w="971" h="376" extrusionOk="0">
                  <a:moveTo>
                    <a:pt x="181" y="0"/>
                  </a:moveTo>
                  <a:cubicBezTo>
                    <a:pt x="83" y="0"/>
                    <a:pt x="0" y="83"/>
                    <a:pt x="0" y="194"/>
                  </a:cubicBezTo>
                  <a:cubicBezTo>
                    <a:pt x="0" y="292"/>
                    <a:pt x="83" y="375"/>
                    <a:pt x="181" y="375"/>
                  </a:cubicBezTo>
                  <a:lnTo>
                    <a:pt x="777" y="375"/>
                  </a:lnTo>
                  <a:cubicBezTo>
                    <a:pt x="888" y="375"/>
                    <a:pt x="971" y="292"/>
                    <a:pt x="971" y="194"/>
                  </a:cubicBezTo>
                  <a:cubicBezTo>
                    <a:pt x="971" y="83"/>
                    <a:pt x="888" y="0"/>
                    <a:pt x="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5051416" y="2302195"/>
              <a:ext cx="46347" cy="17929"/>
            </a:xfrm>
            <a:custGeom>
              <a:avLst/>
              <a:gdLst/>
              <a:ahLst/>
              <a:cxnLst/>
              <a:rect l="l" t="t" r="r" b="b"/>
              <a:pathLst>
                <a:path w="972" h="376" extrusionOk="0">
                  <a:moveTo>
                    <a:pt x="180" y="0"/>
                  </a:moveTo>
                  <a:cubicBezTo>
                    <a:pt x="84" y="0"/>
                    <a:pt x="0" y="83"/>
                    <a:pt x="0" y="194"/>
                  </a:cubicBezTo>
                  <a:cubicBezTo>
                    <a:pt x="0" y="292"/>
                    <a:pt x="84" y="375"/>
                    <a:pt x="180" y="375"/>
                  </a:cubicBezTo>
                  <a:lnTo>
                    <a:pt x="790" y="375"/>
                  </a:lnTo>
                  <a:cubicBezTo>
                    <a:pt x="888" y="375"/>
                    <a:pt x="971" y="292"/>
                    <a:pt x="971" y="194"/>
                  </a:cubicBezTo>
                  <a:cubicBezTo>
                    <a:pt x="971" y="83"/>
                    <a:pt x="888" y="0"/>
                    <a:pt x="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4933018" y="1999833"/>
              <a:ext cx="19264" cy="17499"/>
            </a:xfrm>
            <a:custGeom>
              <a:avLst/>
              <a:gdLst/>
              <a:ahLst/>
              <a:cxnLst/>
              <a:rect l="l" t="t" r="r" b="b"/>
              <a:pathLst>
                <a:path w="404" h="367" extrusionOk="0">
                  <a:moveTo>
                    <a:pt x="195" y="0"/>
                  </a:moveTo>
                  <a:cubicBezTo>
                    <a:pt x="157" y="0"/>
                    <a:pt x="119" y="11"/>
                    <a:pt x="84" y="32"/>
                  </a:cubicBezTo>
                  <a:cubicBezTo>
                    <a:pt x="15" y="87"/>
                    <a:pt x="0" y="184"/>
                    <a:pt x="28" y="254"/>
                  </a:cubicBezTo>
                  <a:cubicBezTo>
                    <a:pt x="53" y="315"/>
                    <a:pt x="123" y="366"/>
                    <a:pt x="188" y="366"/>
                  </a:cubicBezTo>
                  <a:cubicBezTo>
                    <a:pt x="195" y="366"/>
                    <a:pt x="202" y="366"/>
                    <a:pt x="209" y="365"/>
                  </a:cubicBezTo>
                  <a:cubicBezTo>
                    <a:pt x="292" y="365"/>
                    <a:pt x="361" y="309"/>
                    <a:pt x="375" y="239"/>
                  </a:cubicBezTo>
                  <a:cubicBezTo>
                    <a:pt x="403" y="156"/>
                    <a:pt x="361" y="73"/>
                    <a:pt x="306" y="32"/>
                  </a:cubicBezTo>
                  <a:cubicBezTo>
                    <a:pt x="271" y="11"/>
                    <a:pt x="233"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39CB5C0A-53B3-D608-BE5D-2596BAD3484B}"/>
              </a:ext>
            </a:extLst>
          </p:cNvPr>
          <p:cNvSpPr>
            <a:spLocks noGrp="1"/>
          </p:cNvSpPr>
          <p:nvPr>
            <p:ph type="subTitle" idx="1"/>
          </p:nvPr>
        </p:nvSpPr>
        <p:spPr>
          <a:xfrm>
            <a:off x="2575044" y="2090371"/>
            <a:ext cx="2252100" cy="309889"/>
          </a:xfrm>
        </p:spPr>
        <p:txBody>
          <a:bodyPr/>
          <a:lstStyle/>
          <a:p>
            <a:pPr marL="0" indent="0"/>
            <a:r>
              <a:rPr lang="en-US" sz="1000" dirty="0"/>
              <a:t>Strength and significance of linear relationship between 2 variables</a:t>
            </a:r>
          </a:p>
        </p:txBody>
      </p:sp>
    </p:spTree>
  </p:cSld>
  <p:clrMapOvr>
    <a:masterClrMapping/>
  </p:clrMapOvr>
  <p:transition spd="slow">
    <p:push dir="u"/>
  </p:transition>
</p:sld>
</file>

<file path=ppt/theme/theme1.xml><?xml version="1.0" encoding="utf-8"?>
<a:theme xmlns:a="http://schemas.openxmlformats.org/drawingml/2006/main" name="Music Subject for High School: Sharing Our Music Playlists! by Slidesgo">
  <a:themeElements>
    <a:clrScheme name="Simple Light">
      <a:dk1>
        <a:srgbClr val="FFFFFF"/>
      </a:dk1>
      <a:lt1>
        <a:srgbClr val="353445"/>
      </a:lt1>
      <a:dk2>
        <a:srgbClr val="FF6A92"/>
      </a:dk2>
      <a:lt2>
        <a:srgbClr val="00B76C"/>
      </a:lt2>
      <a:accent1>
        <a:srgbClr val="FFB600"/>
      </a:accent1>
      <a:accent2>
        <a:srgbClr val="282733"/>
      </a:accent2>
      <a:accent3>
        <a:srgbClr val="DCDEE2"/>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555</Words>
  <Application>Microsoft Office PowerPoint</Application>
  <PresentationFormat>On-screen Show (16:9)</PresentationFormat>
  <Paragraphs>120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Metrophobic</vt:lpstr>
      <vt:lpstr>Lexend Deca Medium</vt:lpstr>
      <vt:lpstr>Lexend Deca</vt:lpstr>
      <vt:lpstr>Lucida Console</vt:lpstr>
      <vt:lpstr>Music Subject for High School: Sharing Our Music Playlists! by Slidesgo</vt:lpstr>
      <vt:lpstr>Influences on the Valence of Songs</vt:lpstr>
      <vt:lpstr>Table of contents</vt:lpstr>
      <vt:lpstr>01</vt:lpstr>
      <vt:lpstr>Goal and Motivation</vt:lpstr>
      <vt:lpstr>02</vt:lpstr>
      <vt:lpstr>Data Source</vt:lpstr>
      <vt:lpstr>Factors</vt:lpstr>
      <vt:lpstr>03</vt:lpstr>
      <vt:lpstr>Statistical Techniques</vt:lpstr>
      <vt:lpstr>Correlation Coefficient</vt:lpstr>
      <vt:lpstr>Bootstrap (slope and intercept)</vt:lpstr>
      <vt:lpstr>Jackknife (slope and intercept)</vt:lpstr>
      <vt:lpstr>Weighted Regression</vt:lpstr>
      <vt:lpstr>04</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Influences on the Valence of Songs</dc:title>
  <dc:creator>Claire Tran</dc:creator>
  <cp:lastModifiedBy>Tran, Claire M</cp:lastModifiedBy>
  <cp:revision>10</cp:revision>
  <dcterms:modified xsi:type="dcterms:W3CDTF">2024-04-18T17:35:55Z</dcterms:modified>
</cp:coreProperties>
</file>