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4"/>
  </p:notesMasterIdLst>
  <p:sldIdLst>
    <p:sldId id="256" r:id="rId2"/>
    <p:sldId id="267" r:id="rId3"/>
    <p:sldId id="265" r:id="rId4"/>
    <p:sldId id="261" r:id="rId5"/>
    <p:sldId id="289" r:id="rId6"/>
    <p:sldId id="262" r:id="rId7"/>
    <p:sldId id="263" r:id="rId8"/>
    <p:sldId id="274" r:id="rId9"/>
    <p:sldId id="309" r:id="rId10"/>
    <p:sldId id="268" r:id="rId11"/>
    <p:sldId id="290" r:id="rId12"/>
    <p:sldId id="28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68F96C-5D0F-48D3-86BC-6D810B2DBAF4}">
  <a:tblStyle styleId="{6768F96C-5D0F-48D3-86BC-6D810B2DBA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" name="Google Shape;477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2" name="Google Shape;477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6" name="Google Shape;6426;gfec9a61c17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7" name="Google Shape;6427;gfec9a61c17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" name="Google Shape;8398;gfec9a61c17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99" name="Google Shape;8399;gfec9a61c17_0_3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0" name="Google Shape;8400;gfec9a61c17_0_3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1" name="Google Shape;7481;gfec9a61c17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82" name="Google Shape;7482;gfec9a61c17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7" name="Google Shape;6387;g11fba705b9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8" name="Google Shape;6388;g11fba705b9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Google Shape;6323;gfec9a61c17_0_5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4" name="Google Shape;6324;gfec9a61c17_0_5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1" name="Google Shape;5221;gfec9a61c1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2" name="Google Shape;5222;gfec9a61c1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0" name="Google Shape;8380;gfec9a61c17_0_3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1" name="Google Shape;8381;gfec9a61c17_0_3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9" name="Google Shape;5679;gfec9a61c17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0" name="Google Shape;5680;gfec9a61c17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" name="Google Shape;5754;gfec9a61c17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55" name="Google Shape;5755;gfec9a61c17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2" name="Google Shape;6812;gfec9a61c17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3" name="Google Shape;6813;gfec9a61c17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2" name="Google Shape;6812;gfec9a61c17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3" name="Google Shape;6813;gfec9a61c17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837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271221" y="3673359"/>
            <a:ext cx="7577704" cy="1800578"/>
          </a:xfrm>
          <a:custGeom>
            <a:avLst/>
            <a:gdLst/>
            <a:ahLst/>
            <a:cxnLst/>
            <a:rect l="l" t="t" r="r" b="b"/>
            <a:pathLst>
              <a:path w="56606" h="13853" extrusionOk="0">
                <a:moveTo>
                  <a:pt x="2550" y="3513"/>
                </a:moveTo>
                <a:cubicBezTo>
                  <a:pt x="4344" y="1354"/>
                  <a:pt x="11155" y="402"/>
                  <a:pt x="14647" y="84"/>
                </a:cubicBezTo>
                <a:cubicBezTo>
                  <a:pt x="18140" y="-233"/>
                  <a:pt x="20965" y="640"/>
                  <a:pt x="23505" y="1608"/>
                </a:cubicBezTo>
                <a:cubicBezTo>
                  <a:pt x="26045" y="2576"/>
                  <a:pt x="28204" y="4942"/>
                  <a:pt x="29887" y="5894"/>
                </a:cubicBezTo>
                <a:cubicBezTo>
                  <a:pt x="31570" y="6847"/>
                  <a:pt x="31745" y="7021"/>
                  <a:pt x="33602" y="7323"/>
                </a:cubicBezTo>
                <a:cubicBezTo>
                  <a:pt x="35459" y="7625"/>
                  <a:pt x="38253" y="7355"/>
                  <a:pt x="41031" y="7704"/>
                </a:cubicBezTo>
                <a:cubicBezTo>
                  <a:pt x="43809" y="8053"/>
                  <a:pt x="47714" y="8545"/>
                  <a:pt x="50270" y="9418"/>
                </a:cubicBezTo>
                <a:cubicBezTo>
                  <a:pt x="52826" y="10291"/>
                  <a:pt x="57715" y="12291"/>
                  <a:pt x="56366" y="12942"/>
                </a:cubicBezTo>
                <a:cubicBezTo>
                  <a:pt x="55017" y="13593"/>
                  <a:pt x="50921" y="13307"/>
                  <a:pt x="42174" y="13323"/>
                </a:cubicBezTo>
                <a:cubicBezTo>
                  <a:pt x="33427" y="13339"/>
                  <a:pt x="10488" y="14673"/>
                  <a:pt x="3884" y="13038"/>
                </a:cubicBezTo>
                <a:cubicBezTo>
                  <a:pt x="-2720" y="11403"/>
                  <a:pt x="756" y="5672"/>
                  <a:pt x="2550" y="3513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</p:sp>
      <p:sp>
        <p:nvSpPr>
          <p:cNvPr id="10" name="Google Shape;10;p2"/>
          <p:cNvSpPr/>
          <p:nvPr/>
        </p:nvSpPr>
        <p:spPr>
          <a:xfrm>
            <a:off x="3216351" y="-19632"/>
            <a:ext cx="5947380" cy="1295226"/>
          </a:xfrm>
          <a:custGeom>
            <a:avLst/>
            <a:gdLst/>
            <a:ahLst/>
            <a:cxnLst/>
            <a:rect l="l" t="t" r="r" b="b"/>
            <a:pathLst>
              <a:path w="45757" h="9965" extrusionOk="0">
                <a:moveTo>
                  <a:pt x="1" y="1"/>
                </a:moveTo>
                <a:cubicBezTo>
                  <a:pt x="791" y="1703"/>
                  <a:pt x="2288" y="3130"/>
                  <a:pt x="3991" y="3985"/>
                </a:cubicBezTo>
                <a:cubicBezTo>
                  <a:pt x="6556" y="5270"/>
                  <a:pt x="9513" y="5489"/>
                  <a:pt x="12381" y="5530"/>
                </a:cubicBezTo>
                <a:cubicBezTo>
                  <a:pt x="15250" y="5571"/>
                  <a:pt x="18162" y="5462"/>
                  <a:pt x="20941" y="6170"/>
                </a:cubicBezTo>
                <a:cubicBezTo>
                  <a:pt x="23277" y="6764"/>
                  <a:pt x="25429" y="7913"/>
                  <a:pt x="27705" y="8708"/>
                </a:cubicBezTo>
                <a:cubicBezTo>
                  <a:pt x="30122" y="9553"/>
                  <a:pt x="32677" y="9965"/>
                  <a:pt x="35235" y="9965"/>
                </a:cubicBezTo>
                <a:cubicBezTo>
                  <a:pt x="38864" y="9965"/>
                  <a:pt x="42499" y="9136"/>
                  <a:pt x="45757" y="7545"/>
                </a:cubicBezTo>
                <a:lnTo>
                  <a:pt x="45757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8536" y="3543381"/>
            <a:ext cx="7191395" cy="1618090"/>
          </a:xfrm>
          <a:custGeom>
            <a:avLst/>
            <a:gdLst/>
            <a:ahLst/>
            <a:cxnLst/>
            <a:rect l="l" t="t" r="r" b="b"/>
            <a:pathLst>
              <a:path w="55328" h="12449" extrusionOk="0">
                <a:moveTo>
                  <a:pt x="10519" y="1"/>
                </a:moveTo>
                <a:cubicBezTo>
                  <a:pt x="6901" y="1"/>
                  <a:pt x="3285" y="652"/>
                  <a:pt x="0" y="1884"/>
                </a:cubicBezTo>
                <a:lnTo>
                  <a:pt x="0" y="6579"/>
                </a:lnTo>
                <a:cubicBezTo>
                  <a:pt x="2664" y="5016"/>
                  <a:pt x="5515" y="3673"/>
                  <a:pt x="8652" y="2919"/>
                </a:cubicBezTo>
                <a:cubicBezTo>
                  <a:pt x="10277" y="2527"/>
                  <a:pt x="11994" y="2314"/>
                  <a:pt x="13698" y="2314"/>
                </a:cubicBezTo>
                <a:cubicBezTo>
                  <a:pt x="16478" y="2314"/>
                  <a:pt x="19224" y="2882"/>
                  <a:pt x="21485" y="4176"/>
                </a:cubicBezTo>
                <a:cubicBezTo>
                  <a:pt x="23929" y="5576"/>
                  <a:pt x="25721" y="7746"/>
                  <a:pt x="28477" y="8688"/>
                </a:cubicBezTo>
                <a:cubicBezTo>
                  <a:pt x="30761" y="9469"/>
                  <a:pt x="33341" y="9278"/>
                  <a:pt x="35816" y="9371"/>
                </a:cubicBezTo>
                <a:cubicBezTo>
                  <a:pt x="40111" y="9529"/>
                  <a:pt x="44339" y="10617"/>
                  <a:pt x="47999" y="12449"/>
                </a:cubicBezTo>
                <a:lnTo>
                  <a:pt x="55328" y="12449"/>
                </a:lnTo>
                <a:cubicBezTo>
                  <a:pt x="51071" y="9229"/>
                  <a:pt x="45282" y="7348"/>
                  <a:pt x="39468" y="7348"/>
                </a:cubicBezTo>
                <a:cubicBezTo>
                  <a:pt x="38812" y="7348"/>
                  <a:pt x="38156" y="7372"/>
                  <a:pt x="37502" y="7421"/>
                </a:cubicBezTo>
                <a:cubicBezTo>
                  <a:pt x="36166" y="7520"/>
                  <a:pt x="34794" y="7711"/>
                  <a:pt x="33459" y="7711"/>
                </a:cubicBezTo>
                <a:cubicBezTo>
                  <a:pt x="32538" y="7711"/>
                  <a:pt x="31634" y="7620"/>
                  <a:pt x="30772" y="7345"/>
                </a:cubicBezTo>
                <a:cubicBezTo>
                  <a:pt x="29249" y="6859"/>
                  <a:pt x="28077" y="5863"/>
                  <a:pt x="26844" y="4989"/>
                </a:cubicBezTo>
                <a:cubicBezTo>
                  <a:pt x="22826" y="2138"/>
                  <a:pt x="17656" y="380"/>
                  <a:pt x="12340" y="56"/>
                </a:cubicBezTo>
                <a:cubicBezTo>
                  <a:pt x="11734" y="19"/>
                  <a:pt x="11126" y="1"/>
                  <a:pt x="10519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167845" y="4292574"/>
            <a:ext cx="3702304" cy="964955"/>
            <a:chOff x="439066" y="3962145"/>
            <a:chExt cx="3702304" cy="964955"/>
          </a:xfrm>
        </p:grpSpPr>
        <p:sp>
          <p:nvSpPr>
            <p:cNvPr id="13" name="Google Shape;13;p2"/>
            <p:cNvSpPr/>
            <p:nvPr/>
          </p:nvSpPr>
          <p:spPr>
            <a:xfrm>
              <a:off x="439066" y="4089783"/>
              <a:ext cx="207574" cy="196916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5" y="0"/>
                    <a:pt x="0" y="344"/>
                    <a:pt x="47" y="813"/>
                  </a:cubicBezTo>
                  <a:cubicBezTo>
                    <a:pt x="63" y="980"/>
                    <a:pt x="172" y="1127"/>
                    <a:pt x="307" y="1227"/>
                  </a:cubicBezTo>
                  <a:cubicBezTo>
                    <a:pt x="442" y="1328"/>
                    <a:pt x="601" y="1388"/>
                    <a:pt x="757" y="1448"/>
                  </a:cubicBezTo>
                  <a:cubicBezTo>
                    <a:pt x="843" y="1481"/>
                    <a:pt x="935" y="1514"/>
                    <a:pt x="1024" y="1514"/>
                  </a:cubicBezTo>
                  <a:cubicBezTo>
                    <a:pt x="1059" y="1514"/>
                    <a:pt x="1093" y="1509"/>
                    <a:pt x="1125" y="1498"/>
                  </a:cubicBezTo>
                  <a:cubicBezTo>
                    <a:pt x="1274" y="1445"/>
                    <a:pt x="1345" y="1281"/>
                    <a:pt x="1401" y="1133"/>
                  </a:cubicBezTo>
                  <a:cubicBezTo>
                    <a:pt x="1500" y="869"/>
                    <a:pt x="1597" y="560"/>
                    <a:pt x="1453" y="316"/>
                  </a:cubicBezTo>
                  <a:cubicBezTo>
                    <a:pt x="1321" y="95"/>
                    <a:pt x="1105" y="0"/>
                    <a:pt x="882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601852" y="4052999"/>
              <a:ext cx="99563" cy="73567"/>
            </a:xfrm>
            <a:custGeom>
              <a:avLst/>
              <a:gdLst/>
              <a:ahLst/>
              <a:cxnLst/>
              <a:rect l="l" t="t" r="r" b="b"/>
              <a:pathLst>
                <a:path w="766" h="566" extrusionOk="0">
                  <a:moveTo>
                    <a:pt x="450" y="1"/>
                  </a:moveTo>
                  <a:cubicBezTo>
                    <a:pt x="169" y="1"/>
                    <a:pt x="1" y="548"/>
                    <a:pt x="249" y="562"/>
                  </a:cubicBezTo>
                  <a:cubicBezTo>
                    <a:pt x="284" y="564"/>
                    <a:pt x="320" y="566"/>
                    <a:pt x="356" y="566"/>
                  </a:cubicBezTo>
                  <a:cubicBezTo>
                    <a:pt x="409" y="566"/>
                    <a:pt x="461" y="562"/>
                    <a:pt x="513" y="549"/>
                  </a:cubicBezTo>
                  <a:cubicBezTo>
                    <a:pt x="589" y="528"/>
                    <a:pt x="663" y="484"/>
                    <a:pt x="704" y="418"/>
                  </a:cubicBezTo>
                  <a:cubicBezTo>
                    <a:pt x="708" y="410"/>
                    <a:pt x="714" y="402"/>
                    <a:pt x="717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8" y="23"/>
                    <a:pt x="506" y="1"/>
                    <a:pt x="450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43132" y="3962145"/>
              <a:ext cx="144795" cy="119709"/>
            </a:xfrm>
            <a:custGeom>
              <a:avLst/>
              <a:gdLst/>
              <a:ahLst/>
              <a:cxnLst/>
              <a:rect l="l" t="t" r="r" b="b"/>
              <a:pathLst>
                <a:path w="1114" h="921" extrusionOk="0">
                  <a:moveTo>
                    <a:pt x="498" y="0"/>
                  </a:moveTo>
                  <a:cubicBezTo>
                    <a:pt x="426" y="0"/>
                    <a:pt x="356" y="19"/>
                    <a:pt x="293" y="63"/>
                  </a:cubicBezTo>
                  <a:cubicBezTo>
                    <a:pt x="1" y="264"/>
                    <a:pt x="221" y="598"/>
                    <a:pt x="427" y="758"/>
                  </a:cubicBezTo>
                  <a:cubicBezTo>
                    <a:pt x="530" y="839"/>
                    <a:pt x="645" y="921"/>
                    <a:pt x="773" y="921"/>
                  </a:cubicBezTo>
                  <a:cubicBezTo>
                    <a:pt x="779" y="921"/>
                    <a:pt x="784" y="921"/>
                    <a:pt x="790" y="920"/>
                  </a:cubicBezTo>
                  <a:cubicBezTo>
                    <a:pt x="915" y="914"/>
                    <a:pt x="1028" y="822"/>
                    <a:pt x="1072" y="705"/>
                  </a:cubicBezTo>
                  <a:cubicBezTo>
                    <a:pt x="1114" y="591"/>
                    <a:pt x="1097" y="460"/>
                    <a:pt x="1040" y="353"/>
                  </a:cubicBezTo>
                  <a:cubicBezTo>
                    <a:pt x="946" y="175"/>
                    <a:pt x="715" y="0"/>
                    <a:pt x="498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234457" y="4243547"/>
              <a:ext cx="71748" cy="108141"/>
            </a:xfrm>
            <a:custGeom>
              <a:avLst/>
              <a:gdLst/>
              <a:ahLst/>
              <a:cxnLst/>
              <a:rect l="l" t="t" r="r" b="b"/>
              <a:pathLst>
                <a:path w="552" h="832" extrusionOk="0">
                  <a:moveTo>
                    <a:pt x="227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0"/>
                    <a:pt x="33" y="832"/>
                    <a:pt x="296" y="832"/>
                  </a:cubicBezTo>
                  <a:cubicBezTo>
                    <a:pt x="329" y="832"/>
                    <a:pt x="365" y="824"/>
                    <a:pt x="404" y="806"/>
                  </a:cubicBezTo>
                  <a:cubicBezTo>
                    <a:pt x="492" y="769"/>
                    <a:pt x="540" y="669"/>
                    <a:pt x="545" y="573"/>
                  </a:cubicBezTo>
                  <a:cubicBezTo>
                    <a:pt x="552" y="426"/>
                    <a:pt x="389" y="0"/>
                    <a:pt x="227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600660" y="4526768"/>
              <a:ext cx="71748" cy="10827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80" y="1"/>
                    <a:pt x="132" y="37"/>
                    <a:pt x="89" y="128"/>
                  </a:cubicBezTo>
                  <a:cubicBezTo>
                    <a:pt x="1" y="311"/>
                    <a:pt x="32" y="832"/>
                    <a:pt x="296" y="832"/>
                  </a:cubicBezTo>
                  <a:cubicBezTo>
                    <a:pt x="328" y="832"/>
                    <a:pt x="365" y="824"/>
                    <a:pt x="404" y="807"/>
                  </a:cubicBezTo>
                  <a:cubicBezTo>
                    <a:pt x="492" y="769"/>
                    <a:pt x="540" y="670"/>
                    <a:pt x="545" y="574"/>
                  </a:cubicBezTo>
                  <a:cubicBezTo>
                    <a:pt x="552" y="426"/>
                    <a:pt x="390" y="1"/>
                    <a:pt x="227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439173" y="4449042"/>
              <a:ext cx="85785" cy="50561"/>
            </a:xfrm>
            <a:custGeom>
              <a:avLst/>
              <a:gdLst/>
              <a:ahLst/>
              <a:cxnLst/>
              <a:rect l="l" t="t" r="r" b="b"/>
              <a:pathLst>
                <a:path w="660" h="389" extrusionOk="0">
                  <a:moveTo>
                    <a:pt x="323" y="0"/>
                  </a:moveTo>
                  <a:cubicBezTo>
                    <a:pt x="266" y="0"/>
                    <a:pt x="212" y="13"/>
                    <a:pt x="171" y="41"/>
                  </a:cubicBezTo>
                  <a:cubicBezTo>
                    <a:pt x="0" y="159"/>
                    <a:pt x="171" y="376"/>
                    <a:pt x="329" y="388"/>
                  </a:cubicBezTo>
                  <a:cubicBezTo>
                    <a:pt x="336" y="388"/>
                    <a:pt x="343" y="388"/>
                    <a:pt x="351" y="388"/>
                  </a:cubicBezTo>
                  <a:cubicBezTo>
                    <a:pt x="424" y="388"/>
                    <a:pt x="496" y="365"/>
                    <a:pt x="562" y="332"/>
                  </a:cubicBezTo>
                  <a:cubicBezTo>
                    <a:pt x="596" y="315"/>
                    <a:pt x="631" y="292"/>
                    <a:pt x="646" y="258"/>
                  </a:cubicBezTo>
                  <a:cubicBezTo>
                    <a:pt x="659" y="224"/>
                    <a:pt x="657" y="187"/>
                    <a:pt x="640" y="156"/>
                  </a:cubicBezTo>
                  <a:cubicBezTo>
                    <a:pt x="590" y="61"/>
                    <a:pt x="449" y="0"/>
                    <a:pt x="323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229778" y="4525209"/>
              <a:ext cx="154673" cy="77207"/>
            </a:xfrm>
            <a:custGeom>
              <a:avLst/>
              <a:gdLst/>
              <a:ahLst/>
              <a:cxnLst/>
              <a:rect l="l" t="t" r="r" b="b"/>
              <a:pathLst>
                <a:path w="1190" h="594" extrusionOk="0">
                  <a:moveTo>
                    <a:pt x="451" y="0"/>
                  </a:moveTo>
                  <a:cubicBezTo>
                    <a:pt x="385" y="0"/>
                    <a:pt x="321" y="9"/>
                    <a:pt x="265" y="31"/>
                  </a:cubicBezTo>
                  <a:cubicBezTo>
                    <a:pt x="101" y="96"/>
                    <a:pt x="0" y="394"/>
                    <a:pt x="164" y="512"/>
                  </a:cubicBezTo>
                  <a:cubicBezTo>
                    <a:pt x="215" y="551"/>
                    <a:pt x="284" y="556"/>
                    <a:pt x="348" y="559"/>
                  </a:cubicBezTo>
                  <a:lnTo>
                    <a:pt x="898" y="591"/>
                  </a:lnTo>
                  <a:cubicBezTo>
                    <a:pt x="918" y="593"/>
                    <a:pt x="938" y="594"/>
                    <a:pt x="959" y="594"/>
                  </a:cubicBezTo>
                  <a:cubicBezTo>
                    <a:pt x="1016" y="594"/>
                    <a:pt x="1074" y="585"/>
                    <a:pt x="1117" y="550"/>
                  </a:cubicBezTo>
                  <a:cubicBezTo>
                    <a:pt x="1183" y="495"/>
                    <a:pt x="1189" y="389"/>
                    <a:pt x="1151" y="311"/>
                  </a:cubicBezTo>
                  <a:cubicBezTo>
                    <a:pt x="1112" y="234"/>
                    <a:pt x="1038" y="180"/>
                    <a:pt x="962" y="139"/>
                  </a:cubicBezTo>
                  <a:cubicBezTo>
                    <a:pt x="830" y="67"/>
                    <a:pt x="630" y="0"/>
                    <a:pt x="451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804986" y="4739412"/>
              <a:ext cx="189117" cy="187688"/>
            </a:xfrm>
            <a:custGeom>
              <a:avLst/>
              <a:gdLst/>
              <a:ahLst/>
              <a:cxnLst/>
              <a:rect l="l" t="t" r="r" b="b"/>
              <a:pathLst>
                <a:path w="1455" h="1444" extrusionOk="0">
                  <a:moveTo>
                    <a:pt x="880" y="0"/>
                  </a:moveTo>
                  <a:cubicBezTo>
                    <a:pt x="807" y="0"/>
                    <a:pt x="725" y="19"/>
                    <a:pt x="632" y="61"/>
                  </a:cubicBezTo>
                  <a:cubicBezTo>
                    <a:pt x="0" y="346"/>
                    <a:pt x="122" y="1444"/>
                    <a:pt x="696" y="1444"/>
                  </a:cubicBezTo>
                  <a:cubicBezTo>
                    <a:pt x="769" y="1444"/>
                    <a:pt x="850" y="1426"/>
                    <a:pt x="937" y="1386"/>
                  </a:cubicBezTo>
                  <a:cubicBezTo>
                    <a:pt x="1432" y="1160"/>
                    <a:pt x="1455" y="0"/>
                    <a:pt x="88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40897" y="4779965"/>
              <a:ext cx="100473" cy="83056"/>
            </a:xfrm>
            <a:custGeom>
              <a:avLst/>
              <a:gdLst/>
              <a:ahLst/>
              <a:cxnLst/>
              <a:rect l="l" t="t" r="r" b="b"/>
              <a:pathLst>
                <a:path w="773" h="639" extrusionOk="0">
                  <a:moveTo>
                    <a:pt x="579" y="0"/>
                  </a:moveTo>
                  <a:cubicBezTo>
                    <a:pt x="540" y="0"/>
                    <a:pt x="497" y="7"/>
                    <a:pt x="456" y="17"/>
                  </a:cubicBezTo>
                  <a:cubicBezTo>
                    <a:pt x="266" y="64"/>
                    <a:pt x="1" y="232"/>
                    <a:pt x="49" y="463"/>
                  </a:cubicBezTo>
                  <a:cubicBezTo>
                    <a:pt x="74" y="566"/>
                    <a:pt x="165" y="638"/>
                    <a:pt x="270" y="638"/>
                  </a:cubicBezTo>
                  <a:cubicBezTo>
                    <a:pt x="271" y="638"/>
                    <a:pt x="272" y="638"/>
                    <a:pt x="272" y="638"/>
                  </a:cubicBezTo>
                  <a:cubicBezTo>
                    <a:pt x="310" y="637"/>
                    <a:pt x="346" y="627"/>
                    <a:pt x="380" y="608"/>
                  </a:cubicBezTo>
                  <a:cubicBezTo>
                    <a:pt x="471" y="559"/>
                    <a:pt x="541" y="456"/>
                    <a:pt x="594" y="360"/>
                  </a:cubicBezTo>
                  <a:lnTo>
                    <a:pt x="687" y="202"/>
                  </a:lnTo>
                  <a:cubicBezTo>
                    <a:pt x="773" y="53"/>
                    <a:pt x="693" y="0"/>
                    <a:pt x="579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125589" y="4297617"/>
              <a:ext cx="165331" cy="176769"/>
            </a:xfrm>
            <a:custGeom>
              <a:avLst/>
              <a:gdLst/>
              <a:ahLst/>
              <a:cxnLst/>
              <a:rect l="l" t="t" r="r" b="b"/>
              <a:pathLst>
                <a:path w="1272" h="1360" extrusionOk="0">
                  <a:moveTo>
                    <a:pt x="890" y="0"/>
                  </a:moveTo>
                  <a:cubicBezTo>
                    <a:pt x="748" y="0"/>
                    <a:pt x="598" y="77"/>
                    <a:pt x="490" y="178"/>
                  </a:cubicBezTo>
                  <a:cubicBezTo>
                    <a:pt x="351" y="308"/>
                    <a:pt x="167" y="498"/>
                    <a:pt x="81" y="669"/>
                  </a:cubicBezTo>
                  <a:cubicBezTo>
                    <a:pt x="0" y="829"/>
                    <a:pt x="92" y="1061"/>
                    <a:pt x="199" y="1187"/>
                  </a:cubicBezTo>
                  <a:cubicBezTo>
                    <a:pt x="287" y="1292"/>
                    <a:pt x="422" y="1359"/>
                    <a:pt x="558" y="1359"/>
                  </a:cubicBezTo>
                  <a:cubicBezTo>
                    <a:pt x="591" y="1359"/>
                    <a:pt x="625" y="1355"/>
                    <a:pt x="657" y="1346"/>
                  </a:cubicBezTo>
                  <a:cubicBezTo>
                    <a:pt x="844" y="1296"/>
                    <a:pt x="964" y="1119"/>
                    <a:pt x="1062" y="953"/>
                  </a:cubicBezTo>
                  <a:cubicBezTo>
                    <a:pt x="1149" y="807"/>
                    <a:pt x="1234" y="652"/>
                    <a:pt x="1253" y="483"/>
                  </a:cubicBezTo>
                  <a:cubicBezTo>
                    <a:pt x="1271" y="313"/>
                    <a:pt x="1207" y="123"/>
                    <a:pt x="1058" y="41"/>
                  </a:cubicBezTo>
                  <a:cubicBezTo>
                    <a:pt x="1005" y="13"/>
                    <a:pt x="948" y="0"/>
                    <a:pt x="89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374498" y="4350908"/>
              <a:ext cx="99693" cy="83056"/>
            </a:xfrm>
            <a:custGeom>
              <a:avLst/>
              <a:gdLst/>
              <a:ahLst/>
              <a:cxnLst/>
              <a:rect l="l" t="t" r="r" b="b"/>
              <a:pathLst>
                <a:path w="767" h="639" extrusionOk="0">
                  <a:moveTo>
                    <a:pt x="386" y="0"/>
                  </a:moveTo>
                  <a:cubicBezTo>
                    <a:pt x="381" y="0"/>
                    <a:pt x="376" y="0"/>
                    <a:pt x="370" y="1"/>
                  </a:cubicBezTo>
                  <a:cubicBezTo>
                    <a:pt x="219" y="14"/>
                    <a:pt x="43" y="239"/>
                    <a:pt x="24" y="383"/>
                  </a:cubicBezTo>
                  <a:cubicBezTo>
                    <a:pt x="1" y="547"/>
                    <a:pt x="121" y="639"/>
                    <a:pt x="254" y="639"/>
                  </a:cubicBezTo>
                  <a:cubicBezTo>
                    <a:pt x="296" y="639"/>
                    <a:pt x="339" y="630"/>
                    <a:pt x="379" y="611"/>
                  </a:cubicBezTo>
                  <a:lnTo>
                    <a:pt x="636" y="494"/>
                  </a:lnTo>
                  <a:cubicBezTo>
                    <a:pt x="674" y="477"/>
                    <a:pt x="715" y="458"/>
                    <a:pt x="738" y="422"/>
                  </a:cubicBezTo>
                  <a:cubicBezTo>
                    <a:pt x="766" y="380"/>
                    <a:pt x="763" y="322"/>
                    <a:pt x="741" y="274"/>
                  </a:cubicBezTo>
                  <a:cubicBezTo>
                    <a:pt x="719" y="228"/>
                    <a:pt x="683" y="191"/>
                    <a:pt x="647" y="154"/>
                  </a:cubicBezTo>
                  <a:cubicBezTo>
                    <a:pt x="575" y="80"/>
                    <a:pt x="488" y="0"/>
                    <a:pt x="386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360850" y="4525209"/>
              <a:ext cx="48742" cy="50561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1"/>
                  </a:moveTo>
                  <a:cubicBezTo>
                    <a:pt x="108" y="1"/>
                    <a:pt x="63" y="33"/>
                    <a:pt x="40" y="116"/>
                  </a:cubicBezTo>
                  <a:cubicBezTo>
                    <a:pt x="1" y="253"/>
                    <a:pt x="113" y="389"/>
                    <a:pt x="214" y="389"/>
                  </a:cubicBezTo>
                  <a:cubicBezTo>
                    <a:pt x="263" y="389"/>
                    <a:pt x="310" y="357"/>
                    <a:pt x="335" y="277"/>
                  </a:cubicBezTo>
                  <a:cubicBezTo>
                    <a:pt x="375" y="147"/>
                    <a:pt x="258" y="1"/>
                    <a:pt x="156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205786" y="4550944"/>
              <a:ext cx="57840" cy="67458"/>
            </a:xfrm>
            <a:custGeom>
              <a:avLst/>
              <a:gdLst/>
              <a:ahLst/>
              <a:cxnLst/>
              <a:rect l="l" t="t" r="r" b="b"/>
              <a:pathLst>
                <a:path w="445" h="519" extrusionOk="0">
                  <a:moveTo>
                    <a:pt x="272" y="1"/>
                  </a:moveTo>
                  <a:cubicBezTo>
                    <a:pt x="249" y="1"/>
                    <a:pt x="226" y="5"/>
                    <a:pt x="206" y="15"/>
                  </a:cubicBezTo>
                  <a:cubicBezTo>
                    <a:pt x="77" y="71"/>
                    <a:pt x="1" y="353"/>
                    <a:pt x="95" y="462"/>
                  </a:cubicBezTo>
                  <a:cubicBezTo>
                    <a:pt x="128" y="499"/>
                    <a:pt x="174" y="518"/>
                    <a:pt x="221" y="518"/>
                  </a:cubicBezTo>
                  <a:cubicBezTo>
                    <a:pt x="252" y="518"/>
                    <a:pt x="283" y="510"/>
                    <a:pt x="311" y="492"/>
                  </a:cubicBezTo>
                  <a:cubicBezTo>
                    <a:pt x="382" y="445"/>
                    <a:pt x="404" y="353"/>
                    <a:pt x="420" y="269"/>
                  </a:cubicBezTo>
                  <a:cubicBezTo>
                    <a:pt x="433" y="208"/>
                    <a:pt x="445" y="140"/>
                    <a:pt x="417" y="84"/>
                  </a:cubicBezTo>
                  <a:cubicBezTo>
                    <a:pt x="391" y="31"/>
                    <a:pt x="331" y="1"/>
                    <a:pt x="272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3678845" y="-34415"/>
            <a:ext cx="5311306" cy="553965"/>
            <a:chOff x="2280470" y="-34415"/>
            <a:chExt cx="5311306" cy="553965"/>
          </a:xfrm>
        </p:grpSpPr>
        <p:sp>
          <p:nvSpPr>
            <p:cNvPr id="27" name="Google Shape;27;p2"/>
            <p:cNvSpPr/>
            <p:nvPr/>
          </p:nvSpPr>
          <p:spPr>
            <a:xfrm>
              <a:off x="2280470" y="-34415"/>
              <a:ext cx="207574" cy="196916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6" y="0"/>
                    <a:pt x="1" y="345"/>
                    <a:pt x="47" y="814"/>
                  </a:cubicBezTo>
                  <a:cubicBezTo>
                    <a:pt x="64" y="980"/>
                    <a:pt x="173" y="1127"/>
                    <a:pt x="308" y="1228"/>
                  </a:cubicBezTo>
                  <a:cubicBezTo>
                    <a:pt x="442" y="1328"/>
                    <a:pt x="601" y="1389"/>
                    <a:pt x="758" y="1449"/>
                  </a:cubicBezTo>
                  <a:cubicBezTo>
                    <a:pt x="843" y="1482"/>
                    <a:pt x="934" y="1514"/>
                    <a:pt x="1023" y="1514"/>
                  </a:cubicBezTo>
                  <a:cubicBezTo>
                    <a:pt x="1058" y="1514"/>
                    <a:pt x="1092" y="1509"/>
                    <a:pt x="1126" y="1497"/>
                  </a:cubicBezTo>
                  <a:cubicBezTo>
                    <a:pt x="1275" y="1445"/>
                    <a:pt x="1347" y="1281"/>
                    <a:pt x="1402" y="1134"/>
                  </a:cubicBezTo>
                  <a:cubicBezTo>
                    <a:pt x="1501" y="869"/>
                    <a:pt x="1597" y="560"/>
                    <a:pt x="1453" y="317"/>
                  </a:cubicBezTo>
                  <a:cubicBezTo>
                    <a:pt x="1322" y="95"/>
                    <a:pt x="1106" y="0"/>
                    <a:pt x="88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512795" y="221382"/>
              <a:ext cx="99433" cy="73567"/>
            </a:xfrm>
            <a:custGeom>
              <a:avLst/>
              <a:gdLst/>
              <a:ahLst/>
              <a:cxnLst/>
              <a:rect l="l" t="t" r="r" b="b"/>
              <a:pathLst>
                <a:path w="765" h="566" extrusionOk="0">
                  <a:moveTo>
                    <a:pt x="449" y="1"/>
                  </a:moveTo>
                  <a:cubicBezTo>
                    <a:pt x="169" y="1"/>
                    <a:pt x="0" y="549"/>
                    <a:pt x="249" y="562"/>
                  </a:cubicBezTo>
                  <a:cubicBezTo>
                    <a:pt x="284" y="564"/>
                    <a:pt x="320" y="566"/>
                    <a:pt x="355" y="566"/>
                  </a:cubicBezTo>
                  <a:cubicBezTo>
                    <a:pt x="408" y="566"/>
                    <a:pt x="461" y="562"/>
                    <a:pt x="513" y="549"/>
                  </a:cubicBezTo>
                  <a:cubicBezTo>
                    <a:pt x="589" y="529"/>
                    <a:pt x="662" y="485"/>
                    <a:pt x="704" y="418"/>
                  </a:cubicBezTo>
                  <a:cubicBezTo>
                    <a:pt x="708" y="410"/>
                    <a:pt x="713" y="401"/>
                    <a:pt x="716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7" y="23"/>
                    <a:pt x="506" y="1"/>
                    <a:pt x="449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596317" y="234899"/>
              <a:ext cx="144925" cy="119839"/>
            </a:xfrm>
            <a:custGeom>
              <a:avLst/>
              <a:gdLst/>
              <a:ahLst/>
              <a:cxnLst/>
              <a:rect l="l" t="t" r="r" b="b"/>
              <a:pathLst>
                <a:path w="1115" h="922" extrusionOk="0">
                  <a:moveTo>
                    <a:pt x="497" y="1"/>
                  </a:moveTo>
                  <a:cubicBezTo>
                    <a:pt x="426" y="1"/>
                    <a:pt x="356" y="20"/>
                    <a:pt x="293" y="63"/>
                  </a:cubicBezTo>
                  <a:cubicBezTo>
                    <a:pt x="1" y="264"/>
                    <a:pt x="221" y="600"/>
                    <a:pt x="427" y="759"/>
                  </a:cubicBezTo>
                  <a:cubicBezTo>
                    <a:pt x="530" y="840"/>
                    <a:pt x="644" y="922"/>
                    <a:pt x="774" y="922"/>
                  </a:cubicBezTo>
                  <a:cubicBezTo>
                    <a:pt x="779" y="922"/>
                    <a:pt x="785" y="922"/>
                    <a:pt x="791" y="922"/>
                  </a:cubicBezTo>
                  <a:cubicBezTo>
                    <a:pt x="915" y="915"/>
                    <a:pt x="1028" y="823"/>
                    <a:pt x="1072" y="706"/>
                  </a:cubicBezTo>
                  <a:cubicBezTo>
                    <a:pt x="1115" y="592"/>
                    <a:pt x="1096" y="461"/>
                    <a:pt x="1040" y="354"/>
                  </a:cubicBezTo>
                  <a:cubicBezTo>
                    <a:pt x="946" y="176"/>
                    <a:pt x="715" y="1"/>
                    <a:pt x="49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174125" y="162632"/>
              <a:ext cx="71878" cy="108271"/>
            </a:xfrm>
            <a:custGeom>
              <a:avLst/>
              <a:gdLst/>
              <a:ahLst/>
              <a:cxnLst/>
              <a:rect l="l" t="t" r="r" b="b"/>
              <a:pathLst>
                <a:path w="553" h="833" extrusionOk="0">
                  <a:moveTo>
                    <a:pt x="228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1"/>
                    <a:pt x="32" y="832"/>
                    <a:pt x="297" y="832"/>
                  </a:cubicBezTo>
                  <a:cubicBezTo>
                    <a:pt x="329" y="832"/>
                    <a:pt x="365" y="824"/>
                    <a:pt x="405" y="807"/>
                  </a:cubicBezTo>
                  <a:cubicBezTo>
                    <a:pt x="492" y="768"/>
                    <a:pt x="541" y="669"/>
                    <a:pt x="545" y="574"/>
                  </a:cubicBezTo>
                  <a:cubicBezTo>
                    <a:pt x="552" y="426"/>
                    <a:pt x="390" y="0"/>
                    <a:pt x="22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879181" y="392432"/>
              <a:ext cx="71748" cy="10827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79" y="1"/>
                    <a:pt x="132" y="37"/>
                    <a:pt x="88" y="128"/>
                  </a:cubicBezTo>
                  <a:cubicBezTo>
                    <a:pt x="0" y="312"/>
                    <a:pt x="32" y="833"/>
                    <a:pt x="296" y="833"/>
                  </a:cubicBezTo>
                  <a:cubicBezTo>
                    <a:pt x="328" y="833"/>
                    <a:pt x="364" y="825"/>
                    <a:pt x="404" y="807"/>
                  </a:cubicBezTo>
                  <a:cubicBezTo>
                    <a:pt x="492" y="769"/>
                    <a:pt x="539" y="670"/>
                    <a:pt x="545" y="575"/>
                  </a:cubicBezTo>
                  <a:cubicBezTo>
                    <a:pt x="551" y="427"/>
                    <a:pt x="389" y="1"/>
                    <a:pt x="22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345826" y="365787"/>
              <a:ext cx="85915" cy="50561"/>
            </a:xfrm>
            <a:custGeom>
              <a:avLst/>
              <a:gdLst/>
              <a:ahLst/>
              <a:cxnLst/>
              <a:rect l="l" t="t" r="r" b="b"/>
              <a:pathLst>
                <a:path w="661" h="389" extrusionOk="0">
                  <a:moveTo>
                    <a:pt x="324" y="1"/>
                  </a:moveTo>
                  <a:cubicBezTo>
                    <a:pt x="267" y="1"/>
                    <a:pt x="212" y="13"/>
                    <a:pt x="171" y="41"/>
                  </a:cubicBezTo>
                  <a:cubicBezTo>
                    <a:pt x="1" y="159"/>
                    <a:pt x="173" y="376"/>
                    <a:pt x="330" y="388"/>
                  </a:cubicBezTo>
                  <a:cubicBezTo>
                    <a:pt x="338" y="388"/>
                    <a:pt x="345" y="389"/>
                    <a:pt x="352" y="389"/>
                  </a:cubicBezTo>
                  <a:cubicBezTo>
                    <a:pt x="425" y="389"/>
                    <a:pt x="498" y="365"/>
                    <a:pt x="562" y="332"/>
                  </a:cubicBezTo>
                  <a:cubicBezTo>
                    <a:pt x="596" y="315"/>
                    <a:pt x="632" y="292"/>
                    <a:pt x="648" y="258"/>
                  </a:cubicBezTo>
                  <a:cubicBezTo>
                    <a:pt x="661" y="225"/>
                    <a:pt x="658" y="187"/>
                    <a:pt x="640" y="156"/>
                  </a:cubicBezTo>
                  <a:cubicBezTo>
                    <a:pt x="590" y="62"/>
                    <a:pt x="449" y="1"/>
                    <a:pt x="3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027379" y="442214"/>
              <a:ext cx="154673" cy="77337"/>
            </a:xfrm>
            <a:custGeom>
              <a:avLst/>
              <a:gdLst/>
              <a:ahLst/>
              <a:cxnLst/>
              <a:rect l="l" t="t" r="r" b="b"/>
              <a:pathLst>
                <a:path w="1190" h="595" extrusionOk="0">
                  <a:moveTo>
                    <a:pt x="451" y="1"/>
                  </a:moveTo>
                  <a:cubicBezTo>
                    <a:pt x="385" y="1"/>
                    <a:pt x="322" y="10"/>
                    <a:pt x="266" y="32"/>
                  </a:cubicBezTo>
                  <a:cubicBezTo>
                    <a:pt x="102" y="96"/>
                    <a:pt x="1" y="394"/>
                    <a:pt x="164" y="512"/>
                  </a:cubicBezTo>
                  <a:cubicBezTo>
                    <a:pt x="215" y="551"/>
                    <a:pt x="284" y="556"/>
                    <a:pt x="348" y="560"/>
                  </a:cubicBezTo>
                  <a:lnTo>
                    <a:pt x="898" y="592"/>
                  </a:lnTo>
                  <a:cubicBezTo>
                    <a:pt x="919" y="593"/>
                    <a:pt x="940" y="595"/>
                    <a:pt x="962" y="595"/>
                  </a:cubicBezTo>
                  <a:cubicBezTo>
                    <a:pt x="1018" y="595"/>
                    <a:pt x="1075" y="586"/>
                    <a:pt x="1117" y="550"/>
                  </a:cubicBezTo>
                  <a:cubicBezTo>
                    <a:pt x="1183" y="495"/>
                    <a:pt x="1190" y="389"/>
                    <a:pt x="1151" y="312"/>
                  </a:cubicBezTo>
                  <a:cubicBezTo>
                    <a:pt x="1113" y="234"/>
                    <a:pt x="1038" y="181"/>
                    <a:pt x="962" y="139"/>
                  </a:cubicBezTo>
                  <a:cubicBezTo>
                    <a:pt x="830" y="68"/>
                    <a:pt x="630" y="1"/>
                    <a:pt x="45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255393" y="176799"/>
              <a:ext cx="189377" cy="187817"/>
            </a:xfrm>
            <a:custGeom>
              <a:avLst/>
              <a:gdLst/>
              <a:ahLst/>
              <a:cxnLst/>
              <a:rect l="l" t="t" r="r" b="b"/>
              <a:pathLst>
                <a:path w="1457" h="1445" extrusionOk="0">
                  <a:moveTo>
                    <a:pt x="882" y="1"/>
                  </a:moveTo>
                  <a:cubicBezTo>
                    <a:pt x="809" y="1"/>
                    <a:pt x="726" y="20"/>
                    <a:pt x="634" y="61"/>
                  </a:cubicBezTo>
                  <a:cubicBezTo>
                    <a:pt x="1" y="347"/>
                    <a:pt x="123" y="1444"/>
                    <a:pt x="697" y="1444"/>
                  </a:cubicBezTo>
                  <a:cubicBezTo>
                    <a:pt x="770" y="1444"/>
                    <a:pt x="851" y="1426"/>
                    <a:pt x="939" y="1387"/>
                  </a:cubicBezTo>
                  <a:cubicBezTo>
                    <a:pt x="1433" y="1161"/>
                    <a:pt x="1456" y="1"/>
                    <a:pt x="88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491433" y="217352"/>
              <a:ext cx="100343" cy="83186"/>
            </a:xfrm>
            <a:custGeom>
              <a:avLst/>
              <a:gdLst/>
              <a:ahLst/>
              <a:cxnLst/>
              <a:rect l="l" t="t" r="r" b="b"/>
              <a:pathLst>
                <a:path w="772" h="640" extrusionOk="0">
                  <a:moveTo>
                    <a:pt x="578" y="0"/>
                  </a:moveTo>
                  <a:cubicBezTo>
                    <a:pt x="540" y="0"/>
                    <a:pt x="497" y="6"/>
                    <a:pt x="455" y="17"/>
                  </a:cubicBezTo>
                  <a:cubicBezTo>
                    <a:pt x="266" y="64"/>
                    <a:pt x="0" y="232"/>
                    <a:pt x="49" y="464"/>
                  </a:cubicBezTo>
                  <a:cubicBezTo>
                    <a:pt x="73" y="567"/>
                    <a:pt x="166" y="639"/>
                    <a:pt x="272" y="639"/>
                  </a:cubicBezTo>
                  <a:cubicBezTo>
                    <a:pt x="310" y="637"/>
                    <a:pt x="346" y="627"/>
                    <a:pt x="378" y="609"/>
                  </a:cubicBezTo>
                  <a:cubicBezTo>
                    <a:pt x="470" y="559"/>
                    <a:pt x="539" y="456"/>
                    <a:pt x="594" y="361"/>
                  </a:cubicBezTo>
                  <a:lnTo>
                    <a:pt x="685" y="202"/>
                  </a:lnTo>
                  <a:cubicBezTo>
                    <a:pt x="772" y="53"/>
                    <a:pt x="692" y="0"/>
                    <a:pt x="57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04110" y="163281"/>
              <a:ext cx="165201" cy="176899"/>
            </a:xfrm>
            <a:custGeom>
              <a:avLst/>
              <a:gdLst/>
              <a:ahLst/>
              <a:cxnLst/>
              <a:rect l="l" t="t" r="r" b="b"/>
              <a:pathLst>
                <a:path w="1271" h="1361" extrusionOk="0">
                  <a:moveTo>
                    <a:pt x="889" y="1"/>
                  </a:moveTo>
                  <a:cubicBezTo>
                    <a:pt x="746" y="1"/>
                    <a:pt x="598" y="78"/>
                    <a:pt x="489" y="178"/>
                  </a:cubicBezTo>
                  <a:cubicBezTo>
                    <a:pt x="351" y="308"/>
                    <a:pt x="166" y="498"/>
                    <a:pt x="81" y="670"/>
                  </a:cubicBezTo>
                  <a:cubicBezTo>
                    <a:pt x="0" y="830"/>
                    <a:pt x="91" y="1061"/>
                    <a:pt x="199" y="1188"/>
                  </a:cubicBezTo>
                  <a:cubicBezTo>
                    <a:pt x="287" y="1292"/>
                    <a:pt x="422" y="1360"/>
                    <a:pt x="556" y="1360"/>
                  </a:cubicBezTo>
                  <a:cubicBezTo>
                    <a:pt x="590" y="1360"/>
                    <a:pt x="624" y="1356"/>
                    <a:pt x="657" y="1347"/>
                  </a:cubicBezTo>
                  <a:cubicBezTo>
                    <a:pt x="844" y="1297"/>
                    <a:pt x="964" y="1121"/>
                    <a:pt x="1061" y="954"/>
                  </a:cubicBezTo>
                  <a:cubicBezTo>
                    <a:pt x="1148" y="807"/>
                    <a:pt x="1233" y="653"/>
                    <a:pt x="1253" y="483"/>
                  </a:cubicBezTo>
                  <a:cubicBezTo>
                    <a:pt x="1271" y="313"/>
                    <a:pt x="1206" y="125"/>
                    <a:pt x="1057" y="43"/>
                  </a:cubicBezTo>
                  <a:cubicBezTo>
                    <a:pt x="1004" y="14"/>
                    <a:pt x="947" y="1"/>
                    <a:pt x="889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653019" y="216702"/>
              <a:ext cx="99563" cy="83056"/>
            </a:xfrm>
            <a:custGeom>
              <a:avLst/>
              <a:gdLst/>
              <a:ahLst/>
              <a:cxnLst/>
              <a:rect l="l" t="t" r="r" b="b"/>
              <a:pathLst>
                <a:path w="766" h="639" extrusionOk="0">
                  <a:moveTo>
                    <a:pt x="387" y="0"/>
                  </a:moveTo>
                  <a:cubicBezTo>
                    <a:pt x="381" y="0"/>
                    <a:pt x="376" y="1"/>
                    <a:pt x="370" y="1"/>
                  </a:cubicBezTo>
                  <a:cubicBezTo>
                    <a:pt x="220" y="13"/>
                    <a:pt x="43" y="238"/>
                    <a:pt x="22" y="382"/>
                  </a:cubicBezTo>
                  <a:cubicBezTo>
                    <a:pt x="0" y="547"/>
                    <a:pt x="121" y="639"/>
                    <a:pt x="255" y="639"/>
                  </a:cubicBezTo>
                  <a:cubicBezTo>
                    <a:pt x="296" y="639"/>
                    <a:pt x="339" y="630"/>
                    <a:pt x="379" y="612"/>
                  </a:cubicBezTo>
                  <a:lnTo>
                    <a:pt x="635" y="495"/>
                  </a:lnTo>
                  <a:cubicBezTo>
                    <a:pt x="674" y="477"/>
                    <a:pt x="714" y="457"/>
                    <a:pt x="738" y="422"/>
                  </a:cubicBezTo>
                  <a:cubicBezTo>
                    <a:pt x="766" y="379"/>
                    <a:pt x="762" y="321"/>
                    <a:pt x="740" y="275"/>
                  </a:cubicBezTo>
                  <a:cubicBezTo>
                    <a:pt x="719" y="229"/>
                    <a:pt x="682" y="190"/>
                    <a:pt x="647" y="154"/>
                  </a:cubicBezTo>
                  <a:cubicBezTo>
                    <a:pt x="575" y="80"/>
                    <a:pt x="489" y="0"/>
                    <a:pt x="38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639371" y="391003"/>
              <a:ext cx="48742" cy="50561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0"/>
                  </a:moveTo>
                  <a:cubicBezTo>
                    <a:pt x="108" y="0"/>
                    <a:pt x="63" y="33"/>
                    <a:pt x="39" y="115"/>
                  </a:cubicBezTo>
                  <a:cubicBezTo>
                    <a:pt x="0" y="253"/>
                    <a:pt x="113" y="389"/>
                    <a:pt x="214" y="389"/>
                  </a:cubicBezTo>
                  <a:cubicBezTo>
                    <a:pt x="263" y="389"/>
                    <a:pt x="309" y="357"/>
                    <a:pt x="334" y="276"/>
                  </a:cubicBezTo>
                  <a:cubicBezTo>
                    <a:pt x="374" y="147"/>
                    <a:pt x="258" y="0"/>
                    <a:pt x="15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484307" y="416868"/>
              <a:ext cx="57840" cy="67328"/>
            </a:xfrm>
            <a:custGeom>
              <a:avLst/>
              <a:gdLst/>
              <a:ahLst/>
              <a:cxnLst/>
              <a:rect l="l" t="t" r="r" b="b"/>
              <a:pathLst>
                <a:path w="445" h="518" extrusionOk="0">
                  <a:moveTo>
                    <a:pt x="271" y="0"/>
                  </a:moveTo>
                  <a:cubicBezTo>
                    <a:pt x="248" y="0"/>
                    <a:pt x="226" y="4"/>
                    <a:pt x="205" y="13"/>
                  </a:cubicBezTo>
                  <a:cubicBezTo>
                    <a:pt x="76" y="70"/>
                    <a:pt x="0" y="351"/>
                    <a:pt x="95" y="462"/>
                  </a:cubicBezTo>
                  <a:cubicBezTo>
                    <a:pt x="127" y="498"/>
                    <a:pt x="173" y="517"/>
                    <a:pt x="219" y="517"/>
                  </a:cubicBezTo>
                  <a:cubicBezTo>
                    <a:pt x="251" y="517"/>
                    <a:pt x="282" y="508"/>
                    <a:pt x="310" y="491"/>
                  </a:cubicBezTo>
                  <a:cubicBezTo>
                    <a:pt x="381" y="443"/>
                    <a:pt x="404" y="351"/>
                    <a:pt x="420" y="268"/>
                  </a:cubicBezTo>
                  <a:cubicBezTo>
                    <a:pt x="433" y="206"/>
                    <a:pt x="444" y="140"/>
                    <a:pt x="417" y="83"/>
                  </a:cubicBezTo>
                  <a:cubicBezTo>
                    <a:pt x="390" y="30"/>
                    <a:pt x="330" y="0"/>
                    <a:pt x="27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436236">
            <a:off x="4775051" y="2758206"/>
            <a:ext cx="903981" cy="1291802"/>
            <a:chOff x="5119850" y="2425275"/>
            <a:chExt cx="411525" cy="588075"/>
          </a:xfrm>
        </p:grpSpPr>
        <p:sp>
          <p:nvSpPr>
            <p:cNvPr id="41" name="Google Shape;41;p2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99;p2"/>
          <p:cNvGrpSpPr/>
          <p:nvPr/>
        </p:nvGrpSpPr>
        <p:grpSpPr>
          <a:xfrm flipH="1">
            <a:off x="7649940" y="3898590"/>
            <a:ext cx="1039982" cy="1934429"/>
            <a:chOff x="5828625" y="2630875"/>
            <a:chExt cx="412675" cy="767600"/>
          </a:xfrm>
        </p:grpSpPr>
        <p:sp>
          <p:nvSpPr>
            <p:cNvPr id="100" name="Google Shape;100;p2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2"/>
          <p:cNvGrpSpPr/>
          <p:nvPr/>
        </p:nvGrpSpPr>
        <p:grpSpPr>
          <a:xfrm>
            <a:off x="-158881" y="1006404"/>
            <a:ext cx="1344221" cy="1039163"/>
            <a:chOff x="4614250" y="1912000"/>
            <a:chExt cx="533400" cy="412350"/>
          </a:xfrm>
        </p:grpSpPr>
        <p:sp>
          <p:nvSpPr>
            <p:cNvPr id="159" name="Google Shape;159;p2"/>
            <p:cNvSpPr/>
            <p:nvPr/>
          </p:nvSpPr>
          <p:spPr>
            <a:xfrm>
              <a:off x="4614250" y="1997700"/>
              <a:ext cx="410150" cy="326650"/>
            </a:xfrm>
            <a:custGeom>
              <a:avLst/>
              <a:gdLst/>
              <a:ahLst/>
              <a:cxnLst/>
              <a:rect l="l" t="t" r="r" b="b"/>
              <a:pathLst>
                <a:path w="16406" h="13066" extrusionOk="0">
                  <a:moveTo>
                    <a:pt x="16281" y="0"/>
                  </a:moveTo>
                  <a:cubicBezTo>
                    <a:pt x="16267" y="0"/>
                    <a:pt x="16253" y="3"/>
                    <a:pt x="16240" y="8"/>
                  </a:cubicBezTo>
                  <a:cubicBezTo>
                    <a:pt x="9774" y="2471"/>
                    <a:pt x="4043" y="6904"/>
                    <a:pt x="90" y="12636"/>
                  </a:cubicBezTo>
                  <a:cubicBezTo>
                    <a:pt x="0" y="12759"/>
                    <a:pt x="32" y="12934"/>
                    <a:pt x="160" y="13019"/>
                  </a:cubicBezTo>
                  <a:cubicBezTo>
                    <a:pt x="209" y="13051"/>
                    <a:pt x="263" y="13066"/>
                    <a:pt x="317" y="13066"/>
                  </a:cubicBezTo>
                  <a:cubicBezTo>
                    <a:pt x="407" y="13066"/>
                    <a:pt x="494" y="13024"/>
                    <a:pt x="550" y="12946"/>
                  </a:cubicBezTo>
                  <a:cubicBezTo>
                    <a:pt x="4343" y="7249"/>
                    <a:pt x="9937" y="2765"/>
                    <a:pt x="16320" y="216"/>
                  </a:cubicBezTo>
                  <a:cubicBezTo>
                    <a:pt x="16377" y="193"/>
                    <a:pt x="16405" y="128"/>
                    <a:pt x="16383" y="71"/>
                  </a:cubicBezTo>
                  <a:cubicBezTo>
                    <a:pt x="16366" y="27"/>
                    <a:pt x="16325" y="0"/>
                    <a:pt x="1628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984250" y="1912000"/>
              <a:ext cx="93675" cy="100575"/>
            </a:xfrm>
            <a:custGeom>
              <a:avLst/>
              <a:gdLst/>
              <a:ahLst/>
              <a:cxnLst/>
              <a:rect l="l" t="t" r="r" b="b"/>
              <a:pathLst>
                <a:path w="3747" h="4023" extrusionOk="0">
                  <a:moveTo>
                    <a:pt x="3746" y="1"/>
                  </a:moveTo>
                  <a:lnTo>
                    <a:pt x="2816" y="276"/>
                  </a:lnTo>
                  <a:lnTo>
                    <a:pt x="2584" y="344"/>
                  </a:lnTo>
                  <a:cubicBezTo>
                    <a:pt x="2507" y="368"/>
                    <a:pt x="2430" y="397"/>
                    <a:pt x="2354" y="423"/>
                  </a:cubicBezTo>
                  <a:lnTo>
                    <a:pt x="1897" y="582"/>
                  </a:lnTo>
                  <a:cubicBezTo>
                    <a:pt x="1527" y="712"/>
                    <a:pt x="1196" y="904"/>
                    <a:pt x="926" y="1144"/>
                  </a:cubicBezTo>
                  <a:cubicBezTo>
                    <a:pt x="665" y="1388"/>
                    <a:pt x="455" y="1679"/>
                    <a:pt x="305" y="2004"/>
                  </a:cubicBezTo>
                  <a:cubicBezTo>
                    <a:pt x="17" y="2636"/>
                    <a:pt x="1" y="3354"/>
                    <a:pt x="292" y="4022"/>
                  </a:cubicBezTo>
                  <a:cubicBezTo>
                    <a:pt x="604" y="3897"/>
                    <a:pt x="888" y="3712"/>
                    <a:pt x="1131" y="3480"/>
                  </a:cubicBezTo>
                  <a:cubicBezTo>
                    <a:pt x="1249" y="3366"/>
                    <a:pt x="1357" y="3243"/>
                    <a:pt x="1454" y="3110"/>
                  </a:cubicBezTo>
                  <a:cubicBezTo>
                    <a:pt x="1548" y="2978"/>
                    <a:pt x="1635" y="2840"/>
                    <a:pt x="1711" y="2696"/>
                  </a:cubicBezTo>
                  <a:cubicBezTo>
                    <a:pt x="2012" y="2128"/>
                    <a:pt x="2121" y="1448"/>
                    <a:pt x="1957" y="785"/>
                  </a:cubicBezTo>
                  <a:lnTo>
                    <a:pt x="2397" y="576"/>
                  </a:lnTo>
                  <a:cubicBezTo>
                    <a:pt x="2471" y="542"/>
                    <a:pt x="2544" y="505"/>
                    <a:pt x="2618" y="472"/>
                  </a:cubicBezTo>
                  <a:lnTo>
                    <a:pt x="2843" y="378"/>
                  </a:lnTo>
                  <a:lnTo>
                    <a:pt x="3746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985000" y="1941450"/>
              <a:ext cx="22225" cy="71125"/>
            </a:xfrm>
            <a:custGeom>
              <a:avLst/>
              <a:gdLst/>
              <a:ahLst/>
              <a:cxnLst/>
              <a:rect l="l" t="t" r="r" b="b"/>
              <a:pathLst>
                <a:path w="889" h="2845" extrusionOk="0">
                  <a:moveTo>
                    <a:pt x="860" y="0"/>
                  </a:moveTo>
                  <a:lnTo>
                    <a:pt x="860" y="0"/>
                  </a:lnTo>
                  <a:cubicBezTo>
                    <a:pt x="474" y="377"/>
                    <a:pt x="213" y="844"/>
                    <a:pt x="107" y="1336"/>
                  </a:cubicBezTo>
                  <a:cubicBezTo>
                    <a:pt x="1" y="1829"/>
                    <a:pt x="48" y="2349"/>
                    <a:pt x="263" y="2844"/>
                  </a:cubicBezTo>
                  <a:cubicBezTo>
                    <a:pt x="487" y="2753"/>
                    <a:pt x="697" y="2632"/>
                    <a:pt x="888" y="2484"/>
                  </a:cubicBezTo>
                  <a:cubicBezTo>
                    <a:pt x="727" y="1993"/>
                    <a:pt x="581" y="1492"/>
                    <a:pt x="616" y="974"/>
                  </a:cubicBezTo>
                  <a:cubicBezTo>
                    <a:pt x="638" y="643"/>
                    <a:pt x="734" y="319"/>
                    <a:pt x="86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944675" y="1942375"/>
              <a:ext cx="51125" cy="87925"/>
            </a:xfrm>
            <a:custGeom>
              <a:avLst/>
              <a:gdLst/>
              <a:ahLst/>
              <a:cxnLst/>
              <a:rect l="l" t="t" r="r" b="b"/>
              <a:pathLst>
                <a:path w="2045" h="3517" extrusionOk="0">
                  <a:moveTo>
                    <a:pt x="1775" y="1"/>
                  </a:moveTo>
                  <a:lnTo>
                    <a:pt x="1775" y="1"/>
                  </a:lnTo>
                  <a:cubicBezTo>
                    <a:pt x="1411" y="150"/>
                    <a:pt x="1090" y="354"/>
                    <a:pt x="834" y="610"/>
                  </a:cubicBezTo>
                  <a:cubicBezTo>
                    <a:pt x="586" y="867"/>
                    <a:pt x="389" y="1168"/>
                    <a:pt x="257" y="1499"/>
                  </a:cubicBezTo>
                  <a:cubicBezTo>
                    <a:pt x="1" y="2145"/>
                    <a:pt x="18" y="2860"/>
                    <a:pt x="343" y="3517"/>
                  </a:cubicBezTo>
                  <a:cubicBezTo>
                    <a:pt x="663" y="3366"/>
                    <a:pt x="949" y="3156"/>
                    <a:pt x="1189" y="2895"/>
                  </a:cubicBezTo>
                  <a:cubicBezTo>
                    <a:pt x="1305" y="2769"/>
                    <a:pt x="1409" y="2630"/>
                    <a:pt x="1500" y="2484"/>
                  </a:cubicBezTo>
                  <a:cubicBezTo>
                    <a:pt x="1545" y="2411"/>
                    <a:pt x="1587" y="2335"/>
                    <a:pt x="1627" y="2259"/>
                  </a:cubicBezTo>
                  <a:cubicBezTo>
                    <a:pt x="1665" y="2183"/>
                    <a:pt x="1703" y="2107"/>
                    <a:pt x="1736" y="2029"/>
                  </a:cubicBezTo>
                  <a:cubicBezTo>
                    <a:pt x="2000" y="1408"/>
                    <a:pt x="2044" y="678"/>
                    <a:pt x="177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945425" y="1958525"/>
              <a:ext cx="23025" cy="71775"/>
            </a:xfrm>
            <a:custGeom>
              <a:avLst/>
              <a:gdLst/>
              <a:ahLst/>
              <a:cxnLst/>
              <a:rect l="l" t="t" r="r" b="b"/>
              <a:pathLst>
                <a:path w="921" h="2871" extrusionOk="0">
                  <a:moveTo>
                    <a:pt x="770" y="1"/>
                  </a:moveTo>
                  <a:cubicBezTo>
                    <a:pt x="403" y="396"/>
                    <a:pt x="165" y="874"/>
                    <a:pt x="83" y="1371"/>
                  </a:cubicBezTo>
                  <a:cubicBezTo>
                    <a:pt x="1" y="1869"/>
                    <a:pt x="74" y="2387"/>
                    <a:pt x="313" y="2871"/>
                  </a:cubicBezTo>
                  <a:cubicBezTo>
                    <a:pt x="532" y="2767"/>
                    <a:pt x="736" y="2635"/>
                    <a:pt x="920" y="2479"/>
                  </a:cubicBezTo>
                  <a:cubicBezTo>
                    <a:pt x="736" y="1997"/>
                    <a:pt x="565" y="1503"/>
                    <a:pt x="574" y="985"/>
                  </a:cubicBezTo>
                  <a:cubicBezTo>
                    <a:pt x="579" y="653"/>
                    <a:pt x="659" y="326"/>
                    <a:pt x="77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906750" y="1960625"/>
              <a:ext cx="47475" cy="89600"/>
            </a:xfrm>
            <a:custGeom>
              <a:avLst/>
              <a:gdLst/>
              <a:ahLst/>
              <a:cxnLst/>
              <a:rect l="l" t="t" r="r" b="b"/>
              <a:pathLst>
                <a:path w="1899" h="3584" extrusionOk="0">
                  <a:moveTo>
                    <a:pt x="1595" y="1"/>
                  </a:moveTo>
                  <a:cubicBezTo>
                    <a:pt x="1421" y="81"/>
                    <a:pt x="1255" y="178"/>
                    <a:pt x="1099" y="289"/>
                  </a:cubicBezTo>
                  <a:cubicBezTo>
                    <a:pt x="947" y="400"/>
                    <a:pt x="806" y="517"/>
                    <a:pt x="688" y="657"/>
                  </a:cubicBezTo>
                  <a:cubicBezTo>
                    <a:pt x="452" y="925"/>
                    <a:pt x="272" y="1235"/>
                    <a:pt x="155" y="1572"/>
                  </a:cubicBezTo>
                  <a:cubicBezTo>
                    <a:pt x="43" y="1897"/>
                    <a:pt x="0" y="2240"/>
                    <a:pt x="30" y="2583"/>
                  </a:cubicBezTo>
                  <a:cubicBezTo>
                    <a:pt x="62" y="2935"/>
                    <a:pt x="170" y="3276"/>
                    <a:pt x="343" y="3584"/>
                  </a:cubicBezTo>
                  <a:cubicBezTo>
                    <a:pt x="660" y="3406"/>
                    <a:pt x="936" y="3188"/>
                    <a:pt x="1155" y="2921"/>
                  </a:cubicBezTo>
                  <a:cubicBezTo>
                    <a:pt x="1376" y="2657"/>
                    <a:pt x="1541" y="2346"/>
                    <a:pt x="1658" y="2027"/>
                  </a:cubicBezTo>
                  <a:cubicBezTo>
                    <a:pt x="1890" y="1394"/>
                    <a:pt x="1899" y="663"/>
                    <a:pt x="1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4906925" y="1978025"/>
              <a:ext cx="23050" cy="72200"/>
            </a:xfrm>
            <a:custGeom>
              <a:avLst/>
              <a:gdLst/>
              <a:ahLst/>
              <a:cxnLst/>
              <a:rect l="l" t="t" r="r" b="b"/>
              <a:pathLst>
                <a:path w="922" h="2888" extrusionOk="0">
                  <a:moveTo>
                    <a:pt x="649" y="0"/>
                  </a:moveTo>
                  <a:lnTo>
                    <a:pt x="649" y="0"/>
                  </a:lnTo>
                  <a:cubicBezTo>
                    <a:pt x="301" y="411"/>
                    <a:pt x="87" y="899"/>
                    <a:pt x="30" y="1399"/>
                  </a:cubicBezTo>
                  <a:cubicBezTo>
                    <a:pt x="1" y="1652"/>
                    <a:pt x="11" y="1905"/>
                    <a:pt x="62" y="2154"/>
                  </a:cubicBezTo>
                  <a:cubicBezTo>
                    <a:pt x="114" y="2410"/>
                    <a:pt x="207" y="2658"/>
                    <a:pt x="336" y="2888"/>
                  </a:cubicBezTo>
                  <a:cubicBezTo>
                    <a:pt x="550" y="2764"/>
                    <a:pt x="750" y="2629"/>
                    <a:pt x="922" y="2465"/>
                  </a:cubicBezTo>
                  <a:cubicBezTo>
                    <a:pt x="713" y="1993"/>
                    <a:pt x="518" y="1509"/>
                    <a:pt x="501" y="991"/>
                  </a:cubicBezTo>
                  <a:cubicBezTo>
                    <a:pt x="490" y="660"/>
                    <a:pt x="553" y="328"/>
                    <a:pt x="6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868125" y="1980925"/>
              <a:ext cx="46175" cy="91100"/>
            </a:xfrm>
            <a:custGeom>
              <a:avLst/>
              <a:gdLst/>
              <a:ahLst/>
              <a:cxnLst/>
              <a:rect l="l" t="t" r="r" b="b"/>
              <a:pathLst>
                <a:path w="1847" h="3644" extrusionOk="0">
                  <a:moveTo>
                    <a:pt x="1483" y="1"/>
                  </a:moveTo>
                  <a:cubicBezTo>
                    <a:pt x="1313" y="90"/>
                    <a:pt x="1151" y="194"/>
                    <a:pt x="1001" y="313"/>
                  </a:cubicBezTo>
                  <a:cubicBezTo>
                    <a:pt x="928" y="371"/>
                    <a:pt x="858" y="432"/>
                    <a:pt x="792" y="496"/>
                  </a:cubicBezTo>
                  <a:cubicBezTo>
                    <a:pt x="727" y="562"/>
                    <a:pt x="667" y="631"/>
                    <a:pt x="610" y="703"/>
                  </a:cubicBezTo>
                  <a:cubicBezTo>
                    <a:pt x="388" y="981"/>
                    <a:pt x="223" y="1300"/>
                    <a:pt x="123" y="1641"/>
                  </a:cubicBezTo>
                  <a:cubicBezTo>
                    <a:pt x="27" y="1970"/>
                    <a:pt x="1" y="2316"/>
                    <a:pt x="47" y="2656"/>
                  </a:cubicBezTo>
                  <a:cubicBezTo>
                    <a:pt x="99" y="3007"/>
                    <a:pt x="223" y="3343"/>
                    <a:pt x="411" y="3643"/>
                  </a:cubicBezTo>
                  <a:cubicBezTo>
                    <a:pt x="562" y="3541"/>
                    <a:pt x="707" y="3438"/>
                    <a:pt x="838" y="3321"/>
                  </a:cubicBezTo>
                  <a:cubicBezTo>
                    <a:pt x="967" y="3206"/>
                    <a:pt x="1085" y="3078"/>
                    <a:pt x="1189" y="2939"/>
                  </a:cubicBezTo>
                  <a:cubicBezTo>
                    <a:pt x="1395" y="2663"/>
                    <a:pt x="1550" y="2351"/>
                    <a:pt x="1646" y="2020"/>
                  </a:cubicBezTo>
                  <a:cubicBezTo>
                    <a:pt x="1847" y="1377"/>
                    <a:pt x="1819" y="647"/>
                    <a:pt x="148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4867975" y="1999475"/>
              <a:ext cx="24525" cy="72550"/>
            </a:xfrm>
            <a:custGeom>
              <a:avLst/>
              <a:gdLst/>
              <a:ahLst/>
              <a:cxnLst/>
              <a:rect l="l" t="t" r="r" b="b"/>
              <a:pathLst>
                <a:path w="981" h="2902" extrusionOk="0">
                  <a:moveTo>
                    <a:pt x="586" y="1"/>
                  </a:moveTo>
                  <a:lnTo>
                    <a:pt x="586" y="1"/>
                  </a:lnTo>
                  <a:cubicBezTo>
                    <a:pt x="259" y="429"/>
                    <a:pt x="69" y="927"/>
                    <a:pt x="36" y="1428"/>
                  </a:cubicBezTo>
                  <a:cubicBezTo>
                    <a:pt x="0" y="1927"/>
                    <a:pt x="132" y="2446"/>
                    <a:pt x="417" y="2901"/>
                  </a:cubicBezTo>
                  <a:cubicBezTo>
                    <a:pt x="468" y="2868"/>
                    <a:pt x="519" y="2833"/>
                    <a:pt x="568" y="2796"/>
                  </a:cubicBezTo>
                  <a:cubicBezTo>
                    <a:pt x="618" y="2761"/>
                    <a:pt x="667" y="2725"/>
                    <a:pt x="714" y="2688"/>
                  </a:cubicBezTo>
                  <a:cubicBezTo>
                    <a:pt x="809" y="2614"/>
                    <a:pt x="897" y="2533"/>
                    <a:pt x="980" y="2447"/>
                  </a:cubicBezTo>
                  <a:cubicBezTo>
                    <a:pt x="748" y="1987"/>
                    <a:pt x="531" y="1513"/>
                    <a:pt x="488" y="998"/>
                  </a:cubicBezTo>
                  <a:cubicBezTo>
                    <a:pt x="461" y="667"/>
                    <a:pt x="507" y="334"/>
                    <a:pt x="58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4830625" y="2003275"/>
              <a:ext cx="45000" cy="92325"/>
            </a:xfrm>
            <a:custGeom>
              <a:avLst/>
              <a:gdLst/>
              <a:ahLst/>
              <a:cxnLst/>
              <a:rect l="l" t="t" r="r" b="b"/>
              <a:pathLst>
                <a:path w="1800" h="3693" extrusionOk="0">
                  <a:moveTo>
                    <a:pt x="1370" y="1"/>
                  </a:moveTo>
                  <a:cubicBezTo>
                    <a:pt x="684" y="384"/>
                    <a:pt x="251" y="1037"/>
                    <a:pt x="92" y="1705"/>
                  </a:cubicBezTo>
                  <a:cubicBezTo>
                    <a:pt x="13" y="2042"/>
                    <a:pt x="1" y="2383"/>
                    <a:pt x="67" y="2725"/>
                  </a:cubicBezTo>
                  <a:cubicBezTo>
                    <a:pt x="136" y="3072"/>
                    <a:pt x="276" y="3402"/>
                    <a:pt x="479" y="3693"/>
                  </a:cubicBezTo>
                  <a:cubicBezTo>
                    <a:pt x="552" y="3640"/>
                    <a:pt x="623" y="3584"/>
                    <a:pt x="691" y="3524"/>
                  </a:cubicBezTo>
                  <a:cubicBezTo>
                    <a:pt x="759" y="3468"/>
                    <a:pt x="826" y="3411"/>
                    <a:pt x="888" y="3349"/>
                  </a:cubicBezTo>
                  <a:cubicBezTo>
                    <a:pt x="1011" y="3227"/>
                    <a:pt x="1123" y="3094"/>
                    <a:pt x="1221" y="2950"/>
                  </a:cubicBezTo>
                  <a:cubicBezTo>
                    <a:pt x="1414" y="2665"/>
                    <a:pt x="1553" y="2346"/>
                    <a:pt x="1632" y="2010"/>
                  </a:cubicBezTo>
                  <a:cubicBezTo>
                    <a:pt x="1799" y="1354"/>
                    <a:pt x="1737" y="631"/>
                    <a:pt x="137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4831125" y="2022950"/>
              <a:ext cx="24950" cy="72650"/>
            </a:xfrm>
            <a:custGeom>
              <a:avLst/>
              <a:gdLst/>
              <a:ahLst/>
              <a:cxnLst/>
              <a:rect l="l" t="t" r="r" b="b"/>
              <a:pathLst>
                <a:path w="998" h="2906" extrusionOk="0">
                  <a:moveTo>
                    <a:pt x="485" y="1"/>
                  </a:moveTo>
                  <a:cubicBezTo>
                    <a:pt x="179" y="443"/>
                    <a:pt x="13" y="948"/>
                    <a:pt x="5" y="1451"/>
                  </a:cubicBezTo>
                  <a:cubicBezTo>
                    <a:pt x="1" y="1705"/>
                    <a:pt x="37" y="1959"/>
                    <a:pt x="114" y="2202"/>
                  </a:cubicBezTo>
                  <a:cubicBezTo>
                    <a:pt x="192" y="2453"/>
                    <a:pt x="309" y="2690"/>
                    <a:pt x="459" y="2906"/>
                  </a:cubicBezTo>
                  <a:cubicBezTo>
                    <a:pt x="658" y="2757"/>
                    <a:pt x="841" y="2601"/>
                    <a:pt x="998" y="2423"/>
                  </a:cubicBezTo>
                  <a:cubicBezTo>
                    <a:pt x="744" y="1974"/>
                    <a:pt x="503" y="1512"/>
                    <a:pt x="436" y="1000"/>
                  </a:cubicBezTo>
                  <a:cubicBezTo>
                    <a:pt x="392" y="671"/>
                    <a:pt x="423" y="337"/>
                    <a:pt x="48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792550" y="2027575"/>
              <a:ext cx="45475" cy="93300"/>
            </a:xfrm>
            <a:custGeom>
              <a:avLst/>
              <a:gdLst/>
              <a:ahLst/>
              <a:cxnLst/>
              <a:rect l="l" t="t" r="r" b="b"/>
              <a:pathLst>
                <a:path w="1819" h="3732" extrusionOk="0">
                  <a:moveTo>
                    <a:pt x="1325" y="0"/>
                  </a:moveTo>
                  <a:cubicBezTo>
                    <a:pt x="1164" y="104"/>
                    <a:pt x="1014" y="223"/>
                    <a:pt x="875" y="355"/>
                  </a:cubicBezTo>
                  <a:cubicBezTo>
                    <a:pt x="738" y="483"/>
                    <a:pt x="627" y="636"/>
                    <a:pt x="527" y="787"/>
                  </a:cubicBezTo>
                  <a:cubicBezTo>
                    <a:pt x="332" y="1084"/>
                    <a:pt x="198" y="1416"/>
                    <a:pt x="132" y="1765"/>
                  </a:cubicBezTo>
                  <a:cubicBezTo>
                    <a:pt x="1" y="2439"/>
                    <a:pt x="175" y="3158"/>
                    <a:pt x="618" y="3732"/>
                  </a:cubicBezTo>
                  <a:cubicBezTo>
                    <a:pt x="899" y="3501"/>
                    <a:pt x="1143" y="3248"/>
                    <a:pt x="1322" y="2953"/>
                  </a:cubicBezTo>
                  <a:cubicBezTo>
                    <a:pt x="1501" y="2659"/>
                    <a:pt x="1624" y="2334"/>
                    <a:pt x="1687" y="1995"/>
                  </a:cubicBezTo>
                  <a:cubicBezTo>
                    <a:pt x="1819" y="1328"/>
                    <a:pt x="1724" y="613"/>
                    <a:pt x="132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4794425" y="2048275"/>
              <a:ext cx="26425" cy="72625"/>
            </a:xfrm>
            <a:custGeom>
              <a:avLst/>
              <a:gdLst/>
              <a:ahLst/>
              <a:cxnLst/>
              <a:rect l="l" t="t" r="r" b="b"/>
              <a:pathLst>
                <a:path w="1057" h="2905" extrusionOk="0">
                  <a:moveTo>
                    <a:pt x="426" y="1"/>
                  </a:moveTo>
                  <a:lnTo>
                    <a:pt x="426" y="1"/>
                  </a:lnTo>
                  <a:cubicBezTo>
                    <a:pt x="141" y="457"/>
                    <a:pt x="1" y="970"/>
                    <a:pt x="17" y="1471"/>
                  </a:cubicBezTo>
                  <a:cubicBezTo>
                    <a:pt x="35" y="1976"/>
                    <a:pt x="215" y="2480"/>
                    <a:pt x="543" y="2905"/>
                  </a:cubicBezTo>
                  <a:cubicBezTo>
                    <a:pt x="638" y="2828"/>
                    <a:pt x="730" y="2746"/>
                    <a:pt x="815" y="2658"/>
                  </a:cubicBezTo>
                  <a:cubicBezTo>
                    <a:pt x="901" y="2575"/>
                    <a:pt x="982" y="2487"/>
                    <a:pt x="1057" y="2394"/>
                  </a:cubicBezTo>
                  <a:cubicBezTo>
                    <a:pt x="780" y="1958"/>
                    <a:pt x="517" y="1509"/>
                    <a:pt x="425" y="1000"/>
                  </a:cubicBezTo>
                  <a:cubicBezTo>
                    <a:pt x="366" y="675"/>
                    <a:pt x="380" y="340"/>
                    <a:pt x="42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4759375" y="2053750"/>
              <a:ext cx="40975" cy="94125"/>
            </a:xfrm>
            <a:custGeom>
              <a:avLst/>
              <a:gdLst/>
              <a:ahLst/>
              <a:cxnLst/>
              <a:rect l="l" t="t" r="r" b="b"/>
              <a:pathLst>
                <a:path w="1639" h="3765" extrusionOk="0">
                  <a:moveTo>
                    <a:pt x="1135" y="1"/>
                  </a:moveTo>
                  <a:cubicBezTo>
                    <a:pt x="978" y="112"/>
                    <a:pt x="834" y="238"/>
                    <a:pt x="702" y="376"/>
                  </a:cubicBezTo>
                  <a:cubicBezTo>
                    <a:pt x="341" y="782"/>
                    <a:pt x="107" y="1284"/>
                    <a:pt x="29" y="1822"/>
                  </a:cubicBezTo>
                  <a:cubicBezTo>
                    <a:pt x="5" y="1991"/>
                    <a:pt x="0" y="2162"/>
                    <a:pt x="12" y="2333"/>
                  </a:cubicBezTo>
                  <a:cubicBezTo>
                    <a:pt x="26" y="2506"/>
                    <a:pt x="58" y="2676"/>
                    <a:pt x="109" y="2841"/>
                  </a:cubicBezTo>
                  <a:cubicBezTo>
                    <a:pt x="210" y="3181"/>
                    <a:pt x="382" y="3495"/>
                    <a:pt x="612" y="3764"/>
                  </a:cubicBezTo>
                  <a:cubicBezTo>
                    <a:pt x="751" y="3646"/>
                    <a:pt x="868" y="3509"/>
                    <a:pt x="983" y="3378"/>
                  </a:cubicBezTo>
                  <a:cubicBezTo>
                    <a:pt x="1094" y="3245"/>
                    <a:pt x="1192" y="3102"/>
                    <a:pt x="1276" y="2950"/>
                  </a:cubicBezTo>
                  <a:cubicBezTo>
                    <a:pt x="1440" y="2648"/>
                    <a:pt x="1549" y="2318"/>
                    <a:pt x="1595" y="1976"/>
                  </a:cubicBezTo>
                  <a:cubicBezTo>
                    <a:pt x="1639" y="1632"/>
                    <a:pt x="1637" y="1295"/>
                    <a:pt x="1562" y="957"/>
                  </a:cubicBezTo>
                  <a:cubicBezTo>
                    <a:pt x="1487" y="612"/>
                    <a:pt x="1342" y="286"/>
                    <a:pt x="113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4758725" y="2075475"/>
              <a:ext cx="28150" cy="72400"/>
            </a:xfrm>
            <a:custGeom>
              <a:avLst/>
              <a:gdLst/>
              <a:ahLst/>
              <a:cxnLst/>
              <a:rect l="l" t="t" r="r" b="b"/>
              <a:pathLst>
                <a:path w="1126" h="2896" extrusionOk="0">
                  <a:moveTo>
                    <a:pt x="378" y="1"/>
                  </a:moveTo>
                  <a:cubicBezTo>
                    <a:pt x="116" y="469"/>
                    <a:pt x="0" y="987"/>
                    <a:pt x="40" y="1487"/>
                  </a:cubicBezTo>
                  <a:cubicBezTo>
                    <a:pt x="89" y="2007"/>
                    <a:pt x="298" y="2499"/>
                    <a:pt x="638" y="2895"/>
                  </a:cubicBezTo>
                  <a:cubicBezTo>
                    <a:pt x="731" y="2815"/>
                    <a:pt x="817" y="2728"/>
                    <a:pt x="898" y="2636"/>
                  </a:cubicBezTo>
                  <a:cubicBezTo>
                    <a:pt x="978" y="2547"/>
                    <a:pt x="1054" y="2454"/>
                    <a:pt x="1125" y="2359"/>
                  </a:cubicBezTo>
                  <a:cubicBezTo>
                    <a:pt x="828" y="1938"/>
                    <a:pt x="543" y="1501"/>
                    <a:pt x="425" y="998"/>
                  </a:cubicBezTo>
                  <a:cubicBezTo>
                    <a:pt x="350" y="676"/>
                    <a:pt x="349" y="341"/>
                    <a:pt x="37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4725350" y="2081775"/>
              <a:ext cx="40425" cy="94675"/>
            </a:xfrm>
            <a:custGeom>
              <a:avLst/>
              <a:gdLst/>
              <a:ahLst/>
              <a:cxnLst/>
              <a:rect l="l" t="t" r="r" b="b"/>
              <a:pathLst>
                <a:path w="1617" h="3787" extrusionOk="0">
                  <a:moveTo>
                    <a:pt x="1031" y="0"/>
                  </a:moveTo>
                  <a:cubicBezTo>
                    <a:pt x="879" y="118"/>
                    <a:pt x="741" y="251"/>
                    <a:pt x="617" y="397"/>
                  </a:cubicBezTo>
                  <a:cubicBezTo>
                    <a:pt x="501" y="543"/>
                    <a:pt x="401" y="699"/>
                    <a:pt x="315" y="863"/>
                  </a:cubicBezTo>
                  <a:cubicBezTo>
                    <a:pt x="151" y="1177"/>
                    <a:pt x="49" y="1521"/>
                    <a:pt x="16" y="1874"/>
                  </a:cubicBezTo>
                  <a:cubicBezTo>
                    <a:pt x="0" y="2045"/>
                    <a:pt x="4" y="2216"/>
                    <a:pt x="25" y="2386"/>
                  </a:cubicBezTo>
                  <a:cubicBezTo>
                    <a:pt x="96" y="2912"/>
                    <a:pt x="331" y="3402"/>
                    <a:pt x="696" y="3786"/>
                  </a:cubicBezTo>
                  <a:cubicBezTo>
                    <a:pt x="825" y="3662"/>
                    <a:pt x="942" y="3526"/>
                    <a:pt x="1045" y="3381"/>
                  </a:cubicBezTo>
                  <a:cubicBezTo>
                    <a:pt x="1150" y="3242"/>
                    <a:pt x="1241" y="3095"/>
                    <a:pt x="1317" y="2940"/>
                  </a:cubicBezTo>
                  <a:cubicBezTo>
                    <a:pt x="1467" y="2629"/>
                    <a:pt x="1560" y="2296"/>
                    <a:pt x="1589" y="1953"/>
                  </a:cubicBezTo>
                  <a:cubicBezTo>
                    <a:pt x="1617" y="1608"/>
                    <a:pt x="1594" y="1265"/>
                    <a:pt x="1504" y="935"/>
                  </a:cubicBezTo>
                  <a:cubicBezTo>
                    <a:pt x="1413" y="594"/>
                    <a:pt x="1252" y="275"/>
                    <a:pt x="103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4724350" y="2104475"/>
              <a:ext cx="29850" cy="71975"/>
            </a:xfrm>
            <a:custGeom>
              <a:avLst/>
              <a:gdLst/>
              <a:ahLst/>
              <a:cxnLst/>
              <a:rect l="l" t="t" r="r" b="b"/>
              <a:pathLst>
                <a:path w="1194" h="2879" extrusionOk="0">
                  <a:moveTo>
                    <a:pt x="333" y="0"/>
                  </a:moveTo>
                  <a:lnTo>
                    <a:pt x="333" y="0"/>
                  </a:lnTo>
                  <a:cubicBezTo>
                    <a:pt x="94" y="482"/>
                    <a:pt x="1" y="1001"/>
                    <a:pt x="69" y="1502"/>
                  </a:cubicBezTo>
                  <a:cubicBezTo>
                    <a:pt x="143" y="2019"/>
                    <a:pt x="376" y="2499"/>
                    <a:pt x="736" y="2878"/>
                  </a:cubicBezTo>
                  <a:cubicBezTo>
                    <a:pt x="916" y="2708"/>
                    <a:pt x="1061" y="2511"/>
                    <a:pt x="1194" y="2317"/>
                  </a:cubicBezTo>
                  <a:cubicBezTo>
                    <a:pt x="876" y="1911"/>
                    <a:pt x="570" y="1490"/>
                    <a:pt x="429" y="993"/>
                  </a:cubicBezTo>
                  <a:cubicBezTo>
                    <a:pt x="338" y="675"/>
                    <a:pt x="320" y="341"/>
                    <a:pt x="33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4692450" y="2111575"/>
              <a:ext cx="40025" cy="95000"/>
            </a:xfrm>
            <a:custGeom>
              <a:avLst/>
              <a:gdLst/>
              <a:ahLst/>
              <a:cxnLst/>
              <a:rect l="l" t="t" r="r" b="b"/>
              <a:pathLst>
                <a:path w="1601" h="3800" extrusionOk="0">
                  <a:moveTo>
                    <a:pt x="939" y="0"/>
                  </a:moveTo>
                  <a:cubicBezTo>
                    <a:pt x="792" y="130"/>
                    <a:pt x="655" y="264"/>
                    <a:pt x="547" y="419"/>
                  </a:cubicBezTo>
                  <a:cubicBezTo>
                    <a:pt x="438" y="570"/>
                    <a:pt x="345" y="730"/>
                    <a:pt x="267" y="899"/>
                  </a:cubicBezTo>
                  <a:cubicBezTo>
                    <a:pt x="118" y="1221"/>
                    <a:pt x="33" y="1567"/>
                    <a:pt x="17" y="1921"/>
                  </a:cubicBezTo>
                  <a:cubicBezTo>
                    <a:pt x="1" y="2263"/>
                    <a:pt x="70" y="2614"/>
                    <a:pt x="200" y="2932"/>
                  </a:cubicBezTo>
                  <a:cubicBezTo>
                    <a:pt x="335" y="3260"/>
                    <a:pt x="537" y="3555"/>
                    <a:pt x="793" y="3800"/>
                  </a:cubicBezTo>
                  <a:cubicBezTo>
                    <a:pt x="916" y="3670"/>
                    <a:pt x="1025" y="3528"/>
                    <a:pt x="1121" y="3376"/>
                  </a:cubicBezTo>
                  <a:cubicBezTo>
                    <a:pt x="1413" y="2946"/>
                    <a:pt x="1577" y="2443"/>
                    <a:pt x="1594" y="1925"/>
                  </a:cubicBezTo>
                  <a:cubicBezTo>
                    <a:pt x="1601" y="1752"/>
                    <a:pt x="1592" y="1579"/>
                    <a:pt x="1569" y="1408"/>
                  </a:cubicBezTo>
                  <a:cubicBezTo>
                    <a:pt x="1547" y="1239"/>
                    <a:pt x="1509" y="1071"/>
                    <a:pt x="1458" y="909"/>
                  </a:cubicBezTo>
                  <a:cubicBezTo>
                    <a:pt x="1350" y="573"/>
                    <a:pt x="1173" y="263"/>
                    <a:pt x="9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4691450" y="2135175"/>
              <a:ext cx="31525" cy="71400"/>
            </a:xfrm>
            <a:custGeom>
              <a:avLst/>
              <a:gdLst/>
              <a:ahLst/>
              <a:cxnLst/>
              <a:rect l="l" t="t" r="r" b="b"/>
              <a:pathLst>
                <a:path w="1261" h="2856" extrusionOk="0">
                  <a:moveTo>
                    <a:pt x="287" y="1"/>
                  </a:moveTo>
                  <a:cubicBezTo>
                    <a:pt x="73" y="493"/>
                    <a:pt x="1" y="1014"/>
                    <a:pt x="99" y="1515"/>
                  </a:cubicBezTo>
                  <a:cubicBezTo>
                    <a:pt x="198" y="2027"/>
                    <a:pt x="455" y="2495"/>
                    <a:pt x="833" y="2856"/>
                  </a:cubicBezTo>
                  <a:cubicBezTo>
                    <a:pt x="917" y="2766"/>
                    <a:pt x="995" y="2672"/>
                    <a:pt x="1067" y="2572"/>
                  </a:cubicBezTo>
                  <a:cubicBezTo>
                    <a:pt x="1136" y="2472"/>
                    <a:pt x="1200" y="2370"/>
                    <a:pt x="1261" y="2271"/>
                  </a:cubicBezTo>
                  <a:cubicBezTo>
                    <a:pt x="924" y="1881"/>
                    <a:pt x="596" y="1475"/>
                    <a:pt x="431" y="987"/>
                  </a:cubicBezTo>
                  <a:cubicBezTo>
                    <a:pt x="325" y="675"/>
                    <a:pt x="291" y="341"/>
                    <a:pt x="28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4971450" y="2015950"/>
              <a:ext cx="123025" cy="46125"/>
            </a:xfrm>
            <a:custGeom>
              <a:avLst/>
              <a:gdLst/>
              <a:ahLst/>
              <a:cxnLst/>
              <a:rect l="l" t="t" r="r" b="b"/>
              <a:pathLst>
                <a:path w="4921" h="1845" extrusionOk="0">
                  <a:moveTo>
                    <a:pt x="984" y="0"/>
                  </a:moveTo>
                  <a:cubicBezTo>
                    <a:pt x="978" y="0"/>
                    <a:pt x="972" y="0"/>
                    <a:pt x="967" y="1"/>
                  </a:cubicBezTo>
                  <a:cubicBezTo>
                    <a:pt x="641" y="8"/>
                    <a:pt x="316" y="92"/>
                    <a:pt x="1" y="236"/>
                  </a:cubicBezTo>
                  <a:cubicBezTo>
                    <a:pt x="294" y="861"/>
                    <a:pt x="811" y="1356"/>
                    <a:pt x="1450" y="1620"/>
                  </a:cubicBezTo>
                  <a:cubicBezTo>
                    <a:pt x="1750" y="1744"/>
                    <a:pt x="2075" y="1830"/>
                    <a:pt x="2396" y="1842"/>
                  </a:cubicBezTo>
                  <a:cubicBezTo>
                    <a:pt x="2431" y="1844"/>
                    <a:pt x="2466" y="1845"/>
                    <a:pt x="2501" y="1845"/>
                  </a:cubicBezTo>
                  <a:cubicBezTo>
                    <a:pt x="2789" y="1845"/>
                    <a:pt x="3073" y="1787"/>
                    <a:pt x="3353" y="1682"/>
                  </a:cubicBezTo>
                  <a:lnTo>
                    <a:pt x="4136" y="1410"/>
                  </a:lnTo>
                  <a:cubicBezTo>
                    <a:pt x="4397" y="1323"/>
                    <a:pt x="4654" y="1219"/>
                    <a:pt x="4920" y="1148"/>
                  </a:cubicBezTo>
                  <a:lnTo>
                    <a:pt x="4920" y="1148"/>
                  </a:lnTo>
                  <a:cubicBezTo>
                    <a:pt x="4641" y="1185"/>
                    <a:pt x="4372" y="1256"/>
                    <a:pt x="4097" y="1311"/>
                  </a:cubicBezTo>
                  <a:lnTo>
                    <a:pt x="3272" y="1486"/>
                  </a:lnTo>
                  <a:cubicBezTo>
                    <a:pt x="2985" y="861"/>
                    <a:pt x="2499" y="409"/>
                    <a:pt x="1909" y="175"/>
                  </a:cubicBezTo>
                  <a:cubicBezTo>
                    <a:pt x="1614" y="59"/>
                    <a:pt x="1300" y="0"/>
                    <a:pt x="984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4971450" y="2016575"/>
              <a:ext cx="58825" cy="45350"/>
            </a:xfrm>
            <a:custGeom>
              <a:avLst/>
              <a:gdLst/>
              <a:ahLst/>
              <a:cxnLst/>
              <a:rect l="l" t="t" r="r" b="b"/>
              <a:pathLst>
                <a:path w="2353" h="1814" extrusionOk="0">
                  <a:moveTo>
                    <a:pt x="691" y="0"/>
                  </a:moveTo>
                  <a:cubicBezTo>
                    <a:pt x="452" y="38"/>
                    <a:pt x="220" y="109"/>
                    <a:pt x="1" y="211"/>
                  </a:cubicBezTo>
                  <a:cubicBezTo>
                    <a:pt x="219" y="676"/>
                    <a:pt x="563" y="1072"/>
                    <a:pt x="995" y="1355"/>
                  </a:cubicBezTo>
                  <a:cubicBezTo>
                    <a:pt x="1197" y="1487"/>
                    <a:pt x="1416" y="1593"/>
                    <a:pt x="1647" y="1669"/>
                  </a:cubicBezTo>
                  <a:cubicBezTo>
                    <a:pt x="1875" y="1750"/>
                    <a:pt x="2112" y="1799"/>
                    <a:pt x="2352" y="1814"/>
                  </a:cubicBezTo>
                  <a:cubicBezTo>
                    <a:pt x="2071" y="1659"/>
                    <a:pt x="1798" y="1484"/>
                    <a:pt x="1559" y="1259"/>
                  </a:cubicBezTo>
                  <a:cubicBezTo>
                    <a:pt x="1186" y="904"/>
                    <a:pt x="930" y="460"/>
                    <a:pt x="69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4933625" y="2033375"/>
              <a:ext cx="85550" cy="44350"/>
            </a:xfrm>
            <a:custGeom>
              <a:avLst/>
              <a:gdLst/>
              <a:ahLst/>
              <a:cxnLst/>
              <a:rect l="l" t="t" r="r" b="b"/>
              <a:pathLst>
                <a:path w="3422" h="1774" extrusionOk="0">
                  <a:moveTo>
                    <a:pt x="1098" y="0"/>
                  </a:moveTo>
                  <a:cubicBezTo>
                    <a:pt x="1067" y="0"/>
                    <a:pt x="1035" y="1"/>
                    <a:pt x="1004" y="2"/>
                  </a:cubicBezTo>
                  <a:cubicBezTo>
                    <a:pt x="664" y="19"/>
                    <a:pt x="325" y="119"/>
                    <a:pt x="1" y="285"/>
                  </a:cubicBezTo>
                  <a:cubicBezTo>
                    <a:pt x="325" y="897"/>
                    <a:pt x="866" y="1366"/>
                    <a:pt x="1517" y="1599"/>
                  </a:cubicBezTo>
                  <a:cubicBezTo>
                    <a:pt x="1672" y="1654"/>
                    <a:pt x="1829" y="1697"/>
                    <a:pt x="1989" y="1728"/>
                  </a:cubicBezTo>
                  <a:cubicBezTo>
                    <a:pt x="2143" y="1758"/>
                    <a:pt x="2299" y="1773"/>
                    <a:pt x="2457" y="1773"/>
                  </a:cubicBezTo>
                  <a:cubicBezTo>
                    <a:pt x="2462" y="1773"/>
                    <a:pt x="2468" y="1773"/>
                    <a:pt x="2473" y="1773"/>
                  </a:cubicBezTo>
                  <a:cubicBezTo>
                    <a:pt x="2801" y="1771"/>
                    <a:pt x="3124" y="1700"/>
                    <a:pt x="3422" y="1565"/>
                  </a:cubicBezTo>
                  <a:cubicBezTo>
                    <a:pt x="3132" y="891"/>
                    <a:pt x="2620" y="405"/>
                    <a:pt x="1997" y="166"/>
                  </a:cubicBezTo>
                  <a:cubicBezTo>
                    <a:pt x="1709" y="57"/>
                    <a:pt x="1405" y="0"/>
                    <a:pt x="109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933625" y="2034475"/>
              <a:ext cx="60725" cy="43200"/>
            </a:xfrm>
            <a:custGeom>
              <a:avLst/>
              <a:gdLst/>
              <a:ahLst/>
              <a:cxnLst/>
              <a:rect l="l" t="t" r="r" b="b"/>
              <a:pathLst>
                <a:path w="2429" h="1728" extrusionOk="0">
                  <a:moveTo>
                    <a:pt x="680" y="0"/>
                  </a:moveTo>
                  <a:cubicBezTo>
                    <a:pt x="444" y="49"/>
                    <a:pt x="215" y="131"/>
                    <a:pt x="1" y="241"/>
                  </a:cubicBezTo>
                  <a:cubicBezTo>
                    <a:pt x="241" y="698"/>
                    <a:pt x="605" y="1076"/>
                    <a:pt x="1049" y="1336"/>
                  </a:cubicBezTo>
                  <a:cubicBezTo>
                    <a:pt x="1258" y="1460"/>
                    <a:pt x="1483" y="1554"/>
                    <a:pt x="1717" y="1617"/>
                  </a:cubicBezTo>
                  <a:cubicBezTo>
                    <a:pt x="1947" y="1687"/>
                    <a:pt x="2187" y="1725"/>
                    <a:pt x="2428" y="1728"/>
                  </a:cubicBezTo>
                  <a:cubicBezTo>
                    <a:pt x="2141" y="1588"/>
                    <a:pt x="1858" y="1427"/>
                    <a:pt x="1609" y="1213"/>
                  </a:cubicBezTo>
                  <a:cubicBezTo>
                    <a:pt x="1220" y="880"/>
                    <a:pt x="942" y="445"/>
                    <a:pt x="6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4896175" y="2052675"/>
              <a:ext cx="87050" cy="42850"/>
            </a:xfrm>
            <a:custGeom>
              <a:avLst/>
              <a:gdLst/>
              <a:ahLst/>
              <a:cxnLst/>
              <a:rect l="l" t="t" r="r" b="b"/>
              <a:pathLst>
                <a:path w="3482" h="1714" extrusionOk="0">
                  <a:moveTo>
                    <a:pt x="1225" y="1"/>
                  </a:moveTo>
                  <a:cubicBezTo>
                    <a:pt x="797" y="1"/>
                    <a:pt x="373" y="118"/>
                    <a:pt x="0" y="347"/>
                  </a:cubicBezTo>
                  <a:cubicBezTo>
                    <a:pt x="355" y="942"/>
                    <a:pt x="918" y="1384"/>
                    <a:pt x="1580" y="1586"/>
                  </a:cubicBezTo>
                  <a:cubicBezTo>
                    <a:pt x="1850" y="1663"/>
                    <a:pt x="2135" y="1714"/>
                    <a:pt x="2417" y="1714"/>
                  </a:cubicBezTo>
                  <a:cubicBezTo>
                    <a:pt x="2459" y="1714"/>
                    <a:pt x="2502" y="1713"/>
                    <a:pt x="2544" y="1710"/>
                  </a:cubicBezTo>
                  <a:cubicBezTo>
                    <a:pt x="2871" y="1693"/>
                    <a:pt x="3191" y="1606"/>
                    <a:pt x="3482" y="1455"/>
                  </a:cubicBezTo>
                  <a:cubicBezTo>
                    <a:pt x="3161" y="800"/>
                    <a:pt x="2624" y="338"/>
                    <a:pt x="1989" y="130"/>
                  </a:cubicBezTo>
                  <a:cubicBezTo>
                    <a:pt x="1740" y="43"/>
                    <a:pt x="1482" y="1"/>
                    <a:pt x="122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4896200" y="2054500"/>
              <a:ext cx="62475" cy="41025"/>
            </a:xfrm>
            <a:custGeom>
              <a:avLst/>
              <a:gdLst/>
              <a:ahLst/>
              <a:cxnLst/>
              <a:rect l="l" t="t" r="r" b="b"/>
              <a:pathLst>
                <a:path w="2499" h="1641" extrusionOk="0">
                  <a:moveTo>
                    <a:pt x="668" y="1"/>
                  </a:moveTo>
                  <a:cubicBezTo>
                    <a:pt x="434" y="61"/>
                    <a:pt x="209" y="153"/>
                    <a:pt x="0" y="275"/>
                  </a:cubicBezTo>
                  <a:cubicBezTo>
                    <a:pt x="263" y="719"/>
                    <a:pt x="645" y="1079"/>
                    <a:pt x="1103" y="1318"/>
                  </a:cubicBezTo>
                  <a:cubicBezTo>
                    <a:pt x="1317" y="1430"/>
                    <a:pt x="1546" y="1514"/>
                    <a:pt x="1783" y="1565"/>
                  </a:cubicBezTo>
                  <a:cubicBezTo>
                    <a:pt x="1986" y="1611"/>
                    <a:pt x="2196" y="1641"/>
                    <a:pt x="2404" y="1641"/>
                  </a:cubicBezTo>
                  <a:cubicBezTo>
                    <a:pt x="2436" y="1641"/>
                    <a:pt x="2467" y="1640"/>
                    <a:pt x="2499" y="1638"/>
                  </a:cubicBezTo>
                  <a:cubicBezTo>
                    <a:pt x="2204" y="1512"/>
                    <a:pt x="1914" y="1365"/>
                    <a:pt x="1654" y="1163"/>
                  </a:cubicBezTo>
                  <a:cubicBezTo>
                    <a:pt x="1252" y="856"/>
                    <a:pt x="950" y="432"/>
                    <a:pt x="6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4859825" y="2073900"/>
              <a:ext cx="88350" cy="41350"/>
            </a:xfrm>
            <a:custGeom>
              <a:avLst/>
              <a:gdLst/>
              <a:ahLst/>
              <a:cxnLst/>
              <a:rect l="l" t="t" r="r" b="b"/>
              <a:pathLst>
                <a:path w="3534" h="1654" extrusionOk="0">
                  <a:moveTo>
                    <a:pt x="1315" y="0"/>
                  </a:moveTo>
                  <a:cubicBezTo>
                    <a:pt x="1200" y="0"/>
                    <a:pt x="1085" y="8"/>
                    <a:pt x="971" y="24"/>
                  </a:cubicBezTo>
                  <a:cubicBezTo>
                    <a:pt x="625" y="84"/>
                    <a:pt x="294" y="214"/>
                    <a:pt x="0" y="405"/>
                  </a:cubicBezTo>
                  <a:cubicBezTo>
                    <a:pt x="383" y="983"/>
                    <a:pt x="968" y="1397"/>
                    <a:pt x="1640" y="1566"/>
                  </a:cubicBezTo>
                  <a:cubicBezTo>
                    <a:pt x="1799" y="1607"/>
                    <a:pt x="1957" y="1628"/>
                    <a:pt x="2120" y="1643"/>
                  </a:cubicBezTo>
                  <a:cubicBezTo>
                    <a:pt x="2199" y="1650"/>
                    <a:pt x="2279" y="1654"/>
                    <a:pt x="2359" y="1654"/>
                  </a:cubicBezTo>
                  <a:cubicBezTo>
                    <a:pt x="2442" y="1654"/>
                    <a:pt x="2525" y="1650"/>
                    <a:pt x="2607" y="1642"/>
                  </a:cubicBezTo>
                  <a:cubicBezTo>
                    <a:pt x="2934" y="1609"/>
                    <a:pt x="3250" y="1506"/>
                    <a:pt x="3533" y="1341"/>
                  </a:cubicBezTo>
                  <a:cubicBezTo>
                    <a:pt x="3180" y="704"/>
                    <a:pt x="2621" y="267"/>
                    <a:pt x="1975" y="90"/>
                  </a:cubicBezTo>
                  <a:cubicBezTo>
                    <a:pt x="1760" y="30"/>
                    <a:pt x="1537" y="0"/>
                    <a:pt x="131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4859825" y="2076400"/>
              <a:ext cx="64075" cy="38800"/>
            </a:xfrm>
            <a:custGeom>
              <a:avLst/>
              <a:gdLst/>
              <a:ahLst/>
              <a:cxnLst/>
              <a:rect l="l" t="t" r="r" b="b"/>
              <a:pathLst>
                <a:path w="2563" h="1552" extrusionOk="0">
                  <a:moveTo>
                    <a:pt x="654" y="0"/>
                  </a:moveTo>
                  <a:cubicBezTo>
                    <a:pt x="423" y="71"/>
                    <a:pt x="203" y="174"/>
                    <a:pt x="0" y="306"/>
                  </a:cubicBezTo>
                  <a:cubicBezTo>
                    <a:pt x="285" y="736"/>
                    <a:pt x="684" y="1078"/>
                    <a:pt x="1153" y="1294"/>
                  </a:cubicBezTo>
                  <a:cubicBezTo>
                    <a:pt x="1536" y="1470"/>
                    <a:pt x="1942" y="1552"/>
                    <a:pt x="2352" y="1552"/>
                  </a:cubicBezTo>
                  <a:cubicBezTo>
                    <a:pt x="2422" y="1552"/>
                    <a:pt x="2493" y="1549"/>
                    <a:pt x="2563" y="1545"/>
                  </a:cubicBezTo>
                  <a:cubicBezTo>
                    <a:pt x="2262" y="1433"/>
                    <a:pt x="1963" y="1297"/>
                    <a:pt x="1697" y="1113"/>
                  </a:cubicBezTo>
                  <a:cubicBezTo>
                    <a:pt x="1281" y="827"/>
                    <a:pt x="957" y="417"/>
                    <a:pt x="65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4824600" y="2096625"/>
              <a:ext cx="89450" cy="40200"/>
            </a:xfrm>
            <a:custGeom>
              <a:avLst/>
              <a:gdLst/>
              <a:ahLst/>
              <a:cxnLst/>
              <a:rect l="l" t="t" r="r" b="b"/>
              <a:pathLst>
                <a:path w="3578" h="1608" extrusionOk="0">
                  <a:moveTo>
                    <a:pt x="1405" y="1"/>
                  </a:moveTo>
                  <a:cubicBezTo>
                    <a:pt x="1253" y="1"/>
                    <a:pt x="1101" y="15"/>
                    <a:pt x="953" y="47"/>
                  </a:cubicBezTo>
                  <a:cubicBezTo>
                    <a:pt x="610" y="123"/>
                    <a:pt x="286" y="268"/>
                    <a:pt x="0" y="474"/>
                  </a:cubicBezTo>
                  <a:cubicBezTo>
                    <a:pt x="412" y="1032"/>
                    <a:pt x="1016" y="1416"/>
                    <a:pt x="1697" y="1554"/>
                  </a:cubicBezTo>
                  <a:cubicBezTo>
                    <a:pt x="1855" y="1586"/>
                    <a:pt x="2017" y="1603"/>
                    <a:pt x="2179" y="1605"/>
                  </a:cubicBezTo>
                  <a:cubicBezTo>
                    <a:pt x="2213" y="1606"/>
                    <a:pt x="2248" y="1607"/>
                    <a:pt x="2283" y="1607"/>
                  </a:cubicBezTo>
                  <a:cubicBezTo>
                    <a:pt x="2411" y="1607"/>
                    <a:pt x="2539" y="1598"/>
                    <a:pt x="2666" y="1579"/>
                  </a:cubicBezTo>
                  <a:cubicBezTo>
                    <a:pt x="2990" y="1532"/>
                    <a:pt x="3301" y="1414"/>
                    <a:pt x="3577" y="1236"/>
                  </a:cubicBezTo>
                  <a:cubicBezTo>
                    <a:pt x="3193" y="617"/>
                    <a:pt x="2612" y="208"/>
                    <a:pt x="1959" y="62"/>
                  </a:cubicBezTo>
                  <a:cubicBezTo>
                    <a:pt x="1779" y="23"/>
                    <a:pt x="1592" y="1"/>
                    <a:pt x="140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4824625" y="2100100"/>
              <a:ext cx="65525" cy="36700"/>
            </a:xfrm>
            <a:custGeom>
              <a:avLst/>
              <a:gdLst/>
              <a:ahLst/>
              <a:cxnLst/>
              <a:rect l="l" t="t" r="r" b="b"/>
              <a:pathLst>
                <a:path w="2621" h="1468" extrusionOk="0">
                  <a:moveTo>
                    <a:pt x="639" y="0"/>
                  </a:moveTo>
                  <a:cubicBezTo>
                    <a:pt x="411" y="82"/>
                    <a:pt x="197" y="194"/>
                    <a:pt x="0" y="335"/>
                  </a:cubicBezTo>
                  <a:cubicBezTo>
                    <a:pt x="306" y="750"/>
                    <a:pt x="721" y="1072"/>
                    <a:pt x="1200" y="1265"/>
                  </a:cubicBezTo>
                  <a:cubicBezTo>
                    <a:pt x="1541" y="1405"/>
                    <a:pt x="1895" y="1467"/>
                    <a:pt x="2251" y="1467"/>
                  </a:cubicBezTo>
                  <a:cubicBezTo>
                    <a:pt x="2374" y="1467"/>
                    <a:pt x="2498" y="1460"/>
                    <a:pt x="2621" y="1446"/>
                  </a:cubicBezTo>
                  <a:cubicBezTo>
                    <a:pt x="2314" y="1349"/>
                    <a:pt x="2008" y="1227"/>
                    <a:pt x="1736" y="1059"/>
                  </a:cubicBezTo>
                  <a:cubicBezTo>
                    <a:pt x="1305" y="793"/>
                    <a:pt x="963" y="399"/>
                    <a:pt x="63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4790625" y="2120975"/>
              <a:ext cx="90275" cy="39275"/>
            </a:xfrm>
            <a:custGeom>
              <a:avLst/>
              <a:gdLst/>
              <a:ahLst/>
              <a:cxnLst/>
              <a:rect l="l" t="t" r="r" b="b"/>
              <a:pathLst>
                <a:path w="3611" h="1571" extrusionOk="0">
                  <a:moveTo>
                    <a:pt x="1508" y="1"/>
                  </a:moveTo>
                  <a:cubicBezTo>
                    <a:pt x="1483" y="1"/>
                    <a:pt x="1458" y="1"/>
                    <a:pt x="1433" y="2"/>
                  </a:cubicBezTo>
                  <a:cubicBezTo>
                    <a:pt x="1348" y="4"/>
                    <a:pt x="1264" y="11"/>
                    <a:pt x="1179" y="21"/>
                  </a:cubicBezTo>
                  <a:cubicBezTo>
                    <a:pt x="1096" y="33"/>
                    <a:pt x="1014" y="52"/>
                    <a:pt x="932" y="74"/>
                  </a:cubicBezTo>
                  <a:cubicBezTo>
                    <a:pt x="593" y="166"/>
                    <a:pt x="276" y="327"/>
                    <a:pt x="0" y="545"/>
                  </a:cubicBezTo>
                  <a:cubicBezTo>
                    <a:pt x="439" y="1083"/>
                    <a:pt x="1063" y="1438"/>
                    <a:pt x="1749" y="1542"/>
                  </a:cubicBezTo>
                  <a:cubicBezTo>
                    <a:pt x="1876" y="1561"/>
                    <a:pt x="2005" y="1571"/>
                    <a:pt x="2134" y="1571"/>
                  </a:cubicBezTo>
                  <a:cubicBezTo>
                    <a:pt x="2167" y="1571"/>
                    <a:pt x="2200" y="1570"/>
                    <a:pt x="2233" y="1569"/>
                  </a:cubicBezTo>
                  <a:cubicBezTo>
                    <a:pt x="2393" y="1564"/>
                    <a:pt x="2558" y="1552"/>
                    <a:pt x="2717" y="1519"/>
                  </a:cubicBezTo>
                  <a:cubicBezTo>
                    <a:pt x="3039" y="1455"/>
                    <a:pt x="3344" y="1323"/>
                    <a:pt x="3611" y="1132"/>
                  </a:cubicBezTo>
                  <a:cubicBezTo>
                    <a:pt x="3197" y="532"/>
                    <a:pt x="2596" y="151"/>
                    <a:pt x="1935" y="39"/>
                  </a:cubicBezTo>
                  <a:cubicBezTo>
                    <a:pt x="1795" y="14"/>
                    <a:pt x="1652" y="1"/>
                    <a:pt x="150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4790625" y="2125450"/>
              <a:ext cx="66825" cy="34800"/>
            </a:xfrm>
            <a:custGeom>
              <a:avLst/>
              <a:gdLst/>
              <a:ahLst/>
              <a:cxnLst/>
              <a:rect l="l" t="t" r="r" b="b"/>
              <a:pathLst>
                <a:path w="2673" h="1392" extrusionOk="0">
                  <a:moveTo>
                    <a:pt x="623" y="0"/>
                  </a:moveTo>
                  <a:cubicBezTo>
                    <a:pt x="400" y="94"/>
                    <a:pt x="190" y="216"/>
                    <a:pt x="0" y="366"/>
                  </a:cubicBezTo>
                  <a:cubicBezTo>
                    <a:pt x="327" y="767"/>
                    <a:pt x="758" y="1068"/>
                    <a:pt x="1246" y="1238"/>
                  </a:cubicBezTo>
                  <a:cubicBezTo>
                    <a:pt x="1476" y="1318"/>
                    <a:pt x="1715" y="1368"/>
                    <a:pt x="1958" y="1385"/>
                  </a:cubicBezTo>
                  <a:cubicBezTo>
                    <a:pt x="2017" y="1389"/>
                    <a:pt x="2076" y="1391"/>
                    <a:pt x="2136" y="1391"/>
                  </a:cubicBezTo>
                  <a:cubicBezTo>
                    <a:pt x="2195" y="1391"/>
                    <a:pt x="2255" y="1389"/>
                    <a:pt x="2314" y="1385"/>
                  </a:cubicBezTo>
                  <a:cubicBezTo>
                    <a:pt x="2434" y="1380"/>
                    <a:pt x="2555" y="1368"/>
                    <a:pt x="2673" y="1347"/>
                  </a:cubicBezTo>
                  <a:cubicBezTo>
                    <a:pt x="2517" y="1305"/>
                    <a:pt x="2363" y="1259"/>
                    <a:pt x="2210" y="1202"/>
                  </a:cubicBezTo>
                  <a:cubicBezTo>
                    <a:pt x="2059" y="1149"/>
                    <a:pt x="1912" y="1083"/>
                    <a:pt x="1771" y="1006"/>
                  </a:cubicBezTo>
                  <a:cubicBezTo>
                    <a:pt x="1328" y="761"/>
                    <a:pt x="966" y="384"/>
                    <a:pt x="62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4758000" y="2146775"/>
              <a:ext cx="90925" cy="38650"/>
            </a:xfrm>
            <a:custGeom>
              <a:avLst/>
              <a:gdLst/>
              <a:ahLst/>
              <a:cxnLst/>
              <a:rect l="l" t="t" r="r" b="b"/>
              <a:pathLst>
                <a:path w="3637" h="1546" extrusionOk="0">
                  <a:moveTo>
                    <a:pt x="1600" y="1"/>
                  </a:moveTo>
                  <a:cubicBezTo>
                    <a:pt x="1030" y="1"/>
                    <a:pt x="467" y="218"/>
                    <a:pt x="0" y="624"/>
                  </a:cubicBezTo>
                  <a:cubicBezTo>
                    <a:pt x="487" y="1166"/>
                    <a:pt x="1145" y="1466"/>
                    <a:pt x="1796" y="1534"/>
                  </a:cubicBezTo>
                  <a:cubicBezTo>
                    <a:pt x="1886" y="1542"/>
                    <a:pt x="1977" y="1546"/>
                    <a:pt x="2068" y="1546"/>
                  </a:cubicBezTo>
                  <a:cubicBezTo>
                    <a:pt x="2625" y="1546"/>
                    <a:pt x="3184" y="1395"/>
                    <a:pt x="3636" y="1034"/>
                  </a:cubicBezTo>
                  <a:cubicBezTo>
                    <a:pt x="3193" y="455"/>
                    <a:pt x="2574" y="105"/>
                    <a:pt x="1907" y="22"/>
                  </a:cubicBezTo>
                  <a:cubicBezTo>
                    <a:pt x="1805" y="8"/>
                    <a:pt x="1702" y="1"/>
                    <a:pt x="16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4758000" y="2152500"/>
              <a:ext cx="67950" cy="32975"/>
            </a:xfrm>
            <a:custGeom>
              <a:avLst/>
              <a:gdLst/>
              <a:ahLst/>
              <a:cxnLst/>
              <a:rect l="l" t="t" r="r" b="b"/>
              <a:pathLst>
                <a:path w="2718" h="1319" extrusionOk="0">
                  <a:moveTo>
                    <a:pt x="605" y="0"/>
                  </a:moveTo>
                  <a:cubicBezTo>
                    <a:pt x="386" y="103"/>
                    <a:pt x="183" y="236"/>
                    <a:pt x="0" y="395"/>
                  </a:cubicBezTo>
                  <a:cubicBezTo>
                    <a:pt x="346" y="779"/>
                    <a:pt x="792" y="1059"/>
                    <a:pt x="1288" y="1204"/>
                  </a:cubicBezTo>
                  <a:cubicBezTo>
                    <a:pt x="1521" y="1274"/>
                    <a:pt x="1764" y="1311"/>
                    <a:pt x="2007" y="1318"/>
                  </a:cubicBezTo>
                  <a:cubicBezTo>
                    <a:pt x="2023" y="1318"/>
                    <a:pt x="2039" y="1318"/>
                    <a:pt x="2054" y="1318"/>
                  </a:cubicBezTo>
                  <a:cubicBezTo>
                    <a:pt x="2277" y="1318"/>
                    <a:pt x="2497" y="1290"/>
                    <a:pt x="2718" y="1243"/>
                  </a:cubicBezTo>
                  <a:cubicBezTo>
                    <a:pt x="2560" y="1210"/>
                    <a:pt x="2401" y="1168"/>
                    <a:pt x="2249" y="1122"/>
                  </a:cubicBezTo>
                  <a:cubicBezTo>
                    <a:pt x="2094" y="1076"/>
                    <a:pt x="1945" y="1019"/>
                    <a:pt x="1801" y="949"/>
                  </a:cubicBezTo>
                  <a:cubicBezTo>
                    <a:pt x="1346" y="726"/>
                    <a:pt x="966" y="367"/>
                    <a:pt x="6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4726775" y="2174100"/>
              <a:ext cx="91325" cy="38250"/>
            </a:xfrm>
            <a:custGeom>
              <a:avLst/>
              <a:gdLst/>
              <a:ahLst/>
              <a:cxnLst/>
              <a:rect l="l" t="t" r="r" b="b"/>
              <a:pathLst>
                <a:path w="3653" h="1530" extrusionOk="0">
                  <a:moveTo>
                    <a:pt x="1677" y="1"/>
                  </a:moveTo>
                  <a:cubicBezTo>
                    <a:pt x="1068" y="1"/>
                    <a:pt x="477" y="252"/>
                    <a:pt x="0" y="705"/>
                  </a:cubicBezTo>
                  <a:cubicBezTo>
                    <a:pt x="513" y="1222"/>
                    <a:pt x="1187" y="1491"/>
                    <a:pt x="1840" y="1526"/>
                  </a:cubicBezTo>
                  <a:cubicBezTo>
                    <a:pt x="1886" y="1529"/>
                    <a:pt x="1932" y="1530"/>
                    <a:pt x="1979" y="1530"/>
                  </a:cubicBezTo>
                  <a:cubicBezTo>
                    <a:pt x="2095" y="1530"/>
                    <a:pt x="2211" y="1522"/>
                    <a:pt x="2325" y="1507"/>
                  </a:cubicBezTo>
                  <a:cubicBezTo>
                    <a:pt x="2405" y="1496"/>
                    <a:pt x="2484" y="1481"/>
                    <a:pt x="2561" y="1464"/>
                  </a:cubicBezTo>
                  <a:cubicBezTo>
                    <a:pt x="2641" y="1448"/>
                    <a:pt x="2721" y="1428"/>
                    <a:pt x="2798" y="1405"/>
                  </a:cubicBezTo>
                  <a:cubicBezTo>
                    <a:pt x="3114" y="1311"/>
                    <a:pt x="3404" y="1152"/>
                    <a:pt x="3652" y="937"/>
                  </a:cubicBezTo>
                  <a:cubicBezTo>
                    <a:pt x="3182" y="380"/>
                    <a:pt x="2546" y="60"/>
                    <a:pt x="1876" y="10"/>
                  </a:cubicBezTo>
                  <a:cubicBezTo>
                    <a:pt x="1810" y="4"/>
                    <a:pt x="1743" y="1"/>
                    <a:pt x="167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726750" y="2181150"/>
              <a:ext cx="68925" cy="31200"/>
            </a:xfrm>
            <a:custGeom>
              <a:avLst/>
              <a:gdLst/>
              <a:ahLst/>
              <a:cxnLst/>
              <a:rect l="l" t="t" r="r" b="b"/>
              <a:pathLst>
                <a:path w="2757" h="1248" extrusionOk="0">
                  <a:moveTo>
                    <a:pt x="586" y="0"/>
                  </a:moveTo>
                  <a:cubicBezTo>
                    <a:pt x="373" y="113"/>
                    <a:pt x="175" y="256"/>
                    <a:pt x="0" y="423"/>
                  </a:cubicBezTo>
                  <a:cubicBezTo>
                    <a:pt x="365" y="789"/>
                    <a:pt x="824" y="1048"/>
                    <a:pt x="1328" y="1168"/>
                  </a:cubicBezTo>
                  <a:cubicBezTo>
                    <a:pt x="1541" y="1220"/>
                    <a:pt x="1760" y="1247"/>
                    <a:pt x="1981" y="1247"/>
                  </a:cubicBezTo>
                  <a:cubicBezTo>
                    <a:pt x="2005" y="1247"/>
                    <a:pt x="2028" y="1247"/>
                    <a:pt x="2052" y="1246"/>
                  </a:cubicBezTo>
                  <a:cubicBezTo>
                    <a:pt x="2294" y="1242"/>
                    <a:pt x="2522" y="1196"/>
                    <a:pt x="2756" y="1135"/>
                  </a:cubicBezTo>
                  <a:cubicBezTo>
                    <a:pt x="2434" y="1080"/>
                    <a:pt x="2128" y="1018"/>
                    <a:pt x="1829" y="888"/>
                  </a:cubicBezTo>
                  <a:cubicBezTo>
                    <a:pt x="1363" y="687"/>
                    <a:pt x="966" y="349"/>
                    <a:pt x="58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697025" y="2202875"/>
              <a:ext cx="91550" cy="37975"/>
            </a:xfrm>
            <a:custGeom>
              <a:avLst/>
              <a:gdLst/>
              <a:ahLst/>
              <a:cxnLst/>
              <a:rect l="l" t="t" r="r" b="b"/>
              <a:pathLst>
                <a:path w="3662" h="1519" extrusionOk="0">
                  <a:moveTo>
                    <a:pt x="1772" y="1"/>
                  </a:moveTo>
                  <a:cubicBezTo>
                    <a:pt x="1626" y="1"/>
                    <a:pt x="1479" y="13"/>
                    <a:pt x="1335" y="38"/>
                  </a:cubicBezTo>
                  <a:cubicBezTo>
                    <a:pt x="1171" y="71"/>
                    <a:pt x="1010" y="122"/>
                    <a:pt x="855" y="188"/>
                  </a:cubicBezTo>
                  <a:cubicBezTo>
                    <a:pt x="533" y="329"/>
                    <a:pt x="241" y="534"/>
                    <a:pt x="0" y="789"/>
                  </a:cubicBezTo>
                  <a:cubicBezTo>
                    <a:pt x="539" y="1280"/>
                    <a:pt x="1226" y="1515"/>
                    <a:pt x="1880" y="1518"/>
                  </a:cubicBezTo>
                  <a:cubicBezTo>
                    <a:pt x="1886" y="1518"/>
                    <a:pt x="1892" y="1518"/>
                    <a:pt x="1898" y="1518"/>
                  </a:cubicBezTo>
                  <a:cubicBezTo>
                    <a:pt x="2054" y="1518"/>
                    <a:pt x="2210" y="1504"/>
                    <a:pt x="2364" y="1476"/>
                  </a:cubicBezTo>
                  <a:cubicBezTo>
                    <a:pt x="2523" y="1447"/>
                    <a:pt x="2674" y="1400"/>
                    <a:pt x="2830" y="1348"/>
                  </a:cubicBezTo>
                  <a:cubicBezTo>
                    <a:pt x="3140" y="1241"/>
                    <a:pt x="3424" y="1067"/>
                    <a:pt x="3662" y="840"/>
                  </a:cubicBezTo>
                  <a:cubicBezTo>
                    <a:pt x="3164" y="307"/>
                    <a:pt x="2512" y="19"/>
                    <a:pt x="1839" y="2"/>
                  </a:cubicBezTo>
                  <a:cubicBezTo>
                    <a:pt x="1817" y="1"/>
                    <a:pt x="1795" y="1"/>
                    <a:pt x="177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4697050" y="2211325"/>
              <a:ext cx="69700" cy="29525"/>
            </a:xfrm>
            <a:custGeom>
              <a:avLst/>
              <a:gdLst/>
              <a:ahLst/>
              <a:cxnLst/>
              <a:rect l="l" t="t" r="r" b="b"/>
              <a:pathLst>
                <a:path w="2788" h="1181" extrusionOk="0">
                  <a:moveTo>
                    <a:pt x="565" y="1"/>
                  </a:moveTo>
                  <a:cubicBezTo>
                    <a:pt x="356" y="124"/>
                    <a:pt x="166" y="276"/>
                    <a:pt x="0" y="451"/>
                  </a:cubicBezTo>
                  <a:cubicBezTo>
                    <a:pt x="383" y="799"/>
                    <a:pt x="854" y="1034"/>
                    <a:pt x="1363" y="1130"/>
                  </a:cubicBezTo>
                  <a:cubicBezTo>
                    <a:pt x="1535" y="1163"/>
                    <a:pt x="1709" y="1180"/>
                    <a:pt x="1883" y="1180"/>
                  </a:cubicBezTo>
                  <a:cubicBezTo>
                    <a:pt x="2190" y="1180"/>
                    <a:pt x="2495" y="1128"/>
                    <a:pt x="2787" y="1024"/>
                  </a:cubicBezTo>
                  <a:cubicBezTo>
                    <a:pt x="2465" y="987"/>
                    <a:pt x="2156" y="941"/>
                    <a:pt x="1850" y="826"/>
                  </a:cubicBezTo>
                  <a:cubicBezTo>
                    <a:pt x="1375" y="649"/>
                    <a:pt x="961" y="330"/>
                    <a:pt x="56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5012650" y="1962325"/>
              <a:ext cx="135000" cy="47325"/>
            </a:xfrm>
            <a:custGeom>
              <a:avLst/>
              <a:gdLst/>
              <a:ahLst/>
              <a:cxnLst/>
              <a:rect l="l" t="t" r="r" b="b"/>
              <a:pathLst>
                <a:path w="5400" h="1893" extrusionOk="0">
                  <a:moveTo>
                    <a:pt x="5399" y="0"/>
                  </a:moveTo>
                  <a:lnTo>
                    <a:pt x="4372" y="176"/>
                  </a:lnTo>
                  <a:lnTo>
                    <a:pt x="3857" y="264"/>
                  </a:lnTo>
                  <a:cubicBezTo>
                    <a:pt x="3684" y="294"/>
                    <a:pt x="3517" y="338"/>
                    <a:pt x="3346" y="375"/>
                  </a:cubicBezTo>
                  <a:cubicBezTo>
                    <a:pt x="3012" y="226"/>
                    <a:pt x="2651" y="149"/>
                    <a:pt x="2294" y="149"/>
                  </a:cubicBezTo>
                  <a:cubicBezTo>
                    <a:pt x="1990" y="149"/>
                    <a:pt x="1688" y="205"/>
                    <a:pt x="1408" y="321"/>
                  </a:cubicBezTo>
                  <a:cubicBezTo>
                    <a:pt x="1100" y="440"/>
                    <a:pt x="817" y="614"/>
                    <a:pt x="572" y="835"/>
                  </a:cubicBezTo>
                  <a:cubicBezTo>
                    <a:pt x="331" y="1062"/>
                    <a:pt x="136" y="1349"/>
                    <a:pt x="0" y="1667"/>
                  </a:cubicBezTo>
                  <a:cubicBezTo>
                    <a:pt x="320" y="1804"/>
                    <a:pt x="643" y="1869"/>
                    <a:pt x="965" y="1886"/>
                  </a:cubicBezTo>
                  <a:cubicBezTo>
                    <a:pt x="1028" y="1890"/>
                    <a:pt x="1090" y="1893"/>
                    <a:pt x="1153" y="1893"/>
                  </a:cubicBezTo>
                  <a:cubicBezTo>
                    <a:pt x="1408" y="1893"/>
                    <a:pt x="1663" y="1854"/>
                    <a:pt x="1907" y="1780"/>
                  </a:cubicBezTo>
                  <a:cubicBezTo>
                    <a:pt x="2503" y="1581"/>
                    <a:pt x="3050" y="1221"/>
                    <a:pt x="3424" y="644"/>
                  </a:cubicBezTo>
                  <a:cubicBezTo>
                    <a:pt x="3586" y="585"/>
                    <a:pt x="3747" y="520"/>
                    <a:pt x="3912" y="467"/>
                  </a:cubicBezTo>
                  <a:lnTo>
                    <a:pt x="4407" y="311"/>
                  </a:lnTo>
                  <a:lnTo>
                    <a:pt x="5399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5012650" y="1967125"/>
              <a:ext cx="57650" cy="42525"/>
            </a:xfrm>
            <a:custGeom>
              <a:avLst/>
              <a:gdLst/>
              <a:ahLst/>
              <a:cxnLst/>
              <a:rect l="l" t="t" r="r" b="b"/>
              <a:pathLst>
                <a:path w="2306" h="1701" extrusionOk="0">
                  <a:moveTo>
                    <a:pt x="1839" y="0"/>
                  </a:moveTo>
                  <a:cubicBezTo>
                    <a:pt x="1443" y="84"/>
                    <a:pt x="1069" y="255"/>
                    <a:pt x="746" y="499"/>
                  </a:cubicBezTo>
                  <a:cubicBezTo>
                    <a:pt x="666" y="561"/>
                    <a:pt x="588" y="627"/>
                    <a:pt x="516" y="697"/>
                  </a:cubicBezTo>
                  <a:cubicBezTo>
                    <a:pt x="444" y="771"/>
                    <a:pt x="377" y="849"/>
                    <a:pt x="315" y="931"/>
                  </a:cubicBezTo>
                  <a:cubicBezTo>
                    <a:pt x="188" y="1099"/>
                    <a:pt x="83" y="1282"/>
                    <a:pt x="0" y="1475"/>
                  </a:cubicBezTo>
                  <a:cubicBezTo>
                    <a:pt x="190" y="1555"/>
                    <a:pt x="389" y="1614"/>
                    <a:pt x="593" y="1651"/>
                  </a:cubicBezTo>
                  <a:cubicBezTo>
                    <a:pt x="690" y="1668"/>
                    <a:pt x="789" y="1680"/>
                    <a:pt x="888" y="1686"/>
                  </a:cubicBezTo>
                  <a:cubicBezTo>
                    <a:pt x="977" y="1696"/>
                    <a:pt x="1066" y="1700"/>
                    <a:pt x="1156" y="1700"/>
                  </a:cubicBezTo>
                  <a:cubicBezTo>
                    <a:pt x="1165" y="1700"/>
                    <a:pt x="1175" y="1700"/>
                    <a:pt x="1185" y="1700"/>
                  </a:cubicBezTo>
                  <a:cubicBezTo>
                    <a:pt x="1575" y="1696"/>
                    <a:pt x="1958" y="1603"/>
                    <a:pt x="2305" y="1427"/>
                  </a:cubicBezTo>
                  <a:lnTo>
                    <a:pt x="2305" y="1427"/>
                  </a:lnTo>
                  <a:cubicBezTo>
                    <a:pt x="2138" y="1461"/>
                    <a:pt x="1967" y="1479"/>
                    <a:pt x="1793" y="1479"/>
                  </a:cubicBezTo>
                  <a:cubicBezTo>
                    <a:pt x="1410" y="1479"/>
                    <a:pt x="1015" y="1393"/>
                    <a:pt x="634" y="1218"/>
                  </a:cubicBezTo>
                  <a:cubicBezTo>
                    <a:pt x="884" y="672"/>
                    <a:pt x="1323" y="258"/>
                    <a:pt x="183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5014225" y="1943050"/>
              <a:ext cx="16300" cy="31375"/>
            </a:xfrm>
            <a:custGeom>
              <a:avLst/>
              <a:gdLst/>
              <a:ahLst/>
              <a:cxnLst/>
              <a:rect l="l" t="t" r="r" b="b"/>
              <a:pathLst>
                <a:path w="652" h="1255" extrusionOk="0">
                  <a:moveTo>
                    <a:pt x="463" y="0"/>
                  </a:moveTo>
                  <a:cubicBezTo>
                    <a:pt x="377" y="0"/>
                    <a:pt x="292" y="80"/>
                    <a:pt x="248" y="142"/>
                  </a:cubicBezTo>
                  <a:cubicBezTo>
                    <a:pt x="74" y="379"/>
                    <a:pt x="0" y="677"/>
                    <a:pt x="43" y="968"/>
                  </a:cubicBezTo>
                  <a:cubicBezTo>
                    <a:pt x="54" y="1037"/>
                    <a:pt x="71" y="1107"/>
                    <a:pt x="112" y="1163"/>
                  </a:cubicBezTo>
                  <a:cubicBezTo>
                    <a:pt x="150" y="1216"/>
                    <a:pt x="211" y="1255"/>
                    <a:pt x="278" y="1255"/>
                  </a:cubicBezTo>
                  <a:cubicBezTo>
                    <a:pt x="283" y="1255"/>
                    <a:pt x="287" y="1254"/>
                    <a:pt x="291" y="1254"/>
                  </a:cubicBezTo>
                  <a:cubicBezTo>
                    <a:pt x="402" y="1248"/>
                    <a:pt x="475" y="1138"/>
                    <a:pt x="518" y="1038"/>
                  </a:cubicBezTo>
                  <a:cubicBezTo>
                    <a:pt x="614" y="807"/>
                    <a:pt x="652" y="553"/>
                    <a:pt x="624" y="303"/>
                  </a:cubicBezTo>
                  <a:cubicBezTo>
                    <a:pt x="616" y="222"/>
                    <a:pt x="613" y="67"/>
                    <a:pt x="531" y="19"/>
                  </a:cubicBezTo>
                  <a:cubicBezTo>
                    <a:pt x="508" y="6"/>
                    <a:pt x="486" y="0"/>
                    <a:pt x="46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5059825" y="1978025"/>
              <a:ext cx="28875" cy="19850"/>
            </a:xfrm>
            <a:custGeom>
              <a:avLst/>
              <a:gdLst/>
              <a:ahLst/>
              <a:cxnLst/>
              <a:rect l="l" t="t" r="r" b="b"/>
              <a:pathLst>
                <a:path w="1155" h="794" extrusionOk="0">
                  <a:moveTo>
                    <a:pt x="913" y="0"/>
                  </a:moveTo>
                  <a:cubicBezTo>
                    <a:pt x="904" y="0"/>
                    <a:pt x="895" y="1"/>
                    <a:pt x="887" y="1"/>
                  </a:cubicBezTo>
                  <a:cubicBezTo>
                    <a:pt x="601" y="23"/>
                    <a:pt x="319" y="143"/>
                    <a:pt x="129" y="364"/>
                  </a:cubicBezTo>
                  <a:cubicBezTo>
                    <a:pt x="81" y="415"/>
                    <a:pt x="38" y="473"/>
                    <a:pt x="20" y="541"/>
                  </a:cubicBezTo>
                  <a:cubicBezTo>
                    <a:pt x="1" y="609"/>
                    <a:pt x="11" y="687"/>
                    <a:pt x="58" y="737"/>
                  </a:cubicBezTo>
                  <a:cubicBezTo>
                    <a:pt x="96" y="779"/>
                    <a:pt x="150" y="794"/>
                    <a:pt x="206" y="794"/>
                  </a:cubicBezTo>
                  <a:cubicBezTo>
                    <a:pt x="257" y="794"/>
                    <a:pt x="311" y="781"/>
                    <a:pt x="358" y="765"/>
                  </a:cubicBezTo>
                  <a:cubicBezTo>
                    <a:pt x="474" y="725"/>
                    <a:pt x="586" y="674"/>
                    <a:pt x="692" y="613"/>
                  </a:cubicBezTo>
                  <a:cubicBezTo>
                    <a:pt x="797" y="549"/>
                    <a:pt x="895" y="474"/>
                    <a:pt x="981" y="386"/>
                  </a:cubicBezTo>
                  <a:cubicBezTo>
                    <a:pt x="1038" y="329"/>
                    <a:pt x="1155" y="231"/>
                    <a:pt x="1145" y="137"/>
                  </a:cubicBezTo>
                  <a:cubicBezTo>
                    <a:pt x="1133" y="29"/>
                    <a:pt x="1006" y="0"/>
                    <a:pt x="9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4973400" y="1959100"/>
              <a:ext cx="16150" cy="31600"/>
            </a:xfrm>
            <a:custGeom>
              <a:avLst/>
              <a:gdLst/>
              <a:ahLst/>
              <a:cxnLst/>
              <a:rect l="l" t="t" r="r" b="b"/>
              <a:pathLst>
                <a:path w="646" h="1264" extrusionOk="0">
                  <a:moveTo>
                    <a:pt x="436" y="0"/>
                  </a:moveTo>
                  <a:cubicBezTo>
                    <a:pt x="348" y="0"/>
                    <a:pt x="264" y="87"/>
                    <a:pt x="221" y="153"/>
                  </a:cubicBezTo>
                  <a:cubicBezTo>
                    <a:pt x="59" y="400"/>
                    <a:pt x="0" y="700"/>
                    <a:pt x="59" y="989"/>
                  </a:cubicBezTo>
                  <a:cubicBezTo>
                    <a:pt x="72" y="1058"/>
                    <a:pt x="93" y="1126"/>
                    <a:pt x="136" y="1181"/>
                  </a:cubicBezTo>
                  <a:cubicBezTo>
                    <a:pt x="175" y="1228"/>
                    <a:pt x="233" y="1263"/>
                    <a:pt x="295" y="1263"/>
                  </a:cubicBezTo>
                  <a:cubicBezTo>
                    <a:pt x="304" y="1263"/>
                    <a:pt x="312" y="1263"/>
                    <a:pt x="320" y="1261"/>
                  </a:cubicBezTo>
                  <a:cubicBezTo>
                    <a:pt x="429" y="1247"/>
                    <a:pt x="497" y="1138"/>
                    <a:pt x="534" y="1035"/>
                  </a:cubicBezTo>
                  <a:cubicBezTo>
                    <a:pt x="620" y="798"/>
                    <a:pt x="645" y="545"/>
                    <a:pt x="605" y="296"/>
                  </a:cubicBezTo>
                  <a:cubicBezTo>
                    <a:pt x="592" y="215"/>
                    <a:pt x="583" y="61"/>
                    <a:pt x="497" y="15"/>
                  </a:cubicBezTo>
                  <a:cubicBezTo>
                    <a:pt x="477" y="5"/>
                    <a:pt x="456" y="0"/>
                    <a:pt x="4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933475" y="1977175"/>
              <a:ext cx="15875" cy="31775"/>
            </a:xfrm>
            <a:custGeom>
              <a:avLst/>
              <a:gdLst/>
              <a:ahLst/>
              <a:cxnLst/>
              <a:rect l="l" t="t" r="r" b="b"/>
              <a:pathLst>
                <a:path w="635" h="1271" extrusionOk="0">
                  <a:moveTo>
                    <a:pt x="406" y="0"/>
                  </a:moveTo>
                  <a:cubicBezTo>
                    <a:pt x="315" y="0"/>
                    <a:pt x="233" y="94"/>
                    <a:pt x="193" y="163"/>
                  </a:cubicBezTo>
                  <a:cubicBezTo>
                    <a:pt x="43" y="418"/>
                    <a:pt x="0" y="721"/>
                    <a:pt x="72" y="1008"/>
                  </a:cubicBezTo>
                  <a:cubicBezTo>
                    <a:pt x="89" y="1076"/>
                    <a:pt x="114" y="1144"/>
                    <a:pt x="159" y="1196"/>
                  </a:cubicBezTo>
                  <a:cubicBezTo>
                    <a:pt x="198" y="1240"/>
                    <a:pt x="256" y="1271"/>
                    <a:pt x="315" y="1271"/>
                  </a:cubicBezTo>
                  <a:cubicBezTo>
                    <a:pt x="325" y="1271"/>
                    <a:pt x="336" y="1270"/>
                    <a:pt x="346" y="1268"/>
                  </a:cubicBezTo>
                  <a:cubicBezTo>
                    <a:pt x="453" y="1245"/>
                    <a:pt x="517" y="1134"/>
                    <a:pt x="549" y="1029"/>
                  </a:cubicBezTo>
                  <a:cubicBezTo>
                    <a:pt x="623" y="788"/>
                    <a:pt x="634" y="533"/>
                    <a:pt x="583" y="287"/>
                  </a:cubicBezTo>
                  <a:cubicBezTo>
                    <a:pt x="567" y="207"/>
                    <a:pt x="549" y="53"/>
                    <a:pt x="462" y="13"/>
                  </a:cubicBezTo>
                  <a:cubicBezTo>
                    <a:pt x="443" y="4"/>
                    <a:pt x="424" y="0"/>
                    <a:pt x="4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894550" y="1997250"/>
              <a:ext cx="15600" cy="31850"/>
            </a:xfrm>
            <a:custGeom>
              <a:avLst/>
              <a:gdLst/>
              <a:ahLst/>
              <a:cxnLst/>
              <a:rect l="l" t="t" r="r" b="b"/>
              <a:pathLst>
                <a:path w="624" h="1274" extrusionOk="0">
                  <a:moveTo>
                    <a:pt x="374" y="0"/>
                  </a:moveTo>
                  <a:cubicBezTo>
                    <a:pt x="281" y="0"/>
                    <a:pt x="200" y="100"/>
                    <a:pt x="163" y="172"/>
                  </a:cubicBezTo>
                  <a:cubicBezTo>
                    <a:pt x="25" y="432"/>
                    <a:pt x="1" y="747"/>
                    <a:pt x="85" y="1023"/>
                  </a:cubicBezTo>
                  <a:cubicBezTo>
                    <a:pt x="105" y="1090"/>
                    <a:pt x="132" y="1156"/>
                    <a:pt x="180" y="1206"/>
                  </a:cubicBezTo>
                  <a:cubicBezTo>
                    <a:pt x="219" y="1246"/>
                    <a:pt x="274" y="1274"/>
                    <a:pt x="331" y="1274"/>
                  </a:cubicBezTo>
                  <a:cubicBezTo>
                    <a:pt x="344" y="1274"/>
                    <a:pt x="358" y="1272"/>
                    <a:pt x="371" y="1269"/>
                  </a:cubicBezTo>
                  <a:cubicBezTo>
                    <a:pt x="476" y="1241"/>
                    <a:pt x="534" y="1124"/>
                    <a:pt x="561" y="1019"/>
                  </a:cubicBezTo>
                  <a:cubicBezTo>
                    <a:pt x="623" y="776"/>
                    <a:pt x="622" y="521"/>
                    <a:pt x="559" y="278"/>
                  </a:cubicBezTo>
                  <a:cubicBezTo>
                    <a:pt x="539" y="199"/>
                    <a:pt x="513" y="46"/>
                    <a:pt x="424" y="10"/>
                  </a:cubicBezTo>
                  <a:cubicBezTo>
                    <a:pt x="407" y="3"/>
                    <a:pt x="390" y="0"/>
                    <a:pt x="374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4856675" y="2019200"/>
              <a:ext cx="15525" cy="31900"/>
            </a:xfrm>
            <a:custGeom>
              <a:avLst/>
              <a:gdLst/>
              <a:ahLst/>
              <a:cxnLst/>
              <a:rect l="l" t="t" r="r" b="b"/>
              <a:pathLst>
                <a:path w="621" h="1276" extrusionOk="0">
                  <a:moveTo>
                    <a:pt x="341" y="0"/>
                  </a:moveTo>
                  <a:cubicBezTo>
                    <a:pt x="245" y="0"/>
                    <a:pt x="167" y="106"/>
                    <a:pt x="133" y="183"/>
                  </a:cubicBezTo>
                  <a:cubicBezTo>
                    <a:pt x="6" y="448"/>
                    <a:pt x="1" y="769"/>
                    <a:pt x="96" y="1037"/>
                  </a:cubicBezTo>
                  <a:cubicBezTo>
                    <a:pt x="120" y="1103"/>
                    <a:pt x="150" y="1169"/>
                    <a:pt x="201" y="1215"/>
                  </a:cubicBezTo>
                  <a:cubicBezTo>
                    <a:pt x="240" y="1252"/>
                    <a:pt x="293" y="1276"/>
                    <a:pt x="346" y="1276"/>
                  </a:cubicBezTo>
                  <a:cubicBezTo>
                    <a:pt x="362" y="1276"/>
                    <a:pt x="378" y="1274"/>
                    <a:pt x="393" y="1269"/>
                  </a:cubicBezTo>
                  <a:cubicBezTo>
                    <a:pt x="499" y="1237"/>
                    <a:pt x="548" y="1114"/>
                    <a:pt x="570" y="1009"/>
                  </a:cubicBezTo>
                  <a:cubicBezTo>
                    <a:pt x="621" y="763"/>
                    <a:pt x="608" y="508"/>
                    <a:pt x="533" y="269"/>
                  </a:cubicBezTo>
                  <a:cubicBezTo>
                    <a:pt x="509" y="191"/>
                    <a:pt x="476" y="40"/>
                    <a:pt x="386" y="8"/>
                  </a:cubicBezTo>
                  <a:cubicBezTo>
                    <a:pt x="371" y="3"/>
                    <a:pt x="356" y="0"/>
                    <a:pt x="34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4819675" y="2042975"/>
              <a:ext cx="15750" cy="31900"/>
            </a:xfrm>
            <a:custGeom>
              <a:avLst/>
              <a:gdLst/>
              <a:ahLst/>
              <a:cxnLst/>
              <a:rect l="l" t="t" r="r" b="b"/>
              <a:pathLst>
                <a:path w="630" h="1276" extrusionOk="0">
                  <a:moveTo>
                    <a:pt x="318" y="1"/>
                  </a:moveTo>
                  <a:cubicBezTo>
                    <a:pt x="219" y="1"/>
                    <a:pt x="145" y="113"/>
                    <a:pt x="112" y="192"/>
                  </a:cubicBezTo>
                  <a:cubicBezTo>
                    <a:pt x="1" y="465"/>
                    <a:pt x="10" y="785"/>
                    <a:pt x="119" y="1049"/>
                  </a:cubicBezTo>
                  <a:cubicBezTo>
                    <a:pt x="146" y="1113"/>
                    <a:pt x="179" y="1178"/>
                    <a:pt x="231" y="1222"/>
                  </a:cubicBezTo>
                  <a:cubicBezTo>
                    <a:pt x="271" y="1254"/>
                    <a:pt x="321" y="1276"/>
                    <a:pt x="372" y="1276"/>
                  </a:cubicBezTo>
                  <a:cubicBezTo>
                    <a:pt x="391" y="1276"/>
                    <a:pt x="410" y="1273"/>
                    <a:pt x="428" y="1267"/>
                  </a:cubicBezTo>
                  <a:cubicBezTo>
                    <a:pt x="532" y="1231"/>
                    <a:pt x="573" y="1102"/>
                    <a:pt x="591" y="997"/>
                  </a:cubicBezTo>
                  <a:cubicBezTo>
                    <a:pt x="630" y="749"/>
                    <a:pt x="605" y="495"/>
                    <a:pt x="518" y="260"/>
                  </a:cubicBezTo>
                  <a:cubicBezTo>
                    <a:pt x="489" y="183"/>
                    <a:pt x="449" y="34"/>
                    <a:pt x="357" y="7"/>
                  </a:cubicBezTo>
                  <a:cubicBezTo>
                    <a:pt x="344" y="3"/>
                    <a:pt x="330" y="1"/>
                    <a:pt x="31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4782375" y="2069625"/>
              <a:ext cx="15925" cy="31900"/>
            </a:xfrm>
            <a:custGeom>
              <a:avLst/>
              <a:gdLst/>
              <a:ahLst/>
              <a:cxnLst/>
              <a:rect l="l" t="t" r="r" b="b"/>
              <a:pathLst>
                <a:path w="637" h="1276" extrusionOk="0">
                  <a:moveTo>
                    <a:pt x="296" y="0"/>
                  </a:moveTo>
                  <a:cubicBezTo>
                    <a:pt x="193" y="0"/>
                    <a:pt x="121" y="120"/>
                    <a:pt x="92" y="202"/>
                  </a:cubicBezTo>
                  <a:cubicBezTo>
                    <a:pt x="1" y="484"/>
                    <a:pt x="19" y="791"/>
                    <a:pt x="144" y="1060"/>
                  </a:cubicBezTo>
                  <a:cubicBezTo>
                    <a:pt x="174" y="1124"/>
                    <a:pt x="210" y="1186"/>
                    <a:pt x="265" y="1228"/>
                  </a:cubicBezTo>
                  <a:cubicBezTo>
                    <a:pt x="303" y="1257"/>
                    <a:pt x="352" y="1275"/>
                    <a:pt x="400" y="1275"/>
                  </a:cubicBezTo>
                  <a:cubicBezTo>
                    <a:pt x="421" y="1275"/>
                    <a:pt x="443" y="1271"/>
                    <a:pt x="463" y="1263"/>
                  </a:cubicBezTo>
                  <a:cubicBezTo>
                    <a:pt x="565" y="1221"/>
                    <a:pt x="601" y="1094"/>
                    <a:pt x="611" y="983"/>
                  </a:cubicBezTo>
                  <a:cubicBezTo>
                    <a:pt x="636" y="733"/>
                    <a:pt x="599" y="481"/>
                    <a:pt x="501" y="250"/>
                  </a:cubicBezTo>
                  <a:cubicBezTo>
                    <a:pt x="469" y="175"/>
                    <a:pt x="422" y="27"/>
                    <a:pt x="328" y="4"/>
                  </a:cubicBezTo>
                  <a:cubicBezTo>
                    <a:pt x="317" y="2"/>
                    <a:pt x="306" y="0"/>
                    <a:pt x="29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4747150" y="2097500"/>
              <a:ext cx="16100" cy="31775"/>
            </a:xfrm>
            <a:custGeom>
              <a:avLst/>
              <a:gdLst/>
              <a:ahLst/>
              <a:cxnLst/>
              <a:rect l="l" t="t" r="r" b="b"/>
              <a:pathLst>
                <a:path w="644" h="1271" extrusionOk="0">
                  <a:moveTo>
                    <a:pt x="277" y="1"/>
                  </a:moveTo>
                  <a:cubicBezTo>
                    <a:pt x="171" y="1"/>
                    <a:pt x="100" y="125"/>
                    <a:pt x="78" y="215"/>
                  </a:cubicBezTo>
                  <a:cubicBezTo>
                    <a:pt x="1" y="505"/>
                    <a:pt x="36" y="815"/>
                    <a:pt x="171" y="1069"/>
                  </a:cubicBezTo>
                  <a:cubicBezTo>
                    <a:pt x="205" y="1130"/>
                    <a:pt x="244" y="1191"/>
                    <a:pt x="302" y="1230"/>
                  </a:cubicBezTo>
                  <a:cubicBezTo>
                    <a:pt x="339" y="1255"/>
                    <a:pt x="385" y="1271"/>
                    <a:pt x="430" y="1271"/>
                  </a:cubicBezTo>
                  <a:cubicBezTo>
                    <a:pt x="454" y="1271"/>
                    <a:pt x="479" y="1266"/>
                    <a:pt x="502" y="1256"/>
                  </a:cubicBezTo>
                  <a:cubicBezTo>
                    <a:pt x="602" y="1209"/>
                    <a:pt x="631" y="1080"/>
                    <a:pt x="636" y="969"/>
                  </a:cubicBezTo>
                  <a:cubicBezTo>
                    <a:pt x="644" y="712"/>
                    <a:pt x="598" y="466"/>
                    <a:pt x="487" y="240"/>
                  </a:cubicBezTo>
                  <a:cubicBezTo>
                    <a:pt x="452" y="166"/>
                    <a:pt x="397" y="21"/>
                    <a:pt x="302" y="3"/>
                  </a:cubicBezTo>
                  <a:cubicBezTo>
                    <a:pt x="294" y="2"/>
                    <a:pt x="285" y="1"/>
                    <a:pt x="27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4711475" y="2128900"/>
              <a:ext cx="16525" cy="31625"/>
            </a:xfrm>
            <a:custGeom>
              <a:avLst/>
              <a:gdLst/>
              <a:ahLst/>
              <a:cxnLst/>
              <a:rect l="l" t="t" r="r" b="b"/>
              <a:pathLst>
                <a:path w="661" h="1265" extrusionOk="0">
                  <a:moveTo>
                    <a:pt x="251" y="0"/>
                  </a:moveTo>
                  <a:cubicBezTo>
                    <a:pt x="140" y="0"/>
                    <a:pt x="83" y="139"/>
                    <a:pt x="63" y="228"/>
                  </a:cubicBezTo>
                  <a:cubicBezTo>
                    <a:pt x="0" y="522"/>
                    <a:pt x="51" y="830"/>
                    <a:pt x="199" y="1076"/>
                  </a:cubicBezTo>
                  <a:cubicBezTo>
                    <a:pt x="236" y="1136"/>
                    <a:pt x="278" y="1193"/>
                    <a:pt x="337" y="1230"/>
                  </a:cubicBezTo>
                  <a:cubicBezTo>
                    <a:pt x="373" y="1251"/>
                    <a:pt x="416" y="1264"/>
                    <a:pt x="458" y="1264"/>
                  </a:cubicBezTo>
                  <a:cubicBezTo>
                    <a:pt x="486" y="1264"/>
                    <a:pt x="514" y="1259"/>
                    <a:pt x="539" y="1246"/>
                  </a:cubicBezTo>
                  <a:cubicBezTo>
                    <a:pt x="637" y="1194"/>
                    <a:pt x="660" y="1063"/>
                    <a:pt x="659" y="953"/>
                  </a:cubicBezTo>
                  <a:cubicBezTo>
                    <a:pt x="655" y="699"/>
                    <a:pt x="590" y="450"/>
                    <a:pt x="468" y="228"/>
                  </a:cubicBezTo>
                  <a:cubicBezTo>
                    <a:pt x="429" y="156"/>
                    <a:pt x="368" y="15"/>
                    <a:pt x="272" y="2"/>
                  </a:cubicBezTo>
                  <a:cubicBezTo>
                    <a:pt x="265" y="1"/>
                    <a:pt x="258" y="0"/>
                    <a:pt x="25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5016075" y="2027000"/>
              <a:ext cx="26200" cy="23025"/>
            </a:xfrm>
            <a:custGeom>
              <a:avLst/>
              <a:gdLst/>
              <a:ahLst/>
              <a:cxnLst/>
              <a:rect l="l" t="t" r="r" b="b"/>
              <a:pathLst>
                <a:path w="1048" h="921" extrusionOk="0">
                  <a:moveTo>
                    <a:pt x="183" y="1"/>
                  </a:moveTo>
                  <a:cubicBezTo>
                    <a:pt x="143" y="1"/>
                    <a:pt x="104" y="11"/>
                    <a:pt x="72" y="37"/>
                  </a:cubicBezTo>
                  <a:cubicBezTo>
                    <a:pt x="20" y="80"/>
                    <a:pt x="0" y="156"/>
                    <a:pt x="11" y="224"/>
                  </a:cubicBezTo>
                  <a:cubicBezTo>
                    <a:pt x="21" y="293"/>
                    <a:pt x="56" y="356"/>
                    <a:pt x="95" y="414"/>
                  </a:cubicBezTo>
                  <a:cubicBezTo>
                    <a:pt x="255" y="651"/>
                    <a:pt x="498" y="829"/>
                    <a:pt x="762" y="905"/>
                  </a:cubicBezTo>
                  <a:cubicBezTo>
                    <a:pt x="793" y="914"/>
                    <a:pt x="830" y="921"/>
                    <a:pt x="867" y="921"/>
                  </a:cubicBezTo>
                  <a:cubicBezTo>
                    <a:pt x="935" y="921"/>
                    <a:pt x="1003" y="898"/>
                    <a:pt x="1023" y="825"/>
                  </a:cubicBezTo>
                  <a:cubicBezTo>
                    <a:pt x="1048" y="736"/>
                    <a:pt x="955" y="615"/>
                    <a:pt x="911" y="547"/>
                  </a:cubicBezTo>
                  <a:cubicBezTo>
                    <a:pt x="775" y="340"/>
                    <a:pt x="590" y="170"/>
                    <a:pt x="371" y="55"/>
                  </a:cubicBezTo>
                  <a:cubicBezTo>
                    <a:pt x="313" y="25"/>
                    <a:pt x="246" y="1"/>
                    <a:pt x="18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4978750" y="2043225"/>
              <a:ext cx="26925" cy="22175"/>
            </a:xfrm>
            <a:custGeom>
              <a:avLst/>
              <a:gdLst/>
              <a:ahLst/>
              <a:cxnLst/>
              <a:rect l="l" t="t" r="r" b="b"/>
              <a:pathLst>
                <a:path w="1077" h="887" extrusionOk="0">
                  <a:moveTo>
                    <a:pt x="188" y="1"/>
                  </a:moveTo>
                  <a:cubicBezTo>
                    <a:pt x="143" y="1"/>
                    <a:pt x="100" y="13"/>
                    <a:pt x="66" y="43"/>
                  </a:cubicBezTo>
                  <a:cubicBezTo>
                    <a:pt x="16" y="88"/>
                    <a:pt x="1" y="164"/>
                    <a:pt x="15" y="233"/>
                  </a:cubicBezTo>
                  <a:cubicBezTo>
                    <a:pt x="28" y="300"/>
                    <a:pt x="65" y="362"/>
                    <a:pt x="107" y="417"/>
                  </a:cubicBezTo>
                  <a:cubicBezTo>
                    <a:pt x="279" y="647"/>
                    <a:pt x="531" y="813"/>
                    <a:pt x="799" y="876"/>
                  </a:cubicBezTo>
                  <a:cubicBezTo>
                    <a:pt x="825" y="882"/>
                    <a:pt x="857" y="886"/>
                    <a:pt x="888" y="886"/>
                  </a:cubicBezTo>
                  <a:cubicBezTo>
                    <a:pt x="962" y="886"/>
                    <a:pt x="1038" y="863"/>
                    <a:pt x="1056" y="782"/>
                  </a:cubicBezTo>
                  <a:cubicBezTo>
                    <a:pt x="1076" y="692"/>
                    <a:pt x="976" y="576"/>
                    <a:pt x="929" y="511"/>
                  </a:cubicBezTo>
                  <a:cubicBezTo>
                    <a:pt x="784" y="310"/>
                    <a:pt x="590" y="150"/>
                    <a:pt x="366" y="46"/>
                  </a:cubicBezTo>
                  <a:cubicBezTo>
                    <a:pt x="311" y="21"/>
                    <a:pt x="247" y="1"/>
                    <a:pt x="18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942275" y="2061275"/>
              <a:ext cx="27525" cy="21300"/>
            </a:xfrm>
            <a:custGeom>
              <a:avLst/>
              <a:gdLst/>
              <a:ahLst/>
              <a:cxnLst/>
              <a:rect l="l" t="t" r="r" b="b"/>
              <a:pathLst>
                <a:path w="1101" h="852" extrusionOk="0">
                  <a:moveTo>
                    <a:pt x="192" y="0"/>
                  </a:moveTo>
                  <a:cubicBezTo>
                    <a:pt x="142" y="0"/>
                    <a:pt x="95" y="13"/>
                    <a:pt x="59" y="48"/>
                  </a:cubicBezTo>
                  <a:cubicBezTo>
                    <a:pt x="11" y="96"/>
                    <a:pt x="0" y="173"/>
                    <a:pt x="16" y="239"/>
                  </a:cubicBezTo>
                  <a:cubicBezTo>
                    <a:pt x="33" y="307"/>
                    <a:pt x="74" y="366"/>
                    <a:pt x="118" y="420"/>
                  </a:cubicBezTo>
                  <a:cubicBezTo>
                    <a:pt x="302" y="641"/>
                    <a:pt x="561" y="795"/>
                    <a:pt x="832" y="845"/>
                  </a:cubicBezTo>
                  <a:cubicBezTo>
                    <a:pt x="854" y="849"/>
                    <a:pt x="879" y="851"/>
                    <a:pt x="905" y="851"/>
                  </a:cubicBezTo>
                  <a:cubicBezTo>
                    <a:pt x="985" y="851"/>
                    <a:pt x="1070" y="827"/>
                    <a:pt x="1085" y="740"/>
                  </a:cubicBezTo>
                  <a:cubicBezTo>
                    <a:pt x="1100" y="648"/>
                    <a:pt x="995" y="537"/>
                    <a:pt x="945" y="473"/>
                  </a:cubicBezTo>
                  <a:cubicBezTo>
                    <a:pt x="790" y="280"/>
                    <a:pt x="588" y="130"/>
                    <a:pt x="359" y="37"/>
                  </a:cubicBezTo>
                  <a:cubicBezTo>
                    <a:pt x="307" y="16"/>
                    <a:pt x="247" y="0"/>
                    <a:pt x="19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4906700" y="2081050"/>
              <a:ext cx="28100" cy="20450"/>
            </a:xfrm>
            <a:custGeom>
              <a:avLst/>
              <a:gdLst/>
              <a:ahLst/>
              <a:cxnLst/>
              <a:rect l="l" t="t" r="r" b="b"/>
              <a:pathLst>
                <a:path w="1124" h="818" extrusionOk="0">
                  <a:moveTo>
                    <a:pt x="199" y="1"/>
                  </a:moveTo>
                  <a:cubicBezTo>
                    <a:pt x="143" y="1"/>
                    <a:pt x="91" y="16"/>
                    <a:pt x="54" y="56"/>
                  </a:cubicBezTo>
                  <a:cubicBezTo>
                    <a:pt x="8" y="105"/>
                    <a:pt x="0" y="183"/>
                    <a:pt x="20" y="249"/>
                  </a:cubicBezTo>
                  <a:cubicBezTo>
                    <a:pt x="41" y="316"/>
                    <a:pt x="84" y="373"/>
                    <a:pt x="131" y="423"/>
                  </a:cubicBezTo>
                  <a:cubicBezTo>
                    <a:pt x="324" y="635"/>
                    <a:pt x="591" y="777"/>
                    <a:pt x="864" y="814"/>
                  </a:cubicBezTo>
                  <a:cubicBezTo>
                    <a:pt x="880" y="816"/>
                    <a:pt x="899" y="817"/>
                    <a:pt x="918" y="817"/>
                  </a:cubicBezTo>
                  <a:cubicBezTo>
                    <a:pt x="1002" y="817"/>
                    <a:pt x="1100" y="791"/>
                    <a:pt x="1112" y="696"/>
                  </a:cubicBezTo>
                  <a:cubicBezTo>
                    <a:pt x="1124" y="604"/>
                    <a:pt x="1013" y="498"/>
                    <a:pt x="958" y="438"/>
                  </a:cubicBezTo>
                  <a:cubicBezTo>
                    <a:pt x="794" y="252"/>
                    <a:pt x="586" y="112"/>
                    <a:pt x="352" y="30"/>
                  </a:cubicBezTo>
                  <a:cubicBezTo>
                    <a:pt x="304" y="13"/>
                    <a:pt x="250" y="1"/>
                    <a:pt x="19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872125" y="2102500"/>
              <a:ext cx="28575" cy="19600"/>
            </a:xfrm>
            <a:custGeom>
              <a:avLst/>
              <a:gdLst/>
              <a:ahLst/>
              <a:cxnLst/>
              <a:rect l="l" t="t" r="r" b="b"/>
              <a:pathLst>
                <a:path w="1143" h="784" extrusionOk="0">
                  <a:moveTo>
                    <a:pt x="206" y="1"/>
                  </a:moveTo>
                  <a:cubicBezTo>
                    <a:pt x="144" y="1"/>
                    <a:pt x="86" y="17"/>
                    <a:pt x="48" y="63"/>
                  </a:cubicBezTo>
                  <a:cubicBezTo>
                    <a:pt x="4" y="115"/>
                    <a:pt x="1" y="193"/>
                    <a:pt x="23" y="258"/>
                  </a:cubicBezTo>
                  <a:cubicBezTo>
                    <a:pt x="47" y="323"/>
                    <a:pt x="93" y="378"/>
                    <a:pt x="142" y="427"/>
                  </a:cubicBezTo>
                  <a:cubicBezTo>
                    <a:pt x="346" y="630"/>
                    <a:pt x="620" y="758"/>
                    <a:pt x="895" y="782"/>
                  </a:cubicBezTo>
                  <a:cubicBezTo>
                    <a:pt x="906" y="783"/>
                    <a:pt x="917" y="783"/>
                    <a:pt x="929" y="783"/>
                  </a:cubicBezTo>
                  <a:cubicBezTo>
                    <a:pt x="1017" y="783"/>
                    <a:pt x="1129" y="756"/>
                    <a:pt x="1136" y="653"/>
                  </a:cubicBezTo>
                  <a:cubicBezTo>
                    <a:pt x="1143" y="561"/>
                    <a:pt x="1028" y="460"/>
                    <a:pt x="971" y="402"/>
                  </a:cubicBezTo>
                  <a:cubicBezTo>
                    <a:pt x="798" y="225"/>
                    <a:pt x="582" y="94"/>
                    <a:pt x="345" y="23"/>
                  </a:cubicBezTo>
                  <a:cubicBezTo>
                    <a:pt x="301" y="10"/>
                    <a:pt x="253" y="1"/>
                    <a:pt x="20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4838650" y="2125625"/>
              <a:ext cx="29025" cy="18700"/>
            </a:xfrm>
            <a:custGeom>
              <a:avLst/>
              <a:gdLst/>
              <a:ahLst/>
              <a:cxnLst/>
              <a:rect l="l" t="t" r="r" b="b"/>
              <a:pathLst>
                <a:path w="1161" h="748" extrusionOk="0">
                  <a:moveTo>
                    <a:pt x="213" y="1"/>
                  </a:moveTo>
                  <a:cubicBezTo>
                    <a:pt x="146" y="1"/>
                    <a:pt x="81" y="19"/>
                    <a:pt x="41" y="71"/>
                  </a:cubicBezTo>
                  <a:cubicBezTo>
                    <a:pt x="0" y="124"/>
                    <a:pt x="0" y="201"/>
                    <a:pt x="27" y="266"/>
                  </a:cubicBezTo>
                  <a:cubicBezTo>
                    <a:pt x="53" y="329"/>
                    <a:pt x="102" y="383"/>
                    <a:pt x="154" y="429"/>
                  </a:cubicBezTo>
                  <a:cubicBezTo>
                    <a:pt x="366" y="622"/>
                    <a:pt x="646" y="737"/>
                    <a:pt x="922" y="748"/>
                  </a:cubicBezTo>
                  <a:cubicBezTo>
                    <a:pt x="927" y="748"/>
                    <a:pt x="932" y="748"/>
                    <a:pt x="936" y="748"/>
                  </a:cubicBezTo>
                  <a:cubicBezTo>
                    <a:pt x="1027" y="748"/>
                    <a:pt x="1154" y="718"/>
                    <a:pt x="1157" y="607"/>
                  </a:cubicBezTo>
                  <a:cubicBezTo>
                    <a:pt x="1161" y="515"/>
                    <a:pt x="1040" y="420"/>
                    <a:pt x="980" y="365"/>
                  </a:cubicBezTo>
                  <a:cubicBezTo>
                    <a:pt x="799" y="196"/>
                    <a:pt x="578" y="76"/>
                    <a:pt x="336" y="17"/>
                  </a:cubicBezTo>
                  <a:cubicBezTo>
                    <a:pt x="297" y="8"/>
                    <a:pt x="255" y="1"/>
                    <a:pt x="2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4804900" y="2151375"/>
              <a:ext cx="29625" cy="17800"/>
            </a:xfrm>
            <a:custGeom>
              <a:avLst/>
              <a:gdLst/>
              <a:ahLst/>
              <a:cxnLst/>
              <a:rect l="l" t="t" r="r" b="b"/>
              <a:pathLst>
                <a:path w="1185" h="712" extrusionOk="0">
                  <a:moveTo>
                    <a:pt x="228" y="1"/>
                  </a:moveTo>
                  <a:cubicBezTo>
                    <a:pt x="153" y="1"/>
                    <a:pt x="80" y="20"/>
                    <a:pt x="39" y="78"/>
                  </a:cubicBezTo>
                  <a:cubicBezTo>
                    <a:pt x="0" y="134"/>
                    <a:pt x="5" y="211"/>
                    <a:pt x="34" y="275"/>
                  </a:cubicBezTo>
                  <a:cubicBezTo>
                    <a:pt x="64" y="337"/>
                    <a:pt x="114" y="387"/>
                    <a:pt x="169" y="431"/>
                  </a:cubicBezTo>
                  <a:cubicBezTo>
                    <a:pt x="390" y="611"/>
                    <a:pt x="672" y="712"/>
                    <a:pt x="945" y="712"/>
                  </a:cubicBezTo>
                  <a:cubicBezTo>
                    <a:pt x="948" y="712"/>
                    <a:pt x="950" y="712"/>
                    <a:pt x="953" y="711"/>
                  </a:cubicBezTo>
                  <a:cubicBezTo>
                    <a:pt x="1043" y="710"/>
                    <a:pt x="1184" y="677"/>
                    <a:pt x="1182" y="560"/>
                  </a:cubicBezTo>
                  <a:cubicBezTo>
                    <a:pt x="1180" y="469"/>
                    <a:pt x="1055" y="380"/>
                    <a:pt x="992" y="327"/>
                  </a:cubicBezTo>
                  <a:cubicBezTo>
                    <a:pt x="803" y="167"/>
                    <a:pt x="576" y="59"/>
                    <a:pt x="332" y="11"/>
                  </a:cubicBezTo>
                  <a:cubicBezTo>
                    <a:pt x="299" y="5"/>
                    <a:pt x="263" y="1"/>
                    <a:pt x="22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4773275" y="2178125"/>
              <a:ext cx="30250" cy="16950"/>
            </a:xfrm>
            <a:custGeom>
              <a:avLst/>
              <a:gdLst/>
              <a:ahLst/>
              <a:cxnLst/>
              <a:rect l="l" t="t" r="r" b="b"/>
              <a:pathLst>
                <a:path w="1210" h="678" extrusionOk="0">
                  <a:moveTo>
                    <a:pt x="244" y="1"/>
                  </a:moveTo>
                  <a:cubicBezTo>
                    <a:pt x="160" y="1"/>
                    <a:pt x="77" y="21"/>
                    <a:pt x="35" y="89"/>
                  </a:cubicBezTo>
                  <a:cubicBezTo>
                    <a:pt x="0" y="146"/>
                    <a:pt x="8" y="223"/>
                    <a:pt x="40" y="284"/>
                  </a:cubicBezTo>
                  <a:cubicBezTo>
                    <a:pt x="73" y="346"/>
                    <a:pt x="127" y="393"/>
                    <a:pt x="182" y="434"/>
                  </a:cubicBezTo>
                  <a:cubicBezTo>
                    <a:pt x="395" y="590"/>
                    <a:pt x="657" y="677"/>
                    <a:pt x="912" y="677"/>
                  </a:cubicBezTo>
                  <a:cubicBezTo>
                    <a:pt x="935" y="677"/>
                    <a:pt x="958" y="676"/>
                    <a:pt x="981" y="675"/>
                  </a:cubicBezTo>
                  <a:cubicBezTo>
                    <a:pt x="1071" y="670"/>
                    <a:pt x="1210" y="631"/>
                    <a:pt x="1202" y="514"/>
                  </a:cubicBezTo>
                  <a:cubicBezTo>
                    <a:pt x="1196" y="422"/>
                    <a:pt x="1066" y="339"/>
                    <a:pt x="1001" y="291"/>
                  </a:cubicBezTo>
                  <a:cubicBezTo>
                    <a:pt x="804" y="139"/>
                    <a:pt x="571" y="43"/>
                    <a:pt x="325" y="6"/>
                  </a:cubicBezTo>
                  <a:cubicBezTo>
                    <a:pt x="299" y="3"/>
                    <a:pt x="271" y="1"/>
                    <a:pt x="24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4741175" y="2208100"/>
              <a:ext cx="30925" cy="16075"/>
            </a:xfrm>
            <a:custGeom>
              <a:avLst/>
              <a:gdLst/>
              <a:ahLst/>
              <a:cxnLst/>
              <a:rect l="l" t="t" r="r" b="b"/>
              <a:pathLst>
                <a:path w="1237" h="643" extrusionOk="0">
                  <a:moveTo>
                    <a:pt x="263" y="0"/>
                  </a:moveTo>
                  <a:cubicBezTo>
                    <a:pt x="171" y="0"/>
                    <a:pt x="76" y="23"/>
                    <a:pt x="34" y="98"/>
                  </a:cubicBezTo>
                  <a:cubicBezTo>
                    <a:pt x="1" y="157"/>
                    <a:pt x="12" y="234"/>
                    <a:pt x="48" y="293"/>
                  </a:cubicBezTo>
                  <a:cubicBezTo>
                    <a:pt x="83" y="352"/>
                    <a:pt x="140" y="397"/>
                    <a:pt x="198" y="435"/>
                  </a:cubicBezTo>
                  <a:cubicBezTo>
                    <a:pt x="403" y="571"/>
                    <a:pt x="648" y="643"/>
                    <a:pt x="885" y="643"/>
                  </a:cubicBezTo>
                  <a:cubicBezTo>
                    <a:pt x="927" y="643"/>
                    <a:pt x="968" y="641"/>
                    <a:pt x="1009" y="636"/>
                  </a:cubicBezTo>
                  <a:cubicBezTo>
                    <a:pt x="1099" y="626"/>
                    <a:pt x="1237" y="580"/>
                    <a:pt x="1223" y="464"/>
                  </a:cubicBezTo>
                  <a:cubicBezTo>
                    <a:pt x="1212" y="374"/>
                    <a:pt x="1078" y="298"/>
                    <a:pt x="1010" y="252"/>
                  </a:cubicBezTo>
                  <a:cubicBezTo>
                    <a:pt x="805" y="111"/>
                    <a:pt x="567" y="27"/>
                    <a:pt x="319" y="3"/>
                  </a:cubicBezTo>
                  <a:cubicBezTo>
                    <a:pt x="301" y="1"/>
                    <a:pt x="282" y="0"/>
                    <a:pt x="26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" name="Google Shape;217;p2"/>
          <p:cNvGrpSpPr/>
          <p:nvPr/>
        </p:nvGrpSpPr>
        <p:grpSpPr>
          <a:xfrm rot="-705099">
            <a:off x="7273279" y="4353446"/>
            <a:ext cx="717092" cy="1024735"/>
            <a:chOff x="5119850" y="2425275"/>
            <a:chExt cx="411525" cy="588075"/>
          </a:xfrm>
        </p:grpSpPr>
        <p:sp>
          <p:nvSpPr>
            <p:cNvPr id="218" name="Google Shape;218;p2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2"/>
          <p:cNvGrpSpPr/>
          <p:nvPr/>
        </p:nvGrpSpPr>
        <p:grpSpPr>
          <a:xfrm>
            <a:off x="1050421" y="495382"/>
            <a:ext cx="143896" cy="257853"/>
            <a:chOff x="1146646" y="1193057"/>
            <a:chExt cx="143896" cy="257853"/>
          </a:xfrm>
        </p:grpSpPr>
        <p:sp>
          <p:nvSpPr>
            <p:cNvPr id="277" name="Google Shape;277;p2"/>
            <p:cNvSpPr/>
            <p:nvPr/>
          </p:nvSpPr>
          <p:spPr>
            <a:xfrm rot="-5400000">
              <a:off x="1089668" y="1250035"/>
              <a:ext cx="257853" cy="143896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 rot="-5400000">
              <a:off x="1097214" y="1250188"/>
              <a:ext cx="250459" cy="136197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 rot="-5400000">
              <a:off x="1157247" y="1335090"/>
              <a:ext cx="94770" cy="60125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" name="Google Shape;280;p2"/>
          <p:cNvGrpSpPr/>
          <p:nvPr/>
        </p:nvGrpSpPr>
        <p:grpSpPr>
          <a:xfrm>
            <a:off x="8183345" y="3558888"/>
            <a:ext cx="114750" cy="181841"/>
            <a:chOff x="5488895" y="3539638"/>
            <a:chExt cx="114750" cy="181841"/>
          </a:xfrm>
        </p:grpSpPr>
        <p:sp>
          <p:nvSpPr>
            <p:cNvPr id="281" name="Google Shape;281;p2"/>
            <p:cNvSpPr/>
            <p:nvPr/>
          </p:nvSpPr>
          <p:spPr>
            <a:xfrm rot="-5400000">
              <a:off x="5455350" y="3573183"/>
              <a:ext cx="181841" cy="1147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 rot="-5400000">
              <a:off x="5465462" y="3580790"/>
              <a:ext cx="179336" cy="97031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 rot="-5400000">
              <a:off x="5481135" y="3627625"/>
              <a:ext cx="73506" cy="3574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" name="Google Shape;284;p2"/>
          <p:cNvGrpSpPr/>
          <p:nvPr/>
        </p:nvGrpSpPr>
        <p:grpSpPr>
          <a:xfrm>
            <a:off x="5285057" y="912719"/>
            <a:ext cx="116706" cy="172981"/>
            <a:chOff x="5285057" y="912719"/>
            <a:chExt cx="116706" cy="172981"/>
          </a:xfrm>
        </p:grpSpPr>
        <p:sp>
          <p:nvSpPr>
            <p:cNvPr id="285" name="Google Shape;285;p2"/>
            <p:cNvSpPr/>
            <p:nvPr/>
          </p:nvSpPr>
          <p:spPr>
            <a:xfrm rot="-5400000">
              <a:off x="5256919" y="940857"/>
              <a:ext cx="172981" cy="116706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 rot="-5400000">
              <a:off x="5260708" y="937740"/>
              <a:ext cx="166077" cy="116034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 rot="-5400000">
              <a:off x="5308582" y="1005595"/>
              <a:ext cx="61041" cy="51632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" name="Google Shape;288;p2"/>
          <p:cNvGrpSpPr/>
          <p:nvPr/>
        </p:nvGrpSpPr>
        <p:grpSpPr>
          <a:xfrm>
            <a:off x="2113293" y="377583"/>
            <a:ext cx="1099539" cy="201638"/>
            <a:chOff x="3056343" y="377583"/>
            <a:chExt cx="1099539" cy="201638"/>
          </a:xfrm>
        </p:grpSpPr>
        <p:sp>
          <p:nvSpPr>
            <p:cNvPr id="289" name="Google Shape;289;p2"/>
            <p:cNvSpPr/>
            <p:nvPr/>
          </p:nvSpPr>
          <p:spPr>
            <a:xfrm rot="-5400000">
              <a:off x="4023932" y="447271"/>
              <a:ext cx="174570" cy="89332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 rot="-5400000">
              <a:off x="4031448" y="451120"/>
              <a:ext cx="170904" cy="77967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 rot="-5400000">
              <a:off x="4065604" y="501957"/>
              <a:ext cx="65746" cy="33912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 rot="-5400000">
              <a:off x="3901972" y="422585"/>
              <a:ext cx="125138" cy="87193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 rot="-5400000">
              <a:off x="3904660" y="420202"/>
              <a:ext cx="120005" cy="86949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 rot="-5400000">
              <a:off x="3939947" y="470520"/>
              <a:ext cx="43994" cy="38739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 rot="-5400000">
              <a:off x="3033644" y="400283"/>
              <a:ext cx="141086" cy="95687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 rot="-5400000">
              <a:off x="3040457" y="405141"/>
              <a:ext cx="139130" cy="84016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 rot="-5400000">
              <a:off x="3051975" y="443177"/>
              <a:ext cx="57314" cy="30612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2"/>
          <p:cNvGrpSpPr/>
          <p:nvPr/>
        </p:nvGrpSpPr>
        <p:grpSpPr>
          <a:xfrm>
            <a:off x="1369901" y="676868"/>
            <a:ext cx="95748" cy="159233"/>
            <a:chOff x="2447701" y="1470768"/>
            <a:chExt cx="95748" cy="159233"/>
          </a:xfrm>
        </p:grpSpPr>
        <p:sp>
          <p:nvSpPr>
            <p:cNvPr id="299" name="Google Shape;299;p2"/>
            <p:cNvSpPr/>
            <p:nvPr/>
          </p:nvSpPr>
          <p:spPr>
            <a:xfrm rot="-5400000">
              <a:off x="2415959" y="1502511"/>
              <a:ext cx="159233" cy="95748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 rot="-5400000">
              <a:off x="2419839" y="1501075"/>
              <a:ext cx="153917" cy="93304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 rot="-5400000">
              <a:off x="2460105" y="1557656"/>
              <a:ext cx="57559" cy="41427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2"/>
          <p:cNvSpPr txBox="1">
            <a:spLocks noGrp="1"/>
          </p:cNvSpPr>
          <p:nvPr>
            <p:ph type="ctrTitle"/>
          </p:nvPr>
        </p:nvSpPr>
        <p:spPr>
          <a:xfrm>
            <a:off x="715100" y="1483793"/>
            <a:ext cx="4943400" cy="16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3" name="Google Shape;303;p2"/>
          <p:cNvSpPr txBox="1">
            <a:spLocks noGrp="1"/>
          </p:cNvSpPr>
          <p:nvPr>
            <p:ph type="subTitle" idx="1"/>
          </p:nvPr>
        </p:nvSpPr>
        <p:spPr>
          <a:xfrm>
            <a:off x="715100" y="3072875"/>
            <a:ext cx="49434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4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" name="Google Shape;4690;p23"/>
          <p:cNvSpPr txBox="1"/>
          <p:nvPr/>
        </p:nvSpPr>
        <p:spPr>
          <a:xfrm>
            <a:off x="2685600" y="2841800"/>
            <a:ext cx="3772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CREDITS: This presentation template was created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Libre Baskerville"/>
                <a:ea typeface="Libre Baskerville"/>
                <a:cs typeface="Libre Baskerville"/>
                <a:sym typeface="Libre Baskervill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including icons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Libre Baskerville"/>
                <a:ea typeface="Libre Baskerville"/>
                <a:cs typeface="Libre Baskerville"/>
                <a:sym typeface="Libre Baskervill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 b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en" sz="100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and infographics &amp; images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Libre Baskerville"/>
                <a:ea typeface="Libre Baskerville"/>
                <a:cs typeface="Libre Baskerville"/>
                <a:sym typeface="Libre Baskervill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691" name="Google Shape;4691;p23"/>
          <p:cNvSpPr/>
          <p:nvPr/>
        </p:nvSpPr>
        <p:spPr>
          <a:xfrm>
            <a:off x="6399559" y="-5292"/>
            <a:ext cx="2765846" cy="2060147"/>
          </a:xfrm>
          <a:custGeom>
            <a:avLst/>
            <a:gdLst/>
            <a:ahLst/>
            <a:cxnLst/>
            <a:rect l="l" t="t" r="r" b="b"/>
            <a:pathLst>
              <a:path w="20835" h="15519" extrusionOk="0">
                <a:moveTo>
                  <a:pt x="0" y="1"/>
                </a:moveTo>
                <a:cubicBezTo>
                  <a:pt x="54" y="1006"/>
                  <a:pt x="558" y="1999"/>
                  <a:pt x="1270" y="2737"/>
                </a:cubicBezTo>
                <a:cubicBezTo>
                  <a:pt x="2216" y="3718"/>
                  <a:pt x="3480" y="4326"/>
                  <a:pt x="4737" y="4854"/>
                </a:cubicBezTo>
                <a:cubicBezTo>
                  <a:pt x="5994" y="5384"/>
                  <a:pt x="7289" y="5867"/>
                  <a:pt x="8394" y="6668"/>
                </a:cubicBezTo>
                <a:cubicBezTo>
                  <a:pt x="10728" y="8362"/>
                  <a:pt x="11908" y="11244"/>
                  <a:pt x="14051" y="13174"/>
                </a:cubicBezTo>
                <a:cubicBezTo>
                  <a:pt x="15734" y="14688"/>
                  <a:pt x="17998" y="15519"/>
                  <a:pt x="20258" y="15519"/>
                </a:cubicBezTo>
                <a:cubicBezTo>
                  <a:pt x="20450" y="15519"/>
                  <a:pt x="20642" y="15513"/>
                  <a:pt x="20834" y="15501"/>
                </a:cubicBezTo>
                <a:lnTo>
                  <a:pt x="20834" y="13512"/>
                </a:lnTo>
                <a:cubicBezTo>
                  <a:pt x="20750" y="13515"/>
                  <a:pt x="20666" y="13516"/>
                  <a:pt x="20582" y="13516"/>
                </a:cubicBezTo>
                <a:cubicBezTo>
                  <a:pt x="17920" y="13516"/>
                  <a:pt x="15275" y="12074"/>
                  <a:pt x="13890" y="9790"/>
                </a:cubicBezTo>
                <a:cubicBezTo>
                  <a:pt x="12817" y="8021"/>
                  <a:pt x="12436" y="5806"/>
                  <a:pt x="10953" y="4363"/>
                </a:cubicBezTo>
                <a:cubicBezTo>
                  <a:pt x="10209" y="3640"/>
                  <a:pt x="9254" y="3183"/>
                  <a:pt x="8316" y="2742"/>
                </a:cubicBezTo>
                <a:cubicBezTo>
                  <a:pt x="7377" y="2299"/>
                  <a:pt x="6419" y="1852"/>
                  <a:pt x="5663" y="1141"/>
                </a:cubicBezTo>
                <a:cubicBezTo>
                  <a:pt x="5319" y="817"/>
                  <a:pt x="5021" y="427"/>
                  <a:pt x="4812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2" name="Google Shape;4692;p23"/>
          <p:cNvSpPr/>
          <p:nvPr/>
        </p:nvSpPr>
        <p:spPr>
          <a:xfrm>
            <a:off x="-13630" y="-5292"/>
            <a:ext cx="2249183" cy="1924875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3" name="Google Shape;4693;p23"/>
          <p:cNvSpPr/>
          <p:nvPr/>
        </p:nvSpPr>
        <p:spPr>
          <a:xfrm flipH="1">
            <a:off x="4474127" y="4092226"/>
            <a:ext cx="4691171" cy="1061748"/>
          </a:xfrm>
          <a:custGeom>
            <a:avLst/>
            <a:gdLst/>
            <a:ahLst/>
            <a:cxnLst/>
            <a:rect l="l" t="t" r="r" b="b"/>
            <a:pathLst>
              <a:path w="41232" h="9332" extrusionOk="0">
                <a:moveTo>
                  <a:pt x="25568" y="1"/>
                </a:moveTo>
                <a:cubicBezTo>
                  <a:pt x="23257" y="1"/>
                  <a:pt x="20943" y="741"/>
                  <a:pt x="19150" y="2206"/>
                </a:cubicBezTo>
                <a:cubicBezTo>
                  <a:pt x="17649" y="3433"/>
                  <a:pt x="16347" y="5170"/>
                  <a:pt x="14426" y="5439"/>
                </a:cubicBezTo>
                <a:cubicBezTo>
                  <a:pt x="14236" y="5465"/>
                  <a:pt x="14045" y="5476"/>
                  <a:pt x="13854" y="5476"/>
                </a:cubicBezTo>
                <a:cubicBezTo>
                  <a:pt x="12996" y="5476"/>
                  <a:pt x="12131" y="5256"/>
                  <a:pt x="11275" y="5256"/>
                </a:cubicBezTo>
                <a:cubicBezTo>
                  <a:pt x="11066" y="5256"/>
                  <a:pt x="10859" y="5269"/>
                  <a:pt x="10652" y="5301"/>
                </a:cubicBezTo>
                <a:cubicBezTo>
                  <a:pt x="9360" y="5504"/>
                  <a:pt x="8273" y="6431"/>
                  <a:pt x="6985" y="6654"/>
                </a:cubicBezTo>
                <a:cubicBezTo>
                  <a:pt x="6771" y="6690"/>
                  <a:pt x="6557" y="6707"/>
                  <a:pt x="6343" y="6707"/>
                </a:cubicBezTo>
                <a:cubicBezTo>
                  <a:pt x="5466" y="6707"/>
                  <a:pt x="4589" y="6430"/>
                  <a:pt x="3756" y="6123"/>
                </a:cubicBezTo>
                <a:cubicBezTo>
                  <a:pt x="2721" y="5743"/>
                  <a:pt x="1673" y="5309"/>
                  <a:pt x="570" y="5292"/>
                </a:cubicBezTo>
                <a:cubicBezTo>
                  <a:pt x="555" y="5292"/>
                  <a:pt x="541" y="5291"/>
                  <a:pt x="526" y="5291"/>
                </a:cubicBezTo>
                <a:cubicBezTo>
                  <a:pt x="350" y="5291"/>
                  <a:pt x="175" y="5304"/>
                  <a:pt x="0" y="5330"/>
                </a:cubicBezTo>
                <a:lnTo>
                  <a:pt x="0" y="7624"/>
                </a:lnTo>
                <a:cubicBezTo>
                  <a:pt x="362" y="7480"/>
                  <a:pt x="744" y="7394"/>
                  <a:pt x="1132" y="7373"/>
                </a:cubicBezTo>
                <a:cubicBezTo>
                  <a:pt x="1225" y="7367"/>
                  <a:pt x="1317" y="7365"/>
                  <a:pt x="1409" y="7365"/>
                </a:cubicBezTo>
                <a:cubicBezTo>
                  <a:pt x="2348" y="7365"/>
                  <a:pt x="3272" y="7633"/>
                  <a:pt x="4188" y="7856"/>
                </a:cubicBezTo>
                <a:cubicBezTo>
                  <a:pt x="4845" y="8015"/>
                  <a:pt x="5525" y="8151"/>
                  <a:pt x="6196" y="8151"/>
                </a:cubicBezTo>
                <a:cubicBezTo>
                  <a:pt x="6554" y="8151"/>
                  <a:pt x="6908" y="8112"/>
                  <a:pt x="7255" y="8018"/>
                </a:cubicBezTo>
                <a:cubicBezTo>
                  <a:pt x="8565" y="7659"/>
                  <a:pt x="9625" y="6538"/>
                  <a:pt x="10978" y="6425"/>
                </a:cubicBezTo>
                <a:cubicBezTo>
                  <a:pt x="11055" y="6419"/>
                  <a:pt x="11131" y="6416"/>
                  <a:pt x="11208" y="6416"/>
                </a:cubicBezTo>
                <a:cubicBezTo>
                  <a:pt x="12446" y="6416"/>
                  <a:pt x="13587" y="7218"/>
                  <a:pt x="14831" y="7384"/>
                </a:cubicBezTo>
                <a:cubicBezTo>
                  <a:pt x="14999" y="7407"/>
                  <a:pt x="15167" y="7418"/>
                  <a:pt x="15335" y="7418"/>
                </a:cubicBezTo>
                <a:cubicBezTo>
                  <a:pt x="16561" y="7418"/>
                  <a:pt x="17755" y="6846"/>
                  <a:pt x="18809" y="6185"/>
                </a:cubicBezTo>
                <a:cubicBezTo>
                  <a:pt x="20006" y="5432"/>
                  <a:pt x="21142" y="4536"/>
                  <a:pt x="22487" y="4099"/>
                </a:cubicBezTo>
                <a:cubicBezTo>
                  <a:pt x="23130" y="3890"/>
                  <a:pt x="23795" y="3796"/>
                  <a:pt x="24464" y="3796"/>
                </a:cubicBezTo>
                <a:cubicBezTo>
                  <a:pt x="25961" y="3796"/>
                  <a:pt x="27479" y="4265"/>
                  <a:pt x="28824" y="4958"/>
                </a:cubicBezTo>
                <a:cubicBezTo>
                  <a:pt x="30770" y="5961"/>
                  <a:pt x="32446" y="7405"/>
                  <a:pt x="34217" y="8691"/>
                </a:cubicBezTo>
                <a:cubicBezTo>
                  <a:pt x="34517" y="8908"/>
                  <a:pt x="34822" y="9123"/>
                  <a:pt x="35133" y="9331"/>
                </a:cubicBezTo>
                <a:lnTo>
                  <a:pt x="41231" y="9331"/>
                </a:lnTo>
                <a:cubicBezTo>
                  <a:pt x="41203" y="9310"/>
                  <a:pt x="41176" y="9288"/>
                  <a:pt x="41148" y="9268"/>
                </a:cubicBezTo>
                <a:cubicBezTo>
                  <a:pt x="40111" y="8527"/>
                  <a:pt x="38863" y="8146"/>
                  <a:pt x="37762" y="7506"/>
                </a:cubicBezTo>
                <a:cubicBezTo>
                  <a:pt x="35309" y="6082"/>
                  <a:pt x="33753" y="3493"/>
                  <a:pt x="31453" y="1835"/>
                </a:cubicBezTo>
                <a:cubicBezTo>
                  <a:pt x="29753" y="608"/>
                  <a:pt x="27662" y="1"/>
                  <a:pt x="25568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4" name="Google Shape;4694;p23"/>
          <p:cNvSpPr/>
          <p:nvPr/>
        </p:nvSpPr>
        <p:spPr>
          <a:xfrm>
            <a:off x="-13630" y="-5292"/>
            <a:ext cx="2802087" cy="2212279"/>
          </a:xfrm>
          <a:custGeom>
            <a:avLst/>
            <a:gdLst/>
            <a:ahLst/>
            <a:cxnLst/>
            <a:rect l="l" t="t" r="r" b="b"/>
            <a:pathLst>
              <a:path w="21108" h="16665" extrusionOk="0">
                <a:moveTo>
                  <a:pt x="16772" y="1"/>
                </a:moveTo>
                <a:cubicBezTo>
                  <a:pt x="16943" y="713"/>
                  <a:pt x="16776" y="1514"/>
                  <a:pt x="16289" y="2066"/>
                </a:cubicBezTo>
                <a:cubicBezTo>
                  <a:pt x="15683" y="2752"/>
                  <a:pt x="14730" y="3008"/>
                  <a:pt x="13991" y="3549"/>
                </a:cubicBezTo>
                <a:cubicBezTo>
                  <a:pt x="12935" y="4320"/>
                  <a:pt x="12392" y="5618"/>
                  <a:pt x="12125" y="6898"/>
                </a:cubicBezTo>
                <a:cubicBezTo>
                  <a:pt x="11857" y="8177"/>
                  <a:pt x="11813" y="9498"/>
                  <a:pt x="11502" y="10769"/>
                </a:cubicBezTo>
                <a:cubicBezTo>
                  <a:pt x="11190" y="12039"/>
                  <a:pt x="10551" y="13309"/>
                  <a:pt x="9422" y="13970"/>
                </a:cubicBezTo>
                <a:cubicBezTo>
                  <a:pt x="8753" y="14362"/>
                  <a:pt x="7989" y="14500"/>
                  <a:pt x="7208" y="14500"/>
                </a:cubicBezTo>
                <a:cubicBezTo>
                  <a:pt x="6649" y="14500"/>
                  <a:pt x="6081" y="14429"/>
                  <a:pt x="5535" y="14330"/>
                </a:cubicBezTo>
                <a:cubicBezTo>
                  <a:pt x="4416" y="14128"/>
                  <a:pt x="3294" y="13822"/>
                  <a:pt x="2165" y="13822"/>
                </a:cubicBezTo>
                <a:cubicBezTo>
                  <a:pt x="1974" y="13822"/>
                  <a:pt x="1782" y="13831"/>
                  <a:pt x="1591" y="13850"/>
                </a:cubicBezTo>
                <a:cubicBezTo>
                  <a:pt x="1041" y="13907"/>
                  <a:pt x="503" y="14054"/>
                  <a:pt x="0" y="14283"/>
                </a:cubicBezTo>
                <a:lnTo>
                  <a:pt x="0" y="16664"/>
                </a:lnTo>
                <a:cubicBezTo>
                  <a:pt x="164" y="16549"/>
                  <a:pt x="331" y="16439"/>
                  <a:pt x="505" y="16340"/>
                </a:cubicBezTo>
                <a:cubicBezTo>
                  <a:pt x="1355" y="15861"/>
                  <a:pt x="2335" y="15698"/>
                  <a:pt x="3320" y="15698"/>
                </a:cubicBezTo>
                <a:cubicBezTo>
                  <a:pt x="3701" y="15698"/>
                  <a:pt x="4083" y="15723"/>
                  <a:pt x="4459" y="15763"/>
                </a:cubicBezTo>
                <a:cubicBezTo>
                  <a:pt x="5805" y="15904"/>
                  <a:pt x="7134" y="16228"/>
                  <a:pt x="8488" y="16263"/>
                </a:cubicBezTo>
                <a:cubicBezTo>
                  <a:pt x="8554" y="16264"/>
                  <a:pt x="8621" y="16265"/>
                  <a:pt x="8688" y="16265"/>
                </a:cubicBezTo>
                <a:cubicBezTo>
                  <a:pt x="9981" y="16265"/>
                  <a:pt x="11325" y="15952"/>
                  <a:pt x="12263" y="15069"/>
                </a:cubicBezTo>
                <a:cubicBezTo>
                  <a:pt x="13495" y="13911"/>
                  <a:pt x="13751" y="12085"/>
                  <a:pt x="14019" y="10415"/>
                </a:cubicBezTo>
                <a:cubicBezTo>
                  <a:pt x="14288" y="8744"/>
                  <a:pt x="14756" y="6904"/>
                  <a:pt x="16187" y="6004"/>
                </a:cubicBezTo>
                <a:cubicBezTo>
                  <a:pt x="16787" y="5625"/>
                  <a:pt x="17495" y="5460"/>
                  <a:pt x="18138" y="5159"/>
                </a:cubicBezTo>
                <a:cubicBezTo>
                  <a:pt x="19327" y="4606"/>
                  <a:pt x="20283" y="3570"/>
                  <a:pt x="20740" y="2340"/>
                </a:cubicBezTo>
                <a:cubicBezTo>
                  <a:pt x="21017" y="1596"/>
                  <a:pt x="21108" y="788"/>
                  <a:pt x="21019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5" name="Google Shape;4695;p23"/>
          <p:cNvSpPr/>
          <p:nvPr/>
        </p:nvSpPr>
        <p:spPr>
          <a:xfrm flipH="1">
            <a:off x="5167927" y="4524110"/>
            <a:ext cx="3997485" cy="629972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6" name="Google Shape;4696;p23"/>
          <p:cNvSpPr/>
          <p:nvPr/>
        </p:nvSpPr>
        <p:spPr>
          <a:xfrm>
            <a:off x="7038352" y="-2371"/>
            <a:ext cx="2127053" cy="1794382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97" name="Google Shape;4697;p23"/>
          <p:cNvGrpSpPr/>
          <p:nvPr/>
        </p:nvGrpSpPr>
        <p:grpSpPr>
          <a:xfrm flipH="1">
            <a:off x="5281487" y="4292574"/>
            <a:ext cx="3702304" cy="964955"/>
            <a:chOff x="439066" y="3962145"/>
            <a:chExt cx="3702304" cy="964955"/>
          </a:xfrm>
        </p:grpSpPr>
        <p:sp>
          <p:nvSpPr>
            <p:cNvPr id="4698" name="Google Shape;4698;p23"/>
            <p:cNvSpPr/>
            <p:nvPr/>
          </p:nvSpPr>
          <p:spPr>
            <a:xfrm>
              <a:off x="439066" y="4089783"/>
              <a:ext cx="207574" cy="196916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5" y="0"/>
                    <a:pt x="0" y="344"/>
                    <a:pt x="47" y="813"/>
                  </a:cubicBezTo>
                  <a:cubicBezTo>
                    <a:pt x="63" y="980"/>
                    <a:pt x="172" y="1127"/>
                    <a:pt x="307" y="1227"/>
                  </a:cubicBezTo>
                  <a:cubicBezTo>
                    <a:pt x="442" y="1328"/>
                    <a:pt x="601" y="1388"/>
                    <a:pt x="757" y="1448"/>
                  </a:cubicBezTo>
                  <a:cubicBezTo>
                    <a:pt x="843" y="1481"/>
                    <a:pt x="935" y="1514"/>
                    <a:pt x="1024" y="1514"/>
                  </a:cubicBezTo>
                  <a:cubicBezTo>
                    <a:pt x="1059" y="1514"/>
                    <a:pt x="1093" y="1509"/>
                    <a:pt x="1125" y="1498"/>
                  </a:cubicBezTo>
                  <a:cubicBezTo>
                    <a:pt x="1274" y="1445"/>
                    <a:pt x="1345" y="1281"/>
                    <a:pt x="1401" y="1133"/>
                  </a:cubicBezTo>
                  <a:cubicBezTo>
                    <a:pt x="1500" y="869"/>
                    <a:pt x="1597" y="560"/>
                    <a:pt x="1453" y="316"/>
                  </a:cubicBezTo>
                  <a:cubicBezTo>
                    <a:pt x="1321" y="95"/>
                    <a:pt x="1105" y="0"/>
                    <a:pt x="882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23"/>
            <p:cNvSpPr/>
            <p:nvPr/>
          </p:nvSpPr>
          <p:spPr>
            <a:xfrm>
              <a:off x="1601852" y="4052999"/>
              <a:ext cx="99563" cy="73567"/>
            </a:xfrm>
            <a:custGeom>
              <a:avLst/>
              <a:gdLst/>
              <a:ahLst/>
              <a:cxnLst/>
              <a:rect l="l" t="t" r="r" b="b"/>
              <a:pathLst>
                <a:path w="766" h="566" extrusionOk="0">
                  <a:moveTo>
                    <a:pt x="450" y="1"/>
                  </a:moveTo>
                  <a:cubicBezTo>
                    <a:pt x="169" y="1"/>
                    <a:pt x="1" y="548"/>
                    <a:pt x="249" y="562"/>
                  </a:cubicBezTo>
                  <a:cubicBezTo>
                    <a:pt x="284" y="564"/>
                    <a:pt x="320" y="566"/>
                    <a:pt x="356" y="566"/>
                  </a:cubicBezTo>
                  <a:cubicBezTo>
                    <a:pt x="409" y="566"/>
                    <a:pt x="461" y="562"/>
                    <a:pt x="513" y="549"/>
                  </a:cubicBezTo>
                  <a:cubicBezTo>
                    <a:pt x="589" y="528"/>
                    <a:pt x="663" y="484"/>
                    <a:pt x="704" y="418"/>
                  </a:cubicBezTo>
                  <a:cubicBezTo>
                    <a:pt x="708" y="410"/>
                    <a:pt x="714" y="402"/>
                    <a:pt x="717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8" y="23"/>
                    <a:pt x="506" y="1"/>
                    <a:pt x="450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0" name="Google Shape;4700;p23"/>
            <p:cNvSpPr/>
            <p:nvPr/>
          </p:nvSpPr>
          <p:spPr>
            <a:xfrm>
              <a:off x="643132" y="3962145"/>
              <a:ext cx="144795" cy="119709"/>
            </a:xfrm>
            <a:custGeom>
              <a:avLst/>
              <a:gdLst/>
              <a:ahLst/>
              <a:cxnLst/>
              <a:rect l="l" t="t" r="r" b="b"/>
              <a:pathLst>
                <a:path w="1114" h="921" extrusionOk="0">
                  <a:moveTo>
                    <a:pt x="498" y="0"/>
                  </a:moveTo>
                  <a:cubicBezTo>
                    <a:pt x="426" y="0"/>
                    <a:pt x="356" y="19"/>
                    <a:pt x="293" y="63"/>
                  </a:cubicBezTo>
                  <a:cubicBezTo>
                    <a:pt x="1" y="264"/>
                    <a:pt x="221" y="598"/>
                    <a:pt x="427" y="758"/>
                  </a:cubicBezTo>
                  <a:cubicBezTo>
                    <a:pt x="530" y="839"/>
                    <a:pt x="645" y="921"/>
                    <a:pt x="773" y="921"/>
                  </a:cubicBezTo>
                  <a:cubicBezTo>
                    <a:pt x="779" y="921"/>
                    <a:pt x="784" y="921"/>
                    <a:pt x="790" y="920"/>
                  </a:cubicBezTo>
                  <a:cubicBezTo>
                    <a:pt x="915" y="914"/>
                    <a:pt x="1028" y="822"/>
                    <a:pt x="1072" y="705"/>
                  </a:cubicBezTo>
                  <a:cubicBezTo>
                    <a:pt x="1114" y="591"/>
                    <a:pt x="1097" y="460"/>
                    <a:pt x="1040" y="353"/>
                  </a:cubicBezTo>
                  <a:cubicBezTo>
                    <a:pt x="946" y="175"/>
                    <a:pt x="715" y="0"/>
                    <a:pt x="498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1" name="Google Shape;4701;p23"/>
            <p:cNvSpPr/>
            <p:nvPr/>
          </p:nvSpPr>
          <p:spPr>
            <a:xfrm>
              <a:off x="2234457" y="4243547"/>
              <a:ext cx="71748" cy="108141"/>
            </a:xfrm>
            <a:custGeom>
              <a:avLst/>
              <a:gdLst/>
              <a:ahLst/>
              <a:cxnLst/>
              <a:rect l="l" t="t" r="r" b="b"/>
              <a:pathLst>
                <a:path w="552" h="832" extrusionOk="0">
                  <a:moveTo>
                    <a:pt x="227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0"/>
                    <a:pt x="33" y="832"/>
                    <a:pt x="296" y="832"/>
                  </a:cubicBezTo>
                  <a:cubicBezTo>
                    <a:pt x="329" y="832"/>
                    <a:pt x="365" y="824"/>
                    <a:pt x="404" y="806"/>
                  </a:cubicBezTo>
                  <a:cubicBezTo>
                    <a:pt x="492" y="769"/>
                    <a:pt x="540" y="669"/>
                    <a:pt x="545" y="573"/>
                  </a:cubicBezTo>
                  <a:cubicBezTo>
                    <a:pt x="552" y="426"/>
                    <a:pt x="389" y="0"/>
                    <a:pt x="227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23"/>
            <p:cNvSpPr/>
            <p:nvPr/>
          </p:nvSpPr>
          <p:spPr>
            <a:xfrm>
              <a:off x="3600660" y="4526768"/>
              <a:ext cx="71748" cy="10827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80" y="1"/>
                    <a:pt x="132" y="37"/>
                    <a:pt x="89" y="128"/>
                  </a:cubicBezTo>
                  <a:cubicBezTo>
                    <a:pt x="1" y="311"/>
                    <a:pt x="32" y="832"/>
                    <a:pt x="296" y="832"/>
                  </a:cubicBezTo>
                  <a:cubicBezTo>
                    <a:pt x="328" y="832"/>
                    <a:pt x="365" y="824"/>
                    <a:pt x="404" y="807"/>
                  </a:cubicBezTo>
                  <a:cubicBezTo>
                    <a:pt x="492" y="769"/>
                    <a:pt x="540" y="670"/>
                    <a:pt x="545" y="574"/>
                  </a:cubicBezTo>
                  <a:cubicBezTo>
                    <a:pt x="552" y="426"/>
                    <a:pt x="390" y="1"/>
                    <a:pt x="227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3" name="Google Shape;4703;p23"/>
            <p:cNvSpPr/>
            <p:nvPr/>
          </p:nvSpPr>
          <p:spPr>
            <a:xfrm>
              <a:off x="2439173" y="4449042"/>
              <a:ext cx="85785" cy="50561"/>
            </a:xfrm>
            <a:custGeom>
              <a:avLst/>
              <a:gdLst/>
              <a:ahLst/>
              <a:cxnLst/>
              <a:rect l="l" t="t" r="r" b="b"/>
              <a:pathLst>
                <a:path w="660" h="389" extrusionOk="0">
                  <a:moveTo>
                    <a:pt x="323" y="0"/>
                  </a:moveTo>
                  <a:cubicBezTo>
                    <a:pt x="266" y="0"/>
                    <a:pt x="212" y="13"/>
                    <a:pt x="171" y="41"/>
                  </a:cubicBezTo>
                  <a:cubicBezTo>
                    <a:pt x="0" y="159"/>
                    <a:pt x="171" y="376"/>
                    <a:pt x="329" y="388"/>
                  </a:cubicBezTo>
                  <a:cubicBezTo>
                    <a:pt x="336" y="388"/>
                    <a:pt x="343" y="388"/>
                    <a:pt x="351" y="388"/>
                  </a:cubicBezTo>
                  <a:cubicBezTo>
                    <a:pt x="424" y="388"/>
                    <a:pt x="496" y="365"/>
                    <a:pt x="562" y="332"/>
                  </a:cubicBezTo>
                  <a:cubicBezTo>
                    <a:pt x="596" y="315"/>
                    <a:pt x="631" y="292"/>
                    <a:pt x="646" y="258"/>
                  </a:cubicBezTo>
                  <a:cubicBezTo>
                    <a:pt x="659" y="224"/>
                    <a:pt x="657" y="187"/>
                    <a:pt x="640" y="156"/>
                  </a:cubicBezTo>
                  <a:cubicBezTo>
                    <a:pt x="590" y="61"/>
                    <a:pt x="449" y="0"/>
                    <a:pt x="323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4" name="Google Shape;4704;p23"/>
            <p:cNvSpPr/>
            <p:nvPr/>
          </p:nvSpPr>
          <p:spPr>
            <a:xfrm>
              <a:off x="2229778" y="4525209"/>
              <a:ext cx="154673" cy="77207"/>
            </a:xfrm>
            <a:custGeom>
              <a:avLst/>
              <a:gdLst/>
              <a:ahLst/>
              <a:cxnLst/>
              <a:rect l="l" t="t" r="r" b="b"/>
              <a:pathLst>
                <a:path w="1190" h="594" extrusionOk="0">
                  <a:moveTo>
                    <a:pt x="451" y="0"/>
                  </a:moveTo>
                  <a:cubicBezTo>
                    <a:pt x="385" y="0"/>
                    <a:pt x="321" y="9"/>
                    <a:pt x="265" y="31"/>
                  </a:cubicBezTo>
                  <a:cubicBezTo>
                    <a:pt x="101" y="96"/>
                    <a:pt x="0" y="394"/>
                    <a:pt x="164" y="512"/>
                  </a:cubicBezTo>
                  <a:cubicBezTo>
                    <a:pt x="215" y="551"/>
                    <a:pt x="284" y="556"/>
                    <a:pt x="348" y="559"/>
                  </a:cubicBezTo>
                  <a:lnTo>
                    <a:pt x="898" y="591"/>
                  </a:lnTo>
                  <a:cubicBezTo>
                    <a:pt x="918" y="593"/>
                    <a:pt x="938" y="594"/>
                    <a:pt x="959" y="594"/>
                  </a:cubicBezTo>
                  <a:cubicBezTo>
                    <a:pt x="1016" y="594"/>
                    <a:pt x="1074" y="585"/>
                    <a:pt x="1117" y="550"/>
                  </a:cubicBezTo>
                  <a:cubicBezTo>
                    <a:pt x="1183" y="495"/>
                    <a:pt x="1189" y="389"/>
                    <a:pt x="1151" y="311"/>
                  </a:cubicBezTo>
                  <a:cubicBezTo>
                    <a:pt x="1112" y="234"/>
                    <a:pt x="1038" y="180"/>
                    <a:pt x="962" y="139"/>
                  </a:cubicBezTo>
                  <a:cubicBezTo>
                    <a:pt x="830" y="67"/>
                    <a:pt x="630" y="0"/>
                    <a:pt x="451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5" name="Google Shape;4705;p23"/>
            <p:cNvSpPr/>
            <p:nvPr/>
          </p:nvSpPr>
          <p:spPr>
            <a:xfrm>
              <a:off x="3804986" y="4739412"/>
              <a:ext cx="189117" cy="187688"/>
            </a:xfrm>
            <a:custGeom>
              <a:avLst/>
              <a:gdLst/>
              <a:ahLst/>
              <a:cxnLst/>
              <a:rect l="l" t="t" r="r" b="b"/>
              <a:pathLst>
                <a:path w="1455" h="1444" extrusionOk="0">
                  <a:moveTo>
                    <a:pt x="880" y="0"/>
                  </a:moveTo>
                  <a:cubicBezTo>
                    <a:pt x="807" y="0"/>
                    <a:pt x="725" y="19"/>
                    <a:pt x="632" y="61"/>
                  </a:cubicBezTo>
                  <a:cubicBezTo>
                    <a:pt x="0" y="346"/>
                    <a:pt x="122" y="1444"/>
                    <a:pt x="696" y="1444"/>
                  </a:cubicBezTo>
                  <a:cubicBezTo>
                    <a:pt x="769" y="1444"/>
                    <a:pt x="850" y="1426"/>
                    <a:pt x="937" y="1386"/>
                  </a:cubicBezTo>
                  <a:cubicBezTo>
                    <a:pt x="1432" y="1160"/>
                    <a:pt x="1455" y="0"/>
                    <a:pt x="88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6" name="Google Shape;4706;p23"/>
            <p:cNvSpPr/>
            <p:nvPr/>
          </p:nvSpPr>
          <p:spPr>
            <a:xfrm>
              <a:off x="4040897" y="4779965"/>
              <a:ext cx="100473" cy="83056"/>
            </a:xfrm>
            <a:custGeom>
              <a:avLst/>
              <a:gdLst/>
              <a:ahLst/>
              <a:cxnLst/>
              <a:rect l="l" t="t" r="r" b="b"/>
              <a:pathLst>
                <a:path w="773" h="639" extrusionOk="0">
                  <a:moveTo>
                    <a:pt x="579" y="0"/>
                  </a:moveTo>
                  <a:cubicBezTo>
                    <a:pt x="540" y="0"/>
                    <a:pt x="497" y="7"/>
                    <a:pt x="456" y="17"/>
                  </a:cubicBezTo>
                  <a:cubicBezTo>
                    <a:pt x="266" y="64"/>
                    <a:pt x="1" y="232"/>
                    <a:pt x="49" y="463"/>
                  </a:cubicBezTo>
                  <a:cubicBezTo>
                    <a:pt x="74" y="566"/>
                    <a:pt x="165" y="638"/>
                    <a:pt x="270" y="638"/>
                  </a:cubicBezTo>
                  <a:cubicBezTo>
                    <a:pt x="271" y="638"/>
                    <a:pt x="272" y="638"/>
                    <a:pt x="272" y="638"/>
                  </a:cubicBezTo>
                  <a:cubicBezTo>
                    <a:pt x="310" y="637"/>
                    <a:pt x="346" y="627"/>
                    <a:pt x="380" y="608"/>
                  </a:cubicBezTo>
                  <a:cubicBezTo>
                    <a:pt x="471" y="559"/>
                    <a:pt x="541" y="456"/>
                    <a:pt x="594" y="360"/>
                  </a:cubicBezTo>
                  <a:lnTo>
                    <a:pt x="687" y="202"/>
                  </a:lnTo>
                  <a:cubicBezTo>
                    <a:pt x="773" y="53"/>
                    <a:pt x="693" y="0"/>
                    <a:pt x="579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7" name="Google Shape;4707;p23"/>
            <p:cNvSpPr/>
            <p:nvPr/>
          </p:nvSpPr>
          <p:spPr>
            <a:xfrm>
              <a:off x="3125589" y="4297617"/>
              <a:ext cx="165331" cy="176769"/>
            </a:xfrm>
            <a:custGeom>
              <a:avLst/>
              <a:gdLst/>
              <a:ahLst/>
              <a:cxnLst/>
              <a:rect l="l" t="t" r="r" b="b"/>
              <a:pathLst>
                <a:path w="1272" h="1360" extrusionOk="0">
                  <a:moveTo>
                    <a:pt x="890" y="0"/>
                  </a:moveTo>
                  <a:cubicBezTo>
                    <a:pt x="748" y="0"/>
                    <a:pt x="598" y="77"/>
                    <a:pt x="490" y="178"/>
                  </a:cubicBezTo>
                  <a:cubicBezTo>
                    <a:pt x="351" y="308"/>
                    <a:pt x="167" y="498"/>
                    <a:pt x="81" y="669"/>
                  </a:cubicBezTo>
                  <a:cubicBezTo>
                    <a:pt x="0" y="829"/>
                    <a:pt x="92" y="1061"/>
                    <a:pt x="199" y="1187"/>
                  </a:cubicBezTo>
                  <a:cubicBezTo>
                    <a:pt x="287" y="1292"/>
                    <a:pt x="422" y="1359"/>
                    <a:pt x="558" y="1359"/>
                  </a:cubicBezTo>
                  <a:cubicBezTo>
                    <a:pt x="591" y="1359"/>
                    <a:pt x="625" y="1355"/>
                    <a:pt x="657" y="1346"/>
                  </a:cubicBezTo>
                  <a:cubicBezTo>
                    <a:pt x="844" y="1296"/>
                    <a:pt x="964" y="1119"/>
                    <a:pt x="1062" y="953"/>
                  </a:cubicBezTo>
                  <a:cubicBezTo>
                    <a:pt x="1149" y="807"/>
                    <a:pt x="1234" y="652"/>
                    <a:pt x="1253" y="483"/>
                  </a:cubicBezTo>
                  <a:cubicBezTo>
                    <a:pt x="1271" y="313"/>
                    <a:pt x="1207" y="123"/>
                    <a:pt x="1058" y="41"/>
                  </a:cubicBezTo>
                  <a:cubicBezTo>
                    <a:pt x="1005" y="13"/>
                    <a:pt x="948" y="0"/>
                    <a:pt x="89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8" name="Google Shape;4708;p23"/>
            <p:cNvSpPr/>
            <p:nvPr/>
          </p:nvSpPr>
          <p:spPr>
            <a:xfrm>
              <a:off x="3374498" y="4350908"/>
              <a:ext cx="99693" cy="83056"/>
            </a:xfrm>
            <a:custGeom>
              <a:avLst/>
              <a:gdLst/>
              <a:ahLst/>
              <a:cxnLst/>
              <a:rect l="l" t="t" r="r" b="b"/>
              <a:pathLst>
                <a:path w="767" h="639" extrusionOk="0">
                  <a:moveTo>
                    <a:pt x="386" y="0"/>
                  </a:moveTo>
                  <a:cubicBezTo>
                    <a:pt x="381" y="0"/>
                    <a:pt x="376" y="0"/>
                    <a:pt x="370" y="1"/>
                  </a:cubicBezTo>
                  <a:cubicBezTo>
                    <a:pt x="219" y="14"/>
                    <a:pt x="43" y="239"/>
                    <a:pt x="24" y="383"/>
                  </a:cubicBezTo>
                  <a:cubicBezTo>
                    <a:pt x="1" y="547"/>
                    <a:pt x="121" y="639"/>
                    <a:pt x="254" y="639"/>
                  </a:cubicBezTo>
                  <a:cubicBezTo>
                    <a:pt x="296" y="639"/>
                    <a:pt x="339" y="630"/>
                    <a:pt x="379" y="611"/>
                  </a:cubicBezTo>
                  <a:lnTo>
                    <a:pt x="636" y="494"/>
                  </a:lnTo>
                  <a:cubicBezTo>
                    <a:pt x="674" y="477"/>
                    <a:pt x="715" y="458"/>
                    <a:pt x="738" y="422"/>
                  </a:cubicBezTo>
                  <a:cubicBezTo>
                    <a:pt x="766" y="380"/>
                    <a:pt x="763" y="322"/>
                    <a:pt x="741" y="274"/>
                  </a:cubicBezTo>
                  <a:cubicBezTo>
                    <a:pt x="719" y="228"/>
                    <a:pt x="683" y="191"/>
                    <a:pt x="647" y="154"/>
                  </a:cubicBezTo>
                  <a:cubicBezTo>
                    <a:pt x="575" y="80"/>
                    <a:pt x="488" y="0"/>
                    <a:pt x="386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9" name="Google Shape;4709;p23"/>
            <p:cNvSpPr/>
            <p:nvPr/>
          </p:nvSpPr>
          <p:spPr>
            <a:xfrm>
              <a:off x="3360850" y="4525209"/>
              <a:ext cx="48742" cy="50561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1"/>
                  </a:moveTo>
                  <a:cubicBezTo>
                    <a:pt x="108" y="1"/>
                    <a:pt x="63" y="33"/>
                    <a:pt x="40" y="116"/>
                  </a:cubicBezTo>
                  <a:cubicBezTo>
                    <a:pt x="1" y="253"/>
                    <a:pt x="113" y="389"/>
                    <a:pt x="214" y="389"/>
                  </a:cubicBezTo>
                  <a:cubicBezTo>
                    <a:pt x="263" y="389"/>
                    <a:pt x="310" y="357"/>
                    <a:pt x="335" y="277"/>
                  </a:cubicBezTo>
                  <a:cubicBezTo>
                    <a:pt x="375" y="147"/>
                    <a:pt x="258" y="1"/>
                    <a:pt x="156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0" name="Google Shape;4710;p23"/>
            <p:cNvSpPr/>
            <p:nvPr/>
          </p:nvSpPr>
          <p:spPr>
            <a:xfrm>
              <a:off x="3205786" y="4550944"/>
              <a:ext cx="57840" cy="67458"/>
            </a:xfrm>
            <a:custGeom>
              <a:avLst/>
              <a:gdLst/>
              <a:ahLst/>
              <a:cxnLst/>
              <a:rect l="l" t="t" r="r" b="b"/>
              <a:pathLst>
                <a:path w="445" h="519" extrusionOk="0">
                  <a:moveTo>
                    <a:pt x="272" y="1"/>
                  </a:moveTo>
                  <a:cubicBezTo>
                    <a:pt x="249" y="1"/>
                    <a:pt x="226" y="5"/>
                    <a:pt x="206" y="15"/>
                  </a:cubicBezTo>
                  <a:cubicBezTo>
                    <a:pt x="77" y="71"/>
                    <a:pt x="1" y="353"/>
                    <a:pt x="95" y="462"/>
                  </a:cubicBezTo>
                  <a:cubicBezTo>
                    <a:pt x="128" y="499"/>
                    <a:pt x="174" y="518"/>
                    <a:pt x="221" y="518"/>
                  </a:cubicBezTo>
                  <a:cubicBezTo>
                    <a:pt x="252" y="518"/>
                    <a:pt x="283" y="510"/>
                    <a:pt x="311" y="492"/>
                  </a:cubicBezTo>
                  <a:cubicBezTo>
                    <a:pt x="382" y="445"/>
                    <a:pt x="404" y="353"/>
                    <a:pt x="420" y="269"/>
                  </a:cubicBezTo>
                  <a:cubicBezTo>
                    <a:pt x="433" y="208"/>
                    <a:pt x="445" y="140"/>
                    <a:pt x="417" y="84"/>
                  </a:cubicBezTo>
                  <a:cubicBezTo>
                    <a:pt x="391" y="31"/>
                    <a:pt x="331" y="1"/>
                    <a:pt x="272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11" name="Google Shape;4711;p23"/>
          <p:cNvGrpSpPr/>
          <p:nvPr/>
        </p:nvGrpSpPr>
        <p:grpSpPr>
          <a:xfrm rot="-8291653">
            <a:off x="7189198" y="561033"/>
            <a:ext cx="2099187" cy="540553"/>
            <a:chOff x="2810880" y="3752025"/>
            <a:chExt cx="2099211" cy="540559"/>
          </a:xfrm>
        </p:grpSpPr>
        <p:sp>
          <p:nvSpPr>
            <p:cNvPr id="4712" name="Google Shape;4712;p23"/>
            <p:cNvSpPr/>
            <p:nvPr/>
          </p:nvSpPr>
          <p:spPr>
            <a:xfrm flipH="1">
              <a:off x="4707540" y="3752025"/>
              <a:ext cx="202551" cy="192151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6" y="0"/>
                    <a:pt x="1" y="345"/>
                    <a:pt x="47" y="814"/>
                  </a:cubicBezTo>
                  <a:cubicBezTo>
                    <a:pt x="64" y="980"/>
                    <a:pt x="173" y="1127"/>
                    <a:pt x="308" y="1228"/>
                  </a:cubicBezTo>
                  <a:cubicBezTo>
                    <a:pt x="442" y="1328"/>
                    <a:pt x="601" y="1389"/>
                    <a:pt x="758" y="1449"/>
                  </a:cubicBezTo>
                  <a:cubicBezTo>
                    <a:pt x="843" y="1482"/>
                    <a:pt x="934" y="1514"/>
                    <a:pt x="1023" y="1514"/>
                  </a:cubicBezTo>
                  <a:cubicBezTo>
                    <a:pt x="1058" y="1514"/>
                    <a:pt x="1092" y="1509"/>
                    <a:pt x="1126" y="1497"/>
                  </a:cubicBezTo>
                  <a:cubicBezTo>
                    <a:pt x="1275" y="1445"/>
                    <a:pt x="1347" y="1281"/>
                    <a:pt x="1402" y="1134"/>
                  </a:cubicBezTo>
                  <a:cubicBezTo>
                    <a:pt x="1501" y="869"/>
                    <a:pt x="1597" y="560"/>
                    <a:pt x="1453" y="317"/>
                  </a:cubicBezTo>
                  <a:cubicBezTo>
                    <a:pt x="1322" y="95"/>
                    <a:pt x="1106" y="0"/>
                    <a:pt x="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3" name="Google Shape;4713;p23"/>
            <p:cNvSpPr/>
            <p:nvPr/>
          </p:nvSpPr>
          <p:spPr>
            <a:xfrm flipH="1">
              <a:off x="3610562" y="4001631"/>
              <a:ext cx="97027" cy="71787"/>
            </a:xfrm>
            <a:custGeom>
              <a:avLst/>
              <a:gdLst/>
              <a:ahLst/>
              <a:cxnLst/>
              <a:rect l="l" t="t" r="r" b="b"/>
              <a:pathLst>
                <a:path w="765" h="566" extrusionOk="0">
                  <a:moveTo>
                    <a:pt x="449" y="1"/>
                  </a:moveTo>
                  <a:cubicBezTo>
                    <a:pt x="169" y="1"/>
                    <a:pt x="0" y="549"/>
                    <a:pt x="249" y="562"/>
                  </a:cubicBezTo>
                  <a:cubicBezTo>
                    <a:pt x="284" y="564"/>
                    <a:pt x="320" y="566"/>
                    <a:pt x="355" y="566"/>
                  </a:cubicBezTo>
                  <a:cubicBezTo>
                    <a:pt x="408" y="566"/>
                    <a:pt x="461" y="562"/>
                    <a:pt x="513" y="549"/>
                  </a:cubicBezTo>
                  <a:cubicBezTo>
                    <a:pt x="589" y="529"/>
                    <a:pt x="662" y="485"/>
                    <a:pt x="704" y="418"/>
                  </a:cubicBezTo>
                  <a:cubicBezTo>
                    <a:pt x="708" y="410"/>
                    <a:pt x="713" y="401"/>
                    <a:pt x="716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7" y="23"/>
                    <a:pt x="506" y="1"/>
                    <a:pt x="4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4" name="Google Shape;4714;p23"/>
            <p:cNvSpPr/>
            <p:nvPr/>
          </p:nvSpPr>
          <p:spPr>
            <a:xfrm flipH="1">
              <a:off x="4460470" y="4014821"/>
              <a:ext cx="141418" cy="116939"/>
            </a:xfrm>
            <a:custGeom>
              <a:avLst/>
              <a:gdLst/>
              <a:ahLst/>
              <a:cxnLst/>
              <a:rect l="l" t="t" r="r" b="b"/>
              <a:pathLst>
                <a:path w="1115" h="922" extrusionOk="0">
                  <a:moveTo>
                    <a:pt x="497" y="1"/>
                  </a:moveTo>
                  <a:cubicBezTo>
                    <a:pt x="426" y="1"/>
                    <a:pt x="356" y="20"/>
                    <a:pt x="293" y="63"/>
                  </a:cubicBezTo>
                  <a:cubicBezTo>
                    <a:pt x="1" y="264"/>
                    <a:pt x="221" y="600"/>
                    <a:pt x="427" y="759"/>
                  </a:cubicBezTo>
                  <a:cubicBezTo>
                    <a:pt x="530" y="840"/>
                    <a:pt x="644" y="922"/>
                    <a:pt x="774" y="922"/>
                  </a:cubicBezTo>
                  <a:cubicBezTo>
                    <a:pt x="779" y="922"/>
                    <a:pt x="785" y="922"/>
                    <a:pt x="791" y="922"/>
                  </a:cubicBezTo>
                  <a:cubicBezTo>
                    <a:pt x="915" y="915"/>
                    <a:pt x="1028" y="823"/>
                    <a:pt x="1072" y="706"/>
                  </a:cubicBezTo>
                  <a:cubicBezTo>
                    <a:pt x="1115" y="592"/>
                    <a:pt x="1096" y="461"/>
                    <a:pt x="1040" y="354"/>
                  </a:cubicBezTo>
                  <a:cubicBezTo>
                    <a:pt x="946" y="176"/>
                    <a:pt x="715" y="1"/>
                    <a:pt x="4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5" name="Google Shape;4715;p23"/>
            <p:cNvSpPr/>
            <p:nvPr/>
          </p:nvSpPr>
          <p:spPr>
            <a:xfrm flipH="1">
              <a:off x="2992124" y="3944303"/>
              <a:ext cx="70138" cy="105651"/>
            </a:xfrm>
            <a:custGeom>
              <a:avLst/>
              <a:gdLst/>
              <a:ahLst/>
              <a:cxnLst/>
              <a:rect l="l" t="t" r="r" b="b"/>
              <a:pathLst>
                <a:path w="553" h="833" extrusionOk="0">
                  <a:moveTo>
                    <a:pt x="228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1"/>
                    <a:pt x="32" y="832"/>
                    <a:pt x="297" y="832"/>
                  </a:cubicBezTo>
                  <a:cubicBezTo>
                    <a:pt x="329" y="832"/>
                    <a:pt x="365" y="824"/>
                    <a:pt x="405" y="807"/>
                  </a:cubicBezTo>
                  <a:cubicBezTo>
                    <a:pt x="492" y="768"/>
                    <a:pt x="541" y="669"/>
                    <a:pt x="545" y="574"/>
                  </a:cubicBezTo>
                  <a:cubicBezTo>
                    <a:pt x="552" y="426"/>
                    <a:pt x="390" y="0"/>
                    <a:pt x="2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6" name="Google Shape;4716;p23"/>
            <p:cNvSpPr/>
            <p:nvPr/>
          </p:nvSpPr>
          <p:spPr>
            <a:xfrm flipH="1">
              <a:off x="2810880" y="4142542"/>
              <a:ext cx="83836" cy="49338"/>
            </a:xfrm>
            <a:custGeom>
              <a:avLst/>
              <a:gdLst/>
              <a:ahLst/>
              <a:cxnLst/>
              <a:rect l="l" t="t" r="r" b="b"/>
              <a:pathLst>
                <a:path w="661" h="389" extrusionOk="0">
                  <a:moveTo>
                    <a:pt x="324" y="1"/>
                  </a:moveTo>
                  <a:cubicBezTo>
                    <a:pt x="267" y="1"/>
                    <a:pt x="212" y="13"/>
                    <a:pt x="171" y="41"/>
                  </a:cubicBezTo>
                  <a:cubicBezTo>
                    <a:pt x="1" y="159"/>
                    <a:pt x="173" y="376"/>
                    <a:pt x="330" y="388"/>
                  </a:cubicBezTo>
                  <a:cubicBezTo>
                    <a:pt x="338" y="388"/>
                    <a:pt x="345" y="389"/>
                    <a:pt x="352" y="389"/>
                  </a:cubicBezTo>
                  <a:cubicBezTo>
                    <a:pt x="425" y="389"/>
                    <a:pt x="498" y="365"/>
                    <a:pt x="562" y="332"/>
                  </a:cubicBezTo>
                  <a:cubicBezTo>
                    <a:pt x="596" y="315"/>
                    <a:pt x="632" y="292"/>
                    <a:pt x="648" y="258"/>
                  </a:cubicBezTo>
                  <a:cubicBezTo>
                    <a:pt x="661" y="225"/>
                    <a:pt x="658" y="187"/>
                    <a:pt x="640" y="156"/>
                  </a:cubicBezTo>
                  <a:cubicBezTo>
                    <a:pt x="590" y="62"/>
                    <a:pt x="449" y="1"/>
                    <a:pt x="3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7" name="Google Shape;4717;p23"/>
            <p:cNvSpPr/>
            <p:nvPr/>
          </p:nvSpPr>
          <p:spPr>
            <a:xfrm flipH="1">
              <a:off x="3054527" y="4217119"/>
              <a:ext cx="150930" cy="75465"/>
            </a:xfrm>
            <a:custGeom>
              <a:avLst/>
              <a:gdLst/>
              <a:ahLst/>
              <a:cxnLst/>
              <a:rect l="l" t="t" r="r" b="b"/>
              <a:pathLst>
                <a:path w="1190" h="595" extrusionOk="0">
                  <a:moveTo>
                    <a:pt x="451" y="1"/>
                  </a:moveTo>
                  <a:cubicBezTo>
                    <a:pt x="385" y="1"/>
                    <a:pt x="322" y="10"/>
                    <a:pt x="266" y="32"/>
                  </a:cubicBezTo>
                  <a:cubicBezTo>
                    <a:pt x="102" y="96"/>
                    <a:pt x="1" y="394"/>
                    <a:pt x="164" y="512"/>
                  </a:cubicBezTo>
                  <a:cubicBezTo>
                    <a:pt x="215" y="551"/>
                    <a:pt x="284" y="556"/>
                    <a:pt x="348" y="560"/>
                  </a:cubicBezTo>
                  <a:lnTo>
                    <a:pt x="898" y="592"/>
                  </a:lnTo>
                  <a:cubicBezTo>
                    <a:pt x="919" y="593"/>
                    <a:pt x="940" y="595"/>
                    <a:pt x="962" y="595"/>
                  </a:cubicBezTo>
                  <a:cubicBezTo>
                    <a:pt x="1018" y="595"/>
                    <a:pt x="1075" y="586"/>
                    <a:pt x="1117" y="550"/>
                  </a:cubicBezTo>
                  <a:cubicBezTo>
                    <a:pt x="1183" y="495"/>
                    <a:pt x="1190" y="389"/>
                    <a:pt x="1151" y="312"/>
                  </a:cubicBezTo>
                  <a:cubicBezTo>
                    <a:pt x="1113" y="234"/>
                    <a:pt x="1038" y="181"/>
                    <a:pt x="962" y="139"/>
                  </a:cubicBezTo>
                  <a:cubicBezTo>
                    <a:pt x="830" y="68"/>
                    <a:pt x="630" y="1"/>
                    <a:pt x="4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18" name="Google Shape;4718;p23"/>
          <p:cNvGrpSpPr/>
          <p:nvPr/>
        </p:nvGrpSpPr>
        <p:grpSpPr>
          <a:xfrm rot="8951726">
            <a:off x="214315" y="730193"/>
            <a:ext cx="2134677" cy="329249"/>
            <a:chOff x="-272682" y="3944937"/>
            <a:chExt cx="2134724" cy="329257"/>
          </a:xfrm>
        </p:grpSpPr>
        <p:sp>
          <p:nvSpPr>
            <p:cNvPr id="4719" name="Google Shape;4719;p23"/>
            <p:cNvSpPr/>
            <p:nvPr/>
          </p:nvSpPr>
          <p:spPr>
            <a:xfrm flipH="1">
              <a:off x="1328457" y="4168542"/>
              <a:ext cx="70011" cy="10565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79" y="1"/>
                    <a:pt x="132" y="37"/>
                    <a:pt x="88" y="128"/>
                  </a:cubicBezTo>
                  <a:cubicBezTo>
                    <a:pt x="0" y="312"/>
                    <a:pt x="32" y="833"/>
                    <a:pt x="296" y="833"/>
                  </a:cubicBezTo>
                  <a:cubicBezTo>
                    <a:pt x="328" y="833"/>
                    <a:pt x="364" y="825"/>
                    <a:pt x="404" y="807"/>
                  </a:cubicBezTo>
                  <a:cubicBezTo>
                    <a:pt x="492" y="769"/>
                    <a:pt x="539" y="670"/>
                    <a:pt x="545" y="575"/>
                  </a:cubicBezTo>
                  <a:cubicBezTo>
                    <a:pt x="551" y="427"/>
                    <a:pt x="389" y="1"/>
                    <a:pt x="2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0" name="Google Shape;4720;p23"/>
            <p:cNvSpPr/>
            <p:nvPr/>
          </p:nvSpPr>
          <p:spPr>
            <a:xfrm flipH="1">
              <a:off x="-129233" y="3958127"/>
              <a:ext cx="184794" cy="183272"/>
            </a:xfrm>
            <a:custGeom>
              <a:avLst/>
              <a:gdLst/>
              <a:ahLst/>
              <a:cxnLst/>
              <a:rect l="l" t="t" r="r" b="b"/>
              <a:pathLst>
                <a:path w="1457" h="1445" extrusionOk="0">
                  <a:moveTo>
                    <a:pt x="882" y="1"/>
                  </a:moveTo>
                  <a:cubicBezTo>
                    <a:pt x="809" y="1"/>
                    <a:pt x="726" y="20"/>
                    <a:pt x="634" y="61"/>
                  </a:cubicBezTo>
                  <a:cubicBezTo>
                    <a:pt x="1" y="347"/>
                    <a:pt x="123" y="1444"/>
                    <a:pt x="697" y="1444"/>
                  </a:cubicBezTo>
                  <a:cubicBezTo>
                    <a:pt x="770" y="1444"/>
                    <a:pt x="851" y="1426"/>
                    <a:pt x="939" y="1387"/>
                  </a:cubicBezTo>
                  <a:cubicBezTo>
                    <a:pt x="1433" y="1161"/>
                    <a:pt x="1456" y="1"/>
                    <a:pt x="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1" name="Google Shape;4721;p23"/>
            <p:cNvSpPr/>
            <p:nvPr/>
          </p:nvSpPr>
          <p:spPr>
            <a:xfrm flipH="1">
              <a:off x="-272682" y="3997699"/>
              <a:ext cx="97914" cy="81173"/>
            </a:xfrm>
            <a:custGeom>
              <a:avLst/>
              <a:gdLst/>
              <a:ahLst/>
              <a:cxnLst/>
              <a:rect l="l" t="t" r="r" b="b"/>
              <a:pathLst>
                <a:path w="772" h="640" extrusionOk="0">
                  <a:moveTo>
                    <a:pt x="578" y="0"/>
                  </a:moveTo>
                  <a:cubicBezTo>
                    <a:pt x="540" y="0"/>
                    <a:pt x="497" y="6"/>
                    <a:pt x="455" y="17"/>
                  </a:cubicBezTo>
                  <a:cubicBezTo>
                    <a:pt x="266" y="64"/>
                    <a:pt x="0" y="232"/>
                    <a:pt x="49" y="464"/>
                  </a:cubicBezTo>
                  <a:cubicBezTo>
                    <a:pt x="73" y="567"/>
                    <a:pt x="166" y="639"/>
                    <a:pt x="272" y="639"/>
                  </a:cubicBezTo>
                  <a:cubicBezTo>
                    <a:pt x="310" y="637"/>
                    <a:pt x="346" y="627"/>
                    <a:pt x="378" y="609"/>
                  </a:cubicBezTo>
                  <a:cubicBezTo>
                    <a:pt x="470" y="559"/>
                    <a:pt x="539" y="456"/>
                    <a:pt x="594" y="361"/>
                  </a:cubicBezTo>
                  <a:lnTo>
                    <a:pt x="685" y="202"/>
                  </a:lnTo>
                  <a:cubicBezTo>
                    <a:pt x="772" y="53"/>
                    <a:pt x="692" y="0"/>
                    <a:pt x="5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2" name="Google Shape;4722;p23"/>
            <p:cNvSpPr/>
            <p:nvPr/>
          </p:nvSpPr>
          <p:spPr>
            <a:xfrm flipH="1">
              <a:off x="1700839" y="3944937"/>
              <a:ext cx="161204" cy="172618"/>
            </a:xfrm>
            <a:custGeom>
              <a:avLst/>
              <a:gdLst/>
              <a:ahLst/>
              <a:cxnLst/>
              <a:rect l="l" t="t" r="r" b="b"/>
              <a:pathLst>
                <a:path w="1271" h="1361" extrusionOk="0">
                  <a:moveTo>
                    <a:pt x="889" y="1"/>
                  </a:moveTo>
                  <a:cubicBezTo>
                    <a:pt x="746" y="1"/>
                    <a:pt x="598" y="78"/>
                    <a:pt x="489" y="178"/>
                  </a:cubicBezTo>
                  <a:cubicBezTo>
                    <a:pt x="351" y="308"/>
                    <a:pt x="166" y="498"/>
                    <a:pt x="81" y="670"/>
                  </a:cubicBezTo>
                  <a:cubicBezTo>
                    <a:pt x="0" y="830"/>
                    <a:pt x="91" y="1061"/>
                    <a:pt x="199" y="1188"/>
                  </a:cubicBezTo>
                  <a:cubicBezTo>
                    <a:pt x="287" y="1292"/>
                    <a:pt x="422" y="1360"/>
                    <a:pt x="556" y="1360"/>
                  </a:cubicBezTo>
                  <a:cubicBezTo>
                    <a:pt x="590" y="1360"/>
                    <a:pt x="624" y="1356"/>
                    <a:pt x="657" y="1347"/>
                  </a:cubicBezTo>
                  <a:cubicBezTo>
                    <a:pt x="844" y="1297"/>
                    <a:pt x="964" y="1121"/>
                    <a:pt x="1061" y="954"/>
                  </a:cubicBezTo>
                  <a:cubicBezTo>
                    <a:pt x="1148" y="807"/>
                    <a:pt x="1233" y="653"/>
                    <a:pt x="1253" y="483"/>
                  </a:cubicBezTo>
                  <a:cubicBezTo>
                    <a:pt x="1271" y="313"/>
                    <a:pt x="1206" y="125"/>
                    <a:pt x="1057" y="43"/>
                  </a:cubicBezTo>
                  <a:cubicBezTo>
                    <a:pt x="1004" y="14"/>
                    <a:pt x="947" y="1"/>
                    <a:pt x="8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3" name="Google Shape;4723;p23"/>
            <p:cNvSpPr/>
            <p:nvPr/>
          </p:nvSpPr>
          <p:spPr>
            <a:xfrm flipH="1">
              <a:off x="1522004" y="3997065"/>
              <a:ext cx="97153" cy="81046"/>
            </a:xfrm>
            <a:custGeom>
              <a:avLst/>
              <a:gdLst/>
              <a:ahLst/>
              <a:cxnLst/>
              <a:rect l="l" t="t" r="r" b="b"/>
              <a:pathLst>
                <a:path w="766" h="639" extrusionOk="0">
                  <a:moveTo>
                    <a:pt x="387" y="0"/>
                  </a:moveTo>
                  <a:cubicBezTo>
                    <a:pt x="381" y="0"/>
                    <a:pt x="376" y="1"/>
                    <a:pt x="370" y="1"/>
                  </a:cubicBezTo>
                  <a:cubicBezTo>
                    <a:pt x="220" y="13"/>
                    <a:pt x="43" y="238"/>
                    <a:pt x="22" y="382"/>
                  </a:cubicBezTo>
                  <a:cubicBezTo>
                    <a:pt x="0" y="547"/>
                    <a:pt x="121" y="639"/>
                    <a:pt x="255" y="639"/>
                  </a:cubicBezTo>
                  <a:cubicBezTo>
                    <a:pt x="296" y="639"/>
                    <a:pt x="339" y="630"/>
                    <a:pt x="379" y="612"/>
                  </a:cubicBezTo>
                  <a:lnTo>
                    <a:pt x="635" y="495"/>
                  </a:lnTo>
                  <a:cubicBezTo>
                    <a:pt x="674" y="477"/>
                    <a:pt x="714" y="457"/>
                    <a:pt x="738" y="422"/>
                  </a:cubicBezTo>
                  <a:cubicBezTo>
                    <a:pt x="766" y="379"/>
                    <a:pt x="762" y="321"/>
                    <a:pt x="740" y="275"/>
                  </a:cubicBezTo>
                  <a:cubicBezTo>
                    <a:pt x="719" y="229"/>
                    <a:pt x="682" y="190"/>
                    <a:pt x="647" y="154"/>
                  </a:cubicBezTo>
                  <a:cubicBezTo>
                    <a:pt x="575" y="80"/>
                    <a:pt x="48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4" name="Google Shape;4724;p23"/>
            <p:cNvSpPr/>
            <p:nvPr/>
          </p:nvSpPr>
          <p:spPr>
            <a:xfrm flipH="1">
              <a:off x="1584913" y="4167147"/>
              <a:ext cx="47562" cy="49338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0"/>
                  </a:moveTo>
                  <a:cubicBezTo>
                    <a:pt x="108" y="0"/>
                    <a:pt x="63" y="33"/>
                    <a:pt x="39" y="115"/>
                  </a:cubicBezTo>
                  <a:cubicBezTo>
                    <a:pt x="0" y="253"/>
                    <a:pt x="113" y="389"/>
                    <a:pt x="214" y="389"/>
                  </a:cubicBezTo>
                  <a:cubicBezTo>
                    <a:pt x="263" y="389"/>
                    <a:pt x="309" y="357"/>
                    <a:pt x="334" y="276"/>
                  </a:cubicBezTo>
                  <a:cubicBezTo>
                    <a:pt x="374" y="147"/>
                    <a:pt x="258" y="0"/>
                    <a:pt x="1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5" name="Google Shape;4725;p23"/>
            <p:cNvSpPr/>
            <p:nvPr/>
          </p:nvSpPr>
          <p:spPr>
            <a:xfrm flipH="1">
              <a:off x="1727346" y="4192387"/>
              <a:ext cx="56440" cy="65699"/>
            </a:xfrm>
            <a:custGeom>
              <a:avLst/>
              <a:gdLst/>
              <a:ahLst/>
              <a:cxnLst/>
              <a:rect l="l" t="t" r="r" b="b"/>
              <a:pathLst>
                <a:path w="445" h="518" extrusionOk="0">
                  <a:moveTo>
                    <a:pt x="271" y="0"/>
                  </a:moveTo>
                  <a:cubicBezTo>
                    <a:pt x="248" y="0"/>
                    <a:pt x="226" y="4"/>
                    <a:pt x="205" y="13"/>
                  </a:cubicBezTo>
                  <a:cubicBezTo>
                    <a:pt x="76" y="70"/>
                    <a:pt x="0" y="351"/>
                    <a:pt x="95" y="462"/>
                  </a:cubicBezTo>
                  <a:cubicBezTo>
                    <a:pt x="127" y="498"/>
                    <a:pt x="173" y="517"/>
                    <a:pt x="219" y="517"/>
                  </a:cubicBezTo>
                  <a:cubicBezTo>
                    <a:pt x="251" y="517"/>
                    <a:pt x="282" y="508"/>
                    <a:pt x="310" y="491"/>
                  </a:cubicBezTo>
                  <a:cubicBezTo>
                    <a:pt x="381" y="443"/>
                    <a:pt x="404" y="351"/>
                    <a:pt x="420" y="268"/>
                  </a:cubicBezTo>
                  <a:cubicBezTo>
                    <a:pt x="433" y="206"/>
                    <a:pt x="444" y="140"/>
                    <a:pt x="417" y="83"/>
                  </a:cubicBezTo>
                  <a:cubicBezTo>
                    <a:pt x="390" y="30"/>
                    <a:pt x="330" y="0"/>
                    <a:pt x="2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26" name="Google Shape;4726;p23"/>
          <p:cNvGrpSpPr/>
          <p:nvPr/>
        </p:nvGrpSpPr>
        <p:grpSpPr>
          <a:xfrm>
            <a:off x="2894830" y="399505"/>
            <a:ext cx="418903" cy="135490"/>
            <a:chOff x="5069675" y="3636125"/>
            <a:chExt cx="181950" cy="58850"/>
          </a:xfrm>
        </p:grpSpPr>
        <p:sp>
          <p:nvSpPr>
            <p:cNvPr id="4727" name="Google Shape;4727;p23"/>
            <p:cNvSpPr/>
            <p:nvPr/>
          </p:nvSpPr>
          <p:spPr>
            <a:xfrm>
              <a:off x="5069675" y="3636125"/>
              <a:ext cx="95200" cy="55600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8" name="Google Shape;4728;p23"/>
            <p:cNvSpPr/>
            <p:nvPr/>
          </p:nvSpPr>
          <p:spPr>
            <a:xfrm>
              <a:off x="5071050" y="3647300"/>
              <a:ext cx="93825" cy="4445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9" name="Google Shape;4729;p23"/>
            <p:cNvSpPr/>
            <p:nvPr/>
          </p:nvSpPr>
          <p:spPr>
            <a:xfrm>
              <a:off x="5089350" y="3641900"/>
              <a:ext cx="38225" cy="16650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0" name="Google Shape;4730;p23"/>
            <p:cNvSpPr/>
            <p:nvPr/>
          </p:nvSpPr>
          <p:spPr>
            <a:xfrm>
              <a:off x="5212650" y="3649875"/>
              <a:ext cx="38975" cy="45100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1" name="Google Shape;4731;p23"/>
            <p:cNvSpPr/>
            <p:nvPr/>
          </p:nvSpPr>
          <p:spPr>
            <a:xfrm>
              <a:off x="5212650" y="3651625"/>
              <a:ext cx="38725" cy="43350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2" name="Google Shape;4732;p23"/>
            <p:cNvSpPr/>
            <p:nvPr/>
          </p:nvSpPr>
          <p:spPr>
            <a:xfrm>
              <a:off x="5223225" y="3655300"/>
              <a:ext cx="17425" cy="15675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33" name="Google Shape;4733;p23"/>
          <p:cNvGrpSpPr/>
          <p:nvPr/>
        </p:nvGrpSpPr>
        <p:grpSpPr>
          <a:xfrm>
            <a:off x="605462" y="2600250"/>
            <a:ext cx="219294" cy="487109"/>
            <a:chOff x="4627175" y="4787450"/>
            <a:chExt cx="95250" cy="211575"/>
          </a:xfrm>
        </p:grpSpPr>
        <p:sp>
          <p:nvSpPr>
            <p:cNvPr id="4734" name="Google Shape;4734;p23"/>
            <p:cNvSpPr/>
            <p:nvPr/>
          </p:nvSpPr>
          <p:spPr>
            <a:xfrm>
              <a:off x="4630575" y="4787450"/>
              <a:ext cx="91825" cy="52175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5" name="Google Shape;4735;p23"/>
            <p:cNvSpPr/>
            <p:nvPr/>
          </p:nvSpPr>
          <p:spPr>
            <a:xfrm>
              <a:off x="4633325" y="4789775"/>
              <a:ext cx="89100" cy="49850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6" name="Google Shape;4736;p23"/>
            <p:cNvSpPr/>
            <p:nvPr/>
          </p:nvSpPr>
          <p:spPr>
            <a:xfrm>
              <a:off x="4644100" y="4797850"/>
              <a:ext cx="33600" cy="22025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7" name="Google Shape;4737;p23"/>
            <p:cNvSpPr/>
            <p:nvPr/>
          </p:nvSpPr>
          <p:spPr>
            <a:xfrm>
              <a:off x="4627175" y="4957100"/>
              <a:ext cx="67950" cy="41925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8" name="Google Shape;4738;p23"/>
            <p:cNvSpPr/>
            <p:nvPr/>
          </p:nvSpPr>
          <p:spPr>
            <a:xfrm>
              <a:off x="4628125" y="4964050"/>
              <a:ext cx="66975" cy="34925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9" name="Google Shape;4739;p23"/>
            <p:cNvSpPr/>
            <p:nvPr/>
          </p:nvSpPr>
          <p:spPr>
            <a:xfrm>
              <a:off x="4641625" y="4961225"/>
              <a:ext cx="27425" cy="12900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0" name="Google Shape;4740;p23"/>
          <p:cNvGrpSpPr/>
          <p:nvPr/>
        </p:nvGrpSpPr>
        <p:grpSpPr>
          <a:xfrm>
            <a:off x="2086609" y="4408677"/>
            <a:ext cx="171291" cy="108093"/>
            <a:chOff x="5076800" y="5429450"/>
            <a:chExt cx="74400" cy="46950"/>
          </a:xfrm>
        </p:grpSpPr>
        <p:sp>
          <p:nvSpPr>
            <p:cNvPr id="4741" name="Google Shape;4741;p23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2" name="Google Shape;4742;p23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3" name="Google Shape;4743;p23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4" name="Google Shape;4744;p23"/>
          <p:cNvGrpSpPr/>
          <p:nvPr/>
        </p:nvGrpSpPr>
        <p:grpSpPr>
          <a:xfrm>
            <a:off x="8324662" y="3544531"/>
            <a:ext cx="242903" cy="324941"/>
            <a:chOff x="6362450" y="4787925"/>
            <a:chExt cx="71850" cy="96125"/>
          </a:xfrm>
        </p:grpSpPr>
        <p:sp>
          <p:nvSpPr>
            <p:cNvPr id="4745" name="Google Shape;4745;p23"/>
            <p:cNvSpPr/>
            <p:nvPr/>
          </p:nvSpPr>
          <p:spPr>
            <a:xfrm>
              <a:off x="6362450" y="4847500"/>
              <a:ext cx="71425" cy="36550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6" name="Google Shape;4746;p23"/>
            <p:cNvSpPr/>
            <p:nvPr/>
          </p:nvSpPr>
          <p:spPr>
            <a:xfrm>
              <a:off x="6363950" y="4852150"/>
              <a:ext cx="69925" cy="31900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7" name="Google Shape;4747;p23"/>
            <p:cNvSpPr/>
            <p:nvPr/>
          </p:nvSpPr>
          <p:spPr>
            <a:xfrm>
              <a:off x="6373675" y="4853625"/>
              <a:ext cx="26900" cy="13875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8" name="Google Shape;4748;p23"/>
            <p:cNvSpPr/>
            <p:nvPr/>
          </p:nvSpPr>
          <p:spPr>
            <a:xfrm>
              <a:off x="6383100" y="4787925"/>
              <a:ext cx="51200" cy="35675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9" name="Google Shape;4749;p23"/>
            <p:cNvSpPr/>
            <p:nvPr/>
          </p:nvSpPr>
          <p:spPr>
            <a:xfrm>
              <a:off x="6385175" y="4788025"/>
              <a:ext cx="49100" cy="35575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0" name="Google Shape;4750;p23"/>
            <p:cNvSpPr/>
            <p:nvPr/>
          </p:nvSpPr>
          <p:spPr>
            <a:xfrm>
              <a:off x="6390000" y="4796775"/>
              <a:ext cx="18000" cy="15850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51" name="Google Shape;4751;p23"/>
          <p:cNvSpPr txBox="1">
            <a:spLocks noGrp="1"/>
          </p:cNvSpPr>
          <p:nvPr>
            <p:ph type="ctrTitle"/>
          </p:nvPr>
        </p:nvSpPr>
        <p:spPr>
          <a:xfrm>
            <a:off x="2429950" y="669825"/>
            <a:ext cx="42840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752" name="Google Shape;4752;p23"/>
          <p:cNvSpPr txBox="1">
            <a:spLocks noGrp="1"/>
          </p:cNvSpPr>
          <p:nvPr>
            <p:ph type="subTitle" idx="1"/>
          </p:nvPr>
        </p:nvSpPr>
        <p:spPr>
          <a:xfrm>
            <a:off x="2425075" y="1653012"/>
            <a:ext cx="4293900" cy="118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4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4" name="Google Shape;4754;p24"/>
          <p:cNvSpPr/>
          <p:nvPr/>
        </p:nvSpPr>
        <p:spPr>
          <a:xfrm rot="10800000">
            <a:off x="5463167" y="-1"/>
            <a:ext cx="3680830" cy="580056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5" name="Google Shape;4755;p24"/>
          <p:cNvSpPr/>
          <p:nvPr/>
        </p:nvSpPr>
        <p:spPr>
          <a:xfrm rot="10800000">
            <a:off x="-6" y="3703635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6" name="Google Shape;4756;p24"/>
          <p:cNvSpPr/>
          <p:nvPr/>
        </p:nvSpPr>
        <p:spPr>
          <a:xfrm rot="10800000">
            <a:off x="7393322" y="3598924"/>
            <a:ext cx="1750678" cy="1544576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3"/>
        </a:solidFill>
        <a:effectLst/>
      </p:bgPr>
    </p:bg>
    <p:spTree>
      <p:nvGrpSpPr>
        <p:cNvPr id="1" name="Shape 4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8" name="Google Shape;4758;p25"/>
          <p:cNvSpPr/>
          <p:nvPr/>
        </p:nvSpPr>
        <p:spPr>
          <a:xfrm>
            <a:off x="-4" y="4563444"/>
            <a:ext cx="3680830" cy="580056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9" name="Google Shape;4759;p25"/>
          <p:cNvSpPr/>
          <p:nvPr/>
        </p:nvSpPr>
        <p:spPr>
          <a:xfrm>
            <a:off x="7488383" y="-1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0" name="Google Shape;4760;p25"/>
          <p:cNvSpPr/>
          <p:nvPr/>
        </p:nvSpPr>
        <p:spPr>
          <a:xfrm>
            <a:off x="-6" y="-1"/>
            <a:ext cx="1750678" cy="1544576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1" name="Google Shape;4761;p25"/>
          <p:cNvSpPr/>
          <p:nvPr/>
        </p:nvSpPr>
        <p:spPr>
          <a:xfrm rot="10364856" flipH="1">
            <a:off x="-34679" y="4395472"/>
            <a:ext cx="2960823" cy="1064156"/>
          </a:xfrm>
          <a:custGeom>
            <a:avLst/>
            <a:gdLst/>
            <a:ahLst/>
            <a:cxnLst/>
            <a:rect l="l" t="t" r="r" b="b"/>
            <a:pathLst>
              <a:path w="18035" h="6482" extrusionOk="0">
                <a:moveTo>
                  <a:pt x="17919" y="1"/>
                </a:moveTo>
                <a:cubicBezTo>
                  <a:pt x="17893" y="1"/>
                  <a:pt x="17868" y="13"/>
                  <a:pt x="17851" y="43"/>
                </a:cubicBezTo>
                <a:cubicBezTo>
                  <a:pt x="17231" y="1193"/>
                  <a:pt x="16175" y="2080"/>
                  <a:pt x="14932" y="2492"/>
                </a:cubicBezTo>
                <a:cubicBezTo>
                  <a:pt x="14382" y="2675"/>
                  <a:pt x="13827" y="2734"/>
                  <a:pt x="13270" y="2734"/>
                </a:cubicBezTo>
                <a:cubicBezTo>
                  <a:pt x="12439" y="2734"/>
                  <a:pt x="11603" y="2602"/>
                  <a:pt x="10764" y="2551"/>
                </a:cubicBezTo>
                <a:cubicBezTo>
                  <a:pt x="10589" y="2540"/>
                  <a:pt x="10414" y="2534"/>
                  <a:pt x="10238" y="2534"/>
                </a:cubicBezTo>
                <a:cubicBezTo>
                  <a:pt x="9744" y="2534"/>
                  <a:pt x="9249" y="2586"/>
                  <a:pt x="8780" y="2747"/>
                </a:cubicBezTo>
                <a:cubicBezTo>
                  <a:pt x="8195" y="2949"/>
                  <a:pt x="7710" y="3320"/>
                  <a:pt x="7277" y="3755"/>
                </a:cubicBezTo>
                <a:cubicBezTo>
                  <a:pt x="6820" y="4214"/>
                  <a:pt x="6420" y="4730"/>
                  <a:pt x="5936" y="5163"/>
                </a:cubicBezTo>
                <a:cubicBezTo>
                  <a:pt x="5452" y="5596"/>
                  <a:pt x="4880" y="5915"/>
                  <a:pt x="4258" y="6102"/>
                </a:cubicBezTo>
                <a:cubicBezTo>
                  <a:pt x="3801" y="6241"/>
                  <a:pt x="3325" y="6310"/>
                  <a:pt x="2851" y="6310"/>
                </a:cubicBezTo>
                <a:cubicBezTo>
                  <a:pt x="1897" y="6310"/>
                  <a:pt x="948" y="6030"/>
                  <a:pt x="161" y="5474"/>
                </a:cubicBezTo>
                <a:cubicBezTo>
                  <a:pt x="145" y="5464"/>
                  <a:pt x="130" y="5459"/>
                  <a:pt x="116" y="5459"/>
                </a:cubicBezTo>
                <a:cubicBezTo>
                  <a:pt x="47" y="5459"/>
                  <a:pt x="1" y="5570"/>
                  <a:pt x="75" y="5621"/>
                </a:cubicBezTo>
                <a:lnTo>
                  <a:pt x="76" y="5624"/>
                </a:lnTo>
                <a:cubicBezTo>
                  <a:pt x="887" y="6196"/>
                  <a:pt x="1864" y="6482"/>
                  <a:pt x="2847" y="6482"/>
                </a:cubicBezTo>
                <a:cubicBezTo>
                  <a:pt x="3093" y="6482"/>
                  <a:pt x="3338" y="6464"/>
                  <a:pt x="3582" y="6428"/>
                </a:cubicBezTo>
                <a:cubicBezTo>
                  <a:pt x="4186" y="6340"/>
                  <a:pt x="4774" y="6143"/>
                  <a:pt x="5302" y="5837"/>
                </a:cubicBezTo>
                <a:cubicBezTo>
                  <a:pt x="5859" y="5515"/>
                  <a:pt x="6308" y="5063"/>
                  <a:pt x="6737" y="4590"/>
                </a:cubicBezTo>
                <a:cubicBezTo>
                  <a:pt x="7202" y="4078"/>
                  <a:pt x="7658" y="3535"/>
                  <a:pt x="8257" y="3178"/>
                </a:cubicBezTo>
                <a:cubicBezTo>
                  <a:pt x="8866" y="2813"/>
                  <a:pt x="9564" y="2704"/>
                  <a:pt x="10262" y="2704"/>
                </a:cubicBezTo>
                <a:cubicBezTo>
                  <a:pt x="10333" y="2704"/>
                  <a:pt x="10404" y="2706"/>
                  <a:pt x="10474" y="2708"/>
                </a:cubicBezTo>
                <a:cubicBezTo>
                  <a:pt x="11419" y="2736"/>
                  <a:pt x="12362" y="2907"/>
                  <a:pt x="13300" y="2907"/>
                </a:cubicBezTo>
                <a:cubicBezTo>
                  <a:pt x="13807" y="2907"/>
                  <a:pt x="14313" y="2857"/>
                  <a:pt x="14816" y="2708"/>
                </a:cubicBezTo>
                <a:cubicBezTo>
                  <a:pt x="16167" y="2306"/>
                  <a:pt x="17330" y="1369"/>
                  <a:pt x="17999" y="129"/>
                </a:cubicBezTo>
                <a:cubicBezTo>
                  <a:pt x="18035" y="62"/>
                  <a:pt x="17976" y="1"/>
                  <a:pt x="179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2" name="Google Shape;4762;p25"/>
          <p:cNvSpPr/>
          <p:nvPr/>
        </p:nvSpPr>
        <p:spPr>
          <a:xfrm>
            <a:off x="7517075" y="-50604"/>
            <a:ext cx="1869211" cy="835453"/>
          </a:xfrm>
          <a:custGeom>
            <a:avLst/>
            <a:gdLst/>
            <a:ahLst/>
            <a:cxnLst/>
            <a:rect l="l" t="t" r="r" b="b"/>
            <a:pathLst>
              <a:path w="11386" h="3803" extrusionOk="0">
                <a:moveTo>
                  <a:pt x="122" y="0"/>
                </a:moveTo>
                <a:cubicBezTo>
                  <a:pt x="61" y="0"/>
                  <a:pt x="1" y="61"/>
                  <a:pt x="45" y="125"/>
                </a:cubicBezTo>
                <a:cubicBezTo>
                  <a:pt x="1640" y="2437"/>
                  <a:pt x="4289" y="3802"/>
                  <a:pt x="7048" y="3802"/>
                </a:cubicBezTo>
                <a:cubicBezTo>
                  <a:pt x="7541" y="3802"/>
                  <a:pt x="8038" y="3759"/>
                  <a:pt x="8534" y="3669"/>
                </a:cubicBezTo>
                <a:cubicBezTo>
                  <a:pt x="9510" y="3490"/>
                  <a:pt x="10447" y="3143"/>
                  <a:pt x="11305" y="2643"/>
                </a:cubicBezTo>
                <a:cubicBezTo>
                  <a:pt x="11385" y="2596"/>
                  <a:pt x="11336" y="2482"/>
                  <a:pt x="11262" y="2482"/>
                </a:cubicBezTo>
                <a:cubicBezTo>
                  <a:pt x="11248" y="2482"/>
                  <a:pt x="11233" y="2486"/>
                  <a:pt x="11219" y="2495"/>
                </a:cubicBezTo>
                <a:cubicBezTo>
                  <a:pt x="9925" y="3248"/>
                  <a:pt x="8473" y="3621"/>
                  <a:pt x="7026" y="3621"/>
                </a:cubicBezTo>
                <a:cubicBezTo>
                  <a:pt x="5266" y="3621"/>
                  <a:pt x="3511" y="3069"/>
                  <a:pt x="2054" y="1977"/>
                </a:cubicBezTo>
                <a:cubicBezTo>
                  <a:pt x="1332" y="1437"/>
                  <a:pt x="704" y="781"/>
                  <a:pt x="193" y="38"/>
                </a:cubicBezTo>
                <a:cubicBezTo>
                  <a:pt x="174" y="12"/>
                  <a:pt x="148" y="0"/>
                  <a:pt x="12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3" name="Google Shape;4763;p25"/>
          <p:cNvSpPr/>
          <p:nvPr/>
        </p:nvSpPr>
        <p:spPr>
          <a:xfrm rot="-10134212">
            <a:off x="6571" y="-225445"/>
            <a:ext cx="1869243" cy="1185145"/>
          </a:xfrm>
          <a:custGeom>
            <a:avLst/>
            <a:gdLst/>
            <a:ahLst/>
            <a:cxnLst/>
            <a:rect l="l" t="t" r="r" b="b"/>
            <a:pathLst>
              <a:path w="11539" h="7316" extrusionOk="0">
                <a:moveTo>
                  <a:pt x="10314" y="0"/>
                </a:moveTo>
                <a:cubicBezTo>
                  <a:pt x="8821" y="0"/>
                  <a:pt x="7495" y="1440"/>
                  <a:pt x="6390" y="2319"/>
                </a:cubicBezTo>
                <a:cubicBezTo>
                  <a:pt x="5940" y="2679"/>
                  <a:pt x="5448" y="3008"/>
                  <a:pt x="4898" y="3194"/>
                </a:cubicBezTo>
                <a:cubicBezTo>
                  <a:pt x="4314" y="3390"/>
                  <a:pt x="3701" y="3355"/>
                  <a:pt x="3098" y="3435"/>
                </a:cubicBezTo>
                <a:cubicBezTo>
                  <a:pt x="2259" y="3547"/>
                  <a:pt x="1503" y="3979"/>
                  <a:pt x="954" y="4621"/>
                </a:cubicBezTo>
                <a:cubicBezTo>
                  <a:pt x="336" y="5342"/>
                  <a:pt x="1" y="6284"/>
                  <a:pt x="93" y="7233"/>
                </a:cubicBezTo>
                <a:cubicBezTo>
                  <a:pt x="98" y="7288"/>
                  <a:pt x="144" y="7315"/>
                  <a:pt x="187" y="7315"/>
                </a:cubicBezTo>
                <a:cubicBezTo>
                  <a:pt x="229" y="7315"/>
                  <a:pt x="269" y="7288"/>
                  <a:pt x="263" y="7233"/>
                </a:cubicBezTo>
                <a:cubicBezTo>
                  <a:pt x="90" y="5438"/>
                  <a:pt x="1478" y="3775"/>
                  <a:pt x="3260" y="3588"/>
                </a:cubicBezTo>
                <a:cubicBezTo>
                  <a:pt x="3763" y="3534"/>
                  <a:pt x="4273" y="3547"/>
                  <a:pt x="4764" y="3413"/>
                </a:cubicBezTo>
                <a:cubicBezTo>
                  <a:pt x="5193" y="3296"/>
                  <a:pt x="5593" y="3090"/>
                  <a:pt x="5961" y="2846"/>
                </a:cubicBezTo>
                <a:cubicBezTo>
                  <a:pt x="6766" y="2312"/>
                  <a:pt x="7422" y="1591"/>
                  <a:pt x="8197" y="1019"/>
                </a:cubicBezTo>
                <a:cubicBezTo>
                  <a:pt x="8814" y="563"/>
                  <a:pt x="9582" y="193"/>
                  <a:pt x="10348" y="193"/>
                </a:cubicBezTo>
                <a:cubicBezTo>
                  <a:pt x="10694" y="193"/>
                  <a:pt x="11039" y="268"/>
                  <a:pt x="11369" y="444"/>
                </a:cubicBezTo>
                <a:cubicBezTo>
                  <a:pt x="11383" y="452"/>
                  <a:pt x="11397" y="455"/>
                  <a:pt x="11410" y="455"/>
                </a:cubicBezTo>
                <a:cubicBezTo>
                  <a:pt x="11488" y="455"/>
                  <a:pt x="11538" y="341"/>
                  <a:pt x="11456" y="297"/>
                </a:cubicBezTo>
                <a:cubicBezTo>
                  <a:pt x="11065" y="89"/>
                  <a:pt x="10684" y="0"/>
                  <a:pt x="103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4"/>
          <p:cNvSpPr/>
          <p:nvPr/>
        </p:nvSpPr>
        <p:spPr>
          <a:xfrm>
            <a:off x="7996775" y="-12993"/>
            <a:ext cx="1159861" cy="1447159"/>
          </a:xfrm>
          <a:custGeom>
            <a:avLst/>
            <a:gdLst/>
            <a:ahLst/>
            <a:cxnLst/>
            <a:rect l="l" t="t" r="r" b="b"/>
            <a:pathLst>
              <a:path w="7065" h="8815" extrusionOk="0">
                <a:moveTo>
                  <a:pt x="1" y="0"/>
                </a:moveTo>
                <a:cubicBezTo>
                  <a:pt x="1481" y="3514"/>
                  <a:pt x="3972" y="6586"/>
                  <a:pt x="7065" y="8814"/>
                </a:cubicBezTo>
                <a:lnTo>
                  <a:pt x="7065" y="0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4"/>
          <p:cNvSpPr/>
          <p:nvPr/>
        </p:nvSpPr>
        <p:spPr>
          <a:xfrm>
            <a:off x="-9859" y="-5372"/>
            <a:ext cx="2414612" cy="1155757"/>
          </a:xfrm>
          <a:custGeom>
            <a:avLst/>
            <a:gdLst/>
            <a:ahLst/>
            <a:cxnLst/>
            <a:rect l="l" t="t" r="r" b="b"/>
            <a:pathLst>
              <a:path w="14708" h="7040" extrusionOk="0">
                <a:moveTo>
                  <a:pt x="0" y="0"/>
                </a:moveTo>
                <a:lnTo>
                  <a:pt x="0" y="6941"/>
                </a:lnTo>
                <a:cubicBezTo>
                  <a:pt x="329" y="7007"/>
                  <a:pt x="665" y="7040"/>
                  <a:pt x="1000" y="7040"/>
                </a:cubicBezTo>
                <a:cubicBezTo>
                  <a:pt x="1718" y="7040"/>
                  <a:pt x="2434" y="6888"/>
                  <a:pt x="3084" y="6584"/>
                </a:cubicBezTo>
                <a:cubicBezTo>
                  <a:pt x="5365" y="5516"/>
                  <a:pt x="6617" y="2829"/>
                  <a:pt x="8975" y="1949"/>
                </a:cubicBezTo>
                <a:cubicBezTo>
                  <a:pt x="9785" y="1646"/>
                  <a:pt x="10662" y="1586"/>
                  <a:pt x="11520" y="1479"/>
                </a:cubicBezTo>
                <a:cubicBezTo>
                  <a:pt x="12378" y="1372"/>
                  <a:pt x="13258" y="1204"/>
                  <a:pt x="13976" y="724"/>
                </a:cubicBezTo>
                <a:cubicBezTo>
                  <a:pt x="14264" y="531"/>
                  <a:pt x="14512" y="286"/>
                  <a:pt x="14707" y="0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4"/>
          <p:cNvSpPr/>
          <p:nvPr/>
        </p:nvSpPr>
        <p:spPr>
          <a:xfrm>
            <a:off x="-402883" y="-160020"/>
            <a:ext cx="2960806" cy="1064150"/>
          </a:xfrm>
          <a:custGeom>
            <a:avLst/>
            <a:gdLst/>
            <a:ahLst/>
            <a:cxnLst/>
            <a:rect l="l" t="t" r="r" b="b"/>
            <a:pathLst>
              <a:path w="18035" h="6482" extrusionOk="0">
                <a:moveTo>
                  <a:pt x="17919" y="1"/>
                </a:moveTo>
                <a:cubicBezTo>
                  <a:pt x="17893" y="1"/>
                  <a:pt x="17868" y="13"/>
                  <a:pt x="17851" y="43"/>
                </a:cubicBezTo>
                <a:cubicBezTo>
                  <a:pt x="17231" y="1193"/>
                  <a:pt x="16175" y="2080"/>
                  <a:pt x="14932" y="2492"/>
                </a:cubicBezTo>
                <a:cubicBezTo>
                  <a:pt x="14382" y="2675"/>
                  <a:pt x="13827" y="2734"/>
                  <a:pt x="13270" y="2734"/>
                </a:cubicBezTo>
                <a:cubicBezTo>
                  <a:pt x="12439" y="2734"/>
                  <a:pt x="11603" y="2602"/>
                  <a:pt x="10764" y="2551"/>
                </a:cubicBezTo>
                <a:cubicBezTo>
                  <a:pt x="10589" y="2540"/>
                  <a:pt x="10414" y="2534"/>
                  <a:pt x="10238" y="2534"/>
                </a:cubicBezTo>
                <a:cubicBezTo>
                  <a:pt x="9744" y="2534"/>
                  <a:pt x="9249" y="2586"/>
                  <a:pt x="8780" y="2747"/>
                </a:cubicBezTo>
                <a:cubicBezTo>
                  <a:pt x="8195" y="2949"/>
                  <a:pt x="7710" y="3320"/>
                  <a:pt x="7277" y="3755"/>
                </a:cubicBezTo>
                <a:cubicBezTo>
                  <a:pt x="6820" y="4214"/>
                  <a:pt x="6420" y="4730"/>
                  <a:pt x="5936" y="5163"/>
                </a:cubicBezTo>
                <a:cubicBezTo>
                  <a:pt x="5452" y="5596"/>
                  <a:pt x="4880" y="5915"/>
                  <a:pt x="4258" y="6102"/>
                </a:cubicBezTo>
                <a:cubicBezTo>
                  <a:pt x="3801" y="6241"/>
                  <a:pt x="3325" y="6310"/>
                  <a:pt x="2851" y="6310"/>
                </a:cubicBezTo>
                <a:cubicBezTo>
                  <a:pt x="1897" y="6310"/>
                  <a:pt x="948" y="6030"/>
                  <a:pt x="161" y="5474"/>
                </a:cubicBezTo>
                <a:cubicBezTo>
                  <a:pt x="145" y="5464"/>
                  <a:pt x="130" y="5459"/>
                  <a:pt x="116" y="5459"/>
                </a:cubicBezTo>
                <a:cubicBezTo>
                  <a:pt x="47" y="5459"/>
                  <a:pt x="1" y="5570"/>
                  <a:pt x="75" y="5621"/>
                </a:cubicBezTo>
                <a:lnTo>
                  <a:pt x="76" y="5624"/>
                </a:lnTo>
                <a:cubicBezTo>
                  <a:pt x="887" y="6196"/>
                  <a:pt x="1864" y="6482"/>
                  <a:pt x="2847" y="6482"/>
                </a:cubicBezTo>
                <a:cubicBezTo>
                  <a:pt x="3093" y="6482"/>
                  <a:pt x="3338" y="6464"/>
                  <a:pt x="3582" y="6428"/>
                </a:cubicBezTo>
                <a:cubicBezTo>
                  <a:pt x="4186" y="6340"/>
                  <a:pt x="4774" y="6143"/>
                  <a:pt x="5302" y="5837"/>
                </a:cubicBezTo>
                <a:cubicBezTo>
                  <a:pt x="5859" y="5515"/>
                  <a:pt x="6308" y="5063"/>
                  <a:pt x="6737" y="4590"/>
                </a:cubicBezTo>
                <a:cubicBezTo>
                  <a:pt x="7202" y="4078"/>
                  <a:pt x="7658" y="3535"/>
                  <a:pt x="8257" y="3178"/>
                </a:cubicBezTo>
                <a:cubicBezTo>
                  <a:pt x="8866" y="2813"/>
                  <a:pt x="9564" y="2704"/>
                  <a:pt x="10262" y="2704"/>
                </a:cubicBezTo>
                <a:cubicBezTo>
                  <a:pt x="10333" y="2704"/>
                  <a:pt x="10404" y="2706"/>
                  <a:pt x="10474" y="2708"/>
                </a:cubicBezTo>
                <a:cubicBezTo>
                  <a:pt x="11419" y="2736"/>
                  <a:pt x="12362" y="2907"/>
                  <a:pt x="13300" y="2907"/>
                </a:cubicBezTo>
                <a:cubicBezTo>
                  <a:pt x="13807" y="2907"/>
                  <a:pt x="14313" y="2857"/>
                  <a:pt x="14816" y="2708"/>
                </a:cubicBezTo>
                <a:cubicBezTo>
                  <a:pt x="16167" y="2306"/>
                  <a:pt x="17330" y="1369"/>
                  <a:pt x="17999" y="129"/>
                </a:cubicBezTo>
                <a:cubicBezTo>
                  <a:pt x="18035" y="62"/>
                  <a:pt x="17976" y="1"/>
                  <a:pt x="17919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4"/>
          <p:cNvSpPr/>
          <p:nvPr/>
        </p:nvSpPr>
        <p:spPr>
          <a:xfrm>
            <a:off x="7517069" y="-50588"/>
            <a:ext cx="1869240" cy="624339"/>
          </a:xfrm>
          <a:custGeom>
            <a:avLst/>
            <a:gdLst/>
            <a:ahLst/>
            <a:cxnLst/>
            <a:rect l="l" t="t" r="r" b="b"/>
            <a:pathLst>
              <a:path w="11386" h="3803" extrusionOk="0">
                <a:moveTo>
                  <a:pt x="122" y="0"/>
                </a:moveTo>
                <a:cubicBezTo>
                  <a:pt x="61" y="0"/>
                  <a:pt x="1" y="61"/>
                  <a:pt x="45" y="125"/>
                </a:cubicBezTo>
                <a:cubicBezTo>
                  <a:pt x="1640" y="2437"/>
                  <a:pt x="4289" y="3802"/>
                  <a:pt x="7048" y="3802"/>
                </a:cubicBezTo>
                <a:cubicBezTo>
                  <a:pt x="7541" y="3802"/>
                  <a:pt x="8038" y="3759"/>
                  <a:pt x="8534" y="3669"/>
                </a:cubicBezTo>
                <a:cubicBezTo>
                  <a:pt x="9510" y="3490"/>
                  <a:pt x="10447" y="3143"/>
                  <a:pt x="11305" y="2643"/>
                </a:cubicBezTo>
                <a:cubicBezTo>
                  <a:pt x="11385" y="2596"/>
                  <a:pt x="11336" y="2482"/>
                  <a:pt x="11262" y="2482"/>
                </a:cubicBezTo>
                <a:cubicBezTo>
                  <a:pt x="11248" y="2482"/>
                  <a:pt x="11233" y="2486"/>
                  <a:pt x="11219" y="2495"/>
                </a:cubicBezTo>
                <a:cubicBezTo>
                  <a:pt x="9925" y="3248"/>
                  <a:pt x="8473" y="3621"/>
                  <a:pt x="7026" y="3621"/>
                </a:cubicBezTo>
                <a:cubicBezTo>
                  <a:pt x="5266" y="3621"/>
                  <a:pt x="3511" y="3069"/>
                  <a:pt x="2054" y="1977"/>
                </a:cubicBezTo>
                <a:cubicBezTo>
                  <a:pt x="1332" y="1437"/>
                  <a:pt x="704" y="781"/>
                  <a:pt x="193" y="38"/>
                </a:cubicBezTo>
                <a:cubicBezTo>
                  <a:pt x="174" y="12"/>
                  <a:pt x="148" y="0"/>
                  <a:pt x="122" y="0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53" name="Google Shape;653;p4"/>
          <p:cNvSpPr txBox="1">
            <a:spLocks noGrp="1"/>
          </p:cNvSpPr>
          <p:nvPr>
            <p:ph type="body" idx="1"/>
          </p:nvPr>
        </p:nvSpPr>
        <p:spPr>
          <a:xfrm>
            <a:off x="720000" y="1152500"/>
            <a:ext cx="77040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2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54" name="Google Shape;654;p4"/>
          <p:cNvSpPr/>
          <p:nvPr/>
        </p:nvSpPr>
        <p:spPr>
          <a:xfrm>
            <a:off x="-9850" y="3270064"/>
            <a:ext cx="9166488" cy="1903051"/>
          </a:xfrm>
          <a:custGeom>
            <a:avLst/>
            <a:gdLst/>
            <a:ahLst/>
            <a:cxnLst/>
            <a:rect l="l" t="t" r="r" b="b"/>
            <a:pathLst>
              <a:path w="34904" h="13619" extrusionOk="0">
                <a:moveTo>
                  <a:pt x="0" y="1"/>
                </a:moveTo>
                <a:lnTo>
                  <a:pt x="0" y="13619"/>
                </a:lnTo>
                <a:lnTo>
                  <a:pt x="34904" y="13619"/>
                </a:lnTo>
                <a:lnTo>
                  <a:pt x="34904" y="6710"/>
                </a:lnTo>
                <a:cubicBezTo>
                  <a:pt x="34694" y="7039"/>
                  <a:pt x="34484" y="7367"/>
                  <a:pt x="34253" y="7681"/>
                </a:cubicBezTo>
                <a:cubicBezTo>
                  <a:pt x="33587" y="8584"/>
                  <a:pt x="32651" y="9408"/>
                  <a:pt x="31528" y="9474"/>
                </a:cubicBezTo>
                <a:cubicBezTo>
                  <a:pt x="31478" y="9477"/>
                  <a:pt x="31428" y="9478"/>
                  <a:pt x="31378" y="9478"/>
                </a:cubicBezTo>
                <a:cubicBezTo>
                  <a:pt x="29879" y="9478"/>
                  <a:pt x="28707" y="8177"/>
                  <a:pt x="27569" y="7165"/>
                </a:cubicBezTo>
                <a:cubicBezTo>
                  <a:pt x="25192" y="5046"/>
                  <a:pt x="22016" y="3858"/>
                  <a:pt x="18835" y="3858"/>
                </a:cubicBezTo>
                <a:cubicBezTo>
                  <a:pt x="18430" y="3858"/>
                  <a:pt x="18025" y="3877"/>
                  <a:pt x="17622" y="3916"/>
                </a:cubicBezTo>
                <a:cubicBezTo>
                  <a:pt x="15418" y="4130"/>
                  <a:pt x="13304" y="4899"/>
                  <a:pt x="11118" y="5249"/>
                </a:cubicBezTo>
                <a:cubicBezTo>
                  <a:pt x="10478" y="5351"/>
                  <a:pt x="9817" y="5412"/>
                  <a:pt x="9159" y="5412"/>
                </a:cubicBezTo>
                <a:cubicBezTo>
                  <a:pt x="7570" y="5412"/>
                  <a:pt x="5999" y="5058"/>
                  <a:pt x="4774" y="4081"/>
                </a:cubicBezTo>
                <a:cubicBezTo>
                  <a:pt x="3708" y="3231"/>
                  <a:pt x="3017" y="1998"/>
                  <a:pt x="2021" y="1067"/>
                </a:cubicBezTo>
                <a:cubicBezTo>
                  <a:pt x="1468" y="549"/>
                  <a:pt x="736" y="137"/>
                  <a:pt x="0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4"/>
          <p:cNvSpPr/>
          <p:nvPr/>
        </p:nvSpPr>
        <p:spPr>
          <a:xfrm>
            <a:off x="-63872" y="3009778"/>
            <a:ext cx="1402754" cy="2360591"/>
          </a:xfrm>
          <a:custGeom>
            <a:avLst/>
            <a:gdLst/>
            <a:ahLst/>
            <a:cxnLst/>
            <a:rect l="l" t="t" r="r" b="b"/>
            <a:pathLst>
              <a:path w="10685" h="17981" extrusionOk="0">
                <a:moveTo>
                  <a:pt x="545" y="1"/>
                </a:moveTo>
                <a:cubicBezTo>
                  <a:pt x="400" y="1"/>
                  <a:pt x="252" y="14"/>
                  <a:pt x="102" y="41"/>
                </a:cubicBezTo>
                <a:cubicBezTo>
                  <a:pt x="0" y="59"/>
                  <a:pt x="35" y="207"/>
                  <a:pt x="129" y="207"/>
                </a:cubicBezTo>
                <a:cubicBezTo>
                  <a:pt x="135" y="207"/>
                  <a:pt x="141" y="206"/>
                  <a:pt x="147" y="205"/>
                </a:cubicBezTo>
                <a:lnTo>
                  <a:pt x="147" y="206"/>
                </a:lnTo>
                <a:cubicBezTo>
                  <a:pt x="287" y="181"/>
                  <a:pt x="424" y="169"/>
                  <a:pt x="559" y="169"/>
                </a:cubicBezTo>
                <a:cubicBezTo>
                  <a:pt x="1879" y="169"/>
                  <a:pt x="2965" y="1334"/>
                  <a:pt x="3402" y="2519"/>
                </a:cubicBezTo>
                <a:cubicBezTo>
                  <a:pt x="3945" y="3992"/>
                  <a:pt x="3836" y="5592"/>
                  <a:pt x="4118" y="7118"/>
                </a:cubicBezTo>
                <a:cubicBezTo>
                  <a:pt x="4356" y="8411"/>
                  <a:pt x="4889" y="9677"/>
                  <a:pt x="6036" y="10408"/>
                </a:cubicBezTo>
                <a:cubicBezTo>
                  <a:pt x="6684" y="10821"/>
                  <a:pt x="7426" y="11060"/>
                  <a:pt x="8078" y="11464"/>
                </a:cubicBezTo>
                <a:cubicBezTo>
                  <a:pt x="8679" y="11839"/>
                  <a:pt x="9187" y="12343"/>
                  <a:pt x="9566" y="12941"/>
                </a:cubicBezTo>
                <a:cubicBezTo>
                  <a:pt x="10511" y="14429"/>
                  <a:pt x="10516" y="16339"/>
                  <a:pt x="9627" y="17854"/>
                </a:cubicBezTo>
                <a:cubicBezTo>
                  <a:pt x="9588" y="17920"/>
                  <a:pt x="9647" y="17981"/>
                  <a:pt x="9706" y="17981"/>
                </a:cubicBezTo>
                <a:cubicBezTo>
                  <a:pt x="9732" y="17981"/>
                  <a:pt x="9758" y="17969"/>
                  <a:pt x="9775" y="17940"/>
                </a:cubicBezTo>
                <a:cubicBezTo>
                  <a:pt x="10541" y="16633"/>
                  <a:pt x="10685" y="15007"/>
                  <a:pt x="10100" y="13601"/>
                </a:cubicBezTo>
                <a:cubicBezTo>
                  <a:pt x="9839" y="12974"/>
                  <a:pt x="9453" y="12408"/>
                  <a:pt x="8964" y="11937"/>
                </a:cubicBezTo>
                <a:cubicBezTo>
                  <a:pt x="8409" y="11404"/>
                  <a:pt x="7742" y="11072"/>
                  <a:pt x="7053" y="10749"/>
                </a:cubicBezTo>
                <a:cubicBezTo>
                  <a:pt x="6308" y="10401"/>
                  <a:pt x="5614" y="10005"/>
                  <a:pt x="5133" y="9317"/>
                </a:cubicBezTo>
                <a:cubicBezTo>
                  <a:pt x="4695" y="8690"/>
                  <a:pt x="4455" y="7946"/>
                  <a:pt x="4307" y="7201"/>
                </a:cubicBezTo>
                <a:cubicBezTo>
                  <a:pt x="3983" y="5571"/>
                  <a:pt x="4133" y="3848"/>
                  <a:pt x="3493" y="2284"/>
                </a:cubicBezTo>
                <a:cubicBezTo>
                  <a:pt x="3005" y="1090"/>
                  <a:pt x="1873" y="1"/>
                  <a:pt x="545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4"/>
          <p:cNvSpPr/>
          <p:nvPr/>
        </p:nvSpPr>
        <p:spPr>
          <a:xfrm>
            <a:off x="7494298" y="4160585"/>
            <a:ext cx="1869231" cy="1185137"/>
          </a:xfrm>
          <a:custGeom>
            <a:avLst/>
            <a:gdLst/>
            <a:ahLst/>
            <a:cxnLst/>
            <a:rect l="l" t="t" r="r" b="b"/>
            <a:pathLst>
              <a:path w="11539" h="7316" extrusionOk="0">
                <a:moveTo>
                  <a:pt x="10314" y="0"/>
                </a:moveTo>
                <a:cubicBezTo>
                  <a:pt x="8821" y="0"/>
                  <a:pt x="7495" y="1440"/>
                  <a:pt x="6390" y="2319"/>
                </a:cubicBezTo>
                <a:cubicBezTo>
                  <a:pt x="5940" y="2679"/>
                  <a:pt x="5448" y="3008"/>
                  <a:pt x="4898" y="3194"/>
                </a:cubicBezTo>
                <a:cubicBezTo>
                  <a:pt x="4314" y="3390"/>
                  <a:pt x="3701" y="3355"/>
                  <a:pt x="3098" y="3435"/>
                </a:cubicBezTo>
                <a:cubicBezTo>
                  <a:pt x="2259" y="3547"/>
                  <a:pt x="1503" y="3979"/>
                  <a:pt x="954" y="4621"/>
                </a:cubicBezTo>
                <a:cubicBezTo>
                  <a:pt x="336" y="5342"/>
                  <a:pt x="1" y="6284"/>
                  <a:pt x="93" y="7233"/>
                </a:cubicBezTo>
                <a:cubicBezTo>
                  <a:pt x="98" y="7288"/>
                  <a:pt x="144" y="7315"/>
                  <a:pt x="187" y="7315"/>
                </a:cubicBezTo>
                <a:cubicBezTo>
                  <a:pt x="229" y="7315"/>
                  <a:pt x="269" y="7288"/>
                  <a:pt x="263" y="7233"/>
                </a:cubicBezTo>
                <a:cubicBezTo>
                  <a:pt x="90" y="5438"/>
                  <a:pt x="1478" y="3775"/>
                  <a:pt x="3260" y="3588"/>
                </a:cubicBezTo>
                <a:cubicBezTo>
                  <a:pt x="3763" y="3534"/>
                  <a:pt x="4273" y="3547"/>
                  <a:pt x="4764" y="3413"/>
                </a:cubicBezTo>
                <a:cubicBezTo>
                  <a:pt x="5193" y="3296"/>
                  <a:pt x="5593" y="3090"/>
                  <a:pt x="5961" y="2846"/>
                </a:cubicBezTo>
                <a:cubicBezTo>
                  <a:pt x="6766" y="2312"/>
                  <a:pt x="7422" y="1591"/>
                  <a:pt x="8197" y="1019"/>
                </a:cubicBezTo>
                <a:cubicBezTo>
                  <a:pt x="8814" y="563"/>
                  <a:pt x="9582" y="193"/>
                  <a:pt x="10348" y="193"/>
                </a:cubicBezTo>
                <a:cubicBezTo>
                  <a:pt x="10694" y="193"/>
                  <a:pt x="11039" y="268"/>
                  <a:pt x="11369" y="444"/>
                </a:cubicBezTo>
                <a:cubicBezTo>
                  <a:pt x="11383" y="452"/>
                  <a:pt x="11397" y="455"/>
                  <a:pt x="11410" y="455"/>
                </a:cubicBezTo>
                <a:cubicBezTo>
                  <a:pt x="11488" y="455"/>
                  <a:pt x="11538" y="341"/>
                  <a:pt x="11456" y="297"/>
                </a:cubicBezTo>
                <a:cubicBezTo>
                  <a:pt x="11065" y="89"/>
                  <a:pt x="10684" y="0"/>
                  <a:pt x="10314" y="0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7" name="Google Shape;657;p4"/>
          <p:cNvGrpSpPr/>
          <p:nvPr/>
        </p:nvGrpSpPr>
        <p:grpSpPr>
          <a:xfrm>
            <a:off x="-111517" y="4319354"/>
            <a:ext cx="881157" cy="1259304"/>
            <a:chOff x="5119850" y="2425275"/>
            <a:chExt cx="411525" cy="588075"/>
          </a:xfrm>
        </p:grpSpPr>
        <p:sp>
          <p:nvSpPr>
            <p:cNvPr id="658" name="Google Shape;658;p4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6" name="Google Shape;716;p4"/>
          <p:cNvGrpSpPr/>
          <p:nvPr/>
        </p:nvGrpSpPr>
        <p:grpSpPr>
          <a:xfrm>
            <a:off x="7912694" y="4449392"/>
            <a:ext cx="760684" cy="1414994"/>
            <a:chOff x="5828625" y="2630875"/>
            <a:chExt cx="412675" cy="767600"/>
          </a:xfrm>
        </p:grpSpPr>
        <p:sp>
          <p:nvSpPr>
            <p:cNvPr id="717" name="Google Shape;717;p4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5" name="Google Shape;775;p4"/>
          <p:cNvGrpSpPr/>
          <p:nvPr/>
        </p:nvGrpSpPr>
        <p:grpSpPr>
          <a:xfrm rot="-1105964" flipH="1">
            <a:off x="8114651" y="455405"/>
            <a:ext cx="1008408" cy="1441141"/>
            <a:chOff x="5119850" y="2425275"/>
            <a:chExt cx="411525" cy="588075"/>
          </a:xfrm>
        </p:grpSpPr>
        <p:sp>
          <p:nvSpPr>
            <p:cNvPr id="776" name="Google Shape;776;p4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1107;p6"/>
          <p:cNvSpPr/>
          <p:nvPr/>
        </p:nvSpPr>
        <p:spPr>
          <a:xfrm>
            <a:off x="0" y="4085050"/>
            <a:ext cx="6716582" cy="1058453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6"/>
          <p:cNvSpPr/>
          <p:nvPr/>
        </p:nvSpPr>
        <p:spPr>
          <a:xfrm>
            <a:off x="7488383" y="-1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6"/>
          <p:cNvSpPr/>
          <p:nvPr/>
        </p:nvSpPr>
        <p:spPr>
          <a:xfrm>
            <a:off x="-1" y="0"/>
            <a:ext cx="1543550" cy="1361840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111" name="Google Shape;1111;p6"/>
          <p:cNvGrpSpPr/>
          <p:nvPr/>
        </p:nvGrpSpPr>
        <p:grpSpPr>
          <a:xfrm flipH="1">
            <a:off x="8480432" y="1439865"/>
            <a:ext cx="109099" cy="161707"/>
            <a:chOff x="554178" y="3884565"/>
            <a:chExt cx="109099" cy="161707"/>
          </a:xfrm>
        </p:grpSpPr>
        <p:sp>
          <p:nvSpPr>
            <p:cNvPr id="1112" name="Google Shape;1112;p6"/>
            <p:cNvSpPr/>
            <p:nvPr/>
          </p:nvSpPr>
          <p:spPr>
            <a:xfrm rot="5400000">
              <a:off x="527874" y="3910869"/>
              <a:ext cx="161707" cy="109099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6"/>
            <p:cNvSpPr/>
            <p:nvPr/>
          </p:nvSpPr>
          <p:spPr>
            <a:xfrm rot="5400000">
              <a:off x="530787" y="3914410"/>
              <a:ext cx="155252" cy="108471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6"/>
            <p:cNvSpPr/>
            <p:nvPr/>
          </p:nvSpPr>
          <p:spPr>
            <a:xfrm rot="5400000">
              <a:off x="584223" y="3911183"/>
              <a:ext cx="57063" cy="48266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6"/>
          <p:cNvGrpSpPr/>
          <p:nvPr/>
        </p:nvGrpSpPr>
        <p:grpSpPr>
          <a:xfrm flipH="1">
            <a:off x="8289475" y="4633434"/>
            <a:ext cx="392890" cy="293671"/>
            <a:chOff x="1718855" y="4358032"/>
            <a:chExt cx="219626" cy="164163"/>
          </a:xfrm>
        </p:grpSpPr>
        <p:sp>
          <p:nvSpPr>
            <p:cNvPr id="1116" name="Google Shape;1116;p6"/>
            <p:cNvSpPr/>
            <p:nvPr/>
          </p:nvSpPr>
          <p:spPr>
            <a:xfrm rot="5400000">
              <a:off x="1679014" y="4397874"/>
              <a:ext cx="163192" cy="83509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6"/>
            <p:cNvSpPr/>
            <p:nvPr/>
          </p:nvSpPr>
          <p:spPr>
            <a:xfrm rot="5400000">
              <a:off x="1675415" y="4404899"/>
              <a:ext cx="159765" cy="72885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6"/>
            <p:cNvSpPr/>
            <p:nvPr/>
          </p:nvSpPr>
          <p:spPr>
            <a:xfrm rot="5400000">
              <a:off x="1741789" y="4398559"/>
              <a:ext cx="61461" cy="31702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6"/>
            <p:cNvSpPr/>
            <p:nvPr/>
          </p:nvSpPr>
          <p:spPr>
            <a:xfrm rot="5400000">
              <a:off x="1839235" y="4422949"/>
              <a:ext cx="116982" cy="81510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6"/>
            <p:cNvSpPr/>
            <p:nvPr/>
          </p:nvSpPr>
          <p:spPr>
            <a:xfrm rot="5400000">
              <a:off x="1841520" y="4425405"/>
              <a:ext cx="112184" cy="81282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6"/>
            <p:cNvSpPr/>
            <p:nvPr/>
          </p:nvSpPr>
          <p:spPr>
            <a:xfrm rot="5400000">
              <a:off x="1879591" y="4423435"/>
              <a:ext cx="41126" cy="36214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2" name="Google Shape;1122;p6"/>
          <p:cNvGrpSpPr/>
          <p:nvPr/>
        </p:nvGrpSpPr>
        <p:grpSpPr>
          <a:xfrm flipH="1">
            <a:off x="2947775" y="4310596"/>
            <a:ext cx="160017" cy="235938"/>
            <a:chOff x="2657279" y="4414638"/>
            <a:chExt cx="89450" cy="131890"/>
          </a:xfrm>
        </p:grpSpPr>
        <p:sp>
          <p:nvSpPr>
            <p:cNvPr id="1123" name="Google Shape;1123;p6"/>
            <p:cNvSpPr/>
            <p:nvPr/>
          </p:nvSpPr>
          <p:spPr>
            <a:xfrm rot="5400000">
              <a:off x="2636059" y="4435858"/>
              <a:ext cx="131890" cy="894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6"/>
            <p:cNvSpPr/>
            <p:nvPr/>
          </p:nvSpPr>
          <p:spPr>
            <a:xfrm rot="5400000">
              <a:off x="2631518" y="4442227"/>
              <a:ext cx="130062" cy="78540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6"/>
            <p:cNvSpPr/>
            <p:nvPr/>
          </p:nvSpPr>
          <p:spPr>
            <a:xfrm rot="5400000">
              <a:off x="2697235" y="4456593"/>
              <a:ext cx="53579" cy="28617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6" name="Google Shape;1126;p6"/>
          <p:cNvGrpSpPr/>
          <p:nvPr/>
        </p:nvGrpSpPr>
        <p:grpSpPr>
          <a:xfrm rot="9899947" flipH="1">
            <a:off x="700876" y="3797750"/>
            <a:ext cx="176469" cy="545600"/>
            <a:chOff x="4435653" y="1404300"/>
            <a:chExt cx="134460" cy="415719"/>
          </a:xfrm>
        </p:grpSpPr>
        <p:sp>
          <p:nvSpPr>
            <p:cNvPr id="1127" name="Google Shape;1127;p6"/>
            <p:cNvSpPr/>
            <p:nvPr/>
          </p:nvSpPr>
          <p:spPr>
            <a:xfrm rot="5400000">
              <a:off x="4397840" y="1449539"/>
              <a:ext cx="217513" cy="127035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6"/>
            <p:cNvSpPr/>
            <p:nvPr/>
          </p:nvSpPr>
          <p:spPr>
            <a:xfrm rot="5400000">
              <a:off x="4386616" y="1463848"/>
              <a:ext cx="214371" cy="101559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6"/>
            <p:cNvSpPr/>
            <p:nvPr/>
          </p:nvSpPr>
          <p:spPr>
            <a:xfrm rot="5400000">
              <a:off x="4494230" y="1473901"/>
              <a:ext cx="87336" cy="38042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6"/>
            <p:cNvSpPr/>
            <p:nvPr/>
          </p:nvSpPr>
          <p:spPr>
            <a:xfrm rot="5400000">
              <a:off x="4442651" y="1723972"/>
              <a:ext cx="89050" cy="103044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6"/>
            <p:cNvSpPr/>
            <p:nvPr/>
          </p:nvSpPr>
          <p:spPr>
            <a:xfrm rot="5400000">
              <a:off x="4440937" y="1725686"/>
              <a:ext cx="88479" cy="99046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6"/>
            <p:cNvSpPr/>
            <p:nvPr/>
          </p:nvSpPr>
          <p:spPr>
            <a:xfrm rot="5400000">
              <a:off x="4488489" y="1757130"/>
              <a:ext cx="39813" cy="35814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6"/>
          <p:cNvGrpSpPr/>
          <p:nvPr/>
        </p:nvGrpSpPr>
        <p:grpSpPr>
          <a:xfrm rot="4500073" flipH="1">
            <a:off x="-81924" y="1707554"/>
            <a:ext cx="845476" cy="1208196"/>
            <a:chOff x="5119850" y="2425275"/>
            <a:chExt cx="411525" cy="588075"/>
          </a:xfrm>
        </p:grpSpPr>
        <p:sp>
          <p:nvSpPr>
            <p:cNvPr id="1134" name="Google Shape;1134;p6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6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6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6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6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6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6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6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6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6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6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6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6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6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6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6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6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6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6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6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6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6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6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6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6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6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6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6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6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6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6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6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6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6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6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6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6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6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6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6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6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6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6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6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6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6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6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6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6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6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6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6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6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6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6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6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6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6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2" name="Google Shape;1192;p6"/>
          <p:cNvGrpSpPr/>
          <p:nvPr/>
        </p:nvGrpSpPr>
        <p:grpSpPr>
          <a:xfrm rot="1068951">
            <a:off x="-335422" y="4010166"/>
            <a:ext cx="845488" cy="1208215"/>
            <a:chOff x="5119850" y="2425275"/>
            <a:chExt cx="411525" cy="588075"/>
          </a:xfrm>
        </p:grpSpPr>
        <p:sp>
          <p:nvSpPr>
            <p:cNvPr id="1193" name="Google Shape;1193;p6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6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6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6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6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6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6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6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6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6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6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6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6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6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6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6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6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6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6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6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6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6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6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6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6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6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6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6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6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6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6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6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6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6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6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6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6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6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6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6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6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6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6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6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6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6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6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6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6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6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6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6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6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6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6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6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Google Shape;1252;p7"/>
          <p:cNvSpPr/>
          <p:nvPr/>
        </p:nvSpPr>
        <p:spPr>
          <a:xfrm rot="10800000" flipH="1">
            <a:off x="-4" y="-1"/>
            <a:ext cx="3680830" cy="580056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7"/>
          <p:cNvSpPr/>
          <p:nvPr/>
        </p:nvSpPr>
        <p:spPr>
          <a:xfrm rot="10800000">
            <a:off x="-6" y="3703635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7"/>
          <p:cNvSpPr/>
          <p:nvPr/>
        </p:nvSpPr>
        <p:spPr>
          <a:xfrm rot="10800000">
            <a:off x="7393322" y="3598924"/>
            <a:ext cx="1750678" cy="1544576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56" name="Google Shape;1256;p7"/>
          <p:cNvSpPr txBox="1">
            <a:spLocks noGrp="1"/>
          </p:cNvSpPr>
          <p:nvPr>
            <p:ph type="body" idx="1"/>
          </p:nvPr>
        </p:nvSpPr>
        <p:spPr>
          <a:xfrm>
            <a:off x="720000" y="1487075"/>
            <a:ext cx="4370700" cy="21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1257" name="Google Shape;1257;p7"/>
          <p:cNvGrpSpPr/>
          <p:nvPr/>
        </p:nvGrpSpPr>
        <p:grpSpPr>
          <a:xfrm rot="10800000">
            <a:off x="7847190" y="256221"/>
            <a:ext cx="1039982" cy="1934429"/>
            <a:chOff x="5828625" y="2630875"/>
            <a:chExt cx="412675" cy="767600"/>
          </a:xfrm>
        </p:grpSpPr>
        <p:sp>
          <p:nvSpPr>
            <p:cNvPr id="1258" name="Google Shape;1258;p7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7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7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7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7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7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7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7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7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7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7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7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7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7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7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7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7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7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7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7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7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7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7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7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7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7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7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7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7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7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7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7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7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7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7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7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7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7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7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7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7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7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7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7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7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7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7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7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7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7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7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7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7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7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7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7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7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7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6" name="Google Shape;1316;p7"/>
          <p:cNvGrpSpPr/>
          <p:nvPr/>
        </p:nvGrpSpPr>
        <p:grpSpPr>
          <a:xfrm rot="-1800035" flipH="1">
            <a:off x="1108939" y="3838905"/>
            <a:ext cx="717111" cy="1024761"/>
            <a:chOff x="5119850" y="2425275"/>
            <a:chExt cx="411525" cy="588075"/>
          </a:xfrm>
        </p:grpSpPr>
        <p:sp>
          <p:nvSpPr>
            <p:cNvPr id="1317" name="Google Shape;1317;p7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7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7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7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7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7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7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7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7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7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7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7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7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7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7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7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7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7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7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7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7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7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7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7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7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7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7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7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7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7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7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7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7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7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7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7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7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7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7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7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7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7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7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7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7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7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7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7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7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7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7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7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7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7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7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7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7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2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2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" name="Google Shape;2411;p14"/>
          <p:cNvSpPr/>
          <p:nvPr/>
        </p:nvSpPr>
        <p:spPr>
          <a:xfrm flipH="1">
            <a:off x="2462170" y="0"/>
            <a:ext cx="2743215" cy="220024"/>
          </a:xfrm>
          <a:custGeom>
            <a:avLst/>
            <a:gdLst/>
            <a:ahLst/>
            <a:cxnLst/>
            <a:rect l="l" t="t" r="r" b="b"/>
            <a:pathLst>
              <a:path w="17218" h="1381" extrusionOk="0">
                <a:moveTo>
                  <a:pt x="0" y="1"/>
                </a:moveTo>
                <a:cubicBezTo>
                  <a:pt x="461" y="272"/>
                  <a:pt x="974" y="464"/>
                  <a:pt x="1495" y="578"/>
                </a:cubicBezTo>
                <a:cubicBezTo>
                  <a:pt x="2059" y="701"/>
                  <a:pt x="2635" y="743"/>
                  <a:pt x="3212" y="743"/>
                </a:cubicBezTo>
                <a:cubicBezTo>
                  <a:pt x="3736" y="743"/>
                  <a:pt x="4261" y="708"/>
                  <a:pt x="4782" y="667"/>
                </a:cubicBezTo>
                <a:cubicBezTo>
                  <a:pt x="5534" y="607"/>
                  <a:pt x="6289" y="535"/>
                  <a:pt x="7042" y="535"/>
                </a:cubicBezTo>
                <a:cubicBezTo>
                  <a:pt x="7387" y="535"/>
                  <a:pt x="7732" y="550"/>
                  <a:pt x="8075" y="589"/>
                </a:cubicBezTo>
                <a:cubicBezTo>
                  <a:pt x="9294" y="727"/>
                  <a:pt x="10465" y="1159"/>
                  <a:pt x="11682" y="1317"/>
                </a:cubicBezTo>
                <a:cubicBezTo>
                  <a:pt x="12007" y="1360"/>
                  <a:pt x="12334" y="1380"/>
                  <a:pt x="12661" y="1380"/>
                </a:cubicBezTo>
                <a:cubicBezTo>
                  <a:pt x="14268" y="1380"/>
                  <a:pt x="15872" y="883"/>
                  <a:pt x="172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2" name="Google Shape;2412;p14"/>
          <p:cNvSpPr/>
          <p:nvPr/>
        </p:nvSpPr>
        <p:spPr>
          <a:xfrm flipH="1">
            <a:off x="1382921" y="0"/>
            <a:ext cx="4344565" cy="590290"/>
          </a:xfrm>
          <a:custGeom>
            <a:avLst/>
            <a:gdLst/>
            <a:ahLst/>
            <a:cxnLst/>
            <a:rect l="l" t="t" r="r" b="b"/>
            <a:pathLst>
              <a:path w="27269" h="3705" extrusionOk="0">
                <a:moveTo>
                  <a:pt x="1" y="1"/>
                </a:moveTo>
                <a:cubicBezTo>
                  <a:pt x="1548" y="1178"/>
                  <a:pt x="3480" y="1861"/>
                  <a:pt x="5423" y="1861"/>
                </a:cubicBezTo>
                <a:cubicBezTo>
                  <a:pt x="5676" y="1861"/>
                  <a:pt x="5929" y="1850"/>
                  <a:pt x="6182" y="1826"/>
                </a:cubicBezTo>
                <a:cubicBezTo>
                  <a:pt x="7222" y="1728"/>
                  <a:pt x="8256" y="1446"/>
                  <a:pt x="9292" y="1446"/>
                </a:cubicBezTo>
                <a:cubicBezTo>
                  <a:pt x="9485" y="1446"/>
                  <a:pt x="9678" y="1456"/>
                  <a:pt x="9871" y="1478"/>
                </a:cubicBezTo>
                <a:cubicBezTo>
                  <a:pt x="11092" y="1622"/>
                  <a:pt x="12188" y="2264"/>
                  <a:pt x="13325" y="2735"/>
                </a:cubicBezTo>
                <a:cubicBezTo>
                  <a:pt x="14882" y="3380"/>
                  <a:pt x="16568" y="3704"/>
                  <a:pt x="18253" y="3704"/>
                </a:cubicBezTo>
                <a:cubicBezTo>
                  <a:pt x="19592" y="3704"/>
                  <a:pt x="20932" y="3499"/>
                  <a:pt x="22206" y="3086"/>
                </a:cubicBezTo>
                <a:cubicBezTo>
                  <a:pt x="24104" y="2471"/>
                  <a:pt x="25848" y="1398"/>
                  <a:pt x="27268" y="1"/>
                </a:cubicBezTo>
                <a:lnTo>
                  <a:pt x="20494" y="1"/>
                </a:lnTo>
                <a:cubicBezTo>
                  <a:pt x="19149" y="882"/>
                  <a:pt x="17547" y="1379"/>
                  <a:pt x="15940" y="1379"/>
                </a:cubicBezTo>
                <a:cubicBezTo>
                  <a:pt x="15612" y="1379"/>
                  <a:pt x="15284" y="1359"/>
                  <a:pt x="14958" y="1316"/>
                </a:cubicBezTo>
                <a:cubicBezTo>
                  <a:pt x="13741" y="1159"/>
                  <a:pt x="12571" y="727"/>
                  <a:pt x="11352" y="589"/>
                </a:cubicBezTo>
                <a:cubicBezTo>
                  <a:pt x="11008" y="550"/>
                  <a:pt x="10664" y="535"/>
                  <a:pt x="10319" y="535"/>
                </a:cubicBezTo>
                <a:cubicBezTo>
                  <a:pt x="9566" y="535"/>
                  <a:pt x="8810" y="607"/>
                  <a:pt x="8058" y="667"/>
                </a:cubicBezTo>
                <a:cubicBezTo>
                  <a:pt x="7537" y="708"/>
                  <a:pt x="7012" y="743"/>
                  <a:pt x="6488" y="743"/>
                </a:cubicBezTo>
                <a:cubicBezTo>
                  <a:pt x="5911" y="743"/>
                  <a:pt x="5336" y="701"/>
                  <a:pt x="4772" y="578"/>
                </a:cubicBezTo>
                <a:cubicBezTo>
                  <a:pt x="4251" y="464"/>
                  <a:pt x="3736" y="272"/>
                  <a:pt x="3277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3" name="Google Shape;2413;p14"/>
          <p:cNvSpPr/>
          <p:nvPr/>
        </p:nvSpPr>
        <p:spPr>
          <a:xfrm flipH="1">
            <a:off x="3" y="2064965"/>
            <a:ext cx="5922177" cy="3349756"/>
          </a:xfrm>
          <a:custGeom>
            <a:avLst/>
            <a:gdLst/>
            <a:ahLst/>
            <a:cxnLst/>
            <a:rect l="l" t="t" r="r" b="b"/>
            <a:pathLst>
              <a:path w="37171" h="21025" extrusionOk="0">
                <a:moveTo>
                  <a:pt x="37171" y="1"/>
                </a:moveTo>
                <a:cubicBezTo>
                  <a:pt x="36178" y="553"/>
                  <a:pt x="35275" y="1266"/>
                  <a:pt x="34516" y="2114"/>
                </a:cubicBezTo>
                <a:cubicBezTo>
                  <a:pt x="33510" y="3239"/>
                  <a:pt x="32716" y="4612"/>
                  <a:pt x="31419" y="5385"/>
                </a:cubicBezTo>
                <a:cubicBezTo>
                  <a:pt x="30548" y="5905"/>
                  <a:pt x="29552" y="6092"/>
                  <a:pt x="28532" y="6092"/>
                </a:cubicBezTo>
                <a:cubicBezTo>
                  <a:pt x="27665" y="6092"/>
                  <a:pt x="26781" y="5957"/>
                  <a:pt x="25938" y="5777"/>
                </a:cubicBezTo>
                <a:cubicBezTo>
                  <a:pt x="24410" y="5449"/>
                  <a:pt x="22868" y="4990"/>
                  <a:pt x="21321" y="4990"/>
                </a:cubicBezTo>
                <a:cubicBezTo>
                  <a:pt x="21010" y="4990"/>
                  <a:pt x="20699" y="5008"/>
                  <a:pt x="20388" y="5050"/>
                </a:cubicBezTo>
                <a:cubicBezTo>
                  <a:pt x="17807" y="5398"/>
                  <a:pt x="15710" y="7282"/>
                  <a:pt x="14033" y="9276"/>
                </a:cubicBezTo>
                <a:cubicBezTo>
                  <a:pt x="12358" y="11269"/>
                  <a:pt x="10883" y="13499"/>
                  <a:pt x="8749" y="14992"/>
                </a:cubicBezTo>
                <a:cubicBezTo>
                  <a:pt x="7262" y="16034"/>
                  <a:pt x="5526" y="16662"/>
                  <a:pt x="3961" y="17584"/>
                </a:cubicBezTo>
                <a:cubicBezTo>
                  <a:pt x="2446" y="18478"/>
                  <a:pt x="1100" y="19653"/>
                  <a:pt x="0" y="21025"/>
                </a:cubicBezTo>
                <a:lnTo>
                  <a:pt x="7005" y="21025"/>
                </a:lnTo>
                <a:cubicBezTo>
                  <a:pt x="7420" y="20673"/>
                  <a:pt x="7861" y="20353"/>
                  <a:pt x="8324" y="20066"/>
                </a:cubicBezTo>
                <a:cubicBezTo>
                  <a:pt x="9742" y="19190"/>
                  <a:pt x="11350" y="18626"/>
                  <a:pt x="12669" y="17609"/>
                </a:cubicBezTo>
                <a:cubicBezTo>
                  <a:pt x="15845" y="15160"/>
                  <a:pt x="16046" y="10529"/>
                  <a:pt x="19818" y="8720"/>
                </a:cubicBezTo>
                <a:cubicBezTo>
                  <a:pt x="20833" y="8234"/>
                  <a:pt x="21940" y="8082"/>
                  <a:pt x="23070" y="8082"/>
                </a:cubicBezTo>
                <a:cubicBezTo>
                  <a:pt x="24077" y="8082"/>
                  <a:pt x="25104" y="8202"/>
                  <a:pt x="26100" y="8314"/>
                </a:cubicBezTo>
                <a:cubicBezTo>
                  <a:pt x="26883" y="8401"/>
                  <a:pt x="27690" y="8474"/>
                  <a:pt x="28488" y="8474"/>
                </a:cubicBezTo>
                <a:cubicBezTo>
                  <a:pt x="29847" y="8474"/>
                  <a:pt x="31178" y="8261"/>
                  <a:pt x="32311" y="7543"/>
                </a:cubicBezTo>
                <a:cubicBezTo>
                  <a:pt x="33796" y="6601"/>
                  <a:pt x="34658" y="4962"/>
                  <a:pt x="35753" y="3585"/>
                </a:cubicBezTo>
                <a:cubicBezTo>
                  <a:pt x="36155" y="3079"/>
                  <a:pt x="36638" y="2591"/>
                  <a:pt x="37171" y="2199"/>
                </a:cubicBezTo>
                <a:lnTo>
                  <a:pt x="37171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4" name="Google Shape;2414;p14"/>
          <p:cNvSpPr/>
          <p:nvPr/>
        </p:nvSpPr>
        <p:spPr>
          <a:xfrm flipH="1">
            <a:off x="-1" y="2414997"/>
            <a:ext cx="4806123" cy="2999724"/>
          </a:xfrm>
          <a:custGeom>
            <a:avLst/>
            <a:gdLst/>
            <a:ahLst/>
            <a:cxnLst/>
            <a:rect l="l" t="t" r="r" b="b"/>
            <a:pathLst>
              <a:path w="30166" h="18828" extrusionOk="0">
                <a:moveTo>
                  <a:pt x="30166" y="1"/>
                </a:moveTo>
                <a:cubicBezTo>
                  <a:pt x="29633" y="394"/>
                  <a:pt x="29151" y="882"/>
                  <a:pt x="28748" y="1388"/>
                </a:cubicBezTo>
                <a:cubicBezTo>
                  <a:pt x="27653" y="2766"/>
                  <a:pt x="26791" y="4404"/>
                  <a:pt x="25306" y="5346"/>
                </a:cubicBezTo>
                <a:cubicBezTo>
                  <a:pt x="24173" y="6064"/>
                  <a:pt x="22842" y="6277"/>
                  <a:pt x="21483" y="6277"/>
                </a:cubicBezTo>
                <a:cubicBezTo>
                  <a:pt x="20685" y="6277"/>
                  <a:pt x="19878" y="6204"/>
                  <a:pt x="19095" y="6117"/>
                </a:cubicBezTo>
                <a:cubicBezTo>
                  <a:pt x="18100" y="6005"/>
                  <a:pt x="17074" y="5885"/>
                  <a:pt x="16067" y="5885"/>
                </a:cubicBezTo>
                <a:cubicBezTo>
                  <a:pt x="14936" y="5885"/>
                  <a:pt x="13829" y="6037"/>
                  <a:pt x="12813" y="6523"/>
                </a:cubicBezTo>
                <a:cubicBezTo>
                  <a:pt x="9041" y="8333"/>
                  <a:pt x="8840" y="12963"/>
                  <a:pt x="5664" y="15412"/>
                </a:cubicBezTo>
                <a:cubicBezTo>
                  <a:pt x="4345" y="16429"/>
                  <a:pt x="2737" y="16993"/>
                  <a:pt x="1319" y="17869"/>
                </a:cubicBezTo>
                <a:cubicBezTo>
                  <a:pt x="856" y="18156"/>
                  <a:pt x="415" y="18477"/>
                  <a:pt x="0" y="18828"/>
                </a:cubicBezTo>
                <a:lnTo>
                  <a:pt x="30166" y="18828"/>
                </a:lnTo>
                <a:lnTo>
                  <a:pt x="3016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5" name="Google Shape;2415;p14"/>
          <p:cNvGrpSpPr/>
          <p:nvPr/>
        </p:nvGrpSpPr>
        <p:grpSpPr>
          <a:xfrm>
            <a:off x="153859" y="4178549"/>
            <a:ext cx="3702304" cy="964955"/>
            <a:chOff x="439066" y="3962145"/>
            <a:chExt cx="3702304" cy="964955"/>
          </a:xfrm>
        </p:grpSpPr>
        <p:sp>
          <p:nvSpPr>
            <p:cNvPr id="2416" name="Google Shape;2416;p14"/>
            <p:cNvSpPr/>
            <p:nvPr/>
          </p:nvSpPr>
          <p:spPr>
            <a:xfrm>
              <a:off x="439066" y="4089783"/>
              <a:ext cx="207574" cy="196916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5" y="0"/>
                    <a:pt x="0" y="344"/>
                    <a:pt x="47" y="813"/>
                  </a:cubicBezTo>
                  <a:cubicBezTo>
                    <a:pt x="63" y="980"/>
                    <a:pt x="172" y="1127"/>
                    <a:pt x="307" y="1227"/>
                  </a:cubicBezTo>
                  <a:cubicBezTo>
                    <a:pt x="442" y="1328"/>
                    <a:pt x="601" y="1388"/>
                    <a:pt x="757" y="1448"/>
                  </a:cubicBezTo>
                  <a:cubicBezTo>
                    <a:pt x="843" y="1481"/>
                    <a:pt x="935" y="1514"/>
                    <a:pt x="1024" y="1514"/>
                  </a:cubicBezTo>
                  <a:cubicBezTo>
                    <a:pt x="1059" y="1514"/>
                    <a:pt x="1093" y="1509"/>
                    <a:pt x="1125" y="1498"/>
                  </a:cubicBezTo>
                  <a:cubicBezTo>
                    <a:pt x="1274" y="1445"/>
                    <a:pt x="1345" y="1281"/>
                    <a:pt x="1401" y="1133"/>
                  </a:cubicBezTo>
                  <a:cubicBezTo>
                    <a:pt x="1500" y="869"/>
                    <a:pt x="1597" y="560"/>
                    <a:pt x="1453" y="316"/>
                  </a:cubicBezTo>
                  <a:cubicBezTo>
                    <a:pt x="1321" y="95"/>
                    <a:pt x="1105" y="0"/>
                    <a:pt x="882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14"/>
            <p:cNvSpPr/>
            <p:nvPr/>
          </p:nvSpPr>
          <p:spPr>
            <a:xfrm>
              <a:off x="1601852" y="4052999"/>
              <a:ext cx="99563" cy="73567"/>
            </a:xfrm>
            <a:custGeom>
              <a:avLst/>
              <a:gdLst/>
              <a:ahLst/>
              <a:cxnLst/>
              <a:rect l="l" t="t" r="r" b="b"/>
              <a:pathLst>
                <a:path w="766" h="566" extrusionOk="0">
                  <a:moveTo>
                    <a:pt x="450" y="1"/>
                  </a:moveTo>
                  <a:cubicBezTo>
                    <a:pt x="169" y="1"/>
                    <a:pt x="1" y="548"/>
                    <a:pt x="249" y="562"/>
                  </a:cubicBezTo>
                  <a:cubicBezTo>
                    <a:pt x="284" y="564"/>
                    <a:pt x="320" y="566"/>
                    <a:pt x="356" y="566"/>
                  </a:cubicBezTo>
                  <a:cubicBezTo>
                    <a:pt x="409" y="566"/>
                    <a:pt x="461" y="562"/>
                    <a:pt x="513" y="549"/>
                  </a:cubicBezTo>
                  <a:cubicBezTo>
                    <a:pt x="589" y="528"/>
                    <a:pt x="663" y="484"/>
                    <a:pt x="704" y="418"/>
                  </a:cubicBezTo>
                  <a:cubicBezTo>
                    <a:pt x="708" y="410"/>
                    <a:pt x="714" y="402"/>
                    <a:pt x="717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8" y="23"/>
                    <a:pt x="506" y="1"/>
                    <a:pt x="450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14"/>
            <p:cNvSpPr/>
            <p:nvPr/>
          </p:nvSpPr>
          <p:spPr>
            <a:xfrm>
              <a:off x="643132" y="3962145"/>
              <a:ext cx="144795" cy="119709"/>
            </a:xfrm>
            <a:custGeom>
              <a:avLst/>
              <a:gdLst/>
              <a:ahLst/>
              <a:cxnLst/>
              <a:rect l="l" t="t" r="r" b="b"/>
              <a:pathLst>
                <a:path w="1114" h="921" extrusionOk="0">
                  <a:moveTo>
                    <a:pt x="498" y="0"/>
                  </a:moveTo>
                  <a:cubicBezTo>
                    <a:pt x="426" y="0"/>
                    <a:pt x="356" y="19"/>
                    <a:pt x="293" y="63"/>
                  </a:cubicBezTo>
                  <a:cubicBezTo>
                    <a:pt x="1" y="264"/>
                    <a:pt x="221" y="598"/>
                    <a:pt x="427" y="758"/>
                  </a:cubicBezTo>
                  <a:cubicBezTo>
                    <a:pt x="530" y="839"/>
                    <a:pt x="645" y="921"/>
                    <a:pt x="773" y="921"/>
                  </a:cubicBezTo>
                  <a:cubicBezTo>
                    <a:pt x="779" y="921"/>
                    <a:pt x="784" y="921"/>
                    <a:pt x="790" y="920"/>
                  </a:cubicBezTo>
                  <a:cubicBezTo>
                    <a:pt x="915" y="914"/>
                    <a:pt x="1028" y="822"/>
                    <a:pt x="1072" y="705"/>
                  </a:cubicBezTo>
                  <a:cubicBezTo>
                    <a:pt x="1114" y="591"/>
                    <a:pt x="1097" y="460"/>
                    <a:pt x="1040" y="353"/>
                  </a:cubicBezTo>
                  <a:cubicBezTo>
                    <a:pt x="946" y="175"/>
                    <a:pt x="715" y="0"/>
                    <a:pt x="498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14"/>
            <p:cNvSpPr/>
            <p:nvPr/>
          </p:nvSpPr>
          <p:spPr>
            <a:xfrm>
              <a:off x="2234457" y="4243547"/>
              <a:ext cx="71748" cy="108141"/>
            </a:xfrm>
            <a:custGeom>
              <a:avLst/>
              <a:gdLst/>
              <a:ahLst/>
              <a:cxnLst/>
              <a:rect l="l" t="t" r="r" b="b"/>
              <a:pathLst>
                <a:path w="552" h="832" extrusionOk="0">
                  <a:moveTo>
                    <a:pt x="227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0"/>
                    <a:pt x="33" y="832"/>
                    <a:pt x="296" y="832"/>
                  </a:cubicBezTo>
                  <a:cubicBezTo>
                    <a:pt x="329" y="832"/>
                    <a:pt x="365" y="824"/>
                    <a:pt x="404" y="806"/>
                  </a:cubicBezTo>
                  <a:cubicBezTo>
                    <a:pt x="492" y="769"/>
                    <a:pt x="540" y="669"/>
                    <a:pt x="545" y="573"/>
                  </a:cubicBezTo>
                  <a:cubicBezTo>
                    <a:pt x="552" y="426"/>
                    <a:pt x="389" y="0"/>
                    <a:pt x="227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14"/>
            <p:cNvSpPr/>
            <p:nvPr/>
          </p:nvSpPr>
          <p:spPr>
            <a:xfrm>
              <a:off x="3600660" y="4526768"/>
              <a:ext cx="71748" cy="10827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80" y="1"/>
                    <a:pt x="132" y="37"/>
                    <a:pt x="89" y="128"/>
                  </a:cubicBezTo>
                  <a:cubicBezTo>
                    <a:pt x="1" y="311"/>
                    <a:pt x="32" y="832"/>
                    <a:pt x="296" y="832"/>
                  </a:cubicBezTo>
                  <a:cubicBezTo>
                    <a:pt x="328" y="832"/>
                    <a:pt x="365" y="824"/>
                    <a:pt x="404" y="807"/>
                  </a:cubicBezTo>
                  <a:cubicBezTo>
                    <a:pt x="492" y="769"/>
                    <a:pt x="540" y="670"/>
                    <a:pt x="545" y="574"/>
                  </a:cubicBezTo>
                  <a:cubicBezTo>
                    <a:pt x="552" y="426"/>
                    <a:pt x="390" y="1"/>
                    <a:pt x="227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14"/>
            <p:cNvSpPr/>
            <p:nvPr/>
          </p:nvSpPr>
          <p:spPr>
            <a:xfrm>
              <a:off x="2439173" y="4449042"/>
              <a:ext cx="85785" cy="50561"/>
            </a:xfrm>
            <a:custGeom>
              <a:avLst/>
              <a:gdLst/>
              <a:ahLst/>
              <a:cxnLst/>
              <a:rect l="l" t="t" r="r" b="b"/>
              <a:pathLst>
                <a:path w="660" h="389" extrusionOk="0">
                  <a:moveTo>
                    <a:pt x="323" y="0"/>
                  </a:moveTo>
                  <a:cubicBezTo>
                    <a:pt x="266" y="0"/>
                    <a:pt x="212" y="13"/>
                    <a:pt x="171" y="41"/>
                  </a:cubicBezTo>
                  <a:cubicBezTo>
                    <a:pt x="0" y="159"/>
                    <a:pt x="171" y="376"/>
                    <a:pt x="329" y="388"/>
                  </a:cubicBezTo>
                  <a:cubicBezTo>
                    <a:pt x="336" y="388"/>
                    <a:pt x="343" y="388"/>
                    <a:pt x="351" y="388"/>
                  </a:cubicBezTo>
                  <a:cubicBezTo>
                    <a:pt x="424" y="388"/>
                    <a:pt x="496" y="365"/>
                    <a:pt x="562" y="332"/>
                  </a:cubicBezTo>
                  <a:cubicBezTo>
                    <a:pt x="596" y="315"/>
                    <a:pt x="631" y="292"/>
                    <a:pt x="646" y="258"/>
                  </a:cubicBezTo>
                  <a:cubicBezTo>
                    <a:pt x="659" y="224"/>
                    <a:pt x="657" y="187"/>
                    <a:pt x="640" y="156"/>
                  </a:cubicBezTo>
                  <a:cubicBezTo>
                    <a:pt x="590" y="61"/>
                    <a:pt x="449" y="0"/>
                    <a:pt x="323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14"/>
            <p:cNvSpPr/>
            <p:nvPr/>
          </p:nvSpPr>
          <p:spPr>
            <a:xfrm>
              <a:off x="2229778" y="4525209"/>
              <a:ext cx="154673" cy="77207"/>
            </a:xfrm>
            <a:custGeom>
              <a:avLst/>
              <a:gdLst/>
              <a:ahLst/>
              <a:cxnLst/>
              <a:rect l="l" t="t" r="r" b="b"/>
              <a:pathLst>
                <a:path w="1190" h="594" extrusionOk="0">
                  <a:moveTo>
                    <a:pt x="451" y="0"/>
                  </a:moveTo>
                  <a:cubicBezTo>
                    <a:pt x="385" y="0"/>
                    <a:pt x="321" y="9"/>
                    <a:pt x="265" y="31"/>
                  </a:cubicBezTo>
                  <a:cubicBezTo>
                    <a:pt x="101" y="96"/>
                    <a:pt x="0" y="394"/>
                    <a:pt x="164" y="512"/>
                  </a:cubicBezTo>
                  <a:cubicBezTo>
                    <a:pt x="215" y="551"/>
                    <a:pt x="284" y="556"/>
                    <a:pt x="348" y="559"/>
                  </a:cubicBezTo>
                  <a:lnTo>
                    <a:pt x="898" y="591"/>
                  </a:lnTo>
                  <a:cubicBezTo>
                    <a:pt x="918" y="593"/>
                    <a:pt x="938" y="594"/>
                    <a:pt x="959" y="594"/>
                  </a:cubicBezTo>
                  <a:cubicBezTo>
                    <a:pt x="1016" y="594"/>
                    <a:pt x="1074" y="585"/>
                    <a:pt x="1117" y="550"/>
                  </a:cubicBezTo>
                  <a:cubicBezTo>
                    <a:pt x="1183" y="495"/>
                    <a:pt x="1189" y="389"/>
                    <a:pt x="1151" y="311"/>
                  </a:cubicBezTo>
                  <a:cubicBezTo>
                    <a:pt x="1112" y="234"/>
                    <a:pt x="1038" y="180"/>
                    <a:pt x="962" y="139"/>
                  </a:cubicBezTo>
                  <a:cubicBezTo>
                    <a:pt x="830" y="67"/>
                    <a:pt x="630" y="0"/>
                    <a:pt x="451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14"/>
            <p:cNvSpPr/>
            <p:nvPr/>
          </p:nvSpPr>
          <p:spPr>
            <a:xfrm>
              <a:off x="3804986" y="4739412"/>
              <a:ext cx="189117" cy="187688"/>
            </a:xfrm>
            <a:custGeom>
              <a:avLst/>
              <a:gdLst/>
              <a:ahLst/>
              <a:cxnLst/>
              <a:rect l="l" t="t" r="r" b="b"/>
              <a:pathLst>
                <a:path w="1455" h="1444" extrusionOk="0">
                  <a:moveTo>
                    <a:pt x="880" y="0"/>
                  </a:moveTo>
                  <a:cubicBezTo>
                    <a:pt x="807" y="0"/>
                    <a:pt x="725" y="19"/>
                    <a:pt x="632" y="61"/>
                  </a:cubicBezTo>
                  <a:cubicBezTo>
                    <a:pt x="0" y="346"/>
                    <a:pt x="122" y="1444"/>
                    <a:pt x="696" y="1444"/>
                  </a:cubicBezTo>
                  <a:cubicBezTo>
                    <a:pt x="769" y="1444"/>
                    <a:pt x="850" y="1426"/>
                    <a:pt x="937" y="1386"/>
                  </a:cubicBezTo>
                  <a:cubicBezTo>
                    <a:pt x="1432" y="1160"/>
                    <a:pt x="1455" y="0"/>
                    <a:pt x="88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14"/>
            <p:cNvSpPr/>
            <p:nvPr/>
          </p:nvSpPr>
          <p:spPr>
            <a:xfrm>
              <a:off x="4040897" y="4779965"/>
              <a:ext cx="100473" cy="83056"/>
            </a:xfrm>
            <a:custGeom>
              <a:avLst/>
              <a:gdLst/>
              <a:ahLst/>
              <a:cxnLst/>
              <a:rect l="l" t="t" r="r" b="b"/>
              <a:pathLst>
                <a:path w="773" h="639" extrusionOk="0">
                  <a:moveTo>
                    <a:pt x="579" y="0"/>
                  </a:moveTo>
                  <a:cubicBezTo>
                    <a:pt x="540" y="0"/>
                    <a:pt x="497" y="7"/>
                    <a:pt x="456" y="17"/>
                  </a:cubicBezTo>
                  <a:cubicBezTo>
                    <a:pt x="266" y="64"/>
                    <a:pt x="1" y="232"/>
                    <a:pt x="49" y="463"/>
                  </a:cubicBezTo>
                  <a:cubicBezTo>
                    <a:pt x="74" y="566"/>
                    <a:pt x="165" y="638"/>
                    <a:pt x="270" y="638"/>
                  </a:cubicBezTo>
                  <a:cubicBezTo>
                    <a:pt x="271" y="638"/>
                    <a:pt x="272" y="638"/>
                    <a:pt x="272" y="638"/>
                  </a:cubicBezTo>
                  <a:cubicBezTo>
                    <a:pt x="310" y="637"/>
                    <a:pt x="346" y="627"/>
                    <a:pt x="380" y="608"/>
                  </a:cubicBezTo>
                  <a:cubicBezTo>
                    <a:pt x="471" y="559"/>
                    <a:pt x="541" y="456"/>
                    <a:pt x="594" y="360"/>
                  </a:cubicBezTo>
                  <a:lnTo>
                    <a:pt x="687" y="202"/>
                  </a:lnTo>
                  <a:cubicBezTo>
                    <a:pt x="773" y="53"/>
                    <a:pt x="693" y="0"/>
                    <a:pt x="579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14"/>
            <p:cNvSpPr/>
            <p:nvPr/>
          </p:nvSpPr>
          <p:spPr>
            <a:xfrm>
              <a:off x="3125589" y="4297617"/>
              <a:ext cx="165331" cy="176769"/>
            </a:xfrm>
            <a:custGeom>
              <a:avLst/>
              <a:gdLst/>
              <a:ahLst/>
              <a:cxnLst/>
              <a:rect l="l" t="t" r="r" b="b"/>
              <a:pathLst>
                <a:path w="1272" h="1360" extrusionOk="0">
                  <a:moveTo>
                    <a:pt x="890" y="0"/>
                  </a:moveTo>
                  <a:cubicBezTo>
                    <a:pt x="748" y="0"/>
                    <a:pt x="598" y="77"/>
                    <a:pt x="490" y="178"/>
                  </a:cubicBezTo>
                  <a:cubicBezTo>
                    <a:pt x="351" y="308"/>
                    <a:pt x="167" y="498"/>
                    <a:pt x="81" y="669"/>
                  </a:cubicBezTo>
                  <a:cubicBezTo>
                    <a:pt x="0" y="829"/>
                    <a:pt x="92" y="1061"/>
                    <a:pt x="199" y="1187"/>
                  </a:cubicBezTo>
                  <a:cubicBezTo>
                    <a:pt x="287" y="1292"/>
                    <a:pt x="422" y="1359"/>
                    <a:pt x="558" y="1359"/>
                  </a:cubicBezTo>
                  <a:cubicBezTo>
                    <a:pt x="591" y="1359"/>
                    <a:pt x="625" y="1355"/>
                    <a:pt x="657" y="1346"/>
                  </a:cubicBezTo>
                  <a:cubicBezTo>
                    <a:pt x="844" y="1296"/>
                    <a:pt x="964" y="1119"/>
                    <a:pt x="1062" y="953"/>
                  </a:cubicBezTo>
                  <a:cubicBezTo>
                    <a:pt x="1149" y="807"/>
                    <a:pt x="1234" y="652"/>
                    <a:pt x="1253" y="483"/>
                  </a:cubicBezTo>
                  <a:cubicBezTo>
                    <a:pt x="1271" y="313"/>
                    <a:pt x="1207" y="123"/>
                    <a:pt x="1058" y="41"/>
                  </a:cubicBezTo>
                  <a:cubicBezTo>
                    <a:pt x="1005" y="13"/>
                    <a:pt x="948" y="0"/>
                    <a:pt x="890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14"/>
            <p:cNvSpPr/>
            <p:nvPr/>
          </p:nvSpPr>
          <p:spPr>
            <a:xfrm>
              <a:off x="3374498" y="4350908"/>
              <a:ext cx="99693" cy="83056"/>
            </a:xfrm>
            <a:custGeom>
              <a:avLst/>
              <a:gdLst/>
              <a:ahLst/>
              <a:cxnLst/>
              <a:rect l="l" t="t" r="r" b="b"/>
              <a:pathLst>
                <a:path w="767" h="639" extrusionOk="0">
                  <a:moveTo>
                    <a:pt x="386" y="0"/>
                  </a:moveTo>
                  <a:cubicBezTo>
                    <a:pt x="381" y="0"/>
                    <a:pt x="376" y="0"/>
                    <a:pt x="370" y="1"/>
                  </a:cubicBezTo>
                  <a:cubicBezTo>
                    <a:pt x="219" y="14"/>
                    <a:pt x="43" y="239"/>
                    <a:pt x="24" y="383"/>
                  </a:cubicBezTo>
                  <a:cubicBezTo>
                    <a:pt x="1" y="547"/>
                    <a:pt x="121" y="639"/>
                    <a:pt x="254" y="639"/>
                  </a:cubicBezTo>
                  <a:cubicBezTo>
                    <a:pt x="296" y="639"/>
                    <a:pt x="339" y="630"/>
                    <a:pt x="379" y="611"/>
                  </a:cubicBezTo>
                  <a:lnTo>
                    <a:pt x="636" y="494"/>
                  </a:lnTo>
                  <a:cubicBezTo>
                    <a:pt x="674" y="477"/>
                    <a:pt x="715" y="458"/>
                    <a:pt x="738" y="422"/>
                  </a:cubicBezTo>
                  <a:cubicBezTo>
                    <a:pt x="766" y="380"/>
                    <a:pt x="763" y="322"/>
                    <a:pt x="741" y="274"/>
                  </a:cubicBezTo>
                  <a:cubicBezTo>
                    <a:pt x="719" y="228"/>
                    <a:pt x="683" y="191"/>
                    <a:pt x="647" y="154"/>
                  </a:cubicBezTo>
                  <a:cubicBezTo>
                    <a:pt x="575" y="80"/>
                    <a:pt x="488" y="0"/>
                    <a:pt x="386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14"/>
            <p:cNvSpPr/>
            <p:nvPr/>
          </p:nvSpPr>
          <p:spPr>
            <a:xfrm>
              <a:off x="3360850" y="4525209"/>
              <a:ext cx="48742" cy="50561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1"/>
                  </a:moveTo>
                  <a:cubicBezTo>
                    <a:pt x="108" y="1"/>
                    <a:pt x="63" y="33"/>
                    <a:pt x="40" y="116"/>
                  </a:cubicBezTo>
                  <a:cubicBezTo>
                    <a:pt x="1" y="253"/>
                    <a:pt x="113" y="389"/>
                    <a:pt x="214" y="389"/>
                  </a:cubicBezTo>
                  <a:cubicBezTo>
                    <a:pt x="263" y="389"/>
                    <a:pt x="310" y="357"/>
                    <a:pt x="335" y="277"/>
                  </a:cubicBezTo>
                  <a:cubicBezTo>
                    <a:pt x="375" y="147"/>
                    <a:pt x="258" y="1"/>
                    <a:pt x="156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14"/>
            <p:cNvSpPr/>
            <p:nvPr/>
          </p:nvSpPr>
          <p:spPr>
            <a:xfrm>
              <a:off x="3205786" y="4550944"/>
              <a:ext cx="57840" cy="67458"/>
            </a:xfrm>
            <a:custGeom>
              <a:avLst/>
              <a:gdLst/>
              <a:ahLst/>
              <a:cxnLst/>
              <a:rect l="l" t="t" r="r" b="b"/>
              <a:pathLst>
                <a:path w="445" h="519" extrusionOk="0">
                  <a:moveTo>
                    <a:pt x="272" y="1"/>
                  </a:moveTo>
                  <a:cubicBezTo>
                    <a:pt x="249" y="1"/>
                    <a:pt x="226" y="5"/>
                    <a:pt x="206" y="15"/>
                  </a:cubicBezTo>
                  <a:cubicBezTo>
                    <a:pt x="77" y="71"/>
                    <a:pt x="1" y="353"/>
                    <a:pt x="95" y="462"/>
                  </a:cubicBezTo>
                  <a:cubicBezTo>
                    <a:pt x="128" y="499"/>
                    <a:pt x="174" y="518"/>
                    <a:pt x="221" y="518"/>
                  </a:cubicBezTo>
                  <a:cubicBezTo>
                    <a:pt x="252" y="518"/>
                    <a:pt x="283" y="510"/>
                    <a:pt x="311" y="492"/>
                  </a:cubicBezTo>
                  <a:cubicBezTo>
                    <a:pt x="382" y="445"/>
                    <a:pt x="404" y="353"/>
                    <a:pt x="420" y="269"/>
                  </a:cubicBezTo>
                  <a:cubicBezTo>
                    <a:pt x="433" y="208"/>
                    <a:pt x="445" y="140"/>
                    <a:pt x="417" y="84"/>
                  </a:cubicBezTo>
                  <a:cubicBezTo>
                    <a:pt x="391" y="31"/>
                    <a:pt x="331" y="1"/>
                    <a:pt x="272" y="1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29" name="Google Shape;2429;p14"/>
          <p:cNvGrpSpPr/>
          <p:nvPr/>
        </p:nvGrpSpPr>
        <p:grpSpPr>
          <a:xfrm rot="-459268">
            <a:off x="1968462" y="18172"/>
            <a:ext cx="5311363" cy="553971"/>
            <a:chOff x="2280470" y="-34415"/>
            <a:chExt cx="5311306" cy="553965"/>
          </a:xfrm>
        </p:grpSpPr>
        <p:sp>
          <p:nvSpPr>
            <p:cNvPr id="2430" name="Google Shape;2430;p14"/>
            <p:cNvSpPr/>
            <p:nvPr/>
          </p:nvSpPr>
          <p:spPr>
            <a:xfrm>
              <a:off x="2280470" y="-34415"/>
              <a:ext cx="207574" cy="196916"/>
            </a:xfrm>
            <a:custGeom>
              <a:avLst/>
              <a:gdLst/>
              <a:ahLst/>
              <a:cxnLst/>
              <a:rect l="l" t="t" r="r" b="b"/>
              <a:pathLst>
                <a:path w="1597" h="1515" extrusionOk="0">
                  <a:moveTo>
                    <a:pt x="882" y="0"/>
                  </a:moveTo>
                  <a:cubicBezTo>
                    <a:pt x="456" y="0"/>
                    <a:pt x="1" y="345"/>
                    <a:pt x="47" y="814"/>
                  </a:cubicBezTo>
                  <a:cubicBezTo>
                    <a:pt x="64" y="980"/>
                    <a:pt x="173" y="1127"/>
                    <a:pt x="308" y="1228"/>
                  </a:cubicBezTo>
                  <a:cubicBezTo>
                    <a:pt x="442" y="1328"/>
                    <a:pt x="601" y="1389"/>
                    <a:pt x="758" y="1449"/>
                  </a:cubicBezTo>
                  <a:cubicBezTo>
                    <a:pt x="843" y="1482"/>
                    <a:pt x="934" y="1514"/>
                    <a:pt x="1023" y="1514"/>
                  </a:cubicBezTo>
                  <a:cubicBezTo>
                    <a:pt x="1058" y="1514"/>
                    <a:pt x="1092" y="1509"/>
                    <a:pt x="1126" y="1497"/>
                  </a:cubicBezTo>
                  <a:cubicBezTo>
                    <a:pt x="1275" y="1445"/>
                    <a:pt x="1347" y="1281"/>
                    <a:pt x="1402" y="1134"/>
                  </a:cubicBezTo>
                  <a:cubicBezTo>
                    <a:pt x="1501" y="869"/>
                    <a:pt x="1597" y="560"/>
                    <a:pt x="1453" y="317"/>
                  </a:cubicBezTo>
                  <a:cubicBezTo>
                    <a:pt x="1322" y="95"/>
                    <a:pt x="1106" y="0"/>
                    <a:pt x="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14"/>
            <p:cNvSpPr/>
            <p:nvPr/>
          </p:nvSpPr>
          <p:spPr>
            <a:xfrm>
              <a:off x="3512795" y="221382"/>
              <a:ext cx="99433" cy="73567"/>
            </a:xfrm>
            <a:custGeom>
              <a:avLst/>
              <a:gdLst/>
              <a:ahLst/>
              <a:cxnLst/>
              <a:rect l="l" t="t" r="r" b="b"/>
              <a:pathLst>
                <a:path w="765" h="566" extrusionOk="0">
                  <a:moveTo>
                    <a:pt x="449" y="1"/>
                  </a:moveTo>
                  <a:cubicBezTo>
                    <a:pt x="169" y="1"/>
                    <a:pt x="0" y="549"/>
                    <a:pt x="249" y="562"/>
                  </a:cubicBezTo>
                  <a:cubicBezTo>
                    <a:pt x="284" y="564"/>
                    <a:pt x="320" y="566"/>
                    <a:pt x="355" y="566"/>
                  </a:cubicBezTo>
                  <a:cubicBezTo>
                    <a:pt x="408" y="566"/>
                    <a:pt x="461" y="562"/>
                    <a:pt x="513" y="549"/>
                  </a:cubicBezTo>
                  <a:cubicBezTo>
                    <a:pt x="589" y="529"/>
                    <a:pt x="662" y="485"/>
                    <a:pt x="704" y="418"/>
                  </a:cubicBezTo>
                  <a:cubicBezTo>
                    <a:pt x="708" y="410"/>
                    <a:pt x="713" y="401"/>
                    <a:pt x="716" y="392"/>
                  </a:cubicBezTo>
                  <a:cubicBezTo>
                    <a:pt x="765" y="286"/>
                    <a:pt x="721" y="153"/>
                    <a:pt x="631" y="77"/>
                  </a:cubicBezTo>
                  <a:cubicBezTo>
                    <a:pt x="567" y="23"/>
                    <a:pt x="506" y="1"/>
                    <a:pt x="4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14"/>
            <p:cNvSpPr/>
            <p:nvPr/>
          </p:nvSpPr>
          <p:spPr>
            <a:xfrm>
              <a:off x="2596317" y="234899"/>
              <a:ext cx="144925" cy="119839"/>
            </a:xfrm>
            <a:custGeom>
              <a:avLst/>
              <a:gdLst/>
              <a:ahLst/>
              <a:cxnLst/>
              <a:rect l="l" t="t" r="r" b="b"/>
              <a:pathLst>
                <a:path w="1115" h="922" extrusionOk="0">
                  <a:moveTo>
                    <a:pt x="497" y="1"/>
                  </a:moveTo>
                  <a:cubicBezTo>
                    <a:pt x="426" y="1"/>
                    <a:pt x="356" y="20"/>
                    <a:pt x="293" y="63"/>
                  </a:cubicBezTo>
                  <a:cubicBezTo>
                    <a:pt x="1" y="264"/>
                    <a:pt x="221" y="600"/>
                    <a:pt x="427" y="759"/>
                  </a:cubicBezTo>
                  <a:cubicBezTo>
                    <a:pt x="530" y="840"/>
                    <a:pt x="644" y="922"/>
                    <a:pt x="774" y="922"/>
                  </a:cubicBezTo>
                  <a:cubicBezTo>
                    <a:pt x="779" y="922"/>
                    <a:pt x="785" y="922"/>
                    <a:pt x="791" y="922"/>
                  </a:cubicBezTo>
                  <a:cubicBezTo>
                    <a:pt x="915" y="915"/>
                    <a:pt x="1028" y="823"/>
                    <a:pt x="1072" y="706"/>
                  </a:cubicBezTo>
                  <a:cubicBezTo>
                    <a:pt x="1115" y="592"/>
                    <a:pt x="1096" y="461"/>
                    <a:pt x="1040" y="354"/>
                  </a:cubicBezTo>
                  <a:cubicBezTo>
                    <a:pt x="946" y="176"/>
                    <a:pt x="715" y="1"/>
                    <a:pt x="4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14"/>
            <p:cNvSpPr/>
            <p:nvPr/>
          </p:nvSpPr>
          <p:spPr>
            <a:xfrm>
              <a:off x="4174125" y="162632"/>
              <a:ext cx="71878" cy="108271"/>
            </a:xfrm>
            <a:custGeom>
              <a:avLst/>
              <a:gdLst/>
              <a:ahLst/>
              <a:cxnLst/>
              <a:rect l="l" t="t" r="r" b="b"/>
              <a:pathLst>
                <a:path w="553" h="833" extrusionOk="0">
                  <a:moveTo>
                    <a:pt x="228" y="0"/>
                  </a:moveTo>
                  <a:cubicBezTo>
                    <a:pt x="180" y="0"/>
                    <a:pt x="132" y="37"/>
                    <a:pt x="89" y="127"/>
                  </a:cubicBezTo>
                  <a:cubicBezTo>
                    <a:pt x="1" y="311"/>
                    <a:pt x="32" y="832"/>
                    <a:pt x="297" y="832"/>
                  </a:cubicBezTo>
                  <a:cubicBezTo>
                    <a:pt x="329" y="832"/>
                    <a:pt x="365" y="824"/>
                    <a:pt x="405" y="807"/>
                  </a:cubicBezTo>
                  <a:cubicBezTo>
                    <a:pt x="492" y="768"/>
                    <a:pt x="541" y="669"/>
                    <a:pt x="545" y="574"/>
                  </a:cubicBezTo>
                  <a:cubicBezTo>
                    <a:pt x="552" y="426"/>
                    <a:pt x="390" y="0"/>
                    <a:pt x="2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14"/>
            <p:cNvSpPr/>
            <p:nvPr/>
          </p:nvSpPr>
          <p:spPr>
            <a:xfrm>
              <a:off x="5879181" y="392432"/>
              <a:ext cx="71748" cy="108271"/>
            </a:xfrm>
            <a:custGeom>
              <a:avLst/>
              <a:gdLst/>
              <a:ahLst/>
              <a:cxnLst/>
              <a:rect l="l" t="t" r="r" b="b"/>
              <a:pathLst>
                <a:path w="552" h="833" extrusionOk="0">
                  <a:moveTo>
                    <a:pt x="227" y="1"/>
                  </a:moveTo>
                  <a:cubicBezTo>
                    <a:pt x="179" y="1"/>
                    <a:pt x="132" y="37"/>
                    <a:pt x="88" y="128"/>
                  </a:cubicBezTo>
                  <a:cubicBezTo>
                    <a:pt x="0" y="312"/>
                    <a:pt x="32" y="833"/>
                    <a:pt x="296" y="833"/>
                  </a:cubicBezTo>
                  <a:cubicBezTo>
                    <a:pt x="328" y="833"/>
                    <a:pt x="364" y="825"/>
                    <a:pt x="404" y="807"/>
                  </a:cubicBezTo>
                  <a:cubicBezTo>
                    <a:pt x="492" y="769"/>
                    <a:pt x="539" y="670"/>
                    <a:pt x="545" y="575"/>
                  </a:cubicBezTo>
                  <a:cubicBezTo>
                    <a:pt x="551" y="427"/>
                    <a:pt x="389" y="1"/>
                    <a:pt x="2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14"/>
            <p:cNvSpPr/>
            <p:nvPr/>
          </p:nvSpPr>
          <p:spPr>
            <a:xfrm>
              <a:off x="4345826" y="365787"/>
              <a:ext cx="85915" cy="50561"/>
            </a:xfrm>
            <a:custGeom>
              <a:avLst/>
              <a:gdLst/>
              <a:ahLst/>
              <a:cxnLst/>
              <a:rect l="l" t="t" r="r" b="b"/>
              <a:pathLst>
                <a:path w="661" h="389" extrusionOk="0">
                  <a:moveTo>
                    <a:pt x="324" y="1"/>
                  </a:moveTo>
                  <a:cubicBezTo>
                    <a:pt x="267" y="1"/>
                    <a:pt x="212" y="13"/>
                    <a:pt x="171" y="41"/>
                  </a:cubicBezTo>
                  <a:cubicBezTo>
                    <a:pt x="1" y="159"/>
                    <a:pt x="173" y="376"/>
                    <a:pt x="330" y="388"/>
                  </a:cubicBezTo>
                  <a:cubicBezTo>
                    <a:pt x="338" y="388"/>
                    <a:pt x="345" y="389"/>
                    <a:pt x="352" y="389"/>
                  </a:cubicBezTo>
                  <a:cubicBezTo>
                    <a:pt x="425" y="389"/>
                    <a:pt x="498" y="365"/>
                    <a:pt x="562" y="332"/>
                  </a:cubicBezTo>
                  <a:cubicBezTo>
                    <a:pt x="596" y="315"/>
                    <a:pt x="632" y="292"/>
                    <a:pt x="648" y="258"/>
                  </a:cubicBezTo>
                  <a:cubicBezTo>
                    <a:pt x="661" y="225"/>
                    <a:pt x="658" y="187"/>
                    <a:pt x="640" y="156"/>
                  </a:cubicBezTo>
                  <a:cubicBezTo>
                    <a:pt x="590" y="62"/>
                    <a:pt x="449" y="1"/>
                    <a:pt x="3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14"/>
            <p:cNvSpPr/>
            <p:nvPr/>
          </p:nvSpPr>
          <p:spPr>
            <a:xfrm>
              <a:off x="4027379" y="442214"/>
              <a:ext cx="154673" cy="77337"/>
            </a:xfrm>
            <a:custGeom>
              <a:avLst/>
              <a:gdLst/>
              <a:ahLst/>
              <a:cxnLst/>
              <a:rect l="l" t="t" r="r" b="b"/>
              <a:pathLst>
                <a:path w="1190" h="595" extrusionOk="0">
                  <a:moveTo>
                    <a:pt x="451" y="1"/>
                  </a:moveTo>
                  <a:cubicBezTo>
                    <a:pt x="385" y="1"/>
                    <a:pt x="322" y="10"/>
                    <a:pt x="266" y="32"/>
                  </a:cubicBezTo>
                  <a:cubicBezTo>
                    <a:pt x="102" y="96"/>
                    <a:pt x="1" y="394"/>
                    <a:pt x="164" y="512"/>
                  </a:cubicBezTo>
                  <a:cubicBezTo>
                    <a:pt x="215" y="551"/>
                    <a:pt x="284" y="556"/>
                    <a:pt x="348" y="560"/>
                  </a:cubicBezTo>
                  <a:lnTo>
                    <a:pt x="898" y="592"/>
                  </a:lnTo>
                  <a:cubicBezTo>
                    <a:pt x="919" y="593"/>
                    <a:pt x="940" y="595"/>
                    <a:pt x="962" y="595"/>
                  </a:cubicBezTo>
                  <a:cubicBezTo>
                    <a:pt x="1018" y="595"/>
                    <a:pt x="1075" y="586"/>
                    <a:pt x="1117" y="550"/>
                  </a:cubicBezTo>
                  <a:cubicBezTo>
                    <a:pt x="1183" y="495"/>
                    <a:pt x="1190" y="389"/>
                    <a:pt x="1151" y="312"/>
                  </a:cubicBezTo>
                  <a:cubicBezTo>
                    <a:pt x="1113" y="234"/>
                    <a:pt x="1038" y="181"/>
                    <a:pt x="962" y="139"/>
                  </a:cubicBezTo>
                  <a:cubicBezTo>
                    <a:pt x="830" y="68"/>
                    <a:pt x="630" y="1"/>
                    <a:pt x="4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14"/>
            <p:cNvSpPr/>
            <p:nvPr/>
          </p:nvSpPr>
          <p:spPr>
            <a:xfrm>
              <a:off x="7255393" y="176799"/>
              <a:ext cx="189377" cy="187817"/>
            </a:xfrm>
            <a:custGeom>
              <a:avLst/>
              <a:gdLst/>
              <a:ahLst/>
              <a:cxnLst/>
              <a:rect l="l" t="t" r="r" b="b"/>
              <a:pathLst>
                <a:path w="1457" h="1445" extrusionOk="0">
                  <a:moveTo>
                    <a:pt x="882" y="1"/>
                  </a:moveTo>
                  <a:cubicBezTo>
                    <a:pt x="809" y="1"/>
                    <a:pt x="726" y="20"/>
                    <a:pt x="634" y="61"/>
                  </a:cubicBezTo>
                  <a:cubicBezTo>
                    <a:pt x="1" y="347"/>
                    <a:pt x="123" y="1444"/>
                    <a:pt x="697" y="1444"/>
                  </a:cubicBezTo>
                  <a:cubicBezTo>
                    <a:pt x="770" y="1444"/>
                    <a:pt x="851" y="1426"/>
                    <a:pt x="939" y="1387"/>
                  </a:cubicBezTo>
                  <a:cubicBezTo>
                    <a:pt x="1433" y="1161"/>
                    <a:pt x="1456" y="1"/>
                    <a:pt x="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14"/>
            <p:cNvSpPr/>
            <p:nvPr/>
          </p:nvSpPr>
          <p:spPr>
            <a:xfrm>
              <a:off x="7491433" y="217352"/>
              <a:ext cx="100343" cy="83186"/>
            </a:xfrm>
            <a:custGeom>
              <a:avLst/>
              <a:gdLst/>
              <a:ahLst/>
              <a:cxnLst/>
              <a:rect l="l" t="t" r="r" b="b"/>
              <a:pathLst>
                <a:path w="772" h="640" extrusionOk="0">
                  <a:moveTo>
                    <a:pt x="578" y="0"/>
                  </a:moveTo>
                  <a:cubicBezTo>
                    <a:pt x="540" y="0"/>
                    <a:pt x="497" y="6"/>
                    <a:pt x="455" y="17"/>
                  </a:cubicBezTo>
                  <a:cubicBezTo>
                    <a:pt x="266" y="64"/>
                    <a:pt x="0" y="232"/>
                    <a:pt x="49" y="464"/>
                  </a:cubicBezTo>
                  <a:cubicBezTo>
                    <a:pt x="73" y="567"/>
                    <a:pt x="166" y="639"/>
                    <a:pt x="272" y="639"/>
                  </a:cubicBezTo>
                  <a:cubicBezTo>
                    <a:pt x="310" y="637"/>
                    <a:pt x="346" y="627"/>
                    <a:pt x="378" y="609"/>
                  </a:cubicBezTo>
                  <a:cubicBezTo>
                    <a:pt x="470" y="559"/>
                    <a:pt x="539" y="456"/>
                    <a:pt x="594" y="361"/>
                  </a:cubicBezTo>
                  <a:lnTo>
                    <a:pt x="685" y="202"/>
                  </a:lnTo>
                  <a:cubicBezTo>
                    <a:pt x="772" y="53"/>
                    <a:pt x="692" y="0"/>
                    <a:pt x="5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14"/>
            <p:cNvSpPr/>
            <p:nvPr/>
          </p:nvSpPr>
          <p:spPr>
            <a:xfrm>
              <a:off x="5404110" y="163281"/>
              <a:ext cx="165201" cy="176899"/>
            </a:xfrm>
            <a:custGeom>
              <a:avLst/>
              <a:gdLst/>
              <a:ahLst/>
              <a:cxnLst/>
              <a:rect l="l" t="t" r="r" b="b"/>
              <a:pathLst>
                <a:path w="1271" h="1361" extrusionOk="0">
                  <a:moveTo>
                    <a:pt x="889" y="1"/>
                  </a:moveTo>
                  <a:cubicBezTo>
                    <a:pt x="746" y="1"/>
                    <a:pt x="598" y="78"/>
                    <a:pt x="489" y="178"/>
                  </a:cubicBezTo>
                  <a:cubicBezTo>
                    <a:pt x="351" y="308"/>
                    <a:pt x="166" y="498"/>
                    <a:pt x="81" y="670"/>
                  </a:cubicBezTo>
                  <a:cubicBezTo>
                    <a:pt x="0" y="830"/>
                    <a:pt x="91" y="1061"/>
                    <a:pt x="199" y="1188"/>
                  </a:cubicBezTo>
                  <a:cubicBezTo>
                    <a:pt x="287" y="1292"/>
                    <a:pt x="422" y="1360"/>
                    <a:pt x="556" y="1360"/>
                  </a:cubicBezTo>
                  <a:cubicBezTo>
                    <a:pt x="590" y="1360"/>
                    <a:pt x="624" y="1356"/>
                    <a:pt x="657" y="1347"/>
                  </a:cubicBezTo>
                  <a:cubicBezTo>
                    <a:pt x="844" y="1297"/>
                    <a:pt x="964" y="1121"/>
                    <a:pt x="1061" y="954"/>
                  </a:cubicBezTo>
                  <a:cubicBezTo>
                    <a:pt x="1148" y="807"/>
                    <a:pt x="1233" y="653"/>
                    <a:pt x="1253" y="483"/>
                  </a:cubicBezTo>
                  <a:cubicBezTo>
                    <a:pt x="1271" y="313"/>
                    <a:pt x="1206" y="125"/>
                    <a:pt x="1057" y="43"/>
                  </a:cubicBezTo>
                  <a:cubicBezTo>
                    <a:pt x="1004" y="14"/>
                    <a:pt x="947" y="1"/>
                    <a:pt x="8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14"/>
            <p:cNvSpPr/>
            <p:nvPr/>
          </p:nvSpPr>
          <p:spPr>
            <a:xfrm>
              <a:off x="5653019" y="216702"/>
              <a:ext cx="99563" cy="83056"/>
            </a:xfrm>
            <a:custGeom>
              <a:avLst/>
              <a:gdLst/>
              <a:ahLst/>
              <a:cxnLst/>
              <a:rect l="l" t="t" r="r" b="b"/>
              <a:pathLst>
                <a:path w="766" h="639" extrusionOk="0">
                  <a:moveTo>
                    <a:pt x="387" y="0"/>
                  </a:moveTo>
                  <a:cubicBezTo>
                    <a:pt x="381" y="0"/>
                    <a:pt x="376" y="1"/>
                    <a:pt x="370" y="1"/>
                  </a:cubicBezTo>
                  <a:cubicBezTo>
                    <a:pt x="220" y="13"/>
                    <a:pt x="43" y="238"/>
                    <a:pt x="22" y="382"/>
                  </a:cubicBezTo>
                  <a:cubicBezTo>
                    <a:pt x="0" y="547"/>
                    <a:pt x="121" y="639"/>
                    <a:pt x="255" y="639"/>
                  </a:cubicBezTo>
                  <a:cubicBezTo>
                    <a:pt x="296" y="639"/>
                    <a:pt x="339" y="630"/>
                    <a:pt x="379" y="612"/>
                  </a:cubicBezTo>
                  <a:lnTo>
                    <a:pt x="635" y="495"/>
                  </a:lnTo>
                  <a:cubicBezTo>
                    <a:pt x="674" y="477"/>
                    <a:pt x="714" y="457"/>
                    <a:pt x="738" y="422"/>
                  </a:cubicBezTo>
                  <a:cubicBezTo>
                    <a:pt x="766" y="379"/>
                    <a:pt x="762" y="321"/>
                    <a:pt x="740" y="275"/>
                  </a:cubicBezTo>
                  <a:cubicBezTo>
                    <a:pt x="719" y="229"/>
                    <a:pt x="682" y="190"/>
                    <a:pt x="647" y="154"/>
                  </a:cubicBezTo>
                  <a:cubicBezTo>
                    <a:pt x="575" y="80"/>
                    <a:pt x="48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14"/>
            <p:cNvSpPr/>
            <p:nvPr/>
          </p:nvSpPr>
          <p:spPr>
            <a:xfrm>
              <a:off x="5639371" y="391003"/>
              <a:ext cx="48742" cy="50561"/>
            </a:xfrm>
            <a:custGeom>
              <a:avLst/>
              <a:gdLst/>
              <a:ahLst/>
              <a:cxnLst/>
              <a:rect l="l" t="t" r="r" b="b"/>
              <a:pathLst>
                <a:path w="375" h="389" extrusionOk="0">
                  <a:moveTo>
                    <a:pt x="156" y="0"/>
                  </a:moveTo>
                  <a:cubicBezTo>
                    <a:pt x="108" y="0"/>
                    <a:pt x="63" y="33"/>
                    <a:pt x="39" y="115"/>
                  </a:cubicBezTo>
                  <a:cubicBezTo>
                    <a:pt x="0" y="253"/>
                    <a:pt x="113" y="389"/>
                    <a:pt x="214" y="389"/>
                  </a:cubicBezTo>
                  <a:cubicBezTo>
                    <a:pt x="263" y="389"/>
                    <a:pt x="309" y="357"/>
                    <a:pt x="334" y="276"/>
                  </a:cubicBezTo>
                  <a:cubicBezTo>
                    <a:pt x="374" y="147"/>
                    <a:pt x="258" y="0"/>
                    <a:pt x="1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14"/>
            <p:cNvSpPr/>
            <p:nvPr/>
          </p:nvSpPr>
          <p:spPr>
            <a:xfrm>
              <a:off x="5484307" y="416868"/>
              <a:ext cx="57840" cy="67328"/>
            </a:xfrm>
            <a:custGeom>
              <a:avLst/>
              <a:gdLst/>
              <a:ahLst/>
              <a:cxnLst/>
              <a:rect l="l" t="t" r="r" b="b"/>
              <a:pathLst>
                <a:path w="445" h="518" extrusionOk="0">
                  <a:moveTo>
                    <a:pt x="271" y="0"/>
                  </a:moveTo>
                  <a:cubicBezTo>
                    <a:pt x="248" y="0"/>
                    <a:pt x="226" y="4"/>
                    <a:pt x="205" y="13"/>
                  </a:cubicBezTo>
                  <a:cubicBezTo>
                    <a:pt x="76" y="70"/>
                    <a:pt x="0" y="351"/>
                    <a:pt x="95" y="462"/>
                  </a:cubicBezTo>
                  <a:cubicBezTo>
                    <a:pt x="127" y="498"/>
                    <a:pt x="173" y="517"/>
                    <a:pt x="219" y="517"/>
                  </a:cubicBezTo>
                  <a:cubicBezTo>
                    <a:pt x="251" y="517"/>
                    <a:pt x="282" y="508"/>
                    <a:pt x="310" y="491"/>
                  </a:cubicBezTo>
                  <a:cubicBezTo>
                    <a:pt x="381" y="443"/>
                    <a:pt x="404" y="351"/>
                    <a:pt x="420" y="268"/>
                  </a:cubicBezTo>
                  <a:cubicBezTo>
                    <a:pt x="433" y="206"/>
                    <a:pt x="444" y="140"/>
                    <a:pt x="417" y="83"/>
                  </a:cubicBezTo>
                  <a:cubicBezTo>
                    <a:pt x="390" y="30"/>
                    <a:pt x="330" y="0"/>
                    <a:pt x="2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3" name="Google Shape;2443;p14"/>
          <p:cNvGrpSpPr/>
          <p:nvPr/>
        </p:nvGrpSpPr>
        <p:grpSpPr>
          <a:xfrm>
            <a:off x="6486356" y="4381958"/>
            <a:ext cx="869593" cy="1242602"/>
            <a:chOff x="5119850" y="2425275"/>
            <a:chExt cx="411525" cy="588075"/>
          </a:xfrm>
        </p:grpSpPr>
        <p:sp>
          <p:nvSpPr>
            <p:cNvPr id="2444" name="Google Shape;2444;p14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14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14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14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14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14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14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14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14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14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14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14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14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14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14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14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14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14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14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14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14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14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14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14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14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14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14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14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14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14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14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14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14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14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14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14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14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14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14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14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14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14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14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14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14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14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14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14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14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14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14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14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14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14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14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14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14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14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2" name="Google Shape;2502;p14"/>
          <p:cNvGrpSpPr/>
          <p:nvPr/>
        </p:nvGrpSpPr>
        <p:grpSpPr>
          <a:xfrm>
            <a:off x="7984069" y="4066570"/>
            <a:ext cx="872024" cy="1621939"/>
            <a:chOff x="5828625" y="2630875"/>
            <a:chExt cx="412675" cy="767600"/>
          </a:xfrm>
        </p:grpSpPr>
        <p:sp>
          <p:nvSpPr>
            <p:cNvPr id="2503" name="Google Shape;2503;p14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14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14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14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14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14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14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14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14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14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14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14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14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14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14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14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14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14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14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14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14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14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14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14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14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14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14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14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14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14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14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14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14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14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14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14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14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14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14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14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14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14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14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14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14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14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14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14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14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14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14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14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14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14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14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14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14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14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1" name="Google Shape;2561;p14"/>
          <p:cNvGrpSpPr/>
          <p:nvPr/>
        </p:nvGrpSpPr>
        <p:grpSpPr>
          <a:xfrm rot="3380265">
            <a:off x="128756" y="748263"/>
            <a:ext cx="869606" cy="1242630"/>
            <a:chOff x="5119850" y="2425275"/>
            <a:chExt cx="411525" cy="588075"/>
          </a:xfrm>
        </p:grpSpPr>
        <p:sp>
          <p:nvSpPr>
            <p:cNvPr id="2562" name="Google Shape;2562;p14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14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14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14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14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14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14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14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14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14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14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14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14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14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14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14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14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14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14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14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14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14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14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14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14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14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14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14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14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14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14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14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14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14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14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14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14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14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14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14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14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14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14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14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14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14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14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14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14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14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14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14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14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14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14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14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14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14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0" name="Google Shape;2620;p14"/>
          <p:cNvGrpSpPr/>
          <p:nvPr/>
        </p:nvGrpSpPr>
        <p:grpSpPr>
          <a:xfrm rot="5400000">
            <a:off x="81776" y="-135806"/>
            <a:ext cx="815198" cy="1516240"/>
            <a:chOff x="5828625" y="2630875"/>
            <a:chExt cx="412675" cy="767600"/>
          </a:xfrm>
        </p:grpSpPr>
        <p:sp>
          <p:nvSpPr>
            <p:cNvPr id="2621" name="Google Shape;2621;p14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14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14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14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14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14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14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14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14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14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14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14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14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14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14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14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14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14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14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14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14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14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14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14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14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14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14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14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14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14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14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14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14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14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14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14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14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14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14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14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14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14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14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14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14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14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14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14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14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14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14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14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14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14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14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14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14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14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9" name="Google Shape;2679;p14"/>
          <p:cNvGrpSpPr/>
          <p:nvPr/>
        </p:nvGrpSpPr>
        <p:grpSpPr>
          <a:xfrm rot="5400000">
            <a:off x="7892153" y="635579"/>
            <a:ext cx="359515" cy="116282"/>
            <a:chOff x="5069675" y="3636125"/>
            <a:chExt cx="181950" cy="58850"/>
          </a:xfrm>
        </p:grpSpPr>
        <p:sp>
          <p:nvSpPr>
            <p:cNvPr id="2680" name="Google Shape;2680;p14"/>
            <p:cNvSpPr/>
            <p:nvPr/>
          </p:nvSpPr>
          <p:spPr>
            <a:xfrm>
              <a:off x="5069675" y="3636125"/>
              <a:ext cx="95200" cy="55600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14"/>
            <p:cNvSpPr/>
            <p:nvPr/>
          </p:nvSpPr>
          <p:spPr>
            <a:xfrm>
              <a:off x="5071050" y="3647300"/>
              <a:ext cx="93825" cy="4445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14"/>
            <p:cNvSpPr/>
            <p:nvPr/>
          </p:nvSpPr>
          <p:spPr>
            <a:xfrm>
              <a:off x="5089350" y="3641900"/>
              <a:ext cx="38225" cy="16650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14"/>
            <p:cNvSpPr/>
            <p:nvPr/>
          </p:nvSpPr>
          <p:spPr>
            <a:xfrm>
              <a:off x="5212650" y="3649875"/>
              <a:ext cx="38975" cy="45100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14"/>
            <p:cNvSpPr/>
            <p:nvPr/>
          </p:nvSpPr>
          <p:spPr>
            <a:xfrm>
              <a:off x="5212650" y="3651625"/>
              <a:ext cx="38725" cy="43350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14"/>
            <p:cNvSpPr/>
            <p:nvPr/>
          </p:nvSpPr>
          <p:spPr>
            <a:xfrm>
              <a:off x="5223225" y="3655300"/>
              <a:ext cx="17425" cy="15675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6" name="Google Shape;2686;p14"/>
          <p:cNvGrpSpPr/>
          <p:nvPr/>
        </p:nvGrpSpPr>
        <p:grpSpPr>
          <a:xfrm rot="5400000">
            <a:off x="6483635" y="4521152"/>
            <a:ext cx="208457" cy="116331"/>
            <a:chOff x="6005800" y="3652825"/>
            <a:chExt cx="105500" cy="58875"/>
          </a:xfrm>
        </p:grpSpPr>
        <p:sp>
          <p:nvSpPr>
            <p:cNvPr id="2687" name="Google Shape;2687;p14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14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14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0" name="Google Shape;2690;p14"/>
          <p:cNvGrpSpPr/>
          <p:nvPr/>
        </p:nvGrpSpPr>
        <p:grpSpPr>
          <a:xfrm rot="5400000">
            <a:off x="4072146" y="929678"/>
            <a:ext cx="188204" cy="418051"/>
            <a:chOff x="4627175" y="4787450"/>
            <a:chExt cx="95250" cy="211575"/>
          </a:xfrm>
        </p:grpSpPr>
        <p:sp>
          <p:nvSpPr>
            <p:cNvPr id="2691" name="Google Shape;2691;p14"/>
            <p:cNvSpPr/>
            <p:nvPr/>
          </p:nvSpPr>
          <p:spPr>
            <a:xfrm>
              <a:off x="4630575" y="4787450"/>
              <a:ext cx="91825" cy="52175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14"/>
            <p:cNvSpPr/>
            <p:nvPr/>
          </p:nvSpPr>
          <p:spPr>
            <a:xfrm>
              <a:off x="4633325" y="4789775"/>
              <a:ext cx="89100" cy="49850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14"/>
            <p:cNvSpPr/>
            <p:nvPr/>
          </p:nvSpPr>
          <p:spPr>
            <a:xfrm>
              <a:off x="4644100" y="4797850"/>
              <a:ext cx="33600" cy="22025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14"/>
            <p:cNvSpPr/>
            <p:nvPr/>
          </p:nvSpPr>
          <p:spPr>
            <a:xfrm>
              <a:off x="4627175" y="4957100"/>
              <a:ext cx="67950" cy="41925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14"/>
            <p:cNvSpPr/>
            <p:nvPr/>
          </p:nvSpPr>
          <p:spPr>
            <a:xfrm>
              <a:off x="4628125" y="4964050"/>
              <a:ext cx="66975" cy="34925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14"/>
            <p:cNvSpPr/>
            <p:nvPr/>
          </p:nvSpPr>
          <p:spPr>
            <a:xfrm>
              <a:off x="4641625" y="4961225"/>
              <a:ext cx="27425" cy="12900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7" name="Google Shape;2697;p14"/>
          <p:cNvGrpSpPr/>
          <p:nvPr/>
        </p:nvGrpSpPr>
        <p:grpSpPr>
          <a:xfrm rot="5400000">
            <a:off x="1638814" y="987998"/>
            <a:ext cx="139844" cy="94349"/>
            <a:chOff x="6155225" y="5346050"/>
            <a:chExt cx="70775" cy="47750"/>
          </a:xfrm>
        </p:grpSpPr>
        <p:sp>
          <p:nvSpPr>
            <p:cNvPr id="2698" name="Google Shape;2698;p14"/>
            <p:cNvSpPr/>
            <p:nvPr/>
          </p:nvSpPr>
          <p:spPr>
            <a:xfrm>
              <a:off x="6155225" y="5346050"/>
              <a:ext cx="70775" cy="47750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14"/>
            <p:cNvSpPr/>
            <p:nvPr/>
          </p:nvSpPr>
          <p:spPr>
            <a:xfrm>
              <a:off x="6158050" y="5346325"/>
              <a:ext cx="67950" cy="47475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14"/>
            <p:cNvSpPr/>
            <p:nvPr/>
          </p:nvSpPr>
          <p:spPr>
            <a:xfrm>
              <a:off x="6164950" y="5357600"/>
              <a:ext cx="24975" cy="21125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1" name="Google Shape;2701;p14"/>
          <p:cNvGrpSpPr/>
          <p:nvPr/>
        </p:nvGrpSpPr>
        <p:grpSpPr>
          <a:xfrm rot="5400000">
            <a:off x="4957386" y="4436208"/>
            <a:ext cx="238323" cy="161627"/>
            <a:chOff x="6387225" y="4434175"/>
            <a:chExt cx="57725" cy="39150"/>
          </a:xfrm>
        </p:grpSpPr>
        <p:sp>
          <p:nvSpPr>
            <p:cNvPr id="2702" name="Google Shape;2702;p14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14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14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05" name="Google Shape;2705;p14"/>
          <p:cNvSpPr txBox="1">
            <a:spLocks noGrp="1"/>
          </p:cNvSpPr>
          <p:nvPr>
            <p:ph type="title"/>
          </p:nvPr>
        </p:nvSpPr>
        <p:spPr>
          <a:xfrm>
            <a:off x="3324700" y="3392700"/>
            <a:ext cx="5104200" cy="5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706" name="Google Shape;2706;p14"/>
          <p:cNvSpPr txBox="1">
            <a:spLocks noGrp="1"/>
          </p:cNvSpPr>
          <p:nvPr>
            <p:ph type="subTitle" idx="1"/>
          </p:nvPr>
        </p:nvSpPr>
        <p:spPr>
          <a:xfrm>
            <a:off x="3324800" y="1404625"/>
            <a:ext cx="51042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2">
    <p:spTree>
      <p:nvGrpSpPr>
        <p:cNvPr id="1" name="Shape 2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" name="Google Shape;2979;p16"/>
          <p:cNvSpPr/>
          <p:nvPr/>
        </p:nvSpPr>
        <p:spPr>
          <a:xfrm>
            <a:off x="4994201" y="0"/>
            <a:ext cx="4169640" cy="334426"/>
          </a:xfrm>
          <a:custGeom>
            <a:avLst/>
            <a:gdLst/>
            <a:ahLst/>
            <a:cxnLst/>
            <a:rect l="l" t="t" r="r" b="b"/>
            <a:pathLst>
              <a:path w="17218" h="1381" extrusionOk="0">
                <a:moveTo>
                  <a:pt x="0" y="1"/>
                </a:moveTo>
                <a:cubicBezTo>
                  <a:pt x="461" y="272"/>
                  <a:pt x="974" y="464"/>
                  <a:pt x="1495" y="578"/>
                </a:cubicBezTo>
                <a:cubicBezTo>
                  <a:pt x="2059" y="701"/>
                  <a:pt x="2635" y="743"/>
                  <a:pt x="3212" y="743"/>
                </a:cubicBezTo>
                <a:cubicBezTo>
                  <a:pt x="3736" y="743"/>
                  <a:pt x="4261" y="708"/>
                  <a:pt x="4782" y="667"/>
                </a:cubicBezTo>
                <a:cubicBezTo>
                  <a:pt x="5534" y="607"/>
                  <a:pt x="6289" y="535"/>
                  <a:pt x="7042" y="535"/>
                </a:cubicBezTo>
                <a:cubicBezTo>
                  <a:pt x="7387" y="535"/>
                  <a:pt x="7732" y="550"/>
                  <a:pt x="8075" y="589"/>
                </a:cubicBezTo>
                <a:cubicBezTo>
                  <a:pt x="9294" y="727"/>
                  <a:pt x="10465" y="1159"/>
                  <a:pt x="11682" y="1317"/>
                </a:cubicBezTo>
                <a:cubicBezTo>
                  <a:pt x="12007" y="1360"/>
                  <a:pt x="12334" y="1380"/>
                  <a:pt x="12661" y="1380"/>
                </a:cubicBezTo>
                <a:cubicBezTo>
                  <a:pt x="14268" y="1380"/>
                  <a:pt x="15872" y="883"/>
                  <a:pt x="1721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0" name="Google Shape;2980;p16"/>
          <p:cNvSpPr/>
          <p:nvPr/>
        </p:nvSpPr>
        <p:spPr>
          <a:xfrm>
            <a:off x="-73975" y="0"/>
            <a:ext cx="1878119" cy="1103752"/>
          </a:xfrm>
          <a:custGeom>
            <a:avLst/>
            <a:gdLst/>
            <a:ahLst/>
            <a:cxnLst/>
            <a:rect l="l" t="t" r="r" b="b"/>
            <a:pathLst>
              <a:path w="7094" h="3424" extrusionOk="0">
                <a:moveTo>
                  <a:pt x="0" y="1"/>
                </a:moveTo>
                <a:lnTo>
                  <a:pt x="0" y="3314"/>
                </a:lnTo>
                <a:cubicBezTo>
                  <a:pt x="334" y="3387"/>
                  <a:pt x="676" y="3424"/>
                  <a:pt x="1017" y="3424"/>
                </a:cubicBezTo>
                <a:cubicBezTo>
                  <a:pt x="1765" y="3424"/>
                  <a:pt x="2511" y="3247"/>
                  <a:pt x="3166" y="2885"/>
                </a:cubicBezTo>
                <a:cubicBezTo>
                  <a:pt x="4502" y="2148"/>
                  <a:pt x="5411" y="766"/>
                  <a:pt x="6797" y="125"/>
                </a:cubicBezTo>
                <a:cubicBezTo>
                  <a:pt x="6894" y="80"/>
                  <a:pt x="6993" y="39"/>
                  <a:pt x="709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1" name="Google Shape;2981;p16"/>
          <p:cNvSpPr/>
          <p:nvPr/>
        </p:nvSpPr>
        <p:spPr>
          <a:xfrm>
            <a:off x="5489920" y="2862829"/>
            <a:ext cx="3654083" cy="2280683"/>
          </a:xfrm>
          <a:custGeom>
            <a:avLst/>
            <a:gdLst/>
            <a:ahLst/>
            <a:cxnLst/>
            <a:rect l="l" t="t" r="r" b="b"/>
            <a:pathLst>
              <a:path w="30166" h="18828" extrusionOk="0">
                <a:moveTo>
                  <a:pt x="30166" y="1"/>
                </a:moveTo>
                <a:cubicBezTo>
                  <a:pt x="29633" y="394"/>
                  <a:pt x="29151" y="882"/>
                  <a:pt x="28748" y="1388"/>
                </a:cubicBezTo>
                <a:cubicBezTo>
                  <a:pt x="27653" y="2766"/>
                  <a:pt x="26791" y="4404"/>
                  <a:pt x="25306" y="5346"/>
                </a:cubicBezTo>
                <a:cubicBezTo>
                  <a:pt x="24173" y="6064"/>
                  <a:pt x="22842" y="6277"/>
                  <a:pt x="21483" y="6277"/>
                </a:cubicBezTo>
                <a:cubicBezTo>
                  <a:pt x="20685" y="6277"/>
                  <a:pt x="19878" y="6204"/>
                  <a:pt x="19095" y="6117"/>
                </a:cubicBezTo>
                <a:cubicBezTo>
                  <a:pt x="18100" y="6005"/>
                  <a:pt x="17074" y="5885"/>
                  <a:pt x="16067" y="5885"/>
                </a:cubicBezTo>
                <a:cubicBezTo>
                  <a:pt x="14936" y="5885"/>
                  <a:pt x="13829" y="6037"/>
                  <a:pt x="12813" y="6523"/>
                </a:cubicBezTo>
                <a:cubicBezTo>
                  <a:pt x="9041" y="8333"/>
                  <a:pt x="8840" y="12963"/>
                  <a:pt x="5664" y="15412"/>
                </a:cubicBezTo>
                <a:cubicBezTo>
                  <a:pt x="4345" y="16429"/>
                  <a:pt x="2737" y="16993"/>
                  <a:pt x="1319" y="17869"/>
                </a:cubicBezTo>
                <a:cubicBezTo>
                  <a:pt x="856" y="18156"/>
                  <a:pt x="415" y="18477"/>
                  <a:pt x="0" y="18828"/>
                </a:cubicBezTo>
                <a:lnTo>
                  <a:pt x="30166" y="18828"/>
                </a:lnTo>
                <a:lnTo>
                  <a:pt x="3016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2" name="Google Shape;2982;p16"/>
          <p:cNvSpPr/>
          <p:nvPr/>
        </p:nvSpPr>
        <p:spPr>
          <a:xfrm flipH="1">
            <a:off x="6757689" y="-156375"/>
            <a:ext cx="3744111" cy="796557"/>
          </a:xfrm>
          <a:custGeom>
            <a:avLst/>
            <a:gdLst/>
            <a:ahLst/>
            <a:cxnLst/>
            <a:rect l="l" t="t" r="r" b="b"/>
            <a:pathLst>
              <a:path w="18035" h="6482" extrusionOk="0">
                <a:moveTo>
                  <a:pt x="17919" y="1"/>
                </a:moveTo>
                <a:cubicBezTo>
                  <a:pt x="17893" y="1"/>
                  <a:pt x="17868" y="13"/>
                  <a:pt x="17851" y="43"/>
                </a:cubicBezTo>
                <a:cubicBezTo>
                  <a:pt x="17231" y="1193"/>
                  <a:pt x="16175" y="2080"/>
                  <a:pt x="14932" y="2492"/>
                </a:cubicBezTo>
                <a:cubicBezTo>
                  <a:pt x="14382" y="2675"/>
                  <a:pt x="13827" y="2734"/>
                  <a:pt x="13270" y="2734"/>
                </a:cubicBezTo>
                <a:cubicBezTo>
                  <a:pt x="12439" y="2734"/>
                  <a:pt x="11603" y="2602"/>
                  <a:pt x="10764" y="2551"/>
                </a:cubicBezTo>
                <a:cubicBezTo>
                  <a:pt x="10589" y="2540"/>
                  <a:pt x="10414" y="2534"/>
                  <a:pt x="10238" y="2534"/>
                </a:cubicBezTo>
                <a:cubicBezTo>
                  <a:pt x="9744" y="2534"/>
                  <a:pt x="9249" y="2586"/>
                  <a:pt x="8780" y="2747"/>
                </a:cubicBezTo>
                <a:cubicBezTo>
                  <a:pt x="8195" y="2949"/>
                  <a:pt x="7710" y="3320"/>
                  <a:pt x="7277" y="3755"/>
                </a:cubicBezTo>
                <a:cubicBezTo>
                  <a:pt x="6820" y="4214"/>
                  <a:pt x="6420" y="4730"/>
                  <a:pt x="5936" y="5163"/>
                </a:cubicBezTo>
                <a:cubicBezTo>
                  <a:pt x="5452" y="5596"/>
                  <a:pt x="4880" y="5915"/>
                  <a:pt x="4258" y="6102"/>
                </a:cubicBezTo>
                <a:cubicBezTo>
                  <a:pt x="3801" y="6241"/>
                  <a:pt x="3325" y="6310"/>
                  <a:pt x="2851" y="6310"/>
                </a:cubicBezTo>
                <a:cubicBezTo>
                  <a:pt x="1897" y="6310"/>
                  <a:pt x="948" y="6030"/>
                  <a:pt x="161" y="5474"/>
                </a:cubicBezTo>
                <a:cubicBezTo>
                  <a:pt x="145" y="5464"/>
                  <a:pt x="130" y="5459"/>
                  <a:pt x="116" y="5459"/>
                </a:cubicBezTo>
                <a:cubicBezTo>
                  <a:pt x="47" y="5459"/>
                  <a:pt x="1" y="5570"/>
                  <a:pt x="75" y="5621"/>
                </a:cubicBezTo>
                <a:lnTo>
                  <a:pt x="76" y="5624"/>
                </a:lnTo>
                <a:cubicBezTo>
                  <a:pt x="887" y="6196"/>
                  <a:pt x="1864" y="6482"/>
                  <a:pt x="2847" y="6482"/>
                </a:cubicBezTo>
                <a:cubicBezTo>
                  <a:pt x="3093" y="6482"/>
                  <a:pt x="3338" y="6464"/>
                  <a:pt x="3582" y="6428"/>
                </a:cubicBezTo>
                <a:cubicBezTo>
                  <a:pt x="4186" y="6340"/>
                  <a:pt x="4774" y="6143"/>
                  <a:pt x="5302" y="5837"/>
                </a:cubicBezTo>
                <a:cubicBezTo>
                  <a:pt x="5859" y="5515"/>
                  <a:pt x="6308" y="5063"/>
                  <a:pt x="6737" y="4590"/>
                </a:cubicBezTo>
                <a:cubicBezTo>
                  <a:pt x="7202" y="4078"/>
                  <a:pt x="7658" y="3535"/>
                  <a:pt x="8257" y="3178"/>
                </a:cubicBezTo>
                <a:cubicBezTo>
                  <a:pt x="8866" y="2813"/>
                  <a:pt x="9564" y="2704"/>
                  <a:pt x="10262" y="2704"/>
                </a:cubicBezTo>
                <a:cubicBezTo>
                  <a:pt x="10333" y="2704"/>
                  <a:pt x="10404" y="2706"/>
                  <a:pt x="10474" y="2708"/>
                </a:cubicBezTo>
                <a:cubicBezTo>
                  <a:pt x="11419" y="2736"/>
                  <a:pt x="12362" y="2907"/>
                  <a:pt x="13300" y="2907"/>
                </a:cubicBezTo>
                <a:cubicBezTo>
                  <a:pt x="13807" y="2907"/>
                  <a:pt x="14313" y="2857"/>
                  <a:pt x="14816" y="2708"/>
                </a:cubicBezTo>
                <a:cubicBezTo>
                  <a:pt x="16167" y="2306"/>
                  <a:pt x="17330" y="1369"/>
                  <a:pt x="17999" y="129"/>
                </a:cubicBezTo>
                <a:cubicBezTo>
                  <a:pt x="18035" y="62"/>
                  <a:pt x="17976" y="1"/>
                  <a:pt x="17919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3" name="Google Shape;2983;p16"/>
          <p:cNvSpPr/>
          <p:nvPr/>
        </p:nvSpPr>
        <p:spPr>
          <a:xfrm flipH="1">
            <a:off x="-98009" y="-50176"/>
            <a:ext cx="2075184" cy="833922"/>
          </a:xfrm>
          <a:custGeom>
            <a:avLst/>
            <a:gdLst/>
            <a:ahLst/>
            <a:cxnLst/>
            <a:rect l="l" t="t" r="r" b="b"/>
            <a:pathLst>
              <a:path w="11386" h="3803" extrusionOk="0">
                <a:moveTo>
                  <a:pt x="122" y="0"/>
                </a:moveTo>
                <a:cubicBezTo>
                  <a:pt x="61" y="0"/>
                  <a:pt x="1" y="61"/>
                  <a:pt x="45" y="125"/>
                </a:cubicBezTo>
                <a:cubicBezTo>
                  <a:pt x="1640" y="2437"/>
                  <a:pt x="4289" y="3802"/>
                  <a:pt x="7048" y="3802"/>
                </a:cubicBezTo>
                <a:cubicBezTo>
                  <a:pt x="7541" y="3802"/>
                  <a:pt x="8038" y="3759"/>
                  <a:pt x="8534" y="3669"/>
                </a:cubicBezTo>
                <a:cubicBezTo>
                  <a:pt x="9510" y="3490"/>
                  <a:pt x="10447" y="3143"/>
                  <a:pt x="11305" y="2643"/>
                </a:cubicBezTo>
                <a:cubicBezTo>
                  <a:pt x="11385" y="2596"/>
                  <a:pt x="11336" y="2482"/>
                  <a:pt x="11262" y="2482"/>
                </a:cubicBezTo>
                <a:cubicBezTo>
                  <a:pt x="11248" y="2482"/>
                  <a:pt x="11233" y="2486"/>
                  <a:pt x="11219" y="2495"/>
                </a:cubicBezTo>
                <a:cubicBezTo>
                  <a:pt x="9925" y="3248"/>
                  <a:pt x="8473" y="3621"/>
                  <a:pt x="7026" y="3621"/>
                </a:cubicBezTo>
                <a:cubicBezTo>
                  <a:pt x="5266" y="3621"/>
                  <a:pt x="3511" y="3069"/>
                  <a:pt x="2054" y="1977"/>
                </a:cubicBezTo>
                <a:cubicBezTo>
                  <a:pt x="1332" y="1437"/>
                  <a:pt x="704" y="781"/>
                  <a:pt x="193" y="38"/>
                </a:cubicBezTo>
                <a:cubicBezTo>
                  <a:pt x="174" y="12"/>
                  <a:pt x="148" y="0"/>
                  <a:pt x="122" y="0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4" name="Google Shape;2984;p16"/>
          <p:cNvSpPr/>
          <p:nvPr/>
        </p:nvSpPr>
        <p:spPr>
          <a:xfrm flipH="1">
            <a:off x="8678668" y="2573875"/>
            <a:ext cx="753932" cy="1959897"/>
          </a:xfrm>
          <a:custGeom>
            <a:avLst/>
            <a:gdLst/>
            <a:ahLst/>
            <a:cxnLst/>
            <a:rect l="l" t="t" r="r" b="b"/>
            <a:pathLst>
              <a:path w="3879" h="9312" extrusionOk="0">
                <a:moveTo>
                  <a:pt x="900" y="1"/>
                </a:moveTo>
                <a:cubicBezTo>
                  <a:pt x="806" y="1"/>
                  <a:pt x="772" y="147"/>
                  <a:pt x="873" y="167"/>
                </a:cubicBezTo>
                <a:cubicBezTo>
                  <a:pt x="2802" y="549"/>
                  <a:pt x="3750" y="2592"/>
                  <a:pt x="3461" y="4409"/>
                </a:cubicBezTo>
                <a:cubicBezTo>
                  <a:pt x="3139" y="6435"/>
                  <a:pt x="1655" y="7970"/>
                  <a:pt x="72" y="9147"/>
                </a:cubicBezTo>
                <a:cubicBezTo>
                  <a:pt x="0" y="9200"/>
                  <a:pt x="45" y="9311"/>
                  <a:pt x="112" y="9311"/>
                </a:cubicBezTo>
                <a:cubicBezTo>
                  <a:pt x="127" y="9311"/>
                  <a:pt x="142" y="9306"/>
                  <a:pt x="158" y="9294"/>
                </a:cubicBezTo>
                <a:cubicBezTo>
                  <a:pt x="1472" y="8318"/>
                  <a:pt x="2704" y="7135"/>
                  <a:pt x="3315" y="5582"/>
                </a:cubicBezTo>
                <a:cubicBezTo>
                  <a:pt x="3878" y="4146"/>
                  <a:pt x="3841" y="2466"/>
                  <a:pt x="2858" y="1222"/>
                </a:cubicBezTo>
                <a:cubicBezTo>
                  <a:pt x="2371" y="605"/>
                  <a:pt x="1693" y="156"/>
                  <a:pt x="919" y="3"/>
                </a:cubicBezTo>
                <a:cubicBezTo>
                  <a:pt x="912" y="1"/>
                  <a:pt x="906" y="1"/>
                  <a:pt x="900" y="1"/>
                </a:cubicBezTo>
                <a:close/>
              </a:path>
            </a:pathLst>
          </a:custGeom>
          <a:solidFill>
            <a:srgbClr val="CE92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5" name="Google Shape;2985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2986" name="Google Shape;2986;p16"/>
          <p:cNvGrpSpPr/>
          <p:nvPr/>
        </p:nvGrpSpPr>
        <p:grpSpPr>
          <a:xfrm rot="3600019">
            <a:off x="-203934" y="2031057"/>
            <a:ext cx="983636" cy="1405630"/>
            <a:chOff x="5119850" y="2425275"/>
            <a:chExt cx="411525" cy="588075"/>
          </a:xfrm>
        </p:grpSpPr>
        <p:sp>
          <p:nvSpPr>
            <p:cNvPr id="2987" name="Google Shape;2987;p16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6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6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6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6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6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6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6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6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6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6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6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16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16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16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16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16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16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6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6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16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16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6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6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6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6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16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16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16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6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6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6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6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6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6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6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6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6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6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6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6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6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6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6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6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6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6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6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6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6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6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6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16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16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6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6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6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6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5" name="Google Shape;3045;p16"/>
          <p:cNvGrpSpPr/>
          <p:nvPr/>
        </p:nvGrpSpPr>
        <p:grpSpPr>
          <a:xfrm rot="-1961626" flipH="1">
            <a:off x="8289971" y="1566422"/>
            <a:ext cx="1183468" cy="1234310"/>
            <a:chOff x="4616500" y="3049975"/>
            <a:chExt cx="402575" cy="419850"/>
          </a:xfrm>
        </p:grpSpPr>
        <p:sp>
          <p:nvSpPr>
            <p:cNvPr id="3046" name="Google Shape;3046;p16"/>
            <p:cNvSpPr/>
            <p:nvPr/>
          </p:nvSpPr>
          <p:spPr>
            <a:xfrm>
              <a:off x="4616500" y="3133450"/>
              <a:ext cx="308050" cy="336375"/>
            </a:xfrm>
            <a:custGeom>
              <a:avLst/>
              <a:gdLst/>
              <a:ahLst/>
              <a:cxnLst/>
              <a:rect l="l" t="t" r="r" b="b"/>
              <a:pathLst>
                <a:path w="12322" h="13455" extrusionOk="0">
                  <a:moveTo>
                    <a:pt x="12213" y="1"/>
                  </a:moveTo>
                  <a:cubicBezTo>
                    <a:pt x="12194" y="1"/>
                    <a:pt x="12175" y="6"/>
                    <a:pt x="12159" y="18"/>
                  </a:cubicBezTo>
                  <a:cubicBezTo>
                    <a:pt x="7232" y="3399"/>
                    <a:pt x="3057" y="7896"/>
                    <a:pt x="69" y="13099"/>
                  </a:cubicBezTo>
                  <a:cubicBezTo>
                    <a:pt x="0" y="13213"/>
                    <a:pt x="41" y="13361"/>
                    <a:pt x="157" y="13424"/>
                  </a:cubicBezTo>
                  <a:cubicBezTo>
                    <a:pt x="195" y="13445"/>
                    <a:pt x="235" y="13455"/>
                    <a:pt x="275" y="13455"/>
                  </a:cubicBezTo>
                  <a:cubicBezTo>
                    <a:pt x="359" y="13455"/>
                    <a:pt x="441" y="13412"/>
                    <a:pt x="487" y="13334"/>
                  </a:cubicBezTo>
                  <a:cubicBezTo>
                    <a:pt x="3355" y="8147"/>
                    <a:pt x="7419" y="3619"/>
                    <a:pt x="12268" y="175"/>
                  </a:cubicBezTo>
                  <a:cubicBezTo>
                    <a:pt x="12311" y="144"/>
                    <a:pt x="12322" y="85"/>
                    <a:pt x="12292" y="41"/>
                  </a:cubicBezTo>
                  <a:cubicBezTo>
                    <a:pt x="12273" y="15"/>
                    <a:pt x="12243" y="1"/>
                    <a:pt x="1221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6"/>
            <p:cNvSpPr/>
            <p:nvPr/>
          </p:nvSpPr>
          <p:spPr>
            <a:xfrm>
              <a:off x="4886600" y="3049975"/>
              <a:ext cx="63125" cy="101975"/>
            </a:xfrm>
            <a:custGeom>
              <a:avLst/>
              <a:gdLst/>
              <a:ahLst/>
              <a:cxnLst/>
              <a:rect l="l" t="t" r="r" b="b"/>
              <a:pathLst>
                <a:path w="2525" h="4079" extrusionOk="0">
                  <a:moveTo>
                    <a:pt x="2524" y="1"/>
                  </a:moveTo>
                  <a:lnTo>
                    <a:pt x="2524" y="1"/>
                  </a:lnTo>
                  <a:cubicBezTo>
                    <a:pt x="2058" y="286"/>
                    <a:pt x="1585" y="565"/>
                    <a:pt x="1134" y="872"/>
                  </a:cubicBezTo>
                  <a:cubicBezTo>
                    <a:pt x="865" y="1048"/>
                    <a:pt x="633" y="1274"/>
                    <a:pt x="452" y="1539"/>
                  </a:cubicBezTo>
                  <a:cubicBezTo>
                    <a:pt x="286" y="1794"/>
                    <a:pt x="171" y="2079"/>
                    <a:pt x="114" y="2379"/>
                  </a:cubicBezTo>
                  <a:cubicBezTo>
                    <a:pt x="0" y="2976"/>
                    <a:pt x="143" y="3593"/>
                    <a:pt x="507" y="4079"/>
                  </a:cubicBezTo>
                  <a:cubicBezTo>
                    <a:pt x="995" y="3733"/>
                    <a:pt x="1300" y="3225"/>
                    <a:pt x="1430" y="2679"/>
                  </a:cubicBezTo>
                  <a:cubicBezTo>
                    <a:pt x="1562" y="2142"/>
                    <a:pt x="1507" y="1550"/>
                    <a:pt x="1227" y="1032"/>
                  </a:cubicBezTo>
                  <a:cubicBezTo>
                    <a:pt x="1647" y="673"/>
                    <a:pt x="2087" y="340"/>
                    <a:pt x="252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6"/>
            <p:cNvSpPr/>
            <p:nvPr/>
          </p:nvSpPr>
          <p:spPr>
            <a:xfrm>
              <a:off x="4885150" y="3089350"/>
              <a:ext cx="25500" cy="62600"/>
            </a:xfrm>
            <a:custGeom>
              <a:avLst/>
              <a:gdLst/>
              <a:ahLst/>
              <a:cxnLst/>
              <a:rect l="l" t="t" r="r" b="b"/>
              <a:pathLst>
                <a:path w="1020" h="2504" extrusionOk="0">
                  <a:moveTo>
                    <a:pt x="488" y="0"/>
                  </a:moveTo>
                  <a:lnTo>
                    <a:pt x="488" y="0"/>
                  </a:lnTo>
                  <a:cubicBezTo>
                    <a:pt x="0" y="782"/>
                    <a:pt x="9" y="1759"/>
                    <a:pt x="565" y="2504"/>
                  </a:cubicBezTo>
                  <a:cubicBezTo>
                    <a:pt x="735" y="2383"/>
                    <a:pt x="888" y="2238"/>
                    <a:pt x="1020" y="2075"/>
                  </a:cubicBezTo>
                  <a:cubicBezTo>
                    <a:pt x="786" y="1696"/>
                    <a:pt x="564" y="1303"/>
                    <a:pt x="485" y="863"/>
                  </a:cubicBezTo>
                  <a:cubicBezTo>
                    <a:pt x="436" y="581"/>
                    <a:pt x="449" y="292"/>
                    <a:pt x="48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6"/>
            <p:cNvSpPr/>
            <p:nvPr/>
          </p:nvSpPr>
          <p:spPr>
            <a:xfrm>
              <a:off x="4856750" y="3093500"/>
              <a:ext cx="38200" cy="80700"/>
            </a:xfrm>
            <a:custGeom>
              <a:avLst/>
              <a:gdLst/>
              <a:ahLst/>
              <a:cxnLst/>
              <a:rect l="l" t="t" r="r" b="b"/>
              <a:pathLst>
                <a:path w="1528" h="3228" extrusionOk="0">
                  <a:moveTo>
                    <a:pt x="1053" y="0"/>
                  </a:moveTo>
                  <a:cubicBezTo>
                    <a:pt x="781" y="195"/>
                    <a:pt x="558" y="428"/>
                    <a:pt x="396" y="692"/>
                  </a:cubicBezTo>
                  <a:cubicBezTo>
                    <a:pt x="239" y="952"/>
                    <a:pt x="135" y="1242"/>
                    <a:pt x="89" y="1543"/>
                  </a:cubicBezTo>
                  <a:cubicBezTo>
                    <a:pt x="1" y="2132"/>
                    <a:pt x="149" y="2734"/>
                    <a:pt x="545" y="3228"/>
                  </a:cubicBezTo>
                  <a:cubicBezTo>
                    <a:pt x="786" y="3041"/>
                    <a:pt x="988" y="2808"/>
                    <a:pt x="1140" y="2544"/>
                  </a:cubicBezTo>
                  <a:cubicBezTo>
                    <a:pt x="1289" y="2287"/>
                    <a:pt x="1381" y="1997"/>
                    <a:pt x="1431" y="1711"/>
                  </a:cubicBezTo>
                  <a:cubicBezTo>
                    <a:pt x="1528" y="1135"/>
                    <a:pt x="1415" y="516"/>
                    <a:pt x="105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6"/>
            <p:cNvSpPr/>
            <p:nvPr/>
          </p:nvSpPr>
          <p:spPr>
            <a:xfrm>
              <a:off x="4854675" y="3111700"/>
              <a:ext cx="26650" cy="62500"/>
            </a:xfrm>
            <a:custGeom>
              <a:avLst/>
              <a:gdLst/>
              <a:ahLst/>
              <a:cxnLst/>
              <a:rect l="l" t="t" r="r" b="b"/>
              <a:pathLst>
                <a:path w="1066" h="2500" extrusionOk="0">
                  <a:moveTo>
                    <a:pt x="458" y="0"/>
                  </a:moveTo>
                  <a:lnTo>
                    <a:pt x="458" y="0"/>
                  </a:lnTo>
                  <a:cubicBezTo>
                    <a:pt x="0" y="800"/>
                    <a:pt x="42" y="1773"/>
                    <a:pt x="628" y="2500"/>
                  </a:cubicBezTo>
                  <a:cubicBezTo>
                    <a:pt x="792" y="2371"/>
                    <a:pt x="939" y="2222"/>
                    <a:pt x="1066" y="2054"/>
                  </a:cubicBezTo>
                  <a:cubicBezTo>
                    <a:pt x="818" y="1683"/>
                    <a:pt x="581" y="1299"/>
                    <a:pt x="487" y="862"/>
                  </a:cubicBezTo>
                  <a:cubicBezTo>
                    <a:pt x="428" y="583"/>
                    <a:pt x="430" y="293"/>
                    <a:pt x="45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6"/>
            <p:cNvSpPr/>
            <p:nvPr/>
          </p:nvSpPr>
          <p:spPr>
            <a:xfrm>
              <a:off x="4827175" y="3116725"/>
              <a:ext cx="37275" cy="81150"/>
            </a:xfrm>
            <a:custGeom>
              <a:avLst/>
              <a:gdLst/>
              <a:ahLst/>
              <a:cxnLst/>
              <a:rect l="l" t="t" r="r" b="b"/>
              <a:pathLst>
                <a:path w="1491" h="3246" extrusionOk="0">
                  <a:moveTo>
                    <a:pt x="973" y="1"/>
                  </a:moveTo>
                  <a:cubicBezTo>
                    <a:pt x="711" y="206"/>
                    <a:pt x="494" y="444"/>
                    <a:pt x="345" y="717"/>
                  </a:cubicBezTo>
                  <a:cubicBezTo>
                    <a:pt x="198" y="983"/>
                    <a:pt x="104" y="1275"/>
                    <a:pt x="69" y="1577"/>
                  </a:cubicBezTo>
                  <a:cubicBezTo>
                    <a:pt x="0" y="2168"/>
                    <a:pt x="174" y="2766"/>
                    <a:pt x="587" y="3245"/>
                  </a:cubicBezTo>
                  <a:cubicBezTo>
                    <a:pt x="825" y="3039"/>
                    <a:pt x="1019" y="2804"/>
                    <a:pt x="1156" y="2539"/>
                  </a:cubicBezTo>
                  <a:cubicBezTo>
                    <a:pt x="1294" y="2276"/>
                    <a:pt x="1378" y="1985"/>
                    <a:pt x="1416" y="1694"/>
                  </a:cubicBezTo>
                  <a:cubicBezTo>
                    <a:pt x="1491" y="1116"/>
                    <a:pt x="1356" y="501"/>
                    <a:pt x="97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6"/>
            <p:cNvSpPr/>
            <p:nvPr/>
          </p:nvSpPr>
          <p:spPr>
            <a:xfrm>
              <a:off x="4824600" y="3135575"/>
              <a:ext cx="27775" cy="62300"/>
            </a:xfrm>
            <a:custGeom>
              <a:avLst/>
              <a:gdLst/>
              <a:ahLst/>
              <a:cxnLst/>
              <a:rect l="l" t="t" r="r" b="b"/>
              <a:pathLst>
                <a:path w="1111" h="2492" extrusionOk="0">
                  <a:moveTo>
                    <a:pt x="428" y="0"/>
                  </a:moveTo>
                  <a:lnTo>
                    <a:pt x="428" y="0"/>
                  </a:lnTo>
                  <a:cubicBezTo>
                    <a:pt x="0" y="815"/>
                    <a:pt x="76" y="1784"/>
                    <a:pt x="690" y="2491"/>
                  </a:cubicBezTo>
                  <a:cubicBezTo>
                    <a:pt x="851" y="2348"/>
                    <a:pt x="995" y="2198"/>
                    <a:pt x="1111" y="2029"/>
                  </a:cubicBezTo>
                  <a:cubicBezTo>
                    <a:pt x="850" y="1667"/>
                    <a:pt x="599" y="1292"/>
                    <a:pt x="489" y="859"/>
                  </a:cubicBezTo>
                  <a:cubicBezTo>
                    <a:pt x="419" y="582"/>
                    <a:pt x="411" y="293"/>
                    <a:pt x="42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6"/>
            <p:cNvSpPr/>
            <p:nvPr/>
          </p:nvSpPr>
          <p:spPr>
            <a:xfrm>
              <a:off x="4799125" y="3141125"/>
              <a:ext cx="35700" cy="81425"/>
            </a:xfrm>
            <a:custGeom>
              <a:avLst/>
              <a:gdLst/>
              <a:ahLst/>
              <a:cxnLst/>
              <a:rect l="l" t="t" r="r" b="b"/>
              <a:pathLst>
                <a:path w="1428" h="3257" extrusionOk="0">
                  <a:moveTo>
                    <a:pt x="870" y="0"/>
                  </a:moveTo>
                  <a:cubicBezTo>
                    <a:pt x="744" y="103"/>
                    <a:pt x="628" y="219"/>
                    <a:pt x="525" y="345"/>
                  </a:cubicBezTo>
                  <a:cubicBezTo>
                    <a:pt x="425" y="465"/>
                    <a:pt x="338" y="597"/>
                    <a:pt x="269" y="739"/>
                  </a:cubicBezTo>
                  <a:cubicBezTo>
                    <a:pt x="132" y="1010"/>
                    <a:pt x="48" y="1305"/>
                    <a:pt x="24" y="1609"/>
                  </a:cubicBezTo>
                  <a:cubicBezTo>
                    <a:pt x="1" y="1903"/>
                    <a:pt x="38" y="2200"/>
                    <a:pt x="134" y="2479"/>
                  </a:cubicBezTo>
                  <a:cubicBezTo>
                    <a:pt x="236" y="2768"/>
                    <a:pt x="396" y="3033"/>
                    <a:pt x="605" y="3256"/>
                  </a:cubicBezTo>
                  <a:cubicBezTo>
                    <a:pt x="832" y="3040"/>
                    <a:pt x="1019" y="2799"/>
                    <a:pt x="1146" y="2530"/>
                  </a:cubicBezTo>
                  <a:cubicBezTo>
                    <a:pt x="1273" y="2262"/>
                    <a:pt x="1351" y="1972"/>
                    <a:pt x="1373" y="1676"/>
                  </a:cubicBezTo>
                  <a:cubicBezTo>
                    <a:pt x="1428" y="1095"/>
                    <a:pt x="1270" y="487"/>
                    <a:pt x="87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6"/>
            <p:cNvSpPr/>
            <p:nvPr/>
          </p:nvSpPr>
          <p:spPr>
            <a:xfrm>
              <a:off x="4795375" y="3160550"/>
              <a:ext cx="28950" cy="62000"/>
            </a:xfrm>
            <a:custGeom>
              <a:avLst/>
              <a:gdLst/>
              <a:ahLst/>
              <a:cxnLst/>
              <a:rect l="l" t="t" r="r" b="b"/>
              <a:pathLst>
                <a:path w="1158" h="2480" extrusionOk="0">
                  <a:moveTo>
                    <a:pt x="401" y="0"/>
                  </a:moveTo>
                  <a:cubicBezTo>
                    <a:pt x="0" y="828"/>
                    <a:pt x="115" y="1796"/>
                    <a:pt x="755" y="2479"/>
                  </a:cubicBezTo>
                  <a:cubicBezTo>
                    <a:pt x="907" y="2329"/>
                    <a:pt x="1047" y="2175"/>
                    <a:pt x="1157" y="2001"/>
                  </a:cubicBezTo>
                  <a:cubicBezTo>
                    <a:pt x="883" y="1650"/>
                    <a:pt x="617" y="1284"/>
                    <a:pt x="493" y="856"/>
                  </a:cubicBezTo>
                  <a:cubicBezTo>
                    <a:pt x="412" y="582"/>
                    <a:pt x="393" y="293"/>
                    <a:pt x="40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6"/>
            <p:cNvSpPr/>
            <p:nvPr/>
          </p:nvSpPr>
          <p:spPr>
            <a:xfrm>
              <a:off x="4771175" y="3166600"/>
              <a:ext cx="34925" cy="81650"/>
            </a:xfrm>
            <a:custGeom>
              <a:avLst/>
              <a:gdLst/>
              <a:ahLst/>
              <a:cxnLst/>
              <a:rect l="l" t="t" r="r" b="b"/>
              <a:pathLst>
                <a:path w="1397" h="3266" extrusionOk="0">
                  <a:moveTo>
                    <a:pt x="800" y="1"/>
                  </a:moveTo>
                  <a:cubicBezTo>
                    <a:pt x="295" y="437"/>
                    <a:pt x="38" y="1048"/>
                    <a:pt x="13" y="1639"/>
                  </a:cubicBezTo>
                  <a:cubicBezTo>
                    <a:pt x="0" y="1935"/>
                    <a:pt x="49" y="2230"/>
                    <a:pt x="156" y="2507"/>
                  </a:cubicBezTo>
                  <a:cubicBezTo>
                    <a:pt x="269" y="2791"/>
                    <a:pt x="438" y="3050"/>
                    <a:pt x="655" y="3266"/>
                  </a:cubicBezTo>
                  <a:cubicBezTo>
                    <a:pt x="710" y="3210"/>
                    <a:pt x="761" y="3152"/>
                    <a:pt x="810" y="3092"/>
                  </a:cubicBezTo>
                  <a:cubicBezTo>
                    <a:pt x="860" y="3033"/>
                    <a:pt x="906" y="2973"/>
                    <a:pt x="950" y="2910"/>
                  </a:cubicBezTo>
                  <a:cubicBezTo>
                    <a:pt x="1035" y="2787"/>
                    <a:pt x="1108" y="2656"/>
                    <a:pt x="1168" y="2519"/>
                  </a:cubicBezTo>
                  <a:cubicBezTo>
                    <a:pt x="1286" y="2246"/>
                    <a:pt x="1353" y="1954"/>
                    <a:pt x="1364" y="1657"/>
                  </a:cubicBezTo>
                  <a:cubicBezTo>
                    <a:pt x="1397" y="1073"/>
                    <a:pt x="1218" y="472"/>
                    <a:pt x="8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16"/>
            <p:cNvSpPr/>
            <p:nvPr/>
          </p:nvSpPr>
          <p:spPr>
            <a:xfrm>
              <a:off x="4770400" y="3186600"/>
              <a:ext cx="26750" cy="61650"/>
            </a:xfrm>
            <a:custGeom>
              <a:avLst/>
              <a:gdLst/>
              <a:ahLst/>
              <a:cxnLst/>
              <a:rect l="l" t="t" r="r" b="b"/>
              <a:pathLst>
                <a:path w="1070" h="2466" extrusionOk="0">
                  <a:moveTo>
                    <a:pt x="241" y="0"/>
                  </a:moveTo>
                  <a:cubicBezTo>
                    <a:pt x="57" y="420"/>
                    <a:pt x="0" y="872"/>
                    <a:pt x="74" y="1300"/>
                  </a:cubicBezTo>
                  <a:cubicBezTo>
                    <a:pt x="148" y="1727"/>
                    <a:pt x="359" y="2138"/>
                    <a:pt x="686" y="2466"/>
                  </a:cubicBezTo>
                  <a:cubicBezTo>
                    <a:pt x="833" y="2310"/>
                    <a:pt x="965" y="2147"/>
                    <a:pt x="1069" y="1971"/>
                  </a:cubicBezTo>
                  <a:cubicBezTo>
                    <a:pt x="783" y="1631"/>
                    <a:pt x="505" y="1275"/>
                    <a:pt x="364" y="851"/>
                  </a:cubicBezTo>
                  <a:cubicBezTo>
                    <a:pt x="274" y="581"/>
                    <a:pt x="244" y="293"/>
                    <a:pt x="24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16"/>
            <p:cNvSpPr/>
            <p:nvPr/>
          </p:nvSpPr>
          <p:spPr>
            <a:xfrm>
              <a:off x="4744125" y="3193175"/>
              <a:ext cx="34150" cy="81750"/>
            </a:xfrm>
            <a:custGeom>
              <a:avLst/>
              <a:gdLst/>
              <a:ahLst/>
              <a:cxnLst/>
              <a:rect l="l" t="t" r="r" b="b"/>
              <a:pathLst>
                <a:path w="1366" h="3270" extrusionOk="0">
                  <a:moveTo>
                    <a:pt x="731" y="0"/>
                  </a:moveTo>
                  <a:cubicBezTo>
                    <a:pt x="242" y="453"/>
                    <a:pt x="11" y="1077"/>
                    <a:pt x="6" y="1666"/>
                  </a:cubicBezTo>
                  <a:cubicBezTo>
                    <a:pt x="1" y="2255"/>
                    <a:pt x="247" y="2841"/>
                    <a:pt x="708" y="3269"/>
                  </a:cubicBezTo>
                  <a:cubicBezTo>
                    <a:pt x="916" y="3033"/>
                    <a:pt x="1084" y="2780"/>
                    <a:pt x="1193" y="2502"/>
                  </a:cubicBezTo>
                  <a:cubicBezTo>
                    <a:pt x="1301" y="2226"/>
                    <a:pt x="1357" y="1932"/>
                    <a:pt x="1358" y="1635"/>
                  </a:cubicBezTo>
                  <a:cubicBezTo>
                    <a:pt x="1366" y="1048"/>
                    <a:pt x="1168" y="456"/>
                    <a:pt x="73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6"/>
            <p:cNvSpPr/>
            <p:nvPr/>
          </p:nvSpPr>
          <p:spPr>
            <a:xfrm>
              <a:off x="4743175" y="3213725"/>
              <a:ext cx="27750" cy="61200"/>
            </a:xfrm>
            <a:custGeom>
              <a:avLst/>
              <a:gdLst/>
              <a:ahLst/>
              <a:cxnLst/>
              <a:rect l="l" t="t" r="r" b="b"/>
              <a:pathLst>
                <a:path w="1110" h="2448" extrusionOk="0">
                  <a:moveTo>
                    <a:pt x="210" y="0"/>
                  </a:moveTo>
                  <a:cubicBezTo>
                    <a:pt x="42" y="425"/>
                    <a:pt x="1" y="879"/>
                    <a:pt x="90" y="1303"/>
                  </a:cubicBezTo>
                  <a:cubicBezTo>
                    <a:pt x="186" y="1743"/>
                    <a:pt x="415" y="2143"/>
                    <a:pt x="746" y="2447"/>
                  </a:cubicBezTo>
                  <a:cubicBezTo>
                    <a:pt x="817" y="2369"/>
                    <a:pt x="883" y="2285"/>
                    <a:pt x="943" y="2199"/>
                  </a:cubicBezTo>
                  <a:cubicBezTo>
                    <a:pt x="1004" y="2116"/>
                    <a:pt x="1060" y="2029"/>
                    <a:pt x="1110" y="1939"/>
                  </a:cubicBezTo>
                  <a:cubicBezTo>
                    <a:pt x="810" y="1608"/>
                    <a:pt x="519" y="1263"/>
                    <a:pt x="364" y="845"/>
                  </a:cubicBezTo>
                  <a:cubicBezTo>
                    <a:pt x="264" y="578"/>
                    <a:pt x="224" y="292"/>
                    <a:pt x="21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6"/>
            <p:cNvSpPr/>
            <p:nvPr/>
          </p:nvSpPr>
          <p:spPr>
            <a:xfrm>
              <a:off x="4717825" y="3220775"/>
              <a:ext cx="34275" cy="81725"/>
            </a:xfrm>
            <a:custGeom>
              <a:avLst/>
              <a:gdLst/>
              <a:ahLst/>
              <a:cxnLst/>
              <a:rect l="l" t="t" r="r" b="b"/>
              <a:pathLst>
                <a:path w="1371" h="3269" extrusionOk="0">
                  <a:moveTo>
                    <a:pt x="673" y="1"/>
                  </a:moveTo>
                  <a:cubicBezTo>
                    <a:pt x="559" y="117"/>
                    <a:pt x="457" y="243"/>
                    <a:pt x="367" y="380"/>
                  </a:cubicBezTo>
                  <a:cubicBezTo>
                    <a:pt x="283" y="513"/>
                    <a:pt x="213" y="654"/>
                    <a:pt x="159" y="802"/>
                  </a:cubicBezTo>
                  <a:cubicBezTo>
                    <a:pt x="51" y="1086"/>
                    <a:pt x="1" y="1388"/>
                    <a:pt x="9" y="1692"/>
                  </a:cubicBezTo>
                  <a:cubicBezTo>
                    <a:pt x="17" y="1988"/>
                    <a:pt x="88" y="2280"/>
                    <a:pt x="218" y="2548"/>
                  </a:cubicBezTo>
                  <a:cubicBezTo>
                    <a:pt x="351" y="2823"/>
                    <a:pt x="538" y="3069"/>
                    <a:pt x="770" y="3269"/>
                  </a:cubicBezTo>
                  <a:cubicBezTo>
                    <a:pt x="972" y="3025"/>
                    <a:pt x="1127" y="2763"/>
                    <a:pt x="1226" y="2484"/>
                  </a:cubicBezTo>
                  <a:cubicBezTo>
                    <a:pt x="1325" y="2204"/>
                    <a:pt x="1370" y="1908"/>
                    <a:pt x="1361" y="1612"/>
                  </a:cubicBezTo>
                  <a:cubicBezTo>
                    <a:pt x="1343" y="1022"/>
                    <a:pt x="1127" y="442"/>
                    <a:pt x="67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6"/>
            <p:cNvSpPr/>
            <p:nvPr/>
          </p:nvSpPr>
          <p:spPr>
            <a:xfrm>
              <a:off x="4717025" y="3241825"/>
              <a:ext cx="28675" cy="60675"/>
            </a:xfrm>
            <a:custGeom>
              <a:avLst/>
              <a:gdLst/>
              <a:ahLst/>
              <a:cxnLst/>
              <a:rect l="l" t="t" r="r" b="b"/>
              <a:pathLst>
                <a:path w="1147" h="2427" extrusionOk="0">
                  <a:moveTo>
                    <a:pt x="178" y="0"/>
                  </a:moveTo>
                  <a:cubicBezTo>
                    <a:pt x="24" y="431"/>
                    <a:pt x="1" y="885"/>
                    <a:pt x="105" y="1306"/>
                  </a:cubicBezTo>
                  <a:cubicBezTo>
                    <a:pt x="217" y="1742"/>
                    <a:pt x="461" y="2133"/>
                    <a:pt x="803" y="2427"/>
                  </a:cubicBezTo>
                  <a:cubicBezTo>
                    <a:pt x="936" y="2265"/>
                    <a:pt x="1052" y="2090"/>
                    <a:pt x="1147" y="1903"/>
                  </a:cubicBezTo>
                  <a:cubicBezTo>
                    <a:pt x="836" y="1585"/>
                    <a:pt x="532" y="1250"/>
                    <a:pt x="361" y="839"/>
                  </a:cubicBezTo>
                  <a:cubicBezTo>
                    <a:pt x="252" y="575"/>
                    <a:pt x="202" y="292"/>
                    <a:pt x="17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6"/>
            <p:cNvSpPr/>
            <p:nvPr/>
          </p:nvSpPr>
          <p:spPr>
            <a:xfrm>
              <a:off x="4692400" y="3249375"/>
              <a:ext cx="34725" cy="81600"/>
            </a:xfrm>
            <a:custGeom>
              <a:avLst/>
              <a:gdLst/>
              <a:ahLst/>
              <a:cxnLst/>
              <a:rect l="l" t="t" r="r" b="b"/>
              <a:pathLst>
                <a:path w="1389" h="3264" extrusionOk="0">
                  <a:moveTo>
                    <a:pt x="621" y="1"/>
                  </a:moveTo>
                  <a:cubicBezTo>
                    <a:pt x="511" y="121"/>
                    <a:pt x="414" y="251"/>
                    <a:pt x="329" y="390"/>
                  </a:cubicBezTo>
                  <a:cubicBezTo>
                    <a:pt x="252" y="528"/>
                    <a:pt x="187" y="673"/>
                    <a:pt x="137" y="822"/>
                  </a:cubicBezTo>
                  <a:cubicBezTo>
                    <a:pt x="40" y="1108"/>
                    <a:pt x="0" y="1412"/>
                    <a:pt x="20" y="1715"/>
                  </a:cubicBezTo>
                  <a:cubicBezTo>
                    <a:pt x="39" y="2012"/>
                    <a:pt x="122" y="2302"/>
                    <a:pt x="261" y="2565"/>
                  </a:cubicBezTo>
                  <a:cubicBezTo>
                    <a:pt x="404" y="2835"/>
                    <a:pt x="600" y="3072"/>
                    <a:pt x="840" y="3263"/>
                  </a:cubicBezTo>
                  <a:cubicBezTo>
                    <a:pt x="935" y="3142"/>
                    <a:pt x="1019" y="3011"/>
                    <a:pt x="1090" y="2874"/>
                  </a:cubicBezTo>
                  <a:cubicBezTo>
                    <a:pt x="1162" y="2743"/>
                    <a:pt x="1221" y="2605"/>
                    <a:pt x="1266" y="2463"/>
                  </a:cubicBezTo>
                  <a:cubicBezTo>
                    <a:pt x="1354" y="2179"/>
                    <a:pt x="1388" y="1882"/>
                    <a:pt x="1368" y="1587"/>
                  </a:cubicBezTo>
                  <a:cubicBezTo>
                    <a:pt x="1348" y="1291"/>
                    <a:pt x="1276" y="1001"/>
                    <a:pt x="1156" y="732"/>
                  </a:cubicBezTo>
                  <a:cubicBezTo>
                    <a:pt x="1030" y="454"/>
                    <a:pt x="847" y="205"/>
                    <a:pt x="62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6"/>
            <p:cNvSpPr/>
            <p:nvPr/>
          </p:nvSpPr>
          <p:spPr>
            <a:xfrm>
              <a:off x="4691825" y="3270900"/>
              <a:ext cx="29650" cy="60050"/>
            </a:xfrm>
            <a:custGeom>
              <a:avLst/>
              <a:gdLst/>
              <a:ahLst/>
              <a:cxnLst/>
              <a:rect l="l" t="t" r="r" b="b"/>
              <a:pathLst>
                <a:path w="1186" h="2402" extrusionOk="0">
                  <a:moveTo>
                    <a:pt x="148" y="0"/>
                  </a:moveTo>
                  <a:cubicBezTo>
                    <a:pt x="11" y="436"/>
                    <a:pt x="1" y="890"/>
                    <a:pt x="123" y="1309"/>
                  </a:cubicBezTo>
                  <a:cubicBezTo>
                    <a:pt x="252" y="1740"/>
                    <a:pt x="511" y="2121"/>
                    <a:pt x="863" y="2401"/>
                  </a:cubicBezTo>
                  <a:cubicBezTo>
                    <a:pt x="997" y="2234"/>
                    <a:pt x="1098" y="2049"/>
                    <a:pt x="1186" y="1866"/>
                  </a:cubicBezTo>
                  <a:cubicBezTo>
                    <a:pt x="864" y="1559"/>
                    <a:pt x="548" y="1237"/>
                    <a:pt x="363" y="832"/>
                  </a:cubicBezTo>
                  <a:cubicBezTo>
                    <a:pt x="243" y="574"/>
                    <a:pt x="183" y="291"/>
                    <a:pt x="14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6"/>
            <p:cNvSpPr/>
            <p:nvPr/>
          </p:nvSpPr>
          <p:spPr>
            <a:xfrm>
              <a:off x="4668025" y="3278950"/>
              <a:ext cx="35625" cy="81350"/>
            </a:xfrm>
            <a:custGeom>
              <a:avLst/>
              <a:gdLst/>
              <a:ahLst/>
              <a:cxnLst/>
              <a:rect l="l" t="t" r="r" b="b"/>
              <a:pathLst>
                <a:path w="1425" h="3254" extrusionOk="0">
                  <a:moveTo>
                    <a:pt x="570" y="0"/>
                  </a:moveTo>
                  <a:cubicBezTo>
                    <a:pt x="462" y="128"/>
                    <a:pt x="367" y="259"/>
                    <a:pt x="294" y="402"/>
                  </a:cubicBezTo>
                  <a:cubicBezTo>
                    <a:pt x="221" y="542"/>
                    <a:pt x="162" y="688"/>
                    <a:pt x="117" y="840"/>
                  </a:cubicBezTo>
                  <a:cubicBezTo>
                    <a:pt x="30" y="1129"/>
                    <a:pt x="1" y="1434"/>
                    <a:pt x="32" y="1736"/>
                  </a:cubicBezTo>
                  <a:cubicBezTo>
                    <a:pt x="60" y="2029"/>
                    <a:pt x="158" y="2318"/>
                    <a:pt x="306" y="2577"/>
                  </a:cubicBezTo>
                  <a:cubicBezTo>
                    <a:pt x="458" y="2841"/>
                    <a:pt x="664" y="3072"/>
                    <a:pt x="910" y="3253"/>
                  </a:cubicBezTo>
                  <a:cubicBezTo>
                    <a:pt x="1001" y="3129"/>
                    <a:pt x="1080" y="2996"/>
                    <a:pt x="1145" y="2855"/>
                  </a:cubicBezTo>
                  <a:cubicBezTo>
                    <a:pt x="1344" y="2454"/>
                    <a:pt x="1424" y="2004"/>
                    <a:pt x="1376" y="1559"/>
                  </a:cubicBezTo>
                  <a:cubicBezTo>
                    <a:pt x="1361" y="1411"/>
                    <a:pt x="1332" y="1265"/>
                    <a:pt x="1290" y="1122"/>
                  </a:cubicBezTo>
                  <a:cubicBezTo>
                    <a:pt x="1250" y="980"/>
                    <a:pt x="1197" y="843"/>
                    <a:pt x="1131" y="711"/>
                  </a:cubicBezTo>
                  <a:cubicBezTo>
                    <a:pt x="995" y="438"/>
                    <a:pt x="804" y="196"/>
                    <a:pt x="57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6"/>
            <p:cNvSpPr/>
            <p:nvPr/>
          </p:nvSpPr>
          <p:spPr>
            <a:xfrm>
              <a:off x="4667650" y="3300950"/>
              <a:ext cx="30675" cy="59350"/>
            </a:xfrm>
            <a:custGeom>
              <a:avLst/>
              <a:gdLst/>
              <a:ahLst/>
              <a:cxnLst/>
              <a:rect l="l" t="t" r="r" b="b"/>
              <a:pathLst>
                <a:path w="1227" h="2374" extrusionOk="0">
                  <a:moveTo>
                    <a:pt x="121" y="0"/>
                  </a:moveTo>
                  <a:lnTo>
                    <a:pt x="121" y="0"/>
                  </a:lnTo>
                  <a:cubicBezTo>
                    <a:pt x="1" y="441"/>
                    <a:pt x="5" y="893"/>
                    <a:pt x="146" y="1309"/>
                  </a:cubicBezTo>
                  <a:cubicBezTo>
                    <a:pt x="291" y="1735"/>
                    <a:pt x="562" y="2107"/>
                    <a:pt x="925" y="2373"/>
                  </a:cubicBezTo>
                  <a:cubicBezTo>
                    <a:pt x="1054" y="2202"/>
                    <a:pt x="1146" y="2013"/>
                    <a:pt x="1227" y="1825"/>
                  </a:cubicBezTo>
                  <a:cubicBezTo>
                    <a:pt x="893" y="1530"/>
                    <a:pt x="565" y="1220"/>
                    <a:pt x="366" y="822"/>
                  </a:cubicBezTo>
                  <a:cubicBezTo>
                    <a:pt x="237" y="567"/>
                    <a:pt x="167" y="289"/>
                    <a:pt x="12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6"/>
            <p:cNvSpPr/>
            <p:nvPr/>
          </p:nvSpPr>
          <p:spPr>
            <a:xfrm>
              <a:off x="4884100" y="3152425"/>
              <a:ext cx="108875" cy="34225"/>
            </a:xfrm>
            <a:custGeom>
              <a:avLst/>
              <a:gdLst/>
              <a:ahLst/>
              <a:cxnLst/>
              <a:rect l="l" t="t" r="r" b="b"/>
              <a:pathLst>
                <a:path w="4355" h="1369" extrusionOk="0">
                  <a:moveTo>
                    <a:pt x="1297" y="1"/>
                  </a:moveTo>
                  <a:cubicBezTo>
                    <a:pt x="1120" y="1"/>
                    <a:pt x="943" y="22"/>
                    <a:pt x="771" y="65"/>
                  </a:cubicBezTo>
                  <a:cubicBezTo>
                    <a:pt x="498" y="134"/>
                    <a:pt x="239" y="265"/>
                    <a:pt x="0" y="447"/>
                  </a:cubicBezTo>
                  <a:cubicBezTo>
                    <a:pt x="367" y="921"/>
                    <a:pt x="901" y="1239"/>
                    <a:pt x="1492" y="1334"/>
                  </a:cubicBezTo>
                  <a:cubicBezTo>
                    <a:pt x="1629" y="1356"/>
                    <a:pt x="1768" y="1368"/>
                    <a:pt x="1907" y="1368"/>
                  </a:cubicBezTo>
                  <a:cubicBezTo>
                    <a:pt x="2053" y="1368"/>
                    <a:pt x="2199" y="1355"/>
                    <a:pt x="2341" y="1326"/>
                  </a:cubicBezTo>
                  <a:cubicBezTo>
                    <a:pt x="2620" y="1271"/>
                    <a:pt x="2883" y="1155"/>
                    <a:pt x="3129" y="989"/>
                  </a:cubicBezTo>
                  <a:lnTo>
                    <a:pt x="3739" y="586"/>
                  </a:lnTo>
                  <a:cubicBezTo>
                    <a:pt x="3944" y="453"/>
                    <a:pt x="4143" y="312"/>
                    <a:pt x="4354" y="189"/>
                  </a:cubicBezTo>
                  <a:lnTo>
                    <a:pt x="4354" y="189"/>
                  </a:lnTo>
                  <a:cubicBezTo>
                    <a:pt x="4126" y="288"/>
                    <a:pt x="3909" y="404"/>
                    <a:pt x="3686" y="511"/>
                  </a:cubicBezTo>
                  <a:lnTo>
                    <a:pt x="3018" y="842"/>
                  </a:lnTo>
                  <a:cubicBezTo>
                    <a:pt x="2649" y="377"/>
                    <a:pt x="2145" y="98"/>
                    <a:pt x="1598" y="22"/>
                  </a:cubicBezTo>
                  <a:cubicBezTo>
                    <a:pt x="1498" y="8"/>
                    <a:pt x="1398" y="1"/>
                    <a:pt x="129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6"/>
            <p:cNvSpPr/>
            <p:nvPr/>
          </p:nvSpPr>
          <p:spPr>
            <a:xfrm>
              <a:off x="4884100" y="3155875"/>
              <a:ext cx="57600" cy="30775"/>
            </a:xfrm>
            <a:custGeom>
              <a:avLst/>
              <a:gdLst/>
              <a:ahLst/>
              <a:cxnLst/>
              <a:rect l="l" t="t" r="r" b="b"/>
              <a:pathLst>
                <a:path w="2304" h="1231" extrusionOk="0">
                  <a:moveTo>
                    <a:pt x="542" y="1"/>
                  </a:moveTo>
                  <a:cubicBezTo>
                    <a:pt x="348" y="78"/>
                    <a:pt x="166" y="182"/>
                    <a:pt x="0" y="309"/>
                  </a:cubicBezTo>
                  <a:cubicBezTo>
                    <a:pt x="273" y="662"/>
                    <a:pt x="640" y="930"/>
                    <a:pt x="1059" y="1082"/>
                  </a:cubicBezTo>
                  <a:cubicBezTo>
                    <a:pt x="1257" y="1155"/>
                    <a:pt x="1464" y="1200"/>
                    <a:pt x="1675" y="1219"/>
                  </a:cubicBezTo>
                  <a:cubicBezTo>
                    <a:pt x="1750" y="1226"/>
                    <a:pt x="1826" y="1230"/>
                    <a:pt x="1902" y="1230"/>
                  </a:cubicBezTo>
                  <a:cubicBezTo>
                    <a:pt x="2036" y="1230"/>
                    <a:pt x="2171" y="1218"/>
                    <a:pt x="2304" y="1194"/>
                  </a:cubicBezTo>
                  <a:cubicBezTo>
                    <a:pt x="2033" y="1122"/>
                    <a:pt x="1767" y="1032"/>
                    <a:pt x="1521" y="889"/>
                  </a:cubicBezTo>
                  <a:cubicBezTo>
                    <a:pt x="1136" y="666"/>
                    <a:pt x="833" y="340"/>
                    <a:pt x="54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6"/>
            <p:cNvSpPr/>
            <p:nvPr/>
          </p:nvSpPr>
          <p:spPr>
            <a:xfrm>
              <a:off x="4855600" y="3173975"/>
              <a:ext cx="78700" cy="33700"/>
            </a:xfrm>
            <a:custGeom>
              <a:avLst/>
              <a:gdLst/>
              <a:ahLst/>
              <a:cxnLst/>
              <a:rect l="l" t="t" r="r" b="b"/>
              <a:pathLst>
                <a:path w="3148" h="1348" extrusionOk="0">
                  <a:moveTo>
                    <a:pt x="1359" y="1"/>
                  </a:moveTo>
                  <a:cubicBezTo>
                    <a:pt x="1170" y="1"/>
                    <a:pt x="981" y="25"/>
                    <a:pt x="798" y="73"/>
                  </a:cubicBezTo>
                  <a:cubicBezTo>
                    <a:pt x="514" y="151"/>
                    <a:pt x="244" y="296"/>
                    <a:pt x="1" y="496"/>
                  </a:cubicBezTo>
                  <a:cubicBezTo>
                    <a:pt x="385" y="956"/>
                    <a:pt x="930" y="1253"/>
                    <a:pt x="1525" y="1329"/>
                  </a:cubicBezTo>
                  <a:cubicBezTo>
                    <a:pt x="1631" y="1341"/>
                    <a:pt x="1740" y="1348"/>
                    <a:pt x="1849" y="1348"/>
                  </a:cubicBezTo>
                  <a:cubicBezTo>
                    <a:pt x="2026" y="1348"/>
                    <a:pt x="2203" y="1330"/>
                    <a:pt x="2372" y="1288"/>
                  </a:cubicBezTo>
                  <a:cubicBezTo>
                    <a:pt x="2653" y="1220"/>
                    <a:pt x="2917" y="1096"/>
                    <a:pt x="3147" y="922"/>
                  </a:cubicBezTo>
                  <a:cubicBezTo>
                    <a:pt x="2772" y="412"/>
                    <a:pt x="2240" y="103"/>
                    <a:pt x="1667" y="22"/>
                  </a:cubicBezTo>
                  <a:cubicBezTo>
                    <a:pt x="1565" y="8"/>
                    <a:pt x="1462" y="1"/>
                    <a:pt x="13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6"/>
            <p:cNvSpPr/>
            <p:nvPr/>
          </p:nvSpPr>
          <p:spPr>
            <a:xfrm>
              <a:off x="4855600" y="3178175"/>
              <a:ext cx="58375" cy="29525"/>
            </a:xfrm>
            <a:custGeom>
              <a:avLst/>
              <a:gdLst/>
              <a:ahLst/>
              <a:cxnLst/>
              <a:rect l="l" t="t" r="r" b="b"/>
              <a:pathLst>
                <a:path w="2335" h="1181" extrusionOk="0">
                  <a:moveTo>
                    <a:pt x="532" y="0"/>
                  </a:moveTo>
                  <a:cubicBezTo>
                    <a:pt x="340" y="84"/>
                    <a:pt x="162" y="195"/>
                    <a:pt x="1" y="328"/>
                  </a:cubicBezTo>
                  <a:cubicBezTo>
                    <a:pt x="286" y="670"/>
                    <a:pt x="663" y="926"/>
                    <a:pt x="1087" y="1063"/>
                  </a:cubicBezTo>
                  <a:cubicBezTo>
                    <a:pt x="1287" y="1128"/>
                    <a:pt x="1496" y="1166"/>
                    <a:pt x="1707" y="1176"/>
                  </a:cubicBezTo>
                  <a:cubicBezTo>
                    <a:pt x="1755" y="1179"/>
                    <a:pt x="1803" y="1180"/>
                    <a:pt x="1852" y="1180"/>
                  </a:cubicBezTo>
                  <a:cubicBezTo>
                    <a:pt x="2014" y="1180"/>
                    <a:pt x="2176" y="1163"/>
                    <a:pt x="2335" y="1128"/>
                  </a:cubicBezTo>
                  <a:cubicBezTo>
                    <a:pt x="2062" y="1067"/>
                    <a:pt x="1793" y="986"/>
                    <a:pt x="1542" y="853"/>
                  </a:cubicBezTo>
                  <a:cubicBezTo>
                    <a:pt x="1150" y="645"/>
                    <a:pt x="835" y="329"/>
                    <a:pt x="53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6"/>
            <p:cNvSpPr/>
            <p:nvPr/>
          </p:nvSpPr>
          <p:spPr>
            <a:xfrm>
              <a:off x="4827550" y="3196825"/>
              <a:ext cx="79000" cy="33350"/>
            </a:xfrm>
            <a:custGeom>
              <a:avLst/>
              <a:gdLst/>
              <a:ahLst/>
              <a:cxnLst/>
              <a:rect l="l" t="t" r="r" b="b"/>
              <a:pathLst>
                <a:path w="3160" h="1334" extrusionOk="0">
                  <a:moveTo>
                    <a:pt x="1406" y="0"/>
                  </a:moveTo>
                  <a:cubicBezTo>
                    <a:pt x="888" y="0"/>
                    <a:pt x="385" y="194"/>
                    <a:pt x="0" y="549"/>
                  </a:cubicBezTo>
                  <a:cubicBezTo>
                    <a:pt x="400" y="995"/>
                    <a:pt x="956" y="1273"/>
                    <a:pt x="1554" y="1326"/>
                  </a:cubicBezTo>
                  <a:cubicBezTo>
                    <a:pt x="1625" y="1331"/>
                    <a:pt x="1697" y="1334"/>
                    <a:pt x="1769" y="1334"/>
                  </a:cubicBezTo>
                  <a:cubicBezTo>
                    <a:pt x="1982" y="1334"/>
                    <a:pt x="2196" y="1310"/>
                    <a:pt x="2400" y="1253"/>
                  </a:cubicBezTo>
                  <a:cubicBezTo>
                    <a:pt x="2678" y="1175"/>
                    <a:pt x="2936" y="1041"/>
                    <a:pt x="3160" y="857"/>
                  </a:cubicBezTo>
                  <a:cubicBezTo>
                    <a:pt x="2768" y="364"/>
                    <a:pt x="2225" y="73"/>
                    <a:pt x="1649" y="14"/>
                  </a:cubicBezTo>
                  <a:cubicBezTo>
                    <a:pt x="1568" y="5"/>
                    <a:pt x="148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6"/>
            <p:cNvSpPr/>
            <p:nvPr/>
          </p:nvSpPr>
          <p:spPr>
            <a:xfrm>
              <a:off x="4827525" y="3201900"/>
              <a:ext cx="59100" cy="28275"/>
            </a:xfrm>
            <a:custGeom>
              <a:avLst/>
              <a:gdLst/>
              <a:ahLst/>
              <a:cxnLst/>
              <a:rect l="l" t="t" r="r" b="b"/>
              <a:pathLst>
                <a:path w="2364" h="1131" extrusionOk="0">
                  <a:moveTo>
                    <a:pt x="519" y="0"/>
                  </a:moveTo>
                  <a:cubicBezTo>
                    <a:pt x="332" y="90"/>
                    <a:pt x="157" y="207"/>
                    <a:pt x="0" y="346"/>
                  </a:cubicBezTo>
                  <a:cubicBezTo>
                    <a:pt x="298" y="677"/>
                    <a:pt x="685" y="919"/>
                    <a:pt x="1114" y="1040"/>
                  </a:cubicBezTo>
                  <a:cubicBezTo>
                    <a:pt x="1317" y="1098"/>
                    <a:pt x="1527" y="1129"/>
                    <a:pt x="1739" y="1130"/>
                  </a:cubicBezTo>
                  <a:cubicBezTo>
                    <a:pt x="1755" y="1131"/>
                    <a:pt x="1771" y="1131"/>
                    <a:pt x="1787" y="1131"/>
                  </a:cubicBezTo>
                  <a:cubicBezTo>
                    <a:pt x="1981" y="1131"/>
                    <a:pt x="2174" y="1107"/>
                    <a:pt x="2363" y="1059"/>
                  </a:cubicBezTo>
                  <a:cubicBezTo>
                    <a:pt x="2088" y="1007"/>
                    <a:pt x="1816" y="936"/>
                    <a:pt x="1559" y="813"/>
                  </a:cubicBezTo>
                  <a:cubicBezTo>
                    <a:pt x="1163" y="623"/>
                    <a:pt x="835" y="316"/>
                    <a:pt x="51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6"/>
            <p:cNvSpPr/>
            <p:nvPr/>
          </p:nvSpPr>
          <p:spPr>
            <a:xfrm>
              <a:off x="4800350" y="3220725"/>
              <a:ext cx="79300" cy="33075"/>
            </a:xfrm>
            <a:custGeom>
              <a:avLst/>
              <a:gdLst/>
              <a:ahLst/>
              <a:cxnLst/>
              <a:rect l="l" t="t" r="r" b="b"/>
              <a:pathLst>
                <a:path w="3172" h="1323" extrusionOk="0">
                  <a:moveTo>
                    <a:pt x="1477" y="1"/>
                  </a:moveTo>
                  <a:cubicBezTo>
                    <a:pt x="1236" y="1"/>
                    <a:pt x="995" y="41"/>
                    <a:pt x="766" y="120"/>
                  </a:cubicBezTo>
                  <a:cubicBezTo>
                    <a:pt x="481" y="227"/>
                    <a:pt x="221" y="390"/>
                    <a:pt x="1" y="600"/>
                  </a:cubicBezTo>
                  <a:cubicBezTo>
                    <a:pt x="418" y="1032"/>
                    <a:pt x="984" y="1289"/>
                    <a:pt x="1584" y="1319"/>
                  </a:cubicBezTo>
                  <a:cubicBezTo>
                    <a:pt x="1624" y="1321"/>
                    <a:pt x="1665" y="1322"/>
                    <a:pt x="1705" y="1322"/>
                  </a:cubicBezTo>
                  <a:cubicBezTo>
                    <a:pt x="1949" y="1322"/>
                    <a:pt x="2191" y="1286"/>
                    <a:pt x="2425" y="1215"/>
                  </a:cubicBezTo>
                  <a:cubicBezTo>
                    <a:pt x="2701" y="1128"/>
                    <a:pt x="2955" y="985"/>
                    <a:pt x="3171" y="793"/>
                  </a:cubicBezTo>
                  <a:cubicBezTo>
                    <a:pt x="2761" y="315"/>
                    <a:pt x="2207" y="45"/>
                    <a:pt x="1629" y="6"/>
                  </a:cubicBezTo>
                  <a:cubicBezTo>
                    <a:pt x="1578" y="2"/>
                    <a:pt x="1528" y="1"/>
                    <a:pt x="147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6"/>
            <p:cNvSpPr/>
            <p:nvPr/>
          </p:nvSpPr>
          <p:spPr>
            <a:xfrm>
              <a:off x="4800400" y="3226625"/>
              <a:ext cx="59650" cy="27175"/>
            </a:xfrm>
            <a:custGeom>
              <a:avLst/>
              <a:gdLst/>
              <a:ahLst/>
              <a:cxnLst/>
              <a:rect l="l" t="t" r="r" b="b"/>
              <a:pathLst>
                <a:path w="2386" h="1087" extrusionOk="0">
                  <a:moveTo>
                    <a:pt x="507" y="1"/>
                  </a:moveTo>
                  <a:cubicBezTo>
                    <a:pt x="322" y="97"/>
                    <a:pt x="151" y="220"/>
                    <a:pt x="0" y="364"/>
                  </a:cubicBezTo>
                  <a:cubicBezTo>
                    <a:pt x="309" y="685"/>
                    <a:pt x="704" y="912"/>
                    <a:pt x="1138" y="1018"/>
                  </a:cubicBezTo>
                  <a:cubicBezTo>
                    <a:pt x="1325" y="1064"/>
                    <a:pt x="1517" y="1086"/>
                    <a:pt x="1709" y="1086"/>
                  </a:cubicBezTo>
                  <a:cubicBezTo>
                    <a:pt x="1937" y="1086"/>
                    <a:pt x="2165" y="1054"/>
                    <a:pt x="2386" y="990"/>
                  </a:cubicBezTo>
                  <a:cubicBezTo>
                    <a:pt x="2110" y="948"/>
                    <a:pt x="1833" y="885"/>
                    <a:pt x="1576" y="773"/>
                  </a:cubicBezTo>
                  <a:cubicBezTo>
                    <a:pt x="1173" y="599"/>
                    <a:pt x="832" y="304"/>
                    <a:pt x="50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6"/>
            <p:cNvSpPr/>
            <p:nvPr/>
          </p:nvSpPr>
          <p:spPr>
            <a:xfrm>
              <a:off x="4774150" y="3245500"/>
              <a:ext cx="79425" cy="32975"/>
            </a:xfrm>
            <a:custGeom>
              <a:avLst/>
              <a:gdLst/>
              <a:ahLst/>
              <a:cxnLst/>
              <a:rect l="l" t="t" r="r" b="b"/>
              <a:pathLst>
                <a:path w="3177" h="1319" extrusionOk="0">
                  <a:moveTo>
                    <a:pt x="1543" y="0"/>
                  </a:moveTo>
                  <a:cubicBezTo>
                    <a:pt x="1275" y="0"/>
                    <a:pt x="1000" y="46"/>
                    <a:pt x="748" y="149"/>
                  </a:cubicBezTo>
                  <a:cubicBezTo>
                    <a:pt x="467" y="266"/>
                    <a:pt x="213" y="438"/>
                    <a:pt x="0" y="656"/>
                  </a:cubicBezTo>
                  <a:cubicBezTo>
                    <a:pt x="434" y="1072"/>
                    <a:pt x="1009" y="1308"/>
                    <a:pt x="1609" y="1318"/>
                  </a:cubicBezTo>
                  <a:cubicBezTo>
                    <a:pt x="1620" y="1318"/>
                    <a:pt x="1631" y="1318"/>
                    <a:pt x="1642" y="1318"/>
                  </a:cubicBezTo>
                  <a:cubicBezTo>
                    <a:pt x="1773" y="1318"/>
                    <a:pt x="1903" y="1307"/>
                    <a:pt x="2032" y="1285"/>
                  </a:cubicBezTo>
                  <a:cubicBezTo>
                    <a:pt x="2173" y="1263"/>
                    <a:pt x="2311" y="1229"/>
                    <a:pt x="2445" y="1182"/>
                  </a:cubicBezTo>
                  <a:cubicBezTo>
                    <a:pt x="2718" y="1085"/>
                    <a:pt x="2967" y="932"/>
                    <a:pt x="3176" y="733"/>
                  </a:cubicBezTo>
                  <a:cubicBezTo>
                    <a:pt x="2749" y="271"/>
                    <a:pt x="2185" y="19"/>
                    <a:pt x="1606" y="1"/>
                  </a:cubicBezTo>
                  <a:cubicBezTo>
                    <a:pt x="1585" y="1"/>
                    <a:pt x="1564" y="0"/>
                    <a:pt x="154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6"/>
            <p:cNvSpPr/>
            <p:nvPr/>
          </p:nvSpPr>
          <p:spPr>
            <a:xfrm>
              <a:off x="4774150" y="3252350"/>
              <a:ext cx="60225" cy="26100"/>
            </a:xfrm>
            <a:custGeom>
              <a:avLst/>
              <a:gdLst/>
              <a:ahLst/>
              <a:cxnLst/>
              <a:rect l="l" t="t" r="r" b="b"/>
              <a:pathLst>
                <a:path w="2409" h="1044" extrusionOk="0">
                  <a:moveTo>
                    <a:pt x="494" y="1"/>
                  </a:moveTo>
                  <a:cubicBezTo>
                    <a:pt x="313" y="105"/>
                    <a:pt x="146" y="233"/>
                    <a:pt x="0" y="383"/>
                  </a:cubicBezTo>
                  <a:cubicBezTo>
                    <a:pt x="322" y="692"/>
                    <a:pt x="725" y="903"/>
                    <a:pt x="1163" y="994"/>
                  </a:cubicBezTo>
                  <a:cubicBezTo>
                    <a:pt x="1322" y="1027"/>
                    <a:pt x="1482" y="1044"/>
                    <a:pt x="1641" y="1044"/>
                  </a:cubicBezTo>
                  <a:cubicBezTo>
                    <a:pt x="1901" y="1044"/>
                    <a:pt x="2159" y="1000"/>
                    <a:pt x="2409" y="919"/>
                  </a:cubicBezTo>
                  <a:cubicBezTo>
                    <a:pt x="2131" y="888"/>
                    <a:pt x="1851" y="835"/>
                    <a:pt x="1591" y="735"/>
                  </a:cubicBezTo>
                  <a:cubicBezTo>
                    <a:pt x="1183" y="575"/>
                    <a:pt x="831" y="292"/>
                    <a:pt x="49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6"/>
            <p:cNvSpPr/>
            <p:nvPr/>
          </p:nvSpPr>
          <p:spPr>
            <a:xfrm>
              <a:off x="4748900" y="3271200"/>
              <a:ext cx="79475" cy="32925"/>
            </a:xfrm>
            <a:custGeom>
              <a:avLst/>
              <a:gdLst/>
              <a:ahLst/>
              <a:cxnLst/>
              <a:rect l="l" t="t" r="r" b="b"/>
              <a:pathLst>
                <a:path w="3179" h="1317" extrusionOk="0">
                  <a:moveTo>
                    <a:pt x="1592" y="0"/>
                  </a:moveTo>
                  <a:cubicBezTo>
                    <a:pt x="1588" y="0"/>
                    <a:pt x="1584" y="0"/>
                    <a:pt x="1580" y="0"/>
                  </a:cubicBezTo>
                  <a:cubicBezTo>
                    <a:pt x="1293" y="3"/>
                    <a:pt x="995" y="56"/>
                    <a:pt x="729" y="179"/>
                  </a:cubicBezTo>
                  <a:cubicBezTo>
                    <a:pt x="453" y="306"/>
                    <a:pt x="206" y="487"/>
                    <a:pt x="1" y="713"/>
                  </a:cubicBezTo>
                  <a:cubicBezTo>
                    <a:pt x="438" y="1102"/>
                    <a:pt x="1003" y="1316"/>
                    <a:pt x="1587" y="1316"/>
                  </a:cubicBezTo>
                  <a:cubicBezTo>
                    <a:pt x="1603" y="1316"/>
                    <a:pt x="1618" y="1316"/>
                    <a:pt x="1634" y="1316"/>
                  </a:cubicBezTo>
                  <a:cubicBezTo>
                    <a:pt x="2197" y="1297"/>
                    <a:pt x="2766" y="1100"/>
                    <a:pt x="3178" y="673"/>
                  </a:cubicBezTo>
                  <a:cubicBezTo>
                    <a:pt x="2738" y="230"/>
                    <a:pt x="2170" y="0"/>
                    <a:pt x="159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16"/>
            <p:cNvSpPr/>
            <p:nvPr/>
          </p:nvSpPr>
          <p:spPr>
            <a:xfrm>
              <a:off x="4748925" y="3279050"/>
              <a:ext cx="60675" cy="25050"/>
            </a:xfrm>
            <a:custGeom>
              <a:avLst/>
              <a:gdLst/>
              <a:ahLst/>
              <a:cxnLst/>
              <a:rect l="l" t="t" r="r" b="b"/>
              <a:pathLst>
                <a:path w="2427" h="1002" extrusionOk="0">
                  <a:moveTo>
                    <a:pt x="480" y="1"/>
                  </a:moveTo>
                  <a:cubicBezTo>
                    <a:pt x="302" y="111"/>
                    <a:pt x="141" y="245"/>
                    <a:pt x="1" y="400"/>
                  </a:cubicBezTo>
                  <a:cubicBezTo>
                    <a:pt x="438" y="790"/>
                    <a:pt x="1001" y="1002"/>
                    <a:pt x="1582" y="1002"/>
                  </a:cubicBezTo>
                  <a:cubicBezTo>
                    <a:pt x="1660" y="1002"/>
                    <a:pt x="1738" y="998"/>
                    <a:pt x="1817" y="990"/>
                  </a:cubicBezTo>
                  <a:cubicBezTo>
                    <a:pt x="1920" y="979"/>
                    <a:pt x="2023" y="961"/>
                    <a:pt x="2123" y="937"/>
                  </a:cubicBezTo>
                  <a:cubicBezTo>
                    <a:pt x="2226" y="914"/>
                    <a:pt x="2327" y="884"/>
                    <a:pt x="2426" y="847"/>
                  </a:cubicBezTo>
                  <a:cubicBezTo>
                    <a:pt x="2146" y="825"/>
                    <a:pt x="1868" y="784"/>
                    <a:pt x="1604" y="693"/>
                  </a:cubicBezTo>
                  <a:cubicBezTo>
                    <a:pt x="1190" y="549"/>
                    <a:pt x="828" y="279"/>
                    <a:pt x="48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16"/>
            <p:cNvSpPr/>
            <p:nvPr/>
          </p:nvSpPr>
          <p:spPr>
            <a:xfrm>
              <a:off x="4724700" y="3297725"/>
              <a:ext cx="79400" cy="33000"/>
            </a:xfrm>
            <a:custGeom>
              <a:avLst/>
              <a:gdLst/>
              <a:ahLst/>
              <a:cxnLst/>
              <a:rect l="l" t="t" r="r" b="b"/>
              <a:pathLst>
                <a:path w="3176" h="1320" extrusionOk="0">
                  <a:moveTo>
                    <a:pt x="1642" y="1"/>
                  </a:moveTo>
                  <a:cubicBezTo>
                    <a:pt x="1613" y="1"/>
                    <a:pt x="1583" y="2"/>
                    <a:pt x="1553" y="3"/>
                  </a:cubicBezTo>
                  <a:cubicBezTo>
                    <a:pt x="968" y="20"/>
                    <a:pt x="409" y="293"/>
                    <a:pt x="1" y="772"/>
                  </a:cubicBezTo>
                  <a:cubicBezTo>
                    <a:pt x="429" y="1126"/>
                    <a:pt x="966" y="1319"/>
                    <a:pt x="1519" y="1319"/>
                  </a:cubicBezTo>
                  <a:cubicBezTo>
                    <a:pt x="1565" y="1319"/>
                    <a:pt x="1610" y="1318"/>
                    <a:pt x="1655" y="1315"/>
                  </a:cubicBezTo>
                  <a:cubicBezTo>
                    <a:pt x="2219" y="1277"/>
                    <a:pt x="2777" y="1057"/>
                    <a:pt x="3175" y="618"/>
                  </a:cubicBezTo>
                  <a:cubicBezTo>
                    <a:pt x="2738" y="209"/>
                    <a:pt x="2193" y="1"/>
                    <a:pt x="164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16"/>
            <p:cNvSpPr/>
            <p:nvPr/>
          </p:nvSpPr>
          <p:spPr>
            <a:xfrm>
              <a:off x="4724700" y="3306625"/>
              <a:ext cx="61025" cy="24075"/>
            </a:xfrm>
            <a:custGeom>
              <a:avLst/>
              <a:gdLst/>
              <a:ahLst/>
              <a:cxnLst/>
              <a:rect l="l" t="t" r="r" b="b"/>
              <a:pathLst>
                <a:path w="2441" h="963" extrusionOk="0">
                  <a:moveTo>
                    <a:pt x="466" y="1"/>
                  </a:moveTo>
                  <a:cubicBezTo>
                    <a:pt x="292" y="118"/>
                    <a:pt x="136" y="257"/>
                    <a:pt x="1" y="417"/>
                  </a:cubicBezTo>
                  <a:cubicBezTo>
                    <a:pt x="430" y="772"/>
                    <a:pt x="967" y="963"/>
                    <a:pt x="1518" y="963"/>
                  </a:cubicBezTo>
                  <a:cubicBezTo>
                    <a:pt x="1624" y="963"/>
                    <a:pt x="1731" y="955"/>
                    <a:pt x="1838" y="941"/>
                  </a:cubicBezTo>
                  <a:cubicBezTo>
                    <a:pt x="2045" y="911"/>
                    <a:pt x="2248" y="855"/>
                    <a:pt x="2441" y="776"/>
                  </a:cubicBezTo>
                  <a:cubicBezTo>
                    <a:pt x="2159" y="762"/>
                    <a:pt x="1883" y="735"/>
                    <a:pt x="1615" y="652"/>
                  </a:cubicBezTo>
                  <a:cubicBezTo>
                    <a:pt x="1195" y="524"/>
                    <a:pt x="824" y="267"/>
                    <a:pt x="46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16"/>
            <p:cNvSpPr/>
            <p:nvPr/>
          </p:nvSpPr>
          <p:spPr>
            <a:xfrm>
              <a:off x="4701525" y="3325100"/>
              <a:ext cx="79225" cy="33175"/>
            </a:xfrm>
            <a:custGeom>
              <a:avLst/>
              <a:gdLst/>
              <a:ahLst/>
              <a:cxnLst/>
              <a:rect l="l" t="t" r="r" b="b"/>
              <a:pathLst>
                <a:path w="3169" h="1327" extrusionOk="0">
                  <a:moveTo>
                    <a:pt x="1690" y="0"/>
                  </a:moveTo>
                  <a:cubicBezTo>
                    <a:pt x="1635" y="0"/>
                    <a:pt x="1580" y="3"/>
                    <a:pt x="1524" y="7"/>
                  </a:cubicBezTo>
                  <a:cubicBezTo>
                    <a:pt x="938" y="45"/>
                    <a:pt x="393" y="340"/>
                    <a:pt x="0" y="834"/>
                  </a:cubicBezTo>
                  <a:cubicBezTo>
                    <a:pt x="419" y="1154"/>
                    <a:pt x="931" y="1326"/>
                    <a:pt x="1454" y="1326"/>
                  </a:cubicBezTo>
                  <a:cubicBezTo>
                    <a:pt x="1528" y="1326"/>
                    <a:pt x="1602" y="1323"/>
                    <a:pt x="1676" y="1316"/>
                  </a:cubicBezTo>
                  <a:cubicBezTo>
                    <a:pt x="1816" y="1302"/>
                    <a:pt x="1956" y="1276"/>
                    <a:pt x="2092" y="1237"/>
                  </a:cubicBezTo>
                  <a:cubicBezTo>
                    <a:pt x="2160" y="1217"/>
                    <a:pt x="2226" y="1195"/>
                    <a:pt x="2292" y="1169"/>
                  </a:cubicBezTo>
                  <a:cubicBezTo>
                    <a:pt x="2358" y="1144"/>
                    <a:pt x="2424" y="1116"/>
                    <a:pt x="2488" y="1085"/>
                  </a:cubicBezTo>
                  <a:cubicBezTo>
                    <a:pt x="2749" y="961"/>
                    <a:pt x="2981" y="783"/>
                    <a:pt x="3168" y="563"/>
                  </a:cubicBezTo>
                  <a:cubicBezTo>
                    <a:pt x="2738" y="189"/>
                    <a:pt x="2215" y="0"/>
                    <a:pt x="169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16"/>
            <p:cNvSpPr/>
            <p:nvPr/>
          </p:nvSpPr>
          <p:spPr>
            <a:xfrm>
              <a:off x="4701525" y="3335125"/>
              <a:ext cx="61325" cy="23125"/>
            </a:xfrm>
            <a:custGeom>
              <a:avLst/>
              <a:gdLst/>
              <a:ahLst/>
              <a:cxnLst/>
              <a:rect l="l" t="t" r="r" b="b"/>
              <a:pathLst>
                <a:path w="2453" h="925" extrusionOk="0">
                  <a:moveTo>
                    <a:pt x="451" y="1"/>
                  </a:moveTo>
                  <a:cubicBezTo>
                    <a:pt x="281" y="124"/>
                    <a:pt x="130" y="269"/>
                    <a:pt x="0" y="433"/>
                  </a:cubicBezTo>
                  <a:cubicBezTo>
                    <a:pt x="356" y="706"/>
                    <a:pt x="779" y="872"/>
                    <a:pt x="1225" y="914"/>
                  </a:cubicBezTo>
                  <a:cubicBezTo>
                    <a:pt x="1300" y="921"/>
                    <a:pt x="1375" y="925"/>
                    <a:pt x="1451" y="925"/>
                  </a:cubicBezTo>
                  <a:cubicBezTo>
                    <a:pt x="1796" y="925"/>
                    <a:pt x="2138" y="849"/>
                    <a:pt x="2453" y="701"/>
                  </a:cubicBezTo>
                  <a:cubicBezTo>
                    <a:pt x="2170" y="697"/>
                    <a:pt x="1897" y="683"/>
                    <a:pt x="1624" y="610"/>
                  </a:cubicBezTo>
                  <a:cubicBezTo>
                    <a:pt x="1199" y="496"/>
                    <a:pt x="818" y="254"/>
                    <a:pt x="45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16"/>
            <p:cNvSpPr/>
            <p:nvPr/>
          </p:nvSpPr>
          <p:spPr>
            <a:xfrm>
              <a:off x="4679450" y="3353275"/>
              <a:ext cx="78925" cy="33425"/>
            </a:xfrm>
            <a:custGeom>
              <a:avLst/>
              <a:gdLst/>
              <a:ahLst/>
              <a:cxnLst/>
              <a:rect l="l" t="t" r="r" b="b"/>
              <a:pathLst>
                <a:path w="3157" h="1337" extrusionOk="0">
                  <a:moveTo>
                    <a:pt x="1739" y="0"/>
                  </a:moveTo>
                  <a:cubicBezTo>
                    <a:pt x="1656" y="0"/>
                    <a:pt x="1574" y="5"/>
                    <a:pt x="1492" y="14"/>
                  </a:cubicBezTo>
                  <a:cubicBezTo>
                    <a:pt x="1347" y="31"/>
                    <a:pt x="1204" y="61"/>
                    <a:pt x="1065" y="106"/>
                  </a:cubicBezTo>
                  <a:cubicBezTo>
                    <a:pt x="927" y="153"/>
                    <a:pt x="794" y="214"/>
                    <a:pt x="669" y="289"/>
                  </a:cubicBezTo>
                  <a:cubicBezTo>
                    <a:pt x="407" y="444"/>
                    <a:pt x="180" y="652"/>
                    <a:pt x="0" y="897"/>
                  </a:cubicBezTo>
                  <a:cubicBezTo>
                    <a:pt x="407" y="1185"/>
                    <a:pt x="891" y="1337"/>
                    <a:pt x="1384" y="1337"/>
                  </a:cubicBezTo>
                  <a:cubicBezTo>
                    <a:pt x="1486" y="1337"/>
                    <a:pt x="1590" y="1330"/>
                    <a:pt x="1693" y="1317"/>
                  </a:cubicBezTo>
                  <a:cubicBezTo>
                    <a:pt x="1977" y="1282"/>
                    <a:pt x="2243" y="1188"/>
                    <a:pt x="2495" y="1056"/>
                  </a:cubicBezTo>
                  <a:cubicBezTo>
                    <a:pt x="2752" y="922"/>
                    <a:pt x="2977" y="735"/>
                    <a:pt x="3156" y="509"/>
                  </a:cubicBezTo>
                  <a:cubicBezTo>
                    <a:pt x="2735" y="170"/>
                    <a:pt x="2237" y="0"/>
                    <a:pt x="17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16"/>
            <p:cNvSpPr/>
            <p:nvPr/>
          </p:nvSpPr>
          <p:spPr>
            <a:xfrm>
              <a:off x="4679450" y="3364475"/>
              <a:ext cx="61525" cy="22225"/>
            </a:xfrm>
            <a:custGeom>
              <a:avLst/>
              <a:gdLst/>
              <a:ahLst/>
              <a:cxnLst/>
              <a:rect l="l" t="t" r="r" b="b"/>
              <a:pathLst>
                <a:path w="2461" h="889" extrusionOk="0">
                  <a:moveTo>
                    <a:pt x="436" y="1"/>
                  </a:moveTo>
                  <a:cubicBezTo>
                    <a:pt x="271" y="130"/>
                    <a:pt x="125" y="281"/>
                    <a:pt x="0" y="449"/>
                  </a:cubicBezTo>
                  <a:cubicBezTo>
                    <a:pt x="422" y="748"/>
                    <a:pt x="908" y="888"/>
                    <a:pt x="1382" y="888"/>
                  </a:cubicBezTo>
                  <a:cubicBezTo>
                    <a:pt x="1762" y="888"/>
                    <a:pt x="2135" y="798"/>
                    <a:pt x="2461" y="625"/>
                  </a:cubicBezTo>
                  <a:lnTo>
                    <a:pt x="2461" y="625"/>
                  </a:lnTo>
                  <a:cubicBezTo>
                    <a:pt x="2396" y="627"/>
                    <a:pt x="2332" y="628"/>
                    <a:pt x="2269" y="628"/>
                  </a:cubicBezTo>
                  <a:cubicBezTo>
                    <a:pt x="2054" y="628"/>
                    <a:pt x="1843" y="615"/>
                    <a:pt x="1630" y="566"/>
                  </a:cubicBezTo>
                  <a:cubicBezTo>
                    <a:pt x="1201" y="469"/>
                    <a:pt x="811" y="240"/>
                    <a:pt x="43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16"/>
            <p:cNvSpPr/>
            <p:nvPr/>
          </p:nvSpPr>
          <p:spPr>
            <a:xfrm>
              <a:off x="4915325" y="3076000"/>
              <a:ext cx="103750" cy="65350"/>
            </a:xfrm>
            <a:custGeom>
              <a:avLst/>
              <a:gdLst/>
              <a:ahLst/>
              <a:cxnLst/>
              <a:rect l="l" t="t" r="r" b="b"/>
              <a:pathLst>
                <a:path w="4150" h="2614" extrusionOk="0">
                  <a:moveTo>
                    <a:pt x="4150" y="1"/>
                  </a:moveTo>
                  <a:lnTo>
                    <a:pt x="3336" y="387"/>
                  </a:lnTo>
                  <a:lnTo>
                    <a:pt x="2928" y="580"/>
                  </a:lnTo>
                  <a:cubicBezTo>
                    <a:pt x="2793" y="646"/>
                    <a:pt x="2661" y="718"/>
                    <a:pt x="2527" y="786"/>
                  </a:cubicBezTo>
                  <a:cubicBezTo>
                    <a:pt x="2407" y="767"/>
                    <a:pt x="2287" y="758"/>
                    <a:pt x="2167" y="758"/>
                  </a:cubicBezTo>
                  <a:cubicBezTo>
                    <a:pt x="1709" y="758"/>
                    <a:pt x="1261" y="896"/>
                    <a:pt x="899" y="1162"/>
                  </a:cubicBezTo>
                  <a:cubicBezTo>
                    <a:pt x="668" y="1326"/>
                    <a:pt x="469" y="1531"/>
                    <a:pt x="311" y="1767"/>
                  </a:cubicBezTo>
                  <a:cubicBezTo>
                    <a:pt x="154" y="2015"/>
                    <a:pt x="48" y="2291"/>
                    <a:pt x="1" y="2581"/>
                  </a:cubicBezTo>
                  <a:cubicBezTo>
                    <a:pt x="130" y="2602"/>
                    <a:pt x="262" y="2613"/>
                    <a:pt x="393" y="2613"/>
                  </a:cubicBezTo>
                  <a:cubicBezTo>
                    <a:pt x="549" y="2613"/>
                    <a:pt x="704" y="2598"/>
                    <a:pt x="857" y="2568"/>
                  </a:cubicBezTo>
                  <a:cubicBezTo>
                    <a:pt x="1130" y="2519"/>
                    <a:pt x="1390" y="2421"/>
                    <a:pt x="1628" y="2278"/>
                  </a:cubicBezTo>
                  <a:cubicBezTo>
                    <a:pt x="2088" y="1987"/>
                    <a:pt x="2468" y="1559"/>
                    <a:pt x="2651" y="994"/>
                  </a:cubicBezTo>
                  <a:cubicBezTo>
                    <a:pt x="2775" y="910"/>
                    <a:pt x="2895" y="821"/>
                    <a:pt x="3021" y="738"/>
                  </a:cubicBezTo>
                  <a:lnTo>
                    <a:pt x="3396" y="492"/>
                  </a:lnTo>
                  <a:lnTo>
                    <a:pt x="415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16"/>
            <p:cNvSpPr/>
            <p:nvPr/>
          </p:nvSpPr>
          <p:spPr>
            <a:xfrm>
              <a:off x="4915325" y="3100125"/>
              <a:ext cx="48250" cy="41225"/>
            </a:xfrm>
            <a:custGeom>
              <a:avLst/>
              <a:gdLst/>
              <a:ahLst/>
              <a:cxnLst/>
              <a:rect l="l" t="t" r="r" b="b"/>
              <a:pathLst>
                <a:path w="1930" h="1649" extrusionOk="0">
                  <a:moveTo>
                    <a:pt x="1231" y="0"/>
                  </a:moveTo>
                  <a:lnTo>
                    <a:pt x="1231" y="0"/>
                  </a:lnTo>
                  <a:cubicBezTo>
                    <a:pt x="917" y="154"/>
                    <a:pt x="642" y="374"/>
                    <a:pt x="426" y="647"/>
                  </a:cubicBezTo>
                  <a:cubicBezTo>
                    <a:pt x="314" y="783"/>
                    <a:pt x="224" y="935"/>
                    <a:pt x="154" y="1097"/>
                  </a:cubicBezTo>
                  <a:cubicBezTo>
                    <a:pt x="82" y="1263"/>
                    <a:pt x="31" y="1438"/>
                    <a:pt x="1" y="1616"/>
                  </a:cubicBezTo>
                  <a:cubicBezTo>
                    <a:pt x="130" y="1638"/>
                    <a:pt x="262" y="1649"/>
                    <a:pt x="393" y="1649"/>
                  </a:cubicBezTo>
                  <a:cubicBezTo>
                    <a:pt x="440" y="1649"/>
                    <a:pt x="487" y="1647"/>
                    <a:pt x="534" y="1645"/>
                  </a:cubicBezTo>
                  <a:cubicBezTo>
                    <a:pt x="707" y="1633"/>
                    <a:pt x="877" y="1605"/>
                    <a:pt x="1044" y="1562"/>
                  </a:cubicBezTo>
                  <a:cubicBezTo>
                    <a:pt x="1371" y="1475"/>
                    <a:pt x="1674" y="1314"/>
                    <a:pt x="1929" y="1092"/>
                  </a:cubicBezTo>
                  <a:lnTo>
                    <a:pt x="1929" y="1092"/>
                  </a:lnTo>
                  <a:cubicBezTo>
                    <a:pt x="1628" y="1239"/>
                    <a:pt x="1292" y="1317"/>
                    <a:pt x="939" y="1317"/>
                  </a:cubicBezTo>
                  <a:cubicBezTo>
                    <a:pt x="789" y="1317"/>
                    <a:pt x="635" y="1303"/>
                    <a:pt x="480" y="1273"/>
                  </a:cubicBezTo>
                  <a:cubicBezTo>
                    <a:pt x="578" y="762"/>
                    <a:pt x="855" y="324"/>
                    <a:pt x="123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16"/>
            <p:cNvSpPr/>
            <p:nvPr/>
          </p:nvSpPr>
          <p:spPr>
            <a:xfrm>
              <a:off x="4907600" y="3086700"/>
              <a:ext cx="13500" cy="27450"/>
            </a:xfrm>
            <a:custGeom>
              <a:avLst/>
              <a:gdLst/>
              <a:ahLst/>
              <a:cxnLst/>
              <a:rect l="l" t="t" r="r" b="b"/>
              <a:pathLst>
                <a:path w="540" h="1098" extrusionOk="0">
                  <a:moveTo>
                    <a:pt x="268" y="0"/>
                  </a:moveTo>
                  <a:cubicBezTo>
                    <a:pt x="184" y="0"/>
                    <a:pt x="121" y="98"/>
                    <a:pt x="94" y="166"/>
                  </a:cubicBezTo>
                  <a:cubicBezTo>
                    <a:pt x="1" y="402"/>
                    <a:pt x="2" y="665"/>
                    <a:pt x="97" y="900"/>
                  </a:cubicBezTo>
                  <a:cubicBezTo>
                    <a:pt x="121" y="956"/>
                    <a:pt x="150" y="1011"/>
                    <a:pt x="195" y="1049"/>
                  </a:cubicBezTo>
                  <a:cubicBezTo>
                    <a:pt x="229" y="1079"/>
                    <a:pt x="273" y="1098"/>
                    <a:pt x="317" y="1098"/>
                  </a:cubicBezTo>
                  <a:cubicBezTo>
                    <a:pt x="333" y="1098"/>
                    <a:pt x="348" y="1095"/>
                    <a:pt x="363" y="1090"/>
                  </a:cubicBezTo>
                  <a:cubicBezTo>
                    <a:pt x="455" y="1061"/>
                    <a:pt x="493" y="955"/>
                    <a:pt x="507" y="862"/>
                  </a:cubicBezTo>
                  <a:cubicBezTo>
                    <a:pt x="539" y="647"/>
                    <a:pt x="516" y="428"/>
                    <a:pt x="441" y="224"/>
                  </a:cubicBezTo>
                  <a:cubicBezTo>
                    <a:pt x="416" y="159"/>
                    <a:pt x="380" y="29"/>
                    <a:pt x="301" y="5"/>
                  </a:cubicBezTo>
                  <a:cubicBezTo>
                    <a:pt x="290" y="2"/>
                    <a:pt x="279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16"/>
            <p:cNvSpPr/>
            <p:nvPr/>
          </p:nvSpPr>
          <p:spPr>
            <a:xfrm>
              <a:off x="4952700" y="3103675"/>
              <a:ext cx="22125" cy="21000"/>
            </a:xfrm>
            <a:custGeom>
              <a:avLst/>
              <a:gdLst/>
              <a:ahLst/>
              <a:cxnLst/>
              <a:rect l="l" t="t" r="r" b="b"/>
              <a:pathLst>
                <a:path w="885" h="840" extrusionOk="0">
                  <a:moveTo>
                    <a:pt x="721" y="1"/>
                  </a:moveTo>
                  <a:cubicBezTo>
                    <a:pt x="682" y="1"/>
                    <a:pt x="642" y="9"/>
                    <a:pt x="611" y="19"/>
                  </a:cubicBezTo>
                  <a:cubicBezTo>
                    <a:pt x="376" y="100"/>
                    <a:pt x="168" y="264"/>
                    <a:pt x="55" y="488"/>
                  </a:cubicBezTo>
                  <a:cubicBezTo>
                    <a:pt x="27" y="542"/>
                    <a:pt x="4" y="599"/>
                    <a:pt x="3" y="660"/>
                  </a:cubicBezTo>
                  <a:cubicBezTo>
                    <a:pt x="1" y="720"/>
                    <a:pt x="25" y="784"/>
                    <a:pt x="76" y="816"/>
                  </a:cubicBezTo>
                  <a:cubicBezTo>
                    <a:pt x="101" y="833"/>
                    <a:pt x="130" y="840"/>
                    <a:pt x="159" y="840"/>
                  </a:cubicBezTo>
                  <a:cubicBezTo>
                    <a:pt x="219" y="840"/>
                    <a:pt x="282" y="810"/>
                    <a:pt x="334" y="776"/>
                  </a:cubicBezTo>
                  <a:cubicBezTo>
                    <a:pt x="513" y="659"/>
                    <a:pt x="669" y="508"/>
                    <a:pt x="774" y="321"/>
                  </a:cubicBezTo>
                  <a:cubicBezTo>
                    <a:pt x="810" y="260"/>
                    <a:pt x="885" y="151"/>
                    <a:pt x="856" y="76"/>
                  </a:cubicBezTo>
                  <a:cubicBezTo>
                    <a:pt x="834" y="19"/>
                    <a:pt x="779" y="1"/>
                    <a:pt x="721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16"/>
            <p:cNvSpPr/>
            <p:nvPr/>
          </p:nvSpPr>
          <p:spPr>
            <a:xfrm>
              <a:off x="4876725" y="3108350"/>
              <a:ext cx="13700" cy="27400"/>
            </a:xfrm>
            <a:custGeom>
              <a:avLst/>
              <a:gdLst/>
              <a:ahLst/>
              <a:cxnLst/>
              <a:rect l="l" t="t" r="r" b="b"/>
              <a:pathLst>
                <a:path w="548" h="1096" extrusionOk="0">
                  <a:moveTo>
                    <a:pt x="257" y="1"/>
                  </a:moveTo>
                  <a:cubicBezTo>
                    <a:pt x="170" y="1"/>
                    <a:pt x="109" y="102"/>
                    <a:pt x="85" y="173"/>
                  </a:cubicBezTo>
                  <a:cubicBezTo>
                    <a:pt x="0" y="412"/>
                    <a:pt x="12" y="675"/>
                    <a:pt x="116" y="906"/>
                  </a:cubicBezTo>
                  <a:cubicBezTo>
                    <a:pt x="141" y="961"/>
                    <a:pt x="172" y="1015"/>
                    <a:pt x="219" y="1053"/>
                  </a:cubicBezTo>
                  <a:cubicBezTo>
                    <a:pt x="252" y="1079"/>
                    <a:pt x="294" y="1095"/>
                    <a:pt x="336" y="1095"/>
                  </a:cubicBezTo>
                  <a:cubicBezTo>
                    <a:pt x="354" y="1095"/>
                    <a:pt x="372" y="1092"/>
                    <a:pt x="389" y="1086"/>
                  </a:cubicBezTo>
                  <a:cubicBezTo>
                    <a:pt x="478" y="1053"/>
                    <a:pt x="512" y="946"/>
                    <a:pt x="523" y="853"/>
                  </a:cubicBezTo>
                  <a:cubicBezTo>
                    <a:pt x="548" y="637"/>
                    <a:pt x="517" y="418"/>
                    <a:pt x="434" y="218"/>
                  </a:cubicBezTo>
                  <a:cubicBezTo>
                    <a:pt x="406" y="153"/>
                    <a:pt x="366" y="26"/>
                    <a:pt x="286" y="4"/>
                  </a:cubicBezTo>
                  <a:cubicBezTo>
                    <a:pt x="276" y="2"/>
                    <a:pt x="266" y="1"/>
                    <a:pt x="25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16"/>
            <p:cNvSpPr/>
            <p:nvPr/>
          </p:nvSpPr>
          <p:spPr>
            <a:xfrm>
              <a:off x="4846675" y="3131150"/>
              <a:ext cx="13900" cy="27300"/>
            </a:xfrm>
            <a:custGeom>
              <a:avLst/>
              <a:gdLst/>
              <a:ahLst/>
              <a:cxnLst/>
              <a:rect l="l" t="t" r="r" b="b"/>
              <a:pathLst>
                <a:path w="556" h="1092" extrusionOk="0">
                  <a:moveTo>
                    <a:pt x="245" y="0"/>
                  </a:moveTo>
                  <a:cubicBezTo>
                    <a:pt x="156" y="0"/>
                    <a:pt x="98" y="106"/>
                    <a:pt x="75" y="178"/>
                  </a:cubicBezTo>
                  <a:cubicBezTo>
                    <a:pt x="0" y="421"/>
                    <a:pt x="22" y="683"/>
                    <a:pt x="134" y="910"/>
                  </a:cubicBezTo>
                  <a:cubicBezTo>
                    <a:pt x="162" y="965"/>
                    <a:pt x="195" y="1018"/>
                    <a:pt x="243" y="1053"/>
                  </a:cubicBezTo>
                  <a:cubicBezTo>
                    <a:pt x="275" y="1077"/>
                    <a:pt x="316" y="1092"/>
                    <a:pt x="357" y="1092"/>
                  </a:cubicBezTo>
                  <a:cubicBezTo>
                    <a:pt x="376" y="1092"/>
                    <a:pt x="395" y="1088"/>
                    <a:pt x="413" y="1081"/>
                  </a:cubicBezTo>
                  <a:cubicBezTo>
                    <a:pt x="500" y="1043"/>
                    <a:pt x="532" y="936"/>
                    <a:pt x="539" y="842"/>
                  </a:cubicBezTo>
                  <a:cubicBezTo>
                    <a:pt x="555" y="625"/>
                    <a:pt x="517" y="408"/>
                    <a:pt x="425" y="212"/>
                  </a:cubicBezTo>
                  <a:cubicBezTo>
                    <a:pt x="396" y="147"/>
                    <a:pt x="351" y="21"/>
                    <a:pt x="271" y="3"/>
                  </a:cubicBezTo>
                  <a:cubicBezTo>
                    <a:pt x="262" y="1"/>
                    <a:pt x="253" y="0"/>
                    <a:pt x="24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16"/>
            <p:cNvSpPr/>
            <p:nvPr/>
          </p:nvSpPr>
          <p:spPr>
            <a:xfrm>
              <a:off x="4817475" y="3155000"/>
              <a:ext cx="14050" cy="27225"/>
            </a:xfrm>
            <a:custGeom>
              <a:avLst/>
              <a:gdLst/>
              <a:ahLst/>
              <a:cxnLst/>
              <a:rect l="l" t="t" r="r" b="b"/>
              <a:pathLst>
                <a:path w="562" h="1089" extrusionOk="0">
                  <a:moveTo>
                    <a:pt x="234" y="0"/>
                  </a:moveTo>
                  <a:cubicBezTo>
                    <a:pt x="143" y="0"/>
                    <a:pt x="87" y="111"/>
                    <a:pt x="67" y="185"/>
                  </a:cubicBezTo>
                  <a:cubicBezTo>
                    <a:pt x="1" y="431"/>
                    <a:pt x="32" y="691"/>
                    <a:pt x="153" y="915"/>
                  </a:cubicBezTo>
                  <a:cubicBezTo>
                    <a:pt x="182" y="968"/>
                    <a:pt x="216" y="1020"/>
                    <a:pt x="267" y="1053"/>
                  </a:cubicBezTo>
                  <a:cubicBezTo>
                    <a:pt x="298" y="1075"/>
                    <a:pt x="337" y="1089"/>
                    <a:pt x="375" y="1089"/>
                  </a:cubicBezTo>
                  <a:cubicBezTo>
                    <a:pt x="396" y="1089"/>
                    <a:pt x="418" y="1084"/>
                    <a:pt x="437" y="1074"/>
                  </a:cubicBezTo>
                  <a:cubicBezTo>
                    <a:pt x="523" y="1034"/>
                    <a:pt x="550" y="924"/>
                    <a:pt x="553" y="831"/>
                  </a:cubicBezTo>
                  <a:cubicBezTo>
                    <a:pt x="562" y="614"/>
                    <a:pt x="516" y="398"/>
                    <a:pt x="418" y="205"/>
                  </a:cubicBezTo>
                  <a:cubicBezTo>
                    <a:pt x="386" y="142"/>
                    <a:pt x="337" y="17"/>
                    <a:pt x="256" y="2"/>
                  </a:cubicBezTo>
                  <a:cubicBezTo>
                    <a:pt x="249" y="1"/>
                    <a:pt x="241" y="0"/>
                    <a:pt x="234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16"/>
            <p:cNvSpPr/>
            <p:nvPr/>
          </p:nvSpPr>
          <p:spPr>
            <a:xfrm>
              <a:off x="4789125" y="3179925"/>
              <a:ext cx="14275" cy="27075"/>
            </a:xfrm>
            <a:custGeom>
              <a:avLst/>
              <a:gdLst/>
              <a:ahLst/>
              <a:cxnLst/>
              <a:rect l="l" t="t" r="r" b="b"/>
              <a:pathLst>
                <a:path w="571" h="1083" extrusionOk="0">
                  <a:moveTo>
                    <a:pt x="224" y="1"/>
                  </a:moveTo>
                  <a:cubicBezTo>
                    <a:pt x="131" y="1"/>
                    <a:pt x="78" y="114"/>
                    <a:pt x="60" y="190"/>
                  </a:cubicBezTo>
                  <a:cubicBezTo>
                    <a:pt x="0" y="435"/>
                    <a:pt x="48" y="705"/>
                    <a:pt x="173" y="918"/>
                  </a:cubicBezTo>
                  <a:cubicBezTo>
                    <a:pt x="204" y="969"/>
                    <a:pt x="241" y="1020"/>
                    <a:pt x="291" y="1052"/>
                  </a:cubicBezTo>
                  <a:cubicBezTo>
                    <a:pt x="322" y="1071"/>
                    <a:pt x="359" y="1083"/>
                    <a:pt x="395" y="1083"/>
                  </a:cubicBezTo>
                  <a:cubicBezTo>
                    <a:pt x="419" y="1083"/>
                    <a:pt x="443" y="1078"/>
                    <a:pt x="464" y="1067"/>
                  </a:cubicBezTo>
                  <a:cubicBezTo>
                    <a:pt x="548" y="1023"/>
                    <a:pt x="569" y="911"/>
                    <a:pt x="570" y="818"/>
                  </a:cubicBezTo>
                  <a:cubicBezTo>
                    <a:pt x="570" y="601"/>
                    <a:pt x="517" y="389"/>
                    <a:pt x="412" y="199"/>
                  </a:cubicBezTo>
                  <a:cubicBezTo>
                    <a:pt x="378" y="136"/>
                    <a:pt x="324" y="14"/>
                    <a:pt x="243" y="2"/>
                  </a:cubicBezTo>
                  <a:cubicBezTo>
                    <a:pt x="237" y="1"/>
                    <a:pt x="230" y="1"/>
                    <a:pt x="22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16"/>
            <p:cNvSpPr/>
            <p:nvPr/>
          </p:nvSpPr>
          <p:spPr>
            <a:xfrm>
              <a:off x="4761775" y="3205850"/>
              <a:ext cx="14625" cy="26925"/>
            </a:xfrm>
            <a:custGeom>
              <a:avLst/>
              <a:gdLst/>
              <a:ahLst/>
              <a:cxnLst/>
              <a:rect l="l" t="t" r="r" b="b"/>
              <a:pathLst>
                <a:path w="585" h="1077" extrusionOk="0">
                  <a:moveTo>
                    <a:pt x="213" y="0"/>
                  </a:moveTo>
                  <a:cubicBezTo>
                    <a:pt x="116" y="0"/>
                    <a:pt x="65" y="119"/>
                    <a:pt x="50" y="196"/>
                  </a:cubicBezTo>
                  <a:cubicBezTo>
                    <a:pt x="1" y="444"/>
                    <a:pt x="58" y="711"/>
                    <a:pt x="191" y="920"/>
                  </a:cubicBezTo>
                  <a:cubicBezTo>
                    <a:pt x="223" y="970"/>
                    <a:pt x="262" y="1019"/>
                    <a:pt x="313" y="1049"/>
                  </a:cubicBezTo>
                  <a:cubicBezTo>
                    <a:pt x="343" y="1067"/>
                    <a:pt x="378" y="1077"/>
                    <a:pt x="412" y="1077"/>
                  </a:cubicBezTo>
                  <a:cubicBezTo>
                    <a:pt x="437" y="1077"/>
                    <a:pt x="463" y="1071"/>
                    <a:pt x="486" y="1058"/>
                  </a:cubicBezTo>
                  <a:cubicBezTo>
                    <a:pt x="570" y="1012"/>
                    <a:pt x="585" y="898"/>
                    <a:pt x="582" y="805"/>
                  </a:cubicBezTo>
                  <a:cubicBezTo>
                    <a:pt x="575" y="589"/>
                    <a:pt x="514" y="378"/>
                    <a:pt x="402" y="191"/>
                  </a:cubicBezTo>
                  <a:cubicBezTo>
                    <a:pt x="366" y="131"/>
                    <a:pt x="308" y="11"/>
                    <a:pt x="226" y="1"/>
                  </a:cubicBezTo>
                  <a:cubicBezTo>
                    <a:pt x="221" y="0"/>
                    <a:pt x="217" y="0"/>
                    <a:pt x="2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16"/>
            <p:cNvSpPr/>
            <p:nvPr/>
          </p:nvSpPr>
          <p:spPr>
            <a:xfrm>
              <a:off x="4734375" y="3233900"/>
              <a:ext cx="15000" cy="26775"/>
            </a:xfrm>
            <a:custGeom>
              <a:avLst/>
              <a:gdLst/>
              <a:ahLst/>
              <a:cxnLst/>
              <a:rect l="l" t="t" r="r" b="b"/>
              <a:pathLst>
                <a:path w="600" h="1071" extrusionOk="0">
                  <a:moveTo>
                    <a:pt x="196" y="0"/>
                  </a:moveTo>
                  <a:cubicBezTo>
                    <a:pt x="97" y="0"/>
                    <a:pt x="50" y="122"/>
                    <a:pt x="36" y="201"/>
                  </a:cubicBezTo>
                  <a:cubicBezTo>
                    <a:pt x="1" y="454"/>
                    <a:pt x="61" y="711"/>
                    <a:pt x="206" y="921"/>
                  </a:cubicBezTo>
                  <a:cubicBezTo>
                    <a:pt x="240" y="971"/>
                    <a:pt x="281" y="1018"/>
                    <a:pt x="334" y="1046"/>
                  </a:cubicBezTo>
                  <a:cubicBezTo>
                    <a:pt x="362" y="1061"/>
                    <a:pt x="395" y="1070"/>
                    <a:pt x="428" y="1070"/>
                  </a:cubicBezTo>
                  <a:cubicBezTo>
                    <a:pt x="455" y="1070"/>
                    <a:pt x="483" y="1064"/>
                    <a:pt x="506" y="1049"/>
                  </a:cubicBezTo>
                  <a:cubicBezTo>
                    <a:pt x="588" y="1000"/>
                    <a:pt x="600" y="886"/>
                    <a:pt x="592" y="791"/>
                  </a:cubicBezTo>
                  <a:cubicBezTo>
                    <a:pt x="576" y="575"/>
                    <a:pt x="506" y="365"/>
                    <a:pt x="388" y="184"/>
                  </a:cubicBezTo>
                  <a:cubicBezTo>
                    <a:pt x="350" y="125"/>
                    <a:pt x="288" y="6"/>
                    <a:pt x="205" y="0"/>
                  </a:cubicBezTo>
                  <a:cubicBezTo>
                    <a:pt x="202" y="0"/>
                    <a:pt x="199" y="0"/>
                    <a:pt x="19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16"/>
            <p:cNvSpPr/>
            <p:nvPr/>
          </p:nvSpPr>
          <p:spPr>
            <a:xfrm>
              <a:off x="4708575" y="3262300"/>
              <a:ext cx="15400" cy="26575"/>
            </a:xfrm>
            <a:custGeom>
              <a:avLst/>
              <a:gdLst/>
              <a:ahLst/>
              <a:cxnLst/>
              <a:rect l="l" t="t" r="r" b="b"/>
              <a:pathLst>
                <a:path w="616" h="1063" extrusionOk="0">
                  <a:moveTo>
                    <a:pt x="183" y="1"/>
                  </a:moveTo>
                  <a:cubicBezTo>
                    <a:pt x="81" y="1"/>
                    <a:pt x="35" y="125"/>
                    <a:pt x="27" y="208"/>
                  </a:cubicBezTo>
                  <a:cubicBezTo>
                    <a:pt x="1" y="462"/>
                    <a:pt x="70" y="716"/>
                    <a:pt x="223" y="922"/>
                  </a:cubicBezTo>
                  <a:cubicBezTo>
                    <a:pt x="258" y="970"/>
                    <a:pt x="300" y="1016"/>
                    <a:pt x="355" y="1042"/>
                  </a:cubicBezTo>
                  <a:cubicBezTo>
                    <a:pt x="382" y="1055"/>
                    <a:pt x="412" y="1063"/>
                    <a:pt x="442" y="1063"/>
                  </a:cubicBezTo>
                  <a:cubicBezTo>
                    <a:pt x="473" y="1063"/>
                    <a:pt x="502" y="1055"/>
                    <a:pt x="528" y="1039"/>
                  </a:cubicBezTo>
                  <a:cubicBezTo>
                    <a:pt x="608" y="986"/>
                    <a:pt x="616" y="872"/>
                    <a:pt x="604" y="778"/>
                  </a:cubicBezTo>
                  <a:cubicBezTo>
                    <a:pt x="579" y="562"/>
                    <a:pt x="502" y="355"/>
                    <a:pt x="377" y="177"/>
                  </a:cubicBezTo>
                  <a:cubicBezTo>
                    <a:pt x="336" y="119"/>
                    <a:pt x="270" y="4"/>
                    <a:pt x="187" y="1"/>
                  </a:cubicBezTo>
                  <a:cubicBezTo>
                    <a:pt x="186" y="1"/>
                    <a:pt x="185" y="1"/>
                    <a:pt x="18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16"/>
            <p:cNvSpPr/>
            <p:nvPr/>
          </p:nvSpPr>
          <p:spPr>
            <a:xfrm>
              <a:off x="4682450" y="3293400"/>
              <a:ext cx="15775" cy="26375"/>
            </a:xfrm>
            <a:custGeom>
              <a:avLst/>
              <a:gdLst/>
              <a:ahLst/>
              <a:cxnLst/>
              <a:rect l="l" t="t" r="r" b="b"/>
              <a:pathLst>
                <a:path w="631" h="1055" extrusionOk="0">
                  <a:moveTo>
                    <a:pt x="164" y="1"/>
                  </a:moveTo>
                  <a:cubicBezTo>
                    <a:pt x="57" y="1"/>
                    <a:pt x="22" y="135"/>
                    <a:pt x="16" y="218"/>
                  </a:cubicBezTo>
                  <a:cubicBezTo>
                    <a:pt x="0" y="472"/>
                    <a:pt x="79" y="723"/>
                    <a:pt x="239" y="922"/>
                  </a:cubicBezTo>
                  <a:cubicBezTo>
                    <a:pt x="276" y="969"/>
                    <a:pt x="320" y="1013"/>
                    <a:pt x="375" y="1036"/>
                  </a:cubicBezTo>
                  <a:cubicBezTo>
                    <a:pt x="401" y="1048"/>
                    <a:pt x="429" y="1054"/>
                    <a:pt x="458" y="1054"/>
                  </a:cubicBezTo>
                  <a:cubicBezTo>
                    <a:pt x="490" y="1054"/>
                    <a:pt x="522" y="1046"/>
                    <a:pt x="549" y="1027"/>
                  </a:cubicBezTo>
                  <a:cubicBezTo>
                    <a:pt x="627" y="972"/>
                    <a:pt x="630" y="857"/>
                    <a:pt x="616" y="764"/>
                  </a:cubicBezTo>
                  <a:cubicBezTo>
                    <a:pt x="581" y="548"/>
                    <a:pt x="494" y="344"/>
                    <a:pt x="362" y="170"/>
                  </a:cubicBezTo>
                  <a:cubicBezTo>
                    <a:pt x="319" y="115"/>
                    <a:pt x="247" y="1"/>
                    <a:pt x="16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16"/>
            <p:cNvSpPr/>
            <p:nvPr/>
          </p:nvSpPr>
          <p:spPr>
            <a:xfrm>
              <a:off x="4923575" y="3158100"/>
              <a:ext cx="25125" cy="16250"/>
            </a:xfrm>
            <a:custGeom>
              <a:avLst/>
              <a:gdLst/>
              <a:ahLst/>
              <a:cxnLst/>
              <a:rect l="l" t="t" r="r" b="b"/>
              <a:pathLst>
                <a:path w="1005" h="650" extrusionOk="0">
                  <a:moveTo>
                    <a:pt x="185" y="0"/>
                  </a:moveTo>
                  <a:cubicBezTo>
                    <a:pt x="127" y="0"/>
                    <a:pt x="71" y="16"/>
                    <a:pt x="37" y="61"/>
                  </a:cubicBezTo>
                  <a:cubicBezTo>
                    <a:pt x="1" y="108"/>
                    <a:pt x="0" y="175"/>
                    <a:pt x="23" y="230"/>
                  </a:cubicBezTo>
                  <a:cubicBezTo>
                    <a:pt x="44" y="286"/>
                    <a:pt x="86" y="332"/>
                    <a:pt x="130" y="373"/>
                  </a:cubicBezTo>
                  <a:cubicBezTo>
                    <a:pt x="312" y="541"/>
                    <a:pt x="547" y="638"/>
                    <a:pt x="794" y="649"/>
                  </a:cubicBezTo>
                  <a:cubicBezTo>
                    <a:pt x="799" y="649"/>
                    <a:pt x="803" y="649"/>
                    <a:pt x="808" y="649"/>
                  </a:cubicBezTo>
                  <a:cubicBezTo>
                    <a:pt x="886" y="649"/>
                    <a:pt x="997" y="623"/>
                    <a:pt x="1001" y="527"/>
                  </a:cubicBezTo>
                  <a:cubicBezTo>
                    <a:pt x="1005" y="446"/>
                    <a:pt x="901" y="364"/>
                    <a:pt x="849" y="316"/>
                  </a:cubicBezTo>
                  <a:cubicBezTo>
                    <a:pt x="692" y="170"/>
                    <a:pt x="501" y="66"/>
                    <a:pt x="293" y="15"/>
                  </a:cubicBezTo>
                  <a:cubicBezTo>
                    <a:pt x="259" y="6"/>
                    <a:pt x="221" y="0"/>
                    <a:pt x="18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16"/>
            <p:cNvSpPr/>
            <p:nvPr/>
          </p:nvSpPr>
          <p:spPr>
            <a:xfrm>
              <a:off x="4895050" y="3179225"/>
              <a:ext cx="25400" cy="15700"/>
            </a:xfrm>
            <a:custGeom>
              <a:avLst/>
              <a:gdLst/>
              <a:ahLst/>
              <a:cxnLst/>
              <a:rect l="l" t="t" r="r" b="b"/>
              <a:pathLst>
                <a:path w="1016" h="628" extrusionOk="0">
                  <a:moveTo>
                    <a:pt x="193" y="0"/>
                  </a:moveTo>
                  <a:cubicBezTo>
                    <a:pt x="130" y="0"/>
                    <a:pt x="69" y="17"/>
                    <a:pt x="34" y="66"/>
                  </a:cubicBezTo>
                  <a:cubicBezTo>
                    <a:pt x="0" y="114"/>
                    <a:pt x="1" y="182"/>
                    <a:pt x="26" y="236"/>
                  </a:cubicBezTo>
                  <a:cubicBezTo>
                    <a:pt x="50" y="291"/>
                    <a:pt x="93" y="335"/>
                    <a:pt x="139" y="375"/>
                  </a:cubicBezTo>
                  <a:cubicBezTo>
                    <a:pt x="327" y="535"/>
                    <a:pt x="566" y="625"/>
                    <a:pt x="813" y="627"/>
                  </a:cubicBezTo>
                  <a:cubicBezTo>
                    <a:pt x="891" y="627"/>
                    <a:pt x="1014" y="599"/>
                    <a:pt x="1016" y="497"/>
                  </a:cubicBezTo>
                  <a:cubicBezTo>
                    <a:pt x="1016" y="417"/>
                    <a:pt x="908" y="338"/>
                    <a:pt x="856" y="292"/>
                  </a:cubicBezTo>
                  <a:cubicBezTo>
                    <a:pt x="694" y="152"/>
                    <a:pt x="498" y="55"/>
                    <a:pt x="289" y="11"/>
                  </a:cubicBezTo>
                  <a:cubicBezTo>
                    <a:pt x="259" y="4"/>
                    <a:pt x="226" y="0"/>
                    <a:pt x="19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16"/>
            <p:cNvSpPr/>
            <p:nvPr/>
          </p:nvSpPr>
          <p:spPr>
            <a:xfrm>
              <a:off x="4867275" y="3201300"/>
              <a:ext cx="25875" cy="15175"/>
            </a:xfrm>
            <a:custGeom>
              <a:avLst/>
              <a:gdLst/>
              <a:ahLst/>
              <a:cxnLst/>
              <a:rect l="l" t="t" r="r" b="b"/>
              <a:pathLst>
                <a:path w="1035" h="607" extrusionOk="0">
                  <a:moveTo>
                    <a:pt x="205" y="1"/>
                  </a:moveTo>
                  <a:cubicBezTo>
                    <a:pt x="136" y="1"/>
                    <a:pt x="70" y="18"/>
                    <a:pt x="34" y="74"/>
                  </a:cubicBezTo>
                  <a:cubicBezTo>
                    <a:pt x="1" y="122"/>
                    <a:pt x="5" y="189"/>
                    <a:pt x="31" y="243"/>
                  </a:cubicBezTo>
                  <a:cubicBezTo>
                    <a:pt x="57" y="298"/>
                    <a:pt x="102" y="340"/>
                    <a:pt x="150" y="377"/>
                  </a:cubicBezTo>
                  <a:cubicBezTo>
                    <a:pt x="336" y="526"/>
                    <a:pt x="567" y="606"/>
                    <a:pt x="805" y="606"/>
                  </a:cubicBezTo>
                  <a:cubicBezTo>
                    <a:pt x="814" y="606"/>
                    <a:pt x="823" y="606"/>
                    <a:pt x="832" y="606"/>
                  </a:cubicBezTo>
                  <a:cubicBezTo>
                    <a:pt x="911" y="603"/>
                    <a:pt x="1034" y="570"/>
                    <a:pt x="1030" y="468"/>
                  </a:cubicBezTo>
                  <a:cubicBezTo>
                    <a:pt x="1028" y="388"/>
                    <a:pt x="918" y="314"/>
                    <a:pt x="862" y="270"/>
                  </a:cubicBezTo>
                  <a:cubicBezTo>
                    <a:pt x="696" y="135"/>
                    <a:pt x="497" y="46"/>
                    <a:pt x="286" y="8"/>
                  </a:cubicBezTo>
                  <a:cubicBezTo>
                    <a:pt x="260" y="4"/>
                    <a:pt x="232" y="1"/>
                    <a:pt x="20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16"/>
            <p:cNvSpPr/>
            <p:nvPr/>
          </p:nvSpPr>
          <p:spPr>
            <a:xfrm>
              <a:off x="4840375" y="3224425"/>
              <a:ext cx="26225" cy="14600"/>
            </a:xfrm>
            <a:custGeom>
              <a:avLst/>
              <a:gdLst/>
              <a:ahLst/>
              <a:cxnLst/>
              <a:rect l="l" t="t" r="r" b="b"/>
              <a:pathLst>
                <a:path w="1049" h="584" extrusionOk="0">
                  <a:moveTo>
                    <a:pt x="215" y="0"/>
                  </a:moveTo>
                  <a:cubicBezTo>
                    <a:pt x="141" y="0"/>
                    <a:pt x="67" y="19"/>
                    <a:pt x="30" y="79"/>
                  </a:cubicBezTo>
                  <a:cubicBezTo>
                    <a:pt x="0" y="128"/>
                    <a:pt x="7" y="196"/>
                    <a:pt x="34" y="249"/>
                  </a:cubicBezTo>
                  <a:cubicBezTo>
                    <a:pt x="62" y="302"/>
                    <a:pt x="109" y="343"/>
                    <a:pt x="157" y="378"/>
                  </a:cubicBezTo>
                  <a:cubicBezTo>
                    <a:pt x="338" y="512"/>
                    <a:pt x="556" y="583"/>
                    <a:pt x="781" y="583"/>
                  </a:cubicBezTo>
                  <a:cubicBezTo>
                    <a:pt x="803" y="583"/>
                    <a:pt x="826" y="583"/>
                    <a:pt x="849" y="581"/>
                  </a:cubicBezTo>
                  <a:cubicBezTo>
                    <a:pt x="927" y="576"/>
                    <a:pt x="1049" y="539"/>
                    <a:pt x="1041" y="437"/>
                  </a:cubicBezTo>
                  <a:cubicBezTo>
                    <a:pt x="1036" y="358"/>
                    <a:pt x="923" y="287"/>
                    <a:pt x="867" y="245"/>
                  </a:cubicBezTo>
                  <a:cubicBezTo>
                    <a:pt x="696" y="117"/>
                    <a:pt x="494" y="34"/>
                    <a:pt x="281" y="5"/>
                  </a:cubicBezTo>
                  <a:cubicBezTo>
                    <a:pt x="260" y="2"/>
                    <a:pt x="237" y="0"/>
                    <a:pt x="2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16"/>
            <p:cNvSpPr/>
            <p:nvPr/>
          </p:nvSpPr>
          <p:spPr>
            <a:xfrm>
              <a:off x="4814275" y="3248500"/>
              <a:ext cx="26600" cy="14100"/>
            </a:xfrm>
            <a:custGeom>
              <a:avLst/>
              <a:gdLst/>
              <a:ahLst/>
              <a:cxnLst/>
              <a:rect l="l" t="t" r="r" b="b"/>
              <a:pathLst>
                <a:path w="1064" h="564" extrusionOk="0">
                  <a:moveTo>
                    <a:pt x="225" y="1"/>
                  </a:moveTo>
                  <a:cubicBezTo>
                    <a:pt x="146" y="1"/>
                    <a:pt x="67" y="21"/>
                    <a:pt x="30" y="85"/>
                  </a:cubicBezTo>
                  <a:cubicBezTo>
                    <a:pt x="1" y="137"/>
                    <a:pt x="10" y="203"/>
                    <a:pt x="40" y="256"/>
                  </a:cubicBezTo>
                  <a:cubicBezTo>
                    <a:pt x="70" y="307"/>
                    <a:pt x="118" y="347"/>
                    <a:pt x="167" y="380"/>
                  </a:cubicBezTo>
                  <a:cubicBezTo>
                    <a:pt x="343" y="500"/>
                    <a:pt x="550" y="564"/>
                    <a:pt x="761" y="564"/>
                  </a:cubicBezTo>
                  <a:cubicBezTo>
                    <a:pt x="796" y="564"/>
                    <a:pt x="831" y="562"/>
                    <a:pt x="866" y="558"/>
                  </a:cubicBezTo>
                  <a:cubicBezTo>
                    <a:pt x="944" y="550"/>
                    <a:pt x="1063" y="509"/>
                    <a:pt x="1054" y="408"/>
                  </a:cubicBezTo>
                  <a:cubicBezTo>
                    <a:pt x="1045" y="329"/>
                    <a:pt x="930" y="262"/>
                    <a:pt x="872" y="222"/>
                  </a:cubicBezTo>
                  <a:cubicBezTo>
                    <a:pt x="696" y="100"/>
                    <a:pt x="491" y="24"/>
                    <a:pt x="278" y="4"/>
                  </a:cubicBezTo>
                  <a:cubicBezTo>
                    <a:pt x="261" y="2"/>
                    <a:pt x="243" y="1"/>
                    <a:pt x="22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16"/>
            <p:cNvSpPr/>
            <p:nvPr/>
          </p:nvSpPr>
          <p:spPr>
            <a:xfrm>
              <a:off x="4789125" y="3273450"/>
              <a:ext cx="26900" cy="13650"/>
            </a:xfrm>
            <a:custGeom>
              <a:avLst/>
              <a:gdLst/>
              <a:ahLst/>
              <a:cxnLst/>
              <a:rect l="l" t="t" r="r" b="b"/>
              <a:pathLst>
                <a:path w="1076" h="546" extrusionOk="0">
                  <a:moveTo>
                    <a:pt x="239" y="0"/>
                  </a:moveTo>
                  <a:cubicBezTo>
                    <a:pt x="155" y="0"/>
                    <a:pt x="64" y="21"/>
                    <a:pt x="27" y="93"/>
                  </a:cubicBezTo>
                  <a:cubicBezTo>
                    <a:pt x="0" y="145"/>
                    <a:pt x="11" y="212"/>
                    <a:pt x="43" y="262"/>
                  </a:cubicBezTo>
                  <a:cubicBezTo>
                    <a:pt x="74" y="313"/>
                    <a:pt x="124" y="351"/>
                    <a:pt x="175" y="384"/>
                  </a:cubicBezTo>
                  <a:cubicBezTo>
                    <a:pt x="344" y="490"/>
                    <a:pt x="539" y="546"/>
                    <a:pt x="738" y="546"/>
                  </a:cubicBezTo>
                  <a:cubicBezTo>
                    <a:pt x="785" y="546"/>
                    <a:pt x="833" y="542"/>
                    <a:pt x="880" y="536"/>
                  </a:cubicBezTo>
                  <a:cubicBezTo>
                    <a:pt x="958" y="525"/>
                    <a:pt x="1076" y="480"/>
                    <a:pt x="1062" y="379"/>
                  </a:cubicBezTo>
                  <a:cubicBezTo>
                    <a:pt x="1051" y="300"/>
                    <a:pt x="934" y="238"/>
                    <a:pt x="874" y="200"/>
                  </a:cubicBezTo>
                  <a:cubicBezTo>
                    <a:pt x="694" y="84"/>
                    <a:pt x="486" y="15"/>
                    <a:pt x="272" y="1"/>
                  </a:cubicBezTo>
                  <a:cubicBezTo>
                    <a:pt x="261" y="1"/>
                    <a:pt x="250" y="0"/>
                    <a:pt x="23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16"/>
            <p:cNvSpPr/>
            <p:nvPr/>
          </p:nvSpPr>
          <p:spPr>
            <a:xfrm>
              <a:off x="4763850" y="3300400"/>
              <a:ext cx="27250" cy="13200"/>
            </a:xfrm>
            <a:custGeom>
              <a:avLst/>
              <a:gdLst/>
              <a:ahLst/>
              <a:cxnLst/>
              <a:rect l="l" t="t" r="r" b="b"/>
              <a:pathLst>
                <a:path w="1090" h="528" extrusionOk="0">
                  <a:moveTo>
                    <a:pt x="254" y="1"/>
                  </a:moveTo>
                  <a:cubicBezTo>
                    <a:pt x="165" y="1"/>
                    <a:pt x="64" y="22"/>
                    <a:pt x="26" y="101"/>
                  </a:cubicBezTo>
                  <a:cubicBezTo>
                    <a:pt x="0" y="154"/>
                    <a:pt x="14" y="220"/>
                    <a:pt x="49" y="269"/>
                  </a:cubicBezTo>
                  <a:cubicBezTo>
                    <a:pt x="82" y="319"/>
                    <a:pt x="132" y="355"/>
                    <a:pt x="185" y="385"/>
                  </a:cubicBezTo>
                  <a:cubicBezTo>
                    <a:pt x="347" y="478"/>
                    <a:pt x="530" y="527"/>
                    <a:pt x="716" y="527"/>
                  </a:cubicBezTo>
                  <a:cubicBezTo>
                    <a:pt x="776" y="527"/>
                    <a:pt x="836" y="522"/>
                    <a:pt x="895" y="512"/>
                  </a:cubicBezTo>
                  <a:cubicBezTo>
                    <a:pt x="973" y="498"/>
                    <a:pt x="1090" y="448"/>
                    <a:pt x="1072" y="349"/>
                  </a:cubicBezTo>
                  <a:cubicBezTo>
                    <a:pt x="1059" y="270"/>
                    <a:pt x="938" y="212"/>
                    <a:pt x="878" y="176"/>
                  </a:cubicBezTo>
                  <a:cubicBezTo>
                    <a:pt x="693" y="67"/>
                    <a:pt x="482" y="6"/>
                    <a:pt x="268" y="1"/>
                  </a:cubicBezTo>
                  <a:cubicBezTo>
                    <a:pt x="263" y="1"/>
                    <a:pt x="259" y="1"/>
                    <a:pt x="25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16"/>
            <p:cNvSpPr/>
            <p:nvPr/>
          </p:nvSpPr>
          <p:spPr>
            <a:xfrm>
              <a:off x="4740175" y="3327650"/>
              <a:ext cx="27525" cy="12750"/>
            </a:xfrm>
            <a:custGeom>
              <a:avLst/>
              <a:gdLst/>
              <a:ahLst/>
              <a:cxnLst/>
              <a:rect l="l" t="t" r="r" b="b"/>
              <a:pathLst>
                <a:path w="1101" h="510" extrusionOk="0">
                  <a:moveTo>
                    <a:pt x="275" y="0"/>
                  </a:moveTo>
                  <a:cubicBezTo>
                    <a:pt x="271" y="0"/>
                    <a:pt x="267" y="0"/>
                    <a:pt x="263" y="0"/>
                  </a:cubicBezTo>
                  <a:cubicBezTo>
                    <a:pt x="169" y="1"/>
                    <a:pt x="61" y="25"/>
                    <a:pt x="24" y="109"/>
                  </a:cubicBezTo>
                  <a:cubicBezTo>
                    <a:pt x="1" y="162"/>
                    <a:pt x="17" y="228"/>
                    <a:pt x="52" y="276"/>
                  </a:cubicBezTo>
                  <a:cubicBezTo>
                    <a:pt x="88" y="324"/>
                    <a:pt x="140" y="359"/>
                    <a:pt x="193" y="387"/>
                  </a:cubicBezTo>
                  <a:cubicBezTo>
                    <a:pt x="348" y="468"/>
                    <a:pt x="519" y="510"/>
                    <a:pt x="691" y="510"/>
                  </a:cubicBezTo>
                  <a:cubicBezTo>
                    <a:pt x="764" y="510"/>
                    <a:pt x="837" y="502"/>
                    <a:pt x="909" y="487"/>
                  </a:cubicBezTo>
                  <a:cubicBezTo>
                    <a:pt x="986" y="470"/>
                    <a:pt x="1101" y="418"/>
                    <a:pt x="1079" y="318"/>
                  </a:cubicBezTo>
                  <a:cubicBezTo>
                    <a:pt x="1062" y="240"/>
                    <a:pt x="941" y="186"/>
                    <a:pt x="878" y="154"/>
                  </a:cubicBezTo>
                  <a:cubicBezTo>
                    <a:pt x="692" y="53"/>
                    <a:pt x="486" y="0"/>
                    <a:pt x="27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16"/>
            <p:cNvSpPr/>
            <p:nvPr/>
          </p:nvSpPr>
          <p:spPr>
            <a:xfrm>
              <a:off x="4716225" y="3357375"/>
              <a:ext cx="27775" cy="12375"/>
            </a:xfrm>
            <a:custGeom>
              <a:avLst/>
              <a:gdLst/>
              <a:ahLst/>
              <a:cxnLst/>
              <a:rect l="l" t="t" r="r" b="b"/>
              <a:pathLst>
                <a:path w="1111" h="495" extrusionOk="0">
                  <a:moveTo>
                    <a:pt x="314" y="0"/>
                  </a:moveTo>
                  <a:cubicBezTo>
                    <a:pt x="295" y="0"/>
                    <a:pt x="275" y="1"/>
                    <a:pt x="256" y="1"/>
                  </a:cubicBezTo>
                  <a:cubicBezTo>
                    <a:pt x="164" y="7"/>
                    <a:pt x="55" y="34"/>
                    <a:pt x="22" y="118"/>
                  </a:cubicBezTo>
                  <a:cubicBezTo>
                    <a:pt x="0" y="173"/>
                    <a:pt x="19" y="238"/>
                    <a:pt x="56" y="285"/>
                  </a:cubicBezTo>
                  <a:cubicBezTo>
                    <a:pt x="94" y="332"/>
                    <a:pt x="146" y="363"/>
                    <a:pt x="201" y="390"/>
                  </a:cubicBezTo>
                  <a:cubicBezTo>
                    <a:pt x="346" y="459"/>
                    <a:pt x="504" y="495"/>
                    <a:pt x="663" y="495"/>
                  </a:cubicBezTo>
                  <a:cubicBezTo>
                    <a:pt x="749" y="495"/>
                    <a:pt x="836" y="484"/>
                    <a:pt x="921" y="463"/>
                  </a:cubicBezTo>
                  <a:cubicBezTo>
                    <a:pt x="997" y="444"/>
                    <a:pt x="1110" y="387"/>
                    <a:pt x="1085" y="288"/>
                  </a:cubicBezTo>
                  <a:cubicBezTo>
                    <a:pt x="1066" y="211"/>
                    <a:pt x="942" y="162"/>
                    <a:pt x="878" y="131"/>
                  </a:cubicBezTo>
                  <a:cubicBezTo>
                    <a:pt x="703" y="44"/>
                    <a:pt x="509" y="0"/>
                    <a:pt x="314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4" name="Google Shape;3104;p16"/>
          <p:cNvGrpSpPr/>
          <p:nvPr/>
        </p:nvGrpSpPr>
        <p:grpSpPr>
          <a:xfrm rot="5400000">
            <a:off x="469623" y="1824912"/>
            <a:ext cx="417357" cy="134990"/>
            <a:chOff x="5069675" y="3636125"/>
            <a:chExt cx="181950" cy="58850"/>
          </a:xfrm>
        </p:grpSpPr>
        <p:sp>
          <p:nvSpPr>
            <p:cNvPr id="3105" name="Google Shape;3105;p16"/>
            <p:cNvSpPr/>
            <p:nvPr/>
          </p:nvSpPr>
          <p:spPr>
            <a:xfrm>
              <a:off x="5069675" y="3636125"/>
              <a:ext cx="95200" cy="55600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16"/>
            <p:cNvSpPr/>
            <p:nvPr/>
          </p:nvSpPr>
          <p:spPr>
            <a:xfrm>
              <a:off x="5071050" y="3647300"/>
              <a:ext cx="93825" cy="4445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16"/>
            <p:cNvSpPr/>
            <p:nvPr/>
          </p:nvSpPr>
          <p:spPr>
            <a:xfrm>
              <a:off x="5089350" y="3641900"/>
              <a:ext cx="38225" cy="16650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16"/>
            <p:cNvSpPr/>
            <p:nvPr/>
          </p:nvSpPr>
          <p:spPr>
            <a:xfrm>
              <a:off x="5212650" y="3649875"/>
              <a:ext cx="38975" cy="45100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16"/>
            <p:cNvSpPr/>
            <p:nvPr/>
          </p:nvSpPr>
          <p:spPr>
            <a:xfrm>
              <a:off x="5212650" y="3651625"/>
              <a:ext cx="38725" cy="43350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16"/>
            <p:cNvSpPr/>
            <p:nvPr/>
          </p:nvSpPr>
          <p:spPr>
            <a:xfrm>
              <a:off x="5223225" y="3655300"/>
              <a:ext cx="17425" cy="15675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1" name="Google Shape;3111;p16"/>
          <p:cNvGrpSpPr/>
          <p:nvPr/>
        </p:nvGrpSpPr>
        <p:grpSpPr>
          <a:xfrm rot="5400000">
            <a:off x="8192168" y="4012712"/>
            <a:ext cx="241996" cy="135047"/>
            <a:chOff x="6005800" y="3652825"/>
            <a:chExt cx="105500" cy="58875"/>
          </a:xfrm>
        </p:grpSpPr>
        <p:sp>
          <p:nvSpPr>
            <p:cNvPr id="3112" name="Google Shape;3112;p16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16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16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5" name="Google Shape;3115;p16"/>
          <p:cNvGrpSpPr/>
          <p:nvPr/>
        </p:nvGrpSpPr>
        <p:grpSpPr>
          <a:xfrm rot="5400000">
            <a:off x="8379065" y="791759"/>
            <a:ext cx="218484" cy="485311"/>
            <a:chOff x="4627175" y="4787450"/>
            <a:chExt cx="95250" cy="211575"/>
          </a:xfrm>
        </p:grpSpPr>
        <p:sp>
          <p:nvSpPr>
            <p:cNvPr id="3116" name="Google Shape;3116;p16"/>
            <p:cNvSpPr/>
            <p:nvPr/>
          </p:nvSpPr>
          <p:spPr>
            <a:xfrm>
              <a:off x="4630575" y="4787450"/>
              <a:ext cx="91825" cy="52175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16"/>
            <p:cNvSpPr/>
            <p:nvPr/>
          </p:nvSpPr>
          <p:spPr>
            <a:xfrm>
              <a:off x="4633325" y="4789775"/>
              <a:ext cx="89100" cy="49850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16"/>
            <p:cNvSpPr/>
            <p:nvPr/>
          </p:nvSpPr>
          <p:spPr>
            <a:xfrm>
              <a:off x="4644100" y="4797850"/>
              <a:ext cx="33600" cy="22025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16"/>
            <p:cNvSpPr/>
            <p:nvPr/>
          </p:nvSpPr>
          <p:spPr>
            <a:xfrm>
              <a:off x="4627175" y="4957100"/>
              <a:ext cx="67950" cy="41925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16"/>
            <p:cNvSpPr/>
            <p:nvPr/>
          </p:nvSpPr>
          <p:spPr>
            <a:xfrm>
              <a:off x="4628125" y="4964050"/>
              <a:ext cx="66975" cy="34925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16"/>
            <p:cNvSpPr/>
            <p:nvPr/>
          </p:nvSpPr>
          <p:spPr>
            <a:xfrm>
              <a:off x="4641625" y="4961225"/>
              <a:ext cx="27425" cy="12900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2" name="Google Shape;3122;p16"/>
          <p:cNvGrpSpPr/>
          <p:nvPr/>
        </p:nvGrpSpPr>
        <p:grpSpPr>
          <a:xfrm rot="5400000">
            <a:off x="8427066" y="2680030"/>
            <a:ext cx="170659" cy="107694"/>
            <a:chOff x="5076800" y="5429450"/>
            <a:chExt cx="74400" cy="46950"/>
          </a:xfrm>
        </p:grpSpPr>
        <p:sp>
          <p:nvSpPr>
            <p:cNvPr id="3123" name="Google Shape;3123;p16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16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16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6" name="Google Shape;3126;p16"/>
          <p:cNvGrpSpPr/>
          <p:nvPr/>
        </p:nvGrpSpPr>
        <p:grpSpPr>
          <a:xfrm rot="5400000">
            <a:off x="474859" y="4121296"/>
            <a:ext cx="162344" cy="109529"/>
            <a:chOff x="6155225" y="5346050"/>
            <a:chExt cx="70775" cy="47750"/>
          </a:xfrm>
        </p:grpSpPr>
        <p:sp>
          <p:nvSpPr>
            <p:cNvPr id="3127" name="Google Shape;3127;p16"/>
            <p:cNvSpPr/>
            <p:nvPr/>
          </p:nvSpPr>
          <p:spPr>
            <a:xfrm>
              <a:off x="6155225" y="5346050"/>
              <a:ext cx="70775" cy="47750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16"/>
            <p:cNvSpPr/>
            <p:nvPr/>
          </p:nvSpPr>
          <p:spPr>
            <a:xfrm>
              <a:off x="6158050" y="5346325"/>
              <a:ext cx="67950" cy="47475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16"/>
            <p:cNvSpPr/>
            <p:nvPr/>
          </p:nvSpPr>
          <p:spPr>
            <a:xfrm>
              <a:off x="6164950" y="5357600"/>
              <a:ext cx="24975" cy="21125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30" name="Google Shape;3130;p16"/>
          <p:cNvGrpSpPr/>
          <p:nvPr/>
        </p:nvGrpSpPr>
        <p:grpSpPr>
          <a:xfrm rot="5400000">
            <a:off x="1698372" y="4542380"/>
            <a:ext cx="164810" cy="220492"/>
            <a:chOff x="6362450" y="4787925"/>
            <a:chExt cx="71850" cy="96125"/>
          </a:xfrm>
        </p:grpSpPr>
        <p:sp>
          <p:nvSpPr>
            <p:cNvPr id="3131" name="Google Shape;3131;p16"/>
            <p:cNvSpPr/>
            <p:nvPr/>
          </p:nvSpPr>
          <p:spPr>
            <a:xfrm>
              <a:off x="6362450" y="4847500"/>
              <a:ext cx="71425" cy="36550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16"/>
            <p:cNvSpPr/>
            <p:nvPr/>
          </p:nvSpPr>
          <p:spPr>
            <a:xfrm>
              <a:off x="6363950" y="4852150"/>
              <a:ext cx="69925" cy="31900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16"/>
            <p:cNvSpPr/>
            <p:nvPr/>
          </p:nvSpPr>
          <p:spPr>
            <a:xfrm>
              <a:off x="6373675" y="4853625"/>
              <a:ext cx="26900" cy="13875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16"/>
            <p:cNvSpPr/>
            <p:nvPr/>
          </p:nvSpPr>
          <p:spPr>
            <a:xfrm>
              <a:off x="6383100" y="4787925"/>
              <a:ext cx="51200" cy="35675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16"/>
            <p:cNvSpPr/>
            <p:nvPr/>
          </p:nvSpPr>
          <p:spPr>
            <a:xfrm>
              <a:off x="6385175" y="4788025"/>
              <a:ext cx="49100" cy="35575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16"/>
            <p:cNvSpPr/>
            <p:nvPr/>
          </p:nvSpPr>
          <p:spPr>
            <a:xfrm>
              <a:off x="6390000" y="4796775"/>
              <a:ext cx="18000" cy="15850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37" name="Google Shape;3137;p16"/>
          <p:cNvGrpSpPr/>
          <p:nvPr/>
        </p:nvGrpSpPr>
        <p:grpSpPr>
          <a:xfrm rot="5400000">
            <a:off x="4845024" y="4929429"/>
            <a:ext cx="132410" cy="89802"/>
            <a:chOff x="6387225" y="4434175"/>
            <a:chExt cx="57725" cy="39150"/>
          </a:xfrm>
        </p:grpSpPr>
        <p:sp>
          <p:nvSpPr>
            <p:cNvPr id="3138" name="Google Shape;3138;p16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6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6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1" name="Google Shape;3141;p16"/>
          <p:cNvGrpSpPr/>
          <p:nvPr/>
        </p:nvGrpSpPr>
        <p:grpSpPr>
          <a:xfrm rot="5400000">
            <a:off x="6566593" y="4563575"/>
            <a:ext cx="149441" cy="89860"/>
            <a:chOff x="5932525" y="4185150"/>
            <a:chExt cx="65150" cy="39175"/>
          </a:xfrm>
        </p:grpSpPr>
        <p:sp>
          <p:nvSpPr>
            <p:cNvPr id="3142" name="Google Shape;3142;p16"/>
            <p:cNvSpPr/>
            <p:nvPr/>
          </p:nvSpPr>
          <p:spPr>
            <a:xfrm>
              <a:off x="5932525" y="4185150"/>
              <a:ext cx="65150" cy="39175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6"/>
            <p:cNvSpPr/>
            <p:nvPr/>
          </p:nvSpPr>
          <p:spPr>
            <a:xfrm>
              <a:off x="5934700" y="4186150"/>
              <a:ext cx="62975" cy="38175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6"/>
            <p:cNvSpPr/>
            <p:nvPr/>
          </p:nvSpPr>
          <p:spPr>
            <a:xfrm>
              <a:off x="5941875" y="4193525"/>
              <a:ext cx="23550" cy="16950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3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9" name="Google Shape;3979;p20"/>
          <p:cNvSpPr/>
          <p:nvPr/>
        </p:nvSpPr>
        <p:spPr>
          <a:xfrm rot="10800000" flipH="1">
            <a:off x="-4" y="-1"/>
            <a:ext cx="3680830" cy="580056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0" name="Google Shape;3980;p20"/>
          <p:cNvSpPr/>
          <p:nvPr/>
        </p:nvSpPr>
        <p:spPr>
          <a:xfrm rot="10800000" flipH="1">
            <a:off x="7488383" y="3703635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1" name="Google Shape;3981;p20"/>
          <p:cNvSpPr/>
          <p:nvPr/>
        </p:nvSpPr>
        <p:spPr>
          <a:xfrm rot="10800000" flipH="1">
            <a:off x="-6" y="3598924"/>
            <a:ext cx="1750678" cy="1544576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82" name="Google Shape;3982;p20"/>
          <p:cNvGrpSpPr/>
          <p:nvPr/>
        </p:nvGrpSpPr>
        <p:grpSpPr>
          <a:xfrm rot="10800000">
            <a:off x="7847190" y="256221"/>
            <a:ext cx="1039982" cy="1934429"/>
            <a:chOff x="5828625" y="2630875"/>
            <a:chExt cx="412675" cy="767600"/>
          </a:xfrm>
        </p:grpSpPr>
        <p:sp>
          <p:nvSpPr>
            <p:cNvPr id="3983" name="Google Shape;3983;p20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4" name="Google Shape;3984;p20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5" name="Google Shape;3985;p20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6" name="Google Shape;3986;p20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7" name="Google Shape;3987;p20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8" name="Google Shape;3988;p20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9" name="Google Shape;3989;p20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0" name="Google Shape;3990;p20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1" name="Google Shape;3991;p20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2" name="Google Shape;3992;p20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3" name="Google Shape;3993;p20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4" name="Google Shape;3994;p20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5" name="Google Shape;3995;p20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6" name="Google Shape;3996;p20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7" name="Google Shape;3997;p20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8" name="Google Shape;3998;p20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9" name="Google Shape;3999;p20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0" name="Google Shape;4000;p20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1" name="Google Shape;4001;p20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2" name="Google Shape;4002;p20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3" name="Google Shape;4003;p20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4" name="Google Shape;4004;p20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5" name="Google Shape;4005;p20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6" name="Google Shape;4006;p20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7" name="Google Shape;4007;p20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8" name="Google Shape;4008;p20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9" name="Google Shape;4009;p20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0" name="Google Shape;4010;p20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1" name="Google Shape;4011;p20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2" name="Google Shape;4012;p20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3" name="Google Shape;4013;p20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4" name="Google Shape;4014;p20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5" name="Google Shape;4015;p20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6" name="Google Shape;4016;p20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7" name="Google Shape;4017;p20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8" name="Google Shape;4018;p20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9" name="Google Shape;4019;p20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0" name="Google Shape;4020;p20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1" name="Google Shape;4021;p20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2" name="Google Shape;4022;p20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3" name="Google Shape;4023;p20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4" name="Google Shape;4024;p20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5" name="Google Shape;4025;p20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6" name="Google Shape;4026;p20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7" name="Google Shape;4027;p20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8" name="Google Shape;4028;p20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9" name="Google Shape;4029;p20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0" name="Google Shape;4030;p20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1" name="Google Shape;4031;p20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2" name="Google Shape;4032;p20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3" name="Google Shape;4033;p20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4" name="Google Shape;4034;p20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5" name="Google Shape;4035;p20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6" name="Google Shape;4036;p20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7" name="Google Shape;4037;p20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8" name="Google Shape;4038;p20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9" name="Google Shape;4039;p20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0" name="Google Shape;4040;p20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1" name="Google Shape;4041;p20"/>
          <p:cNvGrpSpPr/>
          <p:nvPr/>
        </p:nvGrpSpPr>
        <p:grpSpPr>
          <a:xfrm rot="899984" flipH="1">
            <a:off x="4510784" y="4310674"/>
            <a:ext cx="822686" cy="1175630"/>
            <a:chOff x="5119850" y="2425275"/>
            <a:chExt cx="411525" cy="588075"/>
          </a:xfrm>
        </p:grpSpPr>
        <p:sp>
          <p:nvSpPr>
            <p:cNvPr id="4042" name="Google Shape;4042;p20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3" name="Google Shape;4043;p20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4" name="Google Shape;4044;p20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5" name="Google Shape;4045;p20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6" name="Google Shape;4046;p20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7" name="Google Shape;4047;p20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8" name="Google Shape;4048;p20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9" name="Google Shape;4049;p20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0" name="Google Shape;4050;p20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1" name="Google Shape;4051;p20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2" name="Google Shape;4052;p20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3" name="Google Shape;4053;p20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4" name="Google Shape;4054;p20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5" name="Google Shape;4055;p20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6" name="Google Shape;4056;p20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7" name="Google Shape;4057;p20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8" name="Google Shape;4058;p20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9" name="Google Shape;4059;p20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0" name="Google Shape;4060;p20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1" name="Google Shape;4061;p20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2" name="Google Shape;4062;p20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3" name="Google Shape;4063;p20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4" name="Google Shape;4064;p20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5" name="Google Shape;4065;p20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6" name="Google Shape;4066;p20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7" name="Google Shape;4067;p20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8" name="Google Shape;4068;p20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9" name="Google Shape;4069;p20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0" name="Google Shape;4070;p20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1" name="Google Shape;4071;p20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2" name="Google Shape;4072;p20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3" name="Google Shape;4073;p20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4" name="Google Shape;4074;p20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5" name="Google Shape;4075;p20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6" name="Google Shape;4076;p20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7" name="Google Shape;4077;p20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8" name="Google Shape;4078;p20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9" name="Google Shape;4079;p20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0" name="Google Shape;4080;p20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1" name="Google Shape;4081;p20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2" name="Google Shape;4082;p20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3" name="Google Shape;4083;p20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4" name="Google Shape;4084;p20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5" name="Google Shape;4085;p20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6" name="Google Shape;4086;p20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7" name="Google Shape;4087;p20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8" name="Google Shape;4088;p20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9" name="Google Shape;4089;p20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0" name="Google Shape;4090;p20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1" name="Google Shape;4091;p20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2" name="Google Shape;4092;p20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3" name="Google Shape;4093;p20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4" name="Google Shape;4094;p20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5" name="Google Shape;4095;p20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6" name="Google Shape;4096;p20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7" name="Google Shape;4097;p20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8" name="Google Shape;4098;p20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9" name="Google Shape;4099;p20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00" name="Google Shape;4100;p20"/>
          <p:cNvSpPr txBox="1">
            <a:spLocks noGrp="1"/>
          </p:cNvSpPr>
          <p:nvPr>
            <p:ph type="subTitle" idx="1"/>
          </p:nvPr>
        </p:nvSpPr>
        <p:spPr>
          <a:xfrm>
            <a:off x="1195875" y="1756525"/>
            <a:ext cx="2867100" cy="51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01" name="Google Shape;4101;p20"/>
          <p:cNvSpPr txBox="1">
            <a:spLocks noGrp="1"/>
          </p:cNvSpPr>
          <p:nvPr>
            <p:ph type="subTitle" idx="2"/>
          </p:nvPr>
        </p:nvSpPr>
        <p:spPr>
          <a:xfrm>
            <a:off x="1195875" y="2269375"/>
            <a:ext cx="2867100" cy="738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2" name="Google Shape;4102;p20"/>
          <p:cNvSpPr txBox="1">
            <a:spLocks noGrp="1"/>
          </p:cNvSpPr>
          <p:nvPr>
            <p:ph type="subTitle" idx="3"/>
          </p:nvPr>
        </p:nvSpPr>
        <p:spPr>
          <a:xfrm>
            <a:off x="5081052" y="2269375"/>
            <a:ext cx="2867100" cy="738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3" name="Google Shape;4103;p20"/>
          <p:cNvSpPr txBox="1">
            <a:spLocks noGrp="1"/>
          </p:cNvSpPr>
          <p:nvPr>
            <p:ph type="subTitle" idx="4"/>
          </p:nvPr>
        </p:nvSpPr>
        <p:spPr>
          <a:xfrm>
            <a:off x="1195875" y="3659300"/>
            <a:ext cx="2867100" cy="738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4" name="Google Shape;4104;p20"/>
          <p:cNvSpPr txBox="1">
            <a:spLocks noGrp="1"/>
          </p:cNvSpPr>
          <p:nvPr>
            <p:ph type="subTitle" idx="5"/>
          </p:nvPr>
        </p:nvSpPr>
        <p:spPr>
          <a:xfrm>
            <a:off x="5081052" y="3659300"/>
            <a:ext cx="2867100" cy="738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5" name="Google Shape;4105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106" name="Google Shape;4106;p20"/>
          <p:cNvSpPr txBox="1">
            <a:spLocks noGrp="1"/>
          </p:cNvSpPr>
          <p:nvPr>
            <p:ph type="subTitle" idx="6"/>
          </p:nvPr>
        </p:nvSpPr>
        <p:spPr>
          <a:xfrm>
            <a:off x="1195875" y="3146300"/>
            <a:ext cx="2867100" cy="51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07" name="Google Shape;4107;p20"/>
          <p:cNvSpPr txBox="1">
            <a:spLocks noGrp="1"/>
          </p:cNvSpPr>
          <p:nvPr>
            <p:ph type="subTitle" idx="7"/>
          </p:nvPr>
        </p:nvSpPr>
        <p:spPr>
          <a:xfrm>
            <a:off x="5081050" y="1756525"/>
            <a:ext cx="2867100" cy="51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08" name="Google Shape;4108;p20"/>
          <p:cNvSpPr txBox="1">
            <a:spLocks noGrp="1"/>
          </p:cNvSpPr>
          <p:nvPr>
            <p:ph type="subTitle" idx="8"/>
          </p:nvPr>
        </p:nvSpPr>
        <p:spPr>
          <a:xfrm>
            <a:off x="5081050" y="3146300"/>
            <a:ext cx="2867100" cy="51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4109" name="Google Shape;4109;p20"/>
          <p:cNvGrpSpPr/>
          <p:nvPr/>
        </p:nvGrpSpPr>
        <p:grpSpPr>
          <a:xfrm rot="5400000">
            <a:off x="360089" y="1307729"/>
            <a:ext cx="169714" cy="107098"/>
            <a:chOff x="5076800" y="5429450"/>
            <a:chExt cx="74400" cy="46950"/>
          </a:xfrm>
        </p:grpSpPr>
        <p:sp>
          <p:nvSpPr>
            <p:cNvPr id="4110" name="Google Shape;4110;p20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20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20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13" name="Google Shape;4113;p20"/>
          <p:cNvGrpSpPr/>
          <p:nvPr/>
        </p:nvGrpSpPr>
        <p:grpSpPr>
          <a:xfrm rot="5400000">
            <a:off x="553555" y="3762677"/>
            <a:ext cx="161445" cy="108923"/>
            <a:chOff x="6155225" y="5346050"/>
            <a:chExt cx="70775" cy="47750"/>
          </a:xfrm>
        </p:grpSpPr>
        <p:sp>
          <p:nvSpPr>
            <p:cNvPr id="4114" name="Google Shape;4114;p20"/>
            <p:cNvSpPr/>
            <p:nvPr/>
          </p:nvSpPr>
          <p:spPr>
            <a:xfrm>
              <a:off x="6155225" y="5346050"/>
              <a:ext cx="70775" cy="47750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20"/>
            <p:cNvSpPr/>
            <p:nvPr/>
          </p:nvSpPr>
          <p:spPr>
            <a:xfrm>
              <a:off x="6158050" y="5346325"/>
              <a:ext cx="67950" cy="47475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20"/>
            <p:cNvSpPr/>
            <p:nvPr/>
          </p:nvSpPr>
          <p:spPr>
            <a:xfrm>
              <a:off x="6164950" y="5357600"/>
              <a:ext cx="24975" cy="21125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17" name="Google Shape;4117;p20"/>
          <p:cNvGrpSpPr/>
          <p:nvPr/>
        </p:nvGrpSpPr>
        <p:grpSpPr>
          <a:xfrm rot="5400000">
            <a:off x="2667148" y="4594223"/>
            <a:ext cx="311498" cy="416750"/>
            <a:chOff x="6362450" y="4787925"/>
            <a:chExt cx="71850" cy="96125"/>
          </a:xfrm>
        </p:grpSpPr>
        <p:sp>
          <p:nvSpPr>
            <p:cNvPr id="4118" name="Google Shape;4118;p20"/>
            <p:cNvSpPr/>
            <p:nvPr/>
          </p:nvSpPr>
          <p:spPr>
            <a:xfrm>
              <a:off x="6362450" y="4847500"/>
              <a:ext cx="71425" cy="36550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20"/>
            <p:cNvSpPr/>
            <p:nvPr/>
          </p:nvSpPr>
          <p:spPr>
            <a:xfrm>
              <a:off x="6363950" y="4852150"/>
              <a:ext cx="69925" cy="31900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20"/>
            <p:cNvSpPr/>
            <p:nvPr/>
          </p:nvSpPr>
          <p:spPr>
            <a:xfrm>
              <a:off x="6373675" y="4853625"/>
              <a:ext cx="26900" cy="13875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20"/>
            <p:cNvSpPr/>
            <p:nvPr/>
          </p:nvSpPr>
          <p:spPr>
            <a:xfrm>
              <a:off x="6383100" y="4787925"/>
              <a:ext cx="51200" cy="35675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20"/>
            <p:cNvSpPr/>
            <p:nvPr/>
          </p:nvSpPr>
          <p:spPr>
            <a:xfrm>
              <a:off x="6385175" y="4788025"/>
              <a:ext cx="49100" cy="35575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20"/>
            <p:cNvSpPr/>
            <p:nvPr/>
          </p:nvSpPr>
          <p:spPr>
            <a:xfrm>
              <a:off x="6390000" y="4796775"/>
              <a:ext cx="18000" cy="15850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4" name="Google Shape;4124;p20"/>
          <p:cNvGrpSpPr/>
          <p:nvPr/>
        </p:nvGrpSpPr>
        <p:grpSpPr>
          <a:xfrm rot="5400000">
            <a:off x="8308576" y="2958816"/>
            <a:ext cx="240656" cy="134300"/>
            <a:chOff x="6005800" y="3652825"/>
            <a:chExt cx="105500" cy="58875"/>
          </a:xfrm>
        </p:grpSpPr>
        <p:sp>
          <p:nvSpPr>
            <p:cNvPr id="4125" name="Google Shape;4125;p20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20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20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8" name="Google Shape;4128;p20"/>
          <p:cNvGrpSpPr/>
          <p:nvPr/>
        </p:nvGrpSpPr>
        <p:grpSpPr>
          <a:xfrm rot="-726622">
            <a:off x="3786560" y="4101446"/>
            <a:ext cx="822675" cy="1175614"/>
            <a:chOff x="5119850" y="2425275"/>
            <a:chExt cx="411525" cy="588075"/>
          </a:xfrm>
        </p:grpSpPr>
        <p:sp>
          <p:nvSpPr>
            <p:cNvPr id="4129" name="Google Shape;4129;p20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20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20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20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20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20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20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20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20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20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20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20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20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20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20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20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20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20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20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20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20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20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20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20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20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20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20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20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20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20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20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20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20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20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20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20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20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20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20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20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20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20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20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20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20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20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20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20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20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20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20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20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20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20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20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20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20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20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87" name="Google Shape;4187;p20"/>
          <p:cNvGrpSpPr/>
          <p:nvPr/>
        </p:nvGrpSpPr>
        <p:grpSpPr>
          <a:xfrm rot="4725631">
            <a:off x="512485" y="1459649"/>
            <a:ext cx="169710" cy="107095"/>
            <a:chOff x="5076800" y="5429450"/>
            <a:chExt cx="74400" cy="46950"/>
          </a:xfrm>
        </p:grpSpPr>
        <p:sp>
          <p:nvSpPr>
            <p:cNvPr id="4188" name="Google Shape;4188;p20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20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20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4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2" name="Google Shape;4192;p21"/>
          <p:cNvSpPr/>
          <p:nvPr/>
        </p:nvSpPr>
        <p:spPr>
          <a:xfrm rot="10800000">
            <a:off x="5463167" y="-1"/>
            <a:ext cx="3680830" cy="580056"/>
          </a:xfrm>
          <a:custGeom>
            <a:avLst/>
            <a:gdLst/>
            <a:ahLst/>
            <a:cxnLst/>
            <a:rect l="l" t="t" r="r" b="b"/>
            <a:pathLst>
              <a:path w="35135" h="5537" extrusionOk="0">
                <a:moveTo>
                  <a:pt x="24465" y="1"/>
                </a:moveTo>
                <a:cubicBezTo>
                  <a:pt x="23796" y="1"/>
                  <a:pt x="23131" y="95"/>
                  <a:pt x="22488" y="303"/>
                </a:cubicBezTo>
                <a:cubicBezTo>
                  <a:pt x="21143" y="740"/>
                  <a:pt x="20007" y="1637"/>
                  <a:pt x="18809" y="2390"/>
                </a:cubicBezTo>
                <a:cubicBezTo>
                  <a:pt x="17756" y="3051"/>
                  <a:pt x="16562" y="3622"/>
                  <a:pt x="15336" y="3622"/>
                </a:cubicBezTo>
                <a:cubicBezTo>
                  <a:pt x="15169" y="3622"/>
                  <a:pt x="15000" y="3611"/>
                  <a:pt x="14832" y="3588"/>
                </a:cubicBezTo>
                <a:cubicBezTo>
                  <a:pt x="13588" y="3423"/>
                  <a:pt x="12447" y="2621"/>
                  <a:pt x="11209" y="2621"/>
                </a:cubicBezTo>
                <a:cubicBezTo>
                  <a:pt x="11132" y="2621"/>
                  <a:pt x="11056" y="2624"/>
                  <a:pt x="10979" y="2630"/>
                </a:cubicBezTo>
                <a:cubicBezTo>
                  <a:pt x="9625" y="2742"/>
                  <a:pt x="8566" y="3864"/>
                  <a:pt x="7256" y="4222"/>
                </a:cubicBezTo>
                <a:cubicBezTo>
                  <a:pt x="6908" y="4317"/>
                  <a:pt x="6552" y="4356"/>
                  <a:pt x="6194" y="4356"/>
                </a:cubicBezTo>
                <a:cubicBezTo>
                  <a:pt x="5523" y="4356"/>
                  <a:pt x="4844" y="4220"/>
                  <a:pt x="4189" y="4060"/>
                </a:cubicBezTo>
                <a:cubicBezTo>
                  <a:pt x="3271" y="3836"/>
                  <a:pt x="2346" y="3569"/>
                  <a:pt x="1407" y="3569"/>
                </a:cubicBezTo>
                <a:cubicBezTo>
                  <a:pt x="1316" y="3569"/>
                  <a:pt x="1225" y="3571"/>
                  <a:pt x="1133" y="3577"/>
                </a:cubicBezTo>
                <a:cubicBezTo>
                  <a:pt x="745" y="3599"/>
                  <a:pt x="362" y="3684"/>
                  <a:pt x="0" y="3829"/>
                </a:cubicBezTo>
                <a:lnTo>
                  <a:pt x="0" y="5536"/>
                </a:lnTo>
                <a:lnTo>
                  <a:pt x="35134" y="5536"/>
                </a:lnTo>
                <a:cubicBezTo>
                  <a:pt x="34823" y="5328"/>
                  <a:pt x="34518" y="5113"/>
                  <a:pt x="34218" y="4896"/>
                </a:cubicBezTo>
                <a:cubicBezTo>
                  <a:pt x="32447" y="3609"/>
                  <a:pt x="30771" y="2166"/>
                  <a:pt x="28825" y="1163"/>
                </a:cubicBezTo>
                <a:cubicBezTo>
                  <a:pt x="27480" y="469"/>
                  <a:pt x="25962" y="1"/>
                  <a:pt x="24465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3" name="Google Shape;4193;p21"/>
          <p:cNvSpPr/>
          <p:nvPr/>
        </p:nvSpPr>
        <p:spPr>
          <a:xfrm rot="10800000">
            <a:off x="-6" y="3703635"/>
            <a:ext cx="1655617" cy="1439865"/>
          </a:xfrm>
          <a:custGeom>
            <a:avLst/>
            <a:gdLst/>
            <a:ahLst/>
            <a:cxnLst/>
            <a:rect l="l" t="t" r="r" b="b"/>
            <a:pathLst>
              <a:path w="16023" h="13517" extrusionOk="0">
                <a:moveTo>
                  <a:pt x="0" y="1"/>
                </a:moveTo>
                <a:cubicBezTo>
                  <a:pt x="209" y="427"/>
                  <a:pt x="507" y="817"/>
                  <a:pt x="851" y="1141"/>
                </a:cubicBezTo>
                <a:cubicBezTo>
                  <a:pt x="1607" y="1852"/>
                  <a:pt x="2565" y="2300"/>
                  <a:pt x="3504" y="2742"/>
                </a:cubicBezTo>
                <a:cubicBezTo>
                  <a:pt x="4442" y="3182"/>
                  <a:pt x="5397" y="3640"/>
                  <a:pt x="6141" y="4363"/>
                </a:cubicBezTo>
                <a:cubicBezTo>
                  <a:pt x="7624" y="5806"/>
                  <a:pt x="8006" y="8021"/>
                  <a:pt x="9078" y="9790"/>
                </a:cubicBezTo>
                <a:cubicBezTo>
                  <a:pt x="10463" y="12074"/>
                  <a:pt x="13108" y="13516"/>
                  <a:pt x="15770" y="13516"/>
                </a:cubicBezTo>
                <a:cubicBezTo>
                  <a:pt x="15854" y="13516"/>
                  <a:pt x="15938" y="13515"/>
                  <a:pt x="16022" y="13512"/>
                </a:cubicBezTo>
                <a:lnTo>
                  <a:pt x="16022" y="1"/>
                </a:ln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4" name="Google Shape;4194;p21"/>
          <p:cNvSpPr/>
          <p:nvPr/>
        </p:nvSpPr>
        <p:spPr>
          <a:xfrm rot="10800000">
            <a:off x="7393322" y="3598924"/>
            <a:ext cx="1750678" cy="1544576"/>
          </a:xfrm>
          <a:custGeom>
            <a:avLst/>
            <a:gdLst/>
            <a:ahLst/>
            <a:cxnLst/>
            <a:rect l="l" t="t" r="r" b="b"/>
            <a:pathLst>
              <a:path w="16943" h="14500" extrusionOk="0">
                <a:moveTo>
                  <a:pt x="0" y="1"/>
                </a:moveTo>
                <a:lnTo>
                  <a:pt x="0" y="14283"/>
                </a:lnTo>
                <a:cubicBezTo>
                  <a:pt x="503" y="14054"/>
                  <a:pt x="1041" y="13907"/>
                  <a:pt x="1591" y="13850"/>
                </a:cubicBezTo>
                <a:cubicBezTo>
                  <a:pt x="1782" y="13831"/>
                  <a:pt x="1974" y="13822"/>
                  <a:pt x="2165" y="13822"/>
                </a:cubicBezTo>
                <a:cubicBezTo>
                  <a:pt x="3294" y="13822"/>
                  <a:pt x="4416" y="14128"/>
                  <a:pt x="5536" y="14330"/>
                </a:cubicBezTo>
                <a:cubicBezTo>
                  <a:pt x="6082" y="14429"/>
                  <a:pt x="6649" y="14500"/>
                  <a:pt x="7208" y="14500"/>
                </a:cubicBezTo>
                <a:cubicBezTo>
                  <a:pt x="7989" y="14500"/>
                  <a:pt x="8753" y="14362"/>
                  <a:pt x="9422" y="13970"/>
                </a:cubicBezTo>
                <a:cubicBezTo>
                  <a:pt x="10551" y="13309"/>
                  <a:pt x="11190" y="12039"/>
                  <a:pt x="11502" y="10769"/>
                </a:cubicBezTo>
                <a:cubicBezTo>
                  <a:pt x="11813" y="9499"/>
                  <a:pt x="11857" y="8177"/>
                  <a:pt x="12125" y="6898"/>
                </a:cubicBezTo>
                <a:cubicBezTo>
                  <a:pt x="12392" y="5618"/>
                  <a:pt x="12935" y="4320"/>
                  <a:pt x="13991" y="3549"/>
                </a:cubicBezTo>
                <a:cubicBezTo>
                  <a:pt x="14730" y="3008"/>
                  <a:pt x="15683" y="2752"/>
                  <a:pt x="16289" y="2066"/>
                </a:cubicBezTo>
                <a:cubicBezTo>
                  <a:pt x="16777" y="1514"/>
                  <a:pt x="16943" y="713"/>
                  <a:pt x="1677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5" name="Google Shape;4195;p21"/>
          <p:cNvGrpSpPr/>
          <p:nvPr/>
        </p:nvGrpSpPr>
        <p:grpSpPr>
          <a:xfrm rot="-899984">
            <a:off x="2671348" y="4310674"/>
            <a:ext cx="822686" cy="1175630"/>
            <a:chOff x="5119850" y="2425275"/>
            <a:chExt cx="411525" cy="588075"/>
          </a:xfrm>
        </p:grpSpPr>
        <p:sp>
          <p:nvSpPr>
            <p:cNvPr id="4196" name="Google Shape;4196;p21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21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21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21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21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21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21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21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4" name="Google Shape;4204;p21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5" name="Google Shape;4205;p21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6" name="Google Shape;4206;p21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7" name="Google Shape;4207;p21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8" name="Google Shape;4208;p21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9" name="Google Shape;4209;p21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0" name="Google Shape;4210;p21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21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21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21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21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5" name="Google Shape;4215;p21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6" name="Google Shape;4216;p21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21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21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21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21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21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21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21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21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5" name="Google Shape;4225;p21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6" name="Google Shape;4226;p21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21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21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9" name="Google Shape;4229;p21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0" name="Google Shape;4230;p21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1" name="Google Shape;4231;p21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2" name="Google Shape;4232;p21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21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21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21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21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21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21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21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21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21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21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21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21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21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21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21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21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21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21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21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21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3" name="Google Shape;4253;p21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54" name="Google Shape;4254;p21"/>
          <p:cNvGrpSpPr/>
          <p:nvPr/>
        </p:nvGrpSpPr>
        <p:grpSpPr>
          <a:xfrm rot="-5400000" flipH="1">
            <a:off x="8614191" y="1307729"/>
            <a:ext cx="169714" cy="107098"/>
            <a:chOff x="5076800" y="5429450"/>
            <a:chExt cx="74400" cy="46950"/>
          </a:xfrm>
        </p:grpSpPr>
        <p:sp>
          <p:nvSpPr>
            <p:cNvPr id="4255" name="Google Shape;4255;p21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6" name="Google Shape;4256;p21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7" name="Google Shape;4257;p21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58" name="Google Shape;4258;p21"/>
          <p:cNvGrpSpPr/>
          <p:nvPr/>
        </p:nvGrpSpPr>
        <p:grpSpPr>
          <a:xfrm rot="-5400000" flipH="1">
            <a:off x="8428994" y="3368152"/>
            <a:ext cx="161445" cy="108923"/>
            <a:chOff x="6155225" y="5346050"/>
            <a:chExt cx="70775" cy="47750"/>
          </a:xfrm>
        </p:grpSpPr>
        <p:sp>
          <p:nvSpPr>
            <p:cNvPr id="4259" name="Google Shape;4259;p21"/>
            <p:cNvSpPr/>
            <p:nvPr/>
          </p:nvSpPr>
          <p:spPr>
            <a:xfrm>
              <a:off x="6155225" y="5346050"/>
              <a:ext cx="70775" cy="47750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0" name="Google Shape;4260;p21"/>
            <p:cNvSpPr/>
            <p:nvPr/>
          </p:nvSpPr>
          <p:spPr>
            <a:xfrm>
              <a:off x="6158050" y="5346325"/>
              <a:ext cx="67950" cy="47475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1" name="Google Shape;4261;p21"/>
            <p:cNvSpPr/>
            <p:nvPr/>
          </p:nvSpPr>
          <p:spPr>
            <a:xfrm>
              <a:off x="6164950" y="5357600"/>
              <a:ext cx="24975" cy="21125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62" name="Google Shape;4262;p21"/>
          <p:cNvGrpSpPr/>
          <p:nvPr/>
        </p:nvGrpSpPr>
        <p:grpSpPr>
          <a:xfrm rot="-5400000" flipH="1">
            <a:off x="538572" y="4400123"/>
            <a:ext cx="311498" cy="416750"/>
            <a:chOff x="6362450" y="4787925"/>
            <a:chExt cx="71850" cy="96125"/>
          </a:xfrm>
        </p:grpSpPr>
        <p:sp>
          <p:nvSpPr>
            <p:cNvPr id="4263" name="Google Shape;4263;p21"/>
            <p:cNvSpPr/>
            <p:nvPr/>
          </p:nvSpPr>
          <p:spPr>
            <a:xfrm>
              <a:off x="6362450" y="4847500"/>
              <a:ext cx="71425" cy="36550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4" name="Google Shape;4264;p21"/>
            <p:cNvSpPr/>
            <p:nvPr/>
          </p:nvSpPr>
          <p:spPr>
            <a:xfrm>
              <a:off x="6363950" y="4852150"/>
              <a:ext cx="69925" cy="31900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5" name="Google Shape;4265;p21"/>
            <p:cNvSpPr/>
            <p:nvPr/>
          </p:nvSpPr>
          <p:spPr>
            <a:xfrm>
              <a:off x="6373675" y="4853625"/>
              <a:ext cx="26900" cy="13875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6" name="Google Shape;4266;p21"/>
            <p:cNvSpPr/>
            <p:nvPr/>
          </p:nvSpPr>
          <p:spPr>
            <a:xfrm>
              <a:off x="6383100" y="4787925"/>
              <a:ext cx="51200" cy="35675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7" name="Google Shape;4267;p21"/>
            <p:cNvSpPr/>
            <p:nvPr/>
          </p:nvSpPr>
          <p:spPr>
            <a:xfrm>
              <a:off x="6385175" y="4788025"/>
              <a:ext cx="49100" cy="35575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8" name="Google Shape;4268;p21"/>
            <p:cNvSpPr/>
            <p:nvPr/>
          </p:nvSpPr>
          <p:spPr>
            <a:xfrm>
              <a:off x="6390000" y="4796775"/>
              <a:ext cx="18000" cy="15850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69" name="Google Shape;4269;p21"/>
          <p:cNvGrpSpPr/>
          <p:nvPr/>
        </p:nvGrpSpPr>
        <p:grpSpPr>
          <a:xfrm rot="-5400000" flipH="1">
            <a:off x="594761" y="2958816"/>
            <a:ext cx="240656" cy="134300"/>
            <a:chOff x="6005800" y="3652825"/>
            <a:chExt cx="105500" cy="58875"/>
          </a:xfrm>
        </p:grpSpPr>
        <p:sp>
          <p:nvSpPr>
            <p:cNvPr id="4270" name="Google Shape;4270;p21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1" name="Google Shape;4271;p21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2" name="Google Shape;4272;p21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73" name="Google Shape;4273;p21"/>
          <p:cNvGrpSpPr/>
          <p:nvPr/>
        </p:nvGrpSpPr>
        <p:grpSpPr>
          <a:xfrm rot="726622" flipH="1">
            <a:off x="5669008" y="4101446"/>
            <a:ext cx="822675" cy="1175614"/>
            <a:chOff x="5119850" y="2425275"/>
            <a:chExt cx="411525" cy="588075"/>
          </a:xfrm>
        </p:grpSpPr>
        <p:sp>
          <p:nvSpPr>
            <p:cNvPr id="4274" name="Google Shape;4274;p21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5" name="Google Shape;4275;p21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6" name="Google Shape;4276;p21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7" name="Google Shape;4277;p21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8" name="Google Shape;4278;p21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9" name="Google Shape;4279;p21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0" name="Google Shape;4280;p21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1" name="Google Shape;4281;p21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2" name="Google Shape;4282;p21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3" name="Google Shape;4283;p21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4" name="Google Shape;4284;p21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5" name="Google Shape;4285;p21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6" name="Google Shape;4286;p21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7" name="Google Shape;4287;p21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8" name="Google Shape;4288;p21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9" name="Google Shape;4289;p21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0" name="Google Shape;4290;p21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1" name="Google Shape;4291;p21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2" name="Google Shape;4292;p21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3" name="Google Shape;4293;p21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4" name="Google Shape;4294;p21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5" name="Google Shape;4295;p21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6" name="Google Shape;4296;p21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7" name="Google Shape;4297;p21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8" name="Google Shape;4298;p21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9" name="Google Shape;4299;p21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0" name="Google Shape;4300;p21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1" name="Google Shape;4301;p21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2" name="Google Shape;4302;p21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3" name="Google Shape;4303;p21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4" name="Google Shape;4304;p21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5" name="Google Shape;4305;p21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6" name="Google Shape;4306;p21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7" name="Google Shape;4307;p21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8" name="Google Shape;4308;p21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9" name="Google Shape;4309;p21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0" name="Google Shape;4310;p21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1" name="Google Shape;4311;p21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2" name="Google Shape;4312;p21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3" name="Google Shape;4313;p21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4" name="Google Shape;4314;p21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5" name="Google Shape;4315;p21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6" name="Google Shape;4316;p21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7" name="Google Shape;4317;p21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8" name="Google Shape;4318;p21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9" name="Google Shape;4319;p21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0" name="Google Shape;4320;p21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1" name="Google Shape;4321;p21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2" name="Google Shape;4322;p21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3" name="Google Shape;4323;p21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4" name="Google Shape;4324;p21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5" name="Google Shape;4325;p21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6" name="Google Shape;4326;p21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7" name="Google Shape;4327;p21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8" name="Google Shape;4328;p21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9" name="Google Shape;4329;p21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0" name="Google Shape;4330;p21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1" name="Google Shape;4331;p21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32" name="Google Shape;4332;p21"/>
          <p:cNvGrpSpPr/>
          <p:nvPr/>
        </p:nvGrpSpPr>
        <p:grpSpPr>
          <a:xfrm rot="-4725631" flipH="1">
            <a:off x="8461798" y="1459649"/>
            <a:ext cx="169710" cy="107095"/>
            <a:chOff x="5076800" y="5429450"/>
            <a:chExt cx="74400" cy="46950"/>
          </a:xfrm>
        </p:grpSpPr>
        <p:sp>
          <p:nvSpPr>
            <p:cNvPr id="4333" name="Google Shape;4333;p21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4" name="Google Shape;4334;p21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5" name="Google Shape;4335;p21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36" name="Google Shape;4336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37" name="Google Shape;4337;p21"/>
          <p:cNvSpPr txBox="1">
            <a:spLocks noGrp="1"/>
          </p:cNvSpPr>
          <p:nvPr>
            <p:ph type="subTitle" idx="1"/>
          </p:nvPr>
        </p:nvSpPr>
        <p:spPr>
          <a:xfrm>
            <a:off x="720000" y="2196486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38" name="Google Shape;4338;p21"/>
          <p:cNvSpPr txBox="1">
            <a:spLocks noGrp="1"/>
          </p:cNvSpPr>
          <p:nvPr>
            <p:ph type="subTitle" idx="2"/>
          </p:nvPr>
        </p:nvSpPr>
        <p:spPr>
          <a:xfrm>
            <a:off x="3403800" y="2196486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39" name="Google Shape;4339;p21"/>
          <p:cNvSpPr txBox="1">
            <a:spLocks noGrp="1"/>
          </p:cNvSpPr>
          <p:nvPr>
            <p:ph type="subTitle" idx="3"/>
          </p:nvPr>
        </p:nvSpPr>
        <p:spPr>
          <a:xfrm>
            <a:off x="6087600" y="2196486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0" name="Google Shape;4340;p21"/>
          <p:cNvSpPr txBox="1">
            <a:spLocks noGrp="1"/>
          </p:cNvSpPr>
          <p:nvPr>
            <p:ph type="subTitle" idx="4"/>
          </p:nvPr>
        </p:nvSpPr>
        <p:spPr>
          <a:xfrm>
            <a:off x="720000" y="38511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1" name="Google Shape;4341;p21"/>
          <p:cNvSpPr txBox="1">
            <a:spLocks noGrp="1"/>
          </p:cNvSpPr>
          <p:nvPr>
            <p:ph type="subTitle" idx="5"/>
          </p:nvPr>
        </p:nvSpPr>
        <p:spPr>
          <a:xfrm>
            <a:off x="3403800" y="38511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2" name="Google Shape;4342;p21"/>
          <p:cNvSpPr txBox="1">
            <a:spLocks noGrp="1"/>
          </p:cNvSpPr>
          <p:nvPr>
            <p:ph type="subTitle" idx="6"/>
          </p:nvPr>
        </p:nvSpPr>
        <p:spPr>
          <a:xfrm>
            <a:off x="6087600" y="3851103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3" name="Google Shape;4343;p21"/>
          <p:cNvSpPr txBox="1">
            <a:spLocks noGrp="1"/>
          </p:cNvSpPr>
          <p:nvPr>
            <p:ph type="subTitle" idx="7"/>
          </p:nvPr>
        </p:nvSpPr>
        <p:spPr>
          <a:xfrm>
            <a:off x="715100" y="1714125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44" name="Google Shape;4344;p21"/>
          <p:cNvSpPr txBox="1">
            <a:spLocks noGrp="1"/>
          </p:cNvSpPr>
          <p:nvPr>
            <p:ph type="subTitle" idx="8"/>
          </p:nvPr>
        </p:nvSpPr>
        <p:spPr>
          <a:xfrm>
            <a:off x="3403800" y="1714125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45" name="Google Shape;4345;p21"/>
          <p:cNvSpPr txBox="1">
            <a:spLocks noGrp="1"/>
          </p:cNvSpPr>
          <p:nvPr>
            <p:ph type="subTitle" idx="9"/>
          </p:nvPr>
        </p:nvSpPr>
        <p:spPr>
          <a:xfrm>
            <a:off x="6092500" y="1714125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46" name="Google Shape;4346;p21"/>
          <p:cNvSpPr txBox="1">
            <a:spLocks noGrp="1"/>
          </p:cNvSpPr>
          <p:nvPr>
            <p:ph type="subTitle" idx="13"/>
          </p:nvPr>
        </p:nvSpPr>
        <p:spPr>
          <a:xfrm>
            <a:off x="715100" y="33642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47" name="Google Shape;4347;p21"/>
          <p:cNvSpPr txBox="1">
            <a:spLocks noGrp="1"/>
          </p:cNvSpPr>
          <p:nvPr>
            <p:ph type="subTitle" idx="14"/>
          </p:nvPr>
        </p:nvSpPr>
        <p:spPr>
          <a:xfrm>
            <a:off x="3403800" y="33642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348" name="Google Shape;4348;p21"/>
          <p:cNvSpPr txBox="1">
            <a:spLocks noGrp="1"/>
          </p:cNvSpPr>
          <p:nvPr>
            <p:ph type="subTitle" idx="15"/>
          </p:nvPr>
        </p:nvSpPr>
        <p:spPr>
          <a:xfrm>
            <a:off x="6092500" y="3364200"/>
            <a:ext cx="23364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000" b="1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4349" name="Google Shape;4349;p21"/>
          <p:cNvGrpSpPr/>
          <p:nvPr/>
        </p:nvGrpSpPr>
        <p:grpSpPr>
          <a:xfrm rot="-8100000" flipH="1">
            <a:off x="7657058" y="70104"/>
            <a:ext cx="963940" cy="1377484"/>
            <a:chOff x="5119850" y="2425275"/>
            <a:chExt cx="411525" cy="588075"/>
          </a:xfrm>
        </p:grpSpPr>
        <p:sp>
          <p:nvSpPr>
            <p:cNvPr id="4350" name="Google Shape;4350;p21"/>
            <p:cNvSpPr/>
            <p:nvPr/>
          </p:nvSpPr>
          <p:spPr>
            <a:xfrm>
              <a:off x="5119850" y="2564225"/>
              <a:ext cx="330925" cy="449125"/>
            </a:xfrm>
            <a:custGeom>
              <a:avLst/>
              <a:gdLst/>
              <a:ahLst/>
              <a:cxnLst/>
              <a:rect l="l" t="t" r="r" b="b"/>
              <a:pathLst>
                <a:path w="13237" h="17965" extrusionOk="0">
                  <a:moveTo>
                    <a:pt x="13103" y="0"/>
                  </a:moveTo>
                  <a:cubicBezTo>
                    <a:pt x="13047" y="0"/>
                    <a:pt x="12997" y="39"/>
                    <a:pt x="12983" y="95"/>
                  </a:cubicBezTo>
                  <a:cubicBezTo>
                    <a:pt x="12875" y="554"/>
                    <a:pt x="12753" y="1009"/>
                    <a:pt x="12634" y="1465"/>
                  </a:cubicBezTo>
                  <a:cubicBezTo>
                    <a:pt x="12508" y="1918"/>
                    <a:pt x="12384" y="2373"/>
                    <a:pt x="12245" y="2823"/>
                  </a:cubicBezTo>
                  <a:cubicBezTo>
                    <a:pt x="11970" y="3723"/>
                    <a:pt x="11672" y="4616"/>
                    <a:pt x="11327" y="5491"/>
                  </a:cubicBezTo>
                  <a:cubicBezTo>
                    <a:pt x="10984" y="6366"/>
                    <a:pt x="10609" y="7228"/>
                    <a:pt x="10185" y="8064"/>
                  </a:cubicBezTo>
                  <a:cubicBezTo>
                    <a:pt x="9759" y="8899"/>
                    <a:pt x="9287" y="9709"/>
                    <a:pt x="8770" y="10490"/>
                  </a:cubicBezTo>
                  <a:cubicBezTo>
                    <a:pt x="8246" y="11265"/>
                    <a:pt x="7675" y="12005"/>
                    <a:pt x="7059" y="12708"/>
                  </a:cubicBezTo>
                  <a:cubicBezTo>
                    <a:pt x="6444" y="13411"/>
                    <a:pt x="5767" y="14057"/>
                    <a:pt x="5055" y="14656"/>
                  </a:cubicBezTo>
                  <a:cubicBezTo>
                    <a:pt x="4346" y="15258"/>
                    <a:pt x="3577" y="15786"/>
                    <a:pt x="2772" y="16244"/>
                  </a:cubicBezTo>
                  <a:cubicBezTo>
                    <a:pt x="2373" y="16484"/>
                    <a:pt x="1952" y="16677"/>
                    <a:pt x="1535" y="16876"/>
                  </a:cubicBezTo>
                  <a:lnTo>
                    <a:pt x="895" y="17142"/>
                  </a:lnTo>
                  <a:cubicBezTo>
                    <a:pt x="788" y="17189"/>
                    <a:pt x="678" y="17222"/>
                    <a:pt x="568" y="17260"/>
                  </a:cubicBezTo>
                  <a:lnTo>
                    <a:pt x="241" y="17371"/>
                  </a:lnTo>
                  <a:cubicBezTo>
                    <a:pt x="85" y="17424"/>
                    <a:pt x="1" y="17599"/>
                    <a:pt x="50" y="17760"/>
                  </a:cubicBezTo>
                  <a:cubicBezTo>
                    <a:pt x="89" y="17885"/>
                    <a:pt x="203" y="17965"/>
                    <a:pt x="330" y="17965"/>
                  </a:cubicBezTo>
                  <a:cubicBezTo>
                    <a:pt x="364" y="17965"/>
                    <a:pt x="399" y="17959"/>
                    <a:pt x="434" y="17946"/>
                  </a:cubicBezTo>
                  <a:lnTo>
                    <a:pt x="775" y="17824"/>
                  </a:lnTo>
                  <a:cubicBezTo>
                    <a:pt x="889" y="17783"/>
                    <a:pt x="1004" y="17747"/>
                    <a:pt x="1114" y="17695"/>
                  </a:cubicBezTo>
                  <a:lnTo>
                    <a:pt x="1778" y="17408"/>
                  </a:lnTo>
                  <a:cubicBezTo>
                    <a:pt x="2209" y="17193"/>
                    <a:pt x="2644" y="16984"/>
                    <a:pt x="3054" y="16731"/>
                  </a:cubicBezTo>
                  <a:cubicBezTo>
                    <a:pt x="3881" y="16241"/>
                    <a:pt x="4668" y="15682"/>
                    <a:pt x="5389" y="15050"/>
                  </a:cubicBezTo>
                  <a:cubicBezTo>
                    <a:pt x="6112" y="14422"/>
                    <a:pt x="6796" y="13747"/>
                    <a:pt x="7414" y="13017"/>
                  </a:cubicBezTo>
                  <a:cubicBezTo>
                    <a:pt x="8031" y="12290"/>
                    <a:pt x="8603" y="11523"/>
                    <a:pt x="9125" y="10724"/>
                  </a:cubicBezTo>
                  <a:cubicBezTo>
                    <a:pt x="9639" y="9920"/>
                    <a:pt x="10106" y="9089"/>
                    <a:pt x="10525" y="8233"/>
                  </a:cubicBezTo>
                  <a:cubicBezTo>
                    <a:pt x="10943" y="7378"/>
                    <a:pt x="11306" y="6499"/>
                    <a:pt x="11641" y="5610"/>
                  </a:cubicBezTo>
                  <a:cubicBezTo>
                    <a:pt x="11975" y="4720"/>
                    <a:pt x="12260" y="3815"/>
                    <a:pt x="12522" y="2904"/>
                  </a:cubicBezTo>
                  <a:cubicBezTo>
                    <a:pt x="12656" y="2449"/>
                    <a:pt x="12773" y="1990"/>
                    <a:pt x="12893" y="1532"/>
                  </a:cubicBezTo>
                  <a:cubicBezTo>
                    <a:pt x="13005" y="1073"/>
                    <a:pt x="13119" y="613"/>
                    <a:pt x="13221" y="151"/>
                  </a:cubicBezTo>
                  <a:cubicBezTo>
                    <a:pt x="13236" y="85"/>
                    <a:pt x="13196" y="19"/>
                    <a:pt x="13130" y="4"/>
                  </a:cubicBezTo>
                  <a:cubicBezTo>
                    <a:pt x="13121" y="1"/>
                    <a:pt x="13112" y="0"/>
                    <a:pt x="1310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1"/>
            <p:cNvSpPr/>
            <p:nvPr/>
          </p:nvSpPr>
          <p:spPr>
            <a:xfrm>
              <a:off x="5382725" y="2469250"/>
              <a:ext cx="60875" cy="132150"/>
            </a:xfrm>
            <a:custGeom>
              <a:avLst/>
              <a:gdLst/>
              <a:ahLst/>
              <a:cxnLst/>
              <a:rect l="l" t="t" r="r" b="b"/>
              <a:pathLst>
                <a:path w="2435" h="5286" extrusionOk="0">
                  <a:moveTo>
                    <a:pt x="457" y="0"/>
                  </a:moveTo>
                  <a:cubicBezTo>
                    <a:pt x="337" y="631"/>
                    <a:pt x="212" y="1255"/>
                    <a:pt x="81" y="1873"/>
                  </a:cubicBezTo>
                  <a:cubicBezTo>
                    <a:pt x="4" y="2237"/>
                    <a:pt x="1" y="2613"/>
                    <a:pt x="73" y="2978"/>
                  </a:cubicBezTo>
                  <a:cubicBezTo>
                    <a:pt x="141" y="3335"/>
                    <a:pt x="277" y="3675"/>
                    <a:pt x="473" y="3981"/>
                  </a:cubicBezTo>
                  <a:cubicBezTo>
                    <a:pt x="879" y="4625"/>
                    <a:pt x="1515" y="5092"/>
                    <a:pt x="2251" y="5286"/>
                  </a:cubicBezTo>
                  <a:cubicBezTo>
                    <a:pt x="2435" y="4582"/>
                    <a:pt x="2330" y="3834"/>
                    <a:pt x="1960" y="3207"/>
                  </a:cubicBezTo>
                  <a:cubicBezTo>
                    <a:pt x="1604" y="2604"/>
                    <a:pt x="1025" y="2141"/>
                    <a:pt x="308" y="1931"/>
                  </a:cubicBezTo>
                  <a:cubicBezTo>
                    <a:pt x="362" y="1290"/>
                    <a:pt x="413" y="648"/>
                    <a:pt x="45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1"/>
            <p:cNvSpPr/>
            <p:nvPr/>
          </p:nvSpPr>
          <p:spPr>
            <a:xfrm>
              <a:off x="5384775" y="2544900"/>
              <a:ext cx="56600" cy="56500"/>
            </a:xfrm>
            <a:custGeom>
              <a:avLst/>
              <a:gdLst/>
              <a:ahLst/>
              <a:cxnLst/>
              <a:rect l="l" t="t" r="r" b="b"/>
              <a:pathLst>
                <a:path w="2264" h="2260" extrusionOk="0">
                  <a:moveTo>
                    <a:pt x="0" y="1"/>
                  </a:moveTo>
                  <a:cubicBezTo>
                    <a:pt x="110" y="522"/>
                    <a:pt x="372" y="1011"/>
                    <a:pt x="740" y="1405"/>
                  </a:cubicBezTo>
                  <a:cubicBezTo>
                    <a:pt x="1126" y="1820"/>
                    <a:pt x="1622" y="2116"/>
                    <a:pt x="2169" y="2260"/>
                  </a:cubicBezTo>
                  <a:cubicBezTo>
                    <a:pt x="2235" y="2002"/>
                    <a:pt x="2264" y="1737"/>
                    <a:pt x="2256" y="1473"/>
                  </a:cubicBezTo>
                  <a:cubicBezTo>
                    <a:pt x="1719" y="1301"/>
                    <a:pt x="1181" y="1108"/>
                    <a:pt x="734" y="767"/>
                  </a:cubicBezTo>
                  <a:cubicBezTo>
                    <a:pt x="449" y="549"/>
                    <a:pt x="214" y="28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1"/>
            <p:cNvSpPr/>
            <p:nvPr/>
          </p:nvSpPr>
          <p:spPr>
            <a:xfrm>
              <a:off x="5372550" y="2559225"/>
              <a:ext cx="59500" cy="86700"/>
            </a:xfrm>
            <a:custGeom>
              <a:avLst/>
              <a:gdLst/>
              <a:ahLst/>
              <a:cxnLst/>
              <a:rect l="l" t="t" r="r" b="b"/>
              <a:pathLst>
                <a:path w="2380" h="3468" extrusionOk="0">
                  <a:moveTo>
                    <a:pt x="100" y="1"/>
                  </a:moveTo>
                  <a:cubicBezTo>
                    <a:pt x="13" y="358"/>
                    <a:pt x="0" y="728"/>
                    <a:pt x="61" y="1091"/>
                  </a:cubicBezTo>
                  <a:cubicBezTo>
                    <a:pt x="116" y="1443"/>
                    <a:pt x="245" y="1785"/>
                    <a:pt x="428" y="2097"/>
                  </a:cubicBezTo>
                  <a:cubicBezTo>
                    <a:pt x="791" y="2716"/>
                    <a:pt x="1394" y="3233"/>
                    <a:pt x="2156" y="3467"/>
                  </a:cubicBezTo>
                  <a:cubicBezTo>
                    <a:pt x="2379" y="2735"/>
                    <a:pt x="2282" y="1943"/>
                    <a:pt x="1886" y="1288"/>
                  </a:cubicBezTo>
                  <a:cubicBezTo>
                    <a:pt x="1507" y="658"/>
                    <a:pt x="878" y="188"/>
                    <a:pt x="10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1"/>
            <p:cNvSpPr/>
            <p:nvPr/>
          </p:nvSpPr>
          <p:spPr>
            <a:xfrm>
              <a:off x="5374275" y="2587675"/>
              <a:ext cx="55125" cy="58225"/>
            </a:xfrm>
            <a:custGeom>
              <a:avLst/>
              <a:gdLst/>
              <a:ahLst/>
              <a:cxnLst/>
              <a:rect l="l" t="t" r="r" b="b"/>
              <a:pathLst>
                <a:path w="2205" h="2329" extrusionOk="0">
                  <a:moveTo>
                    <a:pt x="1" y="0"/>
                  </a:moveTo>
                  <a:lnTo>
                    <a:pt x="1" y="0"/>
                  </a:lnTo>
                  <a:cubicBezTo>
                    <a:pt x="48" y="262"/>
                    <a:pt x="132" y="514"/>
                    <a:pt x="250" y="752"/>
                  </a:cubicBezTo>
                  <a:cubicBezTo>
                    <a:pt x="367" y="993"/>
                    <a:pt x="516" y="1217"/>
                    <a:pt x="692" y="1419"/>
                  </a:cubicBezTo>
                  <a:cubicBezTo>
                    <a:pt x="1063" y="1846"/>
                    <a:pt x="1546" y="2161"/>
                    <a:pt x="2087" y="2328"/>
                  </a:cubicBezTo>
                  <a:cubicBezTo>
                    <a:pt x="2162" y="2074"/>
                    <a:pt x="2202" y="1811"/>
                    <a:pt x="2204" y="1545"/>
                  </a:cubicBezTo>
                  <a:cubicBezTo>
                    <a:pt x="1672" y="1354"/>
                    <a:pt x="1144" y="1141"/>
                    <a:pt x="709" y="787"/>
                  </a:cubicBezTo>
                  <a:cubicBezTo>
                    <a:pt x="431" y="559"/>
                    <a:pt x="205" y="287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1"/>
            <p:cNvSpPr/>
            <p:nvPr/>
          </p:nvSpPr>
          <p:spPr>
            <a:xfrm>
              <a:off x="5360775" y="2602125"/>
              <a:ext cx="55375" cy="88350"/>
            </a:xfrm>
            <a:custGeom>
              <a:avLst/>
              <a:gdLst/>
              <a:ahLst/>
              <a:cxnLst/>
              <a:rect l="l" t="t" r="r" b="b"/>
              <a:pathLst>
                <a:path w="2215" h="3534" extrusionOk="0">
                  <a:moveTo>
                    <a:pt x="127" y="1"/>
                  </a:moveTo>
                  <a:cubicBezTo>
                    <a:pt x="28" y="350"/>
                    <a:pt x="1" y="714"/>
                    <a:pt x="48" y="1074"/>
                  </a:cubicBezTo>
                  <a:cubicBezTo>
                    <a:pt x="88" y="1423"/>
                    <a:pt x="207" y="1769"/>
                    <a:pt x="373" y="2085"/>
                  </a:cubicBezTo>
                  <a:cubicBezTo>
                    <a:pt x="710" y="2716"/>
                    <a:pt x="1286" y="3261"/>
                    <a:pt x="2034" y="3534"/>
                  </a:cubicBezTo>
                  <a:cubicBezTo>
                    <a:pt x="2165" y="3170"/>
                    <a:pt x="2215" y="2784"/>
                    <a:pt x="2184" y="2398"/>
                  </a:cubicBezTo>
                  <a:cubicBezTo>
                    <a:pt x="2147" y="2025"/>
                    <a:pt x="2042" y="1670"/>
                    <a:pt x="1864" y="1349"/>
                  </a:cubicBezTo>
                  <a:cubicBezTo>
                    <a:pt x="1507" y="705"/>
                    <a:pt x="898" y="215"/>
                    <a:pt x="12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1"/>
            <p:cNvSpPr/>
            <p:nvPr/>
          </p:nvSpPr>
          <p:spPr>
            <a:xfrm>
              <a:off x="5362125" y="2630150"/>
              <a:ext cx="53375" cy="60325"/>
            </a:xfrm>
            <a:custGeom>
              <a:avLst/>
              <a:gdLst/>
              <a:ahLst/>
              <a:cxnLst/>
              <a:rect l="l" t="t" r="r" b="b"/>
              <a:pathLst>
                <a:path w="2135" h="2413" extrusionOk="0">
                  <a:moveTo>
                    <a:pt x="1" y="0"/>
                  </a:moveTo>
                  <a:lnTo>
                    <a:pt x="1" y="0"/>
                  </a:lnTo>
                  <a:cubicBezTo>
                    <a:pt x="37" y="261"/>
                    <a:pt x="111" y="515"/>
                    <a:pt x="220" y="756"/>
                  </a:cubicBezTo>
                  <a:cubicBezTo>
                    <a:pt x="326" y="1000"/>
                    <a:pt x="464" y="1229"/>
                    <a:pt x="632" y="1437"/>
                  </a:cubicBezTo>
                  <a:cubicBezTo>
                    <a:pt x="971" y="1861"/>
                    <a:pt x="1426" y="2212"/>
                    <a:pt x="1980" y="2413"/>
                  </a:cubicBezTo>
                  <a:cubicBezTo>
                    <a:pt x="2073" y="2157"/>
                    <a:pt x="2119" y="1893"/>
                    <a:pt x="2134" y="1637"/>
                  </a:cubicBezTo>
                  <a:cubicBezTo>
                    <a:pt x="1613" y="1420"/>
                    <a:pt x="1095" y="1183"/>
                    <a:pt x="677" y="811"/>
                  </a:cubicBezTo>
                  <a:cubicBezTo>
                    <a:pt x="408" y="573"/>
                    <a:pt x="194" y="292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1"/>
            <p:cNvSpPr/>
            <p:nvPr/>
          </p:nvSpPr>
          <p:spPr>
            <a:xfrm>
              <a:off x="5345375" y="2643900"/>
              <a:ext cx="54500" cy="90225"/>
            </a:xfrm>
            <a:custGeom>
              <a:avLst/>
              <a:gdLst/>
              <a:ahLst/>
              <a:cxnLst/>
              <a:rect l="l" t="t" r="r" b="b"/>
              <a:pathLst>
                <a:path w="2180" h="3609" extrusionOk="0">
                  <a:moveTo>
                    <a:pt x="236" y="1"/>
                  </a:moveTo>
                  <a:cubicBezTo>
                    <a:pt x="1" y="696"/>
                    <a:pt x="81" y="1423"/>
                    <a:pt x="383" y="2070"/>
                  </a:cubicBezTo>
                  <a:cubicBezTo>
                    <a:pt x="540" y="2403"/>
                    <a:pt x="753" y="2704"/>
                    <a:pt x="1013" y="2964"/>
                  </a:cubicBezTo>
                  <a:cubicBezTo>
                    <a:pt x="1284" y="3236"/>
                    <a:pt x="1605" y="3455"/>
                    <a:pt x="1960" y="3609"/>
                  </a:cubicBezTo>
                  <a:cubicBezTo>
                    <a:pt x="2038" y="3430"/>
                    <a:pt x="2096" y="3242"/>
                    <a:pt x="2129" y="3049"/>
                  </a:cubicBezTo>
                  <a:cubicBezTo>
                    <a:pt x="2163" y="2863"/>
                    <a:pt x="2180" y="2675"/>
                    <a:pt x="2175" y="2485"/>
                  </a:cubicBezTo>
                  <a:cubicBezTo>
                    <a:pt x="2160" y="2117"/>
                    <a:pt x="2069" y="1755"/>
                    <a:pt x="1909" y="1423"/>
                  </a:cubicBezTo>
                  <a:cubicBezTo>
                    <a:pt x="1582" y="763"/>
                    <a:pt x="995" y="250"/>
                    <a:pt x="23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1"/>
            <p:cNvSpPr/>
            <p:nvPr/>
          </p:nvSpPr>
          <p:spPr>
            <a:xfrm>
              <a:off x="5348200" y="2671400"/>
              <a:ext cx="51175" cy="62725"/>
            </a:xfrm>
            <a:custGeom>
              <a:avLst/>
              <a:gdLst/>
              <a:ahLst/>
              <a:cxnLst/>
              <a:rect l="l" t="t" r="r" b="b"/>
              <a:pathLst>
                <a:path w="2047" h="2509" extrusionOk="0">
                  <a:moveTo>
                    <a:pt x="1" y="1"/>
                  </a:moveTo>
                  <a:lnTo>
                    <a:pt x="1" y="1"/>
                  </a:lnTo>
                  <a:cubicBezTo>
                    <a:pt x="23" y="257"/>
                    <a:pt x="90" y="515"/>
                    <a:pt x="182" y="758"/>
                  </a:cubicBezTo>
                  <a:cubicBezTo>
                    <a:pt x="276" y="1007"/>
                    <a:pt x="402" y="1243"/>
                    <a:pt x="558" y="1459"/>
                  </a:cubicBezTo>
                  <a:cubicBezTo>
                    <a:pt x="875" y="1900"/>
                    <a:pt x="1305" y="2275"/>
                    <a:pt x="1847" y="2509"/>
                  </a:cubicBezTo>
                  <a:cubicBezTo>
                    <a:pt x="1959" y="2261"/>
                    <a:pt x="2015" y="1999"/>
                    <a:pt x="2046" y="1745"/>
                  </a:cubicBezTo>
                  <a:cubicBezTo>
                    <a:pt x="1536" y="1498"/>
                    <a:pt x="1031" y="1232"/>
                    <a:pt x="636" y="841"/>
                  </a:cubicBezTo>
                  <a:cubicBezTo>
                    <a:pt x="381" y="590"/>
                    <a:pt x="180" y="299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1"/>
            <p:cNvSpPr/>
            <p:nvPr/>
          </p:nvSpPr>
          <p:spPr>
            <a:xfrm>
              <a:off x="5332075" y="2684350"/>
              <a:ext cx="49675" cy="92250"/>
            </a:xfrm>
            <a:custGeom>
              <a:avLst/>
              <a:gdLst/>
              <a:ahLst/>
              <a:cxnLst/>
              <a:rect l="l" t="t" r="r" b="b"/>
              <a:pathLst>
                <a:path w="1987" h="3690" extrusionOk="0">
                  <a:moveTo>
                    <a:pt x="185" y="0"/>
                  </a:moveTo>
                  <a:cubicBezTo>
                    <a:pt x="48" y="334"/>
                    <a:pt x="1" y="688"/>
                    <a:pt x="3" y="1030"/>
                  </a:cubicBezTo>
                  <a:cubicBezTo>
                    <a:pt x="7" y="1205"/>
                    <a:pt x="29" y="1379"/>
                    <a:pt x="66" y="1549"/>
                  </a:cubicBezTo>
                  <a:cubicBezTo>
                    <a:pt x="103" y="1722"/>
                    <a:pt x="153" y="1890"/>
                    <a:pt x="218" y="2053"/>
                  </a:cubicBezTo>
                  <a:cubicBezTo>
                    <a:pt x="355" y="2393"/>
                    <a:pt x="548" y="2707"/>
                    <a:pt x="789" y="2983"/>
                  </a:cubicBezTo>
                  <a:cubicBezTo>
                    <a:pt x="1043" y="3272"/>
                    <a:pt x="1347" y="3512"/>
                    <a:pt x="1689" y="3690"/>
                  </a:cubicBezTo>
                  <a:cubicBezTo>
                    <a:pt x="1734" y="3602"/>
                    <a:pt x="1776" y="3513"/>
                    <a:pt x="1812" y="3421"/>
                  </a:cubicBezTo>
                  <a:cubicBezTo>
                    <a:pt x="1845" y="3329"/>
                    <a:pt x="1873" y="3237"/>
                    <a:pt x="1897" y="3144"/>
                  </a:cubicBezTo>
                  <a:cubicBezTo>
                    <a:pt x="1943" y="2960"/>
                    <a:pt x="1970" y="2773"/>
                    <a:pt x="1977" y="2584"/>
                  </a:cubicBezTo>
                  <a:cubicBezTo>
                    <a:pt x="1986" y="2216"/>
                    <a:pt x="1917" y="1849"/>
                    <a:pt x="1777" y="1509"/>
                  </a:cubicBezTo>
                  <a:cubicBezTo>
                    <a:pt x="1490" y="833"/>
                    <a:pt x="929" y="290"/>
                    <a:pt x="18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1"/>
            <p:cNvSpPr/>
            <p:nvPr/>
          </p:nvSpPr>
          <p:spPr>
            <a:xfrm>
              <a:off x="5332175" y="2711300"/>
              <a:ext cx="48400" cy="65300"/>
            </a:xfrm>
            <a:custGeom>
              <a:avLst/>
              <a:gdLst/>
              <a:ahLst/>
              <a:cxnLst/>
              <a:rect l="l" t="t" r="r" b="b"/>
              <a:pathLst>
                <a:path w="1936" h="261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525"/>
                    <a:pt x="191" y="1035"/>
                    <a:pt x="471" y="1480"/>
                  </a:cubicBezTo>
                  <a:cubicBezTo>
                    <a:pt x="617" y="1712"/>
                    <a:pt x="791" y="1926"/>
                    <a:pt x="989" y="2116"/>
                  </a:cubicBezTo>
                  <a:cubicBezTo>
                    <a:pt x="1196" y="2313"/>
                    <a:pt x="1431" y="2480"/>
                    <a:pt x="1686" y="2612"/>
                  </a:cubicBezTo>
                  <a:cubicBezTo>
                    <a:pt x="1816" y="2372"/>
                    <a:pt x="1892" y="2116"/>
                    <a:pt x="1936" y="1863"/>
                  </a:cubicBezTo>
                  <a:cubicBezTo>
                    <a:pt x="1444" y="1584"/>
                    <a:pt x="956" y="1284"/>
                    <a:pt x="587" y="872"/>
                  </a:cubicBezTo>
                  <a:cubicBezTo>
                    <a:pt x="350" y="608"/>
                    <a:pt x="163" y="307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1" name="Google Shape;4361;p21"/>
            <p:cNvSpPr/>
            <p:nvPr/>
          </p:nvSpPr>
          <p:spPr>
            <a:xfrm>
              <a:off x="5313800" y="2723275"/>
              <a:ext cx="47725" cy="94150"/>
            </a:xfrm>
            <a:custGeom>
              <a:avLst/>
              <a:gdLst/>
              <a:ahLst/>
              <a:cxnLst/>
              <a:rect l="l" t="t" r="r" b="b"/>
              <a:pathLst>
                <a:path w="1909" h="3766" extrusionOk="0">
                  <a:moveTo>
                    <a:pt x="249" y="0"/>
                  </a:moveTo>
                  <a:cubicBezTo>
                    <a:pt x="94" y="322"/>
                    <a:pt x="23" y="666"/>
                    <a:pt x="7" y="999"/>
                  </a:cubicBezTo>
                  <a:cubicBezTo>
                    <a:pt x="1" y="1172"/>
                    <a:pt x="12" y="1344"/>
                    <a:pt x="38" y="1514"/>
                  </a:cubicBezTo>
                  <a:cubicBezTo>
                    <a:pt x="62" y="1686"/>
                    <a:pt x="101" y="1856"/>
                    <a:pt x="153" y="2022"/>
                  </a:cubicBezTo>
                  <a:cubicBezTo>
                    <a:pt x="376" y="2697"/>
                    <a:pt x="815" y="3340"/>
                    <a:pt x="1493" y="3765"/>
                  </a:cubicBezTo>
                  <a:cubicBezTo>
                    <a:pt x="1711" y="3430"/>
                    <a:pt x="1822" y="3052"/>
                    <a:pt x="1867" y="2687"/>
                  </a:cubicBezTo>
                  <a:cubicBezTo>
                    <a:pt x="1909" y="2317"/>
                    <a:pt x="1856" y="1943"/>
                    <a:pt x="1743" y="1603"/>
                  </a:cubicBezTo>
                  <a:cubicBezTo>
                    <a:pt x="1502" y="914"/>
                    <a:pt x="971" y="335"/>
                    <a:pt x="24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2" name="Google Shape;4362;p21"/>
            <p:cNvSpPr/>
            <p:nvPr/>
          </p:nvSpPr>
          <p:spPr>
            <a:xfrm>
              <a:off x="5313825" y="2749425"/>
              <a:ext cx="45000" cy="68000"/>
            </a:xfrm>
            <a:custGeom>
              <a:avLst/>
              <a:gdLst/>
              <a:ahLst/>
              <a:cxnLst/>
              <a:rect l="l" t="t" r="r" b="b"/>
              <a:pathLst>
                <a:path w="1800" h="2720" extrusionOk="0">
                  <a:moveTo>
                    <a:pt x="5" y="1"/>
                  </a:moveTo>
                  <a:lnTo>
                    <a:pt x="5" y="1"/>
                  </a:lnTo>
                  <a:cubicBezTo>
                    <a:pt x="1" y="521"/>
                    <a:pt x="126" y="1035"/>
                    <a:pt x="372" y="1496"/>
                  </a:cubicBezTo>
                  <a:cubicBezTo>
                    <a:pt x="622" y="1972"/>
                    <a:pt x="989" y="2406"/>
                    <a:pt x="1492" y="2719"/>
                  </a:cubicBezTo>
                  <a:cubicBezTo>
                    <a:pt x="1562" y="2605"/>
                    <a:pt x="1626" y="2487"/>
                    <a:pt x="1679" y="2365"/>
                  </a:cubicBezTo>
                  <a:cubicBezTo>
                    <a:pt x="1728" y="2243"/>
                    <a:pt x="1767" y="2118"/>
                    <a:pt x="1800" y="1991"/>
                  </a:cubicBezTo>
                  <a:cubicBezTo>
                    <a:pt x="1332" y="1677"/>
                    <a:pt x="868" y="1340"/>
                    <a:pt x="529" y="903"/>
                  </a:cubicBezTo>
                  <a:cubicBezTo>
                    <a:pt x="315" y="625"/>
                    <a:pt x="147" y="313"/>
                    <a:pt x="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3" name="Google Shape;4363;p21"/>
            <p:cNvSpPr/>
            <p:nvPr/>
          </p:nvSpPr>
          <p:spPr>
            <a:xfrm>
              <a:off x="5292400" y="2760125"/>
              <a:ext cx="47675" cy="96025"/>
            </a:xfrm>
            <a:custGeom>
              <a:avLst/>
              <a:gdLst/>
              <a:ahLst/>
              <a:cxnLst/>
              <a:rect l="l" t="t" r="r" b="b"/>
              <a:pathLst>
                <a:path w="1907" h="3841" extrusionOk="0">
                  <a:moveTo>
                    <a:pt x="347" y="1"/>
                  </a:moveTo>
                  <a:cubicBezTo>
                    <a:pt x="261" y="150"/>
                    <a:pt x="192" y="309"/>
                    <a:pt x="143" y="474"/>
                  </a:cubicBezTo>
                  <a:cubicBezTo>
                    <a:pt x="91" y="634"/>
                    <a:pt x="54" y="799"/>
                    <a:pt x="35" y="967"/>
                  </a:cubicBezTo>
                  <a:cubicBezTo>
                    <a:pt x="0" y="1310"/>
                    <a:pt x="22" y="1657"/>
                    <a:pt x="99" y="1994"/>
                  </a:cubicBezTo>
                  <a:cubicBezTo>
                    <a:pt x="185" y="2347"/>
                    <a:pt x="326" y="2685"/>
                    <a:pt x="517" y="2995"/>
                  </a:cubicBezTo>
                  <a:cubicBezTo>
                    <a:pt x="719" y="3322"/>
                    <a:pt x="981" y="3609"/>
                    <a:pt x="1288" y="3841"/>
                  </a:cubicBezTo>
                  <a:cubicBezTo>
                    <a:pt x="1750" y="3233"/>
                    <a:pt x="1906" y="2447"/>
                    <a:pt x="1714" y="1708"/>
                  </a:cubicBezTo>
                  <a:cubicBezTo>
                    <a:pt x="1629" y="1361"/>
                    <a:pt x="1452" y="1024"/>
                    <a:pt x="1223" y="736"/>
                  </a:cubicBezTo>
                  <a:cubicBezTo>
                    <a:pt x="990" y="446"/>
                    <a:pt x="695" y="197"/>
                    <a:pt x="347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4" name="Google Shape;4364;p21"/>
            <p:cNvSpPr/>
            <p:nvPr/>
          </p:nvSpPr>
          <p:spPr>
            <a:xfrm>
              <a:off x="5292775" y="2785425"/>
              <a:ext cx="41075" cy="70725"/>
            </a:xfrm>
            <a:custGeom>
              <a:avLst/>
              <a:gdLst/>
              <a:ahLst/>
              <a:cxnLst/>
              <a:rect l="l" t="t" r="r" b="b"/>
              <a:pathLst>
                <a:path w="1643" h="2829" extrusionOk="0">
                  <a:moveTo>
                    <a:pt x="15" y="1"/>
                  </a:moveTo>
                  <a:cubicBezTo>
                    <a:pt x="4" y="126"/>
                    <a:pt x="0" y="253"/>
                    <a:pt x="7" y="380"/>
                  </a:cubicBezTo>
                  <a:cubicBezTo>
                    <a:pt x="10" y="507"/>
                    <a:pt x="22" y="634"/>
                    <a:pt x="41" y="759"/>
                  </a:cubicBezTo>
                  <a:cubicBezTo>
                    <a:pt x="83" y="1019"/>
                    <a:pt x="157" y="1275"/>
                    <a:pt x="261" y="1517"/>
                  </a:cubicBezTo>
                  <a:cubicBezTo>
                    <a:pt x="468" y="2009"/>
                    <a:pt x="801" y="2475"/>
                    <a:pt x="1273" y="2829"/>
                  </a:cubicBezTo>
                  <a:cubicBezTo>
                    <a:pt x="1354" y="2723"/>
                    <a:pt x="1427" y="2610"/>
                    <a:pt x="1491" y="2493"/>
                  </a:cubicBezTo>
                  <a:cubicBezTo>
                    <a:pt x="1551" y="2376"/>
                    <a:pt x="1602" y="2255"/>
                    <a:pt x="1642" y="2131"/>
                  </a:cubicBezTo>
                  <a:cubicBezTo>
                    <a:pt x="1201" y="1778"/>
                    <a:pt x="768" y="1405"/>
                    <a:pt x="465" y="941"/>
                  </a:cubicBezTo>
                  <a:cubicBezTo>
                    <a:pt x="371" y="794"/>
                    <a:pt x="287" y="642"/>
                    <a:pt x="214" y="483"/>
                  </a:cubicBezTo>
                  <a:cubicBezTo>
                    <a:pt x="139" y="324"/>
                    <a:pt x="74" y="162"/>
                    <a:pt x="1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5" name="Google Shape;4365;p21"/>
            <p:cNvSpPr/>
            <p:nvPr/>
          </p:nvSpPr>
          <p:spPr>
            <a:xfrm>
              <a:off x="5268025" y="2794975"/>
              <a:ext cx="43075" cy="97450"/>
            </a:xfrm>
            <a:custGeom>
              <a:avLst/>
              <a:gdLst/>
              <a:ahLst/>
              <a:cxnLst/>
              <a:rect l="l" t="t" r="r" b="b"/>
              <a:pathLst>
                <a:path w="1723" h="3898" extrusionOk="0">
                  <a:moveTo>
                    <a:pt x="459" y="1"/>
                  </a:moveTo>
                  <a:cubicBezTo>
                    <a:pt x="361" y="142"/>
                    <a:pt x="282" y="293"/>
                    <a:pt x="220" y="453"/>
                  </a:cubicBezTo>
                  <a:cubicBezTo>
                    <a:pt x="153" y="605"/>
                    <a:pt x="104" y="766"/>
                    <a:pt x="72" y="930"/>
                  </a:cubicBezTo>
                  <a:cubicBezTo>
                    <a:pt x="8" y="1267"/>
                    <a:pt x="1" y="1614"/>
                    <a:pt x="51" y="1953"/>
                  </a:cubicBezTo>
                  <a:cubicBezTo>
                    <a:pt x="78" y="2131"/>
                    <a:pt x="119" y="2307"/>
                    <a:pt x="175" y="2478"/>
                  </a:cubicBezTo>
                  <a:cubicBezTo>
                    <a:pt x="228" y="2653"/>
                    <a:pt x="297" y="2821"/>
                    <a:pt x="379" y="2984"/>
                  </a:cubicBezTo>
                  <a:cubicBezTo>
                    <a:pt x="551" y="3329"/>
                    <a:pt x="786" y="3639"/>
                    <a:pt x="1071" y="3898"/>
                  </a:cubicBezTo>
                  <a:cubicBezTo>
                    <a:pt x="1203" y="3749"/>
                    <a:pt x="1323" y="3594"/>
                    <a:pt x="1413" y="3424"/>
                  </a:cubicBezTo>
                  <a:cubicBezTo>
                    <a:pt x="1501" y="3257"/>
                    <a:pt x="1572" y="3081"/>
                    <a:pt x="1625" y="2900"/>
                  </a:cubicBezTo>
                  <a:cubicBezTo>
                    <a:pt x="1650" y="2812"/>
                    <a:pt x="1671" y="2723"/>
                    <a:pt x="1688" y="2631"/>
                  </a:cubicBezTo>
                  <a:cubicBezTo>
                    <a:pt x="1702" y="2540"/>
                    <a:pt x="1711" y="2449"/>
                    <a:pt x="1715" y="2357"/>
                  </a:cubicBezTo>
                  <a:cubicBezTo>
                    <a:pt x="1722" y="2174"/>
                    <a:pt x="1712" y="1993"/>
                    <a:pt x="1682" y="1813"/>
                  </a:cubicBezTo>
                  <a:cubicBezTo>
                    <a:pt x="1625" y="1459"/>
                    <a:pt x="1480" y="1113"/>
                    <a:pt x="1272" y="805"/>
                  </a:cubicBezTo>
                  <a:cubicBezTo>
                    <a:pt x="1063" y="497"/>
                    <a:pt x="789" y="224"/>
                    <a:pt x="4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6" name="Google Shape;4366;p21"/>
            <p:cNvSpPr/>
            <p:nvPr/>
          </p:nvSpPr>
          <p:spPr>
            <a:xfrm>
              <a:off x="5268400" y="2819350"/>
              <a:ext cx="37200" cy="73075"/>
            </a:xfrm>
            <a:custGeom>
              <a:avLst/>
              <a:gdLst/>
              <a:ahLst/>
              <a:cxnLst/>
              <a:rect l="l" t="t" r="r" b="b"/>
              <a:pathLst>
                <a:path w="1488" h="2923" extrusionOk="0">
                  <a:moveTo>
                    <a:pt x="49" y="0"/>
                  </a:moveTo>
                  <a:cubicBezTo>
                    <a:pt x="28" y="125"/>
                    <a:pt x="15" y="249"/>
                    <a:pt x="8" y="375"/>
                  </a:cubicBezTo>
                  <a:cubicBezTo>
                    <a:pt x="1" y="502"/>
                    <a:pt x="2" y="627"/>
                    <a:pt x="12" y="754"/>
                  </a:cubicBezTo>
                  <a:cubicBezTo>
                    <a:pt x="32" y="1017"/>
                    <a:pt x="85" y="1276"/>
                    <a:pt x="167" y="1527"/>
                  </a:cubicBezTo>
                  <a:cubicBezTo>
                    <a:pt x="328" y="2031"/>
                    <a:pt x="619" y="2528"/>
                    <a:pt x="1056" y="2923"/>
                  </a:cubicBezTo>
                  <a:cubicBezTo>
                    <a:pt x="1238" y="2721"/>
                    <a:pt x="1387" y="2501"/>
                    <a:pt x="1487" y="2262"/>
                  </a:cubicBezTo>
                  <a:cubicBezTo>
                    <a:pt x="1078" y="1871"/>
                    <a:pt x="679" y="1460"/>
                    <a:pt x="417" y="973"/>
                  </a:cubicBezTo>
                  <a:cubicBezTo>
                    <a:pt x="336" y="819"/>
                    <a:pt x="265" y="659"/>
                    <a:pt x="207" y="496"/>
                  </a:cubicBezTo>
                  <a:cubicBezTo>
                    <a:pt x="147" y="333"/>
                    <a:pt x="94" y="166"/>
                    <a:pt x="4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7" name="Google Shape;4367;p21"/>
            <p:cNvSpPr/>
            <p:nvPr/>
          </p:nvSpPr>
          <p:spPr>
            <a:xfrm>
              <a:off x="5240400" y="2827550"/>
              <a:ext cx="42050" cy="98150"/>
            </a:xfrm>
            <a:custGeom>
              <a:avLst/>
              <a:gdLst/>
              <a:ahLst/>
              <a:cxnLst/>
              <a:rect l="l" t="t" r="r" b="b"/>
              <a:pathLst>
                <a:path w="1682" h="3926" extrusionOk="0">
                  <a:moveTo>
                    <a:pt x="595" y="1"/>
                  </a:moveTo>
                  <a:cubicBezTo>
                    <a:pt x="485" y="132"/>
                    <a:pt x="398" y="278"/>
                    <a:pt x="320" y="424"/>
                  </a:cubicBezTo>
                  <a:cubicBezTo>
                    <a:pt x="241" y="570"/>
                    <a:pt x="179" y="723"/>
                    <a:pt x="134" y="883"/>
                  </a:cubicBezTo>
                  <a:cubicBezTo>
                    <a:pt x="47" y="1209"/>
                    <a:pt x="1" y="1539"/>
                    <a:pt x="24" y="1893"/>
                  </a:cubicBezTo>
                  <a:cubicBezTo>
                    <a:pt x="46" y="2255"/>
                    <a:pt x="123" y="2610"/>
                    <a:pt x="252" y="2948"/>
                  </a:cubicBezTo>
                  <a:cubicBezTo>
                    <a:pt x="390" y="3307"/>
                    <a:pt x="593" y="3639"/>
                    <a:pt x="850" y="3926"/>
                  </a:cubicBezTo>
                  <a:cubicBezTo>
                    <a:pt x="994" y="3794"/>
                    <a:pt x="1125" y="3648"/>
                    <a:pt x="1238" y="3489"/>
                  </a:cubicBezTo>
                  <a:cubicBezTo>
                    <a:pt x="1342" y="3330"/>
                    <a:pt x="1429" y="3161"/>
                    <a:pt x="1498" y="2985"/>
                  </a:cubicBezTo>
                  <a:cubicBezTo>
                    <a:pt x="1638" y="2645"/>
                    <a:pt x="1681" y="2269"/>
                    <a:pt x="1653" y="1910"/>
                  </a:cubicBezTo>
                  <a:cubicBezTo>
                    <a:pt x="1639" y="1730"/>
                    <a:pt x="1606" y="1553"/>
                    <a:pt x="1553" y="1380"/>
                  </a:cubicBezTo>
                  <a:cubicBezTo>
                    <a:pt x="1498" y="1204"/>
                    <a:pt x="1425" y="1033"/>
                    <a:pt x="1334" y="872"/>
                  </a:cubicBezTo>
                  <a:cubicBezTo>
                    <a:pt x="1154" y="547"/>
                    <a:pt x="904" y="252"/>
                    <a:pt x="59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8" name="Google Shape;4368;p21"/>
            <p:cNvSpPr/>
            <p:nvPr/>
          </p:nvSpPr>
          <p:spPr>
            <a:xfrm>
              <a:off x="5240750" y="2850725"/>
              <a:ext cx="33300" cy="74975"/>
            </a:xfrm>
            <a:custGeom>
              <a:avLst/>
              <a:gdLst/>
              <a:ahLst/>
              <a:cxnLst/>
              <a:rect l="l" t="t" r="r" b="b"/>
              <a:pathLst>
                <a:path w="1332" h="2999" extrusionOk="0">
                  <a:moveTo>
                    <a:pt x="109" y="0"/>
                  </a:moveTo>
                  <a:cubicBezTo>
                    <a:pt x="49" y="244"/>
                    <a:pt x="8" y="484"/>
                    <a:pt x="5" y="741"/>
                  </a:cubicBezTo>
                  <a:cubicBezTo>
                    <a:pt x="0" y="995"/>
                    <a:pt x="34" y="1264"/>
                    <a:pt x="88" y="1521"/>
                  </a:cubicBezTo>
                  <a:cubicBezTo>
                    <a:pt x="201" y="2037"/>
                    <a:pt x="442" y="2561"/>
                    <a:pt x="838" y="2999"/>
                  </a:cubicBezTo>
                  <a:cubicBezTo>
                    <a:pt x="1035" y="2812"/>
                    <a:pt x="1211" y="2613"/>
                    <a:pt x="1331" y="2383"/>
                  </a:cubicBezTo>
                  <a:cubicBezTo>
                    <a:pt x="962" y="1954"/>
                    <a:pt x="605" y="1507"/>
                    <a:pt x="388" y="998"/>
                  </a:cubicBezTo>
                  <a:cubicBezTo>
                    <a:pt x="248" y="672"/>
                    <a:pt x="174" y="341"/>
                    <a:pt x="10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9" name="Google Shape;4369;p21"/>
            <p:cNvSpPr/>
            <p:nvPr/>
          </p:nvSpPr>
          <p:spPr>
            <a:xfrm>
              <a:off x="5432625" y="2520725"/>
              <a:ext cx="98750" cy="106775"/>
            </a:xfrm>
            <a:custGeom>
              <a:avLst/>
              <a:gdLst/>
              <a:ahLst/>
              <a:cxnLst/>
              <a:rect l="l" t="t" r="r" b="b"/>
              <a:pathLst>
                <a:path w="3950" h="4271" extrusionOk="0">
                  <a:moveTo>
                    <a:pt x="3949" y="1"/>
                  </a:moveTo>
                  <a:lnTo>
                    <a:pt x="3949" y="1"/>
                  </a:lnTo>
                  <a:cubicBezTo>
                    <a:pt x="3740" y="652"/>
                    <a:pt x="3523" y="1304"/>
                    <a:pt x="3298" y="1955"/>
                  </a:cubicBezTo>
                  <a:cubicBezTo>
                    <a:pt x="3167" y="1937"/>
                    <a:pt x="3036" y="1928"/>
                    <a:pt x="2906" y="1928"/>
                  </a:cubicBezTo>
                  <a:cubicBezTo>
                    <a:pt x="2306" y="1928"/>
                    <a:pt x="1727" y="2118"/>
                    <a:pt x="1247" y="2442"/>
                  </a:cubicBezTo>
                  <a:cubicBezTo>
                    <a:pt x="951" y="2641"/>
                    <a:pt x="691" y="2890"/>
                    <a:pt x="481" y="3178"/>
                  </a:cubicBezTo>
                  <a:cubicBezTo>
                    <a:pt x="262" y="3475"/>
                    <a:pt x="100" y="3808"/>
                    <a:pt x="1" y="4163"/>
                  </a:cubicBezTo>
                  <a:cubicBezTo>
                    <a:pt x="258" y="4236"/>
                    <a:pt x="516" y="4271"/>
                    <a:pt x="770" y="4271"/>
                  </a:cubicBezTo>
                  <a:cubicBezTo>
                    <a:pt x="1277" y="4271"/>
                    <a:pt x="1767" y="4130"/>
                    <a:pt x="2200" y="3867"/>
                  </a:cubicBezTo>
                  <a:cubicBezTo>
                    <a:pt x="2528" y="3666"/>
                    <a:pt x="2813" y="3401"/>
                    <a:pt x="3037" y="3089"/>
                  </a:cubicBezTo>
                  <a:cubicBezTo>
                    <a:pt x="3272" y="2761"/>
                    <a:pt x="3438" y="2390"/>
                    <a:pt x="3527" y="1996"/>
                  </a:cubicBezTo>
                  <a:cubicBezTo>
                    <a:pt x="3678" y="1327"/>
                    <a:pt x="3818" y="662"/>
                    <a:pt x="394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0" name="Google Shape;4370;p21"/>
            <p:cNvSpPr/>
            <p:nvPr/>
          </p:nvSpPr>
          <p:spPr>
            <a:xfrm>
              <a:off x="5432625" y="2599025"/>
              <a:ext cx="75125" cy="28500"/>
            </a:xfrm>
            <a:custGeom>
              <a:avLst/>
              <a:gdLst/>
              <a:ahLst/>
              <a:cxnLst/>
              <a:rect l="l" t="t" r="r" b="b"/>
              <a:pathLst>
                <a:path w="3005" h="1140" extrusionOk="0">
                  <a:moveTo>
                    <a:pt x="3005" y="0"/>
                  </a:moveTo>
                  <a:lnTo>
                    <a:pt x="3005" y="0"/>
                  </a:lnTo>
                  <a:cubicBezTo>
                    <a:pt x="2680" y="176"/>
                    <a:pt x="2345" y="321"/>
                    <a:pt x="1990" y="389"/>
                  </a:cubicBezTo>
                  <a:cubicBezTo>
                    <a:pt x="1812" y="423"/>
                    <a:pt x="1633" y="437"/>
                    <a:pt x="1453" y="437"/>
                  </a:cubicBezTo>
                  <a:cubicBezTo>
                    <a:pt x="1073" y="437"/>
                    <a:pt x="689" y="374"/>
                    <a:pt x="312" y="303"/>
                  </a:cubicBezTo>
                  <a:cubicBezTo>
                    <a:pt x="177" y="530"/>
                    <a:pt x="72" y="776"/>
                    <a:pt x="1" y="1032"/>
                  </a:cubicBezTo>
                  <a:cubicBezTo>
                    <a:pt x="258" y="1104"/>
                    <a:pt x="516" y="1140"/>
                    <a:pt x="770" y="1140"/>
                  </a:cubicBezTo>
                  <a:cubicBezTo>
                    <a:pt x="1078" y="1140"/>
                    <a:pt x="1380" y="1088"/>
                    <a:pt x="1667" y="988"/>
                  </a:cubicBezTo>
                  <a:cubicBezTo>
                    <a:pt x="1931" y="895"/>
                    <a:pt x="2178" y="764"/>
                    <a:pt x="2404" y="598"/>
                  </a:cubicBezTo>
                  <a:cubicBezTo>
                    <a:pt x="2631" y="429"/>
                    <a:pt x="2834" y="228"/>
                    <a:pt x="300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1" name="Google Shape;4371;p21"/>
            <p:cNvSpPr/>
            <p:nvPr/>
          </p:nvSpPr>
          <p:spPr>
            <a:xfrm>
              <a:off x="5419050" y="2615550"/>
              <a:ext cx="90375" cy="57075"/>
            </a:xfrm>
            <a:custGeom>
              <a:avLst/>
              <a:gdLst/>
              <a:ahLst/>
              <a:cxnLst/>
              <a:rect l="l" t="t" r="r" b="b"/>
              <a:pathLst>
                <a:path w="3615" h="2283" extrusionOk="0">
                  <a:moveTo>
                    <a:pt x="2909" y="1"/>
                  </a:moveTo>
                  <a:cubicBezTo>
                    <a:pt x="2376" y="1"/>
                    <a:pt x="1859" y="150"/>
                    <a:pt x="1412" y="409"/>
                  </a:cubicBezTo>
                  <a:cubicBezTo>
                    <a:pt x="1090" y="596"/>
                    <a:pt x="795" y="839"/>
                    <a:pt x="558" y="1130"/>
                  </a:cubicBezTo>
                  <a:cubicBezTo>
                    <a:pt x="311" y="1428"/>
                    <a:pt x="121" y="1770"/>
                    <a:pt x="1" y="2137"/>
                  </a:cubicBezTo>
                  <a:cubicBezTo>
                    <a:pt x="294" y="2235"/>
                    <a:pt x="591" y="2283"/>
                    <a:pt x="883" y="2283"/>
                  </a:cubicBezTo>
                  <a:cubicBezTo>
                    <a:pt x="1349" y="2283"/>
                    <a:pt x="1803" y="2162"/>
                    <a:pt x="2212" y="1934"/>
                  </a:cubicBezTo>
                  <a:cubicBezTo>
                    <a:pt x="2547" y="1749"/>
                    <a:pt x="2836" y="1492"/>
                    <a:pt x="3082" y="1180"/>
                  </a:cubicBezTo>
                  <a:cubicBezTo>
                    <a:pt x="3330" y="856"/>
                    <a:pt x="3511" y="486"/>
                    <a:pt x="3614" y="91"/>
                  </a:cubicBezTo>
                  <a:cubicBezTo>
                    <a:pt x="3379" y="30"/>
                    <a:pt x="3143" y="1"/>
                    <a:pt x="290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2" name="Google Shape;4372;p21"/>
            <p:cNvSpPr/>
            <p:nvPr/>
          </p:nvSpPr>
          <p:spPr>
            <a:xfrm>
              <a:off x="5419050" y="2646075"/>
              <a:ext cx="76200" cy="26575"/>
            </a:xfrm>
            <a:custGeom>
              <a:avLst/>
              <a:gdLst/>
              <a:ahLst/>
              <a:cxnLst/>
              <a:rect l="l" t="t" r="r" b="b"/>
              <a:pathLst>
                <a:path w="3048" h="1063" extrusionOk="0">
                  <a:moveTo>
                    <a:pt x="3048" y="1"/>
                  </a:moveTo>
                  <a:cubicBezTo>
                    <a:pt x="2715" y="168"/>
                    <a:pt x="2375" y="302"/>
                    <a:pt x="2017" y="357"/>
                  </a:cubicBezTo>
                  <a:cubicBezTo>
                    <a:pt x="1881" y="378"/>
                    <a:pt x="1745" y="387"/>
                    <a:pt x="1608" y="387"/>
                  </a:cubicBezTo>
                  <a:cubicBezTo>
                    <a:pt x="1184" y="387"/>
                    <a:pt x="760" y="299"/>
                    <a:pt x="344" y="201"/>
                  </a:cubicBezTo>
                  <a:cubicBezTo>
                    <a:pt x="199" y="425"/>
                    <a:pt x="84" y="665"/>
                    <a:pt x="1" y="917"/>
                  </a:cubicBezTo>
                  <a:cubicBezTo>
                    <a:pt x="294" y="1015"/>
                    <a:pt x="592" y="1063"/>
                    <a:pt x="885" y="1063"/>
                  </a:cubicBezTo>
                  <a:cubicBezTo>
                    <a:pt x="1152" y="1063"/>
                    <a:pt x="1415" y="1023"/>
                    <a:pt x="1668" y="945"/>
                  </a:cubicBezTo>
                  <a:cubicBezTo>
                    <a:pt x="1936" y="862"/>
                    <a:pt x="2190" y="740"/>
                    <a:pt x="2422" y="583"/>
                  </a:cubicBezTo>
                  <a:cubicBezTo>
                    <a:pt x="2658" y="420"/>
                    <a:pt x="2869" y="224"/>
                    <a:pt x="304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3" name="Google Shape;4373;p21"/>
            <p:cNvSpPr/>
            <p:nvPr/>
          </p:nvSpPr>
          <p:spPr>
            <a:xfrm>
              <a:off x="5403025" y="2662900"/>
              <a:ext cx="92900" cy="55175"/>
            </a:xfrm>
            <a:custGeom>
              <a:avLst/>
              <a:gdLst/>
              <a:ahLst/>
              <a:cxnLst/>
              <a:rect l="l" t="t" r="r" b="b"/>
              <a:pathLst>
                <a:path w="3716" h="2207" extrusionOk="0">
                  <a:moveTo>
                    <a:pt x="2899" y="0"/>
                  </a:moveTo>
                  <a:cubicBezTo>
                    <a:pt x="2405" y="0"/>
                    <a:pt x="1924" y="127"/>
                    <a:pt x="1499" y="350"/>
                  </a:cubicBezTo>
                  <a:cubicBezTo>
                    <a:pt x="1165" y="522"/>
                    <a:pt x="863" y="753"/>
                    <a:pt x="611" y="1032"/>
                  </a:cubicBezTo>
                  <a:cubicBezTo>
                    <a:pt x="351" y="1309"/>
                    <a:pt x="149" y="1638"/>
                    <a:pt x="0" y="2009"/>
                  </a:cubicBezTo>
                  <a:cubicBezTo>
                    <a:pt x="325" y="2139"/>
                    <a:pt x="671" y="2206"/>
                    <a:pt x="1020" y="2206"/>
                  </a:cubicBezTo>
                  <a:cubicBezTo>
                    <a:pt x="1058" y="2206"/>
                    <a:pt x="1096" y="2205"/>
                    <a:pt x="1133" y="2204"/>
                  </a:cubicBezTo>
                  <a:cubicBezTo>
                    <a:pt x="1512" y="2187"/>
                    <a:pt x="1883" y="2090"/>
                    <a:pt x="2221" y="1919"/>
                  </a:cubicBezTo>
                  <a:cubicBezTo>
                    <a:pt x="2905" y="1580"/>
                    <a:pt x="3462" y="939"/>
                    <a:pt x="3716" y="121"/>
                  </a:cubicBezTo>
                  <a:cubicBezTo>
                    <a:pt x="3445" y="39"/>
                    <a:pt x="3170" y="0"/>
                    <a:pt x="289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4" name="Google Shape;4374;p21"/>
            <p:cNvSpPr/>
            <p:nvPr/>
          </p:nvSpPr>
          <p:spPr>
            <a:xfrm>
              <a:off x="5403025" y="2693900"/>
              <a:ext cx="77350" cy="24175"/>
            </a:xfrm>
            <a:custGeom>
              <a:avLst/>
              <a:gdLst/>
              <a:ahLst/>
              <a:cxnLst/>
              <a:rect l="l" t="t" r="r" b="b"/>
              <a:pathLst>
                <a:path w="3094" h="967" extrusionOk="0">
                  <a:moveTo>
                    <a:pt x="3093" y="0"/>
                  </a:moveTo>
                  <a:lnTo>
                    <a:pt x="3093" y="0"/>
                  </a:lnTo>
                  <a:cubicBezTo>
                    <a:pt x="2753" y="155"/>
                    <a:pt x="2405" y="274"/>
                    <a:pt x="2046" y="312"/>
                  </a:cubicBezTo>
                  <a:cubicBezTo>
                    <a:pt x="1955" y="322"/>
                    <a:pt x="1866" y="326"/>
                    <a:pt x="1776" y="326"/>
                  </a:cubicBezTo>
                  <a:cubicBezTo>
                    <a:pt x="1303" y="326"/>
                    <a:pt x="837" y="206"/>
                    <a:pt x="382" y="73"/>
                  </a:cubicBezTo>
                  <a:cubicBezTo>
                    <a:pt x="226" y="282"/>
                    <a:pt x="106" y="517"/>
                    <a:pt x="0" y="769"/>
                  </a:cubicBezTo>
                  <a:cubicBezTo>
                    <a:pt x="333" y="901"/>
                    <a:pt x="678" y="966"/>
                    <a:pt x="1018" y="966"/>
                  </a:cubicBezTo>
                  <a:cubicBezTo>
                    <a:pt x="1237" y="966"/>
                    <a:pt x="1453" y="939"/>
                    <a:pt x="1664" y="886"/>
                  </a:cubicBezTo>
                  <a:cubicBezTo>
                    <a:pt x="1937" y="817"/>
                    <a:pt x="2198" y="706"/>
                    <a:pt x="2437" y="559"/>
                  </a:cubicBezTo>
                  <a:cubicBezTo>
                    <a:pt x="2683" y="406"/>
                    <a:pt x="2903" y="218"/>
                    <a:pt x="30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5" name="Google Shape;4375;p21"/>
            <p:cNvSpPr/>
            <p:nvPr/>
          </p:nvSpPr>
          <p:spPr>
            <a:xfrm>
              <a:off x="5384375" y="2709850"/>
              <a:ext cx="95625" cy="53050"/>
            </a:xfrm>
            <a:custGeom>
              <a:avLst/>
              <a:gdLst/>
              <a:ahLst/>
              <a:cxnLst/>
              <a:rect l="l" t="t" r="r" b="b"/>
              <a:pathLst>
                <a:path w="3825" h="2122" extrusionOk="0">
                  <a:moveTo>
                    <a:pt x="2876" y="0"/>
                  </a:moveTo>
                  <a:cubicBezTo>
                    <a:pt x="2430" y="0"/>
                    <a:pt x="1992" y="103"/>
                    <a:pt x="1596" y="285"/>
                  </a:cubicBezTo>
                  <a:cubicBezTo>
                    <a:pt x="1253" y="439"/>
                    <a:pt x="939" y="653"/>
                    <a:pt x="671" y="917"/>
                  </a:cubicBezTo>
                  <a:cubicBezTo>
                    <a:pt x="533" y="1049"/>
                    <a:pt x="407" y="1193"/>
                    <a:pt x="296" y="1349"/>
                  </a:cubicBezTo>
                  <a:cubicBezTo>
                    <a:pt x="241" y="1427"/>
                    <a:pt x="189" y="1509"/>
                    <a:pt x="141" y="1593"/>
                  </a:cubicBezTo>
                  <a:cubicBezTo>
                    <a:pt x="90" y="1678"/>
                    <a:pt x="43" y="1764"/>
                    <a:pt x="0" y="1854"/>
                  </a:cubicBezTo>
                  <a:cubicBezTo>
                    <a:pt x="350" y="2022"/>
                    <a:pt x="731" y="2113"/>
                    <a:pt x="1120" y="2121"/>
                  </a:cubicBezTo>
                  <a:cubicBezTo>
                    <a:pt x="1134" y="2122"/>
                    <a:pt x="1149" y="2122"/>
                    <a:pt x="1164" y="2122"/>
                  </a:cubicBezTo>
                  <a:cubicBezTo>
                    <a:pt x="1528" y="2122"/>
                    <a:pt x="1889" y="2046"/>
                    <a:pt x="2223" y="1900"/>
                  </a:cubicBezTo>
                  <a:cubicBezTo>
                    <a:pt x="2579" y="1750"/>
                    <a:pt x="2900" y="1519"/>
                    <a:pt x="3177" y="1225"/>
                  </a:cubicBezTo>
                  <a:cubicBezTo>
                    <a:pt x="3458" y="932"/>
                    <a:pt x="3671" y="571"/>
                    <a:pt x="3824" y="164"/>
                  </a:cubicBezTo>
                  <a:cubicBezTo>
                    <a:pt x="3512" y="52"/>
                    <a:pt x="3192" y="0"/>
                    <a:pt x="287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6" name="Google Shape;4376;p21"/>
            <p:cNvSpPr/>
            <p:nvPr/>
          </p:nvSpPr>
          <p:spPr>
            <a:xfrm>
              <a:off x="5384350" y="2739425"/>
              <a:ext cx="78500" cy="23475"/>
            </a:xfrm>
            <a:custGeom>
              <a:avLst/>
              <a:gdLst/>
              <a:ahLst/>
              <a:cxnLst/>
              <a:rect l="l" t="t" r="r" b="b"/>
              <a:pathLst>
                <a:path w="3140" h="939" extrusionOk="0">
                  <a:moveTo>
                    <a:pt x="425" y="0"/>
                  </a:moveTo>
                  <a:cubicBezTo>
                    <a:pt x="259" y="202"/>
                    <a:pt x="121" y="428"/>
                    <a:pt x="0" y="671"/>
                  </a:cubicBezTo>
                  <a:cubicBezTo>
                    <a:pt x="260" y="795"/>
                    <a:pt x="538" y="877"/>
                    <a:pt x="823" y="916"/>
                  </a:cubicBezTo>
                  <a:cubicBezTo>
                    <a:pt x="937" y="931"/>
                    <a:pt x="1052" y="939"/>
                    <a:pt x="1166" y="939"/>
                  </a:cubicBezTo>
                  <a:cubicBezTo>
                    <a:pt x="1330" y="939"/>
                    <a:pt x="1494" y="923"/>
                    <a:pt x="1656" y="892"/>
                  </a:cubicBezTo>
                  <a:cubicBezTo>
                    <a:pt x="2222" y="782"/>
                    <a:pt x="2740" y="498"/>
                    <a:pt x="3139" y="81"/>
                  </a:cubicBezTo>
                  <a:lnTo>
                    <a:pt x="3139" y="81"/>
                  </a:lnTo>
                  <a:cubicBezTo>
                    <a:pt x="2788" y="218"/>
                    <a:pt x="2437" y="320"/>
                    <a:pt x="2073" y="338"/>
                  </a:cubicBezTo>
                  <a:cubicBezTo>
                    <a:pt x="2035" y="340"/>
                    <a:pt x="1997" y="341"/>
                    <a:pt x="1959" y="341"/>
                  </a:cubicBezTo>
                  <a:cubicBezTo>
                    <a:pt x="1430" y="341"/>
                    <a:pt x="922" y="178"/>
                    <a:pt x="42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7" name="Google Shape;4377;p21"/>
            <p:cNvSpPr/>
            <p:nvPr/>
          </p:nvSpPr>
          <p:spPr>
            <a:xfrm>
              <a:off x="5362750" y="2756050"/>
              <a:ext cx="98450" cy="50900"/>
            </a:xfrm>
            <a:custGeom>
              <a:avLst/>
              <a:gdLst/>
              <a:ahLst/>
              <a:cxnLst/>
              <a:rect l="l" t="t" r="r" b="b"/>
              <a:pathLst>
                <a:path w="3938" h="2036" extrusionOk="0">
                  <a:moveTo>
                    <a:pt x="2832" y="1"/>
                  </a:moveTo>
                  <a:cubicBezTo>
                    <a:pt x="2444" y="1"/>
                    <a:pt x="2062" y="77"/>
                    <a:pt x="1706" y="214"/>
                  </a:cubicBezTo>
                  <a:cubicBezTo>
                    <a:pt x="1349" y="346"/>
                    <a:pt x="1028" y="543"/>
                    <a:pt x="738" y="787"/>
                  </a:cubicBezTo>
                  <a:cubicBezTo>
                    <a:pt x="442" y="1029"/>
                    <a:pt x="205" y="1332"/>
                    <a:pt x="0" y="1674"/>
                  </a:cubicBezTo>
                  <a:cubicBezTo>
                    <a:pt x="418" y="1913"/>
                    <a:pt x="877" y="2035"/>
                    <a:pt x="1334" y="2035"/>
                  </a:cubicBezTo>
                  <a:cubicBezTo>
                    <a:pt x="1633" y="2035"/>
                    <a:pt x="1932" y="1983"/>
                    <a:pt x="2218" y="1878"/>
                  </a:cubicBezTo>
                  <a:cubicBezTo>
                    <a:pt x="2402" y="1810"/>
                    <a:pt x="2580" y="1725"/>
                    <a:pt x="2749" y="1622"/>
                  </a:cubicBezTo>
                  <a:cubicBezTo>
                    <a:pt x="2917" y="1516"/>
                    <a:pt x="3075" y="1393"/>
                    <a:pt x="3220" y="1255"/>
                  </a:cubicBezTo>
                  <a:cubicBezTo>
                    <a:pt x="3521" y="977"/>
                    <a:pt x="3761" y="626"/>
                    <a:pt x="3938" y="224"/>
                  </a:cubicBezTo>
                  <a:cubicBezTo>
                    <a:pt x="3578" y="71"/>
                    <a:pt x="3203" y="1"/>
                    <a:pt x="2832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8" name="Google Shape;4378;p21"/>
            <p:cNvSpPr/>
            <p:nvPr/>
          </p:nvSpPr>
          <p:spPr>
            <a:xfrm>
              <a:off x="5362750" y="2781925"/>
              <a:ext cx="79475" cy="25000"/>
            </a:xfrm>
            <a:custGeom>
              <a:avLst/>
              <a:gdLst/>
              <a:ahLst/>
              <a:cxnLst/>
              <a:rect l="l" t="t" r="r" b="b"/>
              <a:pathLst>
                <a:path w="3179" h="1000" extrusionOk="0">
                  <a:moveTo>
                    <a:pt x="472" y="0"/>
                  </a:moveTo>
                  <a:cubicBezTo>
                    <a:pt x="382" y="96"/>
                    <a:pt x="299" y="197"/>
                    <a:pt x="222" y="303"/>
                  </a:cubicBezTo>
                  <a:cubicBezTo>
                    <a:pt x="142" y="410"/>
                    <a:pt x="67" y="522"/>
                    <a:pt x="0" y="639"/>
                  </a:cubicBezTo>
                  <a:cubicBezTo>
                    <a:pt x="417" y="877"/>
                    <a:pt x="875" y="1000"/>
                    <a:pt x="1332" y="1000"/>
                  </a:cubicBezTo>
                  <a:cubicBezTo>
                    <a:pt x="1434" y="1000"/>
                    <a:pt x="1536" y="994"/>
                    <a:pt x="1637" y="981"/>
                  </a:cubicBezTo>
                  <a:cubicBezTo>
                    <a:pt x="2185" y="913"/>
                    <a:pt x="2742" y="662"/>
                    <a:pt x="3178" y="258"/>
                  </a:cubicBezTo>
                  <a:lnTo>
                    <a:pt x="3178" y="258"/>
                  </a:lnTo>
                  <a:cubicBezTo>
                    <a:pt x="2832" y="371"/>
                    <a:pt x="2491" y="449"/>
                    <a:pt x="2136" y="449"/>
                  </a:cubicBezTo>
                  <a:cubicBezTo>
                    <a:pt x="2122" y="449"/>
                    <a:pt x="2108" y="449"/>
                    <a:pt x="2094" y="449"/>
                  </a:cubicBezTo>
                  <a:cubicBezTo>
                    <a:pt x="1522" y="439"/>
                    <a:pt x="990" y="228"/>
                    <a:pt x="47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9" name="Google Shape;4379;p21"/>
            <p:cNvSpPr/>
            <p:nvPr/>
          </p:nvSpPr>
          <p:spPr>
            <a:xfrm>
              <a:off x="5337825" y="2801075"/>
              <a:ext cx="101250" cy="48575"/>
            </a:xfrm>
            <a:custGeom>
              <a:avLst/>
              <a:gdLst/>
              <a:ahLst/>
              <a:cxnLst/>
              <a:rect l="l" t="t" r="r" b="b"/>
              <a:pathLst>
                <a:path w="4050" h="1943" extrusionOk="0">
                  <a:moveTo>
                    <a:pt x="2759" y="1"/>
                  </a:moveTo>
                  <a:cubicBezTo>
                    <a:pt x="2439" y="1"/>
                    <a:pt x="2127" y="53"/>
                    <a:pt x="1817" y="142"/>
                  </a:cubicBezTo>
                  <a:cubicBezTo>
                    <a:pt x="1079" y="363"/>
                    <a:pt x="437" y="830"/>
                    <a:pt x="0" y="1464"/>
                  </a:cubicBezTo>
                  <a:cubicBezTo>
                    <a:pt x="319" y="1686"/>
                    <a:pt x="682" y="1835"/>
                    <a:pt x="1064" y="1903"/>
                  </a:cubicBezTo>
                  <a:cubicBezTo>
                    <a:pt x="1210" y="1929"/>
                    <a:pt x="1358" y="1942"/>
                    <a:pt x="1506" y="1942"/>
                  </a:cubicBezTo>
                  <a:cubicBezTo>
                    <a:pt x="1738" y="1942"/>
                    <a:pt x="1969" y="1910"/>
                    <a:pt x="2194" y="1848"/>
                  </a:cubicBezTo>
                  <a:cubicBezTo>
                    <a:pt x="2384" y="1796"/>
                    <a:pt x="2568" y="1724"/>
                    <a:pt x="2744" y="1635"/>
                  </a:cubicBezTo>
                  <a:cubicBezTo>
                    <a:pt x="2924" y="1542"/>
                    <a:pt x="3092" y="1429"/>
                    <a:pt x="3248" y="1300"/>
                  </a:cubicBezTo>
                  <a:cubicBezTo>
                    <a:pt x="3411" y="1167"/>
                    <a:pt x="3561" y="1018"/>
                    <a:pt x="3694" y="855"/>
                  </a:cubicBezTo>
                  <a:cubicBezTo>
                    <a:pt x="3829" y="682"/>
                    <a:pt x="3949" y="497"/>
                    <a:pt x="4049" y="303"/>
                  </a:cubicBezTo>
                  <a:cubicBezTo>
                    <a:pt x="3703" y="127"/>
                    <a:pt x="3324" y="26"/>
                    <a:pt x="2935" y="6"/>
                  </a:cubicBezTo>
                  <a:cubicBezTo>
                    <a:pt x="2876" y="2"/>
                    <a:pt x="2817" y="1"/>
                    <a:pt x="275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0" name="Google Shape;4380;p21"/>
            <p:cNvSpPr/>
            <p:nvPr/>
          </p:nvSpPr>
          <p:spPr>
            <a:xfrm>
              <a:off x="5337850" y="2822750"/>
              <a:ext cx="80100" cy="26875"/>
            </a:xfrm>
            <a:custGeom>
              <a:avLst/>
              <a:gdLst/>
              <a:ahLst/>
              <a:cxnLst/>
              <a:rect l="l" t="t" r="r" b="b"/>
              <a:pathLst>
                <a:path w="3204" h="1075" extrusionOk="0">
                  <a:moveTo>
                    <a:pt x="524" y="1"/>
                  </a:moveTo>
                  <a:cubicBezTo>
                    <a:pt x="427" y="89"/>
                    <a:pt x="336" y="183"/>
                    <a:pt x="250" y="282"/>
                  </a:cubicBezTo>
                  <a:cubicBezTo>
                    <a:pt x="160" y="382"/>
                    <a:pt x="77" y="487"/>
                    <a:pt x="0" y="597"/>
                  </a:cubicBezTo>
                  <a:cubicBezTo>
                    <a:pt x="457" y="911"/>
                    <a:pt x="977" y="1075"/>
                    <a:pt x="1507" y="1075"/>
                  </a:cubicBezTo>
                  <a:cubicBezTo>
                    <a:pt x="1540" y="1075"/>
                    <a:pt x="1572" y="1074"/>
                    <a:pt x="1605" y="1073"/>
                  </a:cubicBezTo>
                  <a:cubicBezTo>
                    <a:pt x="1888" y="1060"/>
                    <a:pt x="2168" y="1003"/>
                    <a:pt x="2433" y="903"/>
                  </a:cubicBezTo>
                  <a:cubicBezTo>
                    <a:pt x="2572" y="852"/>
                    <a:pt x="2706" y="791"/>
                    <a:pt x="2834" y="720"/>
                  </a:cubicBezTo>
                  <a:cubicBezTo>
                    <a:pt x="2963" y="645"/>
                    <a:pt x="3087" y="560"/>
                    <a:pt x="3204" y="468"/>
                  </a:cubicBezTo>
                  <a:lnTo>
                    <a:pt x="3204" y="468"/>
                  </a:lnTo>
                  <a:cubicBezTo>
                    <a:pt x="2916" y="541"/>
                    <a:pt x="2629" y="590"/>
                    <a:pt x="2341" y="590"/>
                  </a:cubicBezTo>
                  <a:cubicBezTo>
                    <a:pt x="2262" y="590"/>
                    <a:pt x="2183" y="586"/>
                    <a:pt x="2104" y="578"/>
                  </a:cubicBezTo>
                  <a:cubicBezTo>
                    <a:pt x="1533" y="523"/>
                    <a:pt x="1021" y="269"/>
                    <a:pt x="52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1" name="Google Shape;4381;p21"/>
            <p:cNvSpPr/>
            <p:nvPr/>
          </p:nvSpPr>
          <p:spPr>
            <a:xfrm>
              <a:off x="5309625" y="2844225"/>
              <a:ext cx="103450" cy="46400"/>
            </a:xfrm>
            <a:custGeom>
              <a:avLst/>
              <a:gdLst/>
              <a:ahLst/>
              <a:cxnLst/>
              <a:rect l="l" t="t" r="r" b="b"/>
              <a:pathLst>
                <a:path w="4138" h="1856" extrusionOk="0">
                  <a:moveTo>
                    <a:pt x="2633" y="1"/>
                  </a:moveTo>
                  <a:cubicBezTo>
                    <a:pt x="2396" y="1"/>
                    <a:pt x="2160" y="27"/>
                    <a:pt x="1925" y="74"/>
                  </a:cubicBezTo>
                  <a:cubicBezTo>
                    <a:pt x="1740" y="113"/>
                    <a:pt x="1559" y="168"/>
                    <a:pt x="1384" y="237"/>
                  </a:cubicBezTo>
                  <a:cubicBezTo>
                    <a:pt x="1297" y="273"/>
                    <a:pt x="1212" y="313"/>
                    <a:pt x="1127" y="353"/>
                  </a:cubicBezTo>
                  <a:cubicBezTo>
                    <a:pt x="1041" y="394"/>
                    <a:pt x="958" y="439"/>
                    <a:pt x="876" y="486"/>
                  </a:cubicBezTo>
                  <a:cubicBezTo>
                    <a:pt x="711" y="584"/>
                    <a:pt x="556" y="696"/>
                    <a:pt x="414" y="822"/>
                  </a:cubicBezTo>
                  <a:cubicBezTo>
                    <a:pt x="269" y="949"/>
                    <a:pt x="126" y="1083"/>
                    <a:pt x="0" y="1239"/>
                  </a:cubicBezTo>
                  <a:cubicBezTo>
                    <a:pt x="299" y="1488"/>
                    <a:pt x="646" y="1668"/>
                    <a:pt x="1021" y="1769"/>
                  </a:cubicBezTo>
                  <a:cubicBezTo>
                    <a:pt x="1206" y="1818"/>
                    <a:pt x="1394" y="1847"/>
                    <a:pt x="1585" y="1855"/>
                  </a:cubicBezTo>
                  <a:cubicBezTo>
                    <a:pt x="1611" y="1856"/>
                    <a:pt x="1636" y="1856"/>
                    <a:pt x="1661" y="1856"/>
                  </a:cubicBezTo>
                  <a:cubicBezTo>
                    <a:pt x="1827" y="1856"/>
                    <a:pt x="1992" y="1840"/>
                    <a:pt x="2155" y="1810"/>
                  </a:cubicBezTo>
                  <a:cubicBezTo>
                    <a:pt x="2535" y="1738"/>
                    <a:pt x="2918" y="1588"/>
                    <a:pt x="3254" y="1348"/>
                  </a:cubicBezTo>
                  <a:cubicBezTo>
                    <a:pt x="3428" y="1227"/>
                    <a:pt x="3590" y="1090"/>
                    <a:pt x="3738" y="938"/>
                  </a:cubicBezTo>
                  <a:cubicBezTo>
                    <a:pt x="3887" y="777"/>
                    <a:pt x="4021" y="601"/>
                    <a:pt x="4138" y="416"/>
                  </a:cubicBezTo>
                  <a:cubicBezTo>
                    <a:pt x="3807" y="212"/>
                    <a:pt x="3437" y="80"/>
                    <a:pt x="3051" y="29"/>
                  </a:cubicBezTo>
                  <a:cubicBezTo>
                    <a:pt x="2912" y="10"/>
                    <a:pt x="2773" y="1"/>
                    <a:pt x="2633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2" name="Google Shape;4382;p21"/>
            <p:cNvSpPr/>
            <p:nvPr/>
          </p:nvSpPr>
          <p:spPr>
            <a:xfrm>
              <a:off x="5309625" y="2861500"/>
              <a:ext cx="80200" cy="29125"/>
            </a:xfrm>
            <a:custGeom>
              <a:avLst/>
              <a:gdLst/>
              <a:ahLst/>
              <a:cxnLst/>
              <a:rect l="l" t="t" r="r" b="b"/>
              <a:pathLst>
                <a:path w="3208" h="1165" extrusionOk="0">
                  <a:moveTo>
                    <a:pt x="575" y="0"/>
                  </a:moveTo>
                  <a:cubicBezTo>
                    <a:pt x="372" y="161"/>
                    <a:pt x="173" y="340"/>
                    <a:pt x="0" y="549"/>
                  </a:cubicBezTo>
                  <a:cubicBezTo>
                    <a:pt x="455" y="924"/>
                    <a:pt x="992" y="1135"/>
                    <a:pt x="1559" y="1163"/>
                  </a:cubicBezTo>
                  <a:cubicBezTo>
                    <a:pt x="1593" y="1164"/>
                    <a:pt x="1627" y="1165"/>
                    <a:pt x="1660" y="1165"/>
                  </a:cubicBezTo>
                  <a:cubicBezTo>
                    <a:pt x="1911" y="1165"/>
                    <a:pt x="2160" y="1130"/>
                    <a:pt x="2400" y="1062"/>
                  </a:cubicBezTo>
                  <a:cubicBezTo>
                    <a:pt x="2543" y="1021"/>
                    <a:pt x="2681" y="971"/>
                    <a:pt x="2816" y="911"/>
                  </a:cubicBezTo>
                  <a:cubicBezTo>
                    <a:pt x="2952" y="847"/>
                    <a:pt x="3083" y="773"/>
                    <a:pt x="3207" y="689"/>
                  </a:cubicBezTo>
                  <a:lnTo>
                    <a:pt x="3207" y="689"/>
                  </a:lnTo>
                  <a:cubicBezTo>
                    <a:pt x="3024" y="722"/>
                    <a:pt x="2837" y="742"/>
                    <a:pt x="2650" y="750"/>
                  </a:cubicBezTo>
                  <a:cubicBezTo>
                    <a:pt x="2627" y="750"/>
                    <a:pt x="2604" y="750"/>
                    <a:pt x="2581" y="750"/>
                  </a:cubicBezTo>
                  <a:cubicBezTo>
                    <a:pt x="2420" y="750"/>
                    <a:pt x="2258" y="737"/>
                    <a:pt x="2098" y="709"/>
                  </a:cubicBezTo>
                  <a:cubicBezTo>
                    <a:pt x="1536" y="607"/>
                    <a:pt x="1047" y="310"/>
                    <a:pt x="575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3" name="Google Shape;4383;p21"/>
            <p:cNvSpPr/>
            <p:nvPr/>
          </p:nvSpPr>
          <p:spPr>
            <a:xfrm>
              <a:off x="5278125" y="2884700"/>
              <a:ext cx="105050" cy="44825"/>
            </a:xfrm>
            <a:custGeom>
              <a:avLst/>
              <a:gdLst/>
              <a:ahLst/>
              <a:cxnLst/>
              <a:rect l="l" t="t" r="r" b="b"/>
              <a:pathLst>
                <a:path w="4202" h="1793" extrusionOk="0">
                  <a:moveTo>
                    <a:pt x="2439" y="1"/>
                  </a:moveTo>
                  <a:cubicBezTo>
                    <a:pt x="2300" y="1"/>
                    <a:pt x="2161" y="9"/>
                    <a:pt x="2023" y="25"/>
                  </a:cubicBezTo>
                  <a:cubicBezTo>
                    <a:pt x="1647" y="71"/>
                    <a:pt x="1289" y="184"/>
                    <a:pt x="942" y="344"/>
                  </a:cubicBezTo>
                  <a:cubicBezTo>
                    <a:pt x="769" y="426"/>
                    <a:pt x="605" y="523"/>
                    <a:pt x="451" y="637"/>
                  </a:cubicBezTo>
                  <a:cubicBezTo>
                    <a:pt x="289" y="747"/>
                    <a:pt x="138" y="873"/>
                    <a:pt x="0" y="1013"/>
                  </a:cubicBezTo>
                  <a:cubicBezTo>
                    <a:pt x="273" y="1288"/>
                    <a:pt x="601" y="1501"/>
                    <a:pt x="965" y="1636"/>
                  </a:cubicBezTo>
                  <a:cubicBezTo>
                    <a:pt x="1246" y="1740"/>
                    <a:pt x="1542" y="1793"/>
                    <a:pt x="1841" y="1793"/>
                  </a:cubicBezTo>
                  <a:cubicBezTo>
                    <a:pt x="1925" y="1793"/>
                    <a:pt x="2010" y="1789"/>
                    <a:pt x="2094" y="1780"/>
                  </a:cubicBezTo>
                  <a:cubicBezTo>
                    <a:pt x="2477" y="1740"/>
                    <a:pt x="2881" y="1626"/>
                    <a:pt x="3236" y="1413"/>
                  </a:cubicBezTo>
                  <a:cubicBezTo>
                    <a:pt x="3420" y="1306"/>
                    <a:pt x="3595" y="1182"/>
                    <a:pt x="3757" y="1043"/>
                  </a:cubicBezTo>
                  <a:cubicBezTo>
                    <a:pt x="3920" y="900"/>
                    <a:pt x="4066" y="733"/>
                    <a:pt x="4202" y="552"/>
                  </a:cubicBezTo>
                  <a:cubicBezTo>
                    <a:pt x="3890" y="322"/>
                    <a:pt x="3532" y="159"/>
                    <a:pt x="3152" y="76"/>
                  </a:cubicBezTo>
                  <a:cubicBezTo>
                    <a:pt x="2969" y="35"/>
                    <a:pt x="2781" y="10"/>
                    <a:pt x="2592" y="4"/>
                  </a:cubicBezTo>
                  <a:cubicBezTo>
                    <a:pt x="2541" y="2"/>
                    <a:pt x="2490" y="1"/>
                    <a:pt x="2439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4" name="Google Shape;4384;p21"/>
            <p:cNvSpPr/>
            <p:nvPr/>
          </p:nvSpPr>
          <p:spPr>
            <a:xfrm>
              <a:off x="5278125" y="2897700"/>
              <a:ext cx="79650" cy="31825"/>
            </a:xfrm>
            <a:custGeom>
              <a:avLst/>
              <a:gdLst/>
              <a:ahLst/>
              <a:cxnLst/>
              <a:rect l="l" t="t" r="r" b="b"/>
              <a:pathLst>
                <a:path w="3186" h="1273" extrusionOk="0">
                  <a:moveTo>
                    <a:pt x="624" y="0"/>
                  </a:moveTo>
                  <a:cubicBezTo>
                    <a:pt x="408" y="143"/>
                    <a:pt x="189" y="296"/>
                    <a:pt x="0" y="492"/>
                  </a:cubicBezTo>
                  <a:cubicBezTo>
                    <a:pt x="417" y="909"/>
                    <a:pt x="931" y="1169"/>
                    <a:pt x="1493" y="1248"/>
                  </a:cubicBezTo>
                  <a:cubicBezTo>
                    <a:pt x="1606" y="1265"/>
                    <a:pt x="1718" y="1273"/>
                    <a:pt x="1830" y="1273"/>
                  </a:cubicBezTo>
                  <a:cubicBezTo>
                    <a:pt x="2000" y="1273"/>
                    <a:pt x="2171" y="1255"/>
                    <a:pt x="2344" y="1223"/>
                  </a:cubicBezTo>
                  <a:cubicBezTo>
                    <a:pt x="2630" y="1168"/>
                    <a:pt x="2922" y="1071"/>
                    <a:pt x="3186" y="920"/>
                  </a:cubicBezTo>
                  <a:lnTo>
                    <a:pt x="3186" y="920"/>
                  </a:lnTo>
                  <a:cubicBezTo>
                    <a:pt x="3066" y="931"/>
                    <a:pt x="2945" y="937"/>
                    <a:pt x="2825" y="937"/>
                  </a:cubicBezTo>
                  <a:cubicBezTo>
                    <a:pt x="2569" y="937"/>
                    <a:pt x="2316" y="909"/>
                    <a:pt x="2076" y="844"/>
                  </a:cubicBezTo>
                  <a:cubicBezTo>
                    <a:pt x="1524" y="692"/>
                    <a:pt x="1065" y="352"/>
                    <a:pt x="62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5" name="Google Shape;4385;p21"/>
            <p:cNvSpPr/>
            <p:nvPr/>
          </p:nvSpPr>
          <p:spPr>
            <a:xfrm>
              <a:off x="5243275" y="2921850"/>
              <a:ext cx="106000" cy="44025"/>
            </a:xfrm>
            <a:custGeom>
              <a:avLst/>
              <a:gdLst/>
              <a:ahLst/>
              <a:cxnLst/>
              <a:rect l="l" t="t" r="r" b="b"/>
              <a:pathLst>
                <a:path w="4240" h="1761" extrusionOk="0">
                  <a:moveTo>
                    <a:pt x="2216" y="1"/>
                  </a:moveTo>
                  <a:cubicBezTo>
                    <a:pt x="2183" y="1"/>
                    <a:pt x="2149" y="1"/>
                    <a:pt x="2116" y="2"/>
                  </a:cubicBezTo>
                  <a:cubicBezTo>
                    <a:pt x="1927" y="8"/>
                    <a:pt x="1739" y="29"/>
                    <a:pt x="1554" y="68"/>
                  </a:cubicBezTo>
                  <a:cubicBezTo>
                    <a:pt x="1371" y="104"/>
                    <a:pt x="1182" y="149"/>
                    <a:pt x="1005" y="215"/>
                  </a:cubicBezTo>
                  <a:cubicBezTo>
                    <a:pt x="826" y="278"/>
                    <a:pt x="656" y="363"/>
                    <a:pt x="488" y="457"/>
                  </a:cubicBezTo>
                  <a:cubicBezTo>
                    <a:pt x="315" y="550"/>
                    <a:pt x="152" y="659"/>
                    <a:pt x="0" y="785"/>
                  </a:cubicBezTo>
                  <a:cubicBezTo>
                    <a:pt x="251" y="1095"/>
                    <a:pt x="554" y="1338"/>
                    <a:pt x="895" y="1505"/>
                  </a:cubicBezTo>
                  <a:cubicBezTo>
                    <a:pt x="1067" y="1588"/>
                    <a:pt x="1247" y="1653"/>
                    <a:pt x="1433" y="1696"/>
                  </a:cubicBezTo>
                  <a:cubicBezTo>
                    <a:pt x="1527" y="1718"/>
                    <a:pt x="1623" y="1735"/>
                    <a:pt x="1720" y="1746"/>
                  </a:cubicBezTo>
                  <a:cubicBezTo>
                    <a:pt x="1807" y="1755"/>
                    <a:pt x="1895" y="1760"/>
                    <a:pt x="1984" y="1760"/>
                  </a:cubicBezTo>
                  <a:cubicBezTo>
                    <a:pt x="1992" y="1760"/>
                    <a:pt x="2000" y="1760"/>
                    <a:pt x="2008" y="1760"/>
                  </a:cubicBezTo>
                  <a:cubicBezTo>
                    <a:pt x="2011" y="1760"/>
                    <a:pt x="2013" y="1760"/>
                    <a:pt x="2015" y="1760"/>
                  </a:cubicBezTo>
                  <a:cubicBezTo>
                    <a:pt x="2793" y="1760"/>
                    <a:pt x="3634" y="1409"/>
                    <a:pt x="4239" y="723"/>
                  </a:cubicBezTo>
                  <a:cubicBezTo>
                    <a:pt x="3950" y="466"/>
                    <a:pt x="3608" y="273"/>
                    <a:pt x="3238" y="156"/>
                  </a:cubicBezTo>
                  <a:cubicBezTo>
                    <a:pt x="3058" y="99"/>
                    <a:pt x="2872" y="58"/>
                    <a:pt x="2684" y="33"/>
                  </a:cubicBezTo>
                  <a:cubicBezTo>
                    <a:pt x="2530" y="11"/>
                    <a:pt x="2373" y="1"/>
                    <a:pt x="2216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6" name="Google Shape;4386;p21"/>
            <p:cNvSpPr/>
            <p:nvPr/>
          </p:nvSpPr>
          <p:spPr>
            <a:xfrm>
              <a:off x="5243275" y="2930825"/>
              <a:ext cx="78400" cy="35025"/>
            </a:xfrm>
            <a:custGeom>
              <a:avLst/>
              <a:gdLst/>
              <a:ahLst/>
              <a:cxnLst/>
              <a:rect l="l" t="t" r="r" b="b"/>
              <a:pathLst>
                <a:path w="3136" h="1401" extrusionOk="0">
                  <a:moveTo>
                    <a:pt x="672" y="1"/>
                  </a:moveTo>
                  <a:cubicBezTo>
                    <a:pt x="558" y="62"/>
                    <a:pt x="440" y="122"/>
                    <a:pt x="328" y="192"/>
                  </a:cubicBezTo>
                  <a:cubicBezTo>
                    <a:pt x="213" y="261"/>
                    <a:pt x="104" y="340"/>
                    <a:pt x="0" y="426"/>
                  </a:cubicBezTo>
                  <a:cubicBezTo>
                    <a:pt x="372" y="884"/>
                    <a:pt x="855" y="1196"/>
                    <a:pt x="1408" y="1330"/>
                  </a:cubicBezTo>
                  <a:cubicBezTo>
                    <a:pt x="1601" y="1379"/>
                    <a:pt x="1795" y="1401"/>
                    <a:pt x="1993" y="1401"/>
                  </a:cubicBezTo>
                  <a:cubicBezTo>
                    <a:pt x="2082" y="1401"/>
                    <a:pt x="2171" y="1397"/>
                    <a:pt x="2262" y="1388"/>
                  </a:cubicBezTo>
                  <a:cubicBezTo>
                    <a:pt x="2410" y="1373"/>
                    <a:pt x="2557" y="1349"/>
                    <a:pt x="2702" y="1312"/>
                  </a:cubicBezTo>
                  <a:cubicBezTo>
                    <a:pt x="2775" y="1295"/>
                    <a:pt x="2851" y="1274"/>
                    <a:pt x="2923" y="1250"/>
                  </a:cubicBezTo>
                  <a:cubicBezTo>
                    <a:pt x="2995" y="1224"/>
                    <a:pt x="3065" y="1195"/>
                    <a:pt x="3135" y="1164"/>
                  </a:cubicBezTo>
                  <a:cubicBezTo>
                    <a:pt x="3040" y="1164"/>
                    <a:pt x="2947" y="1163"/>
                    <a:pt x="2852" y="1155"/>
                  </a:cubicBezTo>
                  <a:cubicBezTo>
                    <a:pt x="2757" y="1148"/>
                    <a:pt x="2663" y="1137"/>
                    <a:pt x="2570" y="1122"/>
                  </a:cubicBezTo>
                  <a:cubicBezTo>
                    <a:pt x="2386" y="1094"/>
                    <a:pt x="2207" y="1048"/>
                    <a:pt x="2033" y="984"/>
                  </a:cubicBezTo>
                  <a:cubicBezTo>
                    <a:pt x="1499" y="780"/>
                    <a:pt x="1076" y="396"/>
                    <a:pt x="672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7" name="Google Shape;4387;p21"/>
            <p:cNvSpPr/>
            <p:nvPr/>
          </p:nvSpPr>
          <p:spPr>
            <a:xfrm>
              <a:off x="5425350" y="2425275"/>
              <a:ext cx="55475" cy="151900"/>
            </a:xfrm>
            <a:custGeom>
              <a:avLst/>
              <a:gdLst/>
              <a:ahLst/>
              <a:cxnLst/>
              <a:rect l="l" t="t" r="r" b="b"/>
              <a:pathLst>
                <a:path w="2219" h="6076" extrusionOk="0">
                  <a:moveTo>
                    <a:pt x="2012" y="0"/>
                  </a:moveTo>
                  <a:cubicBezTo>
                    <a:pt x="1829" y="738"/>
                    <a:pt x="1644" y="1477"/>
                    <a:pt x="1451" y="2212"/>
                  </a:cubicBezTo>
                  <a:cubicBezTo>
                    <a:pt x="284" y="3147"/>
                    <a:pt x="0" y="4805"/>
                    <a:pt x="789" y="6076"/>
                  </a:cubicBezTo>
                  <a:cubicBezTo>
                    <a:pt x="1416" y="5690"/>
                    <a:pt x="1865" y="5074"/>
                    <a:pt x="2040" y="4360"/>
                  </a:cubicBezTo>
                  <a:cubicBezTo>
                    <a:pt x="2218" y="3651"/>
                    <a:pt x="2115" y="2903"/>
                    <a:pt x="1754" y="2269"/>
                  </a:cubicBezTo>
                  <a:cubicBezTo>
                    <a:pt x="1846" y="1513"/>
                    <a:pt x="1930" y="757"/>
                    <a:pt x="2012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8" name="Google Shape;4388;p21"/>
            <p:cNvSpPr/>
            <p:nvPr/>
          </p:nvSpPr>
          <p:spPr>
            <a:xfrm>
              <a:off x="5431050" y="2514025"/>
              <a:ext cx="47250" cy="63150"/>
            </a:xfrm>
            <a:custGeom>
              <a:avLst/>
              <a:gdLst/>
              <a:ahLst/>
              <a:cxnLst/>
              <a:rect l="l" t="t" r="r" b="b"/>
              <a:pathLst>
                <a:path w="1890" h="2526" extrusionOk="0">
                  <a:moveTo>
                    <a:pt x="280" y="0"/>
                  </a:moveTo>
                  <a:cubicBezTo>
                    <a:pt x="1" y="812"/>
                    <a:pt x="73" y="1728"/>
                    <a:pt x="561" y="2526"/>
                  </a:cubicBezTo>
                  <a:cubicBezTo>
                    <a:pt x="1355" y="2040"/>
                    <a:pt x="1826" y="1201"/>
                    <a:pt x="1889" y="330"/>
                  </a:cubicBezTo>
                  <a:lnTo>
                    <a:pt x="1889" y="330"/>
                  </a:lnTo>
                  <a:cubicBezTo>
                    <a:pt x="1682" y="937"/>
                    <a:pt x="1275" y="1455"/>
                    <a:pt x="733" y="1798"/>
                  </a:cubicBezTo>
                  <a:cubicBezTo>
                    <a:pt x="392" y="1263"/>
                    <a:pt x="234" y="633"/>
                    <a:pt x="28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9" name="Google Shape;4389;p21"/>
            <p:cNvSpPr/>
            <p:nvPr/>
          </p:nvSpPr>
          <p:spPr>
            <a:xfrm>
              <a:off x="5395525" y="2528350"/>
              <a:ext cx="29875" cy="25575"/>
            </a:xfrm>
            <a:custGeom>
              <a:avLst/>
              <a:gdLst/>
              <a:ahLst/>
              <a:cxnLst/>
              <a:rect l="l" t="t" r="r" b="b"/>
              <a:pathLst>
                <a:path w="1195" h="1023" extrusionOk="0">
                  <a:moveTo>
                    <a:pt x="179" y="1"/>
                  </a:moveTo>
                  <a:cubicBezTo>
                    <a:pt x="157" y="1"/>
                    <a:pt x="136" y="5"/>
                    <a:pt x="118" y="13"/>
                  </a:cubicBezTo>
                  <a:cubicBezTo>
                    <a:pt x="1" y="69"/>
                    <a:pt x="35" y="228"/>
                    <a:pt x="76" y="319"/>
                  </a:cubicBezTo>
                  <a:cubicBezTo>
                    <a:pt x="210" y="605"/>
                    <a:pt x="440" y="833"/>
                    <a:pt x="725" y="965"/>
                  </a:cubicBezTo>
                  <a:cubicBezTo>
                    <a:pt x="792" y="997"/>
                    <a:pt x="866" y="1022"/>
                    <a:pt x="940" y="1022"/>
                  </a:cubicBezTo>
                  <a:cubicBezTo>
                    <a:pt x="941" y="1022"/>
                    <a:pt x="943" y="1022"/>
                    <a:pt x="944" y="1022"/>
                  </a:cubicBezTo>
                  <a:cubicBezTo>
                    <a:pt x="1020" y="1020"/>
                    <a:pt x="1100" y="987"/>
                    <a:pt x="1137" y="921"/>
                  </a:cubicBezTo>
                  <a:cubicBezTo>
                    <a:pt x="1194" y="819"/>
                    <a:pt x="1134" y="692"/>
                    <a:pt x="1064" y="596"/>
                  </a:cubicBezTo>
                  <a:cubicBezTo>
                    <a:pt x="902" y="377"/>
                    <a:pt x="687" y="202"/>
                    <a:pt x="438" y="90"/>
                  </a:cubicBezTo>
                  <a:cubicBezTo>
                    <a:pt x="373" y="60"/>
                    <a:pt x="266" y="1"/>
                    <a:pt x="17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0" name="Google Shape;4390;p21"/>
            <p:cNvSpPr/>
            <p:nvPr/>
          </p:nvSpPr>
          <p:spPr>
            <a:xfrm>
              <a:off x="5457075" y="2492875"/>
              <a:ext cx="16500" cy="34775"/>
            </a:xfrm>
            <a:custGeom>
              <a:avLst/>
              <a:gdLst/>
              <a:ahLst/>
              <a:cxnLst/>
              <a:rect l="l" t="t" r="r" b="b"/>
              <a:pathLst>
                <a:path w="660" h="1391" extrusionOk="0">
                  <a:moveTo>
                    <a:pt x="356" y="1"/>
                  </a:moveTo>
                  <a:cubicBezTo>
                    <a:pt x="257" y="1"/>
                    <a:pt x="179" y="111"/>
                    <a:pt x="143" y="191"/>
                  </a:cubicBezTo>
                  <a:cubicBezTo>
                    <a:pt x="16" y="478"/>
                    <a:pt x="1" y="812"/>
                    <a:pt x="93" y="1113"/>
                  </a:cubicBezTo>
                  <a:cubicBezTo>
                    <a:pt x="115" y="1184"/>
                    <a:pt x="146" y="1257"/>
                    <a:pt x="198" y="1312"/>
                  </a:cubicBezTo>
                  <a:cubicBezTo>
                    <a:pt x="242" y="1359"/>
                    <a:pt x="304" y="1390"/>
                    <a:pt x="367" y="1390"/>
                  </a:cubicBezTo>
                  <a:cubicBezTo>
                    <a:pt x="379" y="1390"/>
                    <a:pt x="392" y="1389"/>
                    <a:pt x="404" y="1386"/>
                  </a:cubicBezTo>
                  <a:cubicBezTo>
                    <a:pt x="520" y="1359"/>
                    <a:pt x="577" y="1228"/>
                    <a:pt x="603" y="1112"/>
                  </a:cubicBezTo>
                  <a:cubicBezTo>
                    <a:pt x="660" y="841"/>
                    <a:pt x="647" y="562"/>
                    <a:pt x="565" y="298"/>
                  </a:cubicBezTo>
                  <a:cubicBezTo>
                    <a:pt x="538" y="213"/>
                    <a:pt x="502" y="47"/>
                    <a:pt x="406" y="10"/>
                  </a:cubicBezTo>
                  <a:cubicBezTo>
                    <a:pt x="389" y="4"/>
                    <a:pt x="372" y="1"/>
                    <a:pt x="3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1" name="Google Shape;4391;p21"/>
            <p:cNvSpPr/>
            <p:nvPr/>
          </p:nvSpPr>
          <p:spPr>
            <a:xfrm>
              <a:off x="5385475" y="2571725"/>
              <a:ext cx="29300" cy="25975"/>
            </a:xfrm>
            <a:custGeom>
              <a:avLst/>
              <a:gdLst/>
              <a:ahLst/>
              <a:cxnLst/>
              <a:rect l="l" t="t" r="r" b="b"/>
              <a:pathLst>
                <a:path w="1172" h="1039" extrusionOk="0">
                  <a:moveTo>
                    <a:pt x="174" y="1"/>
                  </a:moveTo>
                  <a:cubicBezTo>
                    <a:pt x="154" y="1"/>
                    <a:pt x="135" y="4"/>
                    <a:pt x="118" y="12"/>
                  </a:cubicBezTo>
                  <a:cubicBezTo>
                    <a:pt x="0" y="63"/>
                    <a:pt x="29" y="221"/>
                    <a:pt x="69" y="313"/>
                  </a:cubicBezTo>
                  <a:cubicBezTo>
                    <a:pt x="195" y="600"/>
                    <a:pt x="417" y="835"/>
                    <a:pt x="698" y="975"/>
                  </a:cubicBezTo>
                  <a:cubicBezTo>
                    <a:pt x="765" y="1010"/>
                    <a:pt x="838" y="1038"/>
                    <a:pt x="915" y="1039"/>
                  </a:cubicBezTo>
                  <a:cubicBezTo>
                    <a:pt x="916" y="1039"/>
                    <a:pt x="917" y="1039"/>
                    <a:pt x="918" y="1039"/>
                  </a:cubicBezTo>
                  <a:cubicBezTo>
                    <a:pt x="993" y="1039"/>
                    <a:pt x="1071" y="1008"/>
                    <a:pt x="1111" y="945"/>
                  </a:cubicBezTo>
                  <a:cubicBezTo>
                    <a:pt x="1171" y="845"/>
                    <a:pt x="1115" y="717"/>
                    <a:pt x="1048" y="620"/>
                  </a:cubicBezTo>
                  <a:cubicBezTo>
                    <a:pt x="891" y="396"/>
                    <a:pt x="681" y="217"/>
                    <a:pt x="436" y="96"/>
                  </a:cubicBezTo>
                  <a:cubicBezTo>
                    <a:pt x="371" y="65"/>
                    <a:pt x="262" y="1"/>
                    <a:pt x="17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2" name="Google Shape;4392;p21"/>
            <p:cNvSpPr/>
            <p:nvPr/>
          </p:nvSpPr>
          <p:spPr>
            <a:xfrm>
              <a:off x="5374075" y="2614300"/>
              <a:ext cx="28575" cy="26525"/>
            </a:xfrm>
            <a:custGeom>
              <a:avLst/>
              <a:gdLst/>
              <a:ahLst/>
              <a:cxnLst/>
              <a:rect l="l" t="t" r="r" b="b"/>
              <a:pathLst>
                <a:path w="1143" h="1061" extrusionOk="0">
                  <a:moveTo>
                    <a:pt x="169" y="0"/>
                  </a:moveTo>
                  <a:cubicBezTo>
                    <a:pt x="152" y="0"/>
                    <a:pt x="135" y="3"/>
                    <a:pt x="120" y="9"/>
                  </a:cubicBezTo>
                  <a:cubicBezTo>
                    <a:pt x="0" y="54"/>
                    <a:pt x="24" y="211"/>
                    <a:pt x="60" y="304"/>
                  </a:cubicBezTo>
                  <a:cubicBezTo>
                    <a:pt x="176" y="595"/>
                    <a:pt x="389" y="836"/>
                    <a:pt x="662" y="987"/>
                  </a:cubicBezTo>
                  <a:cubicBezTo>
                    <a:pt x="729" y="1024"/>
                    <a:pt x="801" y="1055"/>
                    <a:pt x="877" y="1060"/>
                  </a:cubicBezTo>
                  <a:cubicBezTo>
                    <a:pt x="882" y="1061"/>
                    <a:pt x="887" y="1061"/>
                    <a:pt x="892" y="1061"/>
                  </a:cubicBezTo>
                  <a:cubicBezTo>
                    <a:pt x="964" y="1061"/>
                    <a:pt x="1037" y="1033"/>
                    <a:pt x="1077" y="976"/>
                  </a:cubicBezTo>
                  <a:cubicBezTo>
                    <a:pt x="1142" y="880"/>
                    <a:pt x="1089" y="748"/>
                    <a:pt x="1026" y="649"/>
                  </a:cubicBezTo>
                  <a:cubicBezTo>
                    <a:pt x="878" y="421"/>
                    <a:pt x="674" y="234"/>
                    <a:pt x="434" y="105"/>
                  </a:cubicBezTo>
                  <a:cubicBezTo>
                    <a:pt x="368" y="70"/>
                    <a:pt x="258" y="0"/>
                    <a:pt x="1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3" name="Google Shape;4393;p21"/>
            <p:cNvSpPr/>
            <p:nvPr/>
          </p:nvSpPr>
          <p:spPr>
            <a:xfrm>
              <a:off x="5361025" y="2655850"/>
              <a:ext cx="27600" cy="27225"/>
            </a:xfrm>
            <a:custGeom>
              <a:avLst/>
              <a:gdLst/>
              <a:ahLst/>
              <a:cxnLst/>
              <a:rect l="l" t="t" r="r" b="b"/>
              <a:pathLst>
                <a:path w="1104" h="1089" extrusionOk="0">
                  <a:moveTo>
                    <a:pt x="163" y="1"/>
                  </a:moveTo>
                  <a:cubicBezTo>
                    <a:pt x="149" y="1"/>
                    <a:pt x="136" y="3"/>
                    <a:pt x="123" y="7"/>
                  </a:cubicBezTo>
                  <a:cubicBezTo>
                    <a:pt x="1" y="45"/>
                    <a:pt x="18" y="202"/>
                    <a:pt x="50" y="297"/>
                  </a:cubicBezTo>
                  <a:cubicBezTo>
                    <a:pt x="153" y="590"/>
                    <a:pt x="354" y="840"/>
                    <a:pt x="619" y="1004"/>
                  </a:cubicBezTo>
                  <a:cubicBezTo>
                    <a:pt x="683" y="1044"/>
                    <a:pt x="754" y="1079"/>
                    <a:pt x="829" y="1088"/>
                  </a:cubicBezTo>
                  <a:cubicBezTo>
                    <a:pt x="839" y="1088"/>
                    <a:pt x="848" y="1089"/>
                    <a:pt x="857" y="1089"/>
                  </a:cubicBezTo>
                  <a:cubicBezTo>
                    <a:pt x="925" y="1089"/>
                    <a:pt x="993" y="1065"/>
                    <a:pt x="1033" y="1013"/>
                  </a:cubicBezTo>
                  <a:cubicBezTo>
                    <a:pt x="1104" y="922"/>
                    <a:pt x="1057" y="788"/>
                    <a:pt x="999" y="687"/>
                  </a:cubicBezTo>
                  <a:cubicBezTo>
                    <a:pt x="860" y="452"/>
                    <a:pt x="665" y="257"/>
                    <a:pt x="431" y="118"/>
                  </a:cubicBezTo>
                  <a:cubicBezTo>
                    <a:pt x="365" y="78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4" name="Google Shape;4394;p21"/>
            <p:cNvSpPr/>
            <p:nvPr/>
          </p:nvSpPr>
          <p:spPr>
            <a:xfrm>
              <a:off x="5346050" y="2696225"/>
              <a:ext cx="26350" cy="28050"/>
            </a:xfrm>
            <a:custGeom>
              <a:avLst/>
              <a:gdLst/>
              <a:ahLst/>
              <a:cxnLst/>
              <a:rect l="l" t="t" r="r" b="b"/>
              <a:pathLst>
                <a:path w="1054" h="1122" extrusionOk="0">
                  <a:moveTo>
                    <a:pt x="156" y="1"/>
                  </a:moveTo>
                  <a:cubicBezTo>
                    <a:pt x="145" y="1"/>
                    <a:pt x="135" y="2"/>
                    <a:pt x="124" y="5"/>
                  </a:cubicBezTo>
                  <a:cubicBezTo>
                    <a:pt x="1" y="36"/>
                    <a:pt x="10" y="193"/>
                    <a:pt x="37" y="287"/>
                  </a:cubicBezTo>
                  <a:cubicBezTo>
                    <a:pt x="125" y="584"/>
                    <a:pt x="311" y="844"/>
                    <a:pt x="565" y="1022"/>
                  </a:cubicBezTo>
                  <a:cubicBezTo>
                    <a:pt x="628" y="1065"/>
                    <a:pt x="695" y="1105"/>
                    <a:pt x="770" y="1118"/>
                  </a:cubicBezTo>
                  <a:cubicBezTo>
                    <a:pt x="785" y="1120"/>
                    <a:pt x="801" y="1122"/>
                    <a:pt x="817" y="1122"/>
                  </a:cubicBezTo>
                  <a:cubicBezTo>
                    <a:pt x="878" y="1122"/>
                    <a:pt x="939" y="1101"/>
                    <a:pt x="977" y="1057"/>
                  </a:cubicBezTo>
                  <a:cubicBezTo>
                    <a:pt x="1054" y="970"/>
                    <a:pt x="1017" y="835"/>
                    <a:pt x="963" y="731"/>
                  </a:cubicBezTo>
                  <a:cubicBezTo>
                    <a:pt x="838" y="490"/>
                    <a:pt x="653" y="284"/>
                    <a:pt x="427" y="133"/>
                  </a:cubicBezTo>
                  <a:cubicBezTo>
                    <a:pt x="361" y="88"/>
                    <a:pt x="248" y="1"/>
                    <a:pt x="15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5" name="Google Shape;4395;p21"/>
            <p:cNvSpPr/>
            <p:nvPr/>
          </p:nvSpPr>
          <p:spPr>
            <a:xfrm>
              <a:off x="5328900" y="2735175"/>
              <a:ext cx="24800" cy="28950"/>
            </a:xfrm>
            <a:custGeom>
              <a:avLst/>
              <a:gdLst/>
              <a:ahLst/>
              <a:cxnLst/>
              <a:rect l="l" t="t" r="r" b="b"/>
              <a:pathLst>
                <a:path w="992" h="1158" extrusionOk="0">
                  <a:moveTo>
                    <a:pt x="149" y="1"/>
                  </a:moveTo>
                  <a:cubicBezTo>
                    <a:pt x="141" y="1"/>
                    <a:pt x="134" y="2"/>
                    <a:pt x="127" y="3"/>
                  </a:cubicBezTo>
                  <a:cubicBezTo>
                    <a:pt x="1" y="27"/>
                    <a:pt x="2" y="182"/>
                    <a:pt x="22" y="278"/>
                  </a:cubicBezTo>
                  <a:cubicBezTo>
                    <a:pt x="93" y="578"/>
                    <a:pt x="262" y="846"/>
                    <a:pt x="502" y="1040"/>
                  </a:cubicBezTo>
                  <a:cubicBezTo>
                    <a:pt x="562" y="1088"/>
                    <a:pt x="628" y="1131"/>
                    <a:pt x="701" y="1149"/>
                  </a:cubicBezTo>
                  <a:cubicBezTo>
                    <a:pt x="722" y="1154"/>
                    <a:pt x="744" y="1157"/>
                    <a:pt x="766" y="1157"/>
                  </a:cubicBezTo>
                  <a:cubicBezTo>
                    <a:pt x="820" y="1157"/>
                    <a:pt x="874" y="1140"/>
                    <a:pt x="911" y="1103"/>
                  </a:cubicBezTo>
                  <a:cubicBezTo>
                    <a:pt x="992" y="1023"/>
                    <a:pt x="966" y="888"/>
                    <a:pt x="917" y="781"/>
                  </a:cubicBezTo>
                  <a:cubicBezTo>
                    <a:pt x="808" y="532"/>
                    <a:pt x="636" y="315"/>
                    <a:pt x="421" y="151"/>
                  </a:cubicBezTo>
                  <a:cubicBezTo>
                    <a:pt x="355" y="101"/>
                    <a:pt x="242" y="1"/>
                    <a:pt x="14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6" name="Google Shape;4396;p21"/>
            <p:cNvSpPr/>
            <p:nvPr/>
          </p:nvSpPr>
          <p:spPr>
            <a:xfrm>
              <a:off x="5308325" y="2773750"/>
              <a:ext cx="22975" cy="29975"/>
            </a:xfrm>
            <a:custGeom>
              <a:avLst/>
              <a:gdLst/>
              <a:ahLst/>
              <a:cxnLst/>
              <a:rect l="l" t="t" r="r" b="b"/>
              <a:pathLst>
                <a:path w="919" h="1199" extrusionOk="0">
                  <a:moveTo>
                    <a:pt x="147" y="1"/>
                  </a:moveTo>
                  <a:cubicBezTo>
                    <a:pt x="144" y="1"/>
                    <a:pt x="140" y="1"/>
                    <a:pt x="136" y="1"/>
                  </a:cubicBezTo>
                  <a:cubicBezTo>
                    <a:pt x="12" y="14"/>
                    <a:pt x="1" y="167"/>
                    <a:pt x="16" y="264"/>
                  </a:cubicBezTo>
                  <a:cubicBezTo>
                    <a:pt x="55" y="554"/>
                    <a:pt x="203" y="844"/>
                    <a:pt x="430" y="1059"/>
                  </a:cubicBezTo>
                  <a:cubicBezTo>
                    <a:pt x="486" y="1112"/>
                    <a:pt x="547" y="1160"/>
                    <a:pt x="619" y="1185"/>
                  </a:cubicBezTo>
                  <a:cubicBezTo>
                    <a:pt x="647" y="1194"/>
                    <a:pt x="676" y="1199"/>
                    <a:pt x="705" y="1199"/>
                  </a:cubicBezTo>
                  <a:cubicBezTo>
                    <a:pt x="752" y="1199"/>
                    <a:pt x="797" y="1186"/>
                    <a:pt x="831" y="1157"/>
                  </a:cubicBezTo>
                  <a:cubicBezTo>
                    <a:pt x="918" y="1083"/>
                    <a:pt x="902" y="945"/>
                    <a:pt x="866" y="837"/>
                  </a:cubicBezTo>
                  <a:cubicBezTo>
                    <a:pt x="779" y="584"/>
                    <a:pt x="620" y="353"/>
                    <a:pt x="418" y="172"/>
                  </a:cubicBezTo>
                  <a:cubicBezTo>
                    <a:pt x="353" y="115"/>
                    <a:pt x="243" y="1"/>
                    <a:pt x="14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7" name="Google Shape;4397;p21"/>
            <p:cNvSpPr/>
            <p:nvPr/>
          </p:nvSpPr>
          <p:spPr>
            <a:xfrm>
              <a:off x="5285375" y="2809425"/>
              <a:ext cx="20900" cy="31000"/>
            </a:xfrm>
            <a:custGeom>
              <a:avLst/>
              <a:gdLst/>
              <a:ahLst/>
              <a:cxnLst/>
              <a:rect l="l" t="t" r="r" b="b"/>
              <a:pathLst>
                <a:path w="836" h="1240" extrusionOk="0">
                  <a:moveTo>
                    <a:pt x="147" y="0"/>
                  </a:moveTo>
                  <a:cubicBezTo>
                    <a:pt x="147" y="0"/>
                    <a:pt x="147" y="0"/>
                    <a:pt x="146" y="0"/>
                  </a:cubicBezTo>
                  <a:cubicBezTo>
                    <a:pt x="21" y="3"/>
                    <a:pt x="0" y="155"/>
                    <a:pt x="4" y="250"/>
                  </a:cubicBezTo>
                  <a:cubicBezTo>
                    <a:pt x="18" y="539"/>
                    <a:pt x="144" y="842"/>
                    <a:pt x="352" y="1076"/>
                  </a:cubicBezTo>
                  <a:cubicBezTo>
                    <a:pt x="403" y="1133"/>
                    <a:pt x="461" y="1187"/>
                    <a:pt x="529" y="1217"/>
                  </a:cubicBezTo>
                  <a:cubicBezTo>
                    <a:pt x="562" y="1232"/>
                    <a:pt x="598" y="1239"/>
                    <a:pt x="633" y="1239"/>
                  </a:cubicBezTo>
                  <a:cubicBezTo>
                    <a:pt x="673" y="1239"/>
                    <a:pt x="712" y="1229"/>
                    <a:pt x="743" y="1207"/>
                  </a:cubicBezTo>
                  <a:cubicBezTo>
                    <a:pt x="835" y="1140"/>
                    <a:pt x="831" y="1004"/>
                    <a:pt x="804" y="892"/>
                  </a:cubicBezTo>
                  <a:cubicBezTo>
                    <a:pt x="742" y="636"/>
                    <a:pt x="598" y="390"/>
                    <a:pt x="412" y="194"/>
                  </a:cubicBezTo>
                  <a:cubicBezTo>
                    <a:pt x="351" y="129"/>
                    <a:pt x="246" y="0"/>
                    <a:pt x="14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8" name="Google Shape;4398;p21"/>
            <p:cNvSpPr/>
            <p:nvPr/>
          </p:nvSpPr>
          <p:spPr>
            <a:xfrm>
              <a:off x="5257550" y="2844675"/>
              <a:ext cx="19075" cy="31925"/>
            </a:xfrm>
            <a:custGeom>
              <a:avLst/>
              <a:gdLst/>
              <a:ahLst/>
              <a:cxnLst/>
              <a:rect l="l" t="t" r="r" b="b"/>
              <a:pathLst>
                <a:path w="763" h="1277" extrusionOk="0">
                  <a:moveTo>
                    <a:pt x="167" y="0"/>
                  </a:moveTo>
                  <a:cubicBezTo>
                    <a:pt x="53" y="0"/>
                    <a:pt x="15" y="137"/>
                    <a:pt x="11" y="229"/>
                  </a:cubicBezTo>
                  <a:cubicBezTo>
                    <a:pt x="0" y="519"/>
                    <a:pt x="98" y="831"/>
                    <a:pt x="284" y="1086"/>
                  </a:cubicBezTo>
                  <a:cubicBezTo>
                    <a:pt x="328" y="1147"/>
                    <a:pt x="380" y="1206"/>
                    <a:pt x="446" y="1243"/>
                  </a:cubicBezTo>
                  <a:cubicBezTo>
                    <a:pt x="483" y="1264"/>
                    <a:pt x="526" y="1276"/>
                    <a:pt x="568" y="1276"/>
                  </a:cubicBezTo>
                  <a:cubicBezTo>
                    <a:pt x="600" y="1276"/>
                    <a:pt x="631" y="1269"/>
                    <a:pt x="658" y="1253"/>
                  </a:cubicBezTo>
                  <a:cubicBezTo>
                    <a:pt x="755" y="1196"/>
                    <a:pt x="762" y="1059"/>
                    <a:pt x="745" y="945"/>
                  </a:cubicBezTo>
                  <a:cubicBezTo>
                    <a:pt x="708" y="683"/>
                    <a:pt x="594" y="434"/>
                    <a:pt x="424" y="217"/>
                  </a:cubicBezTo>
                  <a:cubicBezTo>
                    <a:pt x="369" y="148"/>
                    <a:pt x="275" y="8"/>
                    <a:pt x="177" y="1"/>
                  </a:cubicBezTo>
                  <a:cubicBezTo>
                    <a:pt x="174" y="0"/>
                    <a:pt x="170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9" name="Google Shape;4399;p21"/>
            <p:cNvSpPr/>
            <p:nvPr/>
          </p:nvSpPr>
          <p:spPr>
            <a:xfrm>
              <a:off x="5469575" y="2576100"/>
              <a:ext cx="35125" cy="17650"/>
            </a:xfrm>
            <a:custGeom>
              <a:avLst/>
              <a:gdLst/>
              <a:ahLst/>
              <a:cxnLst/>
              <a:rect l="l" t="t" r="r" b="b"/>
              <a:pathLst>
                <a:path w="1405" h="706" extrusionOk="0">
                  <a:moveTo>
                    <a:pt x="1087" y="1"/>
                  </a:moveTo>
                  <a:cubicBezTo>
                    <a:pt x="1056" y="1"/>
                    <a:pt x="1026" y="2"/>
                    <a:pt x="1002" y="2"/>
                  </a:cubicBezTo>
                  <a:cubicBezTo>
                    <a:pt x="726" y="2"/>
                    <a:pt x="456" y="72"/>
                    <a:pt x="214" y="205"/>
                  </a:cubicBezTo>
                  <a:cubicBezTo>
                    <a:pt x="109" y="263"/>
                    <a:pt x="1" y="354"/>
                    <a:pt x="4" y="474"/>
                  </a:cubicBezTo>
                  <a:cubicBezTo>
                    <a:pt x="7" y="551"/>
                    <a:pt x="62" y="620"/>
                    <a:pt x="128" y="657"/>
                  </a:cubicBezTo>
                  <a:cubicBezTo>
                    <a:pt x="195" y="693"/>
                    <a:pt x="273" y="703"/>
                    <a:pt x="350" y="705"/>
                  </a:cubicBezTo>
                  <a:cubicBezTo>
                    <a:pt x="358" y="705"/>
                    <a:pt x="367" y="705"/>
                    <a:pt x="375" y="705"/>
                  </a:cubicBezTo>
                  <a:cubicBezTo>
                    <a:pt x="688" y="705"/>
                    <a:pt x="990" y="592"/>
                    <a:pt x="1224" y="384"/>
                  </a:cubicBezTo>
                  <a:cubicBezTo>
                    <a:pt x="1303" y="315"/>
                    <a:pt x="1405" y="176"/>
                    <a:pt x="1324" y="69"/>
                  </a:cubicBezTo>
                  <a:cubicBezTo>
                    <a:pt x="1278" y="9"/>
                    <a:pt x="1175" y="1"/>
                    <a:pt x="108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0" name="Google Shape;4400;p21"/>
            <p:cNvSpPr/>
            <p:nvPr/>
          </p:nvSpPr>
          <p:spPr>
            <a:xfrm>
              <a:off x="5457675" y="2622275"/>
              <a:ext cx="35275" cy="17400"/>
            </a:xfrm>
            <a:custGeom>
              <a:avLst/>
              <a:gdLst/>
              <a:ahLst/>
              <a:cxnLst/>
              <a:rect l="l" t="t" r="r" b="b"/>
              <a:pathLst>
                <a:path w="1411" h="696" extrusionOk="0">
                  <a:moveTo>
                    <a:pt x="964" y="6"/>
                  </a:moveTo>
                  <a:cubicBezTo>
                    <a:pt x="706" y="6"/>
                    <a:pt x="451" y="68"/>
                    <a:pt x="220" y="185"/>
                  </a:cubicBezTo>
                  <a:cubicBezTo>
                    <a:pt x="113" y="240"/>
                    <a:pt x="1" y="328"/>
                    <a:pt x="0" y="449"/>
                  </a:cubicBezTo>
                  <a:cubicBezTo>
                    <a:pt x="0" y="527"/>
                    <a:pt x="52" y="596"/>
                    <a:pt x="117" y="636"/>
                  </a:cubicBezTo>
                  <a:cubicBezTo>
                    <a:pt x="183" y="676"/>
                    <a:pt x="260" y="688"/>
                    <a:pt x="336" y="693"/>
                  </a:cubicBezTo>
                  <a:cubicBezTo>
                    <a:pt x="360" y="694"/>
                    <a:pt x="384" y="695"/>
                    <a:pt x="409" y="695"/>
                  </a:cubicBezTo>
                  <a:cubicBezTo>
                    <a:pt x="705" y="695"/>
                    <a:pt x="993" y="592"/>
                    <a:pt x="1223" y="400"/>
                  </a:cubicBezTo>
                  <a:cubicBezTo>
                    <a:pt x="1303" y="333"/>
                    <a:pt x="1410" y="195"/>
                    <a:pt x="1334" y="87"/>
                  </a:cubicBezTo>
                  <a:cubicBezTo>
                    <a:pt x="1274" y="1"/>
                    <a:pt x="1105" y="10"/>
                    <a:pt x="1016" y="7"/>
                  </a:cubicBezTo>
                  <a:cubicBezTo>
                    <a:pt x="998" y="7"/>
                    <a:pt x="981" y="6"/>
                    <a:pt x="964" y="6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1" name="Google Shape;4401;p21"/>
            <p:cNvSpPr/>
            <p:nvPr/>
          </p:nvSpPr>
          <p:spPr>
            <a:xfrm>
              <a:off x="5443600" y="2668600"/>
              <a:ext cx="35675" cy="16800"/>
            </a:xfrm>
            <a:custGeom>
              <a:avLst/>
              <a:gdLst/>
              <a:ahLst/>
              <a:cxnLst/>
              <a:rect l="l" t="t" r="r" b="b"/>
              <a:pathLst>
                <a:path w="1427" h="672" extrusionOk="0">
                  <a:moveTo>
                    <a:pt x="923" y="0"/>
                  </a:moveTo>
                  <a:cubicBezTo>
                    <a:pt x="687" y="0"/>
                    <a:pt x="453" y="51"/>
                    <a:pt x="237" y="150"/>
                  </a:cubicBezTo>
                  <a:cubicBezTo>
                    <a:pt x="130" y="201"/>
                    <a:pt x="11" y="285"/>
                    <a:pt x="4" y="405"/>
                  </a:cubicBezTo>
                  <a:cubicBezTo>
                    <a:pt x="1" y="483"/>
                    <a:pt x="48" y="556"/>
                    <a:pt x="111" y="598"/>
                  </a:cubicBezTo>
                  <a:cubicBezTo>
                    <a:pt x="175" y="640"/>
                    <a:pt x="252" y="656"/>
                    <a:pt x="328" y="664"/>
                  </a:cubicBezTo>
                  <a:cubicBezTo>
                    <a:pt x="372" y="669"/>
                    <a:pt x="417" y="671"/>
                    <a:pt x="461" y="671"/>
                  </a:cubicBezTo>
                  <a:cubicBezTo>
                    <a:pt x="737" y="671"/>
                    <a:pt x="1007" y="579"/>
                    <a:pt x="1229" y="409"/>
                  </a:cubicBezTo>
                  <a:cubicBezTo>
                    <a:pt x="1312" y="345"/>
                    <a:pt x="1426" y="209"/>
                    <a:pt x="1354" y="97"/>
                  </a:cubicBezTo>
                  <a:cubicBezTo>
                    <a:pt x="1298" y="8"/>
                    <a:pt x="1128" y="11"/>
                    <a:pt x="1039" y="4"/>
                  </a:cubicBezTo>
                  <a:cubicBezTo>
                    <a:pt x="1000" y="2"/>
                    <a:pt x="961" y="0"/>
                    <a:pt x="92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2" name="Google Shape;4402;p21"/>
            <p:cNvSpPr/>
            <p:nvPr/>
          </p:nvSpPr>
          <p:spPr>
            <a:xfrm>
              <a:off x="5427200" y="2714350"/>
              <a:ext cx="36050" cy="16375"/>
            </a:xfrm>
            <a:custGeom>
              <a:avLst/>
              <a:gdLst/>
              <a:ahLst/>
              <a:cxnLst/>
              <a:rect l="l" t="t" r="r" b="b"/>
              <a:pathLst>
                <a:path w="1442" h="655" extrusionOk="0">
                  <a:moveTo>
                    <a:pt x="867" y="1"/>
                  </a:moveTo>
                  <a:cubicBezTo>
                    <a:pt x="659" y="1"/>
                    <a:pt x="451" y="41"/>
                    <a:pt x="256" y="119"/>
                  </a:cubicBezTo>
                  <a:cubicBezTo>
                    <a:pt x="146" y="164"/>
                    <a:pt x="20" y="240"/>
                    <a:pt x="9" y="362"/>
                  </a:cubicBezTo>
                  <a:cubicBezTo>
                    <a:pt x="0" y="440"/>
                    <a:pt x="44" y="515"/>
                    <a:pt x="105" y="561"/>
                  </a:cubicBezTo>
                  <a:cubicBezTo>
                    <a:pt x="166" y="607"/>
                    <a:pt x="243" y="628"/>
                    <a:pt x="318" y="640"/>
                  </a:cubicBezTo>
                  <a:cubicBezTo>
                    <a:pt x="383" y="650"/>
                    <a:pt x="449" y="655"/>
                    <a:pt x="514" y="655"/>
                  </a:cubicBezTo>
                  <a:cubicBezTo>
                    <a:pt x="770" y="655"/>
                    <a:pt x="1021" y="577"/>
                    <a:pt x="1233" y="429"/>
                  </a:cubicBezTo>
                  <a:cubicBezTo>
                    <a:pt x="1321" y="368"/>
                    <a:pt x="1441" y="238"/>
                    <a:pt x="1376" y="121"/>
                  </a:cubicBezTo>
                  <a:cubicBezTo>
                    <a:pt x="1324" y="29"/>
                    <a:pt x="1154" y="24"/>
                    <a:pt x="1065" y="13"/>
                  </a:cubicBezTo>
                  <a:cubicBezTo>
                    <a:pt x="999" y="5"/>
                    <a:pt x="933" y="1"/>
                    <a:pt x="86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3" name="Google Shape;4403;p21"/>
            <p:cNvSpPr/>
            <p:nvPr/>
          </p:nvSpPr>
          <p:spPr>
            <a:xfrm>
              <a:off x="5408050" y="2759375"/>
              <a:ext cx="36400" cy="16050"/>
            </a:xfrm>
            <a:custGeom>
              <a:avLst/>
              <a:gdLst/>
              <a:ahLst/>
              <a:cxnLst/>
              <a:rect l="l" t="t" r="r" b="b"/>
              <a:pathLst>
                <a:path w="1456" h="642" extrusionOk="0">
                  <a:moveTo>
                    <a:pt x="803" y="1"/>
                  </a:moveTo>
                  <a:cubicBezTo>
                    <a:pt x="626" y="1"/>
                    <a:pt x="448" y="30"/>
                    <a:pt x="279" y="87"/>
                  </a:cubicBezTo>
                  <a:cubicBezTo>
                    <a:pt x="165" y="124"/>
                    <a:pt x="34" y="194"/>
                    <a:pt x="15" y="314"/>
                  </a:cubicBezTo>
                  <a:cubicBezTo>
                    <a:pt x="1" y="393"/>
                    <a:pt x="41" y="471"/>
                    <a:pt x="99" y="520"/>
                  </a:cubicBezTo>
                  <a:cubicBezTo>
                    <a:pt x="157" y="571"/>
                    <a:pt x="232" y="595"/>
                    <a:pt x="306" y="613"/>
                  </a:cubicBezTo>
                  <a:cubicBezTo>
                    <a:pt x="395" y="632"/>
                    <a:pt x="486" y="642"/>
                    <a:pt x="576" y="642"/>
                  </a:cubicBezTo>
                  <a:cubicBezTo>
                    <a:pt x="807" y="642"/>
                    <a:pt x="1035" y="579"/>
                    <a:pt x="1235" y="456"/>
                  </a:cubicBezTo>
                  <a:cubicBezTo>
                    <a:pt x="1326" y="400"/>
                    <a:pt x="1455" y="276"/>
                    <a:pt x="1396" y="153"/>
                  </a:cubicBezTo>
                  <a:cubicBezTo>
                    <a:pt x="1351" y="58"/>
                    <a:pt x="1181" y="43"/>
                    <a:pt x="1092" y="27"/>
                  </a:cubicBezTo>
                  <a:cubicBezTo>
                    <a:pt x="997" y="9"/>
                    <a:pt x="900" y="1"/>
                    <a:pt x="8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4" name="Google Shape;4404;p21"/>
            <p:cNvSpPr/>
            <p:nvPr/>
          </p:nvSpPr>
          <p:spPr>
            <a:xfrm>
              <a:off x="5385850" y="2803350"/>
              <a:ext cx="36550" cy="15925"/>
            </a:xfrm>
            <a:custGeom>
              <a:avLst/>
              <a:gdLst/>
              <a:ahLst/>
              <a:cxnLst/>
              <a:rect l="l" t="t" r="r" b="b"/>
              <a:pathLst>
                <a:path w="1462" h="637" extrusionOk="0">
                  <a:moveTo>
                    <a:pt x="719" y="0"/>
                  </a:moveTo>
                  <a:cubicBezTo>
                    <a:pt x="579" y="0"/>
                    <a:pt x="438" y="18"/>
                    <a:pt x="301" y="54"/>
                  </a:cubicBezTo>
                  <a:cubicBezTo>
                    <a:pt x="183" y="85"/>
                    <a:pt x="49" y="145"/>
                    <a:pt x="19" y="264"/>
                  </a:cubicBezTo>
                  <a:cubicBezTo>
                    <a:pt x="0" y="341"/>
                    <a:pt x="33" y="423"/>
                    <a:pt x="86" y="477"/>
                  </a:cubicBezTo>
                  <a:cubicBezTo>
                    <a:pt x="141" y="531"/>
                    <a:pt x="213" y="561"/>
                    <a:pt x="286" y="585"/>
                  </a:cubicBezTo>
                  <a:cubicBezTo>
                    <a:pt x="399" y="619"/>
                    <a:pt x="518" y="637"/>
                    <a:pt x="639" y="637"/>
                  </a:cubicBezTo>
                  <a:cubicBezTo>
                    <a:pt x="839" y="637"/>
                    <a:pt x="1043" y="589"/>
                    <a:pt x="1229" y="492"/>
                  </a:cubicBezTo>
                  <a:cubicBezTo>
                    <a:pt x="1324" y="442"/>
                    <a:pt x="1462" y="324"/>
                    <a:pt x="1413" y="196"/>
                  </a:cubicBezTo>
                  <a:cubicBezTo>
                    <a:pt x="1375" y="97"/>
                    <a:pt x="1206" y="72"/>
                    <a:pt x="1120" y="49"/>
                  </a:cubicBezTo>
                  <a:cubicBezTo>
                    <a:pt x="988" y="17"/>
                    <a:pt x="854" y="0"/>
                    <a:pt x="7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5" name="Google Shape;4405;p21"/>
            <p:cNvSpPr/>
            <p:nvPr/>
          </p:nvSpPr>
          <p:spPr>
            <a:xfrm>
              <a:off x="5359050" y="2847350"/>
              <a:ext cx="36525" cy="15975"/>
            </a:xfrm>
            <a:custGeom>
              <a:avLst/>
              <a:gdLst/>
              <a:ahLst/>
              <a:cxnLst/>
              <a:rect l="l" t="t" r="r" b="b"/>
              <a:pathLst>
                <a:path w="1461" h="639" extrusionOk="0">
                  <a:moveTo>
                    <a:pt x="615" y="0"/>
                  </a:moveTo>
                  <a:cubicBezTo>
                    <a:pt x="519" y="0"/>
                    <a:pt x="422" y="8"/>
                    <a:pt x="324" y="23"/>
                  </a:cubicBezTo>
                  <a:cubicBezTo>
                    <a:pt x="204" y="44"/>
                    <a:pt x="66" y="92"/>
                    <a:pt x="26" y="210"/>
                  </a:cubicBezTo>
                  <a:cubicBezTo>
                    <a:pt x="0" y="285"/>
                    <a:pt x="26" y="369"/>
                    <a:pt x="75" y="428"/>
                  </a:cubicBezTo>
                  <a:cubicBezTo>
                    <a:pt x="126" y="487"/>
                    <a:pt x="194" y="524"/>
                    <a:pt x="265" y="552"/>
                  </a:cubicBezTo>
                  <a:cubicBezTo>
                    <a:pt x="406" y="609"/>
                    <a:pt x="559" y="638"/>
                    <a:pt x="715" y="638"/>
                  </a:cubicBezTo>
                  <a:cubicBezTo>
                    <a:pt x="882" y="638"/>
                    <a:pt x="1052" y="605"/>
                    <a:pt x="1214" y="539"/>
                  </a:cubicBezTo>
                  <a:cubicBezTo>
                    <a:pt x="1317" y="499"/>
                    <a:pt x="1461" y="389"/>
                    <a:pt x="1423" y="258"/>
                  </a:cubicBezTo>
                  <a:cubicBezTo>
                    <a:pt x="1393" y="155"/>
                    <a:pt x="1227" y="116"/>
                    <a:pt x="1142" y="87"/>
                  </a:cubicBezTo>
                  <a:cubicBezTo>
                    <a:pt x="973" y="28"/>
                    <a:pt x="796" y="0"/>
                    <a:pt x="61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6" name="Google Shape;4406;p21"/>
            <p:cNvSpPr/>
            <p:nvPr/>
          </p:nvSpPr>
          <p:spPr>
            <a:xfrm>
              <a:off x="5329300" y="2887850"/>
              <a:ext cx="36250" cy="16450"/>
            </a:xfrm>
            <a:custGeom>
              <a:avLst/>
              <a:gdLst/>
              <a:ahLst/>
              <a:cxnLst/>
              <a:rect l="l" t="t" r="r" b="b"/>
              <a:pathLst>
                <a:path w="1450" h="658" extrusionOk="0">
                  <a:moveTo>
                    <a:pt x="476" y="0"/>
                  </a:moveTo>
                  <a:cubicBezTo>
                    <a:pt x="433" y="0"/>
                    <a:pt x="389" y="2"/>
                    <a:pt x="346" y="5"/>
                  </a:cubicBezTo>
                  <a:cubicBezTo>
                    <a:pt x="223" y="14"/>
                    <a:pt x="82" y="52"/>
                    <a:pt x="32" y="166"/>
                  </a:cubicBezTo>
                  <a:cubicBezTo>
                    <a:pt x="0" y="240"/>
                    <a:pt x="18" y="326"/>
                    <a:pt x="62" y="389"/>
                  </a:cubicBezTo>
                  <a:cubicBezTo>
                    <a:pt x="106" y="451"/>
                    <a:pt x="173" y="494"/>
                    <a:pt x="240" y="528"/>
                  </a:cubicBezTo>
                  <a:cubicBezTo>
                    <a:pt x="407" y="614"/>
                    <a:pt x="595" y="657"/>
                    <a:pt x="788" y="657"/>
                  </a:cubicBezTo>
                  <a:cubicBezTo>
                    <a:pt x="920" y="657"/>
                    <a:pt x="1055" y="637"/>
                    <a:pt x="1187" y="595"/>
                  </a:cubicBezTo>
                  <a:cubicBezTo>
                    <a:pt x="1294" y="563"/>
                    <a:pt x="1450" y="468"/>
                    <a:pt x="1423" y="333"/>
                  </a:cubicBezTo>
                  <a:cubicBezTo>
                    <a:pt x="1402" y="228"/>
                    <a:pt x="1240" y="174"/>
                    <a:pt x="1158" y="139"/>
                  </a:cubicBezTo>
                  <a:cubicBezTo>
                    <a:pt x="946" y="45"/>
                    <a:pt x="714" y="0"/>
                    <a:pt x="47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7" name="Google Shape;4407;p21"/>
            <p:cNvSpPr/>
            <p:nvPr/>
          </p:nvSpPr>
          <p:spPr>
            <a:xfrm>
              <a:off x="5293850" y="2927450"/>
              <a:ext cx="35575" cy="17575"/>
            </a:xfrm>
            <a:custGeom>
              <a:avLst/>
              <a:gdLst/>
              <a:ahLst/>
              <a:cxnLst/>
              <a:rect l="l" t="t" r="r" b="b"/>
              <a:pathLst>
                <a:path w="1423" h="703" extrusionOk="0">
                  <a:moveTo>
                    <a:pt x="352" y="0"/>
                  </a:moveTo>
                  <a:cubicBezTo>
                    <a:pt x="233" y="0"/>
                    <a:pt x="98" y="27"/>
                    <a:pt x="39" y="132"/>
                  </a:cubicBezTo>
                  <a:cubicBezTo>
                    <a:pt x="0" y="202"/>
                    <a:pt x="10" y="291"/>
                    <a:pt x="48" y="358"/>
                  </a:cubicBezTo>
                  <a:cubicBezTo>
                    <a:pt x="85" y="425"/>
                    <a:pt x="146" y="475"/>
                    <a:pt x="211" y="516"/>
                  </a:cubicBezTo>
                  <a:cubicBezTo>
                    <a:pt x="399" y="638"/>
                    <a:pt x="625" y="702"/>
                    <a:pt x="861" y="702"/>
                  </a:cubicBezTo>
                  <a:cubicBezTo>
                    <a:pt x="955" y="702"/>
                    <a:pt x="1050" y="692"/>
                    <a:pt x="1144" y="671"/>
                  </a:cubicBezTo>
                  <a:cubicBezTo>
                    <a:pt x="1253" y="648"/>
                    <a:pt x="1422" y="571"/>
                    <a:pt x="1412" y="435"/>
                  </a:cubicBezTo>
                  <a:cubicBezTo>
                    <a:pt x="1401" y="328"/>
                    <a:pt x="1245" y="259"/>
                    <a:pt x="1167" y="215"/>
                  </a:cubicBezTo>
                  <a:cubicBezTo>
                    <a:pt x="922" y="79"/>
                    <a:pt x="647" y="5"/>
                    <a:pt x="366" y="0"/>
                  </a:cubicBezTo>
                  <a:cubicBezTo>
                    <a:pt x="362" y="0"/>
                    <a:pt x="357" y="0"/>
                    <a:pt x="352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DM Serif Display"/>
              <a:buNone/>
              <a:defRPr sz="3000" b="1">
                <a:solidFill>
                  <a:schemeClr val="dk2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●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○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■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●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○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■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●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B Garamond"/>
              <a:buChar char="○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EB Garamond"/>
              <a:buChar char="■"/>
              <a:defRPr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8" r:id="rId5"/>
    <p:sldLayoutId id="2147483660" r:id="rId6"/>
    <p:sldLayoutId id="2147483662" r:id="rId7"/>
    <p:sldLayoutId id="2147483666" r:id="rId8"/>
    <p:sldLayoutId id="2147483667" r:id="rId9"/>
    <p:sldLayoutId id="2147483669" r:id="rId10"/>
    <p:sldLayoutId id="2147483670" r:id="rId11"/>
    <p:sldLayoutId id="2147483671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datasets/akashdeepkuila/baker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isualcrossing.com/weather-history/Edinburgh,United%20Kingdom/metric/2016-01-11/2016-12-31" TargetMode="External"/><Relationship Id="rId4" Type="http://schemas.openxmlformats.org/officeDocument/2006/relationships/hyperlink" Target="https://www.investing.com/currencies/gbp-usd-historical-data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4" name="Google Shape;4774;p29"/>
          <p:cNvSpPr txBox="1">
            <a:spLocks noGrp="1"/>
          </p:cNvSpPr>
          <p:nvPr>
            <p:ph type="ctrTitle"/>
          </p:nvPr>
        </p:nvSpPr>
        <p:spPr>
          <a:xfrm>
            <a:off x="518802" y="1335788"/>
            <a:ext cx="5239750" cy="16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Bread (£) Affects Bread (</a:t>
            </a:r>
            <a:r>
              <a:rPr lang="en" dirty="0">
                <a:solidFill>
                  <a:srgbClr val="FF0000"/>
                </a:solidFill>
              </a:rPr>
              <a:t>🥖</a:t>
            </a:r>
            <a:r>
              <a:rPr lang="en" dirty="0"/>
              <a:t>)</a:t>
            </a:r>
            <a:endParaRPr dirty="0"/>
          </a:p>
        </p:txBody>
      </p:sp>
      <p:sp>
        <p:nvSpPr>
          <p:cNvPr id="4775" name="Google Shape;4775;p29"/>
          <p:cNvSpPr txBox="1">
            <a:spLocks noGrp="1"/>
          </p:cNvSpPr>
          <p:nvPr>
            <p:ph type="subTitle" idx="1"/>
          </p:nvPr>
        </p:nvSpPr>
        <p:spPr>
          <a:xfrm>
            <a:off x="715100" y="3072875"/>
            <a:ext cx="49434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EAS 4480: Environmental Data Analysis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Helen Tran</a:t>
            </a:r>
            <a:endParaRPr dirty="0"/>
          </a:p>
        </p:txBody>
      </p:sp>
      <p:grpSp>
        <p:nvGrpSpPr>
          <p:cNvPr id="4946" name="Google Shape;4946;p29"/>
          <p:cNvGrpSpPr/>
          <p:nvPr/>
        </p:nvGrpSpPr>
        <p:grpSpPr>
          <a:xfrm>
            <a:off x="956679" y="3072864"/>
            <a:ext cx="143835" cy="444704"/>
            <a:chOff x="1105829" y="3294189"/>
            <a:chExt cx="143835" cy="444704"/>
          </a:xfrm>
        </p:grpSpPr>
        <p:sp>
          <p:nvSpPr>
            <p:cNvPr id="4947" name="Google Shape;4947;p29"/>
            <p:cNvSpPr/>
            <p:nvPr/>
          </p:nvSpPr>
          <p:spPr>
            <a:xfrm rot="-5400000">
              <a:off x="1057436" y="3554608"/>
              <a:ext cx="232678" cy="135892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29"/>
            <p:cNvSpPr/>
            <p:nvPr/>
          </p:nvSpPr>
          <p:spPr>
            <a:xfrm rot="-5400000">
              <a:off x="1072804" y="3566553"/>
              <a:ext cx="229318" cy="10864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29"/>
            <p:cNvSpPr/>
            <p:nvPr/>
          </p:nvSpPr>
          <p:spPr>
            <a:xfrm rot="-5400000">
              <a:off x="1093578" y="3623745"/>
              <a:ext cx="93426" cy="40694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29"/>
            <p:cNvSpPr/>
            <p:nvPr/>
          </p:nvSpPr>
          <p:spPr>
            <a:xfrm rot="-5400000">
              <a:off x="1146921" y="3286704"/>
              <a:ext cx="95259" cy="110229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29"/>
            <p:cNvSpPr/>
            <p:nvPr/>
          </p:nvSpPr>
          <p:spPr>
            <a:xfrm rot="-5400000">
              <a:off x="1149365" y="3289148"/>
              <a:ext cx="94648" cy="105952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29"/>
            <p:cNvSpPr/>
            <p:nvPr/>
          </p:nvSpPr>
          <p:spPr>
            <a:xfrm rot="-5400000">
              <a:off x="1150557" y="3323152"/>
              <a:ext cx="42588" cy="38311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3" name="Google Shape;4953;p29"/>
          <p:cNvGrpSpPr/>
          <p:nvPr/>
        </p:nvGrpSpPr>
        <p:grpSpPr>
          <a:xfrm>
            <a:off x="6594983" y="3822582"/>
            <a:ext cx="517110" cy="232801"/>
            <a:chOff x="3919783" y="4587607"/>
            <a:chExt cx="517110" cy="232801"/>
          </a:xfrm>
        </p:grpSpPr>
        <p:sp>
          <p:nvSpPr>
            <p:cNvPr id="4954" name="Google Shape;4954;p29"/>
            <p:cNvSpPr/>
            <p:nvPr/>
          </p:nvSpPr>
          <p:spPr>
            <a:xfrm rot="-5400000">
              <a:off x="3871329" y="4636122"/>
              <a:ext cx="224429" cy="127521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29"/>
            <p:cNvSpPr/>
            <p:nvPr/>
          </p:nvSpPr>
          <p:spPr>
            <a:xfrm rot="-5400000">
              <a:off x="3877500" y="4635572"/>
              <a:ext cx="217769" cy="121838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29"/>
            <p:cNvSpPr/>
            <p:nvPr/>
          </p:nvSpPr>
          <p:spPr>
            <a:xfrm rot="-5400000">
              <a:off x="3931056" y="4711064"/>
              <a:ext cx="82122" cy="53831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29"/>
            <p:cNvSpPr/>
            <p:nvPr/>
          </p:nvSpPr>
          <p:spPr>
            <a:xfrm rot="-5400000">
              <a:off x="4302621" y="4686134"/>
              <a:ext cx="166077" cy="102469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29"/>
            <p:cNvSpPr/>
            <p:nvPr/>
          </p:nvSpPr>
          <p:spPr>
            <a:xfrm rot="-5400000">
              <a:off x="4312244" y="4693558"/>
              <a:ext cx="163694" cy="85360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29"/>
            <p:cNvSpPr/>
            <p:nvPr/>
          </p:nvSpPr>
          <p:spPr>
            <a:xfrm rot="-5400000">
              <a:off x="4326756" y="4735811"/>
              <a:ext cx="67029" cy="31529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6617;p43">
            <a:extLst>
              <a:ext uri="{FF2B5EF4-FFF2-40B4-BE49-F238E27FC236}">
                <a16:creationId xmlns:a16="http://schemas.microsoft.com/office/drawing/2014/main" id="{B8831BFE-8599-98BB-45A4-7B8EEDE9F9B8}"/>
              </a:ext>
            </a:extLst>
          </p:cNvPr>
          <p:cNvGrpSpPr/>
          <p:nvPr/>
        </p:nvGrpSpPr>
        <p:grpSpPr>
          <a:xfrm>
            <a:off x="5658500" y="1548183"/>
            <a:ext cx="3410463" cy="2286495"/>
            <a:chOff x="2828089" y="388508"/>
            <a:chExt cx="3410463" cy="2286495"/>
          </a:xfrm>
        </p:grpSpPr>
        <p:sp>
          <p:nvSpPr>
            <p:cNvPr id="3" name="Google Shape;6618;p43">
              <a:extLst>
                <a:ext uri="{FF2B5EF4-FFF2-40B4-BE49-F238E27FC236}">
                  <a16:creationId xmlns:a16="http://schemas.microsoft.com/office/drawing/2014/main" id="{6595175F-1A35-1C12-189C-D78168E04101}"/>
                </a:ext>
              </a:extLst>
            </p:cNvPr>
            <p:cNvSpPr/>
            <p:nvPr/>
          </p:nvSpPr>
          <p:spPr>
            <a:xfrm>
              <a:off x="2973550" y="1718025"/>
              <a:ext cx="3209100" cy="358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6619;p43">
              <a:extLst>
                <a:ext uri="{FF2B5EF4-FFF2-40B4-BE49-F238E27FC236}">
                  <a16:creationId xmlns:a16="http://schemas.microsoft.com/office/drawing/2014/main" id="{AB5C64FF-E08C-D5A0-D281-0E79269CD708}"/>
                </a:ext>
              </a:extLst>
            </p:cNvPr>
            <p:cNvGrpSpPr/>
            <p:nvPr/>
          </p:nvGrpSpPr>
          <p:grpSpPr>
            <a:xfrm rot="-949399">
              <a:off x="2972315" y="785887"/>
              <a:ext cx="3122011" cy="1491736"/>
              <a:chOff x="1632500" y="4927850"/>
              <a:chExt cx="994375" cy="475125"/>
            </a:xfrm>
          </p:grpSpPr>
          <p:sp>
            <p:nvSpPr>
              <p:cNvPr id="5" name="Google Shape;6620;p43">
                <a:extLst>
                  <a:ext uri="{FF2B5EF4-FFF2-40B4-BE49-F238E27FC236}">
                    <a16:creationId xmlns:a16="http://schemas.microsoft.com/office/drawing/2014/main" id="{51830582-D77D-AAEB-8ACE-5D33E8411BB9}"/>
                  </a:ext>
                </a:extLst>
              </p:cNvPr>
              <p:cNvSpPr/>
              <p:nvPr/>
            </p:nvSpPr>
            <p:spPr>
              <a:xfrm>
                <a:off x="2194425" y="5070800"/>
                <a:ext cx="268300" cy="113600"/>
              </a:xfrm>
              <a:custGeom>
                <a:avLst/>
                <a:gdLst/>
                <a:ahLst/>
                <a:cxnLst/>
                <a:rect l="l" t="t" r="r" b="b"/>
                <a:pathLst>
                  <a:path w="10732" h="4544" extrusionOk="0">
                    <a:moveTo>
                      <a:pt x="8838" y="0"/>
                    </a:moveTo>
                    <a:cubicBezTo>
                      <a:pt x="5568" y="338"/>
                      <a:pt x="2409" y="1749"/>
                      <a:pt x="0" y="3990"/>
                    </a:cubicBezTo>
                    <a:cubicBezTo>
                      <a:pt x="626" y="4381"/>
                      <a:pt x="1350" y="4543"/>
                      <a:pt x="2089" y="4543"/>
                    </a:cubicBezTo>
                    <a:cubicBezTo>
                      <a:pt x="2789" y="4543"/>
                      <a:pt x="3503" y="4398"/>
                      <a:pt x="4162" y="4163"/>
                    </a:cubicBezTo>
                    <a:cubicBezTo>
                      <a:pt x="5516" y="3682"/>
                      <a:pt x="6723" y="2869"/>
                      <a:pt x="8013" y="2237"/>
                    </a:cubicBezTo>
                    <a:cubicBezTo>
                      <a:pt x="8866" y="1819"/>
                      <a:pt x="9795" y="1479"/>
                      <a:pt x="10731" y="1387"/>
                    </a:cubicBezTo>
                    <a:cubicBezTo>
                      <a:pt x="9864" y="1211"/>
                      <a:pt x="8861" y="689"/>
                      <a:pt x="88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" name="Google Shape;6621;p43">
                <a:extLst>
                  <a:ext uri="{FF2B5EF4-FFF2-40B4-BE49-F238E27FC236}">
                    <a16:creationId xmlns:a16="http://schemas.microsoft.com/office/drawing/2014/main" id="{83BA9BD4-A1FF-368E-E39B-9099408E38C8}"/>
                  </a:ext>
                </a:extLst>
              </p:cNvPr>
              <p:cNvSpPr/>
              <p:nvPr/>
            </p:nvSpPr>
            <p:spPr>
              <a:xfrm>
                <a:off x="2355350" y="5145225"/>
                <a:ext cx="188900" cy="72150"/>
              </a:xfrm>
              <a:custGeom>
                <a:avLst/>
                <a:gdLst/>
                <a:ahLst/>
                <a:cxnLst/>
                <a:rect l="l" t="t" r="r" b="b"/>
                <a:pathLst>
                  <a:path w="7556" h="2886" extrusionOk="0">
                    <a:moveTo>
                      <a:pt x="6159" y="0"/>
                    </a:moveTo>
                    <a:cubicBezTo>
                      <a:pt x="3932" y="160"/>
                      <a:pt x="1754" y="994"/>
                      <a:pt x="0" y="2379"/>
                    </a:cubicBezTo>
                    <a:cubicBezTo>
                      <a:pt x="531" y="2741"/>
                      <a:pt x="1182" y="2885"/>
                      <a:pt x="1827" y="2885"/>
                    </a:cubicBezTo>
                    <a:cubicBezTo>
                      <a:pt x="1946" y="2885"/>
                      <a:pt x="2065" y="2880"/>
                      <a:pt x="2183" y="2871"/>
                    </a:cubicBezTo>
                    <a:cubicBezTo>
                      <a:pt x="2942" y="2812"/>
                      <a:pt x="3675" y="2583"/>
                      <a:pt x="4401" y="2356"/>
                    </a:cubicBezTo>
                    <a:lnTo>
                      <a:pt x="7556" y="1369"/>
                    </a:lnTo>
                    <a:cubicBezTo>
                      <a:pt x="6737" y="1110"/>
                      <a:pt x="6242" y="749"/>
                      <a:pt x="615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6622;p43">
                <a:extLst>
                  <a:ext uri="{FF2B5EF4-FFF2-40B4-BE49-F238E27FC236}">
                    <a16:creationId xmlns:a16="http://schemas.microsoft.com/office/drawing/2014/main" id="{4197D7B3-48ED-2D4D-7A82-213B385F5616}"/>
                  </a:ext>
                </a:extLst>
              </p:cNvPr>
              <p:cNvSpPr/>
              <p:nvPr/>
            </p:nvSpPr>
            <p:spPr>
              <a:xfrm>
                <a:off x="2061550" y="5002225"/>
                <a:ext cx="29492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11797" h="4639" extrusionOk="0">
                    <a:moveTo>
                      <a:pt x="9281" y="0"/>
                    </a:moveTo>
                    <a:cubicBezTo>
                      <a:pt x="5784" y="76"/>
                      <a:pt x="2316" y="1625"/>
                      <a:pt x="1" y="4254"/>
                    </a:cubicBezTo>
                    <a:cubicBezTo>
                      <a:pt x="596" y="4524"/>
                      <a:pt x="1235" y="4638"/>
                      <a:pt x="1885" y="4638"/>
                    </a:cubicBezTo>
                    <a:cubicBezTo>
                      <a:pt x="2782" y="4638"/>
                      <a:pt x="3697" y="4421"/>
                      <a:pt x="4537" y="4095"/>
                    </a:cubicBezTo>
                    <a:cubicBezTo>
                      <a:pt x="5987" y="3534"/>
                      <a:pt x="7302" y="2673"/>
                      <a:pt x="8724" y="2047"/>
                    </a:cubicBezTo>
                    <a:cubicBezTo>
                      <a:pt x="9691" y="1619"/>
                      <a:pt x="10750" y="1303"/>
                      <a:pt x="11796" y="1282"/>
                    </a:cubicBezTo>
                    <a:cubicBezTo>
                      <a:pt x="10216" y="958"/>
                      <a:pt x="9390" y="751"/>
                      <a:pt x="9281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6623;p43">
                <a:extLst>
                  <a:ext uri="{FF2B5EF4-FFF2-40B4-BE49-F238E27FC236}">
                    <a16:creationId xmlns:a16="http://schemas.microsoft.com/office/drawing/2014/main" id="{FEAFC8E9-3133-82C0-4AB8-D68D5F599FE9}"/>
                  </a:ext>
                </a:extLst>
              </p:cNvPr>
              <p:cNvSpPr/>
              <p:nvPr/>
            </p:nvSpPr>
            <p:spPr>
              <a:xfrm>
                <a:off x="1632500" y="4927850"/>
                <a:ext cx="994375" cy="475125"/>
              </a:xfrm>
              <a:custGeom>
                <a:avLst/>
                <a:gdLst/>
                <a:ahLst/>
                <a:cxnLst/>
                <a:rect l="l" t="t" r="r" b="b"/>
                <a:pathLst>
                  <a:path w="39775" h="19005" extrusionOk="0">
                    <a:moveTo>
                      <a:pt x="9649" y="0"/>
                    </a:moveTo>
                    <a:lnTo>
                      <a:pt x="9649" y="0"/>
                    </a:lnTo>
                    <a:cubicBezTo>
                      <a:pt x="9007" y="57"/>
                      <a:pt x="8365" y="133"/>
                      <a:pt x="7725" y="230"/>
                    </a:cubicBezTo>
                    <a:cubicBezTo>
                      <a:pt x="4619" y="701"/>
                      <a:pt x="0" y="2544"/>
                      <a:pt x="652" y="6527"/>
                    </a:cubicBezTo>
                    <a:cubicBezTo>
                      <a:pt x="1256" y="10217"/>
                      <a:pt x="6364" y="11113"/>
                      <a:pt x="9265" y="11923"/>
                    </a:cubicBezTo>
                    <a:lnTo>
                      <a:pt x="32717" y="18475"/>
                    </a:lnTo>
                    <a:cubicBezTo>
                      <a:pt x="33721" y="18756"/>
                      <a:pt x="34844" y="19004"/>
                      <a:pt x="35898" y="19004"/>
                    </a:cubicBezTo>
                    <a:cubicBezTo>
                      <a:pt x="37026" y="19004"/>
                      <a:pt x="38075" y="18719"/>
                      <a:pt x="38814" y="17881"/>
                    </a:cubicBezTo>
                    <a:cubicBezTo>
                      <a:pt x="39659" y="16921"/>
                      <a:pt x="39774" y="15479"/>
                      <a:pt x="39394" y="14259"/>
                    </a:cubicBezTo>
                    <a:cubicBezTo>
                      <a:pt x="39014" y="13037"/>
                      <a:pt x="38209" y="11998"/>
                      <a:pt x="37366" y="11039"/>
                    </a:cubicBezTo>
                    <a:cubicBezTo>
                      <a:pt x="37074" y="10706"/>
                      <a:pt x="36776" y="10381"/>
                      <a:pt x="36470" y="10064"/>
                    </a:cubicBezTo>
                    <a:lnTo>
                      <a:pt x="33315" y="11051"/>
                    </a:lnTo>
                    <a:cubicBezTo>
                      <a:pt x="32589" y="11278"/>
                      <a:pt x="31856" y="11507"/>
                      <a:pt x="31097" y="11566"/>
                    </a:cubicBezTo>
                    <a:cubicBezTo>
                      <a:pt x="30981" y="11575"/>
                      <a:pt x="30863" y="11580"/>
                      <a:pt x="30745" y="11580"/>
                    </a:cubicBezTo>
                    <a:cubicBezTo>
                      <a:pt x="30098" y="11580"/>
                      <a:pt x="29447" y="11436"/>
                      <a:pt x="28914" y="11074"/>
                    </a:cubicBezTo>
                    <a:cubicBezTo>
                      <a:pt x="30668" y="9689"/>
                      <a:pt x="32846" y="8854"/>
                      <a:pt x="35073" y="8694"/>
                    </a:cubicBezTo>
                    <a:cubicBezTo>
                      <a:pt x="34473" y="8140"/>
                      <a:pt x="33850" y="7610"/>
                      <a:pt x="33208" y="7104"/>
                    </a:cubicBezTo>
                    <a:cubicBezTo>
                      <a:pt x="32272" y="7197"/>
                      <a:pt x="31344" y="7537"/>
                      <a:pt x="30491" y="7955"/>
                    </a:cubicBezTo>
                    <a:cubicBezTo>
                      <a:pt x="29200" y="8586"/>
                      <a:pt x="27993" y="9399"/>
                      <a:pt x="26639" y="9881"/>
                    </a:cubicBezTo>
                    <a:cubicBezTo>
                      <a:pt x="25981" y="10115"/>
                      <a:pt x="25267" y="10261"/>
                      <a:pt x="24567" y="10261"/>
                    </a:cubicBezTo>
                    <a:cubicBezTo>
                      <a:pt x="23828" y="10261"/>
                      <a:pt x="23104" y="10099"/>
                      <a:pt x="22477" y="9708"/>
                    </a:cubicBezTo>
                    <a:cubicBezTo>
                      <a:pt x="24887" y="7467"/>
                      <a:pt x="28045" y="6056"/>
                      <a:pt x="31315" y="5718"/>
                    </a:cubicBezTo>
                    <a:cubicBezTo>
                      <a:pt x="30550" y="5199"/>
                      <a:pt x="29764" y="4713"/>
                      <a:pt x="28957" y="4257"/>
                    </a:cubicBezTo>
                    <a:cubicBezTo>
                      <a:pt x="27911" y="4277"/>
                      <a:pt x="26854" y="4594"/>
                      <a:pt x="25886" y="5022"/>
                    </a:cubicBezTo>
                    <a:cubicBezTo>
                      <a:pt x="24464" y="5648"/>
                      <a:pt x="23149" y="6508"/>
                      <a:pt x="21699" y="7070"/>
                    </a:cubicBezTo>
                    <a:cubicBezTo>
                      <a:pt x="20858" y="7396"/>
                      <a:pt x="19943" y="7613"/>
                      <a:pt x="19047" y="7613"/>
                    </a:cubicBezTo>
                    <a:cubicBezTo>
                      <a:pt x="18397" y="7613"/>
                      <a:pt x="17758" y="7499"/>
                      <a:pt x="17163" y="7229"/>
                    </a:cubicBezTo>
                    <a:cubicBezTo>
                      <a:pt x="19478" y="4599"/>
                      <a:pt x="22946" y="3051"/>
                      <a:pt x="26442" y="2975"/>
                    </a:cubicBezTo>
                    <a:cubicBezTo>
                      <a:pt x="25687" y="2628"/>
                      <a:pt x="24921" y="2311"/>
                      <a:pt x="24143" y="2020"/>
                    </a:cubicBezTo>
                    <a:cubicBezTo>
                      <a:pt x="22012" y="2042"/>
                      <a:pt x="19886" y="2579"/>
                      <a:pt x="18009" y="3588"/>
                    </a:cubicBezTo>
                    <a:cubicBezTo>
                      <a:pt x="16590" y="4350"/>
                      <a:pt x="15316" y="5368"/>
                      <a:pt x="13863" y="6059"/>
                    </a:cubicBezTo>
                    <a:cubicBezTo>
                      <a:pt x="12963" y="6488"/>
                      <a:pt x="11951" y="6780"/>
                      <a:pt x="10964" y="6780"/>
                    </a:cubicBezTo>
                    <a:cubicBezTo>
                      <a:pt x="10357" y="6780"/>
                      <a:pt x="9759" y="6670"/>
                      <a:pt x="9203" y="6412"/>
                    </a:cubicBezTo>
                    <a:cubicBezTo>
                      <a:pt x="10634" y="4309"/>
                      <a:pt x="12709" y="2650"/>
                      <a:pt x="15076" y="1717"/>
                    </a:cubicBezTo>
                    <a:cubicBezTo>
                      <a:pt x="16565" y="1130"/>
                      <a:pt x="18167" y="832"/>
                      <a:pt x="19768" y="832"/>
                    </a:cubicBezTo>
                    <a:cubicBezTo>
                      <a:pt x="19956" y="832"/>
                      <a:pt x="20144" y="836"/>
                      <a:pt x="20332" y="845"/>
                    </a:cubicBezTo>
                    <a:cubicBezTo>
                      <a:pt x="19261" y="582"/>
                      <a:pt x="18179" y="372"/>
                      <a:pt x="17087" y="215"/>
                    </a:cubicBezTo>
                    <a:cubicBezTo>
                      <a:pt x="17010" y="213"/>
                      <a:pt x="16934" y="213"/>
                      <a:pt x="16858" y="213"/>
                    </a:cubicBezTo>
                    <a:cubicBezTo>
                      <a:pt x="14685" y="213"/>
                      <a:pt x="12514" y="772"/>
                      <a:pt x="10616" y="1833"/>
                    </a:cubicBezTo>
                    <a:cubicBezTo>
                      <a:pt x="9603" y="2400"/>
                      <a:pt x="8665" y="3105"/>
                      <a:pt x="7604" y="3577"/>
                    </a:cubicBezTo>
                    <a:cubicBezTo>
                      <a:pt x="6950" y="3868"/>
                      <a:pt x="6226" y="4063"/>
                      <a:pt x="5516" y="4063"/>
                    </a:cubicBezTo>
                    <a:cubicBezTo>
                      <a:pt x="5074" y="4063"/>
                      <a:pt x="4638" y="3987"/>
                      <a:pt x="4228" y="3813"/>
                    </a:cubicBezTo>
                    <a:cubicBezTo>
                      <a:pt x="5525" y="1968"/>
                      <a:pt x="7487" y="626"/>
                      <a:pt x="964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6624;p43">
                <a:extLst>
                  <a:ext uri="{FF2B5EF4-FFF2-40B4-BE49-F238E27FC236}">
                    <a16:creationId xmlns:a16="http://schemas.microsoft.com/office/drawing/2014/main" id="{586262F2-6420-C336-4D61-D50C039F28E8}"/>
                  </a:ext>
                </a:extLst>
              </p:cNvPr>
              <p:cNvSpPr/>
              <p:nvPr/>
            </p:nvSpPr>
            <p:spPr>
              <a:xfrm>
                <a:off x="1738200" y="4927850"/>
                <a:ext cx="321500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12860" h="4062" extrusionOk="0">
                    <a:moveTo>
                      <a:pt x="5423" y="0"/>
                    </a:moveTo>
                    <a:cubicBezTo>
                      <a:pt x="3259" y="626"/>
                      <a:pt x="1297" y="1968"/>
                      <a:pt x="1" y="3812"/>
                    </a:cubicBezTo>
                    <a:cubicBezTo>
                      <a:pt x="410" y="3986"/>
                      <a:pt x="847" y="4062"/>
                      <a:pt x="1289" y="4062"/>
                    </a:cubicBezTo>
                    <a:cubicBezTo>
                      <a:pt x="1999" y="4062"/>
                      <a:pt x="2724" y="3867"/>
                      <a:pt x="3377" y="3577"/>
                    </a:cubicBezTo>
                    <a:cubicBezTo>
                      <a:pt x="4438" y="3105"/>
                      <a:pt x="5376" y="2400"/>
                      <a:pt x="6389" y="1833"/>
                    </a:cubicBezTo>
                    <a:cubicBezTo>
                      <a:pt x="8287" y="772"/>
                      <a:pt x="10459" y="213"/>
                      <a:pt x="12631" y="213"/>
                    </a:cubicBezTo>
                    <a:cubicBezTo>
                      <a:pt x="12707" y="213"/>
                      <a:pt x="12783" y="213"/>
                      <a:pt x="12860" y="215"/>
                    </a:cubicBezTo>
                    <a:cubicBezTo>
                      <a:pt x="12485" y="192"/>
                      <a:pt x="12094" y="184"/>
                      <a:pt x="11695" y="184"/>
                    </a:cubicBezTo>
                    <a:cubicBezTo>
                      <a:pt x="10502" y="184"/>
                      <a:pt x="9233" y="259"/>
                      <a:pt x="8067" y="259"/>
                    </a:cubicBezTo>
                    <a:cubicBezTo>
                      <a:pt x="7073" y="259"/>
                      <a:pt x="6154" y="204"/>
                      <a:pt x="5423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6625;p43">
                <a:extLst>
                  <a:ext uri="{FF2B5EF4-FFF2-40B4-BE49-F238E27FC236}">
                    <a16:creationId xmlns:a16="http://schemas.microsoft.com/office/drawing/2014/main" id="{A7F2099A-B015-E479-F895-E49026EBD78D}"/>
                  </a:ext>
                </a:extLst>
              </p:cNvPr>
              <p:cNvSpPr/>
              <p:nvPr/>
            </p:nvSpPr>
            <p:spPr>
              <a:xfrm>
                <a:off x="1862550" y="4948650"/>
                <a:ext cx="373525" cy="148725"/>
              </a:xfrm>
              <a:custGeom>
                <a:avLst/>
                <a:gdLst/>
                <a:ahLst/>
                <a:cxnLst/>
                <a:rect l="l" t="t" r="r" b="b"/>
                <a:pathLst>
                  <a:path w="14941" h="5949" extrusionOk="0">
                    <a:moveTo>
                      <a:pt x="10566" y="0"/>
                    </a:moveTo>
                    <a:cubicBezTo>
                      <a:pt x="8966" y="0"/>
                      <a:pt x="7364" y="298"/>
                      <a:pt x="5875" y="885"/>
                    </a:cubicBezTo>
                    <a:cubicBezTo>
                      <a:pt x="3507" y="1818"/>
                      <a:pt x="1433" y="3477"/>
                      <a:pt x="1" y="5580"/>
                    </a:cubicBezTo>
                    <a:cubicBezTo>
                      <a:pt x="558" y="5838"/>
                      <a:pt x="1155" y="5949"/>
                      <a:pt x="1763" y="5949"/>
                    </a:cubicBezTo>
                    <a:cubicBezTo>
                      <a:pt x="2750" y="5949"/>
                      <a:pt x="3761" y="5656"/>
                      <a:pt x="4661" y="5228"/>
                    </a:cubicBezTo>
                    <a:cubicBezTo>
                      <a:pt x="6115" y="4536"/>
                      <a:pt x="7388" y="3518"/>
                      <a:pt x="8807" y="2756"/>
                    </a:cubicBezTo>
                    <a:cubicBezTo>
                      <a:pt x="10685" y="1748"/>
                      <a:pt x="12811" y="1210"/>
                      <a:pt x="14941" y="1189"/>
                    </a:cubicBezTo>
                    <a:cubicBezTo>
                      <a:pt x="13320" y="1106"/>
                      <a:pt x="11571" y="732"/>
                      <a:pt x="11130" y="13"/>
                    </a:cubicBezTo>
                    <a:cubicBezTo>
                      <a:pt x="10942" y="4"/>
                      <a:pt x="10754" y="0"/>
                      <a:pt x="1056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6626;p43">
                <a:extLst>
                  <a:ext uri="{FF2B5EF4-FFF2-40B4-BE49-F238E27FC236}">
                    <a16:creationId xmlns:a16="http://schemas.microsoft.com/office/drawing/2014/main" id="{785ECD8C-0744-7A2D-B22D-38DCFBD0C327}"/>
                  </a:ext>
                </a:extLst>
              </p:cNvPr>
              <p:cNvSpPr/>
              <p:nvPr/>
            </p:nvSpPr>
            <p:spPr>
              <a:xfrm>
                <a:off x="1645550" y="5038225"/>
                <a:ext cx="976925" cy="364750"/>
              </a:xfrm>
              <a:custGeom>
                <a:avLst/>
                <a:gdLst/>
                <a:ahLst/>
                <a:cxnLst/>
                <a:rect l="l" t="t" r="r" b="b"/>
                <a:pathLst>
                  <a:path w="39077" h="14590" extrusionOk="0">
                    <a:moveTo>
                      <a:pt x="308" y="0"/>
                    </a:moveTo>
                    <a:cubicBezTo>
                      <a:pt x="78" y="625"/>
                      <a:pt x="1" y="1327"/>
                      <a:pt x="130" y="2112"/>
                    </a:cubicBezTo>
                    <a:cubicBezTo>
                      <a:pt x="734" y="5802"/>
                      <a:pt x="5842" y="6698"/>
                      <a:pt x="8743" y="7508"/>
                    </a:cubicBezTo>
                    <a:lnTo>
                      <a:pt x="32196" y="14059"/>
                    </a:lnTo>
                    <a:cubicBezTo>
                      <a:pt x="33200" y="14340"/>
                      <a:pt x="34323" y="14589"/>
                      <a:pt x="35376" y="14589"/>
                    </a:cubicBezTo>
                    <a:cubicBezTo>
                      <a:pt x="36505" y="14589"/>
                      <a:pt x="37553" y="14303"/>
                      <a:pt x="38292" y="13465"/>
                    </a:cubicBezTo>
                    <a:cubicBezTo>
                      <a:pt x="38809" y="12878"/>
                      <a:pt x="39052" y="12110"/>
                      <a:pt x="39076" y="11321"/>
                    </a:cubicBezTo>
                    <a:lnTo>
                      <a:pt x="39076" y="11321"/>
                    </a:lnTo>
                    <a:cubicBezTo>
                      <a:pt x="38591" y="11857"/>
                      <a:pt x="37916" y="12251"/>
                      <a:pt x="37214" y="12441"/>
                    </a:cubicBezTo>
                    <a:cubicBezTo>
                      <a:pt x="36709" y="12577"/>
                      <a:pt x="36191" y="12629"/>
                      <a:pt x="35669" y="12629"/>
                    </a:cubicBezTo>
                    <a:cubicBezTo>
                      <a:pt x="34881" y="12629"/>
                      <a:pt x="34082" y="12510"/>
                      <a:pt x="33301" y="12381"/>
                    </a:cubicBezTo>
                    <a:cubicBezTo>
                      <a:pt x="23897" y="10823"/>
                      <a:pt x="14747" y="7956"/>
                      <a:pt x="5868" y="4482"/>
                    </a:cubicBezTo>
                    <a:cubicBezTo>
                      <a:pt x="4292" y="3865"/>
                      <a:pt x="2673" y="3197"/>
                      <a:pt x="1495" y="1982"/>
                    </a:cubicBezTo>
                    <a:cubicBezTo>
                      <a:pt x="959" y="1432"/>
                      <a:pt x="539" y="736"/>
                      <a:pt x="30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6627;p43">
                <a:extLst>
                  <a:ext uri="{FF2B5EF4-FFF2-40B4-BE49-F238E27FC236}">
                    <a16:creationId xmlns:a16="http://schemas.microsoft.com/office/drawing/2014/main" id="{A4680BC0-DCB4-E64C-7EF6-5C13B061FC0C}"/>
                  </a:ext>
                </a:extLst>
              </p:cNvPr>
              <p:cNvSpPr/>
              <p:nvPr/>
            </p:nvSpPr>
            <p:spPr>
              <a:xfrm>
                <a:off x="1702275" y="4927875"/>
                <a:ext cx="904000" cy="341925"/>
              </a:xfrm>
              <a:custGeom>
                <a:avLst/>
                <a:gdLst/>
                <a:ahLst/>
                <a:cxnLst/>
                <a:rect l="l" t="t" r="r" b="b"/>
                <a:pathLst>
                  <a:path w="36160" h="13677" extrusionOk="0">
                    <a:moveTo>
                      <a:pt x="6858" y="0"/>
                    </a:moveTo>
                    <a:cubicBezTo>
                      <a:pt x="6216" y="57"/>
                      <a:pt x="5574" y="133"/>
                      <a:pt x="4934" y="229"/>
                    </a:cubicBezTo>
                    <a:cubicBezTo>
                      <a:pt x="3432" y="457"/>
                      <a:pt x="1575" y="1006"/>
                      <a:pt x="133" y="1962"/>
                    </a:cubicBezTo>
                    <a:cubicBezTo>
                      <a:pt x="17" y="2353"/>
                      <a:pt x="1" y="2769"/>
                      <a:pt x="117" y="3165"/>
                    </a:cubicBezTo>
                    <a:cubicBezTo>
                      <a:pt x="454" y="4324"/>
                      <a:pt x="1604" y="5018"/>
                      <a:pt x="2661" y="5601"/>
                    </a:cubicBezTo>
                    <a:cubicBezTo>
                      <a:pt x="4351" y="6532"/>
                      <a:pt x="6066" y="7473"/>
                      <a:pt x="7941" y="7926"/>
                    </a:cubicBezTo>
                    <a:cubicBezTo>
                      <a:pt x="9414" y="8281"/>
                      <a:pt x="10955" y="8328"/>
                      <a:pt x="12400" y="8779"/>
                    </a:cubicBezTo>
                    <a:cubicBezTo>
                      <a:pt x="14403" y="9404"/>
                      <a:pt x="16084" y="10757"/>
                      <a:pt x="17935" y="11742"/>
                    </a:cubicBezTo>
                    <a:cubicBezTo>
                      <a:pt x="19713" y="12689"/>
                      <a:pt x="21652" y="13296"/>
                      <a:pt x="23653" y="13535"/>
                    </a:cubicBezTo>
                    <a:cubicBezTo>
                      <a:pt x="24579" y="13646"/>
                      <a:pt x="25512" y="13676"/>
                      <a:pt x="26445" y="13676"/>
                    </a:cubicBezTo>
                    <a:cubicBezTo>
                      <a:pt x="27006" y="13676"/>
                      <a:pt x="27566" y="13665"/>
                      <a:pt x="28126" y="13655"/>
                    </a:cubicBezTo>
                    <a:lnTo>
                      <a:pt x="34451" y="13532"/>
                    </a:lnTo>
                    <a:cubicBezTo>
                      <a:pt x="35036" y="13520"/>
                      <a:pt x="35654" y="13500"/>
                      <a:pt x="36160" y="13213"/>
                    </a:cubicBezTo>
                    <a:cubicBezTo>
                      <a:pt x="35739" y="12426"/>
                      <a:pt x="35167" y="11712"/>
                      <a:pt x="34575" y="11038"/>
                    </a:cubicBezTo>
                    <a:cubicBezTo>
                      <a:pt x="34283" y="10706"/>
                      <a:pt x="33985" y="10381"/>
                      <a:pt x="33678" y="10063"/>
                    </a:cubicBezTo>
                    <a:lnTo>
                      <a:pt x="30522" y="11050"/>
                    </a:lnTo>
                    <a:cubicBezTo>
                      <a:pt x="29797" y="11277"/>
                      <a:pt x="29064" y="11506"/>
                      <a:pt x="28306" y="11565"/>
                    </a:cubicBezTo>
                    <a:cubicBezTo>
                      <a:pt x="28188" y="11574"/>
                      <a:pt x="28069" y="11579"/>
                      <a:pt x="27950" y="11579"/>
                    </a:cubicBezTo>
                    <a:cubicBezTo>
                      <a:pt x="27305" y="11579"/>
                      <a:pt x="26654" y="11435"/>
                      <a:pt x="26123" y="11073"/>
                    </a:cubicBezTo>
                    <a:cubicBezTo>
                      <a:pt x="27876" y="9688"/>
                      <a:pt x="30055" y="8854"/>
                      <a:pt x="32282" y="8694"/>
                    </a:cubicBezTo>
                    <a:cubicBezTo>
                      <a:pt x="31680" y="8140"/>
                      <a:pt x="31059" y="7610"/>
                      <a:pt x="30417" y="7104"/>
                    </a:cubicBezTo>
                    <a:cubicBezTo>
                      <a:pt x="29480" y="7196"/>
                      <a:pt x="28553" y="7536"/>
                      <a:pt x="27699" y="7954"/>
                    </a:cubicBezTo>
                    <a:cubicBezTo>
                      <a:pt x="26409" y="8586"/>
                      <a:pt x="25202" y="9399"/>
                      <a:pt x="23848" y="9880"/>
                    </a:cubicBezTo>
                    <a:cubicBezTo>
                      <a:pt x="23189" y="10115"/>
                      <a:pt x="22475" y="10260"/>
                      <a:pt x="21775" y="10260"/>
                    </a:cubicBezTo>
                    <a:cubicBezTo>
                      <a:pt x="21036" y="10260"/>
                      <a:pt x="20312" y="10098"/>
                      <a:pt x="19686" y="9707"/>
                    </a:cubicBezTo>
                    <a:cubicBezTo>
                      <a:pt x="22095" y="7466"/>
                      <a:pt x="25253" y="6055"/>
                      <a:pt x="28524" y="5717"/>
                    </a:cubicBezTo>
                    <a:cubicBezTo>
                      <a:pt x="27759" y="5199"/>
                      <a:pt x="26973" y="4712"/>
                      <a:pt x="26166" y="4256"/>
                    </a:cubicBezTo>
                    <a:cubicBezTo>
                      <a:pt x="25120" y="4277"/>
                      <a:pt x="24062" y="4593"/>
                      <a:pt x="23095" y="5021"/>
                    </a:cubicBezTo>
                    <a:cubicBezTo>
                      <a:pt x="21673" y="5648"/>
                      <a:pt x="20358" y="6508"/>
                      <a:pt x="18908" y="7069"/>
                    </a:cubicBezTo>
                    <a:cubicBezTo>
                      <a:pt x="18068" y="7395"/>
                      <a:pt x="17153" y="7613"/>
                      <a:pt x="16256" y="7613"/>
                    </a:cubicBezTo>
                    <a:cubicBezTo>
                      <a:pt x="15606" y="7613"/>
                      <a:pt x="14966" y="7498"/>
                      <a:pt x="14371" y="7228"/>
                    </a:cubicBezTo>
                    <a:cubicBezTo>
                      <a:pt x="16687" y="4598"/>
                      <a:pt x="20155" y="3050"/>
                      <a:pt x="23651" y="2974"/>
                    </a:cubicBezTo>
                    <a:cubicBezTo>
                      <a:pt x="22896" y="2628"/>
                      <a:pt x="22130" y="2310"/>
                      <a:pt x="21352" y="2020"/>
                    </a:cubicBezTo>
                    <a:cubicBezTo>
                      <a:pt x="19221" y="2041"/>
                      <a:pt x="17095" y="2579"/>
                      <a:pt x="15216" y="3587"/>
                    </a:cubicBezTo>
                    <a:cubicBezTo>
                      <a:pt x="13799" y="4349"/>
                      <a:pt x="12525" y="5367"/>
                      <a:pt x="11072" y="6059"/>
                    </a:cubicBezTo>
                    <a:cubicBezTo>
                      <a:pt x="10171" y="6487"/>
                      <a:pt x="9160" y="6780"/>
                      <a:pt x="8173" y="6780"/>
                    </a:cubicBezTo>
                    <a:cubicBezTo>
                      <a:pt x="7566" y="6780"/>
                      <a:pt x="6968" y="6669"/>
                      <a:pt x="6412" y="6411"/>
                    </a:cubicBezTo>
                    <a:cubicBezTo>
                      <a:pt x="7843" y="4308"/>
                      <a:pt x="9917" y="2649"/>
                      <a:pt x="12285" y="1716"/>
                    </a:cubicBezTo>
                    <a:cubicBezTo>
                      <a:pt x="13774" y="1130"/>
                      <a:pt x="15375" y="832"/>
                      <a:pt x="16975" y="832"/>
                    </a:cubicBezTo>
                    <a:cubicBezTo>
                      <a:pt x="17163" y="832"/>
                      <a:pt x="17352" y="837"/>
                      <a:pt x="17540" y="845"/>
                    </a:cubicBezTo>
                    <a:cubicBezTo>
                      <a:pt x="16470" y="582"/>
                      <a:pt x="15388" y="371"/>
                      <a:pt x="14296" y="214"/>
                    </a:cubicBezTo>
                    <a:cubicBezTo>
                      <a:pt x="14221" y="212"/>
                      <a:pt x="14147" y="212"/>
                      <a:pt x="14072" y="212"/>
                    </a:cubicBezTo>
                    <a:cubicBezTo>
                      <a:pt x="11898" y="212"/>
                      <a:pt x="9724" y="772"/>
                      <a:pt x="7825" y="1832"/>
                    </a:cubicBezTo>
                    <a:cubicBezTo>
                      <a:pt x="6812" y="2399"/>
                      <a:pt x="5874" y="3104"/>
                      <a:pt x="4813" y="3576"/>
                    </a:cubicBezTo>
                    <a:cubicBezTo>
                      <a:pt x="4159" y="3867"/>
                      <a:pt x="3434" y="4062"/>
                      <a:pt x="2724" y="4062"/>
                    </a:cubicBezTo>
                    <a:cubicBezTo>
                      <a:pt x="2282" y="4062"/>
                      <a:pt x="1846" y="3986"/>
                      <a:pt x="1437" y="3812"/>
                    </a:cubicBezTo>
                    <a:cubicBezTo>
                      <a:pt x="2733" y="1968"/>
                      <a:pt x="4695" y="625"/>
                      <a:pt x="685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6628;p43">
                <a:extLst>
                  <a:ext uri="{FF2B5EF4-FFF2-40B4-BE49-F238E27FC236}">
                    <a16:creationId xmlns:a16="http://schemas.microsoft.com/office/drawing/2014/main" id="{ACC38EEB-03E7-3B9B-4A27-848F242D134C}"/>
                  </a:ext>
                </a:extLst>
              </p:cNvPr>
              <p:cNvSpPr/>
              <p:nvPr/>
            </p:nvSpPr>
            <p:spPr>
              <a:xfrm>
                <a:off x="1802000" y="5051850"/>
                <a:ext cx="25275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1011" h="582" extrusionOk="0">
                    <a:moveTo>
                      <a:pt x="680" y="0"/>
                    </a:moveTo>
                    <a:cubicBezTo>
                      <a:pt x="422" y="0"/>
                      <a:pt x="0" y="288"/>
                      <a:pt x="347" y="523"/>
                    </a:cubicBezTo>
                    <a:cubicBezTo>
                      <a:pt x="409" y="565"/>
                      <a:pt x="482" y="582"/>
                      <a:pt x="557" y="582"/>
                    </a:cubicBezTo>
                    <a:cubicBezTo>
                      <a:pt x="614" y="582"/>
                      <a:pt x="671" y="572"/>
                      <a:pt x="725" y="555"/>
                    </a:cubicBezTo>
                    <a:cubicBezTo>
                      <a:pt x="851" y="517"/>
                      <a:pt x="980" y="426"/>
                      <a:pt x="993" y="296"/>
                    </a:cubicBezTo>
                    <a:cubicBezTo>
                      <a:pt x="1011" y="139"/>
                      <a:pt x="852" y="9"/>
                      <a:pt x="695" y="0"/>
                    </a:cubicBezTo>
                    <a:cubicBezTo>
                      <a:pt x="690" y="0"/>
                      <a:pt x="685" y="0"/>
                      <a:pt x="68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6629;p43">
                <a:extLst>
                  <a:ext uri="{FF2B5EF4-FFF2-40B4-BE49-F238E27FC236}">
                    <a16:creationId xmlns:a16="http://schemas.microsoft.com/office/drawing/2014/main" id="{69CACDA0-635D-E9A3-467F-658581DBC14B}"/>
                  </a:ext>
                </a:extLst>
              </p:cNvPr>
              <p:cNvSpPr/>
              <p:nvPr/>
            </p:nvSpPr>
            <p:spPr>
              <a:xfrm>
                <a:off x="1900125" y="5118700"/>
                <a:ext cx="39850" cy="19550"/>
              </a:xfrm>
              <a:custGeom>
                <a:avLst/>
                <a:gdLst/>
                <a:ahLst/>
                <a:cxnLst/>
                <a:rect l="l" t="t" r="r" b="b"/>
                <a:pathLst>
                  <a:path w="1594" h="782" extrusionOk="0">
                    <a:moveTo>
                      <a:pt x="849" y="0"/>
                    </a:moveTo>
                    <a:cubicBezTo>
                      <a:pt x="774" y="0"/>
                      <a:pt x="698" y="11"/>
                      <a:pt x="623" y="35"/>
                    </a:cubicBezTo>
                    <a:cubicBezTo>
                      <a:pt x="379" y="111"/>
                      <a:pt x="137" y="324"/>
                      <a:pt x="0" y="535"/>
                    </a:cubicBezTo>
                    <a:cubicBezTo>
                      <a:pt x="359" y="681"/>
                      <a:pt x="836" y="697"/>
                      <a:pt x="1221" y="767"/>
                    </a:cubicBezTo>
                    <a:cubicBezTo>
                      <a:pt x="1263" y="775"/>
                      <a:pt x="1309" y="781"/>
                      <a:pt x="1354" y="781"/>
                    </a:cubicBezTo>
                    <a:cubicBezTo>
                      <a:pt x="1432" y="781"/>
                      <a:pt x="1506" y="762"/>
                      <a:pt x="1547" y="700"/>
                    </a:cubicBezTo>
                    <a:cubicBezTo>
                      <a:pt x="1593" y="630"/>
                      <a:pt x="1575" y="537"/>
                      <a:pt x="1543" y="461"/>
                    </a:cubicBezTo>
                    <a:cubicBezTo>
                      <a:pt x="1423" y="175"/>
                      <a:pt x="1145" y="0"/>
                      <a:pt x="84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6630;p43">
                <a:extLst>
                  <a:ext uri="{FF2B5EF4-FFF2-40B4-BE49-F238E27FC236}">
                    <a16:creationId xmlns:a16="http://schemas.microsoft.com/office/drawing/2014/main" id="{D041A912-E0B8-B21B-0B7B-6BD8B6C2A384}"/>
                  </a:ext>
                </a:extLst>
              </p:cNvPr>
              <p:cNvSpPr/>
              <p:nvPr/>
            </p:nvSpPr>
            <p:spPr>
              <a:xfrm>
                <a:off x="2019525" y="5104350"/>
                <a:ext cx="19900" cy="24375"/>
              </a:xfrm>
              <a:custGeom>
                <a:avLst/>
                <a:gdLst/>
                <a:ahLst/>
                <a:cxnLst/>
                <a:rect l="l" t="t" r="r" b="b"/>
                <a:pathLst>
                  <a:path w="796" h="975" extrusionOk="0">
                    <a:moveTo>
                      <a:pt x="462" y="1"/>
                    </a:moveTo>
                    <a:cubicBezTo>
                      <a:pt x="373" y="1"/>
                      <a:pt x="279" y="40"/>
                      <a:pt x="204" y="124"/>
                    </a:cubicBezTo>
                    <a:cubicBezTo>
                      <a:pt x="0" y="356"/>
                      <a:pt x="178" y="650"/>
                      <a:pt x="354" y="826"/>
                    </a:cubicBezTo>
                    <a:cubicBezTo>
                      <a:pt x="402" y="873"/>
                      <a:pt x="450" y="921"/>
                      <a:pt x="510" y="950"/>
                    </a:cubicBezTo>
                    <a:cubicBezTo>
                      <a:pt x="542" y="965"/>
                      <a:pt x="577" y="974"/>
                      <a:pt x="613" y="974"/>
                    </a:cubicBezTo>
                    <a:cubicBezTo>
                      <a:pt x="644" y="974"/>
                      <a:pt x="674" y="967"/>
                      <a:pt x="701" y="950"/>
                    </a:cubicBezTo>
                    <a:cubicBezTo>
                      <a:pt x="795" y="893"/>
                      <a:pt x="795" y="759"/>
                      <a:pt x="786" y="650"/>
                    </a:cubicBezTo>
                    <a:cubicBezTo>
                      <a:pt x="774" y="527"/>
                      <a:pt x="762" y="402"/>
                      <a:pt x="750" y="279"/>
                    </a:cubicBezTo>
                    <a:cubicBezTo>
                      <a:pt x="734" y="101"/>
                      <a:pt x="604" y="1"/>
                      <a:pt x="462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6631;p43">
                <a:extLst>
                  <a:ext uri="{FF2B5EF4-FFF2-40B4-BE49-F238E27FC236}">
                    <a16:creationId xmlns:a16="http://schemas.microsoft.com/office/drawing/2014/main" id="{F9E51EB4-2AF0-B4C7-67D1-B02FB0EC23F1}"/>
                  </a:ext>
                </a:extLst>
              </p:cNvPr>
              <p:cNvSpPr/>
              <p:nvPr/>
            </p:nvSpPr>
            <p:spPr>
              <a:xfrm>
                <a:off x="2102650" y="5152525"/>
                <a:ext cx="32800" cy="12175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487" extrusionOk="0">
                    <a:moveTo>
                      <a:pt x="884" y="0"/>
                    </a:moveTo>
                    <a:cubicBezTo>
                      <a:pt x="582" y="0"/>
                      <a:pt x="0" y="112"/>
                      <a:pt x="340" y="382"/>
                    </a:cubicBezTo>
                    <a:cubicBezTo>
                      <a:pt x="400" y="429"/>
                      <a:pt x="481" y="438"/>
                      <a:pt x="557" y="445"/>
                    </a:cubicBezTo>
                    <a:lnTo>
                      <a:pt x="909" y="479"/>
                    </a:lnTo>
                    <a:cubicBezTo>
                      <a:pt x="947" y="483"/>
                      <a:pt x="985" y="487"/>
                      <a:pt x="1023" y="487"/>
                    </a:cubicBezTo>
                    <a:cubicBezTo>
                      <a:pt x="1054" y="487"/>
                      <a:pt x="1084" y="484"/>
                      <a:pt x="1114" y="478"/>
                    </a:cubicBezTo>
                    <a:cubicBezTo>
                      <a:pt x="1180" y="464"/>
                      <a:pt x="1246" y="425"/>
                      <a:pt x="1276" y="364"/>
                    </a:cubicBezTo>
                    <a:cubicBezTo>
                      <a:pt x="1311" y="290"/>
                      <a:pt x="1287" y="196"/>
                      <a:pt x="1232" y="134"/>
                    </a:cubicBezTo>
                    <a:cubicBezTo>
                      <a:pt x="1178" y="72"/>
                      <a:pt x="1100" y="37"/>
                      <a:pt x="1021" y="13"/>
                    </a:cubicBezTo>
                    <a:cubicBezTo>
                      <a:pt x="992" y="5"/>
                      <a:pt x="944" y="0"/>
                      <a:pt x="88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632;p43">
                <a:extLst>
                  <a:ext uri="{FF2B5EF4-FFF2-40B4-BE49-F238E27FC236}">
                    <a16:creationId xmlns:a16="http://schemas.microsoft.com/office/drawing/2014/main" id="{35A808B2-F223-6654-B3B9-CAE2BE6D48E3}"/>
                  </a:ext>
                </a:extLst>
              </p:cNvPr>
              <p:cNvSpPr/>
              <p:nvPr/>
            </p:nvSpPr>
            <p:spPr>
              <a:xfrm>
                <a:off x="2154025" y="5137425"/>
                <a:ext cx="12875" cy="10550"/>
              </a:xfrm>
              <a:custGeom>
                <a:avLst/>
                <a:gdLst/>
                <a:ahLst/>
                <a:cxnLst/>
                <a:rect l="l" t="t" r="r" b="b"/>
                <a:pathLst>
                  <a:path w="515" h="422" extrusionOk="0">
                    <a:moveTo>
                      <a:pt x="201" y="1"/>
                    </a:moveTo>
                    <a:cubicBezTo>
                      <a:pt x="198" y="1"/>
                      <a:pt x="195" y="1"/>
                      <a:pt x="192" y="1"/>
                    </a:cubicBezTo>
                    <a:cubicBezTo>
                      <a:pt x="88" y="6"/>
                      <a:pt x="0" y="137"/>
                      <a:pt x="8" y="234"/>
                    </a:cubicBezTo>
                    <a:cubicBezTo>
                      <a:pt x="15" y="322"/>
                      <a:pt x="78" y="395"/>
                      <a:pt x="164" y="416"/>
                    </a:cubicBezTo>
                    <a:cubicBezTo>
                      <a:pt x="180" y="420"/>
                      <a:pt x="195" y="421"/>
                      <a:pt x="211" y="421"/>
                    </a:cubicBezTo>
                    <a:cubicBezTo>
                      <a:pt x="284" y="421"/>
                      <a:pt x="358" y="387"/>
                      <a:pt x="425" y="352"/>
                    </a:cubicBezTo>
                    <a:cubicBezTo>
                      <a:pt x="453" y="339"/>
                      <a:pt x="482" y="323"/>
                      <a:pt x="497" y="295"/>
                    </a:cubicBezTo>
                    <a:cubicBezTo>
                      <a:pt x="514" y="263"/>
                      <a:pt x="505" y="222"/>
                      <a:pt x="490" y="189"/>
                    </a:cubicBezTo>
                    <a:cubicBezTo>
                      <a:pt x="441" y="82"/>
                      <a:pt x="321" y="1"/>
                      <a:pt x="20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633;p43">
                <a:extLst>
                  <a:ext uri="{FF2B5EF4-FFF2-40B4-BE49-F238E27FC236}">
                    <a16:creationId xmlns:a16="http://schemas.microsoft.com/office/drawing/2014/main" id="{5B7048E6-ABEE-65E3-052D-371342121D09}"/>
                  </a:ext>
                </a:extLst>
              </p:cNvPr>
              <p:cNvSpPr/>
              <p:nvPr/>
            </p:nvSpPr>
            <p:spPr>
              <a:xfrm>
                <a:off x="2152775" y="5170250"/>
                <a:ext cx="12125" cy="21950"/>
              </a:xfrm>
              <a:custGeom>
                <a:avLst/>
                <a:gdLst/>
                <a:ahLst/>
                <a:cxnLst/>
                <a:rect l="l" t="t" r="r" b="b"/>
                <a:pathLst>
                  <a:path w="485" h="878" extrusionOk="0">
                    <a:moveTo>
                      <a:pt x="109" y="0"/>
                    </a:moveTo>
                    <a:cubicBezTo>
                      <a:pt x="86" y="0"/>
                      <a:pt x="64" y="16"/>
                      <a:pt x="48" y="58"/>
                    </a:cubicBezTo>
                    <a:cubicBezTo>
                      <a:pt x="1" y="180"/>
                      <a:pt x="6" y="350"/>
                      <a:pt x="30" y="475"/>
                    </a:cubicBezTo>
                    <a:cubicBezTo>
                      <a:pt x="55" y="608"/>
                      <a:pt x="120" y="736"/>
                      <a:pt x="225" y="821"/>
                    </a:cubicBezTo>
                    <a:cubicBezTo>
                      <a:pt x="262" y="852"/>
                      <a:pt x="308" y="877"/>
                      <a:pt x="355" y="877"/>
                    </a:cubicBezTo>
                    <a:cubicBezTo>
                      <a:pt x="367" y="877"/>
                      <a:pt x="379" y="876"/>
                      <a:pt x="390" y="872"/>
                    </a:cubicBezTo>
                    <a:cubicBezTo>
                      <a:pt x="450" y="853"/>
                      <a:pt x="484" y="786"/>
                      <a:pt x="485" y="723"/>
                    </a:cubicBezTo>
                    <a:cubicBezTo>
                      <a:pt x="485" y="660"/>
                      <a:pt x="459" y="601"/>
                      <a:pt x="434" y="544"/>
                    </a:cubicBezTo>
                    <a:cubicBezTo>
                      <a:pt x="377" y="417"/>
                      <a:pt x="322" y="290"/>
                      <a:pt x="266" y="163"/>
                    </a:cubicBezTo>
                    <a:cubicBezTo>
                      <a:pt x="243" y="110"/>
                      <a:pt x="170" y="0"/>
                      <a:pt x="10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634;p43">
                <a:extLst>
                  <a:ext uri="{FF2B5EF4-FFF2-40B4-BE49-F238E27FC236}">
                    <a16:creationId xmlns:a16="http://schemas.microsoft.com/office/drawing/2014/main" id="{BE75233B-5C7E-4619-87A4-4545480A4A04}"/>
                  </a:ext>
                </a:extLst>
              </p:cNvPr>
              <p:cNvSpPr/>
              <p:nvPr/>
            </p:nvSpPr>
            <p:spPr>
              <a:xfrm>
                <a:off x="2251600" y="5215025"/>
                <a:ext cx="33900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808" extrusionOk="0">
                    <a:moveTo>
                      <a:pt x="361" y="1"/>
                    </a:moveTo>
                    <a:cubicBezTo>
                      <a:pt x="206" y="1"/>
                      <a:pt x="50" y="51"/>
                      <a:pt x="31" y="227"/>
                    </a:cubicBezTo>
                    <a:cubicBezTo>
                      <a:pt x="0" y="514"/>
                      <a:pt x="402" y="537"/>
                      <a:pt x="592" y="548"/>
                    </a:cubicBezTo>
                    <a:cubicBezTo>
                      <a:pt x="713" y="554"/>
                      <a:pt x="841" y="572"/>
                      <a:pt x="938" y="643"/>
                    </a:cubicBezTo>
                    <a:cubicBezTo>
                      <a:pt x="983" y="678"/>
                      <a:pt x="1021" y="722"/>
                      <a:pt x="1066" y="757"/>
                    </a:cubicBezTo>
                    <a:cubicBezTo>
                      <a:pt x="1103" y="785"/>
                      <a:pt x="1148" y="807"/>
                      <a:pt x="1193" y="807"/>
                    </a:cubicBezTo>
                    <a:cubicBezTo>
                      <a:pt x="1204" y="807"/>
                      <a:pt x="1214" y="806"/>
                      <a:pt x="1225" y="803"/>
                    </a:cubicBezTo>
                    <a:cubicBezTo>
                      <a:pt x="1327" y="778"/>
                      <a:pt x="1356" y="642"/>
                      <a:pt x="1328" y="542"/>
                    </a:cubicBezTo>
                    <a:cubicBezTo>
                      <a:pt x="1286" y="387"/>
                      <a:pt x="1164" y="264"/>
                      <a:pt x="1024" y="185"/>
                    </a:cubicBezTo>
                    <a:cubicBezTo>
                      <a:pt x="885" y="106"/>
                      <a:pt x="727" y="66"/>
                      <a:pt x="571" y="27"/>
                    </a:cubicBezTo>
                    <a:cubicBezTo>
                      <a:pt x="512" y="12"/>
                      <a:pt x="436" y="1"/>
                      <a:pt x="36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6635;p43">
                <a:extLst>
                  <a:ext uri="{FF2B5EF4-FFF2-40B4-BE49-F238E27FC236}">
                    <a16:creationId xmlns:a16="http://schemas.microsoft.com/office/drawing/2014/main" id="{8AD69990-BB71-48E8-80CE-0DE503FE16CB}"/>
                  </a:ext>
                </a:extLst>
              </p:cNvPr>
              <p:cNvSpPr/>
              <p:nvPr/>
            </p:nvSpPr>
            <p:spPr>
              <a:xfrm>
                <a:off x="2300600" y="5199625"/>
                <a:ext cx="27950" cy="1655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662" extrusionOk="0">
                    <a:moveTo>
                      <a:pt x="465" y="0"/>
                    </a:moveTo>
                    <a:cubicBezTo>
                      <a:pt x="406" y="0"/>
                      <a:pt x="352" y="9"/>
                      <a:pt x="308" y="27"/>
                    </a:cubicBezTo>
                    <a:cubicBezTo>
                      <a:pt x="189" y="79"/>
                      <a:pt x="104" y="202"/>
                      <a:pt x="61" y="322"/>
                    </a:cubicBezTo>
                    <a:cubicBezTo>
                      <a:pt x="0" y="492"/>
                      <a:pt x="170" y="661"/>
                      <a:pt x="350" y="661"/>
                    </a:cubicBezTo>
                    <a:cubicBezTo>
                      <a:pt x="363" y="661"/>
                      <a:pt x="376" y="660"/>
                      <a:pt x="389" y="658"/>
                    </a:cubicBezTo>
                    <a:cubicBezTo>
                      <a:pt x="438" y="651"/>
                      <a:pt x="482" y="623"/>
                      <a:pt x="524" y="595"/>
                    </a:cubicBezTo>
                    <a:lnTo>
                      <a:pt x="782" y="422"/>
                    </a:lnTo>
                    <a:cubicBezTo>
                      <a:pt x="1117" y="200"/>
                      <a:pt x="747" y="0"/>
                      <a:pt x="465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6636;p43">
                <a:extLst>
                  <a:ext uri="{FF2B5EF4-FFF2-40B4-BE49-F238E27FC236}">
                    <a16:creationId xmlns:a16="http://schemas.microsoft.com/office/drawing/2014/main" id="{9E0C2B83-11F7-23B5-3666-CB19945F05DB}"/>
                  </a:ext>
                </a:extLst>
              </p:cNvPr>
              <p:cNvSpPr/>
              <p:nvPr/>
            </p:nvSpPr>
            <p:spPr>
              <a:xfrm>
                <a:off x="2459925" y="5248475"/>
                <a:ext cx="53725" cy="35650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426" extrusionOk="0">
                    <a:moveTo>
                      <a:pt x="1095" y="1"/>
                    </a:moveTo>
                    <a:cubicBezTo>
                      <a:pt x="793" y="1"/>
                      <a:pt x="520" y="218"/>
                      <a:pt x="370" y="482"/>
                    </a:cubicBezTo>
                    <a:cubicBezTo>
                      <a:pt x="226" y="737"/>
                      <a:pt x="1" y="1246"/>
                      <a:pt x="360" y="1391"/>
                    </a:cubicBezTo>
                    <a:cubicBezTo>
                      <a:pt x="421" y="1415"/>
                      <a:pt x="499" y="1426"/>
                      <a:pt x="586" y="1426"/>
                    </a:cubicBezTo>
                    <a:cubicBezTo>
                      <a:pt x="950" y="1426"/>
                      <a:pt x="1489" y="1249"/>
                      <a:pt x="1760" y="1210"/>
                    </a:cubicBezTo>
                    <a:cubicBezTo>
                      <a:pt x="1890" y="1191"/>
                      <a:pt x="2041" y="1158"/>
                      <a:pt x="2095" y="1038"/>
                    </a:cubicBezTo>
                    <a:cubicBezTo>
                      <a:pt x="2148" y="919"/>
                      <a:pt x="2073" y="783"/>
                      <a:pt x="2000" y="674"/>
                    </a:cubicBezTo>
                    <a:cubicBezTo>
                      <a:pt x="1783" y="356"/>
                      <a:pt x="1501" y="14"/>
                      <a:pt x="1117" y="1"/>
                    </a:cubicBezTo>
                    <a:cubicBezTo>
                      <a:pt x="1110" y="1"/>
                      <a:pt x="1102" y="1"/>
                      <a:pt x="1095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6637;p43">
                <a:extLst>
                  <a:ext uri="{FF2B5EF4-FFF2-40B4-BE49-F238E27FC236}">
                    <a16:creationId xmlns:a16="http://schemas.microsoft.com/office/drawing/2014/main" id="{AFFDEEBD-FAC3-D798-BDF8-C8C205349D73}"/>
                  </a:ext>
                </a:extLst>
              </p:cNvPr>
              <p:cNvSpPr/>
              <p:nvPr/>
            </p:nvSpPr>
            <p:spPr>
              <a:xfrm>
                <a:off x="1853625" y="5032600"/>
                <a:ext cx="19850" cy="13650"/>
              </a:xfrm>
              <a:custGeom>
                <a:avLst/>
                <a:gdLst/>
                <a:ahLst/>
                <a:cxnLst/>
                <a:rect l="l" t="t" r="r" b="b"/>
                <a:pathLst>
                  <a:path w="794" h="546" extrusionOk="0">
                    <a:moveTo>
                      <a:pt x="537" y="1"/>
                    </a:moveTo>
                    <a:cubicBezTo>
                      <a:pt x="379" y="1"/>
                      <a:pt x="210" y="149"/>
                      <a:pt x="105" y="240"/>
                    </a:cubicBezTo>
                    <a:cubicBezTo>
                      <a:pt x="71" y="268"/>
                      <a:pt x="38" y="299"/>
                      <a:pt x="25" y="341"/>
                    </a:cubicBezTo>
                    <a:cubicBezTo>
                      <a:pt x="1" y="422"/>
                      <a:pt x="65" y="507"/>
                      <a:pt x="144" y="533"/>
                    </a:cubicBezTo>
                    <a:cubicBezTo>
                      <a:pt x="171" y="542"/>
                      <a:pt x="198" y="546"/>
                      <a:pt x="225" y="546"/>
                    </a:cubicBezTo>
                    <a:cubicBezTo>
                      <a:pt x="281" y="546"/>
                      <a:pt x="338" y="530"/>
                      <a:pt x="390" y="512"/>
                    </a:cubicBezTo>
                    <a:cubicBezTo>
                      <a:pt x="477" y="481"/>
                      <a:pt x="561" y="440"/>
                      <a:pt x="639" y="391"/>
                    </a:cubicBezTo>
                    <a:cubicBezTo>
                      <a:pt x="792" y="293"/>
                      <a:pt x="794" y="62"/>
                      <a:pt x="597" y="8"/>
                    </a:cubicBezTo>
                    <a:cubicBezTo>
                      <a:pt x="577" y="3"/>
                      <a:pt x="557" y="1"/>
                      <a:pt x="537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6638;p43">
                <a:extLst>
                  <a:ext uri="{FF2B5EF4-FFF2-40B4-BE49-F238E27FC236}">
                    <a16:creationId xmlns:a16="http://schemas.microsoft.com/office/drawing/2014/main" id="{269D827F-7714-8A05-E671-E70C03D87F8D}"/>
                  </a:ext>
                </a:extLst>
              </p:cNvPr>
              <p:cNvSpPr/>
              <p:nvPr/>
            </p:nvSpPr>
            <p:spPr>
              <a:xfrm>
                <a:off x="2034025" y="5003725"/>
                <a:ext cx="1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8" extrusionOk="0">
                    <a:moveTo>
                      <a:pt x="242" y="1"/>
                    </a:moveTo>
                    <a:cubicBezTo>
                      <a:pt x="73" y="1"/>
                      <a:pt x="1" y="273"/>
                      <a:pt x="191" y="337"/>
                    </a:cubicBezTo>
                    <a:cubicBezTo>
                      <a:pt x="211" y="344"/>
                      <a:pt x="230" y="347"/>
                      <a:pt x="249" y="347"/>
                    </a:cubicBezTo>
                    <a:cubicBezTo>
                      <a:pt x="418" y="347"/>
                      <a:pt x="490" y="75"/>
                      <a:pt x="300" y="11"/>
                    </a:cubicBezTo>
                    <a:cubicBezTo>
                      <a:pt x="280" y="4"/>
                      <a:pt x="261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6639;p43">
                <a:extLst>
                  <a:ext uri="{FF2B5EF4-FFF2-40B4-BE49-F238E27FC236}">
                    <a16:creationId xmlns:a16="http://schemas.microsoft.com/office/drawing/2014/main" id="{A6BA8439-BA8B-8D14-9A7A-C3052688D5CC}"/>
                  </a:ext>
                </a:extLst>
              </p:cNvPr>
              <p:cNvSpPr/>
              <p:nvPr/>
            </p:nvSpPr>
            <p:spPr>
              <a:xfrm>
                <a:off x="2079100" y="4979675"/>
                <a:ext cx="12275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7" extrusionOk="0">
                    <a:moveTo>
                      <a:pt x="242" y="0"/>
                    </a:moveTo>
                    <a:cubicBezTo>
                      <a:pt x="72" y="0"/>
                      <a:pt x="1" y="272"/>
                      <a:pt x="190" y="336"/>
                    </a:cubicBezTo>
                    <a:cubicBezTo>
                      <a:pt x="210" y="343"/>
                      <a:pt x="229" y="346"/>
                      <a:pt x="248" y="346"/>
                    </a:cubicBezTo>
                    <a:cubicBezTo>
                      <a:pt x="418" y="346"/>
                      <a:pt x="490" y="74"/>
                      <a:pt x="300" y="10"/>
                    </a:cubicBezTo>
                    <a:cubicBezTo>
                      <a:pt x="280" y="3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6640;p43">
                <a:extLst>
                  <a:ext uri="{FF2B5EF4-FFF2-40B4-BE49-F238E27FC236}">
                    <a16:creationId xmlns:a16="http://schemas.microsoft.com/office/drawing/2014/main" id="{BA5EB456-C2FB-2F50-7F61-5FE56F8E4AB9}"/>
                  </a:ext>
                </a:extLst>
              </p:cNvPr>
              <p:cNvSpPr/>
              <p:nvPr/>
            </p:nvSpPr>
            <p:spPr>
              <a:xfrm>
                <a:off x="1994700" y="5027775"/>
                <a:ext cx="19600" cy="13875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5" extrusionOk="0">
                    <a:moveTo>
                      <a:pt x="387" y="1"/>
                    </a:moveTo>
                    <a:cubicBezTo>
                      <a:pt x="115" y="1"/>
                      <a:pt x="1" y="436"/>
                      <a:pt x="304" y="538"/>
                    </a:cubicBezTo>
                    <a:cubicBezTo>
                      <a:pt x="337" y="550"/>
                      <a:pt x="368" y="555"/>
                      <a:pt x="397" y="555"/>
                    </a:cubicBezTo>
                    <a:cubicBezTo>
                      <a:pt x="669" y="555"/>
                      <a:pt x="783" y="120"/>
                      <a:pt x="480" y="17"/>
                    </a:cubicBezTo>
                    <a:cubicBezTo>
                      <a:pt x="448" y="6"/>
                      <a:pt x="416" y="1"/>
                      <a:pt x="38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6641;p43">
                <a:extLst>
                  <a:ext uri="{FF2B5EF4-FFF2-40B4-BE49-F238E27FC236}">
                    <a16:creationId xmlns:a16="http://schemas.microsoft.com/office/drawing/2014/main" id="{AF77DE18-1C86-A7E7-6ADF-559E0B96574C}"/>
                  </a:ext>
                </a:extLst>
              </p:cNvPr>
              <p:cNvSpPr/>
              <p:nvPr/>
            </p:nvSpPr>
            <p:spPr>
              <a:xfrm>
                <a:off x="1995225" y="4999525"/>
                <a:ext cx="19575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554" extrusionOk="0">
                    <a:moveTo>
                      <a:pt x="386" y="0"/>
                    </a:moveTo>
                    <a:cubicBezTo>
                      <a:pt x="114" y="0"/>
                      <a:pt x="1" y="435"/>
                      <a:pt x="304" y="537"/>
                    </a:cubicBezTo>
                    <a:cubicBezTo>
                      <a:pt x="336" y="548"/>
                      <a:pt x="367" y="553"/>
                      <a:pt x="397" y="553"/>
                    </a:cubicBezTo>
                    <a:cubicBezTo>
                      <a:pt x="668" y="553"/>
                      <a:pt x="783" y="119"/>
                      <a:pt x="480" y="17"/>
                    </a:cubicBezTo>
                    <a:cubicBezTo>
                      <a:pt x="447" y="6"/>
                      <a:pt x="415" y="0"/>
                      <a:pt x="38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6642;p43">
                <a:extLst>
                  <a:ext uri="{FF2B5EF4-FFF2-40B4-BE49-F238E27FC236}">
                    <a16:creationId xmlns:a16="http://schemas.microsoft.com/office/drawing/2014/main" id="{F6D5C0BB-6543-B8FE-1AF3-17D387EBE3CC}"/>
                  </a:ext>
                </a:extLst>
              </p:cNvPr>
              <p:cNvSpPr/>
              <p:nvPr/>
            </p:nvSpPr>
            <p:spPr>
              <a:xfrm>
                <a:off x="1933925" y="5041100"/>
                <a:ext cx="19600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4" extrusionOk="0">
                    <a:moveTo>
                      <a:pt x="387" y="0"/>
                    </a:moveTo>
                    <a:cubicBezTo>
                      <a:pt x="115" y="0"/>
                      <a:pt x="0" y="434"/>
                      <a:pt x="303" y="538"/>
                    </a:cubicBezTo>
                    <a:cubicBezTo>
                      <a:pt x="336" y="549"/>
                      <a:pt x="367" y="554"/>
                      <a:pt x="396" y="554"/>
                    </a:cubicBezTo>
                    <a:cubicBezTo>
                      <a:pt x="669" y="554"/>
                      <a:pt x="784" y="119"/>
                      <a:pt x="480" y="16"/>
                    </a:cubicBezTo>
                    <a:cubicBezTo>
                      <a:pt x="448" y="5"/>
                      <a:pt x="416" y="0"/>
                      <a:pt x="38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6643;p43">
                <a:extLst>
                  <a:ext uri="{FF2B5EF4-FFF2-40B4-BE49-F238E27FC236}">
                    <a16:creationId xmlns:a16="http://schemas.microsoft.com/office/drawing/2014/main" id="{5D5CFC45-29FF-B660-07C2-F3F69128D472}"/>
                  </a:ext>
                </a:extLst>
              </p:cNvPr>
              <p:cNvSpPr/>
              <p:nvPr/>
            </p:nvSpPr>
            <p:spPr>
              <a:xfrm>
                <a:off x="2139250" y="5087050"/>
                <a:ext cx="19575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554" extrusionOk="0">
                    <a:moveTo>
                      <a:pt x="386" y="0"/>
                    </a:moveTo>
                    <a:cubicBezTo>
                      <a:pt x="114" y="0"/>
                      <a:pt x="0" y="434"/>
                      <a:pt x="304" y="537"/>
                    </a:cubicBezTo>
                    <a:cubicBezTo>
                      <a:pt x="336" y="548"/>
                      <a:pt x="367" y="553"/>
                      <a:pt x="397" y="553"/>
                    </a:cubicBezTo>
                    <a:cubicBezTo>
                      <a:pt x="668" y="553"/>
                      <a:pt x="783" y="119"/>
                      <a:pt x="480" y="17"/>
                    </a:cubicBezTo>
                    <a:cubicBezTo>
                      <a:pt x="447" y="5"/>
                      <a:pt x="416" y="0"/>
                      <a:pt x="38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6644;p43">
                <a:extLst>
                  <a:ext uri="{FF2B5EF4-FFF2-40B4-BE49-F238E27FC236}">
                    <a16:creationId xmlns:a16="http://schemas.microsoft.com/office/drawing/2014/main" id="{F1F54E3B-44B5-63B3-385F-384AC432428E}"/>
                  </a:ext>
                </a:extLst>
              </p:cNvPr>
              <p:cNvSpPr/>
              <p:nvPr/>
            </p:nvSpPr>
            <p:spPr>
              <a:xfrm>
                <a:off x="2186550" y="5051025"/>
                <a:ext cx="19575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3" h="554" extrusionOk="0">
                    <a:moveTo>
                      <a:pt x="386" y="0"/>
                    </a:moveTo>
                    <a:cubicBezTo>
                      <a:pt x="114" y="0"/>
                      <a:pt x="0" y="435"/>
                      <a:pt x="304" y="538"/>
                    </a:cubicBezTo>
                    <a:cubicBezTo>
                      <a:pt x="336" y="549"/>
                      <a:pt x="367" y="554"/>
                      <a:pt x="396" y="554"/>
                    </a:cubicBezTo>
                    <a:cubicBezTo>
                      <a:pt x="668" y="554"/>
                      <a:pt x="783" y="119"/>
                      <a:pt x="480" y="16"/>
                    </a:cubicBezTo>
                    <a:cubicBezTo>
                      <a:pt x="447" y="5"/>
                      <a:pt x="416" y="0"/>
                      <a:pt x="38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6645;p43">
                <a:extLst>
                  <a:ext uri="{FF2B5EF4-FFF2-40B4-BE49-F238E27FC236}">
                    <a16:creationId xmlns:a16="http://schemas.microsoft.com/office/drawing/2014/main" id="{C596AA77-2305-394D-0B10-441B2BDF52C2}"/>
                  </a:ext>
                </a:extLst>
              </p:cNvPr>
              <p:cNvSpPr/>
              <p:nvPr/>
            </p:nvSpPr>
            <p:spPr>
              <a:xfrm>
                <a:off x="1830850" y="4955925"/>
                <a:ext cx="19600" cy="13875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5" extrusionOk="0">
                    <a:moveTo>
                      <a:pt x="387" y="1"/>
                    </a:moveTo>
                    <a:cubicBezTo>
                      <a:pt x="115" y="1"/>
                      <a:pt x="1" y="436"/>
                      <a:pt x="304" y="538"/>
                    </a:cubicBezTo>
                    <a:cubicBezTo>
                      <a:pt x="337" y="549"/>
                      <a:pt x="368" y="555"/>
                      <a:pt x="397" y="555"/>
                    </a:cubicBezTo>
                    <a:cubicBezTo>
                      <a:pt x="669" y="555"/>
                      <a:pt x="783" y="120"/>
                      <a:pt x="480" y="17"/>
                    </a:cubicBezTo>
                    <a:cubicBezTo>
                      <a:pt x="447" y="6"/>
                      <a:pt x="416" y="1"/>
                      <a:pt x="38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6646;p43">
                <a:extLst>
                  <a:ext uri="{FF2B5EF4-FFF2-40B4-BE49-F238E27FC236}">
                    <a16:creationId xmlns:a16="http://schemas.microsoft.com/office/drawing/2014/main" id="{4297DDA4-A37E-F4C6-CD19-9535087BF44C}"/>
                  </a:ext>
                </a:extLst>
              </p:cNvPr>
              <p:cNvSpPr/>
              <p:nvPr/>
            </p:nvSpPr>
            <p:spPr>
              <a:xfrm>
                <a:off x="1809900" y="4978500"/>
                <a:ext cx="19600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4" extrusionOk="0">
                    <a:moveTo>
                      <a:pt x="387" y="0"/>
                    </a:moveTo>
                    <a:cubicBezTo>
                      <a:pt x="115" y="0"/>
                      <a:pt x="1" y="434"/>
                      <a:pt x="304" y="537"/>
                    </a:cubicBezTo>
                    <a:cubicBezTo>
                      <a:pt x="337" y="548"/>
                      <a:pt x="368" y="553"/>
                      <a:pt x="397" y="553"/>
                    </a:cubicBezTo>
                    <a:cubicBezTo>
                      <a:pt x="668" y="553"/>
                      <a:pt x="783" y="119"/>
                      <a:pt x="480" y="16"/>
                    </a:cubicBezTo>
                    <a:cubicBezTo>
                      <a:pt x="447" y="5"/>
                      <a:pt x="416" y="0"/>
                      <a:pt x="38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6647;p43">
                <a:extLst>
                  <a:ext uri="{FF2B5EF4-FFF2-40B4-BE49-F238E27FC236}">
                    <a16:creationId xmlns:a16="http://schemas.microsoft.com/office/drawing/2014/main" id="{CAD7ED5A-4A08-991B-B9B8-3851719E9592}"/>
                  </a:ext>
                </a:extLst>
              </p:cNvPr>
              <p:cNvSpPr/>
              <p:nvPr/>
            </p:nvSpPr>
            <p:spPr>
              <a:xfrm>
                <a:off x="2275125" y="5134300"/>
                <a:ext cx="19600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4" extrusionOk="0">
                    <a:moveTo>
                      <a:pt x="387" y="0"/>
                    </a:moveTo>
                    <a:cubicBezTo>
                      <a:pt x="115" y="0"/>
                      <a:pt x="0" y="434"/>
                      <a:pt x="303" y="537"/>
                    </a:cubicBezTo>
                    <a:cubicBezTo>
                      <a:pt x="336" y="548"/>
                      <a:pt x="367" y="553"/>
                      <a:pt x="397" y="553"/>
                    </a:cubicBezTo>
                    <a:cubicBezTo>
                      <a:pt x="669" y="553"/>
                      <a:pt x="783" y="119"/>
                      <a:pt x="480" y="16"/>
                    </a:cubicBezTo>
                    <a:cubicBezTo>
                      <a:pt x="448" y="5"/>
                      <a:pt x="416" y="0"/>
                      <a:pt x="38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6648;p43">
                <a:extLst>
                  <a:ext uri="{FF2B5EF4-FFF2-40B4-BE49-F238E27FC236}">
                    <a16:creationId xmlns:a16="http://schemas.microsoft.com/office/drawing/2014/main" id="{9CD2ED14-441D-AEDF-770C-F84828F30ADA}"/>
                  </a:ext>
                </a:extLst>
              </p:cNvPr>
              <p:cNvSpPr/>
              <p:nvPr/>
            </p:nvSpPr>
            <p:spPr>
              <a:xfrm>
                <a:off x="2309700" y="5123325"/>
                <a:ext cx="19600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4" extrusionOk="0">
                    <a:moveTo>
                      <a:pt x="387" y="0"/>
                    </a:moveTo>
                    <a:cubicBezTo>
                      <a:pt x="115" y="0"/>
                      <a:pt x="1" y="434"/>
                      <a:pt x="304" y="537"/>
                    </a:cubicBezTo>
                    <a:cubicBezTo>
                      <a:pt x="336" y="548"/>
                      <a:pt x="368" y="553"/>
                      <a:pt x="397" y="553"/>
                    </a:cubicBezTo>
                    <a:cubicBezTo>
                      <a:pt x="669" y="553"/>
                      <a:pt x="784" y="119"/>
                      <a:pt x="481" y="17"/>
                    </a:cubicBezTo>
                    <a:cubicBezTo>
                      <a:pt x="448" y="5"/>
                      <a:pt x="416" y="0"/>
                      <a:pt x="38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6649;p43">
                <a:extLst>
                  <a:ext uri="{FF2B5EF4-FFF2-40B4-BE49-F238E27FC236}">
                    <a16:creationId xmlns:a16="http://schemas.microsoft.com/office/drawing/2014/main" id="{0B2C01BB-4D24-F43F-26F7-05FA74B95B14}"/>
                  </a:ext>
                </a:extLst>
              </p:cNvPr>
              <p:cNvSpPr/>
              <p:nvPr/>
            </p:nvSpPr>
            <p:spPr>
              <a:xfrm>
                <a:off x="2379400" y="5102450"/>
                <a:ext cx="19625" cy="13875"/>
              </a:xfrm>
              <a:custGeom>
                <a:avLst/>
                <a:gdLst/>
                <a:ahLst/>
                <a:cxnLst/>
                <a:rect l="l" t="t" r="r" b="b"/>
                <a:pathLst>
                  <a:path w="785" h="555" extrusionOk="0">
                    <a:moveTo>
                      <a:pt x="388" y="0"/>
                    </a:moveTo>
                    <a:cubicBezTo>
                      <a:pt x="115" y="0"/>
                      <a:pt x="0" y="435"/>
                      <a:pt x="304" y="538"/>
                    </a:cubicBezTo>
                    <a:cubicBezTo>
                      <a:pt x="336" y="549"/>
                      <a:pt x="367" y="554"/>
                      <a:pt x="396" y="554"/>
                    </a:cubicBezTo>
                    <a:cubicBezTo>
                      <a:pt x="669" y="554"/>
                      <a:pt x="784" y="119"/>
                      <a:pt x="481" y="17"/>
                    </a:cubicBezTo>
                    <a:cubicBezTo>
                      <a:pt x="448" y="6"/>
                      <a:pt x="417" y="0"/>
                      <a:pt x="38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6650;p43">
                <a:extLst>
                  <a:ext uri="{FF2B5EF4-FFF2-40B4-BE49-F238E27FC236}">
                    <a16:creationId xmlns:a16="http://schemas.microsoft.com/office/drawing/2014/main" id="{05CEF7EB-B443-DE2F-B5B8-2C6A777EDC2D}"/>
                  </a:ext>
                </a:extLst>
              </p:cNvPr>
              <p:cNvSpPr/>
              <p:nvPr/>
            </p:nvSpPr>
            <p:spPr>
              <a:xfrm>
                <a:off x="2428050" y="5165200"/>
                <a:ext cx="19575" cy="13875"/>
              </a:xfrm>
              <a:custGeom>
                <a:avLst/>
                <a:gdLst/>
                <a:ahLst/>
                <a:cxnLst/>
                <a:rect l="l" t="t" r="r" b="b"/>
                <a:pathLst>
                  <a:path w="783" h="555" extrusionOk="0">
                    <a:moveTo>
                      <a:pt x="386" y="1"/>
                    </a:moveTo>
                    <a:cubicBezTo>
                      <a:pt x="114" y="1"/>
                      <a:pt x="0" y="436"/>
                      <a:pt x="303" y="538"/>
                    </a:cubicBezTo>
                    <a:cubicBezTo>
                      <a:pt x="336" y="549"/>
                      <a:pt x="367" y="555"/>
                      <a:pt x="397" y="555"/>
                    </a:cubicBezTo>
                    <a:cubicBezTo>
                      <a:pt x="668" y="555"/>
                      <a:pt x="783" y="120"/>
                      <a:pt x="479" y="17"/>
                    </a:cubicBezTo>
                    <a:cubicBezTo>
                      <a:pt x="447" y="6"/>
                      <a:pt x="416" y="1"/>
                      <a:pt x="38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6651;p43">
                <a:extLst>
                  <a:ext uri="{FF2B5EF4-FFF2-40B4-BE49-F238E27FC236}">
                    <a16:creationId xmlns:a16="http://schemas.microsoft.com/office/drawing/2014/main" id="{C7D5D11B-0021-0C88-934B-58D7323BD432}"/>
                  </a:ext>
                </a:extLst>
              </p:cNvPr>
              <p:cNvSpPr/>
              <p:nvPr/>
            </p:nvSpPr>
            <p:spPr>
              <a:xfrm>
                <a:off x="2474475" y="5175500"/>
                <a:ext cx="19600" cy="13850"/>
              </a:xfrm>
              <a:custGeom>
                <a:avLst/>
                <a:gdLst/>
                <a:ahLst/>
                <a:cxnLst/>
                <a:rect l="l" t="t" r="r" b="b"/>
                <a:pathLst>
                  <a:path w="784" h="554" extrusionOk="0">
                    <a:moveTo>
                      <a:pt x="387" y="1"/>
                    </a:moveTo>
                    <a:cubicBezTo>
                      <a:pt x="115" y="1"/>
                      <a:pt x="1" y="435"/>
                      <a:pt x="304" y="537"/>
                    </a:cubicBezTo>
                    <a:cubicBezTo>
                      <a:pt x="337" y="549"/>
                      <a:pt x="368" y="554"/>
                      <a:pt x="397" y="554"/>
                    </a:cubicBezTo>
                    <a:cubicBezTo>
                      <a:pt x="669" y="554"/>
                      <a:pt x="783" y="120"/>
                      <a:pt x="480" y="17"/>
                    </a:cubicBezTo>
                    <a:cubicBezTo>
                      <a:pt x="447" y="6"/>
                      <a:pt x="416" y="1"/>
                      <a:pt x="38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6652;p43">
                <a:extLst>
                  <a:ext uri="{FF2B5EF4-FFF2-40B4-BE49-F238E27FC236}">
                    <a16:creationId xmlns:a16="http://schemas.microsoft.com/office/drawing/2014/main" id="{A5B6FC68-FFA7-956E-6D1D-5EF1C05C4C6C}"/>
                  </a:ext>
                </a:extLst>
              </p:cNvPr>
              <p:cNvSpPr/>
              <p:nvPr/>
            </p:nvSpPr>
            <p:spPr>
              <a:xfrm>
                <a:off x="2440350" y="5179825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2" y="0"/>
                    </a:moveTo>
                    <a:cubicBezTo>
                      <a:pt x="72" y="0"/>
                      <a:pt x="0" y="271"/>
                      <a:pt x="190" y="335"/>
                    </a:cubicBezTo>
                    <a:cubicBezTo>
                      <a:pt x="211" y="343"/>
                      <a:pt x="230" y="346"/>
                      <a:pt x="249" y="346"/>
                    </a:cubicBezTo>
                    <a:cubicBezTo>
                      <a:pt x="418" y="346"/>
                      <a:pt x="489" y="74"/>
                      <a:pt x="300" y="10"/>
                    </a:cubicBezTo>
                    <a:cubicBezTo>
                      <a:pt x="279" y="3"/>
                      <a:pt x="260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6653;p43">
                <a:extLst>
                  <a:ext uri="{FF2B5EF4-FFF2-40B4-BE49-F238E27FC236}">
                    <a16:creationId xmlns:a16="http://schemas.microsoft.com/office/drawing/2014/main" id="{CE010501-78AB-E9E1-C905-B2C6D996F8C4}"/>
                  </a:ext>
                </a:extLst>
              </p:cNvPr>
              <p:cNvSpPr/>
              <p:nvPr/>
            </p:nvSpPr>
            <p:spPr>
              <a:xfrm>
                <a:off x="2413125" y="5187850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2" y="0"/>
                    </a:moveTo>
                    <a:cubicBezTo>
                      <a:pt x="72" y="0"/>
                      <a:pt x="0" y="271"/>
                      <a:pt x="190" y="335"/>
                    </a:cubicBezTo>
                    <a:cubicBezTo>
                      <a:pt x="211" y="342"/>
                      <a:pt x="230" y="346"/>
                      <a:pt x="249" y="346"/>
                    </a:cubicBezTo>
                    <a:cubicBezTo>
                      <a:pt x="418" y="346"/>
                      <a:pt x="489" y="74"/>
                      <a:pt x="301" y="10"/>
                    </a:cubicBezTo>
                    <a:cubicBezTo>
                      <a:pt x="280" y="3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6654;p43">
                <a:extLst>
                  <a:ext uri="{FF2B5EF4-FFF2-40B4-BE49-F238E27FC236}">
                    <a16:creationId xmlns:a16="http://schemas.microsoft.com/office/drawing/2014/main" id="{0A40DBF3-B463-332F-5909-1DCCAE682C29}"/>
                  </a:ext>
                </a:extLst>
              </p:cNvPr>
              <p:cNvSpPr/>
              <p:nvPr/>
            </p:nvSpPr>
            <p:spPr>
              <a:xfrm>
                <a:off x="2424325" y="5173475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3" y="1"/>
                    </a:moveTo>
                    <a:cubicBezTo>
                      <a:pt x="72" y="1"/>
                      <a:pt x="1" y="272"/>
                      <a:pt x="191" y="336"/>
                    </a:cubicBezTo>
                    <a:cubicBezTo>
                      <a:pt x="211" y="343"/>
                      <a:pt x="231" y="346"/>
                      <a:pt x="249" y="346"/>
                    </a:cubicBezTo>
                    <a:cubicBezTo>
                      <a:pt x="418" y="346"/>
                      <a:pt x="490" y="75"/>
                      <a:pt x="301" y="11"/>
                    </a:cubicBezTo>
                    <a:cubicBezTo>
                      <a:pt x="281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6655;p43">
                <a:extLst>
                  <a:ext uri="{FF2B5EF4-FFF2-40B4-BE49-F238E27FC236}">
                    <a16:creationId xmlns:a16="http://schemas.microsoft.com/office/drawing/2014/main" id="{646BF34B-3038-B677-AFAA-DB8D4E523C90}"/>
                  </a:ext>
                </a:extLst>
              </p:cNvPr>
              <p:cNvSpPr/>
              <p:nvPr/>
            </p:nvSpPr>
            <p:spPr>
              <a:xfrm>
                <a:off x="2365775" y="51105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2" y="0"/>
                    </a:moveTo>
                    <a:cubicBezTo>
                      <a:pt x="73" y="0"/>
                      <a:pt x="1" y="271"/>
                      <a:pt x="191" y="335"/>
                    </a:cubicBezTo>
                    <a:cubicBezTo>
                      <a:pt x="211" y="342"/>
                      <a:pt x="231" y="345"/>
                      <a:pt x="249" y="345"/>
                    </a:cubicBezTo>
                    <a:cubicBezTo>
                      <a:pt x="419" y="345"/>
                      <a:pt x="490" y="74"/>
                      <a:pt x="300" y="10"/>
                    </a:cubicBezTo>
                    <a:cubicBezTo>
                      <a:pt x="280" y="3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6656;p43">
                <a:extLst>
                  <a:ext uri="{FF2B5EF4-FFF2-40B4-BE49-F238E27FC236}">
                    <a16:creationId xmlns:a16="http://schemas.microsoft.com/office/drawing/2014/main" id="{7DF1EC2D-7EEC-B9B4-7969-12F67FB8D138}"/>
                  </a:ext>
                </a:extLst>
              </p:cNvPr>
              <p:cNvSpPr/>
              <p:nvPr/>
            </p:nvSpPr>
            <p:spPr>
              <a:xfrm>
                <a:off x="2345050" y="5126200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1" y="1"/>
                    </a:moveTo>
                    <a:cubicBezTo>
                      <a:pt x="72" y="1"/>
                      <a:pt x="1" y="272"/>
                      <a:pt x="190" y="336"/>
                    </a:cubicBezTo>
                    <a:cubicBezTo>
                      <a:pt x="211" y="343"/>
                      <a:pt x="230" y="346"/>
                      <a:pt x="248" y="346"/>
                    </a:cubicBezTo>
                    <a:cubicBezTo>
                      <a:pt x="418" y="346"/>
                      <a:pt x="490" y="75"/>
                      <a:pt x="300" y="11"/>
                    </a:cubicBezTo>
                    <a:cubicBezTo>
                      <a:pt x="279" y="4"/>
                      <a:pt x="260" y="1"/>
                      <a:pt x="24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6657;p43">
                <a:extLst>
                  <a:ext uri="{FF2B5EF4-FFF2-40B4-BE49-F238E27FC236}">
                    <a16:creationId xmlns:a16="http://schemas.microsoft.com/office/drawing/2014/main" id="{4BD994CC-5B6A-0E6F-57DF-2C80D5EFA6FE}"/>
                  </a:ext>
                </a:extLst>
              </p:cNvPr>
              <p:cNvSpPr/>
              <p:nvPr/>
            </p:nvSpPr>
            <p:spPr>
              <a:xfrm>
                <a:off x="2316250" y="5118725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3" y="1"/>
                    </a:moveTo>
                    <a:cubicBezTo>
                      <a:pt x="72" y="1"/>
                      <a:pt x="1" y="272"/>
                      <a:pt x="191" y="336"/>
                    </a:cubicBezTo>
                    <a:cubicBezTo>
                      <a:pt x="211" y="343"/>
                      <a:pt x="230" y="346"/>
                      <a:pt x="249" y="346"/>
                    </a:cubicBezTo>
                    <a:cubicBezTo>
                      <a:pt x="418" y="346"/>
                      <a:pt x="490" y="75"/>
                      <a:pt x="301" y="11"/>
                    </a:cubicBezTo>
                    <a:cubicBezTo>
                      <a:pt x="281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6658;p43">
                <a:extLst>
                  <a:ext uri="{FF2B5EF4-FFF2-40B4-BE49-F238E27FC236}">
                    <a16:creationId xmlns:a16="http://schemas.microsoft.com/office/drawing/2014/main" id="{42A0DBF4-94B0-2835-7F3E-E40C3F8D3B30}"/>
                  </a:ext>
                </a:extLst>
              </p:cNvPr>
              <p:cNvSpPr/>
              <p:nvPr/>
            </p:nvSpPr>
            <p:spPr>
              <a:xfrm>
                <a:off x="2272100" y="5141875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3" y="1"/>
                    </a:moveTo>
                    <a:cubicBezTo>
                      <a:pt x="72" y="1"/>
                      <a:pt x="0" y="273"/>
                      <a:pt x="190" y="337"/>
                    </a:cubicBezTo>
                    <a:cubicBezTo>
                      <a:pt x="211" y="344"/>
                      <a:pt x="230" y="347"/>
                      <a:pt x="248" y="347"/>
                    </a:cubicBezTo>
                    <a:cubicBezTo>
                      <a:pt x="418" y="347"/>
                      <a:pt x="490" y="75"/>
                      <a:pt x="301" y="11"/>
                    </a:cubicBezTo>
                    <a:cubicBezTo>
                      <a:pt x="280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6659;p43">
                <a:extLst>
                  <a:ext uri="{FF2B5EF4-FFF2-40B4-BE49-F238E27FC236}">
                    <a16:creationId xmlns:a16="http://schemas.microsoft.com/office/drawing/2014/main" id="{0AF1B03F-4A02-71E7-2549-53E35C5B73FE}"/>
                  </a:ext>
                </a:extLst>
              </p:cNvPr>
              <p:cNvSpPr/>
              <p:nvPr/>
            </p:nvSpPr>
            <p:spPr>
              <a:xfrm>
                <a:off x="2271725" y="5159000"/>
                <a:ext cx="12275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7" extrusionOk="0">
                    <a:moveTo>
                      <a:pt x="243" y="1"/>
                    </a:moveTo>
                    <a:cubicBezTo>
                      <a:pt x="73" y="1"/>
                      <a:pt x="1" y="273"/>
                      <a:pt x="190" y="337"/>
                    </a:cubicBezTo>
                    <a:cubicBezTo>
                      <a:pt x="211" y="344"/>
                      <a:pt x="230" y="347"/>
                      <a:pt x="248" y="347"/>
                    </a:cubicBezTo>
                    <a:cubicBezTo>
                      <a:pt x="419" y="347"/>
                      <a:pt x="491" y="74"/>
                      <a:pt x="301" y="10"/>
                    </a:cubicBezTo>
                    <a:cubicBezTo>
                      <a:pt x="281" y="4"/>
                      <a:pt x="262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6660;p43">
                <a:extLst>
                  <a:ext uri="{FF2B5EF4-FFF2-40B4-BE49-F238E27FC236}">
                    <a16:creationId xmlns:a16="http://schemas.microsoft.com/office/drawing/2014/main" id="{CA2FE643-28EF-2035-43B7-37113AEFAAD0}"/>
                  </a:ext>
                </a:extLst>
              </p:cNvPr>
              <p:cNvSpPr/>
              <p:nvPr/>
            </p:nvSpPr>
            <p:spPr>
              <a:xfrm>
                <a:off x="2233050" y="5147275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3" y="0"/>
                    </a:moveTo>
                    <a:cubicBezTo>
                      <a:pt x="72" y="0"/>
                      <a:pt x="1" y="272"/>
                      <a:pt x="191" y="336"/>
                    </a:cubicBezTo>
                    <a:cubicBezTo>
                      <a:pt x="211" y="343"/>
                      <a:pt x="230" y="346"/>
                      <a:pt x="249" y="346"/>
                    </a:cubicBezTo>
                    <a:cubicBezTo>
                      <a:pt x="418" y="346"/>
                      <a:pt x="490" y="74"/>
                      <a:pt x="301" y="10"/>
                    </a:cubicBezTo>
                    <a:cubicBezTo>
                      <a:pt x="281" y="4"/>
                      <a:pt x="261" y="0"/>
                      <a:pt x="24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6661;p43">
                <a:extLst>
                  <a:ext uri="{FF2B5EF4-FFF2-40B4-BE49-F238E27FC236}">
                    <a16:creationId xmlns:a16="http://schemas.microsoft.com/office/drawing/2014/main" id="{11F438D4-9BB3-AF69-4E78-60A53447232A}"/>
                  </a:ext>
                </a:extLst>
              </p:cNvPr>
              <p:cNvSpPr/>
              <p:nvPr/>
            </p:nvSpPr>
            <p:spPr>
              <a:xfrm>
                <a:off x="2352400" y="5093750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3" y="0"/>
                    </a:moveTo>
                    <a:cubicBezTo>
                      <a:pt x="72" y="0"/>
                      <a:pt x="0" y="272"/>
                      <a:pt x="190" y="336"/>
                    </a:cubicBezTo>
                    <a:cubicBezTo>
                      <a:pt x="211" y="343"/>
                      <a:pt x="230" y="346"/>
                      <a:pt x="249" y="346"/>
                    </a:cubicBezTo>
                    <a:cubicBezTo>
                      <a:pt x="418" y="346"/>
                      <a:pt x="490" y="74"/>
                      <a:pt x="301" y="10"/>
                    </a:cubicBezTo>
                    <a:cubicBezTo>
                      <a:pt x="280" y="4"/>
                      <a:pt x="261" y="0"/>
                      <a:pt x="24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6662;p43">
                <a:extLst>
                  <a:ext uri="{FF2B5EF4-FFF2-40B4-BE49-F238E27FC236}">
                    <a16:creationId xmlns:a16="http://schemas.microsoft.com/office/drawing/2014/main" id="{F5DAF114-A898-8F32-E1CA-30E1149A8811}"/>
                  </a:ext>
                </a:extLst>
              </p:cNvPr>
              <p:cNvSpPr/>
              <p:nvPr/>
            </p:nvSpPr>
            <p:spPr>
              <a:xfrm>
                <a:off x="2384800" y="5086550"/>
                <a:ext cx="1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8" extrusionOk="0">
                    <a:moveTo>
                      <a:pt x="242" y="1"/>
                    </a:moveTo>
                    <a:cubicBezTo>
                      <a:pt x="72" y="1"/>
                      <a:pt x="1" y="273"/>
                      <a:pt x="190" y="337"/>
                    </a:cubicBezTo>
                    <a:cubicBezTo>
                      <a:pt x="210" y="344"/>
                      <a:pt x="229" y="347"/>
                      <a:pt x="248" y="347"/>
                    </a:cubicBezTo>
                    <a:cubicBezTo>
                      <a:pt x="418" y="347"/>
                      <a:pt x="490" y="75"/>
                      <a:pt x="300" y="11"/>
                    </a:cubicBezTo>
                    <a:cubicBezTo>
                      <a:pt x="280" y="4"/>
                      <a:pt x="260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6663;p43">
                <a:extLst>
                  <a:ext uri="{FF2B5EF4-FFF2-40B4-BE49-F238E27FC236}">
                    <a16:creationId xmlns:a16="http://schemas.microsoft.com/office/drawing/2014/main" id="{2AF681BA-67E4-0E45-C201-A61FC0AD80BF}"/>
                  </a:ext>
                </a:extLst>
              </p:cNvPr>
              <p:cNvSpPr/>
              <p:nvPr/>
            </p:nvSpPr>
            <p:spPr>
              <a:xfrm>
                <a:off x="2200300" y="5031025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3" y="0"/>
                    </a:moveTo>
                    <a:cubicBezTo>
                      <a:pt x="72" y="0"/>
                      <a:pt x="0" y="272"/>
                      <a:pt x="190" y="335"/>
                    </a:cubicBezTo>
                    <a:cubicBezTo>
                      <a:pt x="211" y="342"/>
                      <a:pt x="230" y="345"/>
                      <a:pt x="248" y="345"/>
                    </a:cubicBezTo>
                    <a:cubicBezTo>
                      <a:pt x="418" y="345"/>
                      <a:pt x="490" y="74"/>
                      <a:pt x="301" y="10"/>
                    </a:cubicBezTo>
                    <a:cubicBezTo>
                      <a:pt x="280" y="3"/>
                      <a:pt x="261" y="0"/>
                      <a:pt x="24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6664;p43">
                <a:extLst>
                  <a:ext uri="{FF2B5EF4-FFF2-40B4-BE49-F238E27FC236}">
                    <a16:creationId xmlns:a16="http://schemas.microsoft.com/office/drawing/2014/main" id="{A6FACFED-0674-698B-43A9-8F992521D7E6}"/>
                  </a:ext>
                </a:extLst>
              </p:cNvPr>
              <p:cNvSpPr/>
              <p:nvPr/>
            </p:nvSpPr>
            <p:spPr>
              <a:xfrm>
                <a:off x="2217950" y="5050300"/>
                <a:ext cx="12250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8" extrusionOk="0">
                    <a:moveTo>
                      <a:pt x="242" y="1"/>
                    </a:moveTo>
                    <a:cubicBezTo>
                      <a:pt x="72" y="1"/>
                      <a:pt x="1" y="273"/>
                      <a:pt x="191" y="337"/>
                    </a:cubicBezTo>
                    <a:cubicBezTo>
                      <a:pt x="211" y="344"/>
                      <a:pt x="230" y="347"/>
                      <a:pt x="248" y="347"/>
                    </a:cubicBezTo>
                    <a:cubicBezTo>
                      <a:pt x="418" y="347"/>
                      <a:pt x="490" y="75"/>
                      <a:pt x="300" y="11"/>
                    </a:cubicBezTo>
                    <a:cubicBezTo>
                      <a:pt x="280" y="4"/>
                      <a:pt x="260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6665;p43">
                <a:extLst>
                  <a:ext uri="{FF2B5EF4-FFF2-40B4-BE49-F238E27FC236}">
                    <a16:creationId xmlns:a16="http://schemas.microsoft.com/office/drawing/2014/main" id="{6487A063-B7A5-8592-4998-D29406965257}"/>
                  </a:ext>
                </a:extLst>
              </p:cNvPr>
              <p:cNvSpPr/>
              <p:nvPr/>
            </p:nvSpPr>
            <p:spPr>
              <a:xfrm>
                <a:off x="2244150" y="5030125"/>
                <a:ext cx="1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8" extrusionOk="0">
                    <a:moveTo>
                      <a:pt x="242" y="1"/>
                    </a:moveTo>
                    <a:cubicBezTo>
                      <a:pt x="72" y="1"/>
                      <a:pt x="1" y="273"/>
                      <a:pt x="190" y="337"/>
                    </a:cubicBezTo>
                    <a:cubicBezTo>
                      <a:pt x="210" y="344"/>
                      <a:pt x="230" y="347"/>
                      <a:pt x="248" y="347"/>
                    </a:cubicBezTo>
                    <a:cubicBezTo>
                      <a:pt x="418" y="347"/>
                      <a:pt x="490" y="75"/>
                      <a:pt x="301" y="11"/>
                    </a:cubicBezTo>
                    <a:cubicBezTo>
                      <a:pt x="280" y="4"/>
                      <a:pt x="261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6666;p43">
                <a:extLst>
                  <a:ext uri="{FF2B5EF4-FFF2-40B4-BE49-F238E27FC236}">
                    <a16:creationId xmlns:a16="http://schemas.microsoft.com/office/drawing/2014/main" id="{89D89009-AFA7-8EFA-3C0B-337EF8BBCBDF}"/>
                  </a:ext>
                </a:extLst>
              </p:cNvPr>
              <p:cNvSpPr/>
              <p:nvPr/>
            </p:nvSpPr>
            <p:spPr>
              <a:xfrm>
                <a:off x="2179925" y="50392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3" y="1"/>
                    </a:moveTo>
                    <a:cubicBezTo>
                      <a:pt x="73" y="1"/>
                      <a:pt x="1" y="272"/>
                      <a:pt x="191" y="336"/>
                    </a:cubicBezTo>
                    <a:cubicBezTo>
                      <a:pt x="211" y="343"/>
                      <a:pt x="231" y="346"/>
                      <a:pt x="249" y="346"/>
                    </a:cubicBezTo>
                    <a:cubicBezTo>
                      <a:pt x="419" y="346"/>
                      <a:pt x="490" y="75"/>
                      <a:pt x="301" y="11"/>
                    </a:cubicBezTo>
                    <a:cubicBezTo>
                      <a:pt x="281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6667;p43">
                <a:extLst>
                  <a:ext uri="{FF2B5EF4-FFF2-40B4-BE49-F238E27FC236}">
                    <a16:creationId xmlns:a16="http://schemas.microsoft.com/office/drawing/2014/main" id="{02913E2C-CA74-CFBA-5BAD-507BAE9FD72E}"/>
                  </a:ext>
                </a:extLst>
              </p:cNvPr>
              <p:cNvSpPr/>
              <p:nvPr/>
            </p:nvSpPr>
            <p:spPr>
              <a:xfrm>
                <a:off x="2142300" y="5064600"/>
                <a:ext cx="12250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8" extrusionOk="0">
                    <a:moveTo>
                      <a:pt x="243" y="1"/>
                    </a:moveTo>
                    <a:cubicBezTo>
                      <a:pt x="72" y="1"/>
                      <a:pt x="0" y="273"/>
                      <a:pt x="190" y="337"/>
                    </a:cubicBezTo>
                    <a:cubicBezTo>
                      <a:pt x="210" y="344"/>
                      <a:pt x="230" y="347"/>
                      <a:pt x="248" y="347"/>
                    </a:cubicBezTo>
                    <a:cubicBezTo>
                      <a:pt x="418" y="347"/>
                      <a:pt x="490" y="75"/>
                      <a:pt x="301" y="11"/>
                    </a:cubicBezTo>
                    <a:cubicBezTo>
                      <a:pt x="280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6668;p43">
                <a:extLst>
                  <a:ext uri="{FF2B5EF4-FFF2-40B4-BE49-F238E27FC236}">
                    <a16:creationId xmlns:a16="http://schemas.microsoft.com/office/drawing/2014/main" id="{299F8AE2-9C62-8C56-51F9-677B1366C423}"/>
                  </a:ext>
                </a:extLst>
              </p:cNvPr>
              <p:cNvSpPr/>
              <p:nvPr/>
            </p:nvSpPr>
            <p:spPr>
              <a:xfrm>
                <a:off x="2110875" y="5076975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3" y="1"/>
                    </a:moveTo>
                    <a:cubicBezTo>
                      <a:pt x="72" y="1"/>
                      <a:pt x="0" y="272"/>
                      <a:pt x="190" y="336"/>
                    </a:cubicBezTo>
                    <a:cubicBezTo>
                      <a:pt x="211" y="343"/>
                      <a:pt x="231" y="346"/>
                      <a:pt x="249" y="346"/>
                    </a:cubicBezTo>
                    <a:cubicBezTo>
                      <a:pt x="418" y="346"/>
                      <a:pt x="490" y="75"/>
                      <a:pt x="301" y="11"/>
                    </a:cubicBezTo>
                    <a:cubicBezTo>
                      <a:pt x="280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6669;p43">
                <a:extLst>
                  <a:ext uri="{FF2B5EF4-FFF2-40B4-BE49-F238E27FC236}">
                    <a16:creationId xmlns:a16="http://schemas.microsoft.com/office/drawing/2014/main" id="{3C5BF16D-3B0C-3DF8-6B5B-67D7635D8A1F}"/>
                  </a:ext>
                </a:extLst>
              </p:cNvPr>
              <p:cNvSpPr/>
              <p:nvPr/>
            </p:nvSpPr>
            <p:spPr>
              <a:xfrm>
                <a:off x="1964775" y="5026850"/>
                <a:ext cx="12275" cy="870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8" extrusionOk="0">
                    <a:moveTo>
                      <a:pt x="242" y="1"/>
                    </a:moveTo>
                    <a:cubicBezTo>
                      <a:pt x="72" y="1"/>
                      <a:pt x="1" y="273"/>
                      <a:pt x="190" y="337"/>
                    </a:cubicBezTo>
                    <a:cubicBezTo>
                      <a:pt x="210" y="344"/>
                      <a:pt x="229" y="347"/>
                      <a:pt x="248" y="347"/>
                    </a:cubicBezTo>
                    <a:cubicBezTo>
                      <a:pt x="418" y="347"/>
                      <a:pt x="490" y="75"/>
                      <a:pt x="300" y="11"/>
                    </a:cubicBezTo>
                    <a:cubicBezTo>
                      <a:pt x="280" y="4"/>
                      <a:pt x="260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6670;p43">
                <a:extLst>
                  <a:ext uri="{FF2B5EF4-FFF2-40B4-BE49-F238E27FC236}">
                    <a16:creationId xmlns:a16="http://schemas.microsoft.com/office/drawing/2014/main" id="{D5982F60-FBFE-771C-21BE-A56D695E096D}"/>
                  </a:ext>
                </a:extLst>
              </p:cNvPr>
              <p:cNvSpPr/>
              <p:nvPr/>
            </p:nvSpPr>
            <p:spPr>
              <a:xfrm>
                <a:off x="1958675" y="5050225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2" y="1"/>
                    </a:moveTo>
                    <a:cubicBezTo>
                      <a:pt x="72" y="1"/>
                      <a:pt x="0" y="272"/>
                      <a:pt x="190" y="336"/>
                    </a:cubicBezTo>
                    <a:cubicBezTo>
                      <a:pt x="210" y="343"/>
                      <a:pt x="230" y="346"/>
                      <a:pt x="248" y="346"/>
                    </a:cubicBezTo>
                    <a:cubicBezTo>
                      <a:pt x="418" y="346"/>
                      <a:pt x="490" y="75"/>
                      <a:pt x="301" y="11"/>
                    </a:cubicBezTo>
                    <a:cubicBezTo>
                      <a:pt x="280" y="4"/>
                      <a:pt x="261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6671;p43">
                <a:extLst>
                  <a:ext uri="{FF2B5EF4-FFF2-40B4-BE49-F238E27FC236}">
                    <a16:creationId xmlns:a16="http://schemas.microsoft.com/office/drawing/2014/main" id="{259EEF54-03BD-5458-F3FF-021536627C52}"/>
                  </a:ext>
                </a:extLst>
              </p:cNvPr>
              <p:cNvSpPr/>
              <p:nvPr/>
            </p:nvSpPr>
            <p:spPr>
              <a:xfrm>
                <a:off x="1978425" y="5016050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2" y="0"/>
                    </a:moveTo>
                    <a:cubicBezTo>
                      <a:pt x="72" y="0"/>
                      <a:pt x="0" y="273"/>
                      <a:pt x="190" y="337"/>
                    </a:cubicBezTo>
                    <a:cubicBezTo>
                      <a:pt x="210" y="344"/>
                      <a:pt x="230" y="347"/>
                      <a:pt x="248" y="347"/>
                    </a:cubicBezTo>
                    <a:cubicBezTo>
                      <a:pt x="418" y="347"/>
                      <a:pt x="490" y="74"/>
                      <a:pt x="301" y="10"/>
                    </a:cubicBezTo>
                    <a:cubicBezTo>
                      <a:pt x="280" y="4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6672;p43">
                <a:extLst>
                  <a:ext uri="{FF2B5EF4-FFF2-40B4-BE49-F238E27FC236}">
                    <a16:creationId xmlns:a16="http://schemas.microsoft.com/office/drawing/2014/main" id="{5AF9AB61-280F-DE69-4BCE-99BFCD80CA3B}"/>
                  </a:ext>
                </a:extLst>
              </p:cNvPr>
              <p:cNvSpPr/>
              <p:nvPr/>
            </p:nvSpPr>
            <p:spPr>
              <a:xfrm>
                <a:off x="2066650" y="49860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2" y="1"/>
                    </a:moveTo>
                    <a:cubicBezTo>
                      <a:pt x="72" y="1"/>
                      <a:pt x="1" y="272"/>
                      <a:pt x="190" y="336"/>
                    </a:cubicBezTo>
                    <a:cubicBezTo>
                      <a:pt x="210" y="343"/>
                      <a:pt x="230" y="346"/>
                      <a:pt x="248" y="346"/>
                    </a:cubicBezTo>
                    <a:cubicBezTo>
                      <a:pt x="418" y="346"/>
                      <a:pt x="490" y="75"/>
                      <a:pt x="300" y="11"/>
                    </a:cubicBezTo>
                    <a:cubicBezTo>
                      <a:pt x="280" y="4"/>
                      <a:pt x="260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6673;p43">
                <a:extLst>
                  <a:ext uri="{FF2B5EF4-FFF2-40B4-BE49-F238E27FC236}">
                    <a16:creationId xmlns:a16="http://schemas.microsoft.com/office/drawing/2014/main" id="{4F0CDFA1-8B7E-5EA7-DAF5-4047052251C9}"/>
                  </a:ext>
                </a:extLst>
              </p:cNvPr>
              <p:cNvSpPr/>
              <p:nvPr/>
            </p:nvSpPr>
            <p:spPr>
              <a:xfrm>
                <a:off x="2018075" y="5024950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2" y="1"/>
                    </a:moveTo>
                    <a:cubicBezTo>
                      <a:pt x="72" y="1"/>
                      <a:pt x="0" y="272"/>
                      <a:pt x="190" y="336"/>
                    </a:cubicBezTo>
                    <a:cubicBezTo>
                      <a:pt x="211" y="343"/>
                      <a:pt x="230" y="346"/>
                      <a:pt x="249" y="346"/>
                    </a:cubicBezTo>
                    <a:cubicBezTo>
                      <a:pt x="418" y="346"/>
                      <a:pt x="489" y="75"/>
                      <a:pt x="300" y="11"/>
                    </a:cubicBezTo>
                    <a:cubicBezTo>
                      <a:pt x="279" y="4"/>
                      <a:pt x="260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6674;p43">
                <a:extLst>
                  <a:ext uri="{FF2B5EF4-FFF2-40B4-BE49-F238E27FC236}">
                    <a16:creationId xmlns:a16="http://schemas.microsoft.com/office/drawing/2014/main" id="{D52D98BF-C3F2-3922-E417-29D04710E19D}"/>
                  </a:ext>
                </a:extLst>
              </p:cNvPr>
              <p:cNvSpPr/>
              <p:nvPr/>
            </p:nvSpPr>
            <p:spPr>
              <a:xfrm>
                <a:off x="1910225" y="50619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2" y="1"/>
                    </a:moveTo>
                    <a:cubicBezTo>
                      <a:pt x="72" y="1"/>
                      <a:pt x="1" y="272"/>
                      <a:pt x="190" y="336"/>
                    </a:cubicBezTo>
                    <a:cubicBezTo>
                      <a:pt x="210" y="343"/>
                      <a:pt x="230" y="346"/>
                      <a:pt x="248" y="346"/>
                    </a:cubicBezTo>
                    <a:cubicBezTo>
                      <a:pt x="418" y="346"/>
                      <a:pt x="490" y="75"/>
                      <a:pt x="300" y="11"/>
                    </a:cubicBezTo>
                    <a:cubicBezTo>
                      <a:pt x="280" y="4"/>
                      <a:pt x="261" y="1"/>
                      <a:pt x="24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675;p43">
                <a:extLst>
                  <a:ext uri="{FF2B5EF4-FFF2-40B4-BE49-F238E27FC236}">
                    <a16:creationId xmlns:a16="http://schemas.microsoft.com/office/drawing/2014/main" id="{5DF397B3-4F33-ADC5-F4E2-33912EFDE219}"/>
                  </a:ext>
                </a:extLst>
              </p:cNvPr>
              <p:cNvSpPr/>
              <p:nvPr/>
            </p:nvSpPr>
            <p:spPr>
              <a:xfrm>
                <a:off x="1787450" y="4982225"/>
                <a:ext cx="12275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7" extrusionOk="0">
                    <a:moveTo>
                      <a:pt x="242" y="0"/>
                    </a:moveTo>
                    <a:cubicBezTo>
                      <a:pt x="72" y="0"/>
                      <a:pt x="1" y="272"/>
                      <a:pt x="190" y="336"/>
                    </a:cubicBezTo>
                    <a:cubicBezTo>
                      <a:pt x="210" y="343"/>
                      <a:pt x="230" y="346"/>
                      <a:pt x="248" y="346"/>
                    </a:cubicBezTo>
                    <a:cubicBezTo>
                      <a:pt x="419" y="346"/>
                      <a:pt x="490" y="74"/>
                      <a:pt x="301" y="10"/>
                    </a:cubicBezTo>
                    <a:cubicBezTo>
                      <a:pt x="280" y="3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676;p43">
                <a:extLst>
                  <a:ext uri="{FF2B5EF4-FFF2-40B4-BE49-F238E27FC236}">
                    <a16:creationId xmlns:a16="http://schemas.microsoft.com/office/drawing/2014/main" id="{8B076933-2F72-22E4-E573-2D0CC7571D47}"/>
                  </a:ext>
                </a:extLst>
              </p:cNvPr>
              <p:cNvSpPr/>
              <p:nvPr/>
            </p:nvSpPr>
            <p:spPr>
              <a:xfrm>
                <a:off x="1784350" y="5004775"/>
                <a:ext cx="12250" cy="8675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7" extrusionOk="0">
                    <a:moveTo>
                      <a:pt x="243" y="1"/>
                    </a:moveTo>
                    <a:cubicBezTo>
                      <a:pt x="72" y="1"/>
                      <a:pt x="1" y="272"/>
                      <a:pt x="191" y="336"/>
                    </a:cubicBezTo>
                    <a:cubicBezTo>
                      <a:pt x="211" y="343"/>
                      <a:pt x="231" y="346"/>
                      <a:pt x="249" y="346"/>
                    </a:cubicBezTo>
                    <a:cubicBezTo>
                      <a:pt x="418" y="346"/>
                      <a:pt x="490" y="75"/>
                      <a:pt x="301" y="11"/>
                    </a:cubicBezTo>
                    <a:cubicBezTo>
                      <a:pt x="281" y="4"/>
                      <a:pt x="261" y="1"/>
                      <a:pt x="2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677;p43">
                <a:extLst>
                  <a:ext uri="{FF2B5EF4-FFF2-40B4-BE49-F238E27FC236}">
                    <a16:creationId xmlns:a16="http://schemas.microsoft.com/office/drawing/2014/main" id="{8A4623BC-A7CE-BB68-DDC1-22E1CD742F8B}"/>
                  </a:ext>
                </a:extLst>
              </p:cNvPr>
              <p:cNvSpPr/>
              <p:nvPr/>
            </p:nvSpPr>
            <p:spPr>
              <a:xfrm>
                <a:off x="1840200" y="49819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2" y="0"/>
                    </a:moveTo>
                    <a:cubicBezTo>
                      <a:pt x="73" y="0"/>
                      <a:pt x="1" y="272"/>
                      <a:pt x="190" y="336"/>
                    </a:cubicBezTo>
                    <a:cubicBezTo>
                      <a:pt x="210" y="342"/>
                      <a:pt x="230" y="346"/>
                      <a:pt x="248" y="346"/>
                    </a:cubicBezTo>
                    <a:cubicBezTo>
                      <a:pt x="419" y="346"/>
                      <a:pt x="490" y="74"/>
                      <a:pt x="300" y="10"/>
                    </a:cubicBezTo>
                    <a:cubicBezTo>
                      <a:pt x="280" y="4"/>
                      <a:pt x="261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678;p43">
                <a:extLst>
                  <a:ext uri="{FF2B5EF4-FFF2-40B4-BE49-F238E27FC236}">
                    <a16:creationId xmlns:a16="http://schemas.microsoft.com/office/drawing/2014/main" id="{EC259970-DE02-B9A1-6102-D083C7DAA646}"/>
                  </a:ext>
                </a:extLst>
              </p:cNvPr>
              <p:cNvSpPr/>
              <p:nvPr/>
            </p:nvSpPr>
            <p:spPr>
              <a:xfrm>
                <a:off x="1859350" y="4960300"/>
                <a:ext cx="12250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0" h="346" extrusionOk="0">
                    <a:moveTo>
                      <a:pt x="242" y="0"/>
                    </a:moveTo>
                    <a:cubicBezTo>
                      <a:pt x="72" y="0"/>
                      <a:pt x="0" y="272"/>
                      <a:pt x="190" y="336"/>
                    </a:cubicBezTo>
                    <a:cubicBezTo>
                      <a:pt x="210" y="342"/>
                      <a:pt x="230" y="346"/>
                      <a:pt x="248" y="346"/>
                    </a:cubicBezTo>
                    <a:cubicBezTo>
                      <a:pt x="418" y="346"/>
                      <a:pt x="490" y="74"/>
                      <a:pt x="300" y="10"/>
                    </a:cubicBezTo>
                    <a:cubicBezTo>
                      <a:pt x="279" y="3"/>
                      <a:pt x="260" y="0"/>
                      <a:pt x="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0" name="Google Shape;6679;p43">
                <a:extLst>
                  <a:ext uri="{FF2B5EF4-FFF2-40B4-BE49-F238E27FC236}">
                    <a16:creationId xmlns:a16="http://schemas.microsoft.com/office/drawing/2014/main" id="{7E631FA8-FB12-3C31-A846-52EB783671E2}"/>
                  </a:ext>
                </a:extLst>
              </p:cNvPr>
              <p:cNvSpPr/>
              <p:nvPr/>
            </p:nvSpPr>
            <p:spPr>
              <a:xfrm>
                <a:off x="1881125" y="4952250"/>
                <a:ext cx="122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346" extrusionOk="0">
                    <a:moveTo>
                      <a:pt x="243" y="0"/>
                    </a:moveTo>
                    <a:cubicBezTo>
                      <a:pt x="72" y="0"/>
                      <a:pt x="1" y="272"/>
                      <a:pt x="191" y="336"/>
                    </a:cubicBezTo>
                    <a:cubicBezTo>
                      <a:pt x="211" y="342"/>
                      <a:pt x="230" y="346"/>
                      <a:pt x="249" y="346"/>
                    </a:cubicBezTo>
                    <a:cubicBezTo>
                      <a:pt x="418" y="346"/>
                      <a:pt x="490" y="74"/>
                      <a:pt x="301" y="10"/>
                    </a:cubicBezTo>
                    <a:cubicBezTo>
                      <a:pt x="281" y="3"/>
                      <a:pt x="261" y="0"/>
                      <a:pt x="24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9" name="Google Shape;6429;p41"/>
          <p:cNvSpPr txBox="1">
            <a:spLocks noGrp="1"/>
          </p:cNvSpPr>
          <p:nvPr>
            <p:ph type="title"/>
          </p:nvPr>
        </p:nvSpPr>
        <p:spPr>
          <a:xfrm>
            <a:off x="2689560" y="458083"/>
            <a:ext cx="5104200" cy="5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6430" name="Google Shape;6430;p41"/>
          <p:cNvSpPr txBox="1">
            <a:spLocks noGrp="1"/>
          </p:cNvSpPr>
          <p:nvPr>
            <p:ph type="subTitle" idx="1"/>
          </p:nvPr>
        </p:nvSpPr>
        <p:spPr>
          <a:xfrm>
            <a:off x="3412914" y="1553763"/>
            <a:ext cx="5342960" cy="23183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Pastries positive correlation with GBP could mean that it is seen as a treat that follows standard economic theory where its consumption decreases during difficult economic times.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" sz="2000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Both bread and pastries had a negative correlation coefficient with moonphase meaning that with fuller moons people ate less. This aligns with previous research where peoples’ meals became smaller with full moons (</a:t>
            </a:r>
            <a:r>
              <a:rPr lang="en-US" sz="2000" dirty="0">
                <a:solidFill>
                  <a:schemeClr val="dk1"/>
                </a:solidFill>
              </a:rPr>
              <a:t>De Castro &amp; </a:t>
            </a:r>
            <a:r>
              <a:rPr lang="en-US" sz="2000" dirty="0" err="1">
                <a:solidFill>
                  <a:schemeClr val="dk1"/>
                </a:solidFill>
              </a:rPr>
              <a:t>Pearcey</a:t>
            </a:r>
            <a:r>
              <a:rPr lang="en-US" sz="2000" dirty="0">
                <a:solidFill>
                  <a:schemeClr val="dk1"/>
                </a:solidFill>
              </a:rPr>
              <a:t>, 1995</a:t>
            </a:r>
            <a:r>
              <a:rPr lang="en" sz="2000" dirty="0"/>
              <a:t>).  </a:t>
            </a:r>
            <a:endParaRPr sz="2000" dirty="0"/>
          </a:p>
        </p:txBody>
      </p:sp>
      <p:sp>
        <p:nvSpPr>
          <p:cNvPr id="6431" name="Google Shape;6431;p41"/>
          <p:cNvSpPr/>
          <p:nvPr/>
        </p:nvSpPr>
        <p:spPr>
          <a:xfrm flipH="1">
            <a:off x="8013777" y="0"/>
            <a:ext cx="1130234" cy="545520"/>
          </a:xfrm>
          <a:custGeom>
            <a:avLst/>
            <a:gdLst/>
            <a:ahLst/>
            <a:cxnLst/>
            <a:rect l="l" t="t" r="r" b="b"/>
            <a:pathLst>
              <a:path w="7094" h="3424" extrusionOk="0">
                <a:moveTo>
                  <a:pt x="0" y="1"/>
                </a:moveTo>
                <a:lnTo>
                  <a:pt x="0" y="3314"/>
                </a:lnTo>
                <a:cubicBezTo>
                  <a:pt x="334" y="3387"/>
                  <a:pt x="676" y="3424"/>
                  <a:pt x="1017" y="3424"/>
                </a:cubicBezTo>
                <a:cubicBezTo>
                  <a:pt x="1765" y="3424"/>
                  <a:pt x="2511" y="3247"/>
                  <a:pt x="3166" y="2885"/>
                </a:cubicBezTo>
                <a:cubicBezTo>
                  <a:pt x="4502" y="2148"/>
                  <a:pt x="5411" y="766"/>
                  <a:pt x="6797" y="125"/>
                </a:cubicBezTo>
                <a:cubicBezTo>
                  <a:pt x="6894" y="80"/>
                  <a:pt x="6993" y="39"/>
                  <a:pt x="709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2" name="Google Shape;6432;p41"/>
          <p:cNvSpPr/>
          <p:nvPr/>
        </p:nvSpPr>
        <p:spPr>
          <a:xfrm flipH="1">
            <a:off x="7403891" y="0"/>
            <a:ext cx="1740120" cy="928532"/>
          </a:xfrm>
          <a:custGeom>
            <a:avLst/>
            <a:gdLst/>
            <a:ahLst/>
            <a:cxnLst/>
            <a:rect l="l" t="t" r="r" b="b"/>
            <a:pathLst>
              <a:path w="10922" h="5828" extrusionOk="0">
                <a:moveTo>
                  <a:pt x="7094" y="1"/>
                </a:moveTo>
                <a:cubicBezTo>
                  <a:pt x="6993" y="39"/>
                  <a:pt x="6894" y="80"/>
                  <a:pt x="6795" y="125"/>
                </a:cubicBezTo>
                <a:cubicBezTo>
                  <a:pt x="5411" y="766"/>
                  <a:pt x="4502" y="2148"/>
                  <a:pt x="3166" y="2885"/>
                </a:cubicBezTo>
                <a:cubicBezTo>
                  <a:pt x="2511" y="3247"/>
                  <a:pt x="1765" y="3424"/>
                  <a:pt x="1017" y="3424"/>
                </a:cubicBezTo>
                <a:cubicBezTo>
                  <a:pt x="676" y="3424"/>
                  <a:pt x="334" y="3387"/>
                  <a:pt x="0" y="3314"/>
                </a:cubicBezTo>
                <a:lnTo>
                  <a:pt x="0" y="5825"/>
                </a:lnTo>
                <a:cubicBezTo>
                  <a:pt x="58" y="5826"/>
                  <a:pt x="117" y="5827"/>
                  <a:pt x="175" y="5827"/>
                </a:cubicBezTo>
                <a:cubicBezTo>
                  <a:pt x="1959" y="5827"/>
                  <a:pt x="3753" y="5129"/>
                  <a:pt x="4990" y="3837"/>
                </a:cubicBezTo>
                <a:cubicBezTo>
                  <a:pt x="5707" y="3089"/>
                  <a:pt x="6258" y="2163"/>
                  <a:pt x="7119" y="1588"/>
                </a:cubicBezTo>
                <a:cubicBezTo>
                  <a:pt x="7997" y="1000"/>
                  <a:pt x="9091" y="851"/>
                  <a:pt x="10073" y="460"/>
                </a:cubicBezTo>
                <a:cubicBezTo>
                  <a:pt x="10372" y="341"/>
                  <a:pt x="10658" y="186"/>
                  <a:pt x="10922" y="1"/>
                </a:cubicBezTo>
                <a:close/>
              </a:path>
            </a:pathLst>
          </a:custGeom>
          <a:solidFill>
            <a:srgbClr val="EEC6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33" name="Google Shape;6433;p41"/>
          <p:cNvGrpSpPr/>
          <p:nvPr/>
        </p:nvGrpSpPr>
        <p:grpSpPr>
          <a:xfrm>
            <a:off x="715110" y="2008031"/>
            <a:ext cx="2180459" cy="1621976"/>
            <a:chOff x="715110" y="2008031"/>
            <a:chExt cx="2180459" cy="1621976"/>
          </a:xfrm>
        </p:grpSpPr>
        <p:sp>
          <p:nvSpPr>
            <p:cNvPr id="6434" name="Google Shape;6434;p41"/>
            <p:cNvSpPr/>
            <p:nvPr/>
          </p:nvSpPr>
          <p:spPr>
            <a:xfrm rot="-208389">
              <a:off x="1625392" y="2251852"/>
              <a:ext cx="1072846" cy="784540"/>
            </a:xfrm>
            <a:custGeom>
              <a:avLst/>
              <a:gdLst/>
              <a:ahLst/>
              <a:cxnLst/>
              <a:rect l="l" t="t" r="r" b="b"/>
              <a:pathLst>
                <a:path w="17378" h="12708" extrusionOk="0">
                  <a:moveTo>
                    <a:pt x="1749" y="1"/>
                  </a:moveTo>
                  <a:lnTo>
                    <a:pt x="1749" y="1"/>
                  </a:lnTo>
                  <a:cubicBezTo>
                    <a:pt x="1" y="3034"/>
                    <a:pt x="1998" y="7694"/>
                    <a:pt x="6333" y="10554"/>
                  </a:cubicBezTo>
                  <a:cubicBezTo>
                    <a:pt x="8513" y="11992"/>
                    <a:pt x="10880" y="12708"/>
                    <a:pt x="12961" y="12708"/>
                  </a:cubicBezTo>
                  <a:cubicBezTo>
                    <a:pt x="14740" y="12708"/>
                    <a:pt x="16310" y="12184"/>
                    <a:pt x="17378" y="11142"/>
                  </a:cubicBezTo>
                  <a:lnTo>
                    <a:pt x="17378" y="11142"/>
                  </a:lnTo>
                  <a:cubicBezTo>
                    <a:pt x="16422" y="11700"/>
                    <a:pt x="15291" y="11993"/>
                    <a:pt x="14177" y="12020"/>
                  </a:cubicBezTo>
                  <a:cubicBezTo>
                    <a:pt x="14115" y="12021"/>
                    <a:pt x="14054" y="12022"/>
                    <a:pt x="13993" y="12022"/>
                  </a:cubicBezTo>
                  <a:cubicBezTo>
                    <a:pt x="12198" y="12022"/>
                    <a:pt x="10446" y="11421"/>
                    <a:pt x="8830" y="10632"/>
                  </a:cubicBezTo>
                  <a:cubicBezTo>
                    <a:pt x="6582" y="9535"/>
                    <a:pt x="4474" y="8014"/>
                    <a:pt x="3103" y="5921"/>
                  </a:cubicBezTo>
                  <a:cubicBezTo>
                    <a:pt x="1969" y="4188"/>
                    <a:pt x="1402" y="2021"/>
                    <a:pt x="17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35" name="Google Shape;6435;p41"/>
            <p:cNvGrpSpPr/>
            <p:nvPr/>
          </p:nvGrpSpPr>
          <p:grpSpPr>
            <a:xfrm>
              <a:off x="715110" y="2008031"/>
              <a:ext cx="2180459" cy="1621976"/>
              <a:chOff x="715110" y="2008031"/>
              <a:chExt cx="2180459" cy="1621976"/>
            </a:xfrm>
          </p:grpSpPr>
          <p:grpSp>
            <p:nvGrpSpPr>
              <p:cNvPr id="6436" name="Google Shape;6436;p41"/>
              <p:cNvGrpSpPr/>
              <p:nvPr/>
            </p:nvGrpSpPr>
            <p:grpSpPr>
              <a:xfrm>
                <a:off x="1605923" y="2008031"/>
                <a:ext cx="1289647" cy="979156"/>
                <a:chOff x="3678275" y="4794375"/>
                <a:chExt cx="502375" cy="381425"/>
              </a:xfrm>
            </p:grpSpPr>
            <p:sp>
              <p:nvSpPr>
                <p:cNvPr id="6437" name="Google Shape;6437;p41"/>
                <p:cNvSpPr/>
                <p:nvPr/>
              </p:nvSpPr>
              <p:spPr>
                <a:xfrm>
                  <a:off x="3678275" y="4794400"/>
                  <a:ext cx="502375" cy="38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95" h="15256" extrusionOk="0">
                      <a:moveTo>
                        <a:pt x="9985" y="5627"/>
                      </a:moveTo>
                      <a:lnTo>
                        <a:pt x="9985" y="5627"/>
                      </a:lnTo>
                      <a:cubicBezTo>
                        <a:pt x="10298" y="5734"/>
                        <a:pt x="10660" y="5912"/>
                        <a:pt x="11022" y="6152"/>
                      </a:cubicBezTo>
                      <a:cubicBezTo>
                        <a:pt x="11384" y="6391"/>
                        <a:pt x="11691" y="6653"/>
                        <a:pt x="11912" y="6899"/>
                      </a:cubicBezTo>
                      <a:cubicBezTo>
                        <a:pt x="11600" y="6792"/>
                        <a:pt x="11238" y="6613"/>
                        <a:pt x="10875" y="6374"/>
                      </a:cubicBezTo>
                      <a:cubicBezTo>
                        <a:pt x="10513" y="6134"/>
                        <a:pt x="10206" y="5873"/>
                        <a:pt x="9985" y="5627"/>
                      </a:cubicBezTo>
                      <a:close/>
                      <a:moveTo>
                        <a:pt x="7032" y="1"/>
                      </a:moveTo>
                      <a:cubicBezTo>
                        <a:pt x="4868" y="1"/>
                        <a:pt x="3012" y="775"/>
                        <a:pt x="1996" y="2316"/>
                      </a:cubicBezTo>
                      <a:cubicBezTo>
                        <a:pt x="1" y="5338"/>
                        <a:pt x="1989" y="10168"/>
                        <a:pt x="6437" y="13102"/>
                      </a:cubicBezTo>
                      <a:cubicBezTo>
                        <a:pt x="8617" y="14539"/>
                        <a:pt x="10983" y="15255"/>
                        <a:pt x="13064" y="15255"/>
                      </a:cubicBezTo>
                      <a:cubicBezTo>
                        <a:pt x="15228" y="15255"/>
                        <a:pt x="17084" y="14481"/>
                        <a:pt x="18100" y="12941"/>
                      </a:cubicBezTo>
                      <a:cubicBezTo>
                        <a:pt x="20094" y="9917"/>
                        <a:pt x="18106" y="5088"/>
                        <a:pt x="13659" y="2155"/>
                      </a:cubicBezTo>
                      <a:cubicBezTo>
                        <a:pt x="11479" y="717"/>
                        <a:pt x="9113" y="1"/>
                        <a:pt x="7032" y="1"/>
                      </a:cubicBezTo>
                      <a:close/>
                    </a:path>
                  </a:pathLst>
                </a:custGeom>
                <a:solidFill>
                  <a:srgbClr val="F788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8" name="Google Shape;6438;p41"/>
                <p:cNvSpPr/>
                <p:nvPr/>
              </p:nvSpPr>
              <p:spPr>
                <a:xfrm>
                  <a:off x="3783900" y="4794375"/>
                  <a:ext cx="365775" cy="301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31" h="12054" extrusionOk="0">
                      <a:moveTo>
                        <a:pt x="5760" y="5628"/>
                      </a:moveTo>
                      <a:cubicBezTo>
                        <a:pt x="6073" y="5734"/>
                        <a:pt x="6434" y="5913"/>
                        <a:pt x="6797" y="6153"/>
                      </a:cubicBezTo>
                      <a:cubicBezTo>
                        <a:pt x="7159" y="6392"/>
                        <a:pt x="7466" y="6654"/>
                        <a:pt x="7687" y="6900"/>
                      </a:cubicBezTo>
                      <a:cubicBezTo>
                        <a:pt x="7375" y="6793"/>
                        <a:pt x="7013" y="6614"/>
                        <a:pt x="6650" y="6375"/>
                      </a:cubicBezTo>
                      <a:cubicBezTo>
                        <a:pt x="6288" y="6135"/>
                        <a:pt x="5981" y="5874"/>
                        <a:pt x="5760" y="5628"/>
                      </a:cubicBezTo>
                      <a:close/>
                      <a:moveTo>
                        <a:pt x="2806" y="1"/>
                      </a:moveTo>
                      <a:cubicBezTo>
                        <a:pt x="2390" y="1"/>
                        <a:pt x="1985" y="30"/>
                        <a:pt x="1596" y="87"/>
                      </a:cubicBezTo>
                      <a:cubicBezTo>
                        <a:pt x="1481" y="176"/>
                        <a:pt x="1371" y="271"/>
                        <a:pt x="1266" y="373"/>
                      </a:cubicBezTo>
                      <a:cubicBezTo>
                        <a:pt x="457" y="1163"/>
                        <a:pt x="1" y="2305"/>
                        <a:pt x="45" y="3436"/>
                      </a:cubicBezTo>
                      <a:cubicBezTo>
                        <a:pt x="97" y="4780"/>
                        <a:pt x="811" y="6013"/>
                        <a:pt x="1658" y="7058"/>
                      </a:cubicBezTo>
                      <a:cubicBezTo>
                        <a:pt x="3479" y="9307"/>
                        <a:pt x="6018" y="10966"/>
                        <a:pt x="8809" y="11732"/>
                      </a:cubicBezTo>
                      <a:cubicBezTo>
                        <a:pt x="9494" y="11920"/>
                        <a:pt x="10214" y="12053"/>
                        <a:pt x="10923" y="12053"/>
                      </a:cubicBezTo>
                      <a:cubicBezTo>
                        <a:pt x="11484" y="12053"/>
                        <a:pt x="12039" y="11970"/>
                        <a:pt x="12563" y="11763"/>
                      </a:cubicBezTo>
                      <a:cubicBezTo>
                        <a:pt x="13475" y="11404"/>
                        <a:pt x="14234" y="10674"/>
                        <a:pt x="14631" y="9778"/>
                      </a:cubicBezTo>
                      <a:cubicBezTo>
                        <a:pt x="14428" y="7150"/>
                        <a:pt x="12525" y="4195"/>
                        <a:pt x="9433" y="2155"/>
                      </a:cubicBezTo>
                      <a:cubicBezTo>
                        <a:pt x="7254" y="717"/>
                        <a:pt x="4887" y="1"/>
                        <a:pt x="2806" y="1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9" name="Google Shape;6439;p41"/>
                <p:cNvSpPr/>
                <p:nvPr/>
              </p:nvSpPr>
              <p:spPr>
                <a:xfrm>
                  <a:off x="3916525" y="4910850"/>
                  <a:ext cx="87075" cy="58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3" h="2354" extrusionOk="0">
                      <a:moveTo>
                        <a:pt x="453" y="0"/>
                      </a:moveTo>
                      <a:cubicBezTo>
                        <a:pt x="292" y="0"/>
                        <a:pt x="174" y="42"/>
                        <a:pt x="116" y="131"/>
                      </a:cubicBezTo>
                      <a:cubicBezTo>
                        <a:pt x="1" y="306"/>
                        <a:pt x="142" y="621"/>
                        <a:pt x="455" y="969"/>
                      </a:cubicBezTo>
                      <a:cubicBezTo>
                        <a:pt x="768" y="1076"/>
                        <a:pt x="1130" y="1254"/>
                        <a:pt x="1492" y="1494"/>
                      </a:cubicBezTo>
                      <a:cubicBezTo>
                        <a:pt x="1854" y="1733"/>
                        <a:pt x="2161" y="1995"/>
                        <a:pt x="2382" y="2241"/>
                      </a:cubicBezTo>
                      <a:cubicBezTo>
                        <a:pt x="2600" y="2314"/>
                        <a:pt x="2794" y="2353"/>
                        <a:pt x="2949" y="2353"/>
                      </a:cubicBezTo>
                      <a:cubicBezTo>
                        <a:pt x="3109" y="2353"/>
                        <a:pt x="3227" y="2311"/>
                        <a:pt x="3286" y="2222"/>
                      </a:cubicBezTo>
                      <a:cubicBezTo>
                        <a:pt x="3482" y="1925"/>
                        <a:pt x="2932" y="1216"/>
                        <a:pt x="2056" y="638"/>
                      </a:cubicBezTo>
                      <a:cubicBezTo>
                        <a:pt x="1442" y="233"/>
                        <a:pt x="831" y="0"/>
                        <a:pt x="453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0" name="Google Shape;6440;p41"/>
                <p:cNvSpPr/>
                <p:nvPr/>
              </p:nvSpPr>
              <p:spPr>
                <a:xfrm>
                  <a:off x="3680850" y="4858100"/>
                  <a:ext cx="434450" cy="317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78" h="12708" extrusionOk="0">
                      <a:moveTo>
                        <a:pt x="1749" y="1"/>
                      </a:moveTo>
                      <a:lnTo>
                        <a:pt x="1749" y="1"/>
                      </a:lnTo>
                      <a:cubicBezTo>
                        <a:pt x="1" y="3034"/>
                        <a:pt x="1998" y="7694"/>
                        <a:pt x="6333" y="10554"/>
                      </a:cubicBezTo>
                      <a:cubicBezTo>
                        <a:pt x="8513" y="11992"/>
                        <a:pt x="10880" y="12708"/>
                        <a:pt x="12961" y="12708"/>
                      </a:cubicBezTo>
                      <a:cubicBezTo>
                        <a:pt x="14740" y="12708"/>
                        <a:pt x="16310" y="12184"/>
                        <a:pt x="17378" y="11142"/>
                      </a:cubicBezTo>
                      <a:lnTo>
                        <a:pt x="17378" y="11142"/>
                      </a:lnTo>
                      <a:cubicBezTo>
                        <a:pt x="16422" y="11700"/>
                        <a:pt x="15291" y="11993"/>
                        <a:pt x="14177" y="12020"/>
                      </a:cubicBezTo>
                      <a:cubicBezTo>
                        <a:pt x="14115" y="12021"/>
                        <a:pt x="14054" y="12022"/>
                        <a:pt x="13993" y="12022"/>
                      </a:cubicBezTo>
                      <a:cubicBezTo>
                        <a:pt x="12198" y="12022"/>
                        <a:pt x="10446" y="11421"/>
                        <a:pt x="8830" y="10632"/>
                      </a:cubicBezTo>
                      <a:cubicBezTo>
                        <a:pt x="6582" y="9535"/>
                        <a:pt x="4474" y="8014"/>
                        <a:pt x="3103" y="5921"/>
                      </a:cubicBezTo>
                      <a:cubicBezTo>
                        <a:pt x="1969" y="4188"/>
                        <a:pt x="1402" y="2021"/>
                        <a:pt x="174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1" name="Google Shape;6441;p41"/>
                <p:cNvSpPr/>
                <p:nvPr/>
              </p:nvSpPr>
              <p:spPr>
                <a:xfrm>
                  <a:off x="3902800" y="4828375"/>
                  <a:ext cx="16775" cy="1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" h="473" extrusionOk="0">
                      <a:moveTo>
                        <a:pt x="322" y="0"/>
                      </a:moveTo>
                      <a:cubicBezTo>
                        <a:pt x="235" y="0"/>
                        <a:pt x="148" y="31"/>
                        <a:pt x="79" y="90"/>
                      </a:cubicBezTo>
                      <a:cubicBezTo>
                        <a:pt x="31" y="131"/>
                        <a:pt x="0" y="197"/>
                        <a:pt x="22" y="256"/>
                      </a:cubicBezTo>
                      <a:cubicBezTo>
                        <a:pt x="43" y="318"/>
                        <a:pt x="112" y="350"/>
                        <a:pt x="173" y="373"/>
                      </a:cubicBezTo>
                      <a:lnTo>
                        <a:pt x="329" y="434"/>
                      </a:lnTo>
                      <a:cubicBezTo>
                        <a:pt x="379" y="453"/>
                        <a:pt x="432" y="473"/>
                        <a:pt x="484" y="473"/>
                      </a:cubicBezTo>
                      <a:cubicBezTo>
                        <a:pt x="500" y="473"/>
                        <a:pt x="517" y="471"/>
                        <a:pt x="533" y="467"/>
                      </a:cubicBezTo>
                      <a:cubicBezTo>
                        <a:pt x="617" y="443"/>
                        <a:pt x="671" y="346"/>
                        <a:pt x="661" y="258"/>
                      </a:cubicBezTo>
                      <a:cubicBezTo>
                        <a:pt x="651" y="170"/>
                        <a:pt x="588" y="94"/>
                        <a:pt x="511" y="51"/>
                      </a:cubicBezTo>
                      <a:cubicBezTo>
                        <a:pt x="452" y="17"/>
                        <a:pt x="387" y="0"/>
                        <a:pt x="322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2" name="Google Shape;6442;p41"/>
                <p:cNvSpPr/>
                <p:nvPr/>
              </p:nvSpPr>
              <p:spPr>
                <a:xfrm>
                  <a:off x="3970375" y="4854650"/>
                  <a:ext cx="15025" cy="1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1" h="571" extrusionOk="0">
                      <a:moveTo>
                        <a:pt x="237" y="0"/>
                      </a:moveTo>
                      <a:cubicBezTo>
                        <a:pt x="216" y="0"/>
                        <a:pt x="197" y="2"/>
                        <a:pt x="179" y="7"/>
                      </a:cubicBezTo>
                      <a:cubicBezTo>
                        <a:pt x="60" y="36"/>
                        <a:pt x="1" y="173"/>
                        <a:pt x="49" y="281"/>
                      </a:cubicBezTo>
                      <a:cubicBezTo>
                        <a:pt x="69" y="328"/>
                        <a:pt x="104" y="369"/>
                        <a:pt x="137" y="409"/>
                      </a:cubicBezTo>
                      <a:cubicBezTo>
                        <a:pt x="169" y="451"/>
                        <a:pt x="207" y="490"/>
                        <a:pt x="248" y="523"/>
                      </a:cubicBezTo>
                      <a:cubicBezTo>
                        <a:pt x="286" y="550"/>
                        <a:pt x="332" y="570"/>
                        <a:pt x="378" y="570"/>
                      </a:cubicBezTo>
                      <a:cubicBezTo>
                        <a:pt x="385" y="570"/>
                        <a:pt x="391" y="570"/>
                        <a:pt x="398" y="569"/>
                      </a:cubicBezTo>
                      <a:cubicBezTo>
                        <a:pt x="475" y="561"/>
                        <a:pt x="537" y="496"/>
                        <a:pt x="564" y="422"/>
                      </a:cubicBezTo>
                      <a:cubicBezTo>
                        <a:pt x="601" y="317"/>
                        <a:pt x="579" y="200"/>
                        <a:pt x="505" y="115"/>
                      </a:cubicBezTo>
                      <a:cubicBezTo>
                        <a:pt x="447" y="50"/>
                        <a:pt x="334" y="0"/>
                        <a:pt x="237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3" name="Google Shape;6443;p41"/>
                <p:cNvSpPr/>
                <p:nvPr/>
              </p:nvSpPr>
              <p:spPr>
                <a:xfrm>
                  <a:off x="4032875" y="4920475"/>
                  <a:ext cx="24500" cy="30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12" extrusionOk="0">
                      <a:moveTo>
                        <a:pt x="417" y="0"/>
                      </a:moveTo>
                      <a:cubicBezTo>
                        <a:pt x="1" y="0"/>
                        <a:pt x="16" y="571"/>
                        <a:pt x="110" y="866"/>
                      </a:cubicBezTo>
                      <a:cubicBezTo>
                        <a:pt x="152" y="1003"/>
                        <a:pt x="215" y="1160"/>
                        <a:pt x="353" y="1202"/>
                      </a:cubicBezTo>
                      <a:cubicBezTo>
                        <a:pt x="375" y="1209"/>
                        <a:pt x="397" y="1212"/>
                        <a:pt x="419" y="1212"/>
                      </a:cubicBezTo>
                      <a:cubicBezTo>
                        <a:pt x="548" y="1212"/>
                        <a:pt x="670" y="1103"/>
                        <a:pt x="747" y="989"/>
                      </a:cubicBezTo>
                      <a:cubicBezTo>
                        <a:pt x="950" y="690"/>
                        <a:pt x="980" y="94"/>
                        <a:pt x="515" y="10"/>
                      </a:cubicBezTo>
                      <a:cubicBezTo>
                        <a:pt x="480" y="3"/>
                        <a:pt x="447" y="0"/>
                        <a:pt x="417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4" name="Google Shape;6444;p41"/>
                <p:cNvSpPr/>
                <p:nvPr/>
              </p:nvSpPr>
              <p:spPr>
                <a:xfrm>
                  <a:off x="4074425" y="4984100"/>
                  <a:ext cx="10575" cy="10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3" h="402" extrusionOk="0">
                      <a:moveTo>
                        <a:pt x="199" y="1"/>
                      </a:moveTo>
                      <a:cubicBezTo>
                        <a:pt x="102" y="1"/>
                        <a:pt x="9" y="69"/>
                        <a:pt x="3" y="188"/>
                      </a:cubicBezTo>
                      <a:cubicBezTo>
                        <a:pt x="0" y="251"/>
                        <a:pt x="26" y="312"/>
                        <a:pt x="73" y="354"/>
                      </a:cubicBezTo>
                      <a:cubicBezTo>
                        <a:pt x="111" y="385"/>
                        <a:pt x="157" y="401"/>
                        <a:pt x="202" y="401"/>
                      </a:cubicBezTo>
                      <a:cubicBezTo>
                        <a:pt x="250" y="401"/>
                        <a:pt x="297" y="384"/>
                        <a:pt x="334" y="350"/>
                      </a:cubicBezTo>
                      <a:cubicBezTo>
                        <a:pt x="408" y="285"/>
                        <a:pt x="422" y="174"/>
                        <a:pt x="367" y="92"/>
                      </a:cubicBezTo>
                      <a:cubicBezTo>
                        <a:pt x="325" y="29"/>
                        <a:pt x="261" y="1"/>
                        <a:pt x="199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5" name="Google Shape;6445;p41"/>
                <p:cNvSpPr/>
                <p:nvPr/>
              </p:nvSpPr>
              <p:spPr>
                <a:xfrm>
                  <a:off x="4060000" y="4992525"/>
                  <a:ext cx="8750" cy="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" h="258" extrusionOk="0">
                      <a:moveTo>
                        <a:pt x="168" y="0"/>
                      </a:moveTo>
                      <a:cubicBezTo>
                        <a:pt x="60" y="0"/>
                        <a:pt x="0" y="138"/>
                        <a:pt x="83" y="223"/>
                      </a:cubicBezTo>
                      <a:cubicBezTo>
                        <a:pt x="98" y="237"/>
                        <a:pt x="116" y="247"/>
                        <a:pt x="136" y="253"/>
                      </a:cubicBezTo>
                      <a:cubicBezTo>
                        <a:pt x="148" y="256"/>
                        <a:pt x="160" y="258"/>
                        <a:pt x="172" y="258"/>
                      </a:cubicBezTo>
                      <a:cubicBezTo>
                        <a:pt x="192" y="258"/>
                        <a:pt x="213" y="253"/>
                        <a:pt x="231" y="244"/>
                      </a:cubicBezTo>
                      <a:cubicBezTo>
                        <a:pt x="350" y="183"/>
                        <a:pt x="317" y="27"/>
                        <a:pt x="194" y="3"/>
                      </a:cubicBezTo>
                      <a:cubicBezTo>
                        <a:pt x="185" y="1"/>
                        <a:pt x="176" y="0"/>
                        <a:pt x="168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6" name="Google Shape;6446;p41"/>
                <p:cNvSpPr/>
                <p:nvPr/>
              </p:nvSpPr>
              <p:spPr>
                <a:xfrm>
                  <a:off x="4017125" y="5004325"/>
                  <a:ext cx="24000" cy="1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" h="659" extrusionOk="0">
                      <a:moveTo>
                        <a:pt x="319" y="1"/>
                      </a:moveTo>
                      <a:cubicBezTo>
                        <a:pt x="178" y="1"/>
                        <a:pt x="41" y="41"/>
                        <a:pt x="15" y="156"/>
                      </a:cubicBezTo>
                      <a:cubicBezTo>
                        <a:pt x="0" y="221"/>
                        <a:pt x="28" y="289"/>
                        <a:pt x="73" y="338"/>
                      </a:cubicBezTo>
                      <a:cubicBezTo>
                        <a:pt x="118" y="387"/>
                        <a:pt x="176" y="420"/>
                        <a:pt x="234" y="453"/>
                      </a:cubicBezTo>
                      <a:lnTo>
                        <a:pt x="482" y="592"/>
                      </a:lnTo>
                      <a:cubicBezTo>
                        <a:pt x="540" y="625"/>
                        <a:pt x="608" y="659"/>
                        <a:pt x="672" y="659"/>
                      </a:cubicBezTo>
                      <a:cubicBezTo>
                        <a:pt x="699" y="659"/>
                        <a:pt x="725" y="653"/>
                        <a:pt x="749" y="638"/>
                      </a:cubicBezTo>
                      <a:cubicBezTo>
                        <a:pt x="960" y="515"/>
                        <a:pt x="755" y="139"/>
                        <a:pt x="601" y="58"/>
                      </a:cubicBezTo>
                      <a:cubicBezTo>
                        <a:pt x="539" y="25"/>
                        <a:pt x="428" y="1"/>
                        <a:pt x="319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7" name="Google Shape;6447;p41"/>
                <p:cNvSpPr/>
                <p:nvPr/>
              </p:nvSpPr>
              <p:spPr>
                <a:xfrm>
                  <a:off x="3994525" y="5016025"/>
                  <a:ext cx="12700" cy="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8" h="290" extrusionOk="0">
                      <a:moveTo>
                        <a:pt x="259" y="0"/>
                      </a:moveTo>
                      <a:cubicBezTo>
                        <a:pt x="127" y="0"/>
                        <a:pt x="1" y="165"/>
                        <a:pt x="147" y="253"/>
                      </a:cubicBezTo>
                      <a:cubicBezTo>
                        <a:pt x="189" y="278"/>
                        <a:pt x="240" y="285"/>
                        <a:pt x="289" y="288"/>
                      </a:cubicBezTo>
                      <a:cubicBezTo>
                        <a:pt x="297" y="289"/>
                        <a:pt x="305" y="289"/>
                        <a:pt x="312" y="289"/>
                      </a:cubicBezTo>
                      <a:cubicBezTo>
                        <a:pt x="507" y="289"/>
                        <a:pt x="465" y="58"/>
                        <a:pt x="303" y="7"/>
                      </a:cubicBezTo>
                      <a:cubicBezTo>
                        <a:pt x="288" y="3"/>
                        <a:pt x="273" y="0"/>
                        <a:pt x="259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8" name="Google Shape;6448;p41"/>
                <p:cNvSpPr/>
                <p:nvPr/>
              </p:nvSpPr>
              <p:spPr>
                <a:xfrm>
                  <a:off x="3949800" y="5000225"/>
                  <a:ext cx="11600" cy="10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" h="430" extrusionOk="0">
                      <a:moveTo>
                        <a:pt x="267" y="1"/>
                      </a:moveTo>
                      <a:cubicBezTo>
                        <a:pt x="132" y="1"/>
                        <a:pt x="1" y="131"/>
                        <a:pt x="147" y="325"/>
                      </a:cubicBezTo>
                      <a:cubicBezTo>
                        <a:pt x="188" y="379"/>
                        <a:pt x="250" y="430"/>
                        <a:pt x="315" y="430"/>
                      </a:cubicBezTo>
                      <a:cubicBezTo>
                        <a:pt x="325" y="430"/>
                        <a:pt x="336" y="428"/>
                        <a:pt x="346" y="426"/>
                      </a:cubicBezTo>
                      <a:cubicBezTo>
                        <a:pt x="348" y="426"/>
                        <a:pt x="350" y="425"/>
                        <a:pt x="352" y="425"/>
                      </a:cubicBezTo>
                      <a:cubicBezTo>
                        <a:pt x="429" y="401"/>
                        <a:pt x="461" y="309"/>
                        <a:pt x="462" y="228"/>
                      </a:cubicBezTo>
                      <a:cubicBezTo>
                        <a:pt x="464" y="68"/>
                        <a:pt x="365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9" name="Google Shape;6449;p41"/>
                <p:cNvSpPr/>
                <p:nvPr/>
              </p:nvSpPr>
              <p:spPr>
                <a:xfrm>
                  <a:off x="3889800" y="4955075"/>
                  <a:ext cx="28500" cy="1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0" h="533" extrusionOk="0">
                      <a:moveTo>
                        <a:pt x="382" y="1"/>
                      </a:moveTo>
                      <a:cubicBezTo>
                        <a:pt x="340" y="1"/>
                        <a:pt x="302" y="9"/>
                        <a:pt x="269" y="29"/>
                      </a:cubicBezTo>
                      <a:cubicBezTo>
                        <a:pt x="1" y="194"/>
                        <a:pt x="271" y="451"/>
                        <a:pt x="467" y="493"/>
                      </a:cubicBezTo>
                      <a:cubicBezTo>
                        <a:pt x="591" y="519"/>
                        <a:pt x="717" y="532"/>
                        <a:pt x="844" y="532"/>
                      </a:cubicBezTo>
                      <a:cubicBezTo>
                        <a:pt x="869" y="532"/>
                        <a:pt x="895" y="532"/>
                        <a:pt x="921" y="531"/>
                      </a:cubicBezTo>
                      <a:cubicBezTo>
                        <a:pt x="1004" y="526"/>
                        <a:pt x="1106" y="503"/>
                        <a:pt x="1128" y="421"/>
                      </a:cubicBezTo>
                      <a:cubicBezTo>
                        <a:pt x="1139" y="373"/>
                        <a:pt x="1115" y="320"/>
                        <a:pt x="1078" y="287"/>
                      </a:cubicBezTo>
                      <a:cubicBezTo>
                        <a:pt x="1042" y="253"/>
                        <a:pt x="995" y="233"/>
                        <a:pt x="948" y="215"/>
                      </a:cubicBezTo>
                      <a:cubicBezTo>
                        <a:pt x="817" y="162"/>
                        <a:pt x="566" y="1"/>
                        <a:pt x="382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0" name="Google Shape;6450;p41"/>
                <p:cNvSpPr/>
                <p:nvPr/>
              </p:nvSpPr>
              <p:spPr>
                <a:xfrm>
                  <a:off x="3879675" y="4922775"/>
                  <a:ext cx="19000" cy="1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" h="483" extrusionOk="0">
                      <a:moveTo>
                        <a:pt x="373" y="1"/>
                      </a:moveTo>
                      <a:cubicBezTo>
                        <a:pt x="338" y="1"/>
                        <a:pt x="300" y="9"/>
                        <a:pt x="262" y="26"/>
                      </a:cubicBezTo>
                      <a:cubicBezTo>
                        <a:pt x="1" y="145"/>
                        <a:pt x="164" y="483"/>
                        <a:pt x="392" y="483"/>
                      </a:cubicBezTo>
                      <a:cubicBezTo>
                        <a:pt x="427" y="483"/>
                        <a:pt x="464" y="475"/>
                        <a:pt x="501" y="456"/>
                      </a:cubicBezTo>
                      <a:cubicBezTo>
                        <a:pt x="760" y="328"/>
                        <a:pt x="605" y="1"/>
                        <a:pt x="373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1" name="Google Shape;6451;p41"/>
                <p:cNvSpPr/>
                <p:nvPr/>
              </p:nvSpPr>
              <p:spPr>
                <a:xfrm>
                  <a:off x="3837625" y="4880600"/>
                  <a:ext cx="14150" cy="10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6" h="436" extrusionOk="0">
                      <a:moveTo>
                        <a:pt x="337" y="0"/>
                      </a:moveTo>
                      <a:cubicBezTo>
                        <a:pt x="251" y="0"/>
                        <a:pt x="161" y="34"/>
                        <a:pt x="113" y="95"/>
                      </a:cubicBezTo>
                      <a:cubicBezTo>
                        <a:pt x="0" y="236"/>
                        <a:pt x="129" y="435"/>
                        <a:pt x="294" y="435"/>
                      </a:cubicBezTo>
                      <a:cubicBezTo>
                        <a:pt x="302" y="435"/>
                        <a:pt x="310" y="435"/>
                        <a:pt x="318" y="434"/>
                      </a:cubicBezTo>
                      <a:cubicBezTo>
                        <a:pt x="394" y="424"/>
                        <a:pt x="463" y="382"/>
                        <a:pt x="508" y="320"/>
                      </a:cubicBezTo>
                      <a:cubicBezTo>
                        <a:pt x="545" y="270"/>
                        <a:pt x="566" y="205"/>
                        <a:pt x="552" y="145"/>
                      </a:cubicBezTo>
                      <a:cubicBezTo>
                        <a:pt x="529" y="45"/>
                        <a:pt x="435" y="0"/>
                        <a:pt x="337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2" name="Google Shape;6452;p41"/>
                <p:cNvSpPr/>
                <p:nvPr/>
              </p:nvSpPr>
              <p:spPr>
                <a:xfrm>
                  <a:off x="3845950" y="4840875"/>
                  <a:ext cx="15775" cy="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" h="320" extrusionOk="0">
                      <a:moveTo>
                        <a:pt x="177" y="1"/>
                      </a:moveTo>
                      <a:cubicBezTo>
                        <a:pt x="171" y="1"/>
                        <a:pt x="164" y="1"/>
                        <a:pt x="158" y="3"/>
                      </a:cubicBezTo>
                      <a:cubicBezTo>
                        <a:pt x="0" y="38"/>
                        <a:pt x="62" y="231"/>
                        <a:pt x="172" y="281"/>
                      </a:cubicBezTo>
                      <a:cubicBezTo>
                        <a:pt x="234" y="311"/>
                        <a:pt x="306" y="314"/>
                        <a:pt x="376" y="317"/>
                      </a:cubicBezTo>
                      <a:cubicBezTo>
                        <a:pt x="394" y="319"/>
                        <a:pt x="413" y="320"/>
                        <a:pt x="431" y="320"/>
                      </a:cubicBezTo>
                      <a:cubicBezTo>
                        <a:pt x="467" y="320"/>
                        <a:pt x="503" y="316"/>
                        <a:pt x="537" y="302"/>
                      </a:cubicBezTo>
                      <a:cubicBezTo>
                        <a:pt x="587" y="281"/>
                        <a:pt x="630" y="231"/>
                        <a:pt x="624" y="177"/>
                      </a:cubicBezTo>
                      <a:cubicBezTo>
                        <a:pt x="617" y="126"/>
                        <a:pt x="571" y="89"/>
                        <a:pt x="522" y="74"/>
                      </a:cubicBezTo>
                      <a:cubicBezTo>
                        <a:pt x="447" y="49"/>
                        <a:pt x="364" y="55"/>
                        <a:pt x="288" y="33"/>
                      </a:cubicBezTo>
                      <a:cubicBezTo>
                        <a:pt x="253" y="24"/>
                        <a:pt x="215" y="1"/>
                        <a:pt x="177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3" name="Google Shape;6453;p41"/>
                <p:cNvSpPr/>
                <p:nvPr/>
              </p:nvSpPr>
              <p:spPr>
                <a:xfrm>
                  <a:off x="3935325" y="4873575"/>
                  <a:ext cx="20225" cy="1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460" extrusionOk="0">
                      <a:moveTo>
                        <a:pt x="494" y="1"/>
                      </a:moveTo>
                      <a:cubicBezTo>
                        <a:pt x="261" y="1"/>
                        <a:pt x="1" y="209"/>
                        <a:pt x="309" y="371"/>
                      </a:cubicBezTo>
                      <a:cubicBezTo>
                        <a:pt x="385" y="412"/>
                        <a:pt x="462" y="452"/>
                        <a:pt x="548" y="459"/>
                      </a:cubicBezTo>
                      <a:cubicBezTo>
                        <a:pt x="555" y="460"/>
                        <a:pt x="562" y="460"/>
                        <a:pt x="568" y="460"/>
                      </a:cubicBezTo>
                      <a:cubicBezTo>
                        <a:pt x="596" y="460"/>
                        <a:pt x="623" y="456"/>
                        <a:pt x="649" y="448"/>
                      </a:cubicBezTo>
                      <a:cubicBezTo>
                        <a:pt x="700" y="434"/>
                        <a:pt x="741" y="399"/>
                        <a:pt x="765" y="354"/>
                      </a:cubicBezTo>
                      <a:cubicBezTo>
                        <a:pt x="808" y="265"/>
                        <a:pt x="761" y="158"/>
                        <a:pt x="697" y="83"/>
                      </a:cubicBezTo>
                      <a:cubicBezTo>
                        <a:pt x="649" y="25"/>
                        <a:pt x="573" y="1"/>
                        <a:pt x="494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4" name="Google Shape;6454;p41"/>
                <p:cNvSpPr/>
                <p:nvPr/>
              </p:nvSpPr>
              <p:spPr>
                <a:xfrm>
                  <a:off x="4090200" y="5021925"/>
                  <a:ext cx="28925" cy="12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7" h="519" extrusionOk="0">
                      <a:moveTo>
                        <a:pt x="621" y="1"/>
                      </a:moveTo>
                      <a:cubicBezTo>
                        <a:pt x="408" y="1"/>
                        <a:pt x="0" y="131"/>
                        <a:pt x="201" y="373"/>
                      </a:cubicBezTo>
                      <a:cubicBezTo>
                        <a:pt x="252" y="434"/>
                        <a:pt x="337" y="449"/>
                        <a:pt x="416" y="460"/>
                      </a:cubicBezTo>
                      <a:lnTo>
                        <a:pt x="775" y="513"/>
                      </a:lnTo>
                      <a:cubicBezTo>
                        <a:pt x="796" y="515"/>
                        <a:pt x="817" y="518"/>
                        <a:pt x="838" y="518"/>
                      </a:cubicBezTo>
                      <a:cubicBezTo>
                        <a:pt x="853" y="518"/>
                        <a:pt x="868" y="517"/>
                        <a:pt x="883" y="513"/>
                      </a:cubicBezTo>
                      <a:cubicBezTo>
                        <a:pt x="1156" y="432"/>
                        <a:pt x="850" y="38"/>
                        <a:pt x="686" y="6"/>
                      </a:cubicBezTo>
                      <a:cubicBezTo>
                        <a:pt x="668" y="3"/>
                        <a:pt x="646" y="1"/>
                        <a:pt x="621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5" name="Google Shape;6455;p41"/>
                <p:cNvSpPr/>
                <p:nvPr/>
              </p:nvSpPr>
              <p:spPr>
                <a:xfrm>
                  <a:off x="3831725" y="4957300"/>
                  <a:ext cx="30400" cy="2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6" h="883" extrusionOk="0">
                      <a:moveTo>
                        <a:pt x="590" y="0"/>
                      </a:moveTo>
                      <a:cubicBezTo>
                        <a:pt x="519" y="0"/>
                        <a:pt x="449" y="21"/>
                        <a:pt x="387" y="68"/>
                      </a:cubicBezTo>
                      <a:cubicBezTo>
                        <a:pt x="0" y="359"/>
                        <a:pt x="522" y="856"/>
                        <a:pt x="853" y="882"/>
                      </a:cubicBezTo>
                      <a:cubicBezTo>
                        <a:pt x="860" y="882"/>
                        <a:pt x="866" y="882"/>
                        <a:pt x="872" y="882"/>
                      </a:cubicBezTo>
                      <a:cubicBezTo>
                        <a:pt x="994" y="882"/>
                        <a:pt x="1105" y="782"/>
                        <a:pt x="1137" y="664"/>
                      </a:cubicBezTo>
                      <a:cubicBezTo>
                        <a:pt x="1215" y="374"/>
                        <a:pt x="891" y="0"/>
                        <a:pt x="590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6" name="Google Shape;6456;p41"/>
                <p:cNvSpPr/>
                <p:nvPr/>
              </p:nvSpPr>
              <p:spPr>
                <a:xfrm>
                  <a:off x="3781775" y="4914050"/>
                  <a:ext cx="21900" cy="8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" h="330" extrusionOk="0">
                      <a:moveTo>
                        <a:pt x="520" y="0"/>
                      </a:moveTo>
                      <a:cubicBezTo>
                        <a:pt x="432" y="0"/>
                        <a:pt x="348" y="14"/>
                        <a:pt x="303" y="33"/>
                      </a:cubicBezTo>
                      <a:cubicBezTo>
                        <a:pt x="0" y="158"/>
                        <a:pt x="444" y="311"/>
                        <a:pt x="574" y="326"/>
                      </a:cubicBezTo>
                      <a:cubicBezTo>
                        <a:pt x="593" y="329"/>
                        <a:pt x="611" y="330"/>
                        <a:pt x="630" y="330"/>
                      </a:cubicBezTo>
                      <a:cubicBezTo>
                        <a:pt x="660" y="330"/>
                        <a:pt x="690" y="326"/>
                        <a:pt x="719" y="318"/>
                      </a:cubicBezTo>
                      <a:cubicBezTo>
                        <a:pt x="765" y="304"/>
                        <a:pt x="807" y="270"/>
                        <a:pt x="822" y="224"/>
                      </a:cubicBezTo>
                      <a:cubicBezTo>
                        <a:pt x="876" y="52"/>
                        <a:pt x="691" y="0"/>
                        <a:pt x="520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7" name="Google Shape;6457;p41"/>
                <p:cNvSpPr/>
                <p:nvPr/>
              </p:nvSpPr>
              <p:spPr>
                <a:xfrm>
                  <a:off x="3908225" y="5043900"/>
                  <a:ext cx="16825" cy="1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3" h="500" extrusionOk="0">
                      <a:moveTo>
                        <a:pt x="526" y="0"/>
                      </a:moveTo>
                      <a:cubicBezTo>
                        <a:pt x="328" y="0"/>
                        <a:pt x="0" y="345"/>
                        <a:pt x="348" y="488"/>
                      </a:cubicBezTo>
                      <a:cubicBezTo>
                        <a:pt x="368" y="496"/>
                        <a:pt x="389" y="499"/>
                        <a:pt x="410" y="499"/>
                      </a:cubicBezTo>
                      <a:cubicBezTo>
                        <a:pt x="434" y="499"/>
                        <a:pt x="457" y="494"/>
                        <a:pt x="480" y="485"/>
                      </a:cubicBezTo>
                      <a:cubicBezTo>
                        <a:pt x="508" y="474"/>
                        <a:pt x="532" y="458"/>
                        <a:pt x="554" y="436"/>
                      </a:cubicBezTo>
                      <a:cubicBezTo>
                        <a:pt x="606" y="384"/>
                        <a:pt x="633" y="309"/>
                        <a:pt x="645" y="235"/>
                      </a:cubicBezTo>
                      <a:cubicBezTo>
                        <a:pt x="672" y="64"/>
                        <a:pt x="611" y="0"/>
                        <a:pt x="526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8" name="Google Shape;6458;p41"/>
                <p:cNvSpPr/>
                <p:nvPr/>
              </p:nvSpPr>
              <p:spPr>
                <a:xfrm>
                  <a:off x="4008875" y="5081675"/>
                  <a:ext cx="23825" cy="1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3" h="533" extrusionOk="0">
                      <a:moveTo>
                        <a:pt x="533" y="1"/>
                      </a:moveTo>
                      <a:cubicBezTo>
                        <a:pt x="517" y="1"/>
                        <a:pt x="500" y="2"/>
                        <a:pt x="481" y="3"/>
                      </a:cubicBezTo>
                      <a:cubicBezTo>
                        <a:pt x="346" y="13"/>
                        <a:pt x="174" y="77"/>
                        <a:pt x="96" y="195"/>
                      </a:cubicBezTo>
                      <a:cubicBezTo>
                        <a:pt x="1" y="341"/>
                        <a:pt x="59" y="532"/>
                        <a:pt x="225" y="532"/>
                      </a:cubicBezTo>
                      <a:cubicBezTo>
                        <a:pt x="250" y="532"/>
                        <a:pt x="276" y="528"/>
                        <a:pt x="305" y="519"/>
                      </a:cubicBezTo>
                      <a:cubicBezTo>
                        <a:pt x="535" y="447"/>
                        <a:pt x="953" y="1"/>
                        <a:pt x="533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9" name="Google Shape;6459;p41"/>
                <p:cNvSpPr/>
                <p:nvPr/>
              </p:nvSpPr>
              <p:spPr>
                <a:xfrm>
                  <a:off x="4044325" y="4925875"/>
                  <a:ext cx="7625" cy="1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" h="470" extrusionOk="0">
                      <a:moveTo>
                        <a:pt x="129" y="0"/>
                      </a:moveTo>
                      <a:cubicBezTo>
                        <a:pt x="105" y="0"/>
                        <a:pt x="80" y="14"/>
                        <a:pt x="59" y="50"/>
                      </a:cubicBezTo>
                      <a:cubicBezTo>
                        <a:pt x="1" y="147"/>
                        <a:pt x="0" y="302"/>
                        <a:pt x="52" y="401"/>
                      </a:cubicBezTo>
                      <a:cubicBezTo>
                        <a:pt x="70" y="436"/>
                        <a:pt x="105" y="470"/>
                        <a:pt x="143" y="470"/>
                      </a:cubicBezTo>
                      <a:cubicBezTo>
                        <a:pt x="149" y="470"/>
                        <a:pt x="156" y="469"/>
                        <a:pt x="162" y="467"/>
                      </a:cubicBezTo>
                      <a:cubicBezTo>
                        <a:pt x="176" y="461"/>
                        <a:pt x="188" y="453"/>
                        <a:pt x="199" y="442"/>
                      </a:cubicBezTo>
                      <a:cubicBezTo>
                        <a:pt x="276" y="366"/>
                        <a:pt x="304" y="252"/>
                        <a:pt x="272" y="149"/>
                      </a:cubicBezTo>
                      <a:cubicBezTo>
                        <a:pt x="250" y="86"/>
                        <a:pt x="189" y="0"/>
                        <a:pt x="129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0" name="Google Shape;6460;p41"/>
                <p:cNvSpPr/>
                <p:nvPr/>
              </p:nvSpPr>
              <p:spPr>
                <a:xfrm>
                  <a:off x="3848375" y="4962750"/>
                  <a:ext cx="9100" cy="9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" h="363" extrusionOk="0">
                      <a:moveTo>
                        <a:pt x="122" y="0"/>
                      </a:moveTo>
                      <a:cubicBezTo>
                        <a:pt x="121" y="0"/>
                        <a:pt x="119" y="0"/>
                        <a:pt x="118" y="0"/>
                      </a:cubicBezTo>
                      <a:cubicBezTo>
                        <a:pt x="1" y="5"/>
                        <a:pt x="58" y="139"/>
                        <a:pt x="99" y="194"/>
                      </a:cubicBezTo>
                      <a:lnTo>
                        <a:pt x="181" y="303"/>
                      </a:lnTo>
                      <a:cubicBezTo>
                        <a:pt x="199" y="327"/>
                        <a:pt x="219" y="351"/>
                        <a:pt x="249" y="360"/>
                      </a:cubicBezTo>
                      <a:cubicBezTo>
                        <a:pt x="254" y="361"/>
                        <a:pt x="260" y="362"/>
                        <a:pt x="266" y="362"/>
                      </a:cubicBezTo>
                      <a:cubicBezTo>
                        <a:pt x="303" y="362"/>
                        <a:pt x="341" y="330"/>
                        <a:pt x="352" y="292"/>
                      </a:cubicBezTo>
                      <a:cubicBezTo>
                        <a:pt x="363" y="249"/>
                        <a:pt x="350" y="202"/>
                        <a:pt x="328" y="161"/>
                      </a:cubicBezTo>
                      <a:cubicBezTo>
                        <a:pt x="291" y="93"/>
                        <a:pt x="210" y="0"/>
                        <a:pt x="122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1" name="Google Shape;6461;p41"/>
                <p:cNvSpPr/>
                <p:nvPr/>
              </p:nvSpPr>
              <p:spPr>
                <a:xfrm>
                  <a:off x="4020100" y="5006700"/>
                  <a:ext cx="11725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9" h="211" extrusionOk="0">
                      <a:moveTo>
                        <a:pt x="248" y="1"/>
                      </a:moveTo>
                      <a:cubicBezTo>
                        <a:pt x="210" y="1"/>
                        <a:pt x="174" y="3"/>
                        <a:pt x="145" y="5"/>
                      </a:cubicBezTo>
                      <a:cubicBezTo>
                        <a:pt x="119" y="5"/>
                        <a:pt x="95" y="10"/>
                        <a:pt x="71" y="18"/>
                      </a:cubicBezTo>
                      <a:cubicBezTo>
                        <a:pt x="11" y="38"/>
                        <a:pt x="0" y="117"/>
                        <a:pt x="52" y="153"/>
                      </a:cubicBezTo>
                      <a:cubicBezTo>
                        <a:pt x="75" y="172"/>
                        <a:pt x="103" y="185"/>
                        <a:pt x="132" y="190"/>
                      </a:cubicBezTo>
                      <a:cubicBezTo>
                        <a:pt x="183" y="204"/>
                        <a:pt x="235" y="210"/>
                        <a:pt x="287" y="210"/>
                      </a:cubicBezTo>
                      <a:cubicBezTo>
                        <a:pt x="304" y="210"/>
                        <a:pt x="320" y="210"/>
                        <a:pt x="337" y="208"/>
                      </a:cubicBezTo>
                      <a:cubicBezTo>
                        <a:pt x="386" y="205"/>
                        <a:pt x="436" y="191"/>
                        <a:pt x="454" y="142"/>
                      </a:cubicBezTo>
                      <a:cubicBezTo>
                        <a:pt x="468" y="109"/>
                        <a:pt x="460" y="70"/>
                        <a:pt x="433" y="45"/>
                      </a:cubicBezTo>
                      <a:cubicBezTo>
                        <a:pt x="390" y="9"/>
                        <a:pt x="316" y="1"/>
                        <a:pt x="248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2" name="Google Shape;6462;p41"/>
                <p:cNvSpPr/>
                <p:nvPr/>
              </p:nvSpPr>
              <p:spPr>
                <a:xfrm>
                  <a:off x="4104875" y="5023850"/>
                  <a:ext cx="8675" cy="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" h="326" extrusionOk="0">
                      <a:moveTo>
                        <a:pt x="111" y="1"/>
                      </a:moveTo>
                      <a:cubicBezTo>
                        <a:pt x="58" y="1"/>
                        <a:pt x="0" y="34"/>
                        <a:pt x="35" y="90"/>
                      </a:cubicBezTo>
                      <a:cubicBezTo>
                        <a:pt x="64" y="140"/>
                        <a:pt x="99" y="187"/>
                        <a:pt x="134" y="233"/>
                      </a:cubicBezTo>
                      <a:cubicBezTo>
                        <a:pt x="151" y="260"/>
                        <a:pt x="172" y="283"/>
                        <a:pt x="197" y="304"/>
                      </a:cubicBezTo>
                      <a:cubicBezTo>
                        <a:pt x="215" y="317"/>
                        <a:pt x="237" y="325"/>
                        <a:pt x="259" y="325"/>
                      </a:cubicBezTo>
                      <a:cubicBezTo>
                        <a:pt x="269" y="325"/>
                        <a:pt x="278" y="324"/>
                        <a:pt x="287" y="321"/>
                      </a:cubicBezTo>
                      <a:cubicBezTo>
                        <a:pt x="322" y="307"/>
                        <a:pt x="345" y="274"/>
                        <a:pt x="346" y="236"/>
                      </a:cubicBezTo>
                      <a:cubicBezTo>
                        <a:pt x="346" y="200"/>
                        <a:pt x="334" y="163"/>
                        <a:pt x="312" y="134"/>
                      </a:cubicBezTo>
                      <a:cubicBezTo>
                        <a:pt x="270" y="75"/>
                        <a:pt x="211" y="31"/>
                        <a:pt x="143" y="5"/>
                      </a:cubicBezTo>
                      <a:cubicBezTo>
                        <a:pt x="133" y="2"/>
                        <a:pt x="122" y="1"/>
                        <a:pt x="111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3" name="Google Shape;6463;p41"/>
                <p:cNvSpPr/>
                <p:nvPr/>
              </p:nvSpPr>
              <p:spPr>
                <a:xfrm>
                  <a:off x="3988900" y="4902850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1"/>
                      </a:moveTo>
                      <a:cubicBezTo>
                        <a:pt x="92" y="1"/>
                        <a:pt x="1" y="189"/>
                        <a:pt x="134" y="277"/>
                      </a:cubicBezTo>
                      <a:cubicBezTo>
                        <a:pt x="161" y="295"/>
                        <a:pt x="189" y="303"/>
                        <a:pt x="215" y="303"/>
                      </a:cubicBezTo>
                      <a:cubicBezTo>
                        <a:pt x="342" y="303"/>
                        <a:pt x="433" y="115"/>
                        <a:pt x="300" y="27"/>
                      </a:cubicBezTo>
                      <a:cubicBezTo>
                        <a:pt x="272" y="8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4" name="Google Shape;6464;p41"/>
                <p:cNvSpPr/>
                <p:nvPr/>
              </p:nvSpPr>
              <p:spPr>
                <a:xfrm>
                  <a:off x="4020825" y="489472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20" y="1"/>
                      </a:moveTo>
                      <a:cubicBezTo>
                        <a:pt x="92" y="1"/>
                        <a:pt x="1" y="188"/>
                        <a:pt x="135" y="277"/>
                      </a:cubicBezTo>
                      <a:cubicBezTo>
                        <a:pt x="163" y="295"/>
                        <a:pt x="190" y="302"/>
                        <a:pt x="216" y="302"/>
                      </a:cubicBezTo>
                      <a:cubicBezTo>
                        <a:pt x="343" y="302"/>
                        <a:pt x="434" y="115"/>
                        <a:pt x="301" y="27"/>
                      </a:cubicBezTo>
                      <a:cubicBezTo>
                        <a:pt x="273" y="9"/>
                        <a:pt x="246" y="1"/>
                        <a:pt x="220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5" name="Google Shape;6465;p41"/>
                <p:cNvSpPr/>
                <p:nvPr/>
              </p:nvSpPr>
              <p:spPr>
                <a:xfrm>
                  <a:off x="4076900" y="494817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4" y="276"/>
                      </a:cubicBezTo>
                      <a:cubicBezTo>
                        <a:pt x="162" y="294"/>
                        <a:pt x="189" y="302"/>
                        <a:pt x="215" y="302"/>
                      </a:cubicBezTo>
                      <a:cubicBezTo>
                        <a:pt x="342" y="302"/>
                        <a:pt x="433" y="115"/>
                        <a:pt x="300" y="26"/>
                      </a:cubicBezTo>
                      <a:cubicBezTo>
                        <a:pt x="272" y="8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6" name="Google Shape;6466;p41"/>
                <p:cNvSpPr/>
                <p:nvPr/>
              </p:nvSpPr>
              <p:spPr>
                <a:xfrm>
                  <a:off x="4019700" y="4981550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4" y="276"/>
                      </a:cubicBezTo>
                      <a:cubicBezTo>
                        <a:pt x="162" y="294"/>
                        <a:pt x="189" y="302"/>
                        <a:pt x="215" y="302"/>
                      </a:cubicBezTo>
                      <a:cubicBezTo>
                        <a:pt x="342" y="302"/>
                        <a:pt x="434" y="115"/>
                        <a:pt x="300" y="26"/>
                      </a:cubicBezTo>
                      <a:cubicBezTo>
                        <a:pt x="272" y="8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7" name="Google Shape;6467;p41"/>
                <p:cNvSpPr/>
                <p:nvPr/>
              </p:nvSpPr>
              <p:spPr>
                <a:xfrm>
                  <a:off x="3986575" y="504652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8" y="1"/>
                      </a:moveTo>
                      <a:cubicBezTo>
                        <a:pt x="91" y="1"/>
                        <a:pt x="0" y="189"/>
                        <a:pt x="134" y="277"/>
                      </a:cubicBezTo>
                      <a:cubicBezTo>
                        <a:pt x="161" y="295"/>
                        <a:pt x="188" y="303"/>
                        <a:pt x="214" y="303"/>
                      </a:cubicBezTo>
                      <a:cubicBezTo>
                        <a:pt x="342" y="303"/>
                        <a:pt x="434" y="115"/>
                        <a:pt x="299" y="27"/>
                      </a:cubicBezTo>
                      <a:cubicBezTo>
                        <a:pt x="272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8" name="Google Shape;6468;p41"/>
                <p:cNvSpPr/>
                <p:nvPr/>
              </p:nvSpPr>
              <p:spPr>
                <a:xfrm>
                  <a:off x="3900525" y="4989750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8" y="1"/>
                      </a:moveTo>
                      <a:cubicBezTo>
                        <a:pt x="91" y="1"/>
                        <a:pt x="1" y="189"/>
                        <a:pt x="134" y="277"/>
                      </a:cubicBezTo>
                      <a:cubicBezTo>
                        <a:pt x="161" y="295"/>
                        <a:pt x="189" y="303"/>
                        <a:pt x="215" y="303"/>
                      </a:cubicBezTo>
                      <a:cubicBezTo>
                        <a:pt x="342" y="303"/>
                        <a:pt x="433" y="115"/>
                        <a:pt x="299" y="27"/>
                      </a:cubicBezTo>
                      <a:cubicBezTo>
                        <a:pt x="272" y="9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9" name="Google Shape;6469;p41"/>
                <p:cNvSpPr/>
                <p:nvPr/>
              </p:nvSpPr>
              <p:spPr>
                <a:xfrm>
                  <a:off x="3877275" y="4878600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5" y="277"/>
                      </a:cubicBezTo>
                      <a:cubicBezTo>
                        <a:pt x="162" y="295"/>
                        <a:pt x="189" y="302"/>
                        <a:pt x="215" y="302"/>
                      </a:cubicBezTo>
                      <a:cubicBezTo>
                        <a:pt x="342" y="302"/>
                        <a:pt x="434" y="115"/>
                        <a:pt x="300" y="27"/>
                      </a:cubicBezTo>
                      <a:cubicBezTo>
                        <a:pt x="273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0" name="Google Shape;6470;p41"/>
                <p:cNvSpPr/>
                <p:nvPr/>
              </p:nvSpPr>
              <p:spPr>
                <a:xfrm>
                  <a:off x="3832925" y="4915200"/>
                  <a:ext cx="10850" cy="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4" extrusionOk="0">
                      <a:moveTo>
                        <a:pt x="218" y="1"/>
                      </a:moveTo>
                      <a:cubicBezTo>
                        <a:pt x="91" y="1"/>
                        <a:pt x="0" y="188"/>
                        <a:pt x="135" y="278"/>
                      </a:cubicBezTo>
                      <a:cubicBezTo>
                        <a:pt x="162" y="295"/>
                        <a:pt x="189" y="303"/>
                        <a:pt x="215" y="303"/>
                      </a:cubicBezTo>
                      <a:cubicBezTo>
                        <a:pt x="342" y="303"/>
                        <a:pt x="434" y="116"/>
                        <a:pt x="299" y="26"/>
                      </a:cubicBezTo>
                      <a:cubicBezTo>
                        <a:pt x="272" y="8"/>
                        <a:pt x="244" y="1"/>
                        <a:pt x="218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1" name="Google Shape;6471;p41"/>
                <p:cNvSpPr/>
                <p:nvPr/>
              </p:nvSpPr>
              <p:spPr>
                <a:xfrm>
                  <a:off x="3801200" y="487707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0"/>
                      </a:moveTo>
                      <a:cubicBezTo>
                        <a:pt x="92" y="0"/>
                        <a:pt x="1" y="188"/>
                        <a:pt x="134" y="276"/>
                      </a:cubicBezTo>
                      <a:cubicBezTo>
                        <a:pt x="161" y="294"/>
                        <a:pt x="189" y="302"/>
                        <a:pt x="215" y="302"/>
                      </a:cubicBezTo>
                      <a:cubicBezTo>
                        <a:pt x="342" y="302"/>
                        <a:pt x="433" y="115"/>
                        <a:pt x="299" y="26"/>
                      </a:cubicBezTo>
                      <a:cubicBezTo>
                        <a:pt x="272" y="8"/>
                        <a:pt x="245" y="0"/>
                        <a:pt x="219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2" name="Google Shape;6472;p41"/>
                <p:cNvSpPr/>
                <p:nvPr/>
              </p:nvSpPr>
              <p:spPr>
                <a:xfrm>
                  <a:off x="3813100" y="482952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1"/>
                      </a:moveTo>
                      <a:cubicBezTo>
                        <a:pt x="91" y="1"/>
                        <a:pt x="0" y="188"/>
                        <a:pt x="135" y="277"/>
                      </a:cubicBezTo>
                      <a:cubicBezTo>
                        <a:pt x="162" y="295"/>
                        <a:pt x="189" y="302"/>
                        <a:pt x="215" y="302"/>
                      </a:cubicBezTo>
                      <a:cubicBezTo>
                        <a:pt x="342" y="302"/>
                        <a:pt x="434" y="115"/>
                        <a:pt x="300" y="27"/>
                      </a:cubicBezTo>
                      <a:cubicBezTo>
                        <a:pt x="273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3" name="Google Shape;6473;p41"/>
                <p:cNvSpPr/>
                <p:nvPr/>
              </p:nvSpPr>
              <p:spPr>
                <a:xfrm>
                  <a:off x="3857050" y="4819600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20" y="1"/>
                      </a:moveTo>
                      <a:cubicBezTo>
                        <a:pt x="92" y="1"/>
                        <a:pt x="1" y="188"/>
                        <a:pt x="136" y="277"/>
                      </a:cubicBezTo>
                      <a:cubicBezTo>
                        <a:pt x="163" y="295"/>
                        <a:pt x="190" y="302"/>
                        <a:pt x="216" y="302"/>
                      </a:cubicBezTo>
                      <a:cubicBezTo>
                        <a:pt x="343" y="302"/>
                        <a:pt x="435" y="115"/>
                        <a:pt x="301" y="27"/>
                      </a:cubicBezTo>
                      <a:cubicBezTo>
                        <a:pt x="273" y="9"/>
                        <a:pt x="246" y="1"/>
                        <a:pt x="220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4" name="Google Shape;6474;p41"/>
                <p:cNvSpPr/>
                <p:nvPr/>
              </p:nvSpPr>
              <p:spPr>
                <a:xfrm>
                  <a:off x="3767975" y="4855900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20" y="1"/>
                      </a:moveTo>
                      <a:cubicBezTo>
                        <a:pt x="92" y="1"/>
                        <a:pt x="1" y="188"/>
                        <a:pt x="136" y="277"/>
                      </a:cubicBezTo>
                      <a:cubicBezTo>
                        <a:pt x="163" y="295"/>
                        <a:pt x="190" y="302"/>
                        <a:pt x="216" y="302"/>
                      </a:cubicBezTo>
                      <a:cubicBezTo>
                        <a:pt x="343" y="302"/>
                        <a:pt x="435" y="115"/>
                        <a:pt x="301" y="27"/>
                      </a:cubicBezTo>
                      <a:cubicBezTo>
                        <a:pt x="273" y="9"/>
                        <a:pt x="246" y="1"/>
                        <a:pt x="220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5" name="Google Shape;6475;p41"/>
                <p:cNvSpPr/>
                <p:nvPr/>
              </p:nvSpPr>
              <p:spPr>
                <a:xfrm>
                  <a:off x="3777450" y="495047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5" y="277"/>
                      </a:cubicBezTo>
                      <a:cubicBezTo>
                        <a:pt x="163" y="295"/>
                        <a:pt x="190" y="302"/>
                        <a:pt x="216" y="302"/>
                      </a:cubicBezTo>
                      <a:cubicBezTo>
                        <a:pt x="343" y="302"/>
                        <a:pt x="434" y="115"/>
                        <a:pt x="300" y="27"/>
                      </a:cubicBezTo>
                      <a:cubicBezTo>
                        <a:pt x="272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6" name="Google Shape;6476;p41"/>
                <p:cNvSpPr/>
                <p:nvPr/>
              </p:nvSpPr>
              <p:spPr>
                <a:xfrm>
                  <a:off x="4069950" y="505287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1" y="189"/>
                        <a:pt x="134" y="277"/>
                      </a:cubicBezTo>
                      <a:cubicBezTo>
                        <a:pt x="162" y="295"/>
                        <a:pt x="189" y="303"/>
                        <a:pt x="215" y="303"/>
                      </a:cubicBezTo>
                      <a:cubicBezTo>
                        <a:pt x="342" y="303"/>
                        <a:pt x="434" y="115"/>
                        <a:pt x="300" y="27"/>
                      </a:cubicBezTo>
                      <a:cubicBezTo>
                        <a:pt x="272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7" name="Google Shape;6477;p41"/>
                <p:cNvSpPr/>
                <p:nvPr/>
              </p:nvSpPr>
              <p:spPr>
                <a:xfrm>
                  <a:off x="4071425" y="5071050"/>
                  <a:ext cx="10850" cy="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4" extrusionOk="0">
                      <a:moveTo>
                        <a:pt x="219" y="1"/>
                      </a:moveTo>
                      <a:cubicBezTo>
                        <a:pt x="92" y="1"/>
                        <a:pt x="1" y="189"/>
                        <a:pt x="134" y="278"/>
                      </a:cubicBezTo>
                      <a:cubicBezTo>
                        <a:pt x="162" y="296"/>
                        <a:pt x="189" y="303"/>
                        <a:pt x="215" y="303"/>
                      </a:cubicBezTo>
                      <a:cubicBezTo>
                        <a:pt x="342" y="303"/>
                        <a:pt x="433" y="116"/>
                        <a:pt x="300" y="27"/>
                      </a:cubicBezTo>
                      <a:cubicBezTo>
                        <a:pt x="273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8" name="Google Shape;6478;p41"/>
                <p:cNvSpPr/>
                <p:nvPr/>
              </p:nvSpPr>
              <p:spPr>
                <a:xfrm>
                  <a:off x="4022400" y="504097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5" y="277"/>
                      </a:cubicBezTo>
                      <a:cubicBezTo>
                        <a:pt x="162" y="295"/>
                        <a:pt x="189" y="302"/>
                        <a:pt x="215" y="302"/>
                      </a:cubicBezTo>
                      <a:cubicBezTo>
                        <a:pt x="343" y="302"/>
                        <a:pt x="435" y="115"/>
                        <a:pt x="300" y="27"/>
                      </a:cubicBezTo>
                      <a:cubicBezTo>
                        <a:pt x="273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9" name="Google Shape;6479;p41"/>
                <p:cNvSpPr/>
                <p:nvPr/>
              </p:nvSpPr>
              <p:spPr>
                <a:xfrm>
                  <a:off x="4094975" y="4996800"/>
                  <a:ext cx="10850" cy="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2" extrusionOk="0">
                      <a:moveTo>
                        <a:pt x="219" y="0"/>
                      </a:moveTo>
                      <a:cubicBezTo>
                        <a:pt x="92" y="0"/>
                        <a:pt x="1" y="188"/>
                        <a:pt x="135" y="276"/>
                      </a:cubicBezTo>
                      <a:cubicBezTo>
                        <a:pt x="162" y="294"/>
                        <a:pt x="189" y="302"/>
                        <a:pt x="215" y="302"/>
                      </a:cubicBezTo>
                      <a:cubicBezTo>
                        <a:pt x="342" y="302"/>
                        <a:pt x="434" y="114"/>
                        <a:pt x="300" y="26"/>
                      </a:cubicBezTo>
                      <a:cubicBezTo>
                        <a:pt x="273" y="8"/>
                        <a:pt x="245" y="0"/>
                        <a:pt x="219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0" name="Google Shape;6480;p41"/>
                <p:cNvSpPr/>
                <p:nvPr/>
              </p:nvSpPr>
              <p:spPr>
                <a:xfrm>
                  <a:off x="4107950" y="506222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0" y="188"/>
                        <a:pt x="135" y="277"/>
                      </a:cubicBezTo>
                      <a:cubicBezTo>
                        <a:pt x="162" y="295"/>
                        <a:pt x="190" y="302"/>
                        <a:pt x="216" y="302"/>
                      </a:cubicBezTo>
                      <a:cubicBezTo>
                        <a:pt x="343" y="302"/>
                        <a:pt x="434" y="115"/>
                        <a:pt x="300" y="27"/>
                      </a:cubicBezTo>
                      <a:cubicBezTo>
                        <a:pt x="273" y="9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1" name="Google Shape;6481;p41"/>
                <p:cNvSpPr/>
                <p:nvPr/>
              </p:nvSpPr>
              <p:spPr>
                <a:xfrm>
                  <a:off x="4121875" y="5075175"/>
                  <a:ext cx="10850" cy="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2" extrusionOk="0">
                      <a:moveTo>
                        <a:pt x="219" y="0"/>
                      </a:moveTo>
                      <a:cubicBezTo>
                        <a:pt x="92" y="0"/>
                        <a:pt x="0" y="188"/>
                        <a:pt x="134" y="276"/>
                      </a:cubicBezTo>
                      <a:cubicBezTo>
                        <a:pt x="161" y="294"/>
                        <a:pt x="189" y="302"/>
                        <a:pt x="215" y="302"/>
                      </a:cubicBezTo>
                      <a:cubicBezTo>
                        <a:pt x="342" y="302"/>
                        <a:pt x="434" y="114"/>
                        <a:pt x="299" y="26"/>
                      </a:cubicBezTo>
                      <a:cubicBezTo>
                        <a:pt x="272" y="8"/>
                        <a:pt x="245" y="0"/>
                        <a:pt x="219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2" name="Google Shape;6482;p41"/>
                <p:cNvSpPr/>
                <p:nvPr/>
              </p:nvSpPr>
              <p:spPr>
                <a:xfrm>
                  <a:off x="4065150" y="509762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9" y="0"/>
                      </a:moveTo>
                      <a:cubicBezTo>
                        <a:pt x="91" y="0"/>
                        <a:pt x="1" y="188"/>
                        <a:pt x="134" y="277"/>
                      </a:cubicBezTo>
                      <a:cubicBezTo>
                        <a:pt x="161" y="295"/>
                        <a:pt x="189" y="303"/>
                        <a:pt x="214" y="303"/>
                      </a:cubicBezTo>
                      <a:cubicBezTo>
                        <a:pt x="342" y="303"/>
                        <a:pt x="433" y="114"/>
                        <a:pt x="300" y="26"/>
                      </a:cubicBezTo>
                      <a:cubicBezTo>
                        <a:pt x="272" y="8"/>
                        <a:pt x="245" y="0"/>
                        <a:pt x="219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3" name="Google Shape;6483;p41"/>
                <p:cNvSpPr/>
                <p:nvPr/>
              </p:nvSpPr>
              <p:spPr>
                <a:xfrm>
                  <a:off x="3993750" y="5101425"/>
                  <a:ext cx="10875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3" extrusionOk="0">
                      <a:moveTo>
                        <a:pt x="219" y="1"/>
                      </a:moveTo>
                      <a:cubicBezTo>
                        <a:pt x="92" y="1"/>
                        <a:pt x="1" y="188"/>
                        <a:pt x="136" y="277"/>
                      </a:cubicBezTo>
                      <a:cubicBezTo>
                        <a:pt x="163" y="294"/>
                        <a:pt x="190" y="302"/>
                        <a:pt x="216" y="302"/>
                      </a:cubicBezTo>
                      <a:cubicBezTo>
                        <a:pt x="343" y="302"/>
                        <a:pt x="434" y="115"/>
                        <a:pt x="300" y="26"/>
                      </a:cubicBezTo>
                      <a:cubicBezTo>
                        <a:pt x="273" y="8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4" name="Google Shape;6484;p41"/>
                <p:cNvSpPr/>
                <p:nvPr/>
              </p:nvSpPr>
              <p:spPr>
                <a:xfrm>
                  <a:off x="3859800" y="5028775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18" y="0"/>
                      </a:moveTo>
                      <a:cubicBezTo>
                        <a:pt x="92" y="0"/>
                        <a:pt x="1" y="188"/>
                        <a:pt x="135" y="276"/>
                      </a:cubicBezTo>
                      <a:cubicBezTo>
                        <a:pt x="162" y="294"/>
                        <a:pt x="190" y="302"/>
                        <a:pt x="216" y="302"/>
                      </a:cubicBezTo>
                      <a:cubicBezTo>
                        <a:pt x="343" y="302"/>
                        <a:pt x="434" y="115"/>
                        <a:pt x="299" y="26"/>
                      </a:cubicBezTo>
                      <a:cubicBezTo>
                        <a:pt x="272" y="8"/>
                        <a:pt x="244" y="0"/>
                        <a:pt x="218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5" name="Google Shape;6485;p41"/>
                <p:cNvSpPr/>
                <p:nvPr/>
              </p:nvSpPr>
              <p:spPr>
                <a:xfrm>
                  <a:off x="3886150" y="4994500"/>
                  <a:ext cx="10850" cy="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3" extrusionOk="0">
                      <a:moveTo>
                        <a:pt x="220" y="0"/>
                      </a:moveTo>
                      <a:cubicBezTo>
                        <a:pt x="92" y="0"/>
                        <a:pt x="0" y="188"/>
                        <a:pt x="135" y="277"/>
                      </a:cubicBezTo>
                      <a:cubicBezTo>
                        <a:pt x="162" y="295"/>
                        <a:pt x="190" y="303"/>
                        <a:pt x="215" y="303"/>
                      </a:cubicBezTo>
                      <a:cubicBezTo>
                        <a:pt x="343" y="303"/>
                        <a:pt x="434" y="115"/>
                        <a:pt x="300" y="26"/>
                      </a:cubicBezTo>
                      <a:cubicBezTo>
                        <a:pt x="273" y="8"/>
                        <a:pt x="245" y="0"/>
                        <a:pt x="220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6" name="Google Shape;6486;p41"/>
                <p:cNvSpPr/>
                <p:nvPr/>
              </p:nvSpPr>
              <p:spPr>
                <a:xfrm>
                  <a:off x="3961225" y="5037275"/>
                  <a:ext cx="10850" cy="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" h="304" extrusionOk="0">
                      <a:moveTo>
                        <a:pt x="219" y="1"/>
                      </a:moveTo>
                      <a:cubicBezTo>
                        <a:pt x="91" y="1"/>
                        <a:pt x="0" y="188"/>
                        <a:pt x="135" y="278"/>
                      </a:cubicBezTo>
                      <a:cubicBezTo>
                        <a:pt x="162" y="296"/>
                        <a:pt x="189" y="303"/>
                        <a:pt x="215" y="303"/>
                      </a:cubicBezTo>
                      <a:cubicBezTo>
                        <a:pt x="342" y="303"/>
                        <a:pt x="434" y="116"/>
                        <a:pt x="300" y="26"/>
                      </a:cubicBezTo>
                      <a:cubicBezTo>
                        <a:pt x="273" y="8"/>
                        <a:pt x="245" y="1"/>
                        <a:pt x="219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7" name="Google Shape;6487;p41"/>
                <p:cNvSpPr/>
                <p:nvPr/>
              </p:nvSpPr>
              <p:spPr>
                <a:xfrm>
                  <a:off x="4019700" y="4876000"/>
                  <a:ext cx="10875" cy="7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304" extrusionOk="0">
                      <a:moveTo>
                        <a:pt x="220" y="1"/>
                      </a:moveTo>
                      <a:cubicBezTo>
                        <a:pt x="92" y="1"/>
                        <a:pt x="1" y="188"/>
                        <a:pt x="135" y="278"/>
                      </a:cubicBezTo>
                      <a:cubicBezTo>
                        <a:pt x="163" y="296"/>
                        <a:pt x="190" y="303"/>
                        <a:pt x="216" y="303"/>
                      </a:cubicBezTo>
                      <a:cubicBezTo>
                        <a:pt x="343" y="303"/>
                        <a:pt x="434" y="116"/>
                        <a:pt x="301" y="26"/>
                      </a:cubicBezTo>
                      <a:cubicBezTo>
                        <a:pt x="273" y="8"/>
                        <a:pt x="246" y="1"/>
                        <a:pt x="220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8" name="Google Shape;6488;p41"/>
                <p:cNvSpPr/>
                <p:nvPr/>
              </p:nvSpPr>
              <p:spPr>
                <a:xfrm>
                  <a:off x="3844000" y="5080850"/>
                  <a:ext cx="45725" cy="3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9" h="1333" extrusionOk="0">
                      <a:moveTo>
                        <a:pt x="410" y="0"/>
                      </a:moveTo>
                      <a:cubicBezTo>
                        <a:pt x="385" y="0"/>
                        <a:pt x="360" y="3"/>
                        <a:pt x="336" y="11"/>
                      </a:cubicBezTo>
                      <a:cubicBezTo>
                        <a:pt x="200" y="54"/>
                        <a:pt x="141" y="213"/>
                        <a:pt x="122" y="354"/>
                      </a:cubicBezTo>
                      <a:cubicBezTo>
                        <a:pt x="104" y="485"/>
                        <a:pt x="1" y="724"/>
                        <a:pt x="48" y="853"/>
                      </a:cubicBezTo>
                      <a:cubicBezTo>
                        <a:pt x="102" y="1006"/>
                        <a:pt x="373" y="1116"/>
                        <a:pt x="511" y="1176"/>
                      </a:cubicBezTo>
                      <a:cubicBezTo>
                        <a:pt x="705" y="1260"/>
                        <a:pt x="913" y="1311"/>
                        <a:pt x="1124" y="1326"/>
                      </a:cubicBezTo>
                      <a:cubicBezTo>
                        <a:pt x="1153" y="1328"/>
                        <a:pt x="1240" y="1332"/>
                        <a:pt x="1340" y="1332"/>
                      </a:cubicBezTo>
                      <a:cubicBezTo>
                        <a:pt x="1507" y="1332"/>
                        <a:pt x="1709" y="1320"/>
                        <a:pt x="1728" y="1266"/>
                      </a:cubicBezTo>
                      <a:cubicBezTo>
                        <a:pt x="1769" y="1142"/>
                        <a:pt x="1813" y="1016"/>
                        <a:pt x="1821" y="886"/>
                      </a:cubicBezTo>
                      <a:cubicBezTo>
                        <a:pt x="1828" y="755"/>
                        <a:pt x="1800" y="617"/>
                        <a:pt x="1714" y="518"/>
                      </a:cubicBezTo>
                      <a:cubicBezTo>
                        <a:pt x="1631" y="423"/>
                        <a:pt x="1508" y="376"/>
                        <a:pt x="1390" y="333"/>
                      </a:cubicBezTo>
                      <a:lnTo>
                        <a:pt x="611" y="48"/>
                      </a:lnTo>
                      <a:cubicBezTo>
                        <a:pt x="546" y="24"/>
                        <a:pt x="477" y="0"/>
                        <a:pt x="410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9" name="Google Shape;6489;p41"/>
                <p:cNvSpPr/>
                <p:nvPr/>
              </p:nvSpPr>
              <p:spPr>
                <a:xfrm>
                  <a:off x="3927075" y="5122275"/>
                  <a:ext cx="25075" cy="2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" h="1028" extrusionOk="0">
                      <a:moveTo>
                        <a:pt x="405" y="0"/>
                      </a:moveTo>
                      <a:cubicBezTo>
                        <a:pt x="386" y="0"/>
                        <a:pt x="367" y="2"/>
                        <a:pt x="348" y="5"/>
                      </a:cubicBezTo>
                      <a:cubicBezTo>
                        <a:pt x="200" y="28"/>
                        <a:pt x="92" y="169"/>
                        <a:pt x="56" y="308"/>
                      </a:cubicBezTo>
                      <a:cubicBezTo>
                        <a:pt x="0" y="529"/>
                        <a:pt x="155" y="664"/>
                        <a:pt x="323" y="774"/>
                      </a:cubicBezTo>
                      <a:lnTo>
                        <a:pt x="578" y="939"/>
                      </a:lnTo>
                      <a:cubicBezTo>
                        <a:pt x="645" y="982"/>
                        <a:pt x="723" y="1027"/>
                        <a:pt x="799" y="1027"/>
                      </a:cubicBezTo>
                      <a:cubicBezTo>
                        <a:pt x="820" y="1027"/>
                        <a:pt x="841" y="1024"/>
                        <a:pt x="862" y="1016"/>
                      </a:cubicBezTo>
                      <a:cubicBezTo>
                        <a:pt x="973" y="974"/>
                        <a:pt x="1003" y="830"/>
                        <a:pt x="992" y="711"/>
                      </a:cubicBezTo>
                      <a:cubicBezTo>
                        <a:pt x="967" y="438"/>
                        <a:pt x="728" y="0"/>
                        <a:pt x="405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0" name="Google Shape;6490;p41"/>
                <p:cNvSpPr/>
                <p:nvPr/>
              </p:nvSpPr>
              <p:spPr>
                <a:xfrm>
                  <a:off x="3990000" y="5147100"/>
                  <a:ext cx="33175" cy="1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7" h="570" extrusionOk="0">
                      <a:moveTo>
                        <a:pt x="605" y="1"/>
                      </a:moveTo>
                      <a:cubicBezTo>
                        <a:pt x="510" y="1"/>
                        <a:pt x="416" y="21"/>
                        <a:pt x="332" y="66"/>
                      </a:cubicBezTo>
                      <a:cubicBezTo>
                        <a:pt x="125" y="176"/>
                        <a:pt x="0" y="437"/>
                        <a:pt x="284" y="508"/>
                      </a:cubicBezTo>
                      <a:cubicBezTo>
                        <a:pt x="470" y="554"/>
                        <a:pt x="671" y="570"/>
                        <a:pt x="868" y="570"/>
                      </a:cubicBezTo>
                      <a:cubicBezTo>
                        <a:pt x="943" y="570"/>
                        <a:pt x="1018" y="567"/>
                        <a:pt x="1092" y="564"/>
                      </a:cubicBezTo>
                      <a:cubicBezTo>
                        <a:pt x="1171" y="561"/>
                        <a:pt x="1265" y="544"/>
                        <a:pt x="1302" y="474"/>
                      </a:cubicBezTo>
                      <a:cubicBezTo>
                        <a:pt x="1327" y="425"/>
                        <a:pt x="1315" y="366"/>
                        <a:pt x="1286" y="321"/>
                      </a:cubicBezTo>
                      <a:cubicBezTo>
                        <a:pt x="1258" y="276"/>
                        <a:pt x="1214" y="243"/>
                        <a:pt x="1171" y="212"/>
                      </a:cubicBezTo>
                      <a:cubicBezTo>
                        <a:pt x="1049" y="126"/>
                        <a:pt x="913" y="53"/>
                        <a:pt x="769" y="20"/>
                      </a:cubicBezTo>
                      <a:cubicBezTo>
                        <a:pt x="715" y="7"/>
                        <a:pt x="660" y="1"/>
                        <a:pt x="60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1" name="Google Shape;6491;p41"/>
                <p:cNvSpPr/>
                <p:nvPr/>
              </p:nvSpPr>
              <p:spPr>
                <a:xfrm>
                  <a:off x="3742125" y="4991275"/>
                  <a:ext cx="28175" cy="3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7" h="1269" extrusionOk="0">
                      <a:moveTo>
                        <a:pt x="355" y="0"/>
                      </a:moveTo>
                      <a:cubicBezTo>
                        <a:pt x="351" y="0"/>
                        <a:pt x="348" y="0"/>
                        <a:pt x="344" y="0"/>
                      </a:cubicBezTo>
                      <a:cubicBezTo>
                        <a:pt x="1" y="10"/>
                        <a:pt x="168" y="243"/>
                        <a:pt x="297" y="454"/>
                      </a:cubicBezTo>
                      <a:lnTo>
                        <a:pt x="732" y="1165"/>
                      </a:lnTo>
                      <a:cubicBezTo>
                        <a:pt x="756" y="1206"/>
                        <a:pt x="785" y="1250"/>
                        <a:pt x="833" y="1264"/>
                      </a:cubicBezTo>
                      <a:cubicBezTo>
                        <a:pt x="842" y="1267"/>
                        <a:pt x="851" y="1268"/>
                        <a:pt x="860" y="1268"/>
                      </a:cubicBezTo>
                      <a:cubicBezTo>
                        <a:pt x="929" y="1268"/>
                        <a:pt x="989" y="1194"/>
                        <a:pt x="1017" y="1125"/>
                      </a:cubicBezTo>
                      <a:cubicBezTo>
                        <a:pt x="1127" y="853"/>
                        <a:pt x="1086" y="544"/>
                        <a:pt x="909" y="310"/>
                      </a:cubicBezTo>
                      <a:cubicBezTo>
                        <a:pt x="790" y="157"/>
                        <a:pt x="559" y="0"/>
                        <a:pt x="355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2" name="Google Shape;6492;p41"/>
                <p:cNvSpPr/>
                <p:nvPr/>
              </p:nvSpPr>
              <p:spPr>
                <a:xfrm>
                  <a:off x="3752200" y="4969225"/>
                  <a:ext cx="19350" cy="1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" h="507" extrusionOk="0">
                      <a:moveTo>
                        <a:pt x="359" y="0"/>
                      </a:moveTo>
                      <a:cubicBezTo>
                        <a:pt x="325" y="0"/>
                        <a:pt x="292" y="8"/>
                        <a:pt x="261" y="25"/>
                      </a:cubicBezTo>
                      <a:cubicBezTo>
                        <a:pt x="0" y="170"/>
                        <a:pt x="442" y="415"/>
                        <a:pt x="561" y="474"/>
                      </a:cubicBezTo>
                      <a:cubicBezTo>
                        <a:pt x="594" y="490"/>
                        <a:pt x="629" y="506"/>
                        <a:pt x="664" y="506"/>
                      </a:cubicBezTo>
                      <a:cubicBezTo>
                        <a:pt x="672" y="506"/>
                        <a:pt x="680" y="505"/>
                        <a:pt x="688" y="503"/>
                      </a:cubicBezTo>
                      <a:cubicBezTo>
                        <a:pt x="742" y="489"/>
                        <a:pt x="773" y="429"/>
                        <a:pt x="769" y="375"/>
                      </a:cubicBezTo>
                      <a:cubicBezTo>
                        <a:pt x="760" y="216"/>
                        <a:pt x="543" y="0"/>
                        <a:pt x="359" y="0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3" name="Google Shape;6493;p41"/>
                <p:cNvSpPr/>
                <p:nvPr/>
              </p:nvSpPr>
              <p:spPr>
                <a:xfrm>
                  <a:off x="3809300" y="5031775"/>
                  <a:ext cx="10100" cy="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" h="380" extrusionOk="0">
                      <a:moveTo>
                        <a:pt x="229" y="1"/>
                      </a:moveTo>
                      <a:cubicBezTo>
                        <a:pt x="211" y="1"/>
                        <a:pt x="193" y="5"/>
                        <a:pt x="176" y="12"/>
                      </a:cubicBezTo>
                      <a:cubicBezTo>
                        <a:pt x="60" y="68"/>
                        <a:pt x="0" y="354"/>
                        <a:pt x="168" y="378"/>
                      </a:cubicBezTo>
                      <a:cubicBezTo>
                        <a:pt x="173" y="379"/>
                        <a:pt x="178" y="380"/>
                        <a:pt x="183" y="380"/>
                      </a:cubicBezTo>
                      <a:cubicBezTo>
                        <a:pt x="227" y="380"/>
                        <a:pt x="269" y="353"/>
                        <a:pt x="301" y="320"/>
                      </a:cubicBezTo>
                      <a:cubicBezTo>
                        <a:pt x="362" y="257"/>
                        <a:pt x="404" y="156"/>
                        <a:pt x="354" y="74"/>
                      </a:cubicBezTo>
                      <a:cubicBezTo>
                        <a:pt x="327" y="29"/>
                        <a:pt x="279" y="1"/>
                        <a:pt x="229" y="1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4" name="Google Shape;6494;p41"/>
                <p:cNvSpPr/>
                <p:nvPr/>
              </p:nvSpPr>
              <p:spPr>
                <a:xfrm>
                  <a:off x="3739075" y="4900000"/>
                  <a:ext cx="13825" cy="16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3" h="641" extrusionOk="0">
                      <a:moveTo>
                        <a:pt x="360" y="1"/>
                      </a:moveTo>
                      <a:cubicBezTo>
                        <a:pt x="334" y="1"/>
                        <a:pt x="306" y="8"/>
                        <a:pt x="274" y="23"/>
                      </a:cubicBezTo>
                      <a:cubicBezTo>
                        <a:pt x="131" y="90"/>
                        <a:pt x="1" y="433"/>
                        <a:pt x="72" y="573"/>
                      </a:cubicBezTo>
                      <a:cubicBezTo>
                        <a:pt x="94" y="617"/>
                        <a:pt x="146" y="641"/>
                        <a:pt x="196" y="641"/>
                      </a:cubicBezTo>
                      <a:cubicBezTo>
                        <a:pt x="198" y="641"/>
                        <a:pt x="200" y="641"/>
                        <a:pt x="202" y="641"/>
                      </a:cubicBezTo>
                      <a:cubicBezTo>
                        <a:pt x="254" y="638"/>
                        <a:pt x="301" y="612"/>
                        <a:pt x="342" y="581"/>
                      </a:cubicBezTo>
                      <a:cubicBezTo>
                        <a:pt x="414" y="525"/>
                        <a:pt x="470" y="450"/>
                        <a:pt x="502" y="364"/>
                      </a:cubicBezTo>
                      <a:cubicBezTo>
                        <a:pt x="552" y="231"/>
                        <a:pt x="509" y="1"/>
                        <a:pt x="360" y="1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495" name="Google Shape;6495;p41"/>
              <p:cNvSpPr/>
              <p:nvPr/>
            </p:nvSpPr>
            <p:spPr>
              <a:xfrm>
                <a:off x="796925" y="2989125"/>
                <a:ext cx="1507818" cy="640882"/>
              </a:xfrm>
              <a:custGeom>
                <a:avLst/>
                <a:gdLst/>
                <a:ahLst/>
                <a:cxnLst/>
                <a:rect l="l" t="t" r="r" b="b"/>
                <a:pathLst>
                  <a:path w="23579" h="10022" extrusionOk="0">
                    <a:moveTo>
                      <a:pt x="23500" y="0"/>
                    </a:moveTo>
                    <a:cubicBezTo>
                      <a:pt x="23189" y="1348"/>
                      <a:pt x="22489" y="2628"/>
                      <a:pt x="21561" y="3663"/>
                    </a:cubicBezTo>
                    <a:cubicBezTo>
                      <a:pt x="20012" y="5392"/>
                      <a:pt x="17898" y="6520"/>
                      <a:pt x="15727" y="7342"/>
                    </a:cubicBezTo>
                    <a:cubicBezTo>
                      <a:pt x="13544" y="8170"/>
                      <a:pt x="11214" y="8724"/>
                      <a:pt x="8891" y="8724"/>
                    </a:cubicBezTo>
                    <a:cubicBezTo>
                      <a:pt x="8106" y="8724"/>
                      <a:pt x="7322" y="8661"/>
                      <a:pt x="6545" y="8524"/>
                    </a:cubicBezTo>
                    <a:cubicBezTo>
                      <a:pt x="3998" y="8074"/>
                      <a:pt x="1542" y="6737"/>
                      <a:pt x="0" y="4694"/>
                    </a:cubicBezTo>
                    <a:lnTo>
                      <a:pt x="0" y="4694"/>
                    </a:lnTo>
                    <a:cubicBezTo>
                      <a:pt x="993" y="7980"/>
                      <a:pt x="4873" y="10021"/>
                      <a:pt x="9548" y="10021"/>
                    </a:cubicBezTo>
                    <a:cubicBezTo>
                      <a:pt x="10828" y="10021"/>
                      <a:pt x="12166" y="9869"/>
                      <a:pt x="13522" y="9546"/>
                    </a:cubicBezTo>
                    <a:cubicBezTo>
                      <a:pt x="19407" y="8148"/>
                      <a:pt x="23579" y="4041"/>
                      <a:pt x="235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496" name="Google Shape;6496;p41"/>
              <p:cNvGrpSpPr/>
              <p:nvPr/>
            </p:nvGrpSpPr>
            <p:grpSpPr>
              <a:xfrm>
                <a:off x="715110" y="2507075"/>
                <a:ext cx="1638387" cy="1083509"/>
                <a:chOff x="2986400" y="4988775"/>
                <a:chExt cx="638225" cy="422075"/>
              </a:xfrm>
            </p:grpSpPr>
            <p:sp>
              <p:nvSpPr>
                <p:cNvPr id="6497" name="Google Shape;6497;p41"/>
                <p:cNvSpPr/>
                <p:nvPr/>
              </p:nvSpPr>
              <p:spPr>
                <a:xfrm>
                  <a:off x="2986400" y="4988775"/>
                  <a:ext cx="638225" cy="42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29" h="16883" extrusionOk="0">
                      <a:moveTo>
                        <a:pt x="13610" y="6120"/>
                      </a:moveTo>
                      <a:cubicBezTo>
                        <a:pt x="13639" y="6120"/>
                        <a:pt x="13667" y="6120"/>
                        <a:pt x="13695" y="6121"/>
                      </a:cubicBezTo>
                      <a:cubicBezTo>
                        <a:pt x="13330" y="6315"/>
                        <a:pt x="12858" y="6491"/>
                        <a:pt x="12330" y="6617"/>
                      </a:cubicBezTo>
                      <a:cubicBezTo>
                        <a:pt x="11842" y="6732"/>
                        <a:pt x="11376" y="6788"/>
                        <a:pt x="10982" y="6788"/>
                      </a:cubicBezTo>
                      <a:cubicBezTo>
                        <a:pt x="10951" y="6788"/>
                        <a:pt x="10920" y="6788"/>
                        <a:pt x="10890" y="6787"/>
                      </a:cubicBezTo>
                      <a:cubicBezTo>
                        <a:pt x="11254" y="6594"/>
                        <a:pt x="11726" y="6418"/>
                        <a:pt x="12254" y="6293"/>
                      </a:cubicBezTo>
                      <a:cubicBezTo>
                        <a:pt x="12746" y="6175"/>
                        <a:pt x="13214" y="6120"/>
                        <a:pt x="13610" y="6120"/>
                      </a:cubicBezTo>
                      <a:close/>
                      <a:moveTo>
                        <a:pt x="14845" y="1"/>
                      </a:moveTo>
                      <a:cubicBezTo>
                        <a:pt x="13566" y="1"/>
                        <a:pt x="12227" y="154"/>
                        <a:pt x="10872" y="476"/>
                      </a:cubicBezTo>
                      <a:cubicBezTo>
                        <a:pt x="4400" y="2014"/>
                        <a:pt x="0" y="6826"/>
                        <a:pt x="1045" y="11226"/>
                      </a:cubicBezTo>
                      <a:cubicBezTo>
                        <a:pt x="1872" y="14704"/>
                        <a:pt x="5853" y="16882"/>
                        <a:pt x="10683" y="16882"/>
                      </a:cubicBezTo>
                      <a:cubicBezTo>
                        <a:pt x="11962" y="16882"/>
                        <a:pt x="13301" y="16729"/>
                        <a:pt x="14657" y="16407"/>
                      </a:cubicBezTo>
                      <a:cubicBezTo>
                        <a:pt x="21129" y="14871"/>
                        <a:pt x="25528" y="10057"/>
                        <a:pt x="24483" y="5658"/>
                      </a:cubicBezTo>
                      <a:cubicBezTo>
                        <a:pt x="23657" y="2180"/>
                        <a:pt x="19675" y="1"/>
                        <a:pt x="14845" y="1"/>
                      </a:cubicBezTo>
                      <a:close/>
                    </a:path>
                  </a:pathLst>
                </a:custGeom>
                <a:solidFill>
                  <a:srgbClr val="F7883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8" name="Google Shape;6498;p41"/>
                <p:cNvSpPr/>
                <p:nvPr/>
              </p:nvSpPr>
              <p:spPr>
                <a:xfrm>
                  <a:off x="3043000" y="4988800"/>
                  <a:ext cx="511975" cy="294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79" h="11789" extrusionOk="0">
                      <a:moveTo>
                        <a:pt x="11346" y="6119"/>
                      </a:moveTo>
                      <a:cubicBezTo>
                        <a:pt x="11375" y="6119"/>
                        <a:pt x="11403" y="6119"/>
                        <a:pt x="11431" y="6120"/>
                      </a:cubicBezTo>
                      <a:cubicBezTo>
                        <a:pt x="11066" y="6314"/>
                        <a:pt x="10594" y="6490"/>
                        <a:pt x="10066" y="6615"/>
                      </a:cubicBezTo>
                      <a:cubicBezTo>
                        <a:pt x="9578" y="6731"/>
                        <a:pt x="9112" y="6787"/>
                        <a:pt x="8718" y="6787"/>
                      </a:cubicBezTo>
                      <a:cubicBezTo>
                        <a:pt x="8687" y="6787"/>
                        <a:pt x="8656" y="6787"/>
                        <a:pt x="8626" y="6786"/>
                      </a:cubicBezTo>
                      <a:cubicBezTo>
                        <a:pt x="8990" y="6593"/>
                        <a:pt x="9462" y="6417"/>
                        <a:pt x="9990" y="6292"/>
                      </a:cubicBezTo>
                      <a:cubicBezTo>
                        <a:pt x="10482" y="6174"/>
                        <a:pt x="10950" y="6119"/>
                        <a:pt x="11346" y="6119"/>
                      </a:cubicBezTo>
                      <a:close/>
                      <a:moveTo>
                        <a:pt x="12579" y="0"/>
                      </a:moveTo>
                      <a:cubicBezTo>
                        <a:pt x="11300" y="0"/>
                        <a:pt x="9962" y="153"/>
                        <a:pt x="8608" y="475"/>
                      </a:cubicBezTo>
                      <a:cubicBezTo>
                        <a:pt x="4800" y="1379"/>
                        <a:pt x="1711" y="3417"/>
                        <a:pt x="24" y="5838"/>
                      </a:cubicBezTo>
                      <a:cubicBezTo>
                        <a:pt x="7" y="6019"/>
                        <a:pt x="0" y="6200"/>
                        <a:pt x="4" y="6382"/>
                      </a:cubicBezTo>
                      <a:cubicBezTo>
                        <a:pt x="29" y="7796"/>
                        <a:pt x="679" y="9186"/>
                        <a:pt x="1746" y="10112"/>
                      </a:cubicBezTo>
                      <a:cubicBezTo>
                        <a:pt x="3013" y="11214"/>
                        <a:pt x="4745" y="11619"/>
                        <a:pt x="6420" y="11742"/>
                      </a:cubicBezTo>
                      <a:cubicBezTo>
                        <a:pt x="6837" y="11773"/>
                        <a:pt x="7255" y="11788"/>
                        <a:pt x="7672" y="11788"/>
                      </a:cubicBezTo>
                      <a:cubicBezTo>
                        <a:pt x="10867" y="11788"/>
                        <a:pt x="14061" y="10899"/>
                        <a:pt x="16786" y="9233"/>
                      </a:cubicBezTo>
                      <a:cubicBezTo>
                        <a:pt x="18144" y="8404"/>
                        <a:pt x="19436" y="7321"/>
                        <a:pt x="20025" y="5843"/>
                      </a:cubicBezTo>
                      <a:cubicBezTo>
                        <a:pt x="20478" y="4706"/>
                        <a:pt x="20462" y="3392"/>
                        <a:pt x="19988" y="2264"/>
                      </a:cubicBezTo>
                      <a:cubicBezTo>
                        <a:pt x="18195" y="823"/>
                        <a:pt x="15547" y="0"/>
                        <a:pt x="12579" y="0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9" name="Google Shape;6499;p41"/>
                <p:cNvSpPr/>
                <p:nvPr/>
              </p:nvSpPr>
              <p:spPr>
                <a:xfrm>
                  <a:off x="3229725" y="5110650"/>
                  <a:ext cx="119475" cy="47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79" h="1913" extrusionOk="0">
                      <a:moveTo>
                        <a:pt x="3578" y="0"/>
                      </a:moveTo>
                      <a:cubicBezTo>
                        <a:pt x="3183" y="0"/>
                        <a:pt x="2716" y="56"/>
                        <a:pt x="2225" y="173"/>
                      </a:cubicBezTo>
                      <a:cubicBezTo>
                        <a:pt x="951" y="475"/>
                        <a:pt x="1" y="1072"/>
                        <a:pt x="104" y="1506"/>
                      </a:cubicBezTo>
                      <a:cubicBezTo>
                        <a:pt x="164" y="1759"/>
                        <a:pt x="573" y="1899"/>
                        <a:pt x="1157" y="1912"/>
                      </a:cubicBezTo>
                      <a:cubicBezTo>
                        <a:pt x="1521" y="1719"/>
                        <a:pt x="1993" y="1543"/>
                        <a:pt x="2521" y="1418"/>
                      </a:cubicBezTo>
                      <a:cubicBezTo>
                        <a:pt x="3013" y="1300"/>
                        <a:pt x="3481" y="1245"/>
                        <a:pt x="3877" y="1245"/>
                      </a:cubicBezTo>
                      <a:cubicBezTo>
                        <a:pt x="3906" y="1245"/>
                        <a:pt x="3934" y="1245"/>
                        <a:pt x="3962" y="1246"/>
                      </a:cubicBezTo>
                      <a:cubicBezTo>
                        <a:pt x="4477" y="972"/>
                        <a:pt x="4779" y="663"/>
                        <a:pt x="4719" y="409"/>
                      </a:cubicBezTo>
                      <a:cubicBezTo>
                        <a:pt x="4655" y="143"/>
                        <a:pt x="4209" y="0"/>
                        <a:pt x="3578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0" name="Google Shape;6500;p41"/>
                <p:cNvSpPr/>
                <p:nvPr/>
              </p:nvSpPr>
              <p:spPr>
                <a:xfrm>
                  <a:off x="3014775" y="5160300"/>
                  <a:ext cx="589475" cy="250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79" h="10022" extrusionOk="0">
                      <a:moveTo>
                        <a:pt x="23500" y="0"/>
                      </a:moveTo>
                      <a:cubicBezTo>
                        <a:pt x="23189" y="1348"/>
                        <a:pt x="22489" y="2628"/>
                        <a:pt x="21561" y="3663"/>
                      </a:cubicBezTo>
                      <a:cubicBezTo>
                        <a:pt x="20012" y="5392"/>
                        <a:pt x="17898" y="6520"/>
                        <a:pt x="15727" y="7342"/>
                      </a:cubicBezTo>
                      <a:cubicBezTo>
                        <a:pt x="13544" y="8170"/>
                        <a:pt x="11214" y="8724"/>
                        <a:pt x="8891" y="8724"/>
                      </a:cubicBezTo>
                      <a:cubicBezTo>
                        <a:pt x="8106" y="8724"/>
                        <a:pt x="7322" y="8661"/>
                        <a:pt x="6545" y="8524"/>
                      </a:cubicBezTo>
                      <a:cubicBezTo>
                        <a:pt x="3998" y="8074"/>
                        <a:pt x="1542" y="6737"/>
                        <a:pt x="0" y="4694"/>
                      </a:cubicBezTo>
                      <a:lnTo>
                        <a:pt x="0" y="4694"/>
                      </a:lnTo>
                      <a:cubicBezTo>
                        <a:pt x="993" y="7980"/>
                        <a:pt x="4873" y="10021"/>
                        <a:pt x="9548" y="10021"/>
                      </a:cubicBezTo>
                      <a:cubicBezTo>
                        <a:pt x="10828" y="10021"/>
                        <a:pt x="12166" y="9869"/>
                        <a:pt x="13522" y="9546"/>
                      </a:cubicBezTo>
                      <a:cubicBezTo>
                        <a:pt x="19407" y="8148"/>
                        <a:pt x="23579" y="4041"/>
                        <a:pt x="23500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1" name="Google Shape;6501;p41"/>
                <p:cNvSpPr/>
                <p:nvPr/>
              </p:nvSpPr>
              <p:spPr>
                <a:xfrm>
                  <a:off x="3143725" y="5079050"/>
                  <a:ext cx="19650" cy="16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6" h="655" extrusionOk="0">
                      <a:moveTo>
                        <a:pt x="462" y="0"/>
                      </a:moveTo>
                      <a:cubicBezTo>
                        <a:pt x="420" y="0"/>
                        <a:pt x="378" y="7"/>
                        <a:pt x="338" y="20"/>
                      </a:cubicBezTo>
                      <a:cubicBezTo>
                        <a:pt x="146" y="81"/>
                        <a:pt x="16" y="242"/>
                        <a:pt x="5" y="446"/>
                      </a:cubicBezTo>
                      <a:cubicBezTo>
                        <a:pt x="0" y="524"/>
                        <a:pt x="36" y="609"/>
                        <a:pt x="107" y="641"/>
                      </a:cubicBezTo>
                      <a:cubicBezTo>
                        <a:pt x="128" y="651"/>
                        <a:pt x="150" y="654"/>
                        <a:pt x="172" y="654"/>
                      </a:cubicBezTo>
                      <a:cubicBezTo>
                        <a:pt x="230" y="654"/>
                        <a:pt x="289" y="628"/>
                        <a:pt x="344" y="603"/>
                      </a:cubicBezTo>
                      <a:lnTo>
                        <a:pt x="532" y="514"/>
                      </a:lnTo>
                      <a:cubicBezTo>
                        <a:pt x="610" y="476"/>
                        <a:pt x="695" y="433"/>
                        <a:pt x="734" y="356"/>
                      </a:cubicBezTo>
                      <a:cubicBezTo>
                        <a:pt x="786" y="257"/>
                        <a:pt x="744" y="127"/>
                        <a:pt x="655" y="61"/>
                      </a:cubicBezTo>
                      <a:cubicBezTo>
                        <a:pt x="600" y="19"/>
                        <a:pt x="531" y="0"/>
                        <a:pt x="462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2" name="Google Shape;6502;p41"/>
                <p:cNvSpPr/>
                <p:nvPr/>
              </p:nvSpPr>
              <p:spPr>
                <a:xfrm>
                  <a:off x="3223875" y="5042000"/>
                  <a:ext cx="20825" cy="1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3" h="592" extrusionOk="0">
                      <a:moveTo>
                        <a:pt x="447" y="0"/>
                      </a:moveTo>
                      <a:cubicBezTo>
                        <a:pt x="317" y="0"/>
                        <a:pt x="140" y="89"/>
                        <a:pt x="75" y="206"/>
                      </a:cubicBezTo>
                      <a:cubicBezTo>
                        <a:pt x="1" y="339"/>
                        <a:pt x="74" y="509"/>
                        <a:pt x="213" y="558"/>
                      </a:cubicBezTo>
                      <a:cubicBezTo>
                        <a:pt x="275" y="579"/>
                        <a:pt x="340" y="583"/>
                        <a:pt x="406" y="588"/>
                      </a:cubicBezTo>
                      <a:cubicBezTo>
                        <a:pt x="438" y="590"/>
                        <a:pt x="471" y="592"/>
                        <a:pt x="505" y="592"/>
                      </a:cubicBezTo>
                      <a:cubicBezTo>
                        <a:pt x="539" y="592"/>
                        <a:pt x="572" y="590"/>
                        <a:pt x="605" y="583"/>
                      </a:cubicBezTo>
                      <a:cubicBezTo>
                        <a:pt x="670" y="572"/>
                        <a:pt x="735" y="540"/>
                        <a:pt x="775" y="487"/>
                      </a:cubicBezTo>
                      <a:cubicBezTo>
                        <a:pt x="833" y="409"/>
                        <a:pt x="826" y="298"/>
                        <a:pt x="783" y="211"/>
                      </a:cubicBezTo>
                      <a:cubicBezTo>
                        <a:pt x="719" y="86"/>
                        <a:pt x="593" y="7"/>
                        <a:pt x="454" y="1"/>
                      </a:cubicBezTo>
                      <a:cubicBezTo>
                        <a:pt x="452" y="1"/>
                        <a:pt x="449" y="0"/>
                        <a:pt x="447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3" name="Google Shape;6503;p41"/>
                <p:cNvSpPr/>
                <p:nvPr/>
              </p:nvSpPr>
              <p:spPr>
                <a:xfrm>
                  <a:off x="3333150" y="5036100"/>
                  <a:ext cx="41550" cy="33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322" extrusionOk="0">
                      <a:moveTo>
                        <a:pt x="851" y="1"/>
                      </a:moveTo>
                      <a:cubicBezTo>
                        <a:pt x="745" y="1"/>
                        <a:pt x="635" y="35"/>
                        <a:pt x="528" y="114"/>
                      </a:cubicBezTo>
                      <a:cubicBezTo>
                        <a:pt x="0" y="504"/>
                        <a:pt x="586" y="1037"/>
                        <a:pt x="961" y="1216"/>
                      </a:cubicBezTo>
                      <a:cubicBezTo>
                        <a:pt x="1071" y="1269"/>
                        <a:pt x="1196" y="1321"/>
                        <a:pt x="1314" y="1321"/>
                      </a:cubicBezTo>
                      <a:cubicBezTo>
                        <a:pt x="1370" y="1321"/>
                        <a:pt x="1424" y="1310"/>
                        <a:pt x="1474" y="1281"/>
                      </a:cubicBezTo>
                      <a:cubicBezTo>
                        <a:pt x="1646" y="1181"/>
                        <a:pt x="1661" y="936"/>
                        <a:pt x="1617" y="741"/>
                      </a:cubicBezTo>
                      <a:cubicBezTo>
                        <a:pt x="1541" y="400"/>
                        <a:pt x="1214" y="1"/>
                        <a:pt x="851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4" name="Google Shape;6504;p41"/>
                <p:cNvSpPr/>
                <p:nvPr/>
              </p:nvSpPr>
              <p:spPr>
                <a:xfrm>
                  <a:off x="3428900" y="5060575"/>
                  <a:ext cx="14875" cy="1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5" h="496" extrusionOk="0">
                      <a:moveTo>
                        <a:pt x="342" y="0"/>
                      </a:moveTo>
                      <a:cubicBezTo>
                        <a:pt x="128" y="0"/>
                        <a:pt x="1" y="251"/>
                        <a:pt x="159" y="418"/>
                      </a:cubicBezTo>
                      <a:cubicBezTo>
                        <a:pt x="208" y="467"/>
                        <a:pt x="274" y="495"/>
                        <a:pt x="343" y="495"/>
                      </a:cubicBezTo>
                      <a:cubicBezTo>
                        <a:pt x="352" y="495"/>
                        <a:pt x="361" y="495"/>
                        <a:pt x="371" y="494"/>
                      </a:cubicBezTo>
                      <a:cubicBezTo>
                        <a:pt x="494" y="481"/>
                        <a:pt x="588" y="379"/>
                        <a:pt x="592" y="255"/>
                      </a:cubicBezTo>
                      <a:cubicBezTo>
                        <a:pt x="595" y="131"/>
                        <a:pt x="506" y="24"/>
                        <a:pt x="385" y="3"/>
                      </a:cubicBezTo>
                      <a:cubicBezTo>
                        <a:pt x="370" y="1"/>
                        <a:pt x="356" y="0"/>
                        <a:pt x="342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5" name="Google Shape;6505;p41"/>
                <p:cNvSpPr/>
                <p:nvPr/>
              </p:nvSpPr>
              <p:spPr>
                <a:xfrm>
                  <a:off x="3424875" y="5082175"/>
                  <a:ext cx="10375" cy="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" h="324" extrusionOk="0">
                      <a:moveTo>
                        <a:pt x="231" y="1"/>
                      </a:moveTo>
                      <a:cubicBezTo>
                        <a:pt x="197" y="1"/>
                        <a:pt x="161" y="11"/>
                        <a:pt x="129" y="34"/>
                      </a:cubicBezTo>
                      <a:cubicBezTo>
                        <a:pt x="1" y="126"/>
                        <a:pt x="73" y="323"/>
                        <a:pt x="228" y="323"/>
                      </a:cubicBezTo>
                      <a:cubicBezTo>
                        <a:pt x="230" y="323"/>
                        <a:pt x="232" y="323"/>
                        <a:pt x="233" y="323"/>
                      </a:cubicBezTo>
                      <a:cubicBezTo>
                        <a:pt x="259" y="323"/>
                        <a:pt x="285" y="315"/>
                        <a:pt x="306" y="302"/>
                      </a:cubicBezTo>
                      <a:cubicBezTo>
                        <a:pt x="342" y="280"/>
                        <a:pt x="367" y="247"/>
                        <a:pt x="379" y="207"/>
                      </a:cubicBezTo>
                      <a:cubicBezTo>
                        <a:pt x="414" y="88"/>
                        <a:pt x="329" y="1"/>
                        <a:pt x="231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6" name="Google Shape;6506;p41"/>
                <p:cNvSpPr/>
                <p:nvPr/>
              </p:nvSpPr>
              <p:spPr>
                <a:xfrm>
                  <a:off x="3398150" y="5123575"/>
                  <a:ext cx="31700" cy="1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" h="740" extrusionOk="0">
                      <a:moveTo>
                        <a:pt x="690" y="1"/>
                      </a:moveTo>
                      <a:cubicBezTo>
                        <a:pt x="640" y="1"/>
                        <a:pt x="594" y="7"/>
                        <a:pt x="558" y="19"/>
                      </a:cubicBezTo>
                      <a:cubicBezTo>
                        <a:pt x="371" y="84"/>
                        <a:pt x="0" y="420"/>
                        <a:pt x="146" y="637"/>
                      </a:cubicBezTo>
                      <a:cubicBezTo>
                        <a:pt x="193" y="705"/>
                        <a:pt x="279" y="738"/>
                        <a:pt x="362" y="740"/>
                      </a:cubicBezTo>
                      <a:cubicBezTo>
                        <a:pt x="364" y="740"/>
                        <a:pt x="366" y="740"/>
                        <a:pt x="367" y="740"/>
                      </a:cubicBezTo>
                      <a:cubicBezTo>
                        <a:pt x="448" y="740"/>
                        <a:pt x="527" y="715"/>
                        <a:pt x="605" y="691"/>
                      </a:cubicBezTo>
                      <a:lnTo>
                        <a:pt x="943" y="585"/>
                      </a:lnTo>
                      <a:cubicBezTo>
                        <a:pt x="1055" y="551"/>
                        <a:pt x="1186" y="497"/>
                        <a:pt x="1213" y="381"/>
                      </a:cubicBezTo>
                      <a:cubicBezTo>
                        <a:pt x="1268" y="136"/>
                        <a:pt x="926" y="1"/>
                        <a:pt x="690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7" name="Google Shape;6507;p41"/>
                <p:cNvSpPr/>
                <p:nvPr/>
              </p:nvSpPr>
              <p:spPr>
                <a:xfrm>
                  <a:off x="3392150" y="5159500"/>
                  <a:ext cx="13950" cy="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8" h="393" extrusionOk="0">
                      <a:moveTo>
                        <a:pt x="276" y="0"/>
                      </a:moveTo>
                      <a:cubicBezTo>
                        <a:pt x="234" y="0"/>
                        <a:pt x="190" y="11"/>
                        <a:pt x="149" y="33"/>
                      </a:cubicBezTo>
                      <a:cubicBezTo>
                        <a:pt x="1" y="117"/>
                        <a:pt x="9" y="393"/>
                        <a:pt x="183" y="393"/>
                      </a:cubicBezTo>
                      <a:cubicBezTo>
                        <a:pt x="201" y="393"/>
                        <a:pt x="220" y="390"/>
                        <a:pt x="240" y="384"/>
                      </a:cubicBezTo>
                      <a:cubicBezTo>
                        <a:pt x="299" y="367"/>
                        <a:pt x="349" y="327"/>
                        <a:pt x="394" y="287"/>
                      </a:cubicBezTo>
                      <a:cubicBezTo>
                        <a:pt x="557" y="140"/>
                        <a:pt x="431" y="0"/>
                        <a:pt x="276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8" name="Google Shape;6508;p41"/>
                <p:cNvSpPr/>
                <p:nvPr/>
              </p:nvSpPr>
              <p:spPr>
                <a:xfrm>
                  <a:off x="3336825" y="5186275"/>
                  <a:ext cx="18125" cy="11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466" extrusionOk="0">
                      <a:moveTo>
                        <a:pt x="392" y="0"/>
                      </a:moveTo>
                      <a:cubicBezTo>
                        <a:pt x="143" y="0"/>
                        <a:pt x="0" y="418"/>
                        <a:pt x="414" y="463"/>
                      </a:cubicBezTo>
                      <a:cubicBezTo>
                        <a:pt x="430" y="464"/>
                        <a:pt x="446" y="465"/>
                        <a:pt x="462" y="465"/>
                      </a:cubicBezTo>
                      <a:cubicBezTo>
                        <a:pt x="548" y="465"/>
                        <a:pt x="636" y="440"/>
                        <a:pt x="676" y="368"/>
                      </a:cubicBezTo>
                      <a:lnTo>
                        <a:pt x="680" y="362"/>
                      </a:lnTo>
                      <a:cubicBezTo>
                        <a:pt x="724" y="272"/>
                        <a:pt x="668" y="163"/>
                        <a:pt x="596" y="95"/>
                      </a:cubicBezTo>
                      <a:cubicBezTo>
                        <a:pt x="526" y="27"/>
                        <a:pt x="455" y="0"/>
                        <a:pt x="392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9" name="Google Shape;6509;p41"/>
                <p:cNvSpPr/>
                <p:nvPr/>
              </p:nvSpPr>
              <p:spPr>
                <a:xfrm>
                  <a:off x="3249475" y="5191800"/>
                  <a:ext cx="29875" cy="20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" h="830" extrusionOk="0">
                      <a:moveTo>
                        <a:pt x="991" y="1"/>
                      </a:moveTo>
                      <a:cubicBezTo>
                        <a:pt x="985" y="1"/>
                        <a:pt x="980" y="1"/>
                        <a:pt x="975" y="1"/>
                      </a:cubicBezTo>
                      <a:cubicBezTo>
                        <a:pt x="913" y="6"/>
                        <a:pt x="854" y="32"/>
                        <a:pt x="798" y="58"/>
                      </a:cubicBezTo>
                      <a:cubicBezTo>
                        <a:pt x="601" y="149"/>
                        <a:pt x="100" y="266"/>
                        <a:pt x="48" y="518"/>
                      </a:cubicBezTo>
                      <a:cubicBezTo>
                        <a:pt x="1" y="746"/>
                        <a:pt x="147" y="830"/>
                        <a:pt x="316" y="830"/>
                      </a:cubicBezTo>
                      <a:cubicBezTo>
                        <a:pt x="431" y="830"/>
                        <a:pt x="556" y="791"/>
                        <a:pt x="639" y="733"/>
                      </a:cubicBezTo>
                      <a:cubicBezTo>
                        <a:pt x="795" y="625"/>
                        <a:pt x="937" y="497"/>
                        <a:pt x="1061" y="353"/>
                      </a:cubicBezTo>
                      <a:cubicBezTo>
                        <a:pt x="1129" y="274"/>
                        <a:pt x="1194" y="160"/>
                        <a:pt x="1138" y="71"/>
                      </a:cubicBezTo>
                      <a:cubicBezTo>
                        <a:pt x="1108" y="23"/>
                        <a:pt x="1048" y="1"/>
                        <a:pt x="991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0" name="Google Shape;6510;p41"/>
                <p:cNvSpPr/>
                <p:nvPr/>
              </p:nvSpPr>
              <p:spPr>
                <a:xfrm>
                  <a:off x="3210450" y="5180875"/>
                  <a:ext cx="18650" cy="1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6" h="593" extrusionOk="0">
                      <a:moveTo>
                        <a:pt x="390" y="1"/>
                      </a:moveTo>
                      <a:cubicBezTo>
                        <a:pt x="262" y="1"/>
                        <a:pt x="131" y="69"/>
                        <a:pt x="79" y="223"/>
                      </a:cubicBezTo>
                      <a:cubicBezTo>
                        <a:pt x="1" y="453"/>
                        <a:pt x="182" y="592"/>
                        <a:pt x="368" y="592"/>
                      </a:cubicBezTo>
                      <a:cubicBezTo>
                        <a:pt x="497" y="592"/>
                        <a:pt x="628" y="524"/>
                        <a:pt x="674" y="373"/>
                      </a:cubicBezTo>
                      <a:cubicBezTo>
                        <a:pt x="745" y="140"/>
                        <a:pt x="571" y="1"/>
                        <a:pt x="390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1" name="Google Shape;6511;p41"/>
                <p:cNvSpPr/>
                <p:nvPr/>
              </p:nvSpPr>
              <p:spPr>
                <a:xfrm>
                  <a:off x="3135875" y="5183825"/>
                  <a:ext cx="14625" cy="14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5" h="598" extrusionOk="0">
                      <a:moveTo>
                        <a:pt x="338" y="0"/>
                      </a:moveTo>
                      <a:cubicBezTo>
                        <a:pt x="162" y="0"/>
                        <a:pt x="0" y="217"/>
                        <a:pt x="23" y="386"/>
                      </a:cubicBezTo>
                      <a:cubicBezTo>
                        <a:pt x="44" y="524"/>
                        <a:pt x="163" y="597"/>
                        <a:pt x="285" y="597"/>
                      </a:cubicBezTo>
                      <a:cubicBezTo>
                        <a:pt x="369" y="597"/>
                        <a:pt x="454" y="562"/>
                        <a:pt x="509" y="490"/>
                      </a:cubicBezTo>
                      <a:cubicBezTo>
                        <a:pt x="564" y="412"/>
                        <a:pt x="585" y="313"/>
                        <a:pt x="566" y="218"/>
                      </a:cubicBezTo>
                      <a:cubicBezTo>
                        <a:pt x="551" y="143"/>
                        <a:pt x="513" y="68"/>
                        <a:pt x="445" y="29"/>
                      </a:cubicBezTo>
                      <a:cubicBezTo>
                        <a:pt x="410" y="9"/>
                        <a:pt x="373" y="0"/>
                        <a:pt x="338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2" name="Google Shape;6512;p41"/>
                <p:cNvSpPr/>
                <p:nvPr/>
              </p:nvSpPr>
              <p:spPr>
                <a:xfrm>
                  <a:off x="3104175" y="5141475"/>
                  <a:ext cx="17650" cy="13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" h="541" extrusionOk="0">
                      <a:moveTo>
                        <a:pt x="562" y="0"/>
                      </a:moveTo>
                      <a:cubicBezTo>
                        <a:pt x="528" y="0"/>
                        <a:pt x="491" y="11"/>
                        <a:pt x="461" y="29"/>
                      </a:cubicBezTo>
                      <a:cubicBezTo>
                        <a:pt x="375" y="77"/>
                        <a:pt x="309" y="156"/>
                        <a:pt x="224" y="207"/>
                      </a:cubicBezTo>
                      <a:cubicBezTo>
                        <a:pt x="179" y="236"/>
                        <a:pt x="114" y="251"/>
                        <a:pt x="85" y="300"/>
                      </a:cubicBezTo>
                      <a:cubicBezTo>
                        <a:pt x="1" y="443"/>
                        <a:pt x="139" y="540"/>
                        <a:pt x="269" y="540"/>
                      </a:cubicBezTo>
                      <a:cubicBezTo>
                        <a:pt x="297" y="540"/>
                        <a:pt x="325" y="536"/>
                        <a:pt x="350" y="526"/>
                      </a:cubicBezTo>
                      <a:cubicBezTo>
                        <a:pt x="431" y="494"/>
                        <a:pt x="495" y="431"/>
                        <a:pt x="558" y="371"/>
                      </a:cubicBezTo>
                      <a:cubicBezTo>
                        <a:pt x="607" y="324"/>
                        <a:pt x="658" y="274"/>
                        <a:pt x="682" y="210"/>
                      </a:cubicBezTo>
                      <a:cubicBezTo>
                        <a:pt x="705" y="147"/>
                        <a:pt x="697" y="64"/>
                        <a:pt x="642" y="25"/>
                      </a:cubicBezTo>
                      <a:cubicBezTo>
                        <a:pt x="619" y="8"/>
                        <a:pt x="591" y="0"/>
                        <a:pt x="562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3" name="Google Shape;6513;p41"/>
                <p:cNvSpPr/>
                <p:nvPr/>
              </p:nvSpPr>
              <p:spPr>
                <a:xfrm>
                  <a:off x="3211775" y="5085025"/>
                  <a:ext cx="22275" cy="1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1" h="630" extrusionOk="0">
                      <a:moveTo>
                        <a:pt x="548" y="1"/>
                      </a:moveTo>
                      <a:cubicBezTo>
                        <a:pt x="222" y="1"/>
                        <a:pt x="0" y="630"/>
                        <a:pt x="345" y="630"/>
                      </a:cubicBezTo>
                      <a:cubicBezTo>
                        <a:pt x="386" y="630"/>
                        <a:pt x="436" y="621"/>
                        <a:pt x="494" y="601"/>
                      </a:cubicBezTo>
                      <a:cubicBezTo>
                        <a:pt x="594" y="565"/>
                        <a:pt x="699" y="530"/>
                        <a:pt x="777" y="458"/>
                      </a:cubicBezTo>
                      <a:cubicBezTo>
                        <a:pt x="809" y="429"/>
                        <a:pt x="835" y="395"/>
                        <a:pt x="854" y="356"/>
                      </a:cubicBezTo>
                      <a:cubicBezTo>
                        <a:pt x="882" y="297"/>
                        <a:pt x="891" y="232"/>
                        <a:pt x="867" y="171"/>
                      </a:cubicBezTo>
                      <a:cubicBezTo>
                        <a:pt x="823" y="56"/>
                        <a:pt x="685" y="7"/>
                        <a:pt x="562" y="1"/>
                      </a:cubicBezTo>
                      <a:cubicBezTo>
                        <a:pt x="558" y="1"/>
                        <a:pt x="553" y="1"/>
                        <a:pt x="548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4" name="Google Shape;6514;p41"/>
                <p:cNvSpPr/>
                <p:nvPr/>
              </p:nvSpPr>
              <p:spPr>
                <a:xfrm>
                  <a:off x="3478250" y="5068100"/>
                  <a:ext cx="31475" cy="20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815" extrusionOk="0">
                      <a:moveTo>
                        <a:pt x="776" y="0"/>
                      </a:moveTo>
                      <a:cubicBezTo>
                        <a:pt x="671" y="0"/>
                        <a:pt x="573" y="20"/>
                        <a:pt x="519" y="59"/>
                      </a:cubicBezTo>
                      <a:cubicBezTo>
                        <a:pt x="339" y="190"/>
                        <a:pt x="1" y="787"/>
                        <a:pt x="439" y="814"/>
                      </a:cubicBezTo>
                      <a:cubicBezTo>
                        <a:pt x="443" y="815"/>
                        <a:pt x="448" y="815"/>
                        <a:pt x="453" y="815"/>
                      </a:cubicBezTo>
                      <a:cubicBezTo>
                        <a:pt x="546" y="815"/>
                        <a:pt x="628" y="753"/>
                        <a:pt x="702" y="694"/>
                      </a:cubicBezTo>
                      <a:lnTo>
                        <a:pt x="1056" y="411"/>
                      </a:lnTo>
                      <a:cubicBezTo>
                        <a:pt x="1091" y="383"/>
                        <a:pt x="1127" y="354"/>
                        <a:pt x="1147" y="314"/>
                      </a:cubicBezTo>
                      <a:cubicBezTo>
                        <a:pt x="1258" y="96"/>
                        <a:pt x="1003" y="0"/>
                        <a:pt x="776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5" name="Google Shape;6515;p41"/>
                <p:cNvSpPr/>
                <p:nvPr/>
              </p:nvSpPr>
              <p:spPr>
                <a:xfrm>
                  <a:off x="3205500" y="5246825"/>
                  <a:ext cx="32650" cy="2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6" h="904" extrusionOk="0">
                      <a:moveTo>
                        <a:pt x="658" y="0"/>
                      </a:moveTo>
                      <a:cubicBezTo>
                        <a:pt x="364" y="0"/>
                        <a:pt x="70" y="144"/>
                        <a:pt x="38" y="433"/>
                      </a:cubicBezTo>
                      <a:cubicBezTo>
                        <a:pt x="1" y="772"/>
                        <a:pt x="272" y="903"/>
                        <a:pt x="570" y="903"/>
                      </a:cubicBezTo>
                      <a:cubicBezTo>
                        <a:pt x="799" y="903"/>
                        <a:pt x="1044" y="826"/>
                        <a:pt x="1177" y="704"/>
                      </a:cubicBezTo>
                      <a:cubicBezTo>
                        <a:pt x="1297" y="595"/>
                        <a:pt x="1306" y="396"/>
                        <a:pt x="1221" y="259"/>
                      </a:cubicBezTo>
                      <a:cubicBezTo>
                        <a:pt x="1115" y="87"/>
                        <a:pt x="887" y="0"/>
                        <a:pt x="658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6" name="Google Shape;6516;p41"/>
                <p:cNvSpPr/>
                <p:nvPr/>
              </p:nvSpPr>
              <p:spPr>
                <a:xfrm>
                  <a:off x="3120400" y="5257000"/>
                  <a:ext cx="17575" cy="1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607" extrusionOk="0">
                      <a:moveTo>
                        <a:pt x="522" y="1"/>
                      </a:moveTo>
                      <a:cubicBezTo>
                        <a:pt x="339" y="1"/>
                        <a:pt x="104" y="282"/>
                        <a:pt x="56" y="409"/>
                      </a:cubicBezTo>
                      <a:cubicBezTo>
                        <a:pt x="0" y="556"/>
                        <a:pt x="42" y="607"/>
                        <a:pt x="123" y="607"/>
                      </a:cubicBezTo>
                      <a:cubicBezTo>
                        <a:pt x="251" y="607"/>
                        <a:pt x="477" y="478"/>
                        <a:pt x="554" y="413"/>
                      </a:cubicBezTo>
                      <a:cubicBezTo>
                        <a:pt x="602" y="374"/>
                        <a:pt x="645" y="329"/>
                        <a:pt x="671" y="275"/>
                      </a:cubicBezTo>
                      <a:cubicBezTo>
                        <a:pt x="697" y="221"/>
                        <a:pt x="703" y="155"/>
                        <a:pt x="674" y="101"/>
                      </a:cubicBezTo>
                      <a:cubicBezTo>
                        <a:pt x="633" y="29"/>
                        <a:pt x="580" y="1"/>
                        <a:pt x="522" y="1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7" name="Google Shape;6517;p41"/>
                <p:cNvSpPr/>
                <p:nvPr/>
              </p:nvSpPr>
              <p:spPr>
                <a:xfrm>
                  <a:off x="3347150" y="5256225"/>
                  <a:ext cx="15500" cy="16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" h="667" extrusionOk="0">
                      <a:moveTo>
                        <a:pt x="303" y="0"/>
                      </a:moveTo>
                      <a:cubicBezTo>
                        <a:pt x="61" y="0"/>
                        <a:pt x="0" y="666"/>
                        <a:pt x="334" y="666"/>
                      </a:cubicBezTo>
                      <a:cubicBezTo>
                        <a:pt x="378" y="666"/>
                        <a:pt x="430" y="654"/>
                        <a:pt x="489" y="628"/>
                      </a:cubicBezTo>
                      <a:cubicBezTo>
                        <a:pt x="540" y="603"/>
                        <a:pt x="580" y="560"/>
                        <a:pt x="599" y="507"/>
                      </a:cubicBezTo>
                      <a:cubicBezTo>
                        <a:pt x="613" y="471"/>
                        <a:pt x="619" y="435"/>
                        <a:pt x="618" y="397"/>
                      </a:cubicBezTo>
                      <a:cubicBezTo>
                        <a:pt x="615" y="304"/>
                        <a:pt x="570" y="217"/>
                        <a:pt x="513" y="143"/>
                      </a:cubicBezTo>
                      <a:cubicBezTo>
                        <a:pt x="434" y="41"/>
                        <a:pt x="363" y="0"/>
                        <a:pt x="303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8" name="Google Shape;6518;p41"/>
                <p:cNvSpPr/>
                <p:nvPr/>
              </p:nvSpPr>
              <p:spPr>
                <a:xfrm>
                  <a:off x="3466725" y="5195400"/>
                  <a:ext cx="15525" cy="2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" h="911" extrusionOk="0">
                      <a:moveTo>
                        <a:pt x="413" y="0"/>
                      </a:moveTo>
                      <a:cubicBezTo>
                        <a:pt x="356" y="0"/>
                        <a:pt x="284" y="45"/>
                        <a:pt x="196" y="154"/>
                      </a:cubicBezTo>
                      <a:cubicBezTo>
                        <a:pt x="89" y="286"/>
                        <a:pt x="1" y="497"/>
                        <a:pt x="42" y="669"/>
                      </a:cubicBezTo>
                      <a:cubicBezTo>
                        <a:pt x="77" y="813"/>
                        <a:pt x="191" y="910"/>
                        <a:pt x="306" y="910"/>
                      </a:cubicBezTo>
                      <a:cubicBezTo>
                        <a:pt x="384" y="910"/>
                        <a:pt x="463" y="864"/>
                        <a:pt x="516" y="756"/>
                      </a:cubicBezTo>
                      <a:cubicBezTo>
                        <a:pt x="621" y="538"/>
                        <a:pt x="609" y="0"/>
                        <a:pt x="413" y="0"/>
                      </a:cubicBezTo>
                      <a:close/>
                    </a:path>
                  </a:pathLst>
                </a:custGeom>
                <a:solidFill>
                  <a:srgbClr val="944E4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9" name="Google Shape;6519;p41"/>
                <p:cNvSpPr/>
                <p:nvPr/>
              </p:nvSpPr>
              <p:spPr>
                <a:xfrm>
                  <a:off x="3351450" y="5040850"/>
                  <a:ext cx="12725" cy="1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9" h="456" extrusionOk="0">
                      <a:moveTo>
                        <a:pt x="154" y="0"/>
                      </a:moveTo>
                      <a:cubicBezTo>
                        <a:pt x="71" y="0"/>
                        <a:pt x="1" y="36"/>
                        <a:pt x="31" y="142"/>
                      </a:cubicBezTo>
                      <a:cubicBezTo>
                        <a:pt x="71" y="277"/>
                        <a:pt x="210" y="410"/>
                        <a:pt x="344" y="448"/>
                      </a:cubicBezTo>
                      <a:cubicBezTo>
                        <a:pt x="362" y="453"/>
                        <a:pt x="381" y="456"/>
                        <a:pt x="399" y="456"/>
                      </a:cubicBezTo>
                      <a:cubicBezTo>
                        <a:pt x="441" y="456"/>
                        <a:pt x="482" y="441"/>
                        <a:pt x="498" y="405"/>
                      </a:cubicBezTo>
                      <a:cubicBezTo>
                        <a:pt x="505" y="388"/>
                        <a:pt x="509" y="369"/>
                        <a:pt x="508" y="350"/>
                      </a:cubicBezTo>
                      <a:cubicBezTo>
                        <a:pt x="503" y="214"/>
                        <a:pt x="424" y="92"/>
                        <a:pt x="303" y="33"/>
                      </a:cubicBezTo>
                      <a:cubicBezTo>
                        <a:pt x="262" y="14"/>
                        <a:pt x="206" y="0"/>
                        <a:pt x="154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0" name="Google Shape;6520;p41"/>
                <p:cNvSpPr/>
                <p:nvPr/>
              </p:nvSpPr>
              <p:spPr>
                <a:xfrm>
                  <a:off x="3215950" y="5250075"/>
                  <a:ext cx="14775" cy="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" h="274" extrusionOk="0">
                      <a:moveTo>
                        <a:pt x="296" y="1"/>
                      </a:moveTo>
                      <a:cubicBezTo>
                        <a:pt x="220" y="1"/>
                        <a:pt x="141" y="18"/>
                        <a:pt x="96" y="70"/>
                      </a:cubicBezTo>
                      <a:cubicBezTo>
                        <a:pt x="0" y="179"/>
                        <a:pt x="171" y="243"/>
                        <a:pt x="257" y="252"/>
                      </a:cubicBezTo>
                      <a:lnTo>
                        <a:pt x="425" y="271"/>
                      </a:lnTo>
                      <a:cubicBezTo>
                        <a:pt x="440" y="272"/>
                        <a:pt x="455" y="273"/>
                        <a:pt x="469" y="273"/>
                      </a:cubicBezTo>
                      <a:cubicBezTo>
                        <a:pt x="492" y="273"/>
                        <a:pt x="515" y="270"/>
                        <a:pt x="535" y="259"/>
                      </a:cubicBezTo>
                      <a:cubicBezTo>
                        <a:pt x="583" y="229"/>
                        <a:pt x="591" y="156"/>
                        <a:pt x="562" y="108"/>
                      </a:cubicBezTo>
                      <a:cubicBezTo>
                        <a:pt x="532" y="59"/>
                        <a:pt x="477" y="31"/>
                        <a:pt x="422" y="16"/>
                      </a:cubicBezTo>
                      <a:cubicBezTo>
                        <a:pt x="386" y="7"/>
                        <a:pt x="342" y="1"/>
                        <a:pt x="29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1" name="Google Shape;6521;p41"/>
                <p:cNvSpPr/>
                <p:nvPr/>
              </p:nvSpPr>
              <p:spPr>
                <a:xfrm>
                  <a:off x="3404300" y="5126900"/>
                  <a:ext cx="12000" cy="1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41" extrusionOk="0">
                      <a:moveTo>
                        <a:pt x="357" y="1"/>
                      </a:moveTo>
                      <a:cubicBezTo>
                        <a:pt x="354" y="1"/>
                        <a:pt x="350" y="1"/>
                        <a:pt x="346" y="1"/>
                      </a:cubicBezTo>
                      <a:cubicBezTo>
                        <a:pt x="236" y="13"/>
                        <a:pt x="127" y="153"/>
                        <a:pt x="62" y="229"/>
                      </a:cubicBezTo>
                      <a:cubicBezTo>
                        <a:pt x="41" y="252"/>
                        <a:pt x="24" y="279"/>
                        <a:pt x="12" y="308"/>
                      </a:cubicBezTo>
                      <a:cubicBezTo>
                        <a:pt x="0" y="338"/>
                        <a:pt x="2" y="372"/>
                        <a:pt x="18" y="399"/>
                      </a:cubicBezTo>
                      <a:cubicBezTo>
                        <a:pt x="36" y="427"/>
                        <a:pt x="70" y="441"/>
                        <a:pt x="104" y="441"/>
                      </a:cubicBezTo>
                      <a:cubicBezTo>
                        <a:pt x="108" y="441"/>
                        <a:pt x="113" y="441"/>
                        <a:pt x="117" y="440"/>
                      </a:cubicBezTo>
                      <a:cubicBezTo>
                        <a:pt x="154" y="435"/>
                        <a:pt x="189" y="420"/>
                        <a:pt x="220" y="398"/>
                      </a:cubicBezTo>
                      <a:cubicBezTo>
                        <a:pt x="293" y="353"/>
                        <a:pt x="358" y="295"/>
                        <a:pt x="412" y="228"/>
                      </a:cubicBezTo>
                      <a:cubicBezTo>
                        <a:pt x="450" y="180"/>
                        <a:pt x="480" y="124"/>
                        <a:pt x="451" y="65"/>
                      </a:cubicBezTo>
                      <a:cubicBezTo>
                        <a:pt x="431" y="26"/>
                        <a:pt x="398" y="1"/>
                        <a:pt x="35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2" name="Google Shape;6522;p41"/>
                <p:cNvSpPr/>
                <p:nvPr/>
              </p:nvSpPr>
              <p:spPr>
                <a:xfrm>
                  <a:off x="3491075" y="5069000"/>
                  <a:ext cx="13600" cy="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" h="259" extrusionOk="0">
                      <a:moveTo>
                        <a:pt x="321" y="1"/>
                      </a:moveTo>
                      <a:cubicBezTo>
                        <a:pt x="251" y="1"/>
                        <a:pt x="170" y="17"/>
                        <a:pt x="114" y="49"/>
                      </a:cubicBezTo>
                      <a:cubicBezTo>
                        <a:pt x="48" y="84"/>
                        <a:pt x="1" y="200"/>
                        <a:pt x="99" y="220"/>
                      </a:cubicBezTo>
                      <a:cubicBezTo>
                        <a:pt x="169" y="235"/>
                        <a:pt x="241" y="243"/>
                        <a:pt x="313" y="252"/>
                      </a:cubicBezTo>
                      <a:cubicBezTo>
                        <a:pt x="334" y="256"/>
                        <a:pt x="356" y="258"/>
                        <a:pt x="377" y="258"/>
                      </a:cubicBezTo>
                      <a:cubicBezTo>
                        <a:pt x="396" y="258"/>
                        <a:pt x="414" y="257"/>
                        <a:pt x="432" y="255"/>
                      </a:cubicBezTo>
                      <a:cubicBezTo>
                        <a:pt x="471" y="246"/>
                        <a:pt x="509" y="223"/>
                        <a:pt x="525" y="187"/>
                      </a:cubicBezTo>
                      <a:cubicBezTo>
                        <a:pt x="544" y="145"/>
                        <a:pt x="529" y="95"/>
                        <a:pt x="498" y="61"/>
                      </a:cubicBezTo>
                      <a:cubicBezTo>
                        <a:pt x="465" y="29"/>
                        <a:pt x="422" y="10"/>
                        <a:pt x="376" y="4"/>
                      </a:cubicBezTo>
                      <a:cubicBezTo>
                        <a:pt x="359" y="2"/>
                        <a:pt x="340" y="1"/>
                        <a:pt x="321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3" name="Google Shape;6523;p41"/>
                <p:cNvSpPr/>
                <p:nvPr/>
              </p:nvSpPr>
              <p:spPr>
                <a:xfrm>
                  <a:off x="3283025" y="5068975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7" y="1"/>
                      </a:moveTo>
                      <a:cubicBezTo>
                        <a:pt x="252" y="1"/>
                        <a:pt x="236" y="3"/>
                        <a:pt x="219" y="7"/>
                      </a:cubicBezTo>
                      <a:cubicBezTo>
                        <a:pt x="1" y="58"/>
                        <a:pt x="60" y="377"/>
                        <a:pt x="258" y="377"/>
                      </a:cubicBezTo>
                      <a:cubicBezTo>
                        <a:pt x="273" y="377"/>
                        <a:pt x="289" y="375"/>
                        <a:pt x="305" y="371"/>
                      </a:cubicBezTo>
                      <a:cubicBezTo>
                        <a:pt x="524" y="320"/>
                        <a:pt x="464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4" name="Google Shape;6524;p41"/>
                <p:cNvSpPr/>
                <p:nvPr/>
              </p:nvSpPr>
              <p:spPr>
                <a:xfrm>
                  <a:off x="3302975" y="5032975"/>
                  <a:ext cx="1305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2" h="377" extrusionOk="0">
                      <a:moveTo>
                        <a:pt x="265" y="1"/>
                      </a:moveTo>
                      <a:cubicBezTo>
                        <a:pt x="250" y="1"/>
                        <a:pt x="234" y="2"/>
                        <a:pt x="218" y="6"/>
                      </a:cubicBezTo>
                      <a:cubicBezTo>
                        <a:pt x="0" y="58"/>
                        <a:pt x="59" y="377"/>
                        <a:pt x="257" y="377"/>
                      </a:cubicBezTo>
                      <a:cubicBezTo>
                        <a:pt x="272" y="377"/>
                        <a:pt x="288" y="375"/>
                        <a:pt x="304" y="371"/>
                      </a:cubicBezTo>
                      <a:cubicBezTo>
                        <a:pt x="522" y="319"/>
                        <a:pt x="462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5" name="Google Shape;6525;p41"/>
                <p:cNvSpPr/>
                <p:nvPr/>
              </p:nvSpPr>
              <p:spPr>
                <a:xfrm>
                  <a:off x="3399500" y="5027700"/>
                  <a:ext cx="13100" cy="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6" extrusionOk="0">
                      <a:moveTo>
                        <a:pt x="267" y="0"/>
                      </a:moveTo>
                      <a:cubicBezTo>
                        <a:pt x="252" y="0"/>
                        <a:pt x="236" y="2"/>
                        <a:pt x="219" y="6"/>
                      </a:cubicBezTo>
                      <a:cubicBezTo>
                        <a:pt x="1" y="58"/>
                        <a:pt x="60" y="376"/>
                        <a:pt x="258" y="376"/>
                      </a:cubicBezTo>
                      <a:cubicBezTo>
                        <a:pt x="273" y="376"/>
                        <a:pt x="289" y="374"/>
                        <a:pt x="306" y="370"/>
                      </a:cubicBezTo>
                      <a:cubicBezTo>
                        <a:pt x="523" y="318"/>
                        <a:pt x="465" y="0"/>
                        <a:pt x="267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6" name="Google Shape;6526;p41"/>
                <p:cNvSpPr/>
                <p:nvPr/>
              </p:nvSpPr>
              <p:spPr>
                <a:xfrm>
                  <a:off x="3380975" y="5108250"/>
                  <a:ext cx="13075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8" extrusionOk="0">
                      <a:moveTo>
                        <a:pt x="266" y="1"/>
                      </a:moveTo>
                      <a:cubicBezTo>
                        <a:pt x="251" y="1"/>
                        <a:pt x="235" y="3"/>
                        <a:pt x="218" y="7"/>
                      </a:cubicBezTo>
                      <a:cubicBezTo>
                        <a:pt x="0" y="59"/>
                        <a:pt x="60" y="377"/>
                        <a:pt x="257" y="377"/>
                      </a:cubicBezTo>
                      <a:cubicBezTo>
                        <a:pt x="272" y="377"/>
                        <a:pt x="288" y="376"/>
                        <a:pt x="304" y="372"/>
                      </a:cubicBezTo>
                      <a:cubicBezTo>
                        <a:pt x="523" y="320"/>
                        <a:pt x="463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7" name="Google Shape;6527;p41"/>
                <p:cNvSpPr/>
                <p:nvPr/>
              </p:nvSpPr>
              <p:spPr>
                <a:xfrm>
                  <a:off x="3411775" y="5193975"/>
                  <a:ext cx="1305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2" h="377" extrusionOk="0">
                      <a:moveTo>
                        <a:pt x="265" y="1"/>
                      </a:moveTo>
                      <a:cubicBezTo>
                        <a:pt x="250" y="1"/>
                        <a:pt x="234" y="3"/>
                        <a:pt x="217" y="7"/>
                      </a:cubicBezTo>
                      <a:cubicBezTo>
                        <a:pt x="0" y="58"/>
                        <a:pt x="59" y="376"/>
                        <a:pt x="257" y="376"/>
                      </a:cubicBezTo>
                      <a:cubicBezTo>
                        <a:pt x="272" y="376"/>
                        <a:pt x="288" y="374"/>
                        <a:pt x="304" y="370"/>
                      </a:cubicBezTo>
                      <a:cubicBezTo>
                        <a:pt x="522" y="319"/>
                        <a:pt x="463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8" name="Google Shape;6528;p41"/>
                <p:cNvSpPr/>
                <p:nvPr/>
              </p:nvSpPr>
              <p:spPr>
                <a:xfrm>
                  <a:off x="3286525" y="5223725"/>
                  <a:ext cx="13075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7" extrusionOk="0">
                      <a:moveTo>
                        <a:pt x="266" y="1"/>
                      </a:moveTo>
                      <a:cubicBezTo>
                        <a:pt x="251" y="1"/>
                        <a:pt x="235" y="3"/>
                        <a:pt x="219" y="7"/>
                      </a:cubicBezTo>
                      <a:cubicBezTo>
                        <a:pt x="0" y="59"/>
                        <a:pt x="60" y="376"/>
                        <a:pt x="257" y="376"/>
                      </a:cubicBezTo>
                      <a:cubicBezTo>
                        <a:pt x="272" y="376"/>
                        <a:pt x="288" y="375"/>
                        <a:pt x="305" y="371"/>
                      </a:cubicBezTo>
                      <a:cubicBezTo>
                        <a:pt x="523" y="319"/>
                        <a:pt x="463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9" name="Google Shape;6529;p41"/>
                <p:cNvSpPr/>
                <p:nvPr/>
              </p:nvSpPr>
              <p:spPr>
                <a:xfrm>
                  <a:off x="3165525" y="5149825"/>
                  <a:ext cx="13075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7" extrusionOk="0">
                      <a:moveTo>
                        <a:pt x="266" y="0"/>
                      </a:moveTo>
                      <a:cubicBezTo>
                        <a:pt x="251" y="0"/>
                        <a:pt x="235" y="2"/>
                        <a:pt x="219" y="6"/>
                      </a:cubicBezTo>
                      <a:cubicBezTo>
                        <a:pt x="0" y="58"/>
                        <a:pt x="60" y="377"/>
                        <a:pt x="258" y="377"/>
                      </a:cubicBezTo>
                      <a:cubicBezTo>
                        <a:pt x="273" y="377"/>
                        <a:pt x="289" y="375"/>
                        <a:pt x="306" y="371"/>
                      </a:cubicBezTo>
                      <a:cubicBezTo>
                        <a:pt x="523" y="319"/>
                        <a:pt x="464" y="0"/>
                        <a:pt x="266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0" name="Google Shape;6530;p41"/>
                <p:cNvSpPr/>
                <p:nvPr/>
              </p:nvSpPr>
              <p:spPr>
                <a:xfrm>
                  <a:off x="3160900" y="5221475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6" y="1"/>
                      </a:moveTo>
                      <a:cubicBezTo>
                        <a:pt x="251" y="1"/>
                        <a:pt x="236" y="3"/>
                        <a:pt x="219" y="7"/>
                      </a:cubicBezTo>
                      <a:cubicBezTo>
                        <a:pt x="1" y="59"/>
                        <a:pt x="59" y="377"/>
                        <a:pt x="257" y="377"/>
                      </a:cubicBezTo>
                      <a:cubicBezTo>
                        <a:pt x="272" y="377"/>
                        <a:pt x="288" y="375"/>
                        <a:pt x="305" y="372"/>
                      </a:cubicBezTo>
                      <a:cubicBezTo>
                        <a:pt x="523" y="320"/>
                        <a:pt x="464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1" name="Google Shape;6531;p41"/>
                <p:cNvSpPr/>
                <p:nvPr/>
              </p:nvSpPr>
              <p:spPr>
                <a:xfrm>
                  <a:off x="3099050" y="5217725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7" y="1"/>
                      </a:moveTo>
                      <a:cubicBezTo>
                        <a:pt x="252" y="1"/>
                        <a:pt x="236" y="2"/>
                        <a:pt x="219" y="6"/>
                      </a:cubicBezTo>
                      <a:cubicBezTo>
                        <a:pt x="1" y="58"/>
                        <a:pt x="61" y="377"/>
                        <a:pt x="259" y="377"/>
                      </a:cubicBezTo>
                      <a:cubicBezTo>
                        <a:pt x="274" y="377"/>
                        <a:pt x="290" y="375"/>
                        <a:pt x="306" y="371"/>
                      </a:cubicBezTo>
                      <a:cubicBezTo>
                        <a:pt x="524" y="319"/>
                        <a:pt x="465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2" name="Google Shape;6532;p41"/>
                <p:cNvSpPr/>
                <p:nvPr/>
              </p:nvSpPr>
              <p:spPr>
                <a:xfrm>
                  <a:off x="3065975" y="5166275"/>
                  <a:ext cx="13100" cy="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6" extrusionOk="0">
                      <a:moveTo>
                        <a:pt x="267" y="0"/>
                      </a:moveTo>
                      <a:cubicBezTo>
                        <a:pt x="252" y="0"/>
                        <a:pt x="236" y="2"/>
                        <a:pt x="219" y="6"/>
                      </a:cubicBezTo>
                      <a:cubicBezTo>
                        <a:pt x="1" y="58"/>
                        <a:pt x="60" y="376"/>
                        <a:pt x="258" y="376"/>
                      </a:cubicBezTo>
                      <a:cubicBezTo>
                        <a:pt x="273" y="376"/>
                        <a:pt x="289" y="374"/>
                        <a:pt x="306" y="370"/>
                      </a:cubicBezTo>
                      <a:cubicBezTo>
                        <a:pt x="523" y="318"/>
                        <a:pt x="465" y="0"/>
                        <a:pt x="267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3" name="Google Shape;6533;p41"/>
                <p:cNvSpPr/>
                <p:nvPr/>
              </p:nvSpPr>
              <p:spPr>
                <a:xfrm>
                  <a:off x="3094550" y="5117775"/>
                  <a:ext cx="1310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7" extrusionOk="0">
                      <a:moveTo>
                        <a:pt x="266" y="1"/>
                      </a:moveTo>
                      <a:cubicBezTo>
                        <a:pt x="251" y="1"/>
                        <a:pt x="236" y="3"/>
                        <a:pt x="219" y="7"/>
                      </a:cubicBezTo>
                      <a:cubicBezTo>
                        <a:pt x="1" y="59"/>
                        <a:pt x="59" y="376"/>
                        <a:pt x="257" y="376"/>
                      </a:cubicBezTo>
                      <a:cubicBezTo>
                        <a:pt x="272" y="376"/>
                        <a:pt x="288" y="374"/>
                        <a:pt x="305" y="371"/>
                      </a:cubicBezTo>
                      <a:cubicBezTo>
                        <a:pt x="523" y="319"/>
                        <a:pt x="464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4" name="Google Shape;6534;p41"/>
                <p:cNvSpPr/>
                <p:nvPr/>
              </p:nvSpPr>
              <p:spPr>
                <a:xfrm>
                  <a:off x="3051425" y="5229850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6" y="1"/>
                      </a:moveTo>
                      <a:cubicBezTo>
                        <a:pt x="251" y="1"/>
                        <a:pt x="235" y="3"/>
                        <a:pt x="218" y="6"/>
                      </a:cubicBezTo>
                      <a:cubicBezTo>
                        <a:pt x="1" y="58"/>
                        <a:pt x="60" y="377"/>
                        <a:pt x="258" y="377"/>
                      </a:cubicBezTo>
                      <a:cubicBezTo>
                        <a:pt x="273" y="377"/>
                        <a:pt x="289" y="375"/>
                        <a:pt x="305" y="371"/>
                      </a:cubicBezTo>
                      <a:cubicBezTo>
                        <a:pt x="524" y="320"/>
                        <a:pt x="464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5" name="Google Shape;6535;p41"/>
                <p:cNvSpPr/>
                <p:nvPr/>
              </p:nvSpPr>
              <p:spPr>
                <a:xfrm>
                  <a:off x="3145575" y="5302100"/>
                  <a:ext cx="13075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8" extrusionOk="0">
                      <a:moveTo>
                        <a:pt x="266" y="1"/>
                      </a:moveTo>
                      <a:cubicBezTo>
                        <a:pt x="251" y="1"/>
                        <a:pt x="235" y="3"/>
                        <a:pt x="218" y="7"/>
                      </a:cubicBezTo>
                      <a:cubicBezTo>
                        <a:pt x="1" y="58"/>
                        <a:pt x="60" y="377"/>
                        <a:pt x="258" y="377"/>
                      </a:cubicBezTo>
                      <a:cubicBezTo>
                        <a:pt x="273" y="377"/>
                        <a:pt x="289" y="375"/>
                        <a:pt x="305" y="372"/>
                      </a:cubicBezTo>
                      <a:cubicBezTo>
                        <a:pt x="523" y="320"/>
                        <a:pt x="464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6" name="Google Shape;6536;p41"/>
                <p:cNvSpPr/>
                <p:nvPr/>
              </p:nvSpPr>
              <p:spPr>
                <a:xfrm>
                  <a:off x="3488850" y="5123525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5" y="1"/>
                      </a:moveTo>
                      <a:cubicBezTo>
                        <a:pt x="250" y="1"/>
                        <a:pt x="234" y="2"/>
                        <a:pt x="218" y="6"/>
                      </a:cubicBezTo>
                      <a:cubicBezTo>
                        <a:pt x="0" y="58"/>
                        <a:pt x="59" y="377"/>
                        <a:pt x="257" y="377"/>
                      </a:cubicBezTo>
                      <a:cubicBezTo>
                        <a:pt x="272" y="377"/>
                        <a:pt x="288" y="375"/>
                        <a:pt x="305" y="371"/>
                      </a:cubicBezTo>
                      <a:cubicBezTo>
                        <a:pt x="523" y="319"/>
                        <a:pt x="463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7" name="Google Shape;6537;p41"/>
                <p:cNvSpPr/>
                <p:nvPr/>
              </p:nvSpPr>
              <p:spPr>
                <a:xfrm>
                  <a:off x="3506650" y="5137750"/>
                  <a:ext cx="13075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7" extrusionOk="0">
                      <a:moveTo>
                        <a:pt x="266" y="0"/>
                      </a:moveTo>
                      <a:cubicBezTo>
                        <a:pt x="251" y="0"/>
                        <a:pt x="235" y="2"/>
                        <a:pt x="218" y="6"/>
                      </a:cubicBezTo>
                      <a:cubicBezTo>
                        <a:pt x="1" y="58"/>
                        <a:pt x="60" y="377"/>
                        <a:pt x="258" y="377"/>
                      </a:cubicBezTo>
                      <a:cubicBezTo>
                        <a:pt x="273" y="377"/>
                        <a:pt x="289" y="375"/>
                        <a:pt x="305" y="371"/>
                      </a:cubicBezTo>
                      <a:cubicBezTo>
                        <a:pt x="523" y="319"/>
                        <a:pt x="463" y="0"/>
                        <a:pt x="266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8" name="Google Shape;6538;p41"/>
                <p:cNvSpPr/>
                <p:nvPr/>
              </p:nvSpPr>
              <p:spPr>
                <a:xfrm>
                  <a:off x="3437350" y="5156600"/>
                  <a:ext cx="13100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8" extrusionOk="0">
                      <a:moveTo>
                        <a:pt x="267" y="1"/>
                      </a:moveTo>
                      <a:cubicBezTo>
                        <a:pt x="252" y="1"/>
                        <a:pt x="236" y="3"/>
                        <a:pt x="219" y="7"/>
                      </a:cubicBezTo>
                      <a:cubicBezTo>
                        <a:pt x="1" y="59"/>
                        <a:pt x="61" y="377"/>
                        <a:pt x="258" y="377"/>
                      </a:cubicBezTo>
                      <a:cubicBezTo>
                        <a:pt x="273" y="377"/>
                        <a:pt x="289" y="375"/>
                        <a:pt x="305" y="372"/>
                      </a:cubicBezTo>
                      <a:cubicBezTo>
                        <a:pt x="524" y="320"/>
                        <a:pt x="465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9" name="Google Shape;6539;p41"/>
                <p:cNvSpPr/>
                <p:nvPr/>
              </p:nvSpPr>
              <p:spPr>
                <a:xfrm>
                  <a:off x="3459200" y="5052800"/>
                  <a:ext cx="1310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7" extrusionOk="0">
                      <a:moveTo>
                        <a:pt x="267" y="1"/>
                      </a:moveTo>
                      <a:cubicBezTo>
                        <a:pt x="251" y="1"/>
                        <a:pt x="236" y="2"/>
                        <a:pt x="219" y="6"/>
                      </a:cubicBezTo>
                      <a:cubicBezTo>
                        <a:pt x="0" y="58"/>
                        <a:pt x="60" y="376"/>
                        <a:pt x="258" y="376"/>
                      </a:cubicBezTo>
                      <a:cubicBezTo>
                        <a:pt x="273" y="376"/>
                        <a:pt x="289" y="374"/>
                        <a:pt x="306" y="370"/>
                      </a:cubicBezTo>
                      <a:cubicBezTo>
                        <a:pt x="523" y="318"/>
                        <a:pt x="464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0" name="Google Shape;6540;p41"/>
                <p:cNvSpPr/>
                <p:nvPr/>
              </p:nvSpPr>
              <p:spPr>
                <a:xfrm>
                  <a:off x="3529850" y="5096975"/>
                  <a:ext cx="13050" cy="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2" h="376" extrusionOk="0">
                      <a:moveTo>
                        <a:pt x="265" y="0"/>
                      </a:moveTo>
                      <a:cubicBezTo>
                        <a:pt x="250" y="0"/>
                        <a:pt x="234" y="2"/>
                        <a:pt x="218" y="6"/>
                      </a:cubicBezTo>
                      <a:cubicBezTo>
                        <a:pt x="0" y="58"/>
                        <a:pt x="59" y="376"/>
                        <a:pt x="257" y="376"/>
                      </a:cubicBezTo>
                      <a:cubicBezTo>
                        <a:pt x="272" y="376"/>
                        <a:pt x="288" y="374"/>
                        <a:pt x="304" y="370"/>
                      </a:cubicBezTo>
                      <a:cubicBezTo>
                        <a:pt x="522" y="318"/>
                        <a:pt x="463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1" name="Google Shape;6541;p41"/>
                <p:cNvSpPr/>
                <p:nvPr/>
              </p:nvSpPr>
              <p:spPr>
                <a:xfrm>
                  <a:off x="3553500" y="5095350"/>
                  <a:ext cx="1310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7" extrusionOk="0">
                      <a:moveTo>
                        <a:pt x="267" y="1"/>
                      </a:moveTo>
                      <a:cubicBezTo>
                        <a:pt x="252" y="1"/>
                        <a:pt x="236" y="3"/>
                        <a:pt x="219" y="7"/>
                      </a:cubicBezTo>
                      <a:cubicBezTo>
                        <a:pt x="1" y="58"/>
                        <a:pt x="60" y="376"/>
                        <a:pt x="258" y="376"/>
                      </a:cubicBezTo>
                      <a:cubicBezTo>
                        <a:pt x="273" y="376"/>
                        <a:pt x="288" y="374"/>
                        <a:pt x="305" y="370"/>
                      </a:cubicBezTo>
                      <a:cubicBezTo>
                        <a:pt x="523" y="318"/>
                        <a:pt x="465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2" name="Google Shape;6542;p41"/>
                <p:cNvSpPr/>
                <p:nvPr/>
              </p:nvSpPr>
              <p:spPr>
                <a:xfrm>
                  <a:off x="3525425" y="5166150"/>
                  <a:ext cx="13075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8" extrusionOk="0">
                      <a:moveTo>
                        <a:pt x="266" y="1"/>
                      </a:moveTo>
                      <a:cubicBezTo>
                        <a:pt x="251" y="1"/>
                        <a:pt x="235" y="3"/>
                        <a:pt x="219" y="7"/>
                      </a:cubicBezTo>
                      <a:cubicBezTo>
                        <a:pt x="0" y="59"/>
                        <a:pt x="60" y="377"/>
                        <a:pt x="258" y="377"/>
                      </a:cubicBezTo>
                      <a:cubicBezTo>
                        <a:pt x="273" y="377"/>
                        <a:pt x="289" y="376"/>
                        <a:pt x="305" y="372"/>
                      </a:cubicBezTo>
                      <a:cubicBezTo>
                        <a:pt x="523" y="320"/>
                        <a:pt x="464" y="1"/>
                        <a:pt x="266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3" name="Google Shape;6543;p41"/>
                <p:cNvSpPr/>
                <p:nvPr/>
              </p:nvSpPr>
              <p:spPr>
                <a:xfrm>
                  <a:off x="3467875" y="5234350"/>
                  <a:ext cx="13075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8" extrusionOk="0">
                      <a:moveTo>
                        <a:pt x="265" y="1"/>
                      </a:moveTo>
                      <a:cubicBezTo>
                        <a:pt x="250" y="1"/>
                        <a:pt x="234" y="3"/>
                        <a:pt x="217" y="7"/>
                      </a:cubicBezTo>
                      <a:cubicBezTo>
                        <a:pt x="0" y="59"/>
                        <a:pt x="60" y="377"/>
                        <a:pt x="257" y="377"/>
                      </a:cubicBezTo>
                      <a:cubicBezTo>
                        <a:pt x="272" y="377"/>
                        <a:pt x="288" y="376"/>
                        <a:pt x="304" y="372"/>
                      </a:cubicBezTo>
                      <a:cubicBezTo>
                        <a:pt x="523" y="320"/>
                        <a:pt x="463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4" name="Google Shape;6544;p41"/>
                <p:cNvSpPr/>
                <p:nvPr/>
              </p:nvSpPr>
              <p:spPr>
                <a:xfrm>
                  <a:off x="3287200" y="5294125"/>
                  <a:ext cx="13075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7" extrusionOk="0">
                      <a:moveTo>
                        <a:pt x="266" y="0"/>
                      </a:moveTo>
                      <a:cubicBezTo>
                        <a:pt x="251" y="0"/>
                        <a:pt x="235" y="2"/>
                        <a:pt x="219" y="6"/>
                      </a:cubicBezTo>
                      <a:cubicBezTo>
                        <a:pt x="0" y="58"/>
                        <a:pt x="60" y="376"/>
                        <a:pt x="258" y="376"/>
                      </a:cubicBezTo>
                      <a:cubicBezTo>
                        <a:pt x="273" y="376"/>
                        <a:pt x="289" y="375"/>
                        <a:pt x="306" y="371"/>
                      </a:cubicBezTo>
                      <a:cubicBezTo>
                        <a:pt x="523" y="319"/>
                        <a:pt x="464" y="0"/>
                        <a:pt x="266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5" name="Google Shape;6545;p41"/>
                <p:cNvSpPr/>
                <p:nvPr/>
              </p:nvSpPr>
              <p:spPr>
                <a:xfrm>
                  <a:off x="3278550" y="5240850"/>
                  <a:ext cx="13100" cy="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7" extrusionOk="0">
                      <a:moveTo>
                        <a:pt x="267" y="1"/>
                      </a:moveTo>
                      <a:cubicBezTo>
                        <a:pt x="252" y="1"/>
                        <a:pt x="236" y="3"/>
                        <a:pt x="219" y="6"/>
                      </a:cubicBezTo>
                      <a:cubicBezTo>
                        <a:pt x="1" y="58"/>
                        <a:pt x="60" y="376"/>
                        <a:pt x="258" y="376"/>
                      </a:cubicBezTo>
                      <a:cubicBezTo>
                        <a:pt x="273" y="376"/>
                        <a:pt x="289" y="374"/>
                        <a:pt x="306" y="370"/>
                      </a:cubicBezTo>
                      <a:cubicBezTo>
                        <a:pt x="523" y="318"/>
                        <a:pt x="465" y="1"/>
                        <a:pt x="26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6" name="Google Shape;6546;p41"/>
                <p:cNvSpPr/>
                <p:nvPr/>
              </p:nvSpPr>
              <p:spPr>
                <a:xfrm>
                  <a:off x="3381675" y="5209150"/>
                  <a:ext cx="13100" cy="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" h="376" extrusionOk="0">
                      <a:moveTo>
                        <a:pt x="266" y="0"/>
                      </a:moveTo>
                      <a:cubicBezTo>
                        <a:pt x="251" y="0"/>
                        <a:pt x="235" y="2"/>
                        <a:pt x="218" y="6"/>
                      </a:cubicBezTo>
                      <a:cubicBezTo>
                        <a:pt x="1" y="58"/>
                        <a:pt x="61" y="376"/>
                        <a:pt x="258" y="376"/>
                      </a:cubicBezTo>
                      <a:cubicBezTo>
                        <a:pt x="273" y="376"/>
                        <a:pt x="289" y="374"/>
                        <a:pt x="305" y="370"/>
                      </a:cubicBezTo>
                      <a:cubicBezTo>
                        <a:pt x="524" y="318"/>
                        <a:pt x="464" y="0"/>
                        <a:pt x="266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7" name="Google Shape;6547;p41"/>
                <p:cNvSpPr/>
                <p:nvPr/>
              </p:nvSpPr>
              <p:spPr>
                <a:xfrm>
                  <a:off x="3284975" y="5018000"/>
                  <a:ext cx="13075" cy="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" h="378" extrusionOk="0">
                      <a:moveTo>
                        <a:pt x="265" y="1"/>
                      </a:moveTo>
                      <a:cubicBezTo>
                        <a:pt x="250" y="1"/>
                        <a:pt x="234" y="3"/>
                        <a:pt x="217" y="6"/>
                      </a:cubicBezTo>
                      <a:cubicBezTo>
                        <a:pt x="0" y="58"/>
                        <a:pt x="59" y="377"/>
                        <a:pt x="257" y="377"/>
                      </a:cubicBezTo>
                      <a:cubicBezTo>
                        <a:pt x="272" y="377"/>
                        <a:pt x="288" y="375"/>
                        <a:pt x="304" y="371"/>
                      </a:cubicBezTo>
                      <a:cubicBezTo>
                        <a:pt x="523" y="320"/>
                        <a:pt x="463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8" name="Google Shape;6548;p41"/>
                <p:cNvSpPr/>
                <p:nvPr/>
              </p:nvSpPr>
              <p:spPr>
                <a:xfrm>
                  <a:off x="3325025" y="5331525"/>
                  <a:ext cx="61575" cy="4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3" h="1827" extrusionOk="0">
                      <a:moveTo>
                        <a:pt x="1700" y="0"/>
                      </a:moveTo>
                      <a:cubicBezTo>
                        <a:pt x="1550" y="0"/>
                        <a:pt x="1407" y="70"/>
                        <a:pt x="1272" y="138"/>
                      </a:cubicBezTo>
                      <a:lnTo>
                        <a:pt x="348" y="601"/>
                      </a:lnTo>
                      <a:cubicBezTo>
                        <a:pt x="242" y="655"/>
                        <a:pt x="129" y="715"/>
                        <a:pt x="78" y="821"/>
                      </a:cubicBezTo>
                      <a:cubicBezTo>
                        <a:pt x="1" y="981"/>
                        <a:pt x="95" y="1170"/>
                        <a:pt x="207" y="1309"/>
                      </a:cubicBezTo>
                      <a:cubicBezTo>
                        <a:pt x="310" y="1437"/>
                        <a:pt x="440" y="1735"/>
                        <a:pt x="597" y="1803"/>
                      </a:cubicBezTo>
                      <a:cubicBezTo>
                        <a:pt x="634" y="1820"/>
                        <a:pt x="677" y="1827"/>
                        <a:pt x="723" y="1827"/>
                      </a:cubicBezTo>
                      <a:cubicBezTo>
                        <a:pt x="909" y="1827"/>
                        <a:pt x="1149" y="1717"/>
                        <a:pt x="1286" y="1659"/>
                      </a:cubicBezTo>
                      <a:cubicBezTo>
                        <a:pt x="1529" y="1553"/>
                        <a:pt x="1752" y="1409"/>
                        <a:pt x="1948" y="1229"/>
                      </a:cubicBezTo>
                      <a:cubicBezTo>
                        <a:pt x="2019" y="1164"/>
                        <a:pt x="2463" y="729"/>
                        <a:pt x="2409" y="628"/>
                      </a:cubicBezTo>
                      <a:cubicBezTo>
                        <a:pt x="2333" y="483"/>
                        <a:pt x="2255" y="337"/>
                        <a:pt x="2143" y="218"/>
                      </a:cubicBezTo>
                      <a:cubicBezTo>
                        <a:pt x="2031" y="99"/>
                        <a:pt x="1880" y="7"/>
                        <a:pt x="1717" y="0"/>
                      </a:cubicBezTo>
                      <a:cubicBezTo>
                        <a:pt x="1711" y="0"/>
                        <a:pt x="1706" y="0"/>
                        <a:pt x="1700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9" name="Google Shape;6549;p41"/>
                <p:cNvSpPr/>
                <p:nvPr/>
              </p:nvSpPr>
              <p:spPr>
                <a:xfrm>
                  <a:off x="3433150" y="5306025"/>
                  <a:ext cx="38075" cy="23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3" h="938" extrusionOk="0">
                      <a:moveTo>
                        <a:pt x="590" y="0"/>
                      </a:moveTo>
                      <a:cubicBezTo>
                        <a:pt x="394" y="0"/>
                        <a:pt x="213" y="60"/>
                        <a:pt x="106" y="218"/>
                      </a:cubicBezTo>
                      <a:cubicBezTo>
                        <a:pt x="1" y="373"/>
                        <a:pt x="36" y="591"/>
                        <a:pt x="133" y="743"/>
                      </a:cubicBezTo>
                      <a:cubicBezTo>
                        <a:pt x="228" y="891"/>
                        <a:pt x="362" y="938"/>
                        <a:pt x="507" y="938"/>
                      </a:cubicBezTo>
                      <a:cubicBezTo>
                        <a:pt x="598" y="938"/>
                        <a:pt x="692" y="920"/>
                        <a:pt x="785" y="897"/>
                      </a:cubicBezTo>
                      <a:lnTo>
                        <a:pt x="1154" y="807"/>
                      </a:lnTo>
                      <a:cubicBezTo>
                        <a:pt x="1277" y="777"/>
                        <a:pt x="1418" y="733"/>
                        <a:pt x="1466" y="615"/>
                      </a:cubicBezTo>
                      <a:cubicBezTo>
                        <a:pt x="1523" y="477"/>
                        <a:pt x="1418" y="327"/>
                        <a:pt x="1301" y="236"/>
                      </a:cubicBezTo>
                      <a:cubicBezTo>
                        <a:pt x="1137" y="108"/>
                        <a:pt x="851" y="0"/>
                        <a:pt x="590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0" name="Google Shape;6550;p41"/>
                <p:cNvSpPr/>
                <p:nvPr/>
              </p:nvSpPr>
              <p:spPr>
                <a:xfrm>
                  <a:off x="3511725" y="5260700"/>
                  <a:ext cx="32375" cy="2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5" h="1138" extrusionOk="0">
                      <a:moveTo>
                        <a:pt x="1047" y="1"/>
                      </a:moveTo>
                      <a:cubicBezTo>
                        <a:pt x="1002" y="1"/>
                        <a:pt x="956" y="9"/>
                        <a:pt x="911" y="18"/>
                      </a:cubicBezTo>
                      <a:cubicBezTo>
                        <a:pt x="728" y="57"/>
                        <a:pt x="548" y="116"/>
                        <a:pt x="392" y="220"/>
                      </a:cubicBezTo>
                      <a:cubicBezTo>
                        <a:pt x="237" y="324"/>
                        <a:pt x="109" y="477"/>
                        <a:pt x="60" y="657"/>
                      </a:cubicBezTo>
                      <a:cubicBezTo>
                        <a:pt x="0" y="881"/>
                        <a:pt x="69" y="1137"/>
                        <a:pt x="253" y="1137"/>
                      </a:cubicBezTo>
                      <a:cubicBezTo>
                        <a:pt x="302" y="1137"/>
                        <a:pt x="359" y="1119"/>
                        <a:pt x="423" y="1078"/>
                      </a:cubicBezTo>
                      <a:cubicBezTo>
                        <a:pt x="701" y="900"/>
                        <a:pt x="950" y="641"/>
                        <a:pt x="1164" y="392"/>
                      </a:cubicBezTo>
                      <a:cubicBezTo>
                        <a:pt x="1229" y="316"/>
                        <a:pt x="1295" y="216"/>
                        <a:pt x="1261" y="123"/>
                      </a:cubicBezTo>
                      <a:cubicBezTo>
                        <a:pt x="1239" y="60"/>
                        <a:pt x="1174" y="18"/>
                        <a:pt x="1109" y="7"/>
                      </a:cubicBezTo>
                      <a:cubicBezTo>
                        <a:pt x="1089" y="3"/>
                        <a:pt x="1068" y="1"/>
                        <a:pt x="1047" y="1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1" name="Google Shape;6551;p41"/>
                <p:cNvSpPr/>
                <p:nvPr/>
              </p:nvSpPr>
              <p:spPr>
                <a:xfrm>
                  <a:off x="3151200" y="5361400"/>
                  <a:ext cx="48575" cy="22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3" h="910" extrusionOk="0">
                      <a:moveTo>
                        <a:pt x="963" y="0"/>
                      </a:moveTo>
                      <a:cubicBezTo>
                        <a:pt x="728" y="0"/>
                        <a:pt x="437" y="81"/>
                        <a:pt x="284" y="253"/>
                      </a:cubicBezTo>
                      <a:cubicBezTo>
                        <a:pt x="1" y="574"/>
                        <a:pt x="355" y="620"/>
                        <a:pt x="657" y="684"/>
                      </a:cubicBezTo>
                      <a:lnTo>
                        <a:pt x="1675" y="897"/>
                      </a:lnTo>
                      <a:cubicBezTo>
                        <a:pt x="1706" y="903"/>
                        <a:pt x="1739" y="910"/>
                        <a:pt x="1770" y="910"/>
                      </a:cubicBezTo>
                      <a:cubicBezTo>
                        <a:pt x="1799" y="910"/>
                        <a:pt x="1826" y="904"/>
                        <a:pt x="1851" y="890"/>
                      </a:cubicBezTo>
                      <a:cubicBezTo>
                        <a:pt x="1942" y="836"/>
                        <a:pt x="1926" y="699"/>
                        <a:pt x="1882" y="602"/>
                      </a:cubicBezTo>
                      <a:cubicBezTo>
                        <a:pt x="1736" y="276"/>
                        <a:pt x="1406" y="39"/>
                        <a:pt x="1049" y="4"/>
                      </a:cubicBezTo>
                      <a:cubicBezTo>
                        <a:pt x="1022" y="2"/>
                        <a:pt x="993" y="0"/>
                        <a:pt x="963" y="0"/>
                      </a:cubicBezTo>
                      <a:close/>
                    </a:path>
                  </a:pathLst>
                </a:custGeom>
                <a:solidFill>
                  <a:srgbClr val="CE65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2" name="Google Shape;6552;p41"/>
                <p:cNvSpPr/>
                <p:nvPr/>
              </p:nvSpPr>
              <p:spPr>
                <a:xfrm>
                  <a:off x="3144575" y="5335900"/>
                  <a:ext cx="21925" cy="1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7" h="464" extrusionOk="0">
                      <a:moveTo>
                        <a:pt x="496" y="0"/>
                      </a:moveTo>
                      <a:cubicBezTo>
                        <a:pt x="298" y="0"/>
                        <a:pt x="84" y="81"/>
                        <a:pt x="41" y="249"/>
                      </a:cubicBezTo>
                      <a:cubicBezTo>
                        <a:pt x="0" y="413"/>
                        <a:pt x="103" y="463"/>
                        <a:pt x="241" y="463"/>
                      </a:cubicBezTo>
                      <a:cubicBezTo>
                        <a:pt x="406" y="463"/>
                        <a:pt x="624" y="392"/>
                        <a:pt x="708" y="360"/>
                      </a:cubicBezTo>
                      <a:cubicBezTo>
                        <a:pt x="760" y="341"/>
                        <a:pt x="816" y="318"/>
                        <a:pt x="843" y="269"/>
                      </a:cubicBezTo>
                      <a:cubicBezTo>
                        <a:pt x="876" y="209"/>
                        <a:pt x="847" y="129"/>
                        <a:pt x="795" y="85"/>
                      </a:cubicBezTo>
                      <a:cubicBezTo>
                        <a:pt x="727" y="29"/>
                        <a:pt x="614" y="0"/>
                        <a:pt x="496" y="0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3" name="Google Shape;6553;p41"/>
                <p:cNvSpPr/>
                <p:nvPr/>
              </p:nvSpPr>
              <p:spPr>
                <a:xfrm>
                  <a:off x="3248275" y="5342475"/>
                  <a:ext cx="10725" cy="1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468" extrusionOk="0">
                      <a:moveTo>
                        <a:pt x="206" y="0"/>
                      </a:moveTo>
                      <a:cubicBezTo>
                        <a:pt x="133" y="0"/>
                        <a:pt x="64" y="42"/>
                        <a:pt x="40" y="114"/>
                      </a:cubicBezTo>
                      <a:cubicBezTo>
                        <a:pt x="0" y="241"/>
                        <a:pt x="135" y="467"/>
                        <a:pt x="277" y="467"/>
                      </a:cubicBezTo>
                      <a:cubicBezTo>
                        <a:pt x="307" y="467"/>
                        <a:pt x="337" y="458"/>
                        <a:pt x="365" y="435"/>
                      </a:cubicBezTo>
                      <a:cubicBezTo>
                        <a:pt x="415" y="396"/>
                        <a:pt x="429" y="327"/>
                        <a:pt x="427" y="264"/>
                      </a:cubicBezTo>
                      <a:cubicBezTo>
                        <a:pt x="421" y="154"/>
                        <a:pt x="365" y="30"/>
                        <a:pt x="247" y="5"/>
                      </a:cubicBezTo>
                      <a:cubicBezTo>
                        <a:pt x="234" y="2"/>
                        <a:pt x="220" y="0"/>
                        <a:pt x="206" y="0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4" name="Google Shape;6554;p41"/>
                <p:cNvSpPr/>
                <p:nvPr/>
              </p:nvSpPr>
              <p:spPr>
                <a:xfrm>
                  <a:off x="3070125" y="5290800"/>
                  <a:ext cx="15950" cy="20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8" h="810" extrusionOk="0">
                      <a:moveTo>
                        <a:pt x="237" y="1"/>
                      </a:moveTo>
                      <a:cubicBezTo>
                        <a:pt x="162" y="1"/>
                        <a:pt x="96" y="42"/>
                        <a:pt x="62" y="148"/>
                      </a:cubicBezTo>
                      <a:cubicBezTo>
                        <a:pt x="0" y="337"/>
                        <a:pt x="201" y="748"/>
                        <a:pt x="389" y="804"/>
                      </a:cubicBezTo>
                      <a:cubicBezTo>
                        <a:pt x="401" y="808"/>
                        <a:pt x="414" y="809"/>
                        <a:pt x="426" y="809"/>
                      </a:cubicBezTo>
                      <a:cubicBezTo>
                        <a:pt x="477" y="809"/>
                        <a:pt x="528" y="783"/>
                        <a:pt x="561" y="743"/>
                      </a:cubicBezTo>
                      <a:cubicBezTo>
                        <a:pt x="601" y="694"/>
                        <a:pt x="620" y="628"/>
                        <a:pt x="626" y="565"/>
                      </a:cubicBezTo>
                      <a:cubicBezTo>
                        <a:pt x="638" y="451"/>
                        <a:pt x="617" y="336"/>
                        <a:pt x="566" y="233"/>
                      </a:cubicBezTo>
                      <a:cubicBezTo>
                        <a:pt x="508" y="116"/>
                        <a:pt x="361" y="1"/>
                        <a:pt x="237" y="1"/>
                      </a:cubicBezTo>
                      <a:close/>
                    </a:path>
                  </a:pathLst>
                </a:custGeom>
                <a:solidFill>
                  <a:srgbClr val="FFB75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6555" name="Google Shape;6555;p41"/>
          <p:cNvGrpSpPr/>
          <p:nvPr/>
        </p:nvGrpSpPr>
        <p:grpSpPr>
          <a:xfrm rot="5400000">
            <a:off x="2986858" y="1960135"/>
            <a:ext cx="147007" cy="92769"/>
            <a:chOff x="5076800" y="5429450"/>
            <a:chExt cx="74400" cy="46950"/>
          </a:xfrm>
        </p:grpSpPr>
        <p:sp>
          <p:nvSpPr>
            <p:cNvPr id="6556" name="Google Shape;6556;p41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7" name="Google Shape;6557;p41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8" name="Google Shape;6558;p41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6" name="Google Shape;6566;p41"/>
          <p:cNvGrpSpPr/>
          <p:nvPr/>
        </p:nvGrpSpPr>
        <p:grpSpPr>
          <a:xfrm rot="5400000">
            <a:off x="3999590" y="3619942"/>
            <a:ext cx="128730" cy="77406"/>
            <a:chOff x="5932525" y="4185150"/>
            <a:chExt cx="65150" cy="39175"/>
          </a:xfrm>
        </p:grpSpPr>
        <p:sp>
          <p:nvSpPr>
            <p:cNvPr id="6567" name="Google Shape;6567;p41"/>
            <p:cNvSpPr/>
            <p:nvPr/>
          </p:nvSpPr>
          <p:spPr>
            <a:xfrm>
              <a:off x="5932525" y="4185150"/>
              <a:ext cx="65150" cy="39175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8" name="Google Shape;6568;p41"/>
            <p:cNvSpPr/>
            <p:nvPr/>
          </p:nvSpPr>
          <p:spPr>
            <a:xfrm>
              <a:off x="5934700" y="4186150"/>
              <a:ext cx="62975" cy="38175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9" name="Google Shape;6569;p41"/>
            <p:cNvSpPr/>
            <p:nvPr/>
          </p:nvSpPr>
          <p:spPr>
            <a:xfrm>
              <a:off x="5941875" y="4193525"/>
              <a:ext cx="23550" cy="16950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2" name="Google Shape;8402;p6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References</a:t>
            </a:r>
            <a:endParaRPr sz="3000" dirty="0"/>
          </a:p>
        </p:txBody>
      </p:sp>
      <p:sp>
        <p:nvSpPr>
          <p:cNvPr id="8403" name="Google Shape;8403;p63"/>
          <p:cNvSpPr txBox="1">
            <a:spLocks noGrp="1"/>
          </p:cNvSpPr>
          <p:nvPr>
            <p:ph type="body" idx="1"/>
          </p:nvPr>
        </p:nvSpPr>
        <p:spPr>
          <a:xfrm>
            <a:off x="720000" y="1152500"/>
            <a:ext cx="77040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De Castro, John M &amp; </a:t>
            </a:r>
            <a:r>
              <a:rPr lang="en-US" b="1" dirty="0" err="1">
                <a:solidFill>
                  <a:schemeClr val="dk1"/>
                </a:solidFill>
              </a:rPr>
              <a:t>Pearcey</a:t>
            </a:r>
            <a:r>
              <a:rPr lang="en-US" b="1" dirty="0">
                <a:solidFill>
                  <a:schemeClr val="dk1"/>
                </a:solidFill>
              </a:rPr>
              <a:t>, Sharon M. (1995). Lunar rhythms of the meal and alcohol intake of humans.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Physiology &amp; Behavior. 57(3). 10.1016/0031-9384(94)00232-T.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MacDonald, Daniel &amp; </a:t>
            </a:r>
            <a:r>
              <a:rPr lang="en-US" b="1" dirty="0" err="1">
                <a:solidFill>
                  <a:schemeClr val="dk1"/>
                </a:solidFill>
              </a:rPr>
              <a:t>Dildar</a:t>
            </a:r>
            <a:r>
              <a:rPr lang="en-US" b="1" dirty="0">
                <a:solidFill>
                  <a:schemeClr val="dk1"/>
                </a:solidFill>
              </a:rPr>
              <a:t>, Yasemin. (2020). Social and psychological determinants of consumption: Evidence for the lipstick effect during the Great Recession. Journal of Behavioral and Experimental Economics. 86. 101527. 10.1016/j.socec.2020.101527.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</a:rPr>
              <a:t>Rose, Natalie &amp; Dolega, Les. (2022). It’s the Weather: Quantifying the Impact of Weather on Retail Sales. Applied Spatial Analysis and Policy. 15. 10.1007/s12061-021-09397-0.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</a:rPr>
              <a:t>Data Sources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hlinkClick r:id="rId3"/>
              </a:rPr>
              <a:t>Bakery Sales Dataset (kaggle.com)</a:t>
            </a:r>
            <a:endParaRPr lang="en-US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hlinkClick r:id="rId4"/>
              </a:rPr>
              <a:t>GBP USD Historical Data - Investing.com</a:t>
            </a:r>
            <a:endParaRPr lang="en-US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hlinkClick r:id="rId5"/>
              </a:rPr>
              <a:t>Historical weather data for </a:t>
            </a:r>
            <a:r>
              <a:rPr lang="en-US" b="1" dirty="0" err="1">
                <a:hlinkClick r:id="rId5"/>
              </a:rPr>
              <a:t>Edinburgh,United</a:t>
            </a:r>
            <a:r>
              <a:rPr lang="en-US" b="1" dirty="0">
                <a:hlinkClick r:id="rId5"/>
              </a:rPr>
              <a:t> Kingdom | Visual Crossing</a:t>
            </a: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4" name="Google Shape;7484;p60"/>
          <p:cNvSpPr txBox="1">
            <a:spLocks noGrp="1"/>
          </p:cNvSpPr>
          <p:nvPr>
            <p:ph type="ctrTitle"/>
          </p:nvPr>
        </p:nvSpPr>
        <p:spPr>
          <a:xfrm>
            <a:off x="2429950" y="669825"/>
            <a:ext cx="4284000" cy="99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7485" name="Google Shape;7485;p60"/>
          <p:cNvSpPr txBox="1">
            <a:spLocks noGrp="1"/>
          </p:cNvSpPr>
          <p:nvPr>
            <p:ph type="subTitle" idx="1"/>
          </p:nvPr>
        </p:nvSpPr>
        <p:spPr>
          <a:xfrm>
            <a:off x="2425075" y="1653012"/>
            <a:ext cx="4293900" cy="118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have any questions?</a:t>
            </a:r>
            <a:endParaRPr dirty="0"/>
          </a:p>
        </p:txBody>
      </p:sp>
      <p:grpSp>
        <p:nvGrpSpPr>
          <p:cNvPr id="7493" name="Google Shape;7493;p60"/>
          <p:cNvGrpSpPr/>
          <p:nvPr/>
        </p:nvGrpSpPr>
        <p:grpSpPr>
          <a:xfrm rot="-879067">
            <a:off x="2194745" y="639685"/>
            <a:ext cx="730287" cy="1358377"/>
            <a:chOff x="5828625" y="2630875"/>
            <a:chExt cx="412675" cy="767600"/>
          </a:xfrm>
        </p:grpSpPr>
        <p:sp>
          <p:nvSpPr>
            <p:cNvPr id="7494" name="Google Shape;7494;p60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5" name="Google Shape;7495;p60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6" name="Google Shape;7496;p60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7" name="Google Shape;7497;p60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8" name="Google Shape;7498;p60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9" name="Google Shape;7499;p60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0" name="Google Shape;7500;p60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1" name="Google Shape;7501;p60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2" name="Google Shape;7502;p60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3" name="Google Shape;7503;p60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4" name="Google Shape;7504;p60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5" name="Google Shape;7505;p60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6" name="Google Shape;7506;p60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7" name="Google Shape;7507;p60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8" name="Google Shape;7508;p60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9" name="Google Shape;7509;p60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0" name="Google Shape;7510;p60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1" name="Google Shape;7511;p60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2" name="Google Shape;7512;p60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3" name="Google Shape;7513;p60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4" name="Google Shape;7514;p60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5" name="Google Shape;7515;p60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6" name="Google Shape;7516;p60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7" name="Google Shape;7517;p60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8" name="Google Shape;7518;p60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9" name="Google Shape;7519;p60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0" name="Google Shape;7520;p60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1" name="Google Shape;7521;p60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2" name="Google Shape;7522;p60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3" name="Google Shape;7523;p60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4" name="Google Shape;7524;p60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5" name="Google Shape;7525;p60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6" name="Google Shape;7526;p60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7" name="Google Shape;7527;p60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8" name="Google Shape;7528;p60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9" name="Google Shape;7529;p60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0" name="Google Shape;7530;p60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1" name="Google Shape;7531;p60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2" name="Google Shape;7532;p60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3" name="Google Shape;7533;p60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4" name="Google Shape;7534;p60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5" name="Google Shape;7535;p60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6" name="Google Shape;7536;p60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7" name="Google Shape;7537;p60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8" name="Google Shape;7538;p60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9" name="Google Shape;7539;p60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0" name="Google Shape;7540;p60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1" name="Google Shape;7541;p60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2" name="Google Shape;7542;p60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3" name="Google Shape;7543;p60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4" name="Google Shape;7544;p60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5" name="Google Shape;7545;p60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6" name="Google Shape;7546;p60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7" name="Google Shape;7547;p60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8" name="Google Shape;7548;p60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9" name="Google Shape;7549;p60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0" name="Google Shape;7550;p60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1" name="Google Shape;7551;p60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52" name="Google Shape;7552;p60"/>
          <p:cNvGrpSpPr/>
          <p:nvPr/>
        </p:nvGrpSpPr>
        <p:grpSpPr>
          <a:xfrm rot="879067" flipH="1">
            <a:off x="6197270" y="639685"/>
            <a:ext cx="730287" cy="1358377"/>
            <a:chOff x="5828625" y="2630875"/>
            <a:chExt cx="412675" cy="767600"/>
          </a:xfrm>
        </p:grpSpPr>
        <p:sp>
          <p:nvSpPr>
            <p:cNvPr id="7553" name="Google Shape;7553;p60"/>
            <p:cNvSpPr/>
            <p:nvPr/>
          </p:nvSpPr>
          <p:spPr>
            <a:xfrm>
              <a:off x="5923375" y="2797875"/>
              <a:ext cx="317925" cy="600600"/>
            </a:xfrm>
            <a:custGeom>
              <a:avLst/>
              <a:gdLst/>
              <a:ahLst/>
              <a:cxnLst/>
              <a:rect l="l" t="t" r="r" b="b"/>
              <a:pathLst>
                <a:path w="12717" h="24024" extrusionOk="0">
                  <a:moveTo>
                    <a:pt x="156" y="1"/>
                  </a:moveTo>
                  <a:cubicBezTo>
                    <a:pt x="148" y="1"/>
                    <a:pt x="139" y="1"/>
                    <a:pt x="131" y="3"/>
                  </a:cubicBezTo>
                  <a:cubicBezTo>
                    <a:pt x="52" y="17"/>
                    <a:pt x="1" y="92"/>
                    <a:pt x="16" y="170"/>
                  </a:cubicBezTo>
                  <a:cubicBezTo>
                    <a:pt x="1543" y="9025"/>
                    <a:pt x="5757" y="17437"/>
                    <a:pt x="12068" y="23912"/>
                  </a:cubicBezTo>
                  <a:cubicBezTo>
                    <a:pt x="12137" y="23986"/>
                    <a:pt x="12231" y="24023"/>
                    <a:pt x="12325" y="24023"/>
                  </a:cubicBezTo>
                  <a:cubicBezTo>
                    <a:pt x="12415" y="24023"/>
                    <a:pt x="12505" y="23989"/>
                    <a:pt x="12574" y="23919"/>
                  </a:cubicBezTo>
                  <a:cubicBezTo>
                    <a:pt x="12714" y="23778"/>
                    <a:pt x="12716" y="23550"/>
                    <a:pt x="12579" y="23405"/>
                  </a:cubicBezTo>
                  <a:cubicBezTo>
                    <a:pt x="6273" y="17140"/>
                    <a:pt x="1958" y="8892"/>
                    <a:pt x="300" y="119"/>
                  </a:cubicBezTo>
                  <a:cubicBezTo>
                    <a:pt x="286" y="49"/>
                    <a:pt x="225" y="1"/>
                    <a:pt x="156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4" name="Google Shape;7554;p60"/>
            <p:cNvSpPr/>
            <p:nvPr/>
          </p:nvSpPr>
          <p:spPr>
            <a:xfrm>
              <a:off x="5828625" y="2707250"/>
              <a:ext cx="106675" cy="137100"/>
            </a:xfrm>
            <a:custGeom>
              <a:avLst/>
              <a:gdLst/>
              <a:ahLst/>
              <a:cxnLst/>
              <a:rect l="l" t="t" r="r" b="b"/>
              <a:pathLst>
                <a:path w="4267" h="5484" extrusionOk="0">
                  <a:moveTo>
                    <a:pt x="0" y="1"/>
                  </a:moveTo>
                  <a:lnTo>
                    <a:pt x="118" y="1254"/>
                  </a:lnTo>
                  <a:lnTo>
                    <a:pt x="148" y="1566"/>
                  </a:lnTo>
                  <a:cubicBezTo>
                    <a:pt x="160" y="1672"/>
                    <a:pt x="177" y="1775"/>
                    <a:pt x="191" y="1879"/>
                  </a:cubicBezTo>
                  <a:lnTo>
                    <a:pt x="280" y="2501"/>
                  </a:lnTo>
                  <a:cubicBezTo>
                    <a:pt x="354" y="3006"/>
                    <a:pt x="515" y="3473"/>
                    <a:pt x="755" y="3879"/>
                  </a:cubicBezTo>
                  <a:cubicBezTo>
                    <a:pt x="1001" y="4272"/>
                    <a:pt x="1320" y="4613"/>
                    <a:pt x="1696" y="4885"/>
                  </a:cubicBezTo>
                  <a:cubicBezTo>
                    <a:pt x="2240" y="5273"/>
                    <a:pt x="2882" y="5484"/>
                    <a:pt x="3554" y="5484"/>
                  </a:cubicBezTo>
                  <a:cubicBezTo>
                    <a:pt x="3788" y="5484"/>
                    <a:pt x="4027" y="5458"/>
                    <a:pt x="4266" y="5405"/>
                  </a:cubicBezTo>
                  <a:cubicBezTo>
                    <a:pt x="4183" y="4976"/>
                    <a:pt x="4018" y="4568"/>
                    <a:pt x="3783" y="4201"/>
                  </a:cubicBezTo>
                  <a:cubicBezTo>
                    <a:pt x="3667" y="4021"/>
                    <a:pt x="3536" y="3852"/>
                    <a:pt x="3393" y="3697"/>
                  </a:cubicBezTo>
                  <a:cubicBezTo>
                    <a:pt x="3247" y="3543"/>
                    <a:pt x="3092" y="3398"/>
                    <a:pt x="2929" y="3265"/>
                  </a:cubicBezTo>
                  <a:cubicBezTo>
                    <a:pt x="2321" y="2774"/>
                    <a:pt x="1547" y="2471"/>
                    <a:pt x="726" y="2471"/>
                  </a:cubicBezTo>
                  <a:cubicBezTo>
                    <a:pt x="670" y="2471"/>
                    <a:pt x="613" y="2473"/>
                    <a:pt x="556" y="2475"/>
                  </a:cubicBezTo>
                  <a:lnTo>
                    <a:pt x="398" y="1863"/>
                  </a:lnTo>
                  <a:cubicBezTo>
                    <a:pt x="373" y="1760"/>
                    <a:pt x="345" y="1658"/>
                    <a:pt x="321" y="1555"/>
                  </a:cubicBezTo>
                  <a:lnTo>
                    <a:pt x="257" y="1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5" name="Google Shape;7555;p60"/>
            <p:cNvSpPr/>
            <p:nvPr/>
          </p:nvSpPr>
          <p:spPr>
            <a:xfrm>
              <a:off x="5848375" y="2805550"/>
              <a:ext cx="86925" cy="38775"/>
            </a:xfrm>
            <a:custGeom>
              <a:avLst/>
              <a:gdLst/>
              <a:ahLst/>
              <a:cxnLst/>
              <a:rect l="l" t="t" r="r" b="b"/>
              <a:pathLst>
                <a:path w="3477" h="1551" extrusionOk="0">
                  <a:moveTo>
                    <a:pt x="0" y="1"/>
                  </a:moveTo>
                  <a:lnTo>
                    <a:pt x="0" y="1"/>
                  </a:lnTo>
                  <a:cubicBezTo>
                    <a:pt x="384" y="588"/>
                    <a:pt x="913" y="1036"/>
                    <a:pt x="1516" y="1295"/>
                  </a:cubicBezTo>
                  <a:cubicBezTo>
                    <a:pt x="1907" y="1463"/>
                    <a:pt x="2328" y="1551"/>
                    <a:pt x="2762" y="1551"/>
                  </a:cubicBezTo>
                  <a:cubicBezTo>
                    <a:pt x="2997" y="1551"/>
                    <a:pt x="3236" y="1525"/>
                    <a:pt x="3476" y="1472"/>
                  </a:cubicBezTo>
                  <a:cubicBezTo>
                    <a:pt x="3416" y="1164"/>
                    <a:pt x="3313" y="865"/>
                    <a:pt x="3173" y="585"/>
                  </a:cubicBezTo>
                  <a:cubicBezTo>
                    <a:pt x="2819" y="629"/>
                    <a:pt x="2464" y="666"/>
                    <a:pt x="2110" y="666"/>
                  </a:cubicBezTo>
                  <a:cubicBezTo>
                    <a:pt x="1797" y="666"/>
                    <a:pt x="1486" y="637"/>
                    <a:pt x="1181" y="556"/>
                  </a:cubicBezTo>
                  <a:cubicBezTo>
                    <a:pt x="763" y="445"/>
                    <a:pt x="375" y="242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6" name="Google Shape;7556;p60"/>
            <p:cNvSpPr/>
            <p:nvPr/>
          </p:nvSpPr>
          <p:spPr>
            <a:xfrm>
              <a:off x="5845200" y="2826625"/>
              <a:ext cx="103125" cy="71925"/>
            </a:xfrm>
            <a:custGeom>
              <a:avLst/>
              <a:gdLst/>
              <a:ahLst/>
              <a:cxnLst/>
              <a:rect l="l" t="t" r="r" b="b"/>
              <a:pathLst>
                <a:path w="4125" h="2877" extrusionOk="0">
                  <a:moveTo>
                    <a:pt x="613" y="0"/>
                  </a:moveTo>
                  <a:cubicBezTo>
                    <a:pt x="411" y="0"/>
                    <a:pt x="206" y="19"/>
                    <a:pt x="1" y="57"/>
                  </a:cubicBezTo>
                  <a:cubicBezTo>
                    <a:pt x="99" y="557"/>
                    <a:pt x="280" y="1018"/>
                    <a:pt x="543" y="1408"/>
                  </a:cubicBezTo>
                  <a:cubicBezTo>
                    <a:pt x="808" y="1789"/>
                    <a:pt x="1142" y="2113"/>
                    <a:pt x="1532" y="2366"/>
                  </a:cubicBezTo>
                  <a:cubicBezTo>
                    <a:pt x="2050" y="2698"/>
                    <a:pt x="2641" y="2877"/>
                    <a:pt x="3256" y="2877"/>
                  </a:cubicBezTo>
                  <a:cubicBezTo>
                    <a:pt x="3542" y="2877"/>
                    <a:pt x="3833" y="2838"/>
                    <a:pt x="4125" y="2758"/>
                  </a:cubicBezTo>
                  <a:cubicBezTo>
                    <a:pt x="4007" y="2301"/>
                    <a:pt x="3811" y="1887"/>
                    <a:pt x="3544" y="1526"/>
                  </a:cubicBezTo>
                  <a:cubicBezTo>
                    <a:pt x="3410" y="1346"/>
                    <a:pt x="3261" y="1180"/>
                    <a:pt x="3097" y="1027"/>
                  </a:cubicBezTo>
                  <a:cubicBezTo>
                    <a:pt x="3015" y="951"/>
                    <a:pt x="2929" y="878"/>
                    <a:pt x="2841" y="809"/>
                  </a:cubicBezTo>
                  <a:cubicBezTo>
                    <a:pt x="2754" y="741"/>
                    <a:pt x="2667" y="674"/>
                    <a:pt x="2576" y="613"/>
                  </a:cubicBezTo>
                  <a:cubicBezTo>
                    <a:pt x="2010" y="230"/>
                    <a:pt x="1327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7" name="Google Shape;7557;p60"/>
            <p:cNvSpPr/>
            <p:nvPr/>
          </p:nvSpPr>
          <p:spPr>
            <a:xfrm>
              <a:off x="5859725" y="2863125"/>
              <a:ext cx="88600" cy="35425"/>
            </a:xfrm>
            <a:custGeom>
              <a:avLst/>
              <a:gdLst/>
              <a:ahLst/>
              <a:cxnLst/>
              <a:rect l="l" t="t" r="r" b="b"/>
              <a:pathLst>
                <a:path w="3544" h="1417" extrusionOk="0">
                  <a:moveTo>
                    <a:pt x="0" y="1"/>
                  </a:moveTo>
                  <a:lnTo>
                    <a:pt x="0" y="1"/>
                  </a:lnTo>
                  <a:cubicBezTo>
                    <a:pt x="412" y="568"/>
                    <a:pt x="962" y="990"/>
                    <a:pt x="1576" y="1218"/>
                  </a:cubicBezTo>
                  <a:cubicBezTo>
                    <a:pt x="1925" y="1348"/>
                    <a:pt x="2296" y="1416"/>
                    <a:pt x="2676" y="1416"/>
                  </a:cubicBezTo>
                  <a:cubicBezTo>
                    <a:pt x="2962" y="1416"/>
                    <a:pt x="3253" y="1378"/>
                    <a:pt x="3544" y="1298"/>
                  </a:cubicBezTo>
                  <a:cubicBezTo>
                    <a:pt x="3461" y="987"/>
                    <a:pt x="3349" y="695"/>
                    <a:pt x="3195" y="427"/>
                  </a:cubicBezTo>
                  <a:cubicBezTo>
                    <a:pt x="2771" y="501"/>
                    <a:pt x="2343" y="567"/>
                    <a:pt x="1915" y="567"/>
                  </a:cubicBezTo>
                  <a:cubicBezTo>
                    <a:pt x="1678" y="567"/>
                    <a:pt x="1441" y="547"/>
                    <a:pt x="1206" y="497"/>
                  </a:cubicBezTo>
                  <a:cubicBezTo>
                    <a:pt x="785" y="407"/>
                    <a:pt x="386" y="223"/>
                    <a:pt x="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8" name="Google Shape;7558;p60"/>
            <p:cNvSpPr/>
            <p:nvPr/>
          </p:nvSpPr>
          <p:spPr>
            <a:xfrm>
              <a:off x="5857875" y="2884350"/>
              <a:ext cx="106425" cy="68750"/>
            </a:xfrm>
            <a:custGeom>
              <a:avLst/>
              <a:gdLst/>
              <a:ahLst/>
              <a:cxnLst/>
              <a:rect l="l" t="t" r="r" b="b"/>
              <a:pathLst>
                <a:path w="4257" h="2750" extrusionOk="0">
                  <a:moveTo>
                    <a:pt x="775" y="0"/>
                  </a:moveTo>
                  <a:cubicBezTo>
                    <a:pt x="519" y="0"/>
                    <a:pt x="259" y="30"/>
                    <a:pt x="0" y="92"/>
                  </a:cubicBezTo>
                  <a:cubicBezTo>
                    <a:pt x="59" y="335"/>
                    <a:pt x="141" y="571"/>
                    <a:pt x="245" y="797"/>
                  </a:cubicBezTo>
                  <a:cubicBezTo>
                    <a:pt x="347" y="1018"/>
                    <a:pt x="462" y="1227"/>
                    <a:pt x="611" y="1413"/>
                  </a:cubicBezTo>
                  <a:cubicBezTo>
                    <a:pt x="893" y="1780"/>
                    <a:pt x="1244" y="2088"/>
                    <a:pt x="1644" y="2320"/>
                  </a:cubicBezTo>
                  <a:cubicBezTo>
                    <a:pt x="2030" y="2544"/>
                    <a:pt x="2459" y="2684"/>
                    <a:pt x="2902" y="2732"/>
                  </a:cubicBezTo>
                  <a:cubicBezTo>
                    <a:pt x="3008" y="2744"/>
                    <a:pt x="3117" y="2749"/>
                    <a:pt x="3226" y="2749"/>
                  </a:cubicBezTo>
                  <a:cubicBezTo>
                    <a:pt x="3567" y="2749"/>
                    <a:pt x="3917" y="2694"/>
                    <a:pt x="4256" y="2583"/>
                  </a:cubicBezTo>
                  <a:cubicBezTo>
                    <a:pt x="4217" y="2472"/>
                    <a:pt x="4176" y="2363"/>
                    <a:pt x="4133" y="2256"/>
                  </a:cubicBezTo>
                  <a:cubicBezTo>
                    <a:pt x="4004" y="1940"/>
                    <a:pt x="3829" y="1646"/>
                    <a:pt x="3614" y="1382"/>
                  </a:cubicBezTo>
                  <a:cubicBezTo>
                    <a:pt x="3332" y="1034"/>
                    <a:pt x="2977" y="746"/>
                    <a:pt x="2599" y="518"/>
                  </a:cubicBezTo>
                  <a:cubicBezTo>
                    <a:pt x="2060" y="192"/>
                    <a:pt x="1429" y="0"/>
                    <a:pt x="77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9" name="Google Shape;7559;p60"/>
            <p:cNvSpPr/>
            <p:nvPr/>
          </p:nvSpPr>
          <p:spPr>
            <a:xfrm>
              <a:off x="5874150" y="2920925"/>
              <a:ext cx="90125" cy="32175"/>
            </a:xfrm>
            <a:custGeom>
              <a:avLst/>
              <a:gdLst/>
              <a:ahLst/>
              <a:cxnLst/>
              <a:rect l="l" t="t" r="r" b="b"/>
              <a:pathLst>
                <a:path w="3605" h="1287" extrusionOk="0">
                  <a:moveTo>
                    <a:pt x="1" y="1"/>
                  </a:moveTo>
                  <a:cubicBezTo>
                    <a:pt x="439" y="546"/>
                    <a:pt x="1008" y="941"/>
                    <a:pt x="1632" y="1139"/>
                  </a:cubicBezTo>
                  <a:cubicBezTo>
                    <a:pt x="1938" y="1237"/>
                    <a:pt x="2258" y="1286"/>
                    <a:pt x="2579" y="1286"/>
                  </a:cubicBezTo>
                  <a:cubicBezTo>
                    <a:pt x="2586" y="1286"/>
                    <a:pt x="2593" y="1286"/>
                    <a:pt x="2600" y="1286"/>
                  </a:cubicBezTo>
                  <a:cubicBezTo>
                    <a:pt x="2941" y="1283"/>
                    <a:pt x="3280" y="1226"/>
                    <a:pt x="3604" y="1121"/>
                  </a:cubicBezTo>
                  <a:cubicBezTo>
                    <a:pt x="3549" y="970"/>
                    <a:pt x="3497" y="819"/>
                    <a:pt x="3432" y="677"/>
                  </a:cubicBezTo>
                  <a:cubicBezTo>
                    <a:pt x="3367" y="536"/>
                    <a:pt x="3293" y="399"/>
                    <a:pt x="3210" y="268"/>
                  </a:cubicBezTo>
                  <a:cubicBezTo>
                    <a:pt x="2727" y="378"/>
                    <a:pt x="2236" y="476"/>
                    <a:pt x="1744" y="476"/>
                  </a:cubicBezTo>
                  <a:cubicBezTo>
                    <a:pt x="1572" y="476"/>
                    <a:pt x="1400" y="464"/>
                    <a:pt x="1228" y="436"/>
                  </a:cubicBezTo>
                  <a:cubicBezTo>
                    <a:pt x="803" y="367"/>
                    <a:pt x="397" y="203"/>
                    <a:pt x="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0" name="Google Shape;7560;p60"/>
            <p:cNvSpPr/>
            <p:nvPr/>
          </p:nvSpPr>
          <p:spPr>
            <a:xfrm>
              <a:off x="5873425" y="2941150"/>
              <a:ext cx="109375" cy="65800"/>
            </a:xfrm>
            <a:custGeom>
              <a:avLst/>
              <a:gdLst/>
              <a:ahLst/>
              <a:cxnLst/>
              <a:rect l="l" t="t" r="r" b="b"/>
              <a:pathLst>
                <a:path w="4375" h="2632" extrusionOk="0">
                  <a:moveTo>
                    <a:pt x="937" y="0"/>
                  </a:moveTo>
                  <a:cubicBezTo>
                    <a:pt x="627" y="0"/>
                    <a:pt x="312" y="43"/>
                    <a:pt x="1" y="135"/>
                  </a:cubicBezTo>
                  <a:cubicBezTo>
                    <a:pt x="71" y="373"/>
                    <a:pt x="164" y="605"/>
                    <a:pt x="277" y="827"/>
                  </a:cubicBezTo>
                  <a:cubicBezTo>
                    <a:pt x="333" y="934"/>
                    <a:pt x="394" y="1039"/>
                    <a:pt x="459" y="1139"/>
                  </a:cubicBezTo>
                  <a:cubicBezTo>
                    <a:pt x="526" y="1237"/>
                    <a:pt x="599" y="1333"/>
                    <a:pt x="678" y="1423"/>
                  </a:cubicBezTo>
                  <a:cubicBezTo>
                    <a:pt x="976" y="1775"/>
                    <a:pt x="1341" y="2066"/>
                    <a:pt x="1751" y="2278"/>
                  </a:cubicBezTo>
                  <a:cubicBezTo>
                    <a:pt x="2147" y="2482"/>
                    <a:pt x="2582" y="2601"/>
                    <a:pt x="3026" y="2628"/>
                  </a:cubicBezTo>
                  <a:cubicBezTo>
                    <a:pt x="3078" y="2630"/>
                    <a:pt x="3131" y="2632"/>
                    <a:pt x="3183" y="2632"/>
                  </a:cubicBezTo>
                  <a:cubicBezTo>
                    <a:pt x="3590" y="2632"/>
                    <a:pt x="3994" y="2558"/>
                    <a:pt x="4375" y="2411"/>
                  </a:cubicBezTo>
                  <a:cubicBezTo>
                    <a:pt x="4283" y="2193"/>
                    <a:pt x="4188" y="1982"/>
                    <a:pt x="4072" y="1787"/>
                  </a:cubicBezTo>
                  <a:cubicBezTo>
                    <a:pt x="3956" y="1593"/>
                    <a:pt x="3822" y="1411"/>
                    <a:pt x="3672" y="1244"/>
                  </a:cubicBezTo>
                  <a:cubicBezTo>
                    <a:pt x="3374" y="911"/>
                    <a:pt x="3011" y="638"/>
                    <a:pt x="2615" y="432"/>
                  </a:cubicBezTo>
                  <a:cubicBezTo>
                    <a:pt x="2109" y="158"/>
                    <a:pt x="1531" y="0"/>
                    <a:pt x="93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1" name="Google Shape;7561;p60"/>
            <p:cNvSpPr/>
            <p:nvPr/>
          </p:nvSpPr>
          <p:spPr>
            <a:xfrm>
              <a:off x="5891425" y="2977925"/>
              <a:ext cx="91400" cy="29025"/>
            </a:xfrm>
            <a:custGeom>
              <a:avLst/>
              <a:gdLst/>
              <a:ahLst/>
              <a:cxnLst/>
              <a:rect l="l" t="t" r="r" b="b"/>
              <a:pathLst>
                <a:path w="3656" h="1161" extrusionOk="0">
                  <a:moveTo>
                    <a:pt x="1" y="0"/>
                  </a:moveTo>
                  <a:cubicBezTo>
                    <a:pt x="464" y="523"/>
                    <a:pt x="1050" y="890"/>
                    <a:pt x="1682" y="1057"/>
                  </a:cubicBezTo>
                  <a:cubicBezTo>
                    <a:pt x="1937" y="1126"/>
                    <a:pt x="2204" y="1161"/>
                    <a:pt x="2474" y="1161"/>
                  </a:cubicBezTo>
                  <a:cubicBezTo>
                    <a:pt x="2868" y="1161"/>
                    <a:pt x="3270" y="1087"/>
                    <a:pt x="3656" y="940"/>
                  </a:cubicBezTo>
                  <a:cubicBezTo>
                    <a:pt x="3626" y="865"/>
                    <a:pt x="3593" y="792"/>
                    <a:pt x="3558" y="720"/>
                  </a:cubicBezTo>
                  <a:cubicBezTo>
                    <a:pt x="3526" y="648"/>
                    <a:pt x="3493" y="576"/>
                    <a:pt x="3457" y="507"/>
                  </a:cubicBezTo>
                  <a:cubicBezTo>
                    <a:pt x="3387" y="369"/>
                    <a:pt x="3306" y="236"/>
                    <a:pt x="3218" y="108"/>
                  </a:cubicBezTo>
                  <a:cubicBezTo>
                    <a:pt x="2684" y="258"/>
                    <a:pt x="2140" y="393"/>
                    <a:pt x="1590" y="393"/>
                  </a:cubicBezTo>
                  <a:cubicBezTo>
                    <a:pt x="1476" y="393"/>
                    <a:pt x="1361" y="387"/>
                    <a:pt x="1247" y="375"/>
                  </a:cubicBezTo>
                  <a:cubicBezTo>
                    <a:pt x="818" y="326"/>
                    <a:pt x="406" y="184"/>
                    <a:pt x="1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2" name="Google Shape;7562;p60"/>
            <p:cNvSpPr/>
            <p:nvPr/>
          </p:nvSpPr>
          <p:spPr>
            <a:xfrm>
              <a:off x="5891800" y="2996900"/>
              <a:ext cx="112100" cy="63100"/>
            </a:xfrm>
            <a:custGeom>
              <a:avLst/>
              <a:gdLst/>
              <a:ahLst/>
              <a:cxnLst/>
              <a:rect l="l" t="t" r="r" b="b"/>
              <a:pathLst>
                <a:path w="4484" h="2524" extrusionOk="0">
                  <a:moveTo>
                    <a:pt x="1095" y="0"/>
                  </a:moveTo>
                  <a:cubicBezTo>
                    <a:pt x="731" y="0"/>
                    <a:pt x="362" y="59"/>
                    <a:pt x="1" y="184"/>
                  </a:cubicBezTo>
                  <a:cubicBezTo>
                    <a:pt x="318" y="1154"/>
                    <a:pt x="1042" y="1868"/>
                    <a:pt x="1854" y="2239"/>
                  </a:cubicBezTo>
                  <a:cubicBezTo>
                    <a:pt x="2264" y="2423"/>
                    <a:pt x="2697" y="2524"/>
                    <a:pt x="3146" y="2524"/>
                  </a:cubicBezTo>
                  <a:cubicBezTo>
                    <a:pt x="3607" y="2524"/>
                    <a:pt x="4063" y="2428"/>
                    <a:pt x="4483" y="2243"/>
                  </a:cubicBezTo>
                  <a:cubicBezTo>
                    <a:pt x="4435" y="2135"/>
                    <a:pt x="4381" y="2031"/>
                    <a:pt x="4322" y="1931"/>
                  </a:cubicBezTo>
                  <a:cubicBezTo>
                    <a:pt x="4269" y="1829"/>
                    <a:pt x="4210" y="1730"/>
                    <a:pt x="4148" y="1635"/>
                  </a:cubicBezTo>
                  <a:cubicBezTo>
                    <a:pt x="4023" y="1448"/>
                    <a:pt x="3881" y="1272"/>
                    <a:pt x="3723" y="1112"/>
                  </a:cubicBezTo>
                  <a:cubicBezTo>
                    <a:pt x="3407" y="794"/>
                    <a:pt x="3036" y="536"/>
                    <a:pt x="2628" y="353"/>
                  </a:cubicBezTo>
                  <a:cubicBezTo>
                    <a:pt x="2155" y="127"/>
                    <a:pt x="1630" y="0"/>
                    <a:pt x="109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3" name="Google Shape;7563;p60"/>
            <p:cNvSpPr/>
            <p:nvPr/>
          </p:nvSpPr>
          <p:spPr>
            <a:xfrm>
              <a:off x="5911475" y="3032750"/>
              <a:ext cx="92425" cy="27275"/>
            </a:xfrm>
            <a:custGeom>
              <a:avLst/>
              <a:gdLst/>
              <a:ahLst/>
              <a:cxnLst/>
              <a:rect l="l" t="t" r="r" b="b"/>
              <a:pathLst>
                <a:path w="3697" h="1091" extrusionOk="0">
                  <a:moveTo>
                    <a:pt x="3217" y="1"/>
                  </a:moveTo>
                  <a:cubicBezTo>
                    <a:pt x="2641" y="192"/>
                    <a:pt x="2054" y="367"/>
                    <a:pt x="1450" y="367"/>
                  </a:cubicBezTo>
                  <a:cubicBezTo>
                    <a:pt x="1387" y="367"/>
                    <a:pt x="1324" y="365"/>
                    <a:pt x="1261" y="361"/>
                  </a:cubicBezTo>
                  <a:cubicBezTo>
                    <a:pt x="832" y="334"/>
                    <a:pt x="414" y="212"/>
                    <a:pt x="0" y="49"/>
                  </a:cubicBezTo>
                  <a:lnTo>
                    <a:pt x="0" y="49"/>
                  </a:lnTo>
                  <a:cubicBezTo>
                    <a:pt x="488" y="549"/>
                    <a:pt x="1091" y="886"/>
                    <a:pt x="1728" y="1022"/>
                  </a:cubicBezTo>
                  <a:cubicBezTo>
                    <a:pt x="1940" y="1068"/>
                    <a:pt x="2156" y="1091"/>
                    <a:pt x="2372" y="1091"/>
                  </a:cubicBezTo>
                  <a:cubicBezTo>
                    <a:pt x="2486" y="1091"/>
                    <a:pt x="2600" y="1084"/>
                    <a:pt x="2713" y="1072"/>
                  </a:cubicBezTo>
                  <a:cubicBezTo>
                    <a:pt x="3053" y="1034"/>
                    <a:pt x="3384" y="945"/>
                    <a:pt x="3696" y="808"/>
                  </a:cubicBezTo>
                  <a:cubicBezTo>
                    <a:pt x="3557" y="517"/>
                    <a:pt x="3405" y="243"/>
                    <a:pt x="321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4" name="Google Shape;7564;p60"/>
            <p:cNvSpPr/>
            <p:nvPr/>
          </p:nvSpPr>
          <p:spPr>
            <a:xfrm>
              <a:off x="5912975" y="3051475"/>
              <a:ext cx="114525" cy="60675"/>
            </a:xfrm>
            <a:custGeom>
              <a:avLst/>
              <a:gdLst/>
              <a:ahLst/>
              <a:cxnLst/>
              <a:rect l="l" t="t" r="r" b="b"/>
              <a:pathLst>
                <a:path w="4581" h="2427" extrusionOk="0">
                  <a:moveTo>
                    <a:pt x="1241" y="0"/>
                  </a:moveTo>
                  <a:cubicBezTo>
                    <a:pt x="816" y="0"/>
                    <a:pt x="395" y="82"/>
                    <a:pt x="0" y="242"/>
                  </a:cubicBezTo>
                  <a:cubicBezTo>
                    <a:pt x="93" y="473"/>
                    <a:pt x="208" y="694"/>
                    <a:pt x="342" y="904"/>
                  </a:cubicBezTo>
                  <a:cubicBezTo>
                    <a:pt x="406" y="1006"/>
                    <a:pt x="478" y="1103"/>
                    <a:pt x="559" y="1194"/>
                  </a:cubicBezTo>
                  <a:cubicBezTo>
                    <a:pt x="637" y="1285"/>
                    <a:pt x="718" y="1372"/>
                    <a:pt x="803" y="1455"/>
                  </a:cubicBezTo>
                  <a:cubicBezTo>
                    <a:pt x="1134" y="1777"/>
                    <a:pt x="1524" y="2031"/>
                    <a:pt x="1953" y="2203"/>
                  </a:cubicBezTo>
                  <a:cubicBezTo>
                    <a:pt x="2320" y="2352"/>
                    <a:pt x="2713" y="2427"/>
                    <a:pt x="3111" y="2427"/>
                  </a:cubicBezTo>
                  <a:cubicBezTo>
                    <a:pt x="3608" y="2427"/>
                    <a:pt x="4112" y="2310"/>
                    <a:pt x="4581" y="2075"/>
                  </a:cubicBezTo>
                  <a:cubicBezTo>
                    <a:pt x="4355" y="1660"/>
                    <a:pt x="4095" y="1285"/>
                    <a:pt x="3763" y="984"/>
                  </a:cubicBezTo>
                  <a:cubicBezTo>
                    <a:pt x="3434" y="682"/>
                    <a:pt x="3050" y="443"/>
                    <a:pt x="2634" y="279"/>
                  </a:cubicBezTo>
                  <a:cubicBezTo>
                    <a:pt x="2429" y="197"/>
                    <a:pt x="2217" y="131"/>
                    <a:pt x="2001" y="82"/>
                  </a:cubicBezTo>
                  <a:cubicBezTo>
                    <a:pt x="1784" y="34"/>
                    <a:pt x="1563" y="7"/>
                    <a:pt x="1342" y="2"/>
                  </a:cubicBezTo>
                  <a:cubicBezTo>
                    <a:pt x="1308" y="1"/>
                    <a:pt x="1275" y="0"/>
                    <a:pt x="124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5" name="Google Shape;7565;p60"/>
            <p:cNvSpPr/>
            <p:nvPr/>
          </p:nvSpPr>
          <p:spPr>
            <a:xfrm>
              <a:off x="5934250" y="3083800"/>
              <a:ext cx="93250" cy="28350"/>
            </a:xfrm>
            <a:custGeom>
              <a:avLst/>
              <a:gdLst/>
              <a:ahLst/>
              <a:cxnLst/>
              <a:rect l="l" t="t" r="r" b="b"/>
              <a:pathLst>
                <a:path w="3730" h="1134" extrusionOk="0">
                  <a:moveTo>
                    <a:pt x="3208" y="1"/>
                  </a:moveTo>
                  <a:cubicBezTo>
                    <a:pt x="2597" y="238"/>
                    <a:pt x="1971" y="457"/>
                    <a:pt x="1315" y="457"/>
                  </a:cubicBezTo>
                  <a:cubicBezTo>
                    <a:pt x="1301" y="457"/>
                    <a:pt x="1287" y="457"/>
                    <a:pt x="1273" y="457"/>
                  </a:cubicBezTo>
                  <a:cubicBezTo>
                    <a:pt x="844" y="452"/>
                    <a:pt x="420" y="349"/>
                    <a:pt x="0" y="206"/>
                  </a:cubicBezTo>
                  <a:lnTo>
                    <a:pt x="0" y="206"/>
                  </a:lnTo>
                  <a:cubicBezTo>
                    <a:pt x="510" y="682"/>
                    <a:pt x="1128" y="990"/>
                    <a:pt x="1771" y="1096"/>
                  </a:cubicBezTo>
                  <a:cubicBezTo>
                    <a:pt x="1932" y="1121"/>
                    <a:pt x="2095" y="1134"/>
                    <a:pt x="2259" y="1134"/>
                  </a:cubicBezTo>
                  <a:cubicBezTo>
                    <a:pt x="2757" y="1134"/>
                    <a:pt x="3261" y="1016"/>
                    <a:pt x="3730" y="782"/>
                  </a:cubicBezTo>
                  <a:cubicBezTo>
                    <a:pt x="3656" y="642"/>
                    <a:pt x="3574" y="505"/>
                    <a:pt x="3484" y="374"/>
                  </a:cubicBezTo>
                  <a:cubicBezTo>
                    <a:pt x="3400" y="244"/>
                    <a:pt x="3308" y="119"/>
                    <a:pt x="320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6" name="Google Shape;7566;p60"/>
            <p:cNvSpPr/>
            <p:nvPr/>
          </p:nvSpPr>
          <p:spPr>
            <a:xfrm>
              <a:off x="5936850" y="3104725"/>
              <a:ext cx="116675" cy="58525"/>
            </a:xfrm>
            <a:custGeom>
              <a:avLst/>
              <a:gdLst/>
              <a:ahLst/>
              <a:cxnLst/>
              <a:rect l="l" t="t" r="r" b="b"/>
              <a:pathLst>
                <a:path w="4667" h="2341" extrusionOk="0">
                  <a:moveTo>
                    <a:pt x="1406" y="0"/>
                  </a:moveTo>
                  <a:cubicBezTo>
                    <a:pt x="1380" y="0"/>
                    <a:pt x="1353" y="0"/>
                    <a:pt x="1327" y="1"/>
                  </a:cubicBezTo>
                  <a:cubicBezTo>
                    <a:pt x="869" y="11"/>
                    <a:pt x="417" y="115"/>
                    <a:pt x="1" y="308"/>
                  </a:cubicBezTo>
                  <a:cubicBezTo>
                    <a:pt x="105" y="533"/>
                    <a:pt x="229" y="750"/>
                    <a:pt x="373" y="953"/>
                  </a:cubicBezTo>
                  <a:cubicBezTo>
                    <a:pt x="800" y="1513"/>
                    <a:pt x="1381" y="1936"/>
                    <a:pt x="2046" y="2171"/>
                  </a:cubicBezTo>
                  <a:cubicBezTo>
                    <a:pt x="2255" y="2243"/>
                    <a:pt x="2473" y="2292"/>
                    <a:pt x="2693" y="2320"/>
                  </a:cubicBezTo>
                  <a:cubicBezTo>
                    <a:pt x="2812" y="2334"/>
                    <a:pt x="2932" y="2341"/>
                    <a:pt x="3052" y="2341"/>
                  </a:cubicBezTo>
                  <a:cubicBezTo>
                    <a:pt x="3157" y="2341"/>
                    <a:pt x="3261" y="2336"/>
                    <a:pt x="3365" y="2326"/>
                  </a:cubicBezTo>
                  <a:cubicBezTo>
                    <a:pt x="3823" y="2279"/>
                    <a:pt x="4267" y="2140"/>
                    <a:pt x="4667" y="1914"/>
                  </a:cubicBezTo>
                  <a:cubicBezTo>
                    <a:pt x="4608" y="1812"/>
                    <a:pt x="4545" y="1714"/>
                    <a:pt x="4476" y="1618"/>
                  </a:cubicBezTo>
                  <a:cubicBezTo>
                    <a:pt x="4407" y="1525"/>
                    <a:pt x="4336" y="1434"/>
                    <a:pt x="4267" y="1345"/>
                  </a:cubicBezTo>
                  <a:cubicBezTo>
                    <a:pt x="4126" y="1170"/>
                    <a:pt x="3967" y="1009"/>
                    <a:pt x="3795" y="864"/>
                  </a:cubicBezTo>
                  <a:cubicBezTo>
                    <a:pt x="3451" y="578"/>
                    <a:pt x="3058" y="358"/>
                    <a:pt x="2634" y="215"/>
                  </a:cubicBezTo>
                  <a:cubicBezTo>
                    <a:pt x="2231" y="80"/>
                    <a:pt x="1826" y="0"/>
                    <a:pt x="1406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7" name="Google Shape;7567;p60"/>
            <p:cNvSpPr/>
            <p:nvPr/>
          </p:nvSpPr>
          <p:spPr>
            <a:xfrm>
              <a:off x="5959675" y="3133725"/>
              <a:ext cx="93850" cy="29525"/>
            </a:xfrm>
            <a:custGeom>
              <a:avLst/>
              <a:gdLst/>
              <a:ahLst/>
              <a:cxnLst/>
              <a:rect l="l" t="t" r="r" b="b"/>
              <a:pathLst>
                <a:path w="3754" h="1181" extrusionOk="0">
                  <a:moveTo>
                    <a:pt x="3193" y="0"/>
                  </a:moveTo>
                  <a:cubicBezTo>
                    <a:pt x="2581" y="273"/>
                    <a:pt x="1953" y="527"/>
                    <a:pt x="1283" y="551"/>
                  </a:cubicBezTo>
                  <a:cubicBezTo>
                    <a:pt x="1250" y="552"/>
                    <a:pt x="1216" y="552"/>
                    <a:pt x="1182" y="552"/>
                  </a:cubicBezTo>
                  <a:cubicBezTo>
                    <a:pt x="787" y="552"/>
                    <a:pt x="393" y="473"/>
                    <a:pt x="1" y="361"/>
                  </a:cubicBezTo>
                  <a:lnTo>
                    <a:pt x="1" y="361"/>
                  </a:lnTo>
                  <a:cubicBezTo>
                    <a:pt x="532" y="813"/>
                    <a:pt x="1163" y="1091"/>
                    <a:pt x="1811" y="1163"/>
                  </a:cubicBezTo>
                  <a:cubicBezTo>
                    <a:pt x="1921" y="1175"/>
                    <a:pt x="2031" y="1180"/>
                    <a:pt x="2142" y="1180"/>
                  </a:cubicBezTo>
                  <a:cubicBezTo>
                    <a:pt x="2694" y="1180"/>
                    <a:pt x="3247" y="1039"/>
                    <a:pt x="3754" y="754"/>
                  </a:cubicBezTo>
                  <a:cubicBezTo>
                    <a:pt x="3674" y="616"/>
                    <a:pt x="3586" y="483"/>
                    <a:pt x="3488" y="358"/>
                  </a:cubicBezTo>
                  <a:cubicBezTo>
                    <a:pt x="3392" y="233"/>
                    <a:pt x="3299" y="112"/>
                    <a:pt x="3193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8" name="Google Shape;7568;p60"/>
            <p:cNvSpPr/>
            <p:nvPr/>
          </p:nvSpPr>
          <p:spPr>
            <a:xfrm>
              <a:off x="5963425" y="3156600"/>
              <a:ext cx="118550" cy="56600"/>
            </a:xfrm>
            <a:custGeom>
              <a:avLst/>
              <a:gdLst/>
              <a:ahLst/>
              <a:cxnLst/>
              <a:rect l="l" t="t" r="r" b="b"/>
              <a:pathLst>
                <a:path w="4742" h="2264" extrusionOk="0">
                  <a:moveTo>
                    <a:pt x="1558" y="0"/>
                  </a:moveTo>
                  <a:cubicBezTo>
                    <a:pt x="1475" y="0"/>
                    <a:pt x="1392" y="3"/>
                    <a:pt x="1309" y="9"/>
                  </a:cubicBezTo>
                  <a:cubicBezTo>
                    <a:pt x="852" y="40"/>
                    <a:pt x="406" y="167"/>
                    <a:pt x="0" y="379"/>
                  </a:cubicBezTo>
                  <a:cubicBezTo>
                    <a:pt x="113" y="602"/>
                    <a:pt x="248" y="811"/>
                    <a:pt x="402" y="1006"/>
                  </a:cubicBezTo>
                  <a:cubicBezTo>
                    <a:pt x="559" y="1189"/>
                    <a:pt x="733" y="1356"/>
                    <a:pt x="921" y="1507"/>
                  </a:cubicBezTo>
                  <a:cubicBezTo>
                    <a:pt x="1279" y="1796"/>
                    <a:pt x="1691" y="2011"/>
                    <a:pt x="2134" y="2141"/>
                  </a:cubicBezTo>
                  <a:cubicBezTo>
                    <a:pt x="2347" y="2203"/>
                    <a:pt x="2567" y="2243"/>
                    <a:pt x="2789" y="2258"/>
                  </a:cubicBezTo>
                  <a:cubicBezTo>
                    <a:pt x="2854" y="2261"/>
                    <a:pt x="2919" y="2263"/>
                    <a:pt x="2984" y="2263"/>
                  </a:cubicBezTo>
                  <a:cubicBezTo>
                    <a:pt x="3605" y="2263"/>
                    <a:pt x="4215" y="2087"/>
                    <a:pt x="4741" y="1753"/>
                  </a:cubicBezTo>
                  <a:cubicBezTo>
                    <a:pt x="4615" y="1558"/>
                    <a:pt x="4471" y="1375"/>
                    <a:pt x="4311" y="1207"/>
                  </a:cubicBezTo>
                  <a:cubicBezTo>
                    <a:pt x="4162" y="1038"/>
                    <a:pt x="3997" y="885"/>
                    <a:pt x="3817" y="750"/>
                  </a:cubicBezTo>
                  <a:cubicBezTo>
                    <a:pt x="3461" y="480"/>
                    <a:pt x="3058" y="279"/>
                    <a:pt x="2628" y="156"/>
                  </a:cubicBezTo>
                  <a:cubicBezTo>
                    <a:pt x="2414" y="94"/>
                    <a:pt x="2195" y="51"/>
                    <a:pt x="1973" y="25"/>
                  </a:cubicBezTo>
                  <a:cubicBezTo>
                    <a:pt x="1835" y="8"/>
                    <a:pt x="1697" y="0"/>
                    <a:pt x="155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9" name="Google Shape;7569;p60"/>
            <p:cNvSpPr/>
            <p:nvPr/>
          </p:nvSpPr>
          <p:spPr>
            <a:xfrm>
              <a:off x="5987725" y="3182300"/>
              <a:ext cx="94250" cy="30875"/>
            </a:xfrm>
            <a:custGeom>
              <a:avLst/>
              <a:gdLst/>
              <a:ahLst/>
              <a:cxnLst/>
              <a:rect l="l" t="t" r="r" b="b"/>
              <a:pathLst>
                <a:path w="3770" h="1235" extrusionOk="0">
                  <a:moveTo>
                    <a:pt x="3168" y="1"/>
                  </a:moveTo>
                  <a:cubicBezTo>
                    <a:pt x="2572" y="303"/>
                    <a:pt x="1958" y="589"/>
                    <a:pt x="1290" y="645"/>
                  </a:cubicBezTo>
                  <a:cubicBezTo>
                    <a:pt x="1205" y="652"/>
                    <a:pt x="1120" y="655"/>
                    <a:pt x="1035" y="655"/>
                  </a:cubicBezTo>
                  <a:cubicBezTo>
                    <a:pt x="691" y="655"/>
                    <a:pt x="346" y="600"/>
                    <a:pt x="0" y="518"/>
                  </a:cubicBezTo>
                  <a:lnTo>
                    <a:pt x="0" y="518"/>
                  </a:lnTo>
                  <a:cubicBezTo>
                    <a:pt x="554" y="943"/>
                    <a:pt x="1194" y="1192"/>
                    <a:pt x="1848" y="1231"/>
                  </a:cubicBezTo>
                  <a:cubicBezTo>
                    <a:pt x="1905" y="1234"/>
                    <a:pt x="1961" y="1235"/>
                    <a:pt x="2017" y="1235"/>
                  </a:cubicBezTo>
                  <a:cubicBezTo>
                    <a:pt x="2625" y="1235"/>
                    <a:pt x="3227" y="1065"/>
                    <a:pt x="3769" y="725"/>
                  </a:cubicBezTo>
                  <a:cubicBezTo>
                    <a:pt x="3597" y="453"/>
                    <a:pt x="3383" y="219"/>
                    <a:pt x="316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0" name="Google Shape;7570;p60"/>
            <p:cNvSpPr/>
            <p:nvPr/>
          </p:nvSpPr>
          <p:spPr>
            <a:xfrm>
              <a:off x="5992575" y="3206900"/>
              <a:ext cx="120175" cy="54925"/>
            </a:xfrm>
            <a:custGeom>
              <a:avLst/>
              <a:gdLst/>
              <a:ahLst/>
              <a:cxnLst/>
              <a:rect l="l" t="t" r="r" b="b"/>
              <a:pathLst>
                <a:path w="4807" h="2197" extrusionOk="0">
                  <a:moveTo>
                    <a:pt x="1708" y="0"/>
                  </a:moveTo>
                  <a:cubicBezTo>
                    <a:pt x="1568" y="0"/>
                    <a:pt x="1428" y="8"/>
                    <a:pt x="1290" y="24"/>
                  </a:cubicBezTo>
                  <a:cubicBezTo>
                    <a:pt x="834" y="79"/>
                    <a:pt x="396" y="227"/>
                    <a:pt x="1" y="460"/>
                  </a:cubicBezTo>
                  <a:cubicBezTo>
                    <a:pt x="129" y="679"/>
                    <a:pt x="267" y="886"/>
                    <a:pt x="436" y="1063"/>
                  </a:cubicBezTo>
                  <a:cubicBezTo>
                    <a:pt x="602" y="1238"/>
                    <a:pt x="783" y="1398"/>
                    <a:pt x="978" y="1540"/>
                  </a:cubicBezTo>
                  <a:cubicBezTo>
                    <a:pt x="1350" y="1810"/>
                    <a:pt x="1771" y="2006"/>
                    <a:pt x="2219" y="2114"/>
                  </a:cubicBezTo>
                  <a:cubicBezTo>
                    <a:pt x="2445" y="2170"/>
                    <a:pt x="2681" y="2196"/>
                    <a:pt x="2918" y="2196"/>
                  </a:cubicBezTo>
                  <a:cubicBezTo>
                    <a:pt x="3131" y="2196"/>
                    <a:pt x="3345" y="2175"/>
                    <a:pt x="3552" y="2134"/>
                  </a:cubicBezTo>
                  <a:cubicBezTo>
                    <a:pt x="4003" y="2044"/>
                    <a:pt x="4430" y="1861"/>
                    <a:pt x="4806" y="1596"/>
                  </a:cubicBezTo>
                  <a:cubicBezTo>
                    <a:pt x="4671" y="1406"/>
                    <a:pt x="4518" y="1231"/>
                    <a:pt x="4348" y="1072"/>
                  </a:cubicBezTo>
                  <a:cubicBezTo>
                    <a:pt x="3874" y="592"/>
                    <a:pt x="3274" y="257"/>
                    <a:pt x="2617" y="105"/>
                  </a:cubicBezTo>
                  <a:cubicBezTo>
                    <a:pt x="2399" y="53"/>
                    <a:pt x="2177" y="20"/>
                    <a:pt x="1953" y="8"/>
                  </a:cubicBezTo>
                  <a:cubicBezTo>
                    <a:pt x="1871" y="3"/>
                    <a:pt x="1790" y="0"/>
                    <a:pt x="170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1" name="Google Shape;7571;p60"/>
            <p:cNvSpPr/>
            <p:nvPr/>
          </p:nvSpPr>
          <p:spPr>
            <a:xfrm>
              <a:off x="6018325" y="3229500"/>
              <a:ext cx="94425" cy="32325"/>
            </a:xfrm>
            <a:custGeom>
              <a:avLst/>
              <a:gdLst/>
              <a:ahLst/>
              <a:cxnLst/>
              <a:rect l="l" t="t" r="r" b="b"/>
              <a:pathLst>
                <a:path w="3777" h="1293" extrusionOk="0">
                  <a:moveTo>
                    <a:pt x="3138" y="0"/>
                  </a:moveTo>
                  <a:cubicBezTo>
                    <a:pt x="2557" y="332"/>
                    <a:pt x="1957" y="648"/>
                    <a:pt x="1294" y="737"/>
                  </a:cubicBezTo>
                  <a:cubicBezTo>
                    <a:pt x="1156" y="755"/>
                    <a:pt x="1018" y="763"/>
                    <a:pt x="878" y="763"/>
                  </a:cubicBezTo>
                  <a:cubicBezTo>
                    <a:pt x="588" y="763"/>
                    <a:pt x="295" y="727"/>
                    <a:pt x="1" y="672"/>
                  </a:cubicBezTo>
                  <a:lnTo>
                    <a:pt x="1" y="672"/>
                  </a:lnTo>
                  <a:cubicBezTo>
                    <a:pt x="280" y="868"/>
                    <a:pt x="587" y="1022"/>
                    <a:pt x="910" y="1131"/>
                  </a:cubicBezTo>
                  <a:cubicBezTo>
                    <a:pt x="1222" y="1232"/>
                    <a:pt x="1536" y="1293"/>
                    <a:pt x="1866" y="1293"/>
                  </a:cubicBezTo>
                  <a:cubicBezTo>
                    <a:pt x="1872" y="1293"/>
                    <a:pt x="1878" y="1293"/>
                    <a:pt x="1883" y="1293"/>
                  </a:cubicBezTo>
                  <a:cubicBezTo>
                    <a:pt x="1885" y="1293"/>
                    <a:pt x="1887" y="1293"/>
                    <a:pt x="1889" y="1293"/>
                  </a:cubicBezTo>
                  <a:cubicBezTo>
                    <a:pt x="2552" y="1293"/>
                    <a:pt x="3205" y="1092"/>
                    <a:pt x="3776" y="693"/>
                  </a:cubicBezTo>
                  <a:cubicBezTo>
                    <a:pt x="3684" y="563"/>
                    <a:pt x="3582" y="439"/>
                    <a:pt x="3474" y="324"/>
                  </a:cubicBezTo>
                  <a:cubicBezTo>
                    <a:pt x="3420" y="267"/>
                    <a:pt x="3364" y="211"/>
                    <a:pt x="3306" y="158"/>
                  </a:cubicBezTo>
                  <a:cubicBezTo>
                    <a:pt x="3249" y="105"/>
                    <a:pt x="3196" y="51"/>
                    <a:pt x="313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2" name="Google Shape;7572;p60"/>
            <p:cNvSpPr/>
            <p:nvPr/>
          </p:nvSpPr>
          <p:spPr>
            <a:xfrm>
              <a:off x="5938800" y="2719175"/>
              <a:ext cx="71575" cy="151125"/>
            </a:xfrm>
            <a:custGeom>
              <a:avLst/>
              <a:gdLst/>
              <a:ahLst/>
              <a:cxnLst/>
              <a:rect l="l" t="t" r="r" b="b"/>
              <a:pathLst>
                <a:path w="2863" h="6045" extrusionOk="0">
                  <a:moveTo>
                    <a:pt x="2521" y="0"/>
                  </a:moveTo>
                  <a:lnTo>
                    <a:pt x="2511" y="273"/>
                  </a:lnTo>
                  <a:cubicBezTo>
                    <a:pt x="2508" y="364"/>
                    <a:pt x="2514" y="454"/>
                    <a:pt x="2514" y="545"/>
                  </a:cubicBezTo>
                  <a:lnTo>
                    <a:pt x="2523" y="1090"/>
                  </a:lnTo>
                  <a:lnTo>
                    <a:pt x="2541" y="2186"/>
                  </a:lnTo>
                  <a:cubicBezTo>
                    <a:pt x="1673" y="2396"/>
                    <a:pt x="976" y="2902"/>
                    <a:pt x="531" y="3597"/>
                  </a:cubicBezTo>
                  <a:cubicBezTo>
                    <a:pt x="307" y="3951"/>
                    <a:pt x="151" y="4343"/>
                    <a:pt x="73" y="4754"/>
                  </a:cubicBezTo>
                  <a:cubicBezTo>
                    <a:pt x="1" y="5170"/>
                    <a:pt x="27" y="5607"/>
                    <a:pt x="131" y="6044"/>
                  </a:cubicBezTo>
                  <a:cubicBezTo>
                    <a:pt x="1002" y="5827"/>
                    <a:pt x="1761" y="5291"/>
                    <a:pt x="2258" y="4543"/>
                  </a:cubicBezTo>
                  <a:cubicBezTo>
                    <a:pt x="2372" y="4368"/>
                    <a:pt x="2482" y="4180"/>
                    <a:pt x="2570" y="3987"/>
                  </a:cubicBezTo>
                  <a:cubicBezTo>
                    <a:pt x="2658" y="3796"/>
                    <a:pt x="2727" y="3596"/>
                    <a:pt x="2776" y="3391"/>
                  </a:cubicBezTo>
                  <a:cubicBezTo>
                    <a:pt x="2826" y="3188"/>
                    <a:pt x="2853" y="2979"/>
                    <a:pt x="2859" y="2769"/>
                  </a:cubicBezTo>
                  <a:cubicBezTo>
                    <a:pt x="2862" y="2664"/>
                    <a:pt x="2859" y="2558"/>
                    <a:pt x="2850" y="2451"/>
                  </a:cubicBezTo>
                  <a:cubicBezTo>
                    <a:pt x="2841" y="2345"/>
                    <a:pt x="2826" y="2239"/>
                    <a:pt x="2812" y="2130"/>
                  </a:cubicBezTo>
                  <a:lnTo>
                    <a:pt x="2659" y="1066"/>
                  </a:lnTo>
                  <a:lnTo>
                    <a:pt x="2582" y="535"/>
                  </a:lnTo>
                  <a:cubicBezTo>
                    <a:pt x="2570" y="445"/>
                    <a:pt x="2554" y="356"/>
                    <a:pt x="2545" y="267"/>
                  </a:cubicBezTo>
                  <a:lnTo>
                    <a:pt x="2521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3" name="Google Shape;7573;p60"/>
            <p:cNvSpPr/>
            <p:nvPr/>
          </p:nvSpPr>
          <p:spPr>
            <a:xfrm>
              <a:off x="5939400" y="2805325"/>
              <a:ext cx="68450" cy="64975"/>
            </a:xfrm>
            <a:custGeom>
              <a:avLst/>
              <a:gdLst/>
              <a:ahLst/>
              <a:cxnLst/>
              <a:rect l="l" t="t" r="r" b="b"/>
              <a:pathLst>
                <a:path w="2738" h="2599" extrusionOk="0">
                  <a:moveTo>
                    <a:pt x="2737" y="0"/>
                  </a:moveTo>
                  <a:lnTo>
                    <a:pt x="2737" y="0"/>
                  </a:lnTo>
                  <a:cubicBezTo>
                    <a:pt x="2471" y="320"/>
                    <a:pt x="2180" y="625"/>
                    <a:pt x="1832" y="873"/>
                  </a:cubicBezTo>
                  <a:cubicBezTo>
                    <a:pt x="1560" y="1066"/>
                    <a:pt x="1267" y="1217"/>
                    <a:pt x="960" y="1343"/>
                  </a:cubicBezTo>
                  <a:cubicBezTo>
                    <a:pt x="653" y="1469"/>
                    <a:pt x="333" y="1570"/>
                    <a:pt x="12" y="1666"/>
                  </a:cubicBezTo>
                  <a:cubicBezTo>
                    <a:pt x="1" y="1979"/>
                    <a:pt x="33" y="2294"/>
                    <a:pt x="107" y="2598"/>
                  </a:cubicBezTo>
                  <a:cubicBezTo>
                    <a:pt x="756" y="2436"/>
                    <a:pt x="1347" y="2096"/>
                    <a:pt x="1813" y="1616"/>
                  </a:cubicBezTo>
                  <a:cubicBezTo>
                    <a:pt x="2033" y="1391"/>
                    <a:pt x="2222" y="1138"/>
                    <a:pt x="2377" y="863"/>
                  </a:cubicBezTo>
                  <a:cubicBezTo>
                    <a:pt x="2537" y="594"/>
                    <a:pt x="2658" y="304"/>
                    <a:pt x="273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4" name="Google Shape;7574;p60"/>
            <p:cNvSpPr/>
            <p:nvPr/>
          </p:nvSpPr>
          <p:spPr>
            <a:xfrm>
              <a:off x="5952100" y="2822075"/>
              <a:ext cx="69150" cy="101075"/>
            </a:xfrm>
            <a:custGeom>
              <a:avLst/>
              <a:gdLst/>
              <a:ahLst/>
              <a:cxnLst/>
              <a:rect l="l" t="t" r="r" b="b"/>
              <a:pathLst>
                <a:path w="2766" h="4043" extrusionOk="0">
                  <a:moveTo>
                    <a:pt x="2658" y="1"/>
                  </a:moveTo>
                  <a:cubicBezTo>
                    <a:pt x="1727" y="202"/>
                    <a:pt x="980" y="734"/>
                    <a:pt x="521" y="1469"/>
                  </a:cubicBezTo>
                  <a:cubicBezTo>
                    <a:pt x="288" y="1843"/>
                    <a:pt x="132" y="2259"/>
                    <a:pt x="63" y="2693"/>
                  </a:cubicBezTo>
                  <a:cubicBezTo>
                    <a:pt x="0" y="3130"/>
                    <a:pt x="43" y="3589"/>
                    <a:pt x="175" y="4043"/>
                  </a:cubicBezTo>
                  <a:cubicBezTo>
                    <a:pt x="1035" y="3783"/>
                    <a:pt x="1767" y="3211"/>
                    <a:pt x="2227" y="2439"/>
                  </a:cubicBezTo>
                  <a:cubicBezTo>
                    <a:pt x="2282" y="2348"/>
                    <a:pt x="2329" y="2256"/>
                    <a:pt x="2377" y="2160"/>
                  </a:cubicBezTo>
                  <a:cubicBezTo>
                    <a:pt x="2426" y="2065"/>
                    <a:pt x="2470" y="1967"/>
                    <a:pt x="2509" y="1869"/>
                  </a:cubicBezTo>
                  <a:cubicBezTo>
                    <a:pt x="2588" y="1673"/>
                    <a:pt x="2647" y="1470"/>
                    <a:pt x="2686" y="1263"/>
                  </a:cubicBezTo>
                  <a:cubicBezTo>
                    <a:pt x="2766" y="851"/>
                    <a:pt x="2756" y="427"/>
                    <a:pt x="265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5" name="Google Shape;7575;p60"/>
            <p:cNvSpPr/>
            <p:nvPr/>
          </p:nvSpPr>
          <p:spPr>
            <a:xfrm>
              <a:off x="5952975" y="2855050"/>
              <a:ext cx="66000" cy="68100"/>
            </a:xfrm>
            <a:custGeom>
              <a:avLst/>
              <a:gdLst/>
              <a:ahLst/>
              <a:cxnLst/>
              <a:rect l="l" t="t" r="r" b="b"/>
              <a:pathLst>
                <a:path w="2640" h="2724" extrusionOk="0">
                  <a:moveTo>
                    <a:pt x="2640" y="1"/>
                  </a:moveTo>
                  <a:cubicBezTo>
                    <a:pt x="2388" y="332"/>
                    <a:pt x="2113" y="652"/>
                    <a:pt x="1778" y="916"/>
                  </a:cubicBezTo>
                  <a:cubicBezTo>
                    <a:pt x="1256" y="1330"/>
                    <a:pt x="634" y="1575"/>
                    <a:pt x="1" y="1797"/>
                  </a:cubicBezTo>
                  <a:cubicBezTo>
                    <a:pt x="4" y="2112"/>
                    <a:pt x="51" y="2423"/>
                    <a:pt x="140" y="2724"/>
                  </a:cubicBezTo>
                  <a:cubicBezTo>
                    <a:pt x="780" y="2530"/>
                    <a:pt x="1354" y="2162"/>
                    <a:pt x="1797" y="1660"/>
                  </a:cubicBezTo>
                  <a:cubicBezTo>
                    <a:pt x="2005" y="1425"/>
                    <a:pt x="2182" y="1163"/>
                    <a:pt x="2321" y="881"/>
                  </a:cubicBezTo>
                  <a:cubicBezTo>
                    <a:pt x="2468" y="603"/>
                    <a:pt x="2574" y="307"/>
                    <a:pt x="2640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6" name="Google Shape;7576;p60"/>
            <p:cNvSpPr/>
            <p:nvPr/>
          </p:nvSpPr>
          <p:spPr>
            <a:xfrm>
              <a:off x="5965700" y="2872050"/>
              <a:ext cx="68800" cy="104050"/>
            </a:xfrm>
            <a:custGeom>
              <a:avLst/>
              <a:gdLst/>
              <a:ahLst/>
              <a:cxnLst/>
              <a:rect l="l" t="t" r="r" b="b"/>
              <a:pathLst>
                <a:path w="2752" h="4162" extrusionOk="0">
                  <a:moveTo>
                    <a:pt x="2600" y="0"/>
                  </a:moveTo>
                  <a:cubicBezTo>
                    <a:pt x="1685" y="246"/>
                    <a:pt x="961" y="815"/>
                    <a:pt x="538" y="1574"/>
                  </a:cubicBezTo>
                  <a:cubicBezTo>
                    <a:pt x="81" y="2359"/>
                    <a:pt x="0" y="3310"/>
                    <a:pt x="320" y="4161"/>
                  </a:cubicBezTo>
                  <a:cubicBezTo>
                    <a:pt x="1167" y="3858"/>
                    <a:pt x="1870" y="3251"/>
                    <a:pt x="2293" y="2457"/>
                  </a:cubicBezTo>
                  <a:cubicBezTo>
                    <a:pt x="2484" y="2085"/>
                    <a:pt x="2635" y="1675"/>
                    <a:pt x="2691" y="1260"/>
                  </a:cubicBezTo>
                  <a:cubicBezTo>
                    <a:pt x="2752" y="838"/>
                    <a:pt x="2721" y="409"/>
                    <a:pt x="260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7" name="Google Shape;7577;p60"/>
            <p:cNvSpPr/>
            <p:nvPr/>
          </p:nvSpPr>
          <p:spPr>
            <a:xfrm>
              <a:off x="5969100" y="2904975"/>
              <a:ext cx="63675" cy="71125"/>
            </a:xfrm>
            <a:custGeom>
              <a:avLst/>
              <a:gdLst/>
              <a:ahLst/>
              <a:cxnLst/>
              <a:rect l="l" t="t" r="r" b="b"/>
              <a:pathLst>
                <a:path w="2547" h="2845" extrusionOk="0">
                  <a:moveTo>
                    <a:pt x="2546" y="0"/>
                  </a:moveTo>
                  <a:lnTo>
                    <a:pt x="2546" y="0"/>
                  </a:lnTo>
                  <a:cubicBezTo>
                    <a:pt x="2311" y="345"/>
                    <a:pt x="2050" y="677"/>
                    <a:pt x="1728" y="958"/>
                  </a:cubicBezTo>
                  <a:cubicBezTo>
                    <a:pt x="1237" y="1393"/>
                    <a:pt x="621" y="1672"/>
                    <a:pt x="1" y="1925"/>
                  </a:cubicBezTo>
                  <a:cubicBezTo>
                    <a:pt x="19" y="2239"/>
                    <a:pt x="81" y="2548"/>
                    <a:pt x="184" y="2844"/>
                  </a:cubicBezTo>
                  <a:cubicBezTo>
                    <a:pt x="814" y="2620"/>
                    <a:pt x="1370" y="2223"/>
                    <a:pt x="1787" y="1700"/>
                  </a:cubicBezTo>
                  <a:cubicBezTo>
                    <a:pt x="1985" y="1454"/>
                    <a:pt x="2148" y="1183"/>
                    <a:pt x="2274" y="894"/>
                  </a:cubicBezTo>
                  <a:cubicBezTo>
                    <a:pt x="2398" y="609"/>
                    <a:pt x="2499" y="306"/>
                    <a:pt x="25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8" name="Google Shape;7578;p60"/>
            <p:cNvSpPr/>
            <p:nvPr/>
          </p:nvSpPr>
          <p:spPr>
            <a:xfrm>
              <a:off x="5987125" y="2921350"/>
              <a:ext cx="63050" cy="106750"/>
            </a:xfrm>
            <a:custGeom>
              <a:avLst/>
              <a:gdLst/>
              <a:ahLst/>
              <a:cxnLst/>
              <a:rect l="l" t="t" r="r" b="b"/>
              <a:pathLst>
                <a:path w="2522" h="4270" extrusionOk="0">
                  <a:moveTo>
                    <a:pt x="2330" y="1"/>
                  </a:moveTo>
                  <a:cubicBezTo>
                    <a:pt x="1429" y="292"/>
                    <a:pt x="733" y="896"/>
                    <a:pt x="346" y="1674"/>
                  </a:cubicBezTo>
                  <a:cubicBezTo>
                    <a:pt x="149" y="2068"/>
                    <a:pt x="35" y="2498"/>
                    <a:pt x="10" y="2937"/>
                  </a:cubicBezTo>
                  <a:cubicBezTo>
                    <a:pt x="1" y="3393"/>
                    <a:pt x="84" y="3847"/>
                    <a:pt x="255" y="4270"/>
                  </a:cubicBezTo>
                  <a:cubicBezTo>
                    <a:pt x="1130" y="3910"/>
                    <a:pt x="1783" y="3235"/>
                    <a:pt x="2144" y="2470"/>
                  </a:cubicBezTo>
                  <a:cubicBezTo>
                    <a:pt x="2236" y="2277"/>
                    <a:pt x="2301" y="2082"/>
                    <a:pt x="2362" y="1878"/>
                  </a:cubicBezTo>
                  <a:cubicBezTo>
                    <a:pt x="2421" y="1674"/>
                    <a:pt x="2462" y="1466"/>
                    <a:pt x="2481" y="1255"/>
                  </a:cubicBezTo>
                  <a:cubicBezTo>
                    <a:pt x="2522" y="831"/>
                    <a:pt x="2470" y="403"/>
                    <a:pt x="233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9" name="Google Shape;7579;p60"/>
            <p:cNvSpPr/>
            <p:nvPr/>
          </p:nvSpPr>
          <p:spPr>
            <a:xfrm>
              <a:off x="5987825" y="2954175"/>
              <a:ext cx="61175" cy="73925"/>
            </a:xfrm>
            <a:custGeom>
              <a:avLst/>
              <a:gdLst/>
              <a:ahLst/>
              <a:cxnLst/>
              <a:rect l="l" t="t" r="r" b="b"/>
              <a:pathLst>
                <a:path w="2447" h="2957" extrusionOk="0">
                  <a:moveTo>
                    <a:pt x="2446" y="0"/>
                  </a:moveTo>
                  <a:lnTo>
                    <a:pt x="2446" y="0"/>
                  </a:lnTo>
                  <a:cubicBezTo>
                    <a:pt x="2230" y="356"/>
                    <a:pt x="1981" y="702"/>
                    <a:pt x="1679" y="996"/>
                  </a:cubicBezTo>
                  <a:cubicBezTo>
                    <a:pt x="1210" y="1456"/>
                    <a:pt x="607" y="1765"/>
                    <a:pt x="1" y="2047"/>
                  </a:cubicBezTo>
                  <a:cubicBezTo>
                    <a:pt x="34" y="2359"/>
                    <a:pt x="109" y="2666"/>
                    <a:pt x="226" y="2957"/>
                  </a:cubicBezTo>
                  <a:cubicBezTo>
                    <a:pt x="845" y="2702"/>
                    <a:pt x="1381" y="2278"/>
                    <a:pt x="1774" y="1735"/>
                  </a:cubicBezTo>
                  <a:cubicBezTo>
                    <a:pt x="1958" y="1479"/>
                    <a:pt x="2109" y="1200"/>
                    <a:pt x="2220" y="905"/>
                  </a:cubicBezTo>
                  <a:cubicBezTo>
                    <a:pt x="2248" y="833"/>
                    <a:pt x="2273" y="759"/>
                    <a:pt x="2294" y="686"/>
                  </a:cubicBezTo>
                  <a:cubicBezTo>
                    <a:pt x="2320" y="611"/>
                    <a:pt x="2342" y="536"/>
                    <a:pt x="2362" y="460"/>
                  </a:cubicBezTo>
                  <a:cubicBezTo>
                    <a:pt x="2400" y="308"/>
                    <a:pt x="2429" y="155"/>
                    <a:pt x="2446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0" name="Google Shape;7580;p60"/>
            <p:cNvSpPr/>
            <p:nvPr/>
          </p:nvSpPr>
          <p:spPr>
            <a:xfrm>
              <a:off x="6007925" y="2969900"/>
              <a:ext cx="60300" cy="109225"/>
            </a:xfrm>
            <a:custGeom>
              <a:avLst/>
              <a:gdLst/>
              <a:ahLst/>
              <a:cxnLst/>
              <a:rect l="l" t="t" r="r" b="b"/>
              <a:pathLst>
                <a:path w="2412" h="4369" extrusionOk="0">
                  <a:moveTo>
                    <a:pt x="2181" y="0"/>
                  </a:moveTo>
                  <a:cubicBezTo>
                    <a:pt x="1296" y="335"/>
                    <a:pt x="629" y="972"/>
                    <a:pt x="280" y="1770"/>
                  </a:cubicBezTo>
                  <a:cubicBezTo>
                    <a:pt x="193" y="1971"/>
                    <a:pt x="125" y="2179"/>
                    <a:pt x="79" y="2391"/>
                  </a:cubicBezTo>
                  <a:cubicBezTo>
                    <a:pt x="34" y="2605"/>
                    <a:pt x="0" y="2829"/>
                    <a:pt x="9" y="3047"/>
                  </a:cubicBezTo>
                  <a:cubicBezTo>
                    <a:pt x="21" y="3504"/>
                    <a:pt x="125" y="3953"/>
                    <a:pt x="316" y="4368"/>
                  </a:cubicBezTo>
                  <a:cubicBezTo>
                    <a:pt x="1172" y="3966"/>
                    <a:pt x="1793" y="3259"/>
                    <a:pt x="2117" y="2476"/>
                  </a:cubicBezTo>
                  <a:cubicBezTo>
                    <a:pt x="2196" y="2282"/>
                    <a:pt x="2258" y="2081"/>
                    <a:pt x="2301" y="1875"/>
                  </a:cubicBezTo>
                  <a:cubicBezTo>
                    <a:pt x="2352" y="1669"/>
                    <a:pt x="2382" y="1459"/>
                    <a:pt x="2392" y="1247"/>
                  </a:cubicBezTo>
                  <a:cubicBezTo>
                    <a:pt x="2412" y="821"/>
                    <a:pt x="2340" y="396"/>
                    <a:pt x="2181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1" name="Google Shape;7581;p60"/>
            <p:cNvSpPr/>
            <p:nvPr/>
          </p:nvSpPr>
          <p:spPr>
            <a:xfrm>
              <a:off x="6009100" y="3002525"/>
              <a:ext cx="58525" cy="76575"/>
            </a:xfrm>
            <a:custGeom>
              <a:avLst/>
              <a:gdLst/>
              <a:ahLst/>
              <a:cxnLst/>
              <a:rect l="l" t="t" r="r" b="b"/>
              <a:pathLst>
                <a:path w="2341" h="3063" extrusionOk="0">
                  <a:moveTo>
                    <a:pt x="2340" y="0"/>
                  </a:moveTo>
                  <a:cubicBezTo>
                    <a:pt x="2141" y="366"/>
                    <a:pt x="1908" y="726"/>
                    <a:pt x="1627" y="1032"/>
                  </a:cubicBezTo>
                  <a:cubicBezTo>
                    <a:pt x="1180" y="1513"/>
                    <a:pt x="593" y="1851"/>
                    <a:pt x="1" y="2164"/>
                  </a:cubicBezTo>
                  <a:cubicBezTo>
                    <a:pt x="49" y="2474"/>
                    <a:pt x="139" y="2777"/>
                    <a:pt x="269" y="3062"/>
                  </a:cubicBezTo>
                  <a:cubicBezTo>
                    <a:pt x="875" y="2777"/>
                    <a:pt x="1390" y="2327"/>
                    <a:pt x="1755" y="1766"/>
                  </a:cubicBezTo>
                  <a:cubicBezTo>
                    <a:pt x="2110" y="1226"/>
                    <a:pt x="2291" y="625"/>
                    <a:pt x="234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2" name="Google Shape;7582;p60"/>
            <p:cNvSpPr/>
            <p:nvPr/>
          </p:nvSpPr>
          <p:spPr>
            <a:xfrm>
              <a:off x="6031150" y="3017550"/>
              <a:ext cx="57525" cy="111400"/>
            </a:xfrm>
            <a:custGeom>
              <a:avLst/>
              <a:gdLst/>
              <a:ahLst/>
              <a:cxnLst/>
              <a:rect l="l" t="t" r="r" b="b"/>
              <a:pathLst>
                <a:path w="2301" h="4456" extrusionOk="0">
                  <a:moveTo>
                    <a:pt x="2030" y="0"/>
                  </a:moveTo>
                  <a:cubicBezTo>
                    <a:pt x="1162" y="377"/>
                    <a:pt x="528" y="1048"/>
                    <a:pt x="217" y="1861"/>
                  </a:cubicBezTo>
                  <a:cubicBezTo>
                    <a:pt x="138" y="2066"/>
                    <a:pt x="80" y="2278"/>
                    <a:pt x="45" y="2493"/>
                  </a:cubicBezTo>
                  <a:cubicBezTo>
                    <a:pt x="27" y="2602"/>
                    <a:pt x="14" y="2711"/>
                    <a:pt x="6" y="2822"/>
                  </a:cubicBezTo>
                  <a:cubicBezTo>
                    <a:pt x="1" y="2931"/>
                    <a:pt x="2" y="3041"/>
                    <a:pt x="11" y="3150"/>
                  </a:cubicBezTo>
                  <a:cubicBezTo>
                    <a:pt x="44" y="3605"/>
                    <a:pt x="169" y="4049"/>
                    <a:pt x="380" y="4455"/>
                  </a:cubicBezTo>
                  <a:cubicBezTo>
                    <a:pt x="1215" y="4011"/>
                    <a:pt x="1800" y="3275"/>
                    <a:pt x="2086" y="2476"/>
                  </a:cubicBezTo>
                  <a:cubicBezTo>
                    <a:pt x="2157" y="2279"/>
                    <a:pt x="2210" y="2074"/>
                    <a:pt x="2243" y="1866"/>
                  </a:cubicBezTo>
                  <a:cubicBezTo>
                    <a:pt x="2275" y="1660"/>
                    <a:pt x="2301" y="1447"/>
                    <a:pt x="2299" y="1237"/>
                  </a:cubicBezTo>
                  <a:cubicBezTo>
                    <a:pt x="2299" y="809"/>
                    <a:pt x="2207" y="388"/>
                    <a:pt x="2030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3" name="Google Shape;7583;p60"/>
            <p:cNvSpPr/>
            <p:nvPr/>
          </p:nvSpPr>
          <p:spPr>
            <a:xfrm>
              <a:off x="6032875" y="3049900"/>
              <a:ext cx="55725" cy="79050"/>
            </a:xfrm>
            <a:custGeom>
              <a:avLst/>
              <a:gdLst/>
              <a:ahLst/>
              <a:cxnLst/>
              <a:rect l="l" t="t" r="r" b="b"/>
              <a:pathLst>
                <a:path w="2229" h="3162" extrusionOk="0">
                  <a:moveTo>
                    <a:pt x="2229" y="0"/>
                  </a:moveTo>
                  <a:cubicBezTo>
                    <a:pt x="2137" y="189"/>
                    <a:pt x="2039" y="375"/>
                    <a:pt x="1928" y="554"/>
                  </a:cubicBezTo>
                  <a:cubicBezTo>
                    <a:pt x="1822" y="733"/>
                    <a:pt x="1702" y="904"/>
                    <a:pt x="1569" y="1064"/>
                  </a:cubicBezTo>
                  <a:cubicBezTo>
                    <a:pt x="1146" y="1567"/>
                    <a:pt x="576" y="1934"/>
                    <a:pt x="1" y="2276"/>
                  </a:cubicBezTo>
                  <a:cubicBezTo>
                    <a:pt x="63" y="2584"/>
                    <a:pt x="167" y="2882"/>
                    <a:pt x="311" y="3161"/>
                  </a:cubicBezTo>
                  <a:cubicBezTo>
                    <a:pt x="902" y="2846"/>
                    <a:pt x="1395" y="2371"/>
                    <a:pt x="1733" y="1792"/>
                  </a:cubicBezTo>
                  <a:cubicBezTo>
                    <a:pt x="1893" y="1519"/>
                    <a:pt x="2016" y="1227"/>
                    <a:pt x="2099" y="921"/>
                  </a:cubicBezTo>
                  <a:cubicBezTo>
                    <a:pt x="2139" y="772"/>
                    <a:pt x="2168" y="621"/>
                    <a:pt x="2189" y="467"/>
                  </a:cubicBezTo>
                  <a:cubicBezTo>
                    <a:pt x="2212" y="313"/>
                    <a:pt x="2226" y="157"/>
                    <a:pt x="2229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4" name="Google Shape;7584;p60"/>
            <p:cNvSpPr/>
            <p:nvPr/>
          </p:nvSpPr>
          <p:spPr>
            <a:xfrm>
              <a:off x="6055600" y="3064175"/>
              <a:ext cx="58300" cy="113300"/>
            </a:xfrm>
            <a:custGeom>
              <a:avLst/>
              <a:gdLst/>
              <a:ahLst/>
              <a:cxnLst/>
              <a:rect l="l" t="t" r="r" b="b"/>
              <a:pathLst>
                <a:path w="2332" h="4532" extrusionOk="0">
                  <a:moveTo>
                    <a:pt x="1923" y="0"/>
                  </a:moveTo>
                  <a:cubicBezTo>
                    <a:pt x="1074" y="419"/>
                    <a:pt x="472" y="1121"/>
                    <a:pt x="200" y="1949"/>
                  </a:cubicBezTo>
                  <a:cubicBezTo>
                    <a:pt x="67" y="2361"/>
                    <a:pt x="1" y="2812"/>
                    <a:pt x="60" y="3246"/>
                  </a:cubicBezTo>
                  <a:cubicBezTo>
                    <a:pt x="114" y="3699"/>
                    <a:pt x="261" y="4137"/>
                    <a:pt x="490" y="4531"/>
                  </a:cubicBezTo>
                  <a:cubicBezTo>
                    <a:pt x="1303" y="4047"/>
                    <a:pt x="1852" y="3282"/>
                    <a:pt x="2100" y="2471"/>
                  </a:cubicBezTo>
                  <a:cubicBezTo>
                    <a:pt x="2332" y="1664"/>
                    <a:pt x="2326" y="775"/>
                    <a:pt x="192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5" name="Google Shape;7585;p60"/>
            <p:cNvSpPr/>
            <p:nvPr/>
          </p:nvSpPr>
          <p:spPr>
            <a:xfrm>
              <a:off x="6059075" y="3096175"/>
              <a:ext cx="52950" cy="81325"/>
            </a:xfrm>
            <a:custGeom>
              <a:avLst/>
              <a:gdLst/>
              <a:ahLst/>
              <a:cxnLst/>
              <a:rect l="l" t="t" r="r" b="b"/>
              <a:pathLst>
                <a:path w="2118" h="3253" extrusionOk="0">
                  <a:moveTo>
                    <a:pt x="2111" y="1"/>
                  </a:moveTo>
                  <a:lnTo>
                    <a:pt x="2111" y="1"/>
                  </a:lnTo>
                  <a:cubicBezTo>
                    <a:pt x="2029" y="193"/>
                    <a:pt x="1937" y="386"/>
                    <a:pt x="1841" y="568"/>
                  </a:cubicBezTo>
                  <a:cubicBezTo>
                    <a:pt x="1744" y="752"/>
                    <a:pt x="1632" y="929"/>
                    <a:pt x="1508" y="1094"/>
                  </a:cubicBezTo>
                  <a:cubicBezTo>
                    <a:pt x="1110" y="1619"/>
                    <a:pt x="558" y="2013"/>
                    <a:pt x="0" y="2382"/>
                  </a:cubicBezTo>
                  <a:cubicBezTo>
                    <a:pt x="76" y="2687"/>
                    <a:pt x="194" y="2980"/>
                    <a:pt x="352" y="3253"/>
                  </a:cubicBezTo>
                  <a:cubicBezTo>
                    <a:pt x="927" y="2907"/>
                    <a:pt x="1396" y="2409"/>
                    <a:pt x="1705" y="1813"/>
                  </a:cubicBezTo>
                  <a:cubicBezTo>
                    <a:pt x="1852" y="1533"/>
                    <a:pt x="1961" y="1235"/>
                    <a:pt x="2029" y="926"/>
                  </a:cubicBezTo>
                  <a:cubicBezTo>
                    <a:pt x="2063" y="775"/>
                    <a:pt x="2085" y="621"/>
                    <a:pt x="2096" y="468"/>
                  </a:cubicBezTo>
                  <a:cubicBezTo>
                    <a:pt x="2107" y="315"/>
                    <a:pt x="2117" y="155"/>
                    <a:pt x="211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6" name="Google Shape;7586;p60"/>
            <p:cNvSpPr/>
            <p:nvPr/>
          </p:nvSpPr>
          <p:spPr>
            <a:xfrm>
              <a:off x="6080825" y="3109675"/>
              <a:ext cx="56925" cy="114975"/>
            </a:xfrm>
            <a:custGeom>
              <a:avLst/>
              <a:gdLst/>
              <a:ahLst/>
              <a:cxnLst/>
              <a:rect l="l" t="t" r="r" b="b"/>
              <a:pathLst>
                <a:path w="2277" h="4599" extrusionOk="0">
                  <a:moveTo>
                    <a:pt x="1874" y="1"/>
                  </a:moveTo>
                  <a:cubicBezTo>
                    <a:pt x="1048" y="461"/>
                    <a:pt x="480" y="1192"/>
                    <a:pt x="248" y="2033"/>
                  </a:cubicBezTo>
                  <a:cubicBezTo>
                    <a:pt x="0" y="2881"/>
                    <a:pt x="158" y="3798"/>
                    <a:pt x="666" y="4598"/>
                  </a:cubicBezTo>
                  <a:cubicBezTo>
                    <a:pt x="1452" y="4073"/>
                    <a:pt x="1963" y="3282"/>
                    <a:pt x="2173" y="2458"/>
                  </a:cubicBezTo>
                  <a:cubicBezTo>
                    <a:pt x="2224" y="2254"/>
                    <a:pt x="2256" y="2045"/>
                    <a:pt x="2269" y="1835"/>
                  </a:cubicBezTo>
                  <a:cubicBezTo>
                    <a:pt x="2276" y="1731"/>
                    <a:pt x="2277" y="1626"/>
                    <a:pt x="2273" y="1523"/>
                  </a:cubicBezTo>
                  <a:cubicBezTo>
                    <a:pt x="2273" y="1417"/>
                    <a:pt x="2268" y="1312"/>
                    <a:pt x="2258" y="1207"/>
                  </a:cubicBezTo>
                  <a:cubicBezTo>
                    <a:pt x="2218" y="782"/>
                    <a:pt x="2087" y="370"/>
                    <a:pt x="1874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7" name="Google Shape;7587;p60"/>
            <p:cNvSpPr/>
            <p:nvPr/>
          </p:nvSpPr>
          <p:spPr>
            <a:xfrm>
              <a:off x="6087600" y="3141250"/>
              <a:ext cx="50275" cy="83375"/>
            </a:xfrm>
            <a:custGeom>
              <a:avLst/>
              <a:gdLst/>
              <a:ahLst/>
              <a:cxnLst/>
              <a:rect l="l" t="t" r="r" b="b"/>
              <a:pathLst>
                <a:path w="2011" h="3335" extrusionOk="0">
                  <a:moveTo>
                    <a:pt x="1991" y="1"/>
                  </a:moveTo>
                  <a:cubicBezTo>
                    <a:pt x="1839" y="397"/>
                    <a:pt x="1685" y="772"/>
                    <a:pt x="1444" y="1121"/>
                  </a:cubicBezTo>
                  <a:cubicBezTo>
                    <a:pt x="1072" y="1665"/>
                    <a:pt x="541" y="2086"/>
                    <a:pt x="1" y="2482"/>
                  </a:cubicBezTo>
                  <a:cubicBezTo>
                    <a:pt x="92" y="2784"/>
                    <a:pt x="224" y="3070"/>
                    <a:pt x="394" y="3334"/>
                  </a:cubicBezTo>
                  <a:cubicBezTo>
                    <a:pt x="952" y="2961"/>
                    <a:pt x="1395" y="2440"/>
                    <a:pt x="1675" y="1831"/>
                  </a:cubicBezTo>
                  <a:cubicBezTo>
                    <a:pt x="1808" y="1543"/>
                    <a:pt x="1904" y="1239"/>
                    <a:pt x="1956" y="927"/>
                  </a:cubicBezTo>
                  <a:cubicBezTo>
                    <a:pt x="2011" y="618"/>
                    <a:pt x="2010" y="315"/>
                    <a:pt x="199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8" name="Google Shape;7588;p60"/>
            <p:cNvSpPr/>
            <p:nvPr/>
          </p:nvSpPr>
          <p:spPr>
            <a:xfrm>
              <a:off x="6113775" y="3153900"/>
              <a:ext cx="52325" cy="116350"/>
            </a:xfrm>
            <a:custGeom>
              <a:avLst/>
              <a:gdLst/>
              <a:ahLst/>
              <a:cxnLst/>
              <a:rect l="l" t="t" r="r" b="b"/>
              <a:pathLst>
                <a:path w="2093" h="4654" extrusionOk="0">
                  <a:moveTo>
                    <a:pt x="1605" y="0"/>
                  </a:moveTo>
                  <a:cubicBezTo>
                    <a:pt x="802" y="501"/>
                    <a:pt x="271" y="1260"/>
                    <a:pt x="80" y="2112"/>
                  </a:cubicBezTo>
                  <a:cubicBezTo>
                    <a:pt x="32" y="2326"/>
                    <a:pt x="6" y="2545"/>
                    <a:pt x="0" y="2764"/>
                  </a:cubicBezTo>
                  <a:cubicBezTo>
                    <a:pt x="1" y="2982"/>
                    <a:pt x="25" y="3199"/>
                    <a:pt x="72" y="3413"/>
                  </a:cubicBezTo>
                  <a:cubicBezTo>
                    <a:pt x="170" y="3859"/>
                    <a:pt x="358" y="4281"/>
                    <a:pt x="624" y="4654"/>
                  </a:cubicBezTo>
                  <a:cubicBezTo>
                    <a:pt x="1384" y="4090"/>
                    <a:pt x="1855" y="3273"/>
                    <a:pt x="2023" y="2440"/>
                  </a:cubicBezTo>
                  <a:cubicBezTo>
                    <a:pt x="2065" y="2234"/>
                    <a:pt x="2088" y="2023"/>
                    <a:pt x="2090" y="1812"/>
                  </a:cubicBezTo>
                  <a:cubicBezTo>
                    <a:pt x="2093" y="1604"/>
                    <a:pt x="2072" y="1399"/>
                    <a:pt x="2045" y="1187"/>
                  </a:cubicBezTo>
                  <a:cubicBezTo>
                    <a:pt x="1985" y="764"/>
                    <a:pt x="1835" y="360"/>
                    <a:pt x="1605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9" name="Google Shape;7589;p60"/>
            <p:cNvSpPr/>
            <p:nvPr/>
          </p:nvSpPr>
          <p:spPr>
            <a:xfrm>
              <a:off x="6118525" y="3185025"/>
              <a:ext cx="47550" cy="85225"/>
            </a:xfrm>
            <a:custGeom>
              <a:avLst/>
              <a:gdLst/>
              <a:ahLst/>
              <a:cxnLst/>
              <a:rect l="l" t="t" r="r" b="b"/>
              <a:pathLst>
                <a:path w="1902" h="3409" extrusionOk="0">
                  <a:moveTo>
                    <a:pt x="1862" y="0"/>
                  </a:moveTo>
                  <a:cubicBezTo>
                    <a:pt x="1796" y="202"/>
                    <a:pt x="1732" y="395"/>
                    <a:pt x="1654" y="586"/>
                  </a:cubicBezTo>
                  <a:cubicBezTo>
                    <a:pt x="1576" y="779"/>
                    <a:pt x="1482" y="966"/>
                    <a:pt x="1374" y="1144"/>
                  </a:cubicBezTo>
                  <a:cubicBezTo>
                    <a:pt x="1029" y="1705"/>
                    <a:pt x="520" y="2153"/>
                    <a:pt x="0" y="2576"/>
                  </a:cubicBezTo>
                  <a:cubicBezTo>
                    <a:pt x="105" y="2872"/>
                    <a:pt x="251" y="3152"/>
                    <a:pt x="434" y="3409"/>
                  </a:cubicBezTo>
                  <a:cubicBezTo>
                    <a:pt x="995" y="2993"/>
                    <a:pt x="1398" y="2437"/>
                    <a:pt x="1639" y="1841"/>
                  </a:cubicBezTo>
                  <a:cubicBezTo>
                    <a:pt x="1758" y="1548"/>
                    <a:pt x="1838" y="1239"/>
                    <a:pt x="1876" y="924"/>
                  </a:cubicBezTo>
                  <a:cubicBezTo>
                    <a:pt x="1894" y="771"/>
                    <a:pt x="1902" y="616"/>
                    <a:pt x="1899" y="461"/>
                  </a:cubicBezTo>
                  <a:cubicBezTo>
                    <a:pt x="1897" y="307"/>
                    <a:pt x="1879" y="156"/>
                    <a:pt x="186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0" name="Google Shape;7590;p60"/>
            <p:cNvSpPr/>
            <p:nvPr/>
          </p:nvSpPr>
          <p:spPr>
            <a:xfrm>
              <a:off x="5893950" y="2630875"/>
              <a:ext cx="52225" cy="182425"/>
            </a:xfrm>
            <a:custGeom>
              <a:avLst/>
              <a:gdLst/>
              <a:ahLst/>
              <a:cxnLst/>
              <a:rect l="l" t="t" r="r" b="b"/>
              <a:pathLst>
                <a:path w="2089" h="7297" extrusionOk="0">
                  <a:moveTo>
                    <a:pt x="647" y="0"/>
                  </a:moveTo>
                  <a:lnTo>
                    <a:pt x="615" y="1354"/>
                  </a:lnTo>
                  <a:lnTo>
                    <a:pt x="599" y="2033"/>
                  </a:lnTo>
                  <a:cubicBezTo>
                    <a:pt x="595" y="2259"/>
                    <a:pt x="609" y="2485"/>
                    <a:pt x="613" y="2711"/>
                  </a:cubicBezTo>
                  <a:cubicBezTo>
                    <a:pt x="362" y="3067"/>
                    <a:pt x="183" y="3469"/>
                    <a:pt x="85" y="3894"/>
                  </a:cubicBezTo>
                  <a:cubicBezTo>
                    <a:pt x="40" y="4104"/>
                    <a:pt x="1" y="4319"/>
                    <a:pt x="5" y="4531"/>
                  </a:cubicBezTo>
                  <a:cubicBezTo>
                    <a:pt x="5" y="4745"/>
                    <a:pt x="24" y="4958"/>
                    <a:pt x="62" y="5168"/>
                  </a:cubicBezTo>
                  <a:cubicBezTo>
                    <a:pt x="137" y="5589"/>
                    <a:pt x="289" y="5994"/>
                    <a:pt x="510" y="6361"/>
                  </a:cubicBezTo>
                  <a:cubicBezTo>
                    <a:pt x="738" y="6725"/>
                    <a:pt x="1055" y="7044"/>
                    <a:pt x="1427" y="7297"/>
                  </a:cubicBezTo>
                  <a:cubicBezTo>
                    <a:pt x="1681" y="6925"/>
                    <a:pt x="1843" y="6528"/>
                    <a:pt x="1946" y="6123"/>
                  </a:cubicBezTo>
                  <a:cubicBezTo>
                    <a:pt x="2055" y="5723"/>
                    <a:pt x="2089" y="5307"/>
                    <a:pt x="2045" y="4895"/>
                  </a:cubicBezTo>
                  <a:cubicBezTo>
                    <a:pt x="2024" y="4692"/>
                    <a:pt x="1984" y="4490"/>
                    <a:pt x="1925" y="4295"/>
                  </a:cubicBezTo>
                  <a:cubicBezTo>
                    <a:pt x="1860" y="4099"/>
                    <a:pt x="1802" y="3905"/>
                    <a:pt x="1713" y="3717"/>
                  </a:cubicBezTo>
                  <a:cubicBezTo>
                    <a:pt x="1534" y="3329"/>
                    <a:pt x="1284" y="2977"/>
                    <a:pt x="976" y="2681"/>
                  </a:cubicBezTo>
                  <a:cubicBezTo>
                    <a:pt x="942" y="2459"/>
                    <a:pt x="898" y="2237"/>
                    <a:pt x="872" y="2014"/>
                  </a:cubicBezTo>
                  <a:lnTo>
                    <a:pt x="797" y="134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1" name="Google Shape;7591;p60"/>
            <p:cNvSpPr/>
            <p:nvPr/>
          </p:nvSpPr>
          <p:spPr>
            <a:xfrm>
              <a:off x="5894075" y="2739550"/>
              <a:ext cx="52400" cy="73750"/>
            </a:xfrm>
            <a:custGeom>
              <a:avLst/>
              <a:gdLst/>
              <a:ahLst/>
              <a:cxnLst/>
              <a:rect l="l" t="t" r="r" b="b"/>
              <a:pathLst>
                <a:path w="2096" h="2950" extrusionOk="0">
                  <a:moveTo>
                    <a:pt x="1934" y="1"/>
                  </a:moveTo>
                  <a:lnTo>
                    <a:pt x="1934" y="1"/>
                  </a:lnTo>
                  <a:cubicBezTo>
                    <a:pt x="1943" y="711"/>
                    <a:pt x="1716" y="1436"/>
                    <a:pt x="1253" y="2080"/>
                  </a:cubicBezTo>
                  <a:cubicBezTo>
                    <a:pt x="619" y="1623"/>
                    <a:pt x="201" y="961"/>
                    <a:pt x="1" y="240"/>
                  </a:cubicBezTo>
                  <a:lnTo>
                    <a:pt x="1" y="240"/>
                  </a:lnTo>
                  <a:cubicBezTo>
                    <a:pt x="8" y="767"/>
                    <a:pt x="133" y="1284"/>
                    <a:pt x="365" y="1758"/>
                  </a:cubicBezTo>
                  <a:cubicBezTo>
                    <a:pt x="423" y="1875"/>
                    <a:pt x="487" y="1989"/>
                    <a:pt x="559" y="2099"/>
                  </a:cubicBezTo>
                  <a:cubicBezTo>
                    <a:pt x="635" y="2209"/>
                    <a:pt x="718" y="2315"/>
                    <a:pt x="808" y="2413"/>
                  </a:cubicBezTo>
                  <a:cubicBezTo>
                    <a:pt x="989" y="2617"/>
                    <a:pt x="1195" y="2798"/>
                    <a:pt x="1422" y="2950"/>
                  </a:cubicBezTo>
                  <a:cubicBezTo>
                    <a:pt x="1572" y="2729"/>
                    <a:pt x="1698" y="2491"/>
                    <a:pt x="1794" y="2241"/>
                  </a:cubicBezTo>
                  <a:cubicBezTo>
                    <a:pt x="1840" y="2119"/>
                    <a:pt x="1880" y="1997"/>
                    <a:pt x="1913" y="1871"/>
                  </a:cubicBezTo>
                  <a:cubicBezTo>
                    <a:pt x="1951" y="1749"/>
                    <a:pt x="1981" y="1623"/>
                    <a:pt x="2003" y="1496"/>
                  </a:cubicBezTo>
                  <a:cubicBezTo>
                    <a:pt x="2096" y="999"/>
                    <a:pt x="2071" y="487"/>
                    <a:pt x="1934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2" name="Google Shape;7592;p60"/>
            <p:cNvSpPr/>
            <p:nvPr/>
          </p:nvSpPr>
          <p:spPr>
            <a:xfrm>
              <a:off x="5853575" y="2777750"/>
              <a:ext cx="41025" cy="23075"/>
            </a:xfrm>
            <a:custGeom>
              <a:avLst/>
              <a:gdLst/>
              <a:ahLst/>
              <a:cxnLst/>
              <a:rect l="l" t="t" r="r" b="b"/>
              <a:pathLst>
                <a:path w="1641" h="923" extrusionOk="0">
                  <a:moveTo>
                    <a:pt x="306" y="0"/>
                  </a:moveTo>
                  <a:cubicBezTo>
                    <a:pt x="227" y="0"/>
                    <a:pt x="150" y="13"/>
                    <a:pt x="106" y="63"/>
                  </a:cubicBezTo>
                  <a:cubicBezTo>
                    <a:pt x="0" y="183"/>
                    <a:pt x="107" y="363"/>
                    <a:pt x="192" y="455"/>
                  </a:cubicBezTo>
                  <a:cubicBezTo>
                    <a:pt x="452" y="735"/>
                    <a:pt x="813" y="902"/>
                    <a:pt x="1195" y="921"/>
                  </a:cubicBezTo>
                  <a:cubicBezTo>
                    <a:pt x="1212" y="922"/>
                    <a:pt x="1230" y="922"/>
                    <a:pt x="1248" y="922"/>
                  </a:cubicBezTo>
                  <a:cubicBezTo>
                    <a:pt x="1321" y="922"/>
                    <a:pt x="1394" y="913"/>
                    <a:pt x="1461" y="883"/>
                  </a:cubicBezTo>
                  <a:cubicBezTo>
                    <a:pt x="1543" y="845"/>
                    <a:pt x="1610" y="769"/>
                    <a:pt x="1621" y="677"/>
                  </a:cubicBezTo>
                  <a:cubicBezTo>
                    <a:pt x="1640" y="533"/>
                    <a:pt x="1520" y="414"/>
                    <a:pt x="1402" y="335"/>
                  </a:cubicBezTo>
                  <a:cubicBezTo>
                    <a:pt x="1132" y="152"/>
                    <a:pt x="818" y="43"/>
                    <a:pt x="493" y="14"/>
                  </a:cubicBezTo>
                  <a:cubicBezTo>
                    <a:pt x="444" y="10"/>
                    <a:pt x="375" y="0"/>
                    <a:pt x="3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3" name="Google Shape;7593;p60"/>
            <p:cNvSpPr/>
            <p:nvPr/>
          </p:nvSpPr>
          <p:spPr>
            <a:xfrm>
              <a:off x="5912725" y="2711050"/>
              <a:ext cx="22650" cy="39250"/>
            </a:xfrm>
            <a:custGeom>
              <a:avLst/>
              <a:gdLst/>
              <a:ahLst/>
              <a:cxnLst/>
              <a:rect l="l" t="t" r="r" b="b"/>
              <a:pathLst>
                <a:path w="906" h="1570" extrusionOk="0">
                  <a:moveTo>
                    <a:pt x="268" y="0"/>
                  </a:moveTo>
                  <a:cubicBezTo>
                    <a:pt x="123" y="0"/>
                    <a:pt x="60" y="179"/>
                    <a:pt x="45" y="296"/>
                  </a:cubicBezTo>
                  <a:cubicBezTo>
                    <a:pt x="1" y="666"/>
                    <a:pt x="83" y="1056"/>
                    <a:pt x="317" y="1354"/>
                  </a:cubicBezTo>
                  <a:cubicBezTo>
                    <a:pt x="372" y="1426"/>
                    <a:pt x="435" y="1495"/>
                    <a:pt x="517" y="1536"/>
                  </a:cubicBezTo>
                  <a:cubicBezTo>
                    <a:pt x="559" y="1557"/>
                    <a:pt x="608" y="1569"/>
                    <a:pt x="655" y="1569"/>
                  </a:cubicBezTo>
                  <a:cubicBezTo>
                    <a:pt x="698" y="1569"/>
                    <a:pt x="740" y="1559"/>
                    <a:pt x="777" y="1537"/>
                  </a:cubicBezTo>
                  <a:cubicBezTo>
                    <a:pt x="895" y="1463"/>
                    <a:pt x="905" y="1299"/>
                    <a:pt x="887" y="1161"/>
                  </a:cubicBezTo>
                  <a:cubicBezTo>
                    <a:pt x="865" y="1003"/>
                    <a:pt x="827" y="848"/>
                    <a:pt x="776" y="696"/>
                  </a:cubicBezTo>
                  <a:cubicBezTo>
                    <a:pt x="722" y="546"/>
                    <a:pt x="649" y="403"/>
                    <a:pt x="560" y="271"/>
                  </a:cubicBezTo>
                  <a:cubicBezTo>
                    <a:pt x="501" y="186"/>
                    <a:pt x="403" y="12"/>
                    <a:pt x="283" y="1"/>
                  </a:cubicBezTo>
                  <a:cubicBezTo>
                    <a:pt x="278" y="1"/>
                    <a:pt x="273" y="0"/>
                    <a:pt x="26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4" name="Google Shape;7594;p60"/>
            <p:cNvSpPr/>
            <p:nvPr/>
          </p:nvSpPr>
          <p:spPr>
            <a:xfrm>
              <a:off x="5863725" y="2834550"/>
              <a:ext cx="41325" cy="21925"/>
            </a:xfrm>
            <a:custGeom>
              <a:avLst/>
              <a:gdLst/>
              <a:ahLst/>
              <a:cxnLst/>
              <a:rect l="l" t="t" r="r" b="b"/>
              <a:pathLst>
                <a:path w="1653" h="877" extrusionOk="0">
                  <a:moveTo>
                    <a:pt x="338" y="1"/>
                  </a:moveTo>
                  <a:cubicBezTo>
                    <a:pt x="246" y="1"/>
                    <a:pt x="149" y="13"/>
                    <a:pt x="100" y="75"/>
                  </a:cubicBezTo>
                  <a:cubicBezTo>
                    <a:pt x="0" y="201"/>
                    <a:pt x="115" y="374"/>
                    <a:pt x="205" y="461"/>
                  </a:cubicBezTo>
                  <a:cubicBezTo>
                    <a:pt x="477" y="728"/>
                    <a:pt x="842" y="877"/>
                    <a:pt x="1223" y="877"/>
                  </a:cubicBezTo>
                  <a:cubicBezTo>
                    <a:pt x="1226" y="877"/>
                    <a:pt x="1228" y="877"/>
                    <a:pt x="1231" y="877"/>
                  </a:cubicBezTo>
                  <a:cubicBezTo>
                    <a:pt x="1321" y="877"/>
                    <a:pt x="1415" y="867"/>
                    <a:pt x="1494" y="825"/>
                  </a:cubicBezTo>
                  <a:cubicBezTo>
                    <a:pt x="1574" y="784"/>
                    <a:pt x="1639" y="705"/>
                    <a:pt x="1643" y="613"/>
                  </a:cubicBezTo>
                  <a:cubicBezTo>
                    <a:pt x="1653" y="469"/>
                    <a:pt x="1529" y="355"/>
                    <a:pt x="1407" y="282"/>
                  </a:cubicBezTo>
                  <a:cubicBezTo>
                    <a:pt x="1128" y="114"/>
                    <a:pt x="809" y="19"/>
                    <a:pt x="483" y="6"/>
                  </a:cubicBezTo>
                  <a:cubicBezTo>
                    <a:pt x="444" y="5"/>
                    <a:pt x="392" y="1"/>
                    <a:pt x="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5" name="Google Shape;7595;p60"/>
            <p:cNvSpPr/>
            <p:nvPr/>
          </p:nvSpPr>
          <p:spPr>
            <a:xfrm>
              <a:off x="5876675" y="2890750"/>
              <a:ext cx="41600" cy="20850"/>
            </a:xfrm>
            <a:custGeom>
              <a:avLst/>
              <a:gdLst/>
              <a:ahLst/>
              <a:cxnLst/>
              <a:rect l="l" t="t" r="r" b="b"/>
              <a:pathLst>
                <a:path w="1664" h="834" extrusionOk="0">
                  <a:moveTo>
                    <a:pt x="499" y="0"/>
                  </a:moveTo>
                  <a:cubicBezTo>
                    <a:pt x="490" y="0"/>
                    <a:pt x="482" y="0"/>
                    <a:pt x="474" y="0"/>
                  </a:cubicBezTo>
                  <a:cubicBezTo>
                    <a:pt x="464" y="0"/>
                    <a:pt x="455" y="0"/>
                    <a:pt x="444" y="0"/>
                  </a:cubicBezTo>
                  <a:cubicBezTo>
                    <a:pt x="432" y="0"/>
                    <a:pt x="420" y="0"/>
                    <a:pt x="407" y="0"/>
                  </a:cubicBezTo>
                  <a:cubicBezTo>
                    <a:pt x="298" y="0"/>
                    <a:pt x="153" y="5"/>
                    <a:pt x="94" y="87"/>
                  </a:cubicBezTo>
                  <a:cubicBezTo>
                    <a:pt x="0" y="217"/>
                    <a:pt x="124" y="386"/>
                    <a:pt x="217" y="467"/>
                  </a:cubicBezTo>
                  <a:cubicBezTo>
                    <a:pt x="360" y="594"/>
                    <a:pt x="526" y="691"/>
                    <a:pt x="705" y="754"/>
                  </a:cubicBezTo>
                  <a:cubicBezTo>
                    <a:pt x="862" y="807"/>
                    <a:pt x="1025" y="834"/>
                    <a:pt x="1188" y="834"/>
                  </a:cubicBezTo>
                  <a:cubicBezTo>
                    <a:pt x="1213" y="834"/>
                    <a:pt x="1238" y="833"/>
                    <a:pt x="1264" y="832"/>
                  </a:cubicBezTo>
                  <a:cubicBezTo>
                    <a:pt x="1355" y="827"/>
                    <a:pt x="1447" y="813"/>
                    <a:pt x="1524" y="768"/>
                  </a:cubicBezTo>
                  <a:cubicBezTo>
                    <a:pt x="1603" y="721"/>
                    <a:pt x="1664" y="640"/>
                    <a:pt x="1664" y="548"/>
                  </a:cubicBezTo>
                  <a:cubicBezTo>
                    <a:pt x="1661" y="405"/>
                    <a:pt x="1535" y="296"/>
                    <a:pt x="1408" y="229"/>
                  </a:cubicBezTo>
                  <a:cubicBezTo>
                    <a:pt x="1128" y="79"/>
                    <a:pt x="816" y="0"/>
                    <a:pt x="49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6" name="Google Shape;7596;p60"/>
            <p:cNvSpPr/>
            <p:nvPr/>
          </p:nvSpPr>
          <p:spPr>
            <a:xfrm>
              <a:off x="5892350" y="2945975"/>
              <a:ext cx="42075" cy="20100"/>
            </a:xfrm>
            <a:custGeom>
              <a:avLst/>
              <a:gdLst/>
              <a:ahLst/>
              <a:cxnLst/>
              <a:rect l="l" t="t" r="r" b="b"/>
              <a:pathLst>
                <a:path w="1683" h="804" extrusionOk="0">
                  <a:moveTo>
                    <a:pt x="578" y="1"/>
                  </a:moveTo>
                  <a:cubicBezTo>
                    <a:pt x="540" y="1"/>
                    <a:pt x="501" y="2"/>
                    <a:pt x="463" y="4"/>
                  </a:cubicBezTo>
                  <a:cubicBezTo>
                    <a:pt x="356" y="11"/>
                    <a:pt x="155" y="5"/>
                    <a:pt x="87" y="109"/>
                  </a:cubicBezTo>
                  <a:cubicBezTo>
                    <a:pt x="0" y="244"/>
                    <a:pt x="131" y="406"/>
                    <a:pt x="229" y="484"/>
                  </a:cubicBezTo>
                  <a:cubicBezTo>
                    <a:pt x="486" y="694"/>
                    <a:pt x="821" y="803"/>
                    <a:pt x="1148" y="803"/>
                  </a:cubicBezTo>
                  <a:cubicBezTo>
                    <a:pt x="1197" y="803"/>
                    <a:pt x="1245" y="801"/>
                    <a:pt x="1293" y="796"/>
                  </a:cubicBezTo>
                  <a:cubicBezTo>
                    <a:pt x="1384" y="785"/>
                    <a:pt x="1475" y="768"/>
                    <a:pt x="1551" y="719"/>
                  </a:cubicBezTo>
                  <a:cubicBezTo>
                    <a:pt x="1626" y="670"/>
                    <a:pt x="1683" y="585"/>
                    <a:pt x="1679" y="492"/>
                  </a:cubicBezTo>
                  <a:cubicBezTo>
                    <a:pt x="1669" y="350"/>
                    <a:pt x="1535" y="249"/>
                    <a:pt x="1407" y="188"/>
                  </a:cubicBezTo>
                  <a:cubicBezTo>
                    <a:pt x="1148" y="64"/>
                    <a:pt x="865" y="1"/>
                    <a:pt x="57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7" name="Google Shape;7597;p60"/>
            <p:cNvSpPr/>
            <p:nvPr/>
          </p:nvSpPr>
          <p:spPr>
            <a:xfrm>
              <a:off x="5910700" y="3000275"/>
              <a:ext cx="42525" cy="19500"/>
            </a:xfrm>
            <a:custGeom>
              <a:avLst/>
              <a:gdLst/>
              <a:ahLst/>
              <a:cxnLst/>
              <a:rect l="l" t="t" r="r" b="b"/>
              <a:pathLst>
                <a:path w="1701" h="780" extrusionOk="0">
                  <a:moveTo>
                    <a:pt x="660" y="0"/>
                  </a:moveTo>
                  <a:cubicBezTo>
                    <a:pt x="590" y="0"/>
                    <a:pt x="521" y="4"/>
                    <a:pt x="451" y="12"/>
                  </a:cubicBezTo>
                  <a:cubicBezTo>
                    <a:pt x="345" y="25"/>
                    <a:pt x="144" y="29"/>
                    <a:pt x="81" y="136"/>
                  </a:cubicBezTo>
                  <a:cubicBezTo>
                    <a:pt x="0" y="274"/>
                    <a:pt x="139" y="429"/>
                    <a:pt x="241" y="502"/>
                  </a:cubicBezTo>
                  <a:cubicBezTo>
                    <a:pt x="490" y="684"/>
                    <a:pt x="789" y="780"/>
                    <a:pt x="1094" y="780"/>
                  </a:cubicBezTo>
                  <a:cubicBezTo>
                    <a:pt x="1169" y="780"/>
                    <a:pt x="1245" y="774"/>
                    <a:pt x="1320" y="762"/>
                  </a:cubicBezTo>
                  <a:cubicBezTo>
                    <a:pt x="1410" y="748"/>
                    <a:pt x="1501" y="726"/>
                    <a:pt x="1574" y="673"/>
                  </a:cubicBezTo>
                  <a:cubicBezTo>
                    <a:pt x="1647" y="619"/>
                    <a:pt x="1700" y="532"/>
                    <a:pt x="1691" y="440"/>
                  </a:cubicBezTo>
                  <a:cubicBezTo>
                    <a:pt x="1684" y="369"/>
                    <a:pt x="1644" y="310"/>
                    <a:pt x="1589" y="263"/>
                  </a:cubicBezTo>
                  <a:cubicBezTo>
                    <a:pt x="1534" y="215"/>
                    <a:pt x="1470" y="177"/>
                    <a:pt x="1403" y="149"/>
                  </a:cubicBezTo>
                  <a:cubicBezTo>
                    <a:pt x="1167" y="51"/>
                    <a:pt x="914" y="0"/>
                    <a:pt x="6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8" name="Google Shape;7598;p60"/>
            <p:cNvSpPr/>
            <p:nvPr/>
          </p:nvSpPr>
          <p:spPr>
            <a:xfrm>
              <a:off x="5931700" y="3053525"/>
              <a:ext cx="42825" cy="18975"/>
            </a:xfrm>
            <a:custGeom>
              <a:avLst/>
              <a:gdLst/>
              <a:ahLst/>
              <a:cxnLst/>
              <a:rect l="l" t="t" r="r" b="b"/>
              <a:pathLst>
                <a:path w="1713" h="759" extrusionOk="0">
                  <a:moveTo>
                    <a:pt x="738" y="1"/>
                  </a:moveTo>
                  <a:cubicBezTo>
                    <a:pt x="638" y="1"/>
                    <a:pt x="537" y="8"/>
                    <a:pt x="437" y="24"/>
                  </a:cubicBezTo>
                  <a:cubicBezTo>
                    <a:pt x="332" y="41"/>
                    <a:pt x="131" y="55"/>
                    <a:pt x="74" y="166"/>
                  </a:cubicBezTo>
                  <a:cubicBezTo>
                    <a:pt x="1" y="307"/>
                    <a:pt x="145" y="456"/>
                    <a:pt x="251" y="524"/>
                  </a:cubicBezTo>
                  <a:cubicBezTo>
                    <a:pt x="410" y="629"/>
                    <a:pt x="592" y="700"/>
                    <a:pt x="781" y="733"/>
                  </a:cubicBezTo>
                  <a:cubicBezTo>
                    <a:pt x="871" y="750"/>
                    <a:pt x="963" y="758"/>
                    <a:pt x="1055" y="758"/>
                  </a:cubicBezTo>
                  <a:cubicBezTo>
                    <a:pt x="1152" y="758"/>
                    <a:pt x="1248" y="749"/>
                    <a:pt x="1343" y="731"/>
                  </a:cubicBezTo>
                  <a:cubicBezTo>
                    <a:pt x="1432" y="713"/>
                    <a:pt x="1522" y="685"/>
                    <a:pt x="1592" y="629"/>
                  </a:cubicBezTo>
                  <a:cubicBezTo>
                    <a:pt x="1663" y="573"/>
                    <a:pt x="1712" y="482"/>
                    <a:pt x="1698" y="391"/>
                  </a:cubicBezTo>
                  <a:cubicBezTo>
                    <a:pt x="1678" y="249"/>
                    <a:pt x="1526" y="166"/>
                    <a:pt x="1395" y="116"/>
                  </a:cubicBezTo>
                  <a:cubicBezTo>
                    <a:pt x="1184" y="39"/>
                    <a:pt x="961" y="1"/>
                    <a:pt x="7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9" name="Google Shape;7599;p60"/>
            <p:cNvSpPr/>
            <p:nvPr/>
          </p:nvSpPr>
          <p:spPr>
            <a:xfrm>
              <a:off x="5956275" y="3107775"/>
              <a:ext cx="43050" cy="18600"/>
            </a:xfrm>
            <a:custGeom>
              <a:avLst/>
              <a:gdLst/>
              <a:ahLst/>
              <a:cxnLst/>
              <a:rect l="l" t="t" r="r" b="b"/>
              <a:pathLst>
                <a:path w="1722" h="744" extrusionOk="0">
                  <a:moveTo>
                    <a:pt x="819" y="0"/>
                  </a:moveTo>
                  <a:cubicBezTo>
                    <a:pt x="687" y="0"/>
                    <a:pt x="554" y="14"/>
                    <a:pt x="423" y="41"/>
                  </a:cubicBezTo>
                  <a:cubicBezTo>
                    <a:pt x="319" y="64"/>
                    <a:pt x="120" y="87"/>
                    <a:pt x="67" y="201"/>
                  </a:cubicBezTo>
                  <a:cubicBezTo>
                    <a:pt x="1" y="346"/>
                    <a:pt x="153" y="488"/>
                    <a:pt x="260" y="550"/>
                  </a:cubicBezTo>
                  <a:cubicBezTo>
                    <a:pt x="491" y="678"/>
                    <a:pt x="751" y="744"/>
                    <a:pt x="1006" y="744"/>
                  </a:cubicBezTo>
                  <a:cubicBezTo>
                    <a:pt x="1128" y="744"/>
                    <a:pt x="1250" y="729"/>
                    <a:pt x="1367" y="699"/>
                  </a:cubicBezTo>
                  <a:cubicBezTo>
                    <a:pt x="1455" y="678"/>
                    <a:pt x="1543" y="645"/>
                    <a:pt x="1610" y="586"/>
                  </a:cubicBezTo>
                  <a:cubicBezTo>
                    <a:pt x="1678" y="526"/>
                    <a:pt x="1722" y="433"/>
                    <a:pt x="1705" y="343"/>
                  </a:cubicBezTo>
                  <a:cubicBezTo>
                    <a:pt x="1678" y="202"/>
                    <a:pt x="1523" y="125"/>
                    <a:pt x="1384" y="84"/>
                  </a:cubicBezTo>
                  <a:cubicBezTo>
                    <a:pt x="1200" y="28"/>
                    <a:pt x="1010" y="0"/>
                    <a:pt x="81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0" name="Google Shape;7600;p60"/>
            <p:cNvSpPr/>
            <p:nvPr/>
          </p:nvSpPr>
          <p:spPr>
            <a:xfrm>
              <a:off x="5983000" y="3159450"/>
              <a:ext cx="43175" cy="18425"/>
            </a:xfrm>
            <a:custGeom>
              <a:avLst/>
              <a:gdLst/>
              <a:ahLst/>
              <a:cxnLst/>
              <a:rect l="l" t="t" r="r" b="b"/>
              <a:pathLst>
                <a:path w="1727" h="737" extrusionOk="0">
                  <a:moveTo>
                    <a:pt x="886" y="0"/>
                  </a:moveTo>
                  <a:cubicBezTo>
                    <a:pt x="724" y="0"/>
                    <a:pt x="563" y="22"/>
                    <a:pt x="406" y="63"/>
                  </a:cubicBezTo>
                  <a:cubicBezTo>
                    <a:pt x="303" y="90"/>
                    <a:pt x="106" y="124"/>
                    <a:pt x="58" y="240"/>
                  </a:cubicBezTo>
                  <a:cubicBezTo>
                    <a:pt x="0" y="388"/>
                    <a:pt x="155" y="523"/>
                    <a:pt x="271" y="578"/>
                  </a:cubicBezTo>
                  <a:cubicBezTo>
                    <a:pt x="487" y="683"/>
                    <a:pt x="723" y="736"/>
                    <a:pt x="955" y="736"/>
                  </a:cubicBezTo>
                  <a:cubicBezTo>
                    <a:pt x="1101" y="736"/>
                    <a:pt x="1246" y="715"/>
                    <a:pt x="1384" y="673"/>
                  </a:cubicBezTo>
                  <a:cubicBezTo>
                    <a:pt x="1471" y="646"/>
                    <a:pt x="1557" y="610"/>
                    <a:pt x="1622" y="548"/>
                  </a:cubicBezTo>
                  <a:cubicBezTo>
                    <a:pt x="1686" y="484"/>
                    <a:pt x="1726" y="389"/>
                    <a:pt x="1705" y="300"/>
                  </a:cubicBezTo>
                  <a:cubicBezTo>
                    <a:pt x="1670" y="160"/>
                    <a:pt x="1513" y="90"/>
                    <a:pt x="1372" y="57"/>
                  </a:cubicBezTo>
                  <a:cubicBezTo>
                    <a:pt x="1212" y="20"/>
                    <a:pt x="1049" y="0"/>
                    <a:pt x="88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1" name="Google Shape;7601;p60"/>
            <p:cNvSpPr/>
            <p:nvPr/>
          </p:nvSpPr>
          <p:spPr>
            <a:xfrm>
              <a:off x="6013925" y="3212525"/>
              <a:ext cx="43375" cy="18425"/>
            </a:xfrm>
            <a:custGeom>
              <a:avLst/>
              <a:gdLst/>
              <a:ahLst/>
              <a:cxnLst/>
              <a:rect l="l" t="t" r="r" b="b"/>
              <a:pathLst>
                <a:path w="1735" h="737" extrusionOk="0">
                  <a:moveTo>
                    <a:pt x="1003" y="1"/>
                  </a:moveTo>
                  <a:cubicBezTo>
                    <a:pt x="797" y="1"/>
                    <a:pt x="591" y="32"/>
                    <a:pt x="394" y="95"/>
                  </a:cubicBezTo>
                  <a:cubicBezTo>
                    <a:pt x="293" y="128"/>
                    <a:pt x="96" y="171"/>
                    <a:pt x="56" y="290"/>
                  </a:cubicBezTo>
                  <a:cubicBezTo>
                    <a:pt x="1" y="442"/>
                    <a:pt x="177" y="560"/>
                    <a:pt x="293" y="612"/>
                  </a:cubicBezTo>
                  <a:cubicBezTo>
                    <a:pt x="488" y="695"/>
                    <a:pt x="697" y="737"/>
                    <a:pt x="904" y="737"/>
                  </a:cubicBezTo>
                  <a:cubicBezTo>
                    <a:pt x="1076" y="737"/>
                    <a:pt x="1247" y="708"/>
                    <a:pt x="1407" y="649"/>
                  </a:cubicBezTo>
                  <a:cubicBezTo>
                    <a:pt x="1492" y="619"/>
                    <a:pt x="1575" y="579"/>
                    <a:pt x="1636" y="512"/>
                  </a:cubicBezTo>
                  <a:cubicBezTo>
                    <a:pt x="1699" y="446"/>
                    <a:pt x="1734" y="348"/>
                    <a:pt x="1707" y="260"/>
                  </a:cubicBezTo>
                  <a:cubicBezTo>
                    <a:pt x="1666" y="121"/>
                    <a:pt x="1506" y="60"/>
                    <a:pt x="1364" y="33"/>
                  </a:cubicBezTo>
                  <a:cubicBezTo>
                    <a:pt x="1245" y="12"/>
                    <a:pt x="1124" y="1"/>
                    <a:pt x="100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2" name="Google Shape;7602;p60"/>
            <p:cNvSpPr/>
            <p:nvPr/>
          </p:nvSpPr>
          <p:spPr>
            <a:xfrm>
              <a:off x="5959825" y="2786800"/>
              <a:ext cx="36050" cy="28950"/>
            </a:xfrm>
            <a:custGeom>
              <a:avLst/>
              <a:gdLst/>
              <a:ahLst/>
              <a:cxnLst/>
              <a:rect l="l" t="t" r="r" b="b"/>
              <a:pathLst>
                <a:path w="1442" h="1158" extrusionOk="0">
                  <a:moveTo>
                    <a:pt x="1225" y="0"/>
                  </a:moveTo>
                  <a:cubicBezTo>
                    <a:pt x="1123" y="0"/>
                    <a:pt x="998" y="61"/>
                    <a:pt x="922" y="92"/>
                  </a:cubicBezTo>
                  <a:cubicBezTo>
                    <a:pt x="625" y="212"/>
                    <a:pt x="363" y="406"/>
                    <a:pt x="161" y="657"/>
                  </a:cubicBezTo>
                  <a:cubicBezTo>
                    <a:pt x="75" y="766"/>
                    <a:pt x="0" y="912"/>
                    <a:pt x="65" y="1034"/>
                  </a:cubicBezTo>
                  <a:cubicBezTo>
                    <a:pt x="106" y="1111"/>
                    <a:pt x="198" y="1154"/>
                    <a:pt x="288" y="1158"/>
                  </a:cubicBezTo>
                  <a:cubicBezTo>
                    <a:pt x="294" y="1158"/>
                    <a:pt x="300" y="1158"/>
                    <a:pt x="306" y="1158"/>
                  </a:cubicBezTo>
                  <a:cubicBezTo>
                    <a:pt x="389" y="1158"/>
                    <a:pt x="472" y="1132"/>
                    <a:pt x="550" y="1099"/>
                  </a:cubicBezTo>
                  <a:cubicBezTo>
                    <a:pt x="893" y="954"/>
                    <a:pt x="1180" y="688"/>
                    <a:pt x="1343" y="370"/>
                  </a:cubicBezTo>
                  <a:cubicBezTo>
                    <a:pt x="1395" y="266"/>
                    <a:pt x="1442" y="85"/>
                    <a:pt x="1305" y="17"/>
                  </a:cubicBezTo>
                  <a:cubicBezTo>
                    <a:pt x="1282" y="5"/>
                    <a:pt x="1254" y="0"/>
                    <a:pt x="122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3" name="Google Shape;7603;p60"/>
            <p:cNvSpPr/>
            <p:nvPr/>
          </p:nvSpPr>
          <p:spPr>
            <a:xfrm>
              <a:off x="5971200" y="2837225"/>
              <a:ext cx="34975" cy="30125"/>
            </a:xfrm>
            <a:custGeom>
              <a:avLst/>
              <a:gdLst/>
              <a:ahLst/>
              <a:cxnLst/>
              <a:rect l="l" t="t" r="r" b="b"/>
              <a:pathLst>
                <a:path w="1399" h="1205" extrusionOk="0">
                  <a:moveTo>
                    <a:pt x="1191" y="0"/>
                  </a:moveTo>
                  <a:cubicBezTo>
                    <a:pt x="1087" y="0"/>
                    <a:pt x="959" y="72"/>
                    <a:pt x="880" y="108"/>
                  </a:cubicBezTo>
                  <a:cubicBezTo>
                    <a:pt x="589" y="243"/>
                    <a:pt x="337" y="450"/>
                    <a:pt x="148" y="710"/>
                  </a:cubicBezTo>
                  <a:cubicBezTo>
                    <a:pt x="68" y="822"/>
                    <a:pt x="0" y="974"/>
                    <a:pt x="70" y="1091"/>
                  </a:cubicBezTo>
                  <a:cubicBezTo>
                    <a:pt x="115" y="1167"/>
                    <a:pt x="208" y="1204"/>
                    <a:pt x="298" y="1204"/>
                  </a:cubicBezTo>
                  <a:cubicBezTo>
                    <a:pt x="388" y="1203"/>
                    <a:pt x="476" y="1171"/>
                    <a:pt x="557" y="1131"/>
                  </a:cubicBezTo>
                  <a:cubicBezTo>
                    <a:pt x="892" y="970"/>
                    <a:pt x="1167" y="690"/>
                    <a:pt x="1314" y="364"/>
                  </a:cubicBezTo>
                  <a:cubicBezTo>
                    <a:pt x="1362" y="258"/>
                    <a:pt x="1399" y="75"/>
                    <a:pt x="1259" y="13"/>
                  </a:cubicBezTo>
                  <a:cubicBezTo>
                    <a:pt x="1238" y="4"/>
                    <a:pt x="1216" y="0"/>
                    <a:pt x="119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4" name="Google Shape;7604;p60"/>
            <p:cNvSpPr/>
            <p:nvPr/>
          </p:nvSpPr>
          <p:spPr>
            <a:xfrm>
              <a:off x="5985075" y="2887125"/>
              <a:ext cx="33900" cy="31175"/>
            </a:xfrm>
            <a:custGeom>
              <a:avLst/>
              <a:gdLst/>
              <a:ahLst/>
              <a:cxnLst/>
              <a:rect l="l" t="t" r="r" b="b"/>
              <a:pathLst>
                <a:path w="1356" h="1247" extrusionOk="0">
                  <a:moveTo>
                    <a:pt x="1155" y="0"/>
                  </a:moveTo>
                  <a:cubicBezTo>
                    <a:pt x="1049" y="0"/>
                    <a:pt x="918" y="81"/>
                    <a:pt x="839" y="123"/>
                  </a:cubicBezTo>
                  <a:cubicBezTo>
                    <a:pt x="555" y="272"/>
                    <a:pt x="312" y="491"/>
                    <a:pt x="136" y="760"/>
                  </a:cubicBezTo>
                  <a:cubicBezTo>
                    <a:pt x="61" y="876"/>
                    <a:pt x="0" y="1031"/>
                    <a:pt x="76" y="1144"/>
                  </a:cubicBezTo>
                  <a:cubicBezTo>
                    <a:pt x="121" y="1213"/>
                    <a:pt x="207" y="1247"/>
                    <a:pt x="291" y="1247"/>
                  </a:cubicBezTo>
                  <a:cubicBezTo>
                    <a:pt x="297" y="1247"/>
                    <a:pt x="303" y="1247"/>
                    <a:pt x="309" y="1246"/>
                  </a:cubicBezTo>
                  <a:cubicBezTo>
                    <a:pt x="399" y="1241"/>
                    <a:pt x="485" y="1204"/>
                    <a:pt x="565" y="1162"/>
                  </a:cubicBezTo>
                  <a:cubicBezTo>
                    <a:pt x="892" y="983"/>
                    <a:pt x="1153" y="690"/>
                    <a:pt x="1284" y="358"/>
                  </a:cubicBezTo>
                  <a:cubicBezTo>
                    <a:pt x="1327" y="249"/>
                    <a:pt x="1356" y="65"/>
                    <a:pt x="1213" y="10"/>
                  </a:cubicBezTo>
                  <a:cubicBezTo>
                    <a:pt x="1195" y="3"/>
                    <a:pt x="1175" y="0"/>
                    <a:pt x="115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5" name="Google Shape;7605;p60"/>
            <p:cNvSpPr/>
            <p:nvPr/>
          </p:nvSpPr>
          <p:spPr>
            <a:xfrm>
              <a:off x="6001450" y="2936325"/>
              <a:ext cx="32700" cy="32250"/>
            </a:xfrm>
            <a:custGeom>
              <a:avLst/>
              <a:gdLst/>
              <a:ahLst/>
              <a:cxnLst/>
              <a:rect l="l" t="t" r="r" b="b"/>
              <a:pathLst>
                <a:path w="1308" h="1290" extrusionOk="0">
                  <a:moveTo>
                    <a:pt x="1113" y="1"/>
                  </a:moveTo>
                  <a:cubicBezTo>
                    <a:pt x="1006" y="1"/>
                    <a:pt x="874" y="93"/>
                    <a:pt x="795" y="139"/>
                  </a:cubicBezTo>
                  <a:cubicBezTo>
                    <a:pt x="518" y="301"/>
                    <a:pt x="286" y="532"/>
                    <a:pt x="123" y="810"/>
                  </a:cubicBezTo>
                  <a:cubicBezTo>
                    <a:pt x="53" y="930"/>
                    <a:pt x="1" y="1087"/>
                    <a:pt x="81" y="1197"/>
                  </a:cubicBezTo>
                  <a:cubicBezTo>
                    <a:pt x="126" y="1259"/>
                    <a:pt x="206" y="1289"/>
                    <a:pt x="286" y="1289"/>
                  </a:cubicBezTo>
                  <a:cubicBezTo>
                    <a:pt x="297" y="1289"/>
                    <a:pt x="308" y="1289"/>
                    <a:pt x="320" y="1287"/>
                  </a:cubicBezTo>
                  <a:cubicBezTo>
                    <a:pt x="409" y="1279"/>
                    <a:pt x="492" y="1238"/>
                    <a:pt x="570" y="1191"/>
                  </a:cubicBezTo>
                  <a:cubicBezTo>
                    <a:pt x="888" y="998"/>
                    <a:pt x="1135" y="692"/>
                    <a:pt x="1250" y="353"/>
                  </a:cubicBezTo>
                  <a:cubicBezTo>
                    <a:pt x="1288" y="242"/>
                    <a:pt x="1308" y="56"/>
                    <a:pt x="1162" y="8"/>
                  </a:cubicBezTo>
                  <a:cubicBezTo>
                    <a:pt x="1147" y="3"/>
                    <a:pt x="1130" y="1"/>
                    <a:pt x="111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6" name="Google Shape;7606;p60"/>
            <p:cNvSpPr/>
            <p:nvPr/>
          </p:nvSpPr>
          <p:spPr>
            <a:xfrm>
              <a:off x="6020250" y="2984775"/>
              <a:ext cx="31400" cy="33225"/>
            </a:xfrm>
            <a:custGeom>
              <a:avLst/>
              <a:gdLst/>
              <a:ahLst/>
              <a:cxnLst/>
              <a:rect l="l" t="t" r="r" b="b"/>
              <a:pathLst>
                <a:path w="1256" h="1329" extrusionOk="0">
                  <a:moveTo>
                    <a:pt x="1069" y="0"/>
                  </a:moveTo>
                  <a:cubicBezTo>
                    <a:pt x="960" y="0"/>
                    <a:pt x="826" y="102"/>
                    <a:pt x="748" y="153"/>
                  </a:cubicBezTo>
                  <a:cubicBezTo>
                    <a:pt x="479" y="329"/>
                    <a:pt x="260" y="572"/>
                    <a:pt x="110" y="856"/>
                  </a:cubicBezTo>
                  <a:cubicBezTo>
                    <a:pt x="46" y="980"/>
                    <a:pt x="0" y="1139"/>
                    <a:pt x="86" y="1246"/>
                  </a:cubicBezTo>
                  <a:cubicBezTo>
                    <a:pt x="132" y="1303"/>
                    <a:pt x="207" y="1328"/>
                    <a:pt x="281" y="1328"/>
                  </a:cubicBezTo>
                  <a:cubicBezTo>
                    <a:pt x="297" y="1328"/>
                    <a:pt x="312" y="1327"/>
                    <a:pt x="327" y="1325"/>
                  </a:cubicBezTo>
                  <a:cubicBezTo>
                    <a:pt x="416" y="1311"/>
                    <a:pt x="498" y="1266"/>
                    <a:pt x="573" y="1216"/>
                  </a:cubicBezTo>
                  <a:cubicBezTo>
                    <a:pt x="882" y="1007"/>
                    <a:pt x="1114" y="690"/>
                    <a:pt x="1213" y="345"/>
                  </a:cubicBezTo>
                  <a:cubicBezTo>
                    <a:pt x="1245" y="234"/>
                    <a:pt x="1256" y="46"/>
                    <a:pt x="1109" y="5"/>
                  </a:cubicBezTo>
                  <a:cubicBezTo>
                    <a:pt x="1096" y="2"/>
                    <a:pt x="1083" y="0"/>
                    <a:pt x="106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7" name="Google Shape;7607;p60"/>
            <p:cNvSpPr/>
            <p:nvPr/>
          </p:nvSpPr>
          <p:spPr>
            <a:xfrm>
              <a:off x="6041400" y="3032250"/>
              <a:ext cx="30100" cy="34200"/>
            </a:xfrm>
            <a:custGeom>
              <a:avLst/>
              <a:gdLst/>
              <a:ahLst/>
              <a:cxnLst/>
              <a:rect l="l" t="t" r="r" b="b"/>
              <a:pathLst>
                <a:path w="1204" h="1368" extrusionOk="0">
                  <a:moveTo>
                    <a:pt x="1023" y="1"/>
                  </a:moveTo>
                  <a:cubicBezTo>
                    <a:pt x="912" y="1"/>
                    <a:pt x="780" y="113"/>
                    <a:pt x="703" y="170"/>
                  </a:cubicBezTo>
                  <a:cubicBezTo>
                    <a:pt x="442" y="360"/>
                    <a:pt x="234" y="612"/>
                    <a:pt x="97" y="904"/>
                  </a:cubicBezTo>
                  <a:cubicBezTo>
                    <a:pt x="39" y="1031"/>
                    <a:pt x="1" y="1192"/>
                    <a:pt x="92" y="1295"/>
                  </a:cubicBezTo>
                  <a:cubicBezTo>
                    <a:pt x="136" y="1345"/>
                    <a:pt x="205" y="1368"/>
                    <a:pt x="274" y="1368"/>
                  </a:cubicBezTo>
                  <a:cubicBezTo>
                    <a:pt x="296" y="1368"/>
                    <a:pt x="317" y="1365"/>
                    <a:pt x="338" y="1361"/>
                  </a:cubicBezTo>
                  <a:cubicBezTo>
                    <a:pt x="426" y="1343"/>
                    <a:pt x="505" y="1295"/>
                    <a:pt x="577" y="1241"/>
                  </a:cubicBezTo>
                  <a:cubicBezTo>
                    <a:pt x="877" y="1018"/>
                    <a:pt x="1093" y="689"/>
                    <a:pt x="1175" y="341"/>
                  </a:cubicBezTo>
                  <a:cubicBezTo>
                    <a:pt x="1202" y="227"/>
                    <a:pt x="1204" y="39"/>
                    <a:pt x="1056" y="5"/>
                  </a:cubicBezTo>
                  <a:cubicBezTo>
                    <a:pt x="1045" y="2"/>
                    <a:pt x="1034" y="1"/>
                    <a:pt x="10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8" name="Google Shape;7608;p60"/>
            <p:cNvSpPr/>
            <p:nvPr/>
          </p:nvSpPr>
          <p:spPr>
            <a:xfrm>
              <a:off x="6065925" y="3080725"/>
              <a:ext cx="28850" cy="35100"/>
            </a:xfrm>
            <a:custGeom>
              <a:avLst/>
              <a:gdLst/>
              <a:ahLst/>
              <a:cxnLst/>
              <a:rect l="l" t="t" r="r" b="b"/>
              <a:pathLst>
                <a:path w="1154" h="1404" extrusionOk="0">
                  <a:moveTo>
                    <a:pt x="971" y="0"/>
                  </a:moveTo>
                  <a:cubicBezTo>
                    <a:pt x="858" y="0"/>
                    <a:pt x="728" y="123"/>
                    <a:pt x="652" y="185"/>
                  </a:cubicBezTo>
                  <a:cubicBezTo>
                    <a:pt x="401" y="387"/>
                    <a:pt x="205" y="650"/>
                    <a:pt x="83" y="948"/>
                  </a:cubicBezTo>
                  <a:cubicBezTo>
                    <a:pt x="31" y="1077"/>
                    <a:pt x="1" y="1240"/>
                    <a:pt x="96" y="1339"/>
                  </a:cubicBezTo>
                  <a:cubicBezTo>
                    <a:pt x="140" y="1383"/>
                    <a:pt x="203" y="1403"/>
                    <a:pt x="267" y="1403"/>
                  </a:cubicBezTo>
                  <a:cubicBezTo>
                    <a:pt x="293" y="1403"/>
                    <a:pt x="319" y="1400"/>
                    <a:pt x="344" y="1394"/>
                  </a:cubicBezTo>
                  <a:cubicBezTo>
                    <a:pt x="431" y="1372"/>
                    <a:pt x="508" y="1318"/>
                    <a:pt x="578" y="1262"/>
                  </a:cubicBezTo>
                  <a:cubicBezTo>
                    <a:pt x="866" y="1023"/>
                    <a:pt x="1066" y="684"/>
                    <a:pt x="1132" y="331"/>
                  </a:cubicBezTo>
                  <a:cubicBezTo>
                    <a:pt x="1153" y="216"/>
                    <a:pt x="1147" y="28"/>
                    <a:pt x="997" y="3"/>
                  </a:cubicBezTo>
                  <a:cubicBezTo>
                    <a:pt x="988" y="1"/>
                    <a:pt x="980" y="0"/>
                    <a:pt x="97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9" name="Google Shape;7609;p60"/>
            <p:cNvSpPr/>
            <p:nvPr/>
          </p:nvSpPr>
          <p:spPr>
            <a:xfrm>
              <a:off x="6092275" y="3126850"/>
              <a:ext cx="27550" cy="35950"/>
            </a:xfrm>
            <a:custGeom>
              <a:avLst/>
              <a:gdLst/>
              <a:ahLst/>
              <a:cxnLst/>
              <a:rect l="l" t="t" r="r" b="b"/>
              <a:pathLst>
                <a:path w="1102" h="1438" extrusionOk="0">
                  <a:moveTo>
                    <a:pt x="918" y="0"/>
                  </a:moveTo>
                  <a:cubicBezTo>
                    <a:pt x="804" y="0"/>
                    <a:pt x="675" y="134"/>
                    <a:pt x="599" y="201"/>
                  </a:cubicBezTo>
                  <a:cubicBezTo>
                    <a:pt x="359" y="416"/>
                    <a:pt x="176" y="687"/>
                    <a:pt x="69" y="992"/>
                  </a:cubicBezTo>
                  <a:cubicBezTo>
                    <a:pt x="24" y="1124"/>
                    <a:pt x="1" y="1288"/>
                    <a:pt x="100" y="1382"/>
                  </a:cubicBezTo>
                  <a:cubicBezTo>
                    <a:pt x="143" y="1421"/>
                    <a:pt x="201" y="1438"/>
                    <a:pt x="260" y="1438"/>
                  </a:cubicBezTo>
                  <a:cubicBezTo>
                    <a:pt x="290" y="1438"/>
                    <a:pt x="321" y="1433"/>
                    <a:pt x="350" y="1425"/>
                  </a:cubicBezTo>
                  <a:cubicBezTo>
                    <a:pt x="436" y="1399"/>
                    <a:pt x="511" y="1342"/>
                    <a:pt x="578" y="1281"/>
                  </a:cubicBezTo>
                  <a:cubicBezTo>
                    <a:pt x="853" y="1029"/>
                    <a:pt x="1037" y="680"/>
                    <a:pt x="1086" y="323"/>
                  </a:cubicBezTo>
                  <a:cubicBezTo>
                    <a:pt x="1102" y="208"/>
                    <a:pt x="1086" y="21"/>
                    <a:pt x="935" y="1"/>
                  </a:cubicBezTo>
                  <a:cubicBezTo>
                    <a:pt x="930" y="1"/>
                    <a:pt x="924" y="0"/>
                    <a:pt x="91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0" name="Google Shape;7610;p60"/>
            <p:cNvSpPr/>
            <p:nvPr/>
          </p:nvSpPr>
          <p:spPr>
            <a:xfrm>
              <a:off x="6122675" y="3174300"/>
              <a:ext cx="26125" cy="36850"/>
            </a:xfrm>
            <a:custGeom>
              <a:avLst/>
              <a:gdLst/>
              <a:ahLst/>
              <a:cxnLst/>
              <a:rect l="l" t="t" r="r" b="b"/>
              <a:pathLst>
                <a:path w="1045" h="1474" extrusionOk="0">
                  <a:moveTo>
                    <a:pt x="858" y="1"/>
                  </a:moveTo>
                  <a:cubicBezTo>
                    <a:pt x="743" y="1"/>
                    <a:pt x="618" y="145"/>
                    <a:pt x="545" y="218"/>
                  </a:cubicBezTo>
                  <a:cubicBezTo>
                    <a:pt x="314" y="444"/>
                    <a:pt x="145" y="726"/>
                    <a:pt x="54" y="1037"/>
                  </a:cubicBezTo>
                  <a:cubicBezTo>
                    <a:pt x="15" y="1171"/>
                    <a:pt x="1" y="1336"/>
                    <a:pt x="105" y="1424"/>
                  </a:cubicBezTo>
                  <a:cubicBezTo>
                    <a:pt x="145" y="1458"/>
                    <a:pt x="197" y="1473"/>
                    <a:pt x="251" y="1473"/>
                  </a:cubicBezTo>
                  <a:cubicBezTo>
                    <a:pt x="286" y="1473"/>
                    <a:pt x="322" y="1467"/>
                    <a:pt x="356" y="1455"/>
                  </a:cubicBezTo>
                  <a:cubicBezTo>
                    <a:pt x="439" y="1424"/>
                    <a:pt x="511" y="1364"/>
                    <a:pt x="575" y="1299"/>
                  </a:cubicBezTo>
                  <a:cubicBezTo>
                    <a:pt x="837" y="1032"/>
                    <a:pt x="1003" y="674"/>
                    <a:pt x="1034" y="315"/>
                  </a:cubicBezTo>
                  <a:cubicBezTo>
                    <a:pt x="1045" y="198"/>
                    <a:pt x="1020" y="12"/>
                    <a:pt x="868" y="1"/>
                  </a:cubicBezTo>
                  <a:cubicBezTo>
                    <a:pt x="864" y="1"/>
                    <a:pt x="861" y="1"/>
                    <a:pt x="85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1" name="Google Shape;7611;p60"/>
          <p:cNvSpPr/>
          <p:nvPr/>
        </p:nvSpPr>
        <p:spPr>
          <a:xfrm>
            <a:off x="568634" y="3202405"/>
            <a:ext cx="1730329" cy="1568715"/>
          </a:xfrm>
          <a:custGeom>
            <a:avLst/>
            <a:gdLst/>
            <a:ahLst/>
            <a:cxnLst/>
            <a:rect l="l" t="t" r="r" b="b"/>
            <a:pathLst>
              <a:path w="33597" h="30459" extrusionOk="0">
                <a:moveTo>
                  <a:pt x="18074" y="2760"/>
                </a:moveTo>
                <a:cubicBezTo>
                  <a:pt x="19388" y="2760"/>
                  <a:pt x="19952" y="4380"/>
                  <a:pt x="20079" y="5485"/>
                </a:cubicBezTo>
                <a:lnTo>
                  <a:pt x="20079" y="5486"/>
                </a:lnTo>
                <a:cubicBezTo>
                  <a:pt x="20125" y="5893"/>
                  <a:pt x="20131" y="6304"/>
                  <a:pt x="20097" y="6713"/>
                </a:cubicBezTo>
                <a:cubicBezTo>
                  <a:pt x="19494" y="6739"/>
                  <a:pt x="18905" y="6836"/>
                  <a:pt x="18343" y="7024"/>
                </a:cubicBezTo>
                <a:lnTo>
                  <a:pt x="18331" y="7028"/>
                </a:lnTo>
                <a:cubicBezTo>
                  <a:pt x="17964" y="6760"/>
                  <a:pt x="17589" y="6501"/>
                  <a:pt x="17206" y="6252"/>
                </a:cubicBezTo>
                <a:cubicBezTo>
                  <a:pt x="16664" y="5900"/>
                  <a:pt x="16092" y="5540"/>
                  <a:pt x="15498" y="5205"/>
                </a:cubicBezTo>
                <a:cubicBezTo>
                  <a:pt x="15522" y="5157"/>
                  <a:pt x="15548" y="5107"/>
                  <a:pt x="15574" y="5057"/>
                </a:cubicBezTo>
                <a:cubicBezTo>
                  <a:pt x="15591" y="5023"/>
                  <a:pt x="15609" y="4989"/>
                  <a:pt x="15627" y="4954"/>
                </a:cubicBezTo>
                <a:lnTo>
                  <a:pt x="15651" y="4909"/>
                </a:lnTo>
                <a:cubicBezTo>
                  <a:pt x="15674" y="4868"/>
                  <a:pt x="15695" y="4826"/>
                  <a:pt x="15719" y="4784"/>
                </a:cubicBezTo>
                <a:lnTo>
                  <a:pt x="15733" y="4758"/>
                </a:lnTo>
                <a:cubicBezTo>
                  <a:pt x="15757" y="4713"/>
                  <a:pt x="15782" y="4668"/>
                  <a:pt x="15808" y="4623"/>
                </a:cubicBezTo>
                <a:cubicBezTo>
                  <a:pt x="16254" y="3826"/>
                  <a:pt x="16857" y="2982"/>
                  <a:pt x="17698" y="2802"/>
                </a:cubicBezTo>
                <a:cubicBezTo>
                  <a:pt x="17829" y="2774"/>
                  <a:pt x="17954" y="2760"/>
                  <a:pt x="18074" y="2760"/>
                </a:cubicBezTo>
                <a:close/>
                <a:moveTo>
                  <a:pt x="26666" y="5503"/>
                </a:moveTo>
                <a:cubicBezTo>
                  <a:pt x="28171" y="5503"/>
                  <a:pt x="28844" y="7149"/>
                  <a:pt x="28832" y="8711"/>
                </a:cubicBezTo>
                <a:lnTo>
                  <a:pt x="28831" y="8711"/>
                </a:lnTo>
                <a:cubicBezTo>
                  <a:pt x="28830" y="8885"/>
                  <a:pt x="28821" y="9057"/>
                  <a:pt x="28803" y="9225"/>
                </a:cubicBezTo>
                <a:cubicBezTo>
                  <a:pt x="28798" y="9281"/>
                  <a:pt x="28791" y="9337"/>
                  <a:pt x="28783" y="9391"/>
                </a:cubicBezTo>
                <a:cubicBezTo>
                  <a:pt x="27832" y="8799"/>
                  <a:pt x="26832" y="8295"/>
                  <a:pt x="25788" y="7895"/>
                </a:cubicBezTo>
                <a:cubicBezTo>
                  <a:pt x="25514" y="7790"/>
                  <a:pt x="25229" y="7687"/>
                  <a:pt x="24936" y="7586"/>
                </a:cubicBezTo>
                <a:lnTo>
                  <a:pt x="24934" y="7585"/>
                </a:lnTo>
                <a:cubicBezTo>
                  <a:pt x="24805" y="7540"/>
                  <a:pt x="24676" y="7497"/>
                  <a:pt x="24545" y="7454"/>
                </a:cubicBezTo>
                <a:cubicBezTo>
                  <a:pt x="24412" y="7411"/>
                  <a:pt x="24276" y="7368"/>
                  <a:pt x="24141" y="7328"/>
                </a:cubicBezTo>
                <a:cubicBezTo>
                  <a:pt x="24498" y="6571"/>
                  <a:pt x="25006" y="5955"/>
                  <a:pt x="25742" y="5683"/>
                </a:cubicBezTo>
                <a:cubicBezTo>
                  <a:pt x="26079" y="5559"/>
                  <a:pt x="26387" y="5503"/>
                  <a:pt x="26666" y="5503"/>
                </a:cubicBezTo>
                <a:close/>
                <a:moveTo>
                  <a:pt x="17869" y="10194"/>
                </a:moveTo>
                <a:cubicBezTo>
                  <a:pt x="18056" y="10350"/>
                  <a:pt x="18241" y="10509"/>
                  <a:pt x="18422" y="10670"/>
                </a:cubicBezTo>
                <a:lnTo>
                  <a:pt x="18421" y="10672"/>
                </a:lnTo>
                <a:cubicBezTo>
                  <a:pt x="18374" y="10724"/>
                  <a:pt x="18327" y="10776"/>
                  <a:pt x="18278" y="10826"/>
                </a:cubicBezTo>
                <a:cubicBezTo>
                  <a:pt x="18256" y="10851"/>
                  <a:pt x="18233" y="10873"/>
                  <a:pt x="18210" y="10897"/>
                </a:cubicBezTo>
                <a:cubicBezTo>
                  <a:pt x="18187" y="10921"/>
                  <a:pt x="18160" y="10949"/>
                  <a:pt x="18136" y="10973"/>
                </a:cubicBezTo>
                <a:cubicBezTo>
                  <a:pt x="18104" y="11003"/>
                  <a:pt x="18074" y="11033"/>
                  <a:pt x="18043" y="11063"/>
                </a:cubicBezTo>
                <a:cubicBezTo>
                  <a:pt x="18027" y="11078"/>
                  <a:pt x="18010" y="11095"/>
                  <a:pt x="17994" y="11110"/>
                </a:cubicBezTo>
                <a:cubicBezTo>
                  <a:pt x="17957" y="11144"/>
                  <a:pt x="17921" y="11177"/>
                  <a:pt x="17883" y="11210"/>
                </a:cubicBezTo>
                <a:cubicBezTo>
                  <a:pt x="17856" y="11235"/>
                  <a:pt x="17829" y="11259"/>
                  <a:pt x="17801" y="11282"/>
                </a:cubicBezTo>
                <a:cubicBezTo>
                  <a:pt x="17705" y="10917"/>
                  <a:pt x="17705" y="10543"/>
                  <a:pt x="17869" y="10194"/>
                </a:cubicBezTo>
                <a:close/>
                <a:moveTo>
                  <a:pt x="10863" y="6477"/>
                </a:moveTo>
                <a:cubicBezTo>
                  <a:pt x="11176" y="6477"/>
                  <a:pt x="11498" y="6522"/>
                  <a:pt x="11825" y="6600"/>
                </a:cubicBezTo>
                <a:cubicBezTo>
                  <a:pt x="11824" y="6603"/>
                  <a:pt x="11823" y="6606"/>
                  <a:pt x="11822" y="6610"/>
                </a:cubicBezTo>
                <a:cubicBezTo>
                  <a:pt x="11773" y="6760"/>
                  <a:pt x="11724" y="6909"/>
                  <a:pt x="11678" y="7058"/>
                </a:cubicBezTo>
                <a:cubicBezTo>
                  <a:pt x="11632" y="7207"/>
                  <a:pt x="11587" y="7355"/>
                  <a:pt x="11543" y="7505"/>
                </a:cubicBezTo>
                <a:lnTo>
                  <a:pt x="11543" y="7507"/>
                </a:lnTo>
                <a:cubicBezTo>
                  <a:pt x="11444" y="7842"/>
                  <a:pt x="11353" y="8172"/>
                  <a:pt x="11270" y="8493"/>
                </a:cubicBezTo>
                <a:cubicBezTo>
                  <a:pt x="11001" y="9532"/>
                  <a:pt x="10814" y="10591"/>
                  <a:pt x="10710" y="11659"/>
                </a:cubicBezTo>
                <a:cubicBezTo>
                  <a:pt x="10410" y="11588"/>
                  <a:pt x="10103" y="11541"/>
                  <a:pt x="9795" y="11518"/>
                </a:cubicBezTo>
                <a:cubicBezTo>
                  <a:pt x="8398" y="10222"/>
                  <a:pt x="7567" y="8194"/>
                  <a:pt x="9432" y="6897"/>
                </a:cubicBezTo>
                <a:cubicBezTo>
                  <a:pt x="9859" y="6600"/>
                  <a:pt x="10347" y="6477"/>
                  <a:pt x="10863" y="6477"/>
                </a:cubicBezTo>
                <a:close/>
                <a:moveTo>
                  <a:pt x="14412" y="7742"/>
                </a:moveTo>
                <a:cubicBezTo>
                  <a:pt x="15036" y="8114"/>
                  <a:pt x="15600" y="8503"/>
                  <a:pt x="16043" y="8806"/>
                </a:cubicBezTo>
                <a:cubicBezTo>
                  <a:pt x="15431" y="9762"/>
                  <a:pt x="15234" y="10923"/>
                  <a:pt x="15492" y="12026"/>
                </a:cubicBezTo>
                <a:cubicBezTo>
                  <a:pt x="15531" y="12190"/>
                  <a:pt x="15579" y="12352"/>
                  <a:pt x="15635" y="12511"/>
                </a:cubicBezTo>
                <a:cubicBezTo>
                  <a:pt x="15142" y="12683"/>
                  <a:pt x="14634" y="12798"/>
                  <a:pt x="14115" y="12856"/>
                </a:cubicBezTo>
                <a:lnTo>
                  <a:pt x="14116" y="12855"/>
                </a:lnTo>
                <a:lnTo>
                  <a:pt x="14116" y="12855"/>
                </a:lnTo>
                <a:cubicBezTo>
                  <a:pt x="14007" y="12866"/>
                  <a:pt x="13897" y="12876"/>
                  <a:pt x="13789" y="12882"/>
                </a:cubicBezTo>
                <a:lnTo>
                  <a:pt x="13769" y="12885"/>
                </a:lnTo>
                <a:cubicBezTo>
                  <a:pt x="13656" y="12891"/>
                  <a:pt x="13543" y="12894"/>
                  <a:pt x="13431" y="12895"/>
                </a:cubicBezTo>
                <a:cubicBezTo>
                  <a:pt x="13501" y="11404"/>
                  <a:pt x="13751" y="9926"/>
                  <a:pt x="14173" y="8493"/>
                </a:cubicBezTo>
                <a:lnTo>
                  <a:pt x="14174" y="8493"/>
                </a:lnTo>
                <a:cubicBezTo>
                  <a:pt x="14248" y="8242"/>
                  <a:pt x="14326" y="7991"/>
                  <a:pt x="14412" y="7742"/>
                </a:cubicBezTo>
                <a:close/>
                <a:moveTo>
                  <a:pt x="20371" y="12603"/>
                </a:moveTo>
                <a:cubicBezTo>
                  <a:pt x="20478" y="12723"/>
                  <a:pt x="20586" y="12843"/>
                  <a:pt x="20691" y="12964"/>
                </a:cubicBezTo>
                <a:cubicBezTo>
                  <a:pt x="20678" y="13316"/>
                  <a:pt x="20673" y="13666"/>
                  <a:pt x="20676" y="14017"/>
                </a:cubicBezTo>
                <a:cubicBezTo>
                  <a:pt x="20581" y="13983"/>
                  <a:pt x="20489" y="13946"/>
                  <a:pt x="20398" y="13907"/>
                </a:cubicBezTo>
                <a:cubicBezTo>
                  <a:pt x="20394" y="13906"/>
                  <a:pt x="20390" y="13904"/>
                  <a:pt x="20387" y="13903"/>
                </a:cubicBezTo>
                <a:cubicBezTo>
                  <a:pt x="20299" y="13866"/>
                  <a:pt x="20212" y="13826"/>
                  <a:pt x="20126" y="13784"/>
                </a:cubicBezTo>
                <a:cubicBezTo>
                  <a:pt x="19911" y="13679"/>
                  <a:pt x="19701" y="13559"/>
                  <a:pt x="19502" y="13424"/>
                </a:cubicBezTo>
                <a:cubicBezTo>
                  <a:pt x="19809" y="13169"/>
                  <a:pt x="20098" y="12895"/>
                  <a:pt x="20371" y="12605"/>
                </a:cubicBezTo>
                <a:lnTo>
                  <a:pt x="20371" y="12603"/>
                </a:lnTo>
                <a:close/>
                <a:moveTo>
                  <a:pt x="23439" y="9842"/>
                </a:moveTo>
                <a:cubicBezTo>
                  <a:pt x="23660" y="9910"/>
                  <a:pt x="23878" y="9984"/>
                  <a:pt x="24095" y="10061"/>
                </a:cubicBezTo>
                <a:cubicBezTo>
                  <a:pt x="24095" y="10061"/>
                  <a:pt x="24095" y="10060"/>
                  <a:pt x="24095" y="10060"/>
                </a:cubicBezTo>
                <a:cubicBezTo>
                  <a:pt x="25346" y="10506"/>
                  <a:pt x="26535" y="11110"/>
                  <a:pt x="27634" y="11854"/>
                </a:cubicBezTo>
                <a:cubicBezTo>
                  <a:pt x="27567" y="11938"/>
                  <a:pt x="27497" y="12020"/>
                  <a:pt x="27426" y="12100"/>
                </a:cubicBezTo>
                <a:lnTo>
                  <a:pt x="27412" y="12115"/>
                </a:lnTo>
                <a:cubicBezTo>
                  <a:pt x="27342" y="12192"/>
                  <a:pt x="27271" y="12269"/>
                  <a:pt x="27198" y="12344"/>
                </a:cubicBezTo>
                <a:cubicBezTo>
                  <a:pt x="26314" y="13246"/>
                  <a:pt x="25183" y="13905"/>
                  <a:pt x="24009" y="14194"/>
                </a:cubicBezTo>
                <a:cubicBezTo>
                  <a:pt x="23950" y="14209"/>
                  <a:pt x="23892" y="14221"/>
                  <a:pt x="23833" y="14234"/>
                </a:cubicBezTo>
                <a:cubicBezTo>
                  <a:pt x="23726" y="14256"/>
                  <a:pt x="23617" y="14274"/>
                  <a:pt x="23510" y="14292"/>
                </a:cubicBezTo>
                <a:lnTo>
                  <a:pt x="23466" y="14297"/>
                </a:lnTo>
                <a:cubicBezTo>
                  <a:pt x="23417" y="14304"/>
                  <a:pt x="23368" y="14309"/>
                  <a:pt x="23319" y="14314"/>
                </a:cubicBezTo>
                <a:cubicBezTo>
                  <a:pt x="23999" y="13959"/>
                  <a:pt x="24414" y="13141"/>
                  <a:pt x="23806" y="12367"/>
                </a:cubicBezTo>
                <a:cubicBezTo>
                  <a:pt x="23618" y="12128"/>
                  <a:pt x="23425" y="11893"/>
                  <a:pt x="23230" y="11660"/>
                </a:cubicBezTo>
                <a:cubicBezTo>
                  <a:pt x="23231" y="11648"/>
                  <a:pt x="23232" y="11636"/>
                  <a:pt x="23233" y="11625"/>
                </a:cubicBezTo>
                <a:cubicBezTo>
                  <a:pt x="23278" y="11136"/>
                  <a:pt x="23335" y="10507"/>
                  <a:pt x="23439" y="9842"/>
                </a:cubicBezTo>
                <a:close/>
                <a:moveTo>
                  <a:pt x="8500" y="14162"/>
                </a:moveTo>
                <a:cubicBezTo>
                  <a:pt x="8981" y="14507"/>
                  <a:pt x="9502" y="14796"/>
                  <a:pt x="10049" y="15021"/>
                </a:cubicBezTo>
                <a:cubicBezTo>
                  <a:pt x="10250" y="15104"/>
                  <a:pt x="10451" y="15175"/>
                  <a:pt x="10654" y="15241"/>
                </a:cubicBezTo>
                <a:cubicBezTo>
                  <a:pt x="10701" y="15943"/>
                  <a:pt x="10782" y="16642"/>
                  <a:pt x="10895" y="17337"/>
                </a:cubicBezTo>
                <a:cubicBezTo>
                  <a:pt x="10617" y="17330"/>
                  <a:pt x="10340" y="17327"/>
                  <a:pt x="10064" y="17327"/>
                </a:cubicBezTo>
                <a:cubicBezTo>
                  <a:pt x="9936" y="17327"/>
                  <a:pt x="9808" y="17327"/>
                  <a:pt x="9680" y="17329"/>
                </a:cubicBezTo>
                <a:cubicBezTo>
                  <a:pt x="8993" y="17338"/>
                  <a:pt x="8279" y="17356"/>
                  <a:pt x="7566" y="17405"/>
                </a:cubicBezTo>
                <a:lnTo>
                  <a:pt x="7564" y="17404"/>
                </a:lnTo>
                <a:cubicBezTo>
                  <a:pt x="7538" y="17217"/>
                  <a:pt x="7510" y="17015"/>
                  <a:pt x="7488" y="16806"/>
                </a:cubicBezTo>
                <a:cubicBezTo>
                  <a:pt x="7402" y="15978"/>
                  <a:pt x="7425" y="15037"/>
                  <a:pt x="8040" y="14472"/>
                </a:cubicBezTo>
                <a:cubicBezTo>
                  <a:pt x="8176" y="14344"/>
                  <a:pt x="8331" y="14240"/>
                  <a:pt x="8500" y="14162"/>
                </a:cubicBezTo>
                <a:close/>
                <a:moveTo>
                  <a:pt x="9018" y="19902"/>
                </a:moveTo>
                <a:cubicBezTo>
                  <a:pt x="9468" y="19902"/>
                  <a:pt x="9886" y="19912"/>
                  <a:pt x="10243" y="19919"/>
                </a:cubicBezTo>
                <a:cubicBezTo>
                  <a:pt x="11343" y="19943"/>
                  <a:pt x="12441" y="20027"/>
                  <a:pt x="13531" y="20170"/>
                </a:cubicBezTo>
                <a:lnTo>
                  <a:pt x="13531" y="20171"/>
                </a:lnTo>
                <a:cubicBezTo>
                  <a:pt x="13523" y="20237"/>
                  <a:pt x="13512" y="20304"/>
                  <a:pt x="13501" y="20370"/>
                </a:cubicBezTo>
                <a:cubicBezTo>
                  <a:pt x="13496" y="20400"/>
                  <a:pt x="13491" y="20431"/>
                  <a:pt x="13484" y="20463"/>
                </a:cubicBezTo>
                <a:cubicBezTo>
                  <a:pt x="13479" y="20496"/>
                  <a:pt x="13472" y="20529"/>
                  <a:pt x="13465" y="20562"/>
                </a:cubicBezTo>
                <a:cubicBezTo>
                  <a:pt x="13457" y="20603"/>
                  <a:pt x="13449" y="20643"/>
                  <a:pt x="13438" y="20684"/>
                </a:cubicBezTo>
                <a:cubicBezTo>
                  <a:pt x="13434" y="20704"/>
                  <a:pt x="13428" y="20725"/>
                  <a:pt x="13423" y="20747"/>
                </a:cubicBezTo>
                <a:cubicBezTo>
                  <a:pt x="13412" y="20793"/>
                  <a:pt x="13401" y="20839"/>
                  <a:pt x="13388" y="20885"/>
                </a:cubicBezTo>
                <a:cubicBezTo>
                  <a:pt x="13372" y="20947"/>
                  <a:pt x="13354" y="21007"/>
                  <a:pt x="13334" y="21067"/>
                </a:cubicBezTo>
                <a:cubicBezTo>
                  <a:pt x="12950" y="22273"/>
                  <a:pt x="12118" y="23372"/>
                  <a:pt x="11014" y="24164"/>
                </a:cubicBezTo>
                <a:cubicBezTo>
                  <a:pt x="10923" y="24229"/>
                  <a:pt x="10829" y="24293"/>
                  <a:pt x="10734" y="24354"/>
                </a:cubicBezTo>
                <a:lnTo>
                  <a:pt x="10720" y="24364"/>
                </a:lnTo>
                <a:cubicBezTo>
                  <a:pt x="10622" y="24427"/>
                  <a:pt x="10522" y="24487"/>
                  <a:pt x="10421" y="24545"/>
                </a:cubicBezTo>
                <a:cubicBezTo>
                  <a:pt x="9560" y="23290"/>
                  <a:pt x="8875" y="21978"/>
                  <a:pt x="8378" y="20626"/>
                </a:cubicBezTo>
                <a:cubicBezTo>
                  <a:pt x="8348" y="20544"/>
                  <a:pt x="8319" y="20463"/>
                  <a:pt x="8290" y="20381"/>
                </a:cubicBezTo>
                <a:cubicBezTo>
                  <a:pt x="8236" y="20226"/>
                  <a:pt x="8183" y="20073"/>
                  <a:pt x="8133" y="19916"/>
                </a:cubicBezTo>
                <a:cubicBezTo>
                  <a:pt x="8437" y="19906"/>
                  <a:pt x="8734" y="19902"/>
                  <a:pt x="9018" y="19902"/>
                </a:cubicBezTo>
                <a:close/>
                <a:moveTo>
                  <a:pt x="5228" y="20333"/>
                </a:moveTo>
                <a:cubicBezTo>
                  <a:pt x="5228" y="20334"/>
                  <a:pt x="5228" y="20335"/>
                  <a:pt x="5229" y="20336"/>
                </a:cubicBezTo>
                <a:cubicBezTo>
                  <a:pt x="5274" y="20479"/>
                  <a:pt x="5320" y="20621"/>
                  <a:pt x="5368" y="20762"/>
                </a:cubicBezTo>
                <a:cubicBezTo>
                  <a:pt x="5414" y="20900"/>
                  <a:pt x="5461" y="21037"/>
                  <a:pt x="5509" y="21172"/>
                </a:cubicBezTo>
                <a:lnTo>
                  <a:pt x="5511" y="21178"/>
                </a:lnTo>
                <a:cubicBezTo>
                  <a:pt x="5622" y="21490"/>
                  <a:pt x="5737" y="21794"/>
                  <a:pt x="5852" y="22088"/>
                </a:cubicBezTo>
                <a:cubicBezTo>
                  <a:pt x="6292" y="23207"/>
                  <a:pt x="6854" y="24297"/>
                  <a:pt x="7520" y="25354"/>
                </a:cubicBezTo>
                <a:lnTo>
                  <a:pt x="7517" y="25354"/>
                </a:lnTo>
                <a:cubicBezTo>
                  <a:pt x="7453" y="25354"/>
                  <a:pt x="7387" y="25352"/>
                  <a:pt x="7321" y="25350"/>
                </a:cubicBezTo>
                <a:cubicBezTo>
                  <a:pt x="7266" y="25348"/>
                  <a:pt x="7211" y="25344"/>
                  <a:pt x="7157" y="25341"/>
                </a:cubicBezTo>
                <a:lnTo>
                  <a:pt x="7129" y="25339"/>
                </a:lnTo>
                <a:cubicBezTo>
                  <a:pt x="6999" y="25331"/>
                  <a:pt x="6868" y="25318"/>
                  <a:pt x="6737" y="25300"/>
                </a:cubicBezTo>
                <a:cubicBezTo>
                  <a:pt x="4643" y="25039"/>
                  <a:pt x="2471" y="23803"/>
                  <a:pt x="3365" y="21754"/>
                </a:cubicBezTo>
                <a:lnTo>
                  <a:pt x="3366" y="21754"/>
                </a:lnTo>
                <a:cubicBezTo>
                  <a:pt x="3675" y="21044"/>
                  <a:pt x="4370" y="20605"/>
                  <a:pt x="5228" y="20333"/>
                </a:cubicBezTo>
                <a:close/>
                <a:moveTo>
                  <a:pt x="18076" y="0"/>
                </a:moveTo>
                <a:cubicBezTo>
                  <a:pt x="17131" y="0"/>
                  <a:pt x="16171" y="309"/>
                  <a:pt x="15327" y="944"/>
                </a:cubicBezTo>
                <a:cubicBezTo>
                  <a:pt x="14438" y="1612"/>
                  <a:pt x="13726" y="2528"/>
                  <a:pt x="13144" y="3551"/>
                </a:cubicBezTo>
                <a:cubicBezTo>
                  <a:pt x="13099" y="3631"/>
                  <a:pt x="13054" y="3712"/>
                  <a:pt x="13010" y="3792"/>
                </a:cubicBezTo>
                <a:lnTo>
                  <a:pt x="13007" y="3799"/>
                </a:lnTo>
                <a:cubicBezTo>
                  <a:pt x="12963" y="3879"/>
                  <a:pt x="12920" y="3962"/>
                  <a:pt x="12877" y="4045"/>
                </a:cubicBezTo>
                <a:lnTo>
                  <a:pt x="12876" y="4047"/>
                </a:lnTo>
                <a:cubicBezTo>
                  <a:pt x="12207" y="3847"/>
                  <a:pt x="11523" y="3727"/>
                  <a:pt x="10832" y="3727"/>
                </a:cubicBezTo>
                <a:cubicBezTo>
                  <a:pt x="10451" y="3727"/>
                  <a:pt x="10067" y="3763"/>
                  <a:pt x="9682" y="3844"/>
                </a:cubicBezTo>
                <a:cubicBezTo>
                  <a:pt x="7092" y="4383"/>
                  <a:pt x="5406" y="6885"/>
                  <a:pt x="5664" y="9495"/>
                </a:cubicBezTo>
                <a:cubicBezTo>
                  <a:pt x="5763" y="10504"/>
                  <a:pt x="6123" y="11444"/>
                  <a:pt x="6666" y="12269"/>
                </a:cubicBezTo>
                <a:cubicBezTo>
                  <a:pt x="5897" y="12755"/>
                  <a:pt x="5290" y="13454"/>
                  <a:pt x="4954" y="14317"/>
                </a:cubicBezTo>
                <a:cubicBezTo>
                  <a:pt x="4589" y="15257"/>
                  <a:pt x="4508" y="16294"/>
                  <a:pt x="4599" y="17350"/>
                </a:cubicBezTo>
                <a:cubicBezTo>
                  <a:pt x="4599" y="17350"/>
                  <a:pt x="4599" y="17351"/>
                  <a:pt x="4599" y="17351"/>
                </a:cubicBezTo>
                <a:cubicBezTo>
                  <a:pt x="4607" y="17434"/>
                  <a:pt x="4614" y="17515"/>
                  <a:pt x="4624" y="17598"/>
                </a:cubicBezTo>
                <a:lnTo>
                  <a:pt x="4624" y="17605"/>
                </a:lnTo>
                <a:cubicBezTo>
                  <a:pt x="4634" y="17688"/>
                  <a:pt x="4643" y="17772"/>
                  <a:pt x="4655" y="17856"/>
                </a:cubicBezTo>
                <a:cubicBezTo>
                  <a:pt x="4655" y="17857"/>
                  <a:pt x="4655" y="17857"/>
                  <a:pt x="4655" y="17858"/>
                </a:cubicBezTo>
                <a:cubicBezTo>
                  <a:pt x="3607" y="18145"/>
                  <a:pt x="2644" y="18591"/>
                  <a:pt x="1871" y="19296"/>
                </a:cubicBezTo>
                <a:cubicBezTo>
                  <a:pt x="33" y="20973"/>
                  <a:pt x="1" y="23712"/>
                  <a:pt x="1651" y="25641"/>
                </a:cubicBezTo>
                <a:cubicBezTo>
                  <a:pt x="3039" y="27261"/>
                  <a:pt x="5297" y="28090"/>
                  <a:pt x="7534" y="28090"/>
                </a:cubicBezTo>
                <a:cubicBezTo>
                  <a:pt x="7926" y="28090"/>
                  <a:pt x="8318" y="28065"/>
                  <a:pt x="8704" y="28014"/>
                </a:cubicBezTo>
                <a:cubicBezTo>
                  <a:pt x="8935" y="27983"/>
                  <a:pt x="9160" y="27943"/>
                  <a:pt x="9385" y="27897"/>
                </a:cubicBezTo>
                <a:cubicBezTo>
                  <a:pt x="9986" y="28610"/>
                  <a:pt x="10625" y="29290"/>
                  <a:pt x="11300" y="29932"/>
                </a:cubicBezTo>
                <a:cubicBezTo>
                  <a:pt x="11691" y="30304"/>
                  <a:pt x="12161" y="30458"/>
                  <a:pt x="12607" y="30458"/>
                </a:cubicBezTo>
                <a:cubicBezTo>
                  <a:pt x="13803" y="30458"/>
                  <a:pt x="14833" y="29351"/>
                  <a:pt x="13749" y="28352"/>
                </a:cubicBezTo>
                <a:cubicBezTo>
                  <a:pt x="13216" y="27860"/>
                  <a:pt x="12717" y="27351"/>
                  <a:pt x="12245" y="26833"/>
                </a:cubicBezTo>
                <a:cubicBezTo>
                  <a:pt x="12249" y="26831"/>
                  <a:pt x="12254" y="26828"/>
                  <a:pt x="12259" y="26826"/>
                </a:cubicBezTo>
                <a:cubicBezTo>
                  <a:pt x="12313" y="26794"/>
                  <a:pt x="12367" y="26763"/>
                  <a:pt x="12420" y="26731"/>
                </a:cubicBezTo>
                <a:cubicBezTo>
                  <a:pt x="14703" y="25369"/>
                  <a:pt x="16221" y="23151"/>
                  <a:pt x="16601" y="20715"/>
                </a:cubicBezTo>
                <a:cubicBezTo>
                  <a:pt x="17260" y="20864"/>
                  <a:pt x="17921" y="21032"/>
                  <a:pt x="18582" y="21221"/>
                </a:cubicBezTo>
                <a:cubicBezTo>
                  <a:pt x="18790" y="21281"/>
                  <a:pt x="18988" y="21308"/>
                  <a:pt x="19174" y="21308"/>
                </a:cubicBezTo>
                <a:cubicBezTo>
                  <a:pt x="20817" y="21308"/>
                  <a:pt x="21537" y="19195"/>
                  <a:pt x="19684" y="18690"/>
                </a:cubicBezTo>
                <a:cubicBezTo>
                  <a:pt x="18629" y="18402"/>
                  <a:pt x="17579" y="18163"/>
                  <a:pt x="16532" y="17963"/>
                </a:cubicBezTo>
                <a:cubicBezTo>
                  <a:pt x="16506" y="17839"/>
                  <a:pt x="16476" y="17714"/>
                  <a:pt x="16444" y="17591"/>
                </a:cubicBezTo>
                <a:cubicBezTo>
                  <a:pt x="16440" y="17575"/>
                  <a:pt x="16436" y="17559"/>
                  <a:pt x="16431" y="17543"/>
                </a:cubicBezTo>
                <a:cubicBezTo>
                  <a:pt x="16366" y="17291"/>
                  <a:pt x="16286" y="17041"/>
                  <a:pt x="16194" y="16798"/>
                </a:cubicBezTo>
                <a:cubicBezTo>
                  <a:pt x="16012" y="16321"/>
                  <a:pt x="15789" y="15861"/>
                  <a:pt x="15529" y="15423"/>
                </a:cubicBezTo>
                <a:cubicBezTo>
                  <a:pt x="16113" y="15283"/>
                  <a:pt x="16682" y="15089"/>
                  <a:pt x="17231" y="14843"/>
                </a:cubicBezTo>
                <a:cubicBezTo>
                  <a:pt x="17982" y="15525"/>
                  <a:pt x="18889" y="16048"/>
                  <a:pt x="19805" y="16382"/>
                </a:cubicBezTo>
                <a:cubicBezTo>
                  <a:pt x="20023" y="16462"/>
                  <a:pt x="20244" y="16528"/>
                  <a:pt x="20468" y="16586"/>
                </a:cubicBezTo>
                <a:lnTo>
                  <a:pt x="20509" y="16597"/>
                </a:lnTo>
                <a:cubicBezTo>
                  <a:pt x="20620" y="16625"/>
                  <a:pt x="20730" y="16652"/>
                  <a:pt x="20842" y="16675"/>
                </a:cubicBezTo>
                <a:cubicBezTo>
                  <a:pt x="20938" y="17495"/>
                  <a:pt x="21067" y="18313"/>
                  <a:pt x="21239" y="19126"/>
                </a:cubicBezTo>
                <a:cubicBezTo>
                  <a:pt x="21366" y="19728"/>
                  <a:pt x="21798" y="19985"/>
                  <a:pt x="22263" y="19985"/>
                </a:cubicBezTo>
                <a:cubicBezTo>
                  <a:pt x="23011" y="19985"/>
                  <a:pt x="23845" y="19320"/>
                  <a:pt x="23637" y="18349"/>
                </a:cubicBezTo>
                <a:cubicBezTo>
                  <a:pt x="23526" y="17833"/>
                  <a:pt x="23436" y="17315"/>
                  <a:pt x="23362" y="16795"/>
                </a:cubicBezTo>
                <a:cubicBezTo>
                  <a:pt x="25713" y="16547"/>
                  <a:pt x="28020" y="15335"/>
                  <a:pt x="29604" y="13418"/>
                </a:cubicBezTo>
                <a:cubicBezTo>
                  <a:pt x="30039" y="13817"/>
                  <a:pt x="30459" y="14239"/>
                  <a:pt x="30858" y="14685"/>
                </a:cubicBezTo>
                <a:cubicBezTo>
                  <a:pt x="31102" y="14959"/>
                  <a:pt x="31385" y="15074"/>
                  <a:pt x="31664" y="15074"/>
                </a:cubicBezTo>
                <a:cubicBezTo>
                  <a:pt x="32648" y="15074"/>
                  <a:pt x="33597" y="13647"/>
                  <a:pt x="32730" y="12691"/>
                </a:cubicBezTo>
                <a:cubicBezTo>
                  <a:pt x="32194" y="12103"/>
                  <a:pt x="31623" y="11551"/>
                  <a:pt x="31019" y="11034"/>
                </a:cubicBezTo>
                <a:cubicBezTo>
                  <a:pt x="31057" y="10939"/>
                  <a:pt x="31093" y="10843"/>
                  <a:pt x="31129" y="10747"/>
                </a:cubicBezTo>
                <a:cubicBezTo>
                  <a:pt x="31164" y="10650"/>
                  <a:pt x="31197" y="10553"/>
                  <a:pt x="31229" y="10455"/>
                </a:cubicBezTo>
                <a:cubicBezTo>
                  <a:pt x="31941" y="8205"/>
                  <a:pt x="31543" y="5659"/>
                  <a:pt x="29851" y="4152"/>
                </a:cubicBezTo>
                <a:cubicBezTo>
                  <a:pt x="29008" y="3403"/>
                  <a:pt x="27921" y="3022"/>
                  <a:pt x="26810" y="3022"/>
                </a:cubicBezTo>
                <a:cubicBezTo>
                  <a:pt x="25636" y="3022"/>
                  <a:pt x="24435" y="3448"/>
                  <a:pt x="23470" y="4314"/>
                </a:cubicBezTo>
                <a:cubicBezTo>
                  <a:pt x="23246" y="4516"/>
                  <a:pt x="23038" y="4735"/>
                  <a:pt x="22848" y="4969"/>
                </a:cubicBezTo>
                <a:cubicBezTo>
                  <a:pt x="22704" y="3840"/>
                  <a:pt x="22330" y="2756"/>
                  <a:pt x="21658" y="1852"/>
                </a:cubicBezTo>
                <a:cubicBezTo>
                  <a:pt x="20752" y="633"/>
                  <a:pt x="19429" y="0"/>
                  <a:pt x="18076" y="0"/>
                </a:cubicBezTo>
                <a:close/>
              </a:path>
            </a:pathLst>
          </a:custGeom>
          <a:solidFill>
            <a:srgbClr val="6941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12" name="Google Shape;7612;p60"/>
          <p:cNvGrpSpPr/>
          <p:nvPr/>
        </p:nvGrpSpPr>
        <p:grpSpPr>
          <a:xfrm>
            <a:off x="1340724" y="3262551"/>
            <a:ext cx="958256" cy="873740"/>
            <a:chOff x="1865350" y="3563250"/>
            <a:chExt cx="465150" cy="424125"/>
          </a:xfrm>
        </p:grpSpPr>
        <p:sp>
          <p:nvSpPr>
            <p:cNvPr id="7613" name="Google Shape;7613;p60"/>
            <p:cNvSpPr/>
            <p:nvPr/>
          </p:nvSpPr>
          <p:spPr>
            <a:xfrm>
              <a:off x="1865350" y="3655300"/>
              <a:ext cx="169900" cy="249325"/>
            </a:xfrm>
            <a:custGeom>
              <a:avLst/>
              <a:gdLst/>
              <a:ahLst/>
              <a:cxnLst/>
              <a:rect l="l" t="t" r="r" b="b"/>
              <a:pathLst>
                <a:path w="6796" h="9973" extrusionOk="0">
                  <a:moveTo>
                    <a:pt x="5470" y="0"/>
                  </a:moveTo>
                  <a:cubicBezTo>
                    <a:pt x="4742" y="0"/>
                    <a:pt x="4027" y="95"/>
                    <a:pt x="3351" y="321"/>
                  </a:cubicBezTo>
                  <a:cubicBezTo>
                    <a:pt x="1228" y="1030"/>
                    <a:pt x="1" y="3181"/>
                    <a:pt x="501" y="5325"/>
                  </a:cubicBezTo>
                  <a:cubicBezTo>
                    <a:pt x="991" y="7426"/>
                    <a:pt x="2879" y="8974"/>
                    <a:pt x="4814" y="9679"/>
                  </a:cubicBezTo>
                  <a:cubicBezTo>
                    <a:pt x="5152" y="9802"/>
                    <a:pt x="5499" y="9899"/>
                    <a:pt x="5852" y="9972"/>
                  </a:cubicBezTo>
                  <a:cubicBezTo>
                    <a:pt x="5748" y="9090"/>
                    <a:pt x="5692" y="8203"/>
                    <a:pt x="5684" y="7314"/>
                  </a:cubicBezTo>
                  <a:cubicBezTo>
                    <a:pt x="4945" y="7047"/>
                    <a:pt x="4271" y="6630"/>
                    <a:pt x="3727" y="6080"/>
                  </a:cubicBezTo>
                  <a:cubicBezTo>
                    <a:pt x="3009" y="5354"/>
                    <a:pt x="2180" y="3946"/>
                    <a:pt x="3271" y="2980"/>
                  </a:cubicBezTo>
                  <a:cubicBezTo>
                    <a:pt x="3689" y="2610"/>
                    <a:pt x="4269" y="2502"/>
                    <a:pt x="4853" y="2502"/>
                  </a:cubicBezTo>
                  <a:cubicBezTo>
                    <a:pt x="5287" y="2502"/>
                    <a:pt x="5723" y="2562"/>
                    <a:pt x="6096" y="2617"/>
                  </a:cubicBezTo>
                  <a:cubicBezTo>
                    <a:pt x="6250" y="1763"/>
                    <a:pt x="6466" y="902"/>
                    <a:pt x="6795" y="95"/>
                  </a:cubicBezTo>
                  <a:cubicBezTo>
                    <a:pt x="6352" y="35"/>
                    <a:pt x="5909" y="0"/>
                    <a:pt x="5470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4" name="Google Shape;7614;p60"/>
            <p:cNvSpPr/>
            <p:nvPr/>
          </p:nvSpPr>
          <p:spPr>
            <a:xfrm>
              <a:off x="2069325" y="3784075"/>
              <a:ext cx="161375" cy="123525"/>
            </a:xfrm>
            <a:custGeom>
              <a:avLst/>
              <a:gdLst/>
              <a:ahLst/>
              <a:cxnLst/>
              <a:rect l="l" t="t" r="r" b="b"/>
              <a:pathLst>
                <a:path w="6455" h="4941" extrusionOk="0">
                  <a:moveTo>
                    <a:pt x="4485" y="1"/>
                  </a:moveTo>
                  <a:cubicBezTo>
                    <a:pt x="3557" y="1153"/>
                    <a:pt x="2237" y="2001"/>
                    <a:pt x="859" y="2340"/>
                  </a:cubicBezTo>
                  <a:cubicBezTo>
                    <a:pt x="576" y="2409"/>
                    <a:pt x="290" y="2455"/>
                    <a:pt x="0" y="2481"/>
                  </a:cubicBezTo>
                  <a:cubicBezTo>
                    <a:pt x="25" y="3304"/>
                    <a:pt x="96" y="4125"/>
                    <a:pt x="211" y="4940"/>
                  </a:cubicBezTo>
                  <a:cubicBezTo>
                    <a:pt x="2564" y="4693"/>
                    <a:pt x="4870" y="3480"/>
                    <a:pt x="6454" y="1563"/>
                  </a:cubicBezTo>
                  <a:cubicBezTo>
                    <a:pt x="5837" y="994"/>
                    <a:pt x="5178" y="472"/>
                    <a:pt x="4485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5" name="Google Shape;7615;p60"/>
            <p:cNvSpPr/>
            <p:nvPr/>
          </p:nvSpPr>
          <p:spPr>
            <a:xfrm>
              <a:off x="2076525" y="3670900"/>
              <a:ext cx="253975" cy="193675"/>
            </a:xfrm>
            <a:custGeom>
              <a:avLst/>
              <a:gdLst/>
              <a:ahLst/>
              <a:cxnLst/>
              <a:rect l="l" t="t" r="r" b="b"/>
              <a:pathLst>
                <a:path w="10159" h="7747" extrusionOk="0">
                  <a:moveTo>
                    <a:pt x="703" y="1"/>
                  </a:moveTo>
                  <a:cubicBezTo>
                    <a:pt x="342" y="763"/>
                    <a:pt x="133" y="1670"/>
                    <a:pt x="1" y="2515"/>
                  </a:cubicBezTo>
                  <a:cubicBezTo>
                    <a:pt x="1490" y="2971"/>
                    <a:pt x="2898" y="3650"/>
                    <a:pt x="4197" y="4528"/>
                  </a:cubicBezTo>
                  <a:cubicBezTo>
                    <a:pt x="4890" y="4999"/>
                    <a:pt x="5549" y="5521"/>
                    <a:pt x="6166" y="6090"/>
                  </a:cubicBezTo>
                  <a:cubicBezTo>
                    <a:pt x="6601" y="6490"/>
                    <a:pt x="7022" y="6911"/>
                    <a:pt x="7421" y="7359"/>
                  </a:cubicBezTo>
                  <a:cubicBezTo>
                    <a:pt x="7665" y="7632"/>
                    <a:pt x="7946" y="7747"/>
                    <a:pt x="8225" y="7747"/>
                  </a:cubicBezTo>
                  <a:cubicBezTo>
                    <a:pt x="9209" y="7747"/>
                    <a:pt x="10158" y="6319"/>
                    <a:pt x="9291" y="5364"/>
                  </a:cubicBezTo>
                  <a:cubicBezTo>
                    <a:pt x="8757" y="4777"/>
                    <a:pt x="8185" y="4223"/>
                    <a:pt x="7581" y="3708"/>
                  </a:cubicBezTo>
                  <a:cubicBezTo>
                    <a:pt x="6878" y="3104"/>
                    <a:pt x="6130" y="2556"/>
                    <a:pt x="5344" y="2066"/>
                  </a:cubicBezTo>
                  <a:cubicBezTo>
                    <a:pt x="4393" y="1473"/>
                    <a:pt x="3393" y="968"/>
                    <a:pt x="2350" y="570"/>
                  </a:cubicBezTo>
                  <a:cubicBezTo>
                    <a:pt x="1832" y="371"/>
                    <a:pt x="1277" y="176"/>
                    <a:pt x="70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6" name="Google Shape;7616;p60"/>
            <p:cNvSpPr/>
            <p:nvPr/>
          </p:nvSpPr>
          <p:spPr>
            <a:xfrm>
              <a:off x="2007225" y="3563250"/>
              <a:ext cx="281875" cy="424125"/>
            </a:xfrm>
            <a:custGeom>
              <a:avLst/>
              <a:gdLst/>
              <a:ahLst/>
              <a:cxnLst/>
              <a:rect l="l" t="t" r="r" b="b"/>
              <a:pathLst>
                <a:path w="11275" h="16965" extrusionOk="0">
                  <a:moveTo>
                    <a:pt x="6143" y="1"/>
                  </a:moveTo>
                  <a:cubicBezTo>
                    <a:pt x="4969" y="1"/>
                    <a:pt x="3769" y="427"/>
                    <a:pt x="2805" y="1292"/>
                  </a:cubicBezTo>
                  <a:cubicBezTo>
                    <a:pt x="2030" y="1988"/>
                    <a:pt x="1500" y="2848"/>
                    <a:pt x="1120" y="3777"/>
                  </a:cubicBezTo>
                  <a:cubicBezTo>
                    <a:pt x="791" y="4584"/>
                    <a:pt x="575" y="5445"/>
                    <a:pt x="421" y="6299"/>
                  </a:cubicBezTo>
                  <a:cubicBezTo>
                    <a:pt x="312" y="6907"/>
                    <a:pt x="234" y="7511"/>
                    <a:pt x="166" y="8089"/>
                  </a:cubicBezTo>
                  <a:cubicBezTo>
                    <a:pt x="53" y="9054"/>
                    <a:pt x="1" y="10024"/>
                    <a:pt x="9" y="10996"/>
                  </a:cubicBezTo>
                  <a:cubicBezTo>
                    <a:pt x="17" y="11884"/>
                    <a:pt x="73" y="12771"/>
                    <a:pt x="177" y="13653"/>
                  </a:cubicBezTo>
                  <a:cubicBezTo>
                    <a:pt x="272" y="14474"/>
                    <a:pt x="402" y="15291"/>
                    <a:pt x="574" y="16106"/>
                  </a:cubicBezTo>
                  <a:cubicBezTo>
                    <a:pt x="701" y="16707"/>
                    <a:pt x="1132" y="16965"/>
                    <a:pt x="1597" y="16965"/>
                  </a:cubicBezTo>
                  <a:cubicBezTo>
                    <a:pt x="2345" y="16965"/>
                    <a:pt x="3179" y="16299"/>
                    <a:pt x="2971" y="15329"/>
                  </a:cubicBezTo>
                  <a:cubicBezTo>
                    <a:pt x="2861" y="14813"/>
                    <a:pt x="2770" y="14295"/>
                    <a:pt x="2695" y="13775"/>
                  </a:cubicBezTo>
                  <a:cubicBezTo>
                    <a:pt x="2580" y="12959"/>
                    <a:pt x="2509" y="12138"/>
                    <a:pt x="2484" y="11315"/>
                  </a:cubicBezTo>
                  <a:cubicBezTo>
                    <a:pt x="2455" y="10410"/>
                    <a:pt x="2483" y="9505"/>
                    <a:pt x="2567" y="8605"/>
                  </a:cubicBezTo>
                  <a:cubicBezTo>
                    <a:pt x="2613" y="8116"/>
                    <a:pt x="2670" y="7488"/>
                    <a:pt x="2774" y="6821"/>
                  </a:cubicBezTo>
                  <a:cubicBezTo>
                    <a:pt x="2905" y="5976"/>
                    <a:pt x="3114" y="5070"/>
                    <a:pt x="3475" y="4308"/>
                  </a:cubicBezTo>
                  <a:cubicBezTo>
                    <a:pt x="3833" y="3551"/>
                    <a:pt x="4341" y="2935"/>
                    <a:pt x="5076" y="2664"/>
                  </a:cubicBezTo>
                  <a:cubicBezTo>
                    <a:pt x="5413" y="2539"/>
                    <a:pt x="5721" y="2482"/>
                    <a:pt x="6000" y="2482"/>
                  </a:cubicBezTo>
                  <a:cubicBezTo>
                    <a:pt x="7727" y="2482"/>
                    <a:pt x="8358" y="4652"/>
                    <a:pt x="8116" y="6372"/>
                  </a:cubicBezTo>
                  <a:cubicBezTo>
                    <a:pt x="8902" y="6862"/>
                    <a:pt x="9650" y="7412"/>
                    <a:pt x="10353" y="8014"/>
                  </a:cubicBezTo>
                  <a:cubicBezTo>
                    <a:pt x="10429" y="7824"/>
                    <a:pt x="10500" y="7632"/>
                    <a:pt x="10563" y="7434"/>
                  </a:cubicBezTo>
                  <a:cubicBezTo>
                    <a:pt x="11275" y="5185"/>
                    <a:pt x="10878" y="2638"/>
                    <a:pt x="9184" y="1131"/>
                  </a:cubicBezTo>
                  <a:cubicBezTo>
                    <a:pt x="8342" y="382"/>
                    <a:pt x="7254" y="1"/>
                    <a:pt x="614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7" name="Google Shape;7617;p60"/>
            <p:cNvSpPr/>
            <p:nvPr/>
          </p:nvSpPr>
          <p:spPr>
            <a:xfrm>
              <a:off x="2076550" y="3670900"/>
              <a:ext cx="37425" cy="68375"/>
            </a:xfrm>
            <a:custGeom>
              <a:avLst/>
              <a:gdLst/>
              <a:ahLst/>
              <a:cxnLst/>
              <a:rect l="l" t="t" r="r" b="b"/>
              <a:pathLst>
                <a:path w="1497" h="2735" extrusionOk="0">
                  <a:moveTo>
                    <a:pt x="702" y="1"/>
                  </a:moveTo>
                  <a:cubicBezTo>
                    <a:pt x="341" y="763"/>
                    <a:pt x="132" y="1670"/>
                    <a:pt x="1" y="2515"/>
                  </a:cubicBezTo>
                  <a:cubicBezTo>
                    <a:pt x="221" y="2583"/>
                    <a:pt x="440" y="2657"/>
                    <a:pt x="657" y="2734"/>
                  </a:cubicBezTo>
                  <a:cubicBezTo>
                    <a:pt x="777" y="1880"/>
                    <a:pt x="1062" y="1034"/>
                    <a:pt x="1497" y="259"/>
                  </a:cubicBezTo>
                  <a:cubicBezTo>
                    <a:pt x="1237" y="170"/>
                    <a:pt x="972" y="83"/>
                    <a:pt x="702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8" name="Google Shape;7618;p60"/>
            <p:cNvSpPr/>
            <p:nvPr/>
          </p:nvSpPr>
          <p:spPr>
            <a:xfrm>
              <a:off x="2069325" y="3843550"/>
              <a:ext cx="25475" cy="64050"/>
            </a:xfrm>
            <a:custGeom>
              <a:avLst/>
              <a:gdLst/>
              <a:ahLst/>
              <a:cxnLst/>
              <a:rect l="l" t="t" r="r" b="b"/>
              <a:pathLst>
                <a:path w="1019" h="2562" extrusionOk="0">
                  <a:moveTo>
                    <a:pt x="684" y="1"/>
                  </a:moveTo>
                  <a:cubicBezTo>
                    <a:pt x="458" y="47"/>
                    <a:pt x="230" y="81"/>
                    <a:pt x="0" y="102"/>
                  </a:cubicBezTo>
                  <a:cubicBezTo>
                    <a:pt x="25" y="925"/>
                    <a:pt x="96" y="1746"/>
                    <a:pt x="213" y="2561"/>
                  </a:cubicBezTo>
                  <a:cubicBezTo>
                    <a:pt x="482" y="2534"/>
                    <a:pt x="750" y="2491"/>
                    <a:pt x="1019" y="2437"/>
                  </a:cubicBezTo>
                  <a:cubicBezTo>
                    <a:pt x="812" y="1641"/>
                    <a:pt x="701" y="823"/>
                    <a:pt x="68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9" name="Google Shape;7619;p60"/>
            <p:cNvSpPr/>
            <p:nvPr/>
          </p:nvSpPr>
          <p:spPr>
            <a:xfrm>
              <a:off x="2170500" y="3784075"/>
              <a:ext cx="60200" cy="52800"/>
            </a:xfrm>
            <a:custGeom>
              <a:avLst/>
              <a:gdLst/>
              <a:ahLst/>
              <a:cxnLst/>
              <a:rect l="l" t="t" r="r" b="b"/>
              <a:pathLst>
                <a:path w="2408" h="2112" extrusionOk="0">
                  <a:moveTo>
                    <a:pt x="438" y="1"/>
                  </a:moveTo>
                  <a:cubicBezTo>
                    <a:pt x="301" y="170"/>
                    <a:pt x="154" y="333"/>
                    <a:pt x="0" y="490"/>
                  </a:cubicBezTo>
                  <a:cubicBezTo>
                    <a:pt x="696" y="958"/>
                    <a:pt x="1337" y="1502"/>
                    <a:pt x="1913" y="2112"/>
                  </a:cubicBezTo>
                  <a:cubicBezTo>
                    <a:pt x="2083" y="1936"/>
                    <a:pt x="2249" y="1754"/>
                    <a:pt x="2407" y="1563"/>
                  </a:cubicBezTo>
                  <a:cubicBezTo>
                    <a:pt x="1790" y="994"/>
                    <a:pt x="1131" y="472"/>
                    <a:pt x="438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0" name="Google Shape;7620;p60"/>
            <p:cNvSpPr/>
            <p:nvPr/>
          </p:nvSpPr>
          <p:spPr>
            <a:xfrm>
              <a:off x="2210125" y="3705500"/>
              <a:ext cx="63325" cy="58100"/>
            </a:xfrm>
            <a:custGeom>
              <a:avLst/>
              <a:gdLst/>
              <a:ahLst/>
              <a:cxnLst/>
              <a:rect l="l" t="t" r="r" b="b"/>
              <a:pathLst>
                <a:path w="2533" h="2324" extrusionOk="0">
                  <a:moveTo>
                    <a:pt x="48" y="0"/>
                  </a:moveTo>
                  <a:cubicBezTo>
                    <a:pt x="47" y="228"/>
                    <a:pt x="31" y="455"/>
                    <a:pt x="0" y="682"/>
                  </a:cubicBezTo>
                  <a:cubicBezTo>
                    <a:pt x="786" y="1171"/>
                    <a:pt x="1534" y="1720"/>
                    <a:pt x="2237" y="2324"/>
                  </a:cubicBezTo>
                  <a:cubicBezTo>
                    <a:pt x="2313" y="2134"/>
                    <a:pt x="2384" y="1940"/>
                    <a:pt x="2447" y="1743"/>
                  </a:cubicBezTo>
                  <a:cubicBezTo>
                    <a:pt x="2478" y="1645"/>
                    <a:pt x="2506" y="1547"/>
                    <a:pt x="2533" y="1448"/>
                  </a:cubicBezTo>
                  <a:cubicBezTo>
                    <a:pt x="1759" y="878"/>
                    <a:pt x="926" y="393"/>
                    <a:pt x="48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1" name="Google Shape;7621;p60"/>
            <p:cNvSpPr/>
            <p:nvPr/>
          </p:nvSpPr>
          <p:spPr>
            <a:xfrm>
              <a:off x="1993675" y="3832325"/>
              <a:ext cx="17975" cy="72275"/>
            </a:xfrm>
            <a:custGeom>
              <a:avLst/>
              <a:gdLst/>
              <a:ahLst/>
              <a:cxnLst/>
              <a:rect l="l" t="t" r="r" b="b"/>
              <a:pathLst>
                <a:path w="719" h="2891" extrusionOk="0">
                  <a:moveTo>
                    <a:pt x="1" y="0"/>
                  </a:moveTo>
                  <a:lnTo>
                    <a:pt x="1" y="0"/>
                  </a:lnTo>
                  <a:cubicBezTo>
                    <a:pt x="7" y="904"/>
                    <a:pt x="14" y="1806"/>
                    <a:pt x="20" y="2710"/>
                  </a:cubicBezTo>
                  <a:cubicBezTo>
                    <a:pt x="251" y="2781"/>
                    <a:pt x="484" y="2841"/>
                    <a:pt x="719" y="2890"/>
                  </a:cubicBezTo>
                  <a:cubicBezTo>
                    <a:pt x="615" y="2008"/>
                    <a:pt x="559" y="1121"/>
                    <a:pt x="551" y="233"/>
                  </a:cubicBezTo>
                  <a:cubicBezTo>
                    <a:pt x="363" y="165"/>
                    <a:pt x="180" y="87"/>
                    <a:pt x="1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2" name="Google Shape;7622;p60"/>
            <p:cNvSpPr/>
            <p:nvPr/>
          </p:nvSpPr>
          <p:spPr>
            <a:xfrm>
              <a:off x="2003600" y="3656275"/>
              <a:ext cx="31650" cy="64450"/>
            </a:xfrm>
            <a:custGeom>
              <a:avLst/>
              <a:gdLst/>
              <a:ahLst/>
              <a:cxnLst/>
              <a:rect l="l" t="t" r="r" b="b"/>
              <a:pathLst>
                <a:path w="1266" h="2578" extrusionOk="0">
                  <a:moveTo>
                    <a:pt x="778" y="1"/>
                  </a:moveTo>
                  <a:cubicBezTo>
                    <a:pt x="387" y="789"/>
                    <a:pt x="125" y="1633"/>
                    <a:pt x="1" y="2504"/>
                  </a:cubicBezTo>
                  <a:cubicBezTo>
                    <a:pt x="199" y="2525"/>
                    <a:pt x="390" y="2552"/>
                    <a:pt x="566" y="2578"/>
                  </a:cubicBezTo>
                  <a:cubicBezTo>
                    <a:pt x="720" y="1724"/>
                    <a:pt x="936" y="863"/>
                    <a:pt x="1265" y="56"/>
                  </a:cubicBezTo>
                  <a:cubicBezTo>
                    <a:pt x="1103" y="33"/>
                    <a:pt x="940" y="15"/>
                    <a:pt x="778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3" name="Google Shape;7623;p60"/>
            <p:cNvSpPr/>
            <p:nvPr/>
          </p:nvSpPr>
          <p:spPr>
            <a:xfrm>
              <a:off x="2197900" y="3818225"/>
              <a:ext cx="14525" cy="16525"/>
            </a:xfrm>
            <a:custGeom>
              <a:avLst/>
              <a:gdLst/>
              <a:ahLst/>
              <a:cxnLst/>
              <a:rect l="l" t="t" r="r" b="b"/>
              <a:pathLst>
                <a:path w="581" h="661" extrusionOk="0">
                  <a:moveTo>
                    <a:pt x="304" y="1"/>
                  </a:moveTo>
                  <a:cubicBezTo>
                    <a:pt x="210" y="1"/>
                    <a:pt x="88" y="19"/>
                    <a:pt x="33" y="106"/>
                  </a:cubicBezTo>
                  <a:cubicBezTo>
                    <a:pt x="7" y="147"/>
                    <a:pt x="2" y="196"/>
                    <a:pt x="2" y="243"/>
                  </a:cubicBezTo>
                  <a:cubicBezTo>
                    <a:pt x="1" y="392"/>
                    <a:pt x="47" y="538"/>
                    <a:pt x="134" y="661"/>
                  </a:cubicBezTo>
                  <a:lnTo>
                    <a:pt x="475" y="545"/>
                  </a:lnTo>
                  <a:cubicBezTo>
                    <a:pt x="509" y="533"/>
                    <a:pt x="545" y="520"/>
                    <a:pt x="563" y="490"/>
                  </a:cubicBezTo>
                  <a:cubicBezTo>
                    <a:pt x="580" y="460"/>
                    <a:pt x="574" y="424"/>
                    <a:pt x="568" y="391"/>
                  </a:cubicBezTo>
                  <a:cubicBezTo>
                    <a:pt x="553" y="315"/>
                    <a:pt x="536" y="239"/>
                    <a:pt x="504" y="169"/>
                  </a:cubicBezTo>
                  <a:cubicBezTo>
                    <a:pt x="470" y="94"/>
                    <a:pt x="407" y="2"/>
                    <a:pt x="312" y="1"/>
                  </a:cubicBezTo>
                  <a:cubicBezTo>
                    <a:pt x="309" y="1"/>
                    <a:pt x="307" y="1"/>
                    <a:pt x="30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4" name="Google Shape;7624;p60"/>
            <p:cNvSpPr/>
            <p:nvPr/>
          </p:nvSpPr>
          <p:spPr>
            <a:xfrm>
              <a:off x="2185225" y="3802900"/>
              <a:ext cx="13800" cy="11125"/>
            </a:xfrm>
            <a:custGeom>
              <a:avLst/>
              <a:gdLst/>
              <a:ahLst/>
              <a:cxnLst/>
              <a:rect l="l" t="t" r="r" b="b"/>
              <a:pathLst>
                <a:path w="552" h="445" extrusionOk="0">
                  <a:moveTo>
                    <a:pt x="184" y="1"/>
                  </a:moveTo>
                  <a:cubicBezTo>
                    <a:pt x="130" y="1"/>
                    <a:pt x="91" y="52"/>
                    <a:pt x="61" y="100"/>
                  </a:cubicBezTo>
                  <a:cubicBezTo>
                    <a:pt x="31" y="146"/>
                    <a:pt x="0" y="198"/>
                    <a:pt x="5" y="252"/>
                  </a:cubicBezTo>
                  <a:cubicBezTo>
                    <a:pt x="10" y="293"/>
                    <a:pt x="32" y="330"/>
                    <a:pt x="66" y="355"/>
                  </a:cubicBezTo>
                  <a:cubicBezTo>
                    <a:pt x="122" y="398"/>
                    <a:pt x="219" y="444"/>
                    <a:pt x="308" y="444"/>
                  </a:cubicBezTo>
                  <a:cubicBezTo>
                    <a:pt x="362" y="444"/>
                    <a:pt x="413" y="427"/>
                    <a:pt x="449" y="381"/>
                  </a:cubicBezTo>
                  <a:cubicBezTo>
                    <a:pt x="552" y="248"/>
                    <a:pt x="355" y="107"/>
                    <a:pt x="270" y="42"/>
                  </a:cubicBezTo>
                  <a:cubicBezTo>
                    <a:pt x="245" y="21"/>
                    <a:pt x="217" y="1"/>
                    <a:pt x="18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5" name="Google Shape;7625;p60"/>
            <p:cNvSpPr/>
            <p:nvPr/>
          </p:nvSpPr>
          <p:spPr>
            <a:xfrm>
              <a:off x="2185325" y="3819600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12" y="1"/>
                  </a:moveTo>
                  <a:cubicBezTo>
                    <a:pt x="94" y="1"/>
                    <a:pt x="73" y="9"/>
                    <a:pt x="48" y="27"/>
                  </a:cubicBezTo>
                  <a:cubicBezTo>
                    <a:pt x="21" y="47"/>
                    <a:pt x="1" y="78"/>
                    <a:pt x="4" y="109"/>
                  </a:cubicBezTo>
                  <a:cubicBezTo>
                    <a:pt x="8" y="134"/>
                    <a:pt x="23" y="155"/>
                    <a:pt x="46" y="168"/>
                  </a:cubicBezTo>
                  <a:cubicBezTo>
                    <a:pt x="67" y="179"/>
                    <a:pt x="92" y="187"/>
                    <a:pt x="116" y="189"/>
                  </a:cubicBezTo>
                  <a:cubicBezTo>
                    <a:pt x="128" y="191"/>
                    <a:pt x="140" y="193"/>
                    <a:pt x="152" y="193"/>
                  </a:cubicBezTo>
                  <a:cubicBezTo>
                    <a:pt x="173" y="193"/>
                    <a:pt x="194" y="188"/>
                    <a:pt x="209" y="171"/>
                  </a:cubicBezTo>
                  <a:cubicBezTo>
                    <a:pt x="231" y="145"/>
                    <a:pt x="222" y="105"/>
                    <a:pt x="203" y="78"/>
                  </a:cubicBezTo>
                  <a:cubicBezTo>
                    <a:pt x="174" y="36"/>
                    <a:pt x="149" y="1"/>
                    <a:pt x="112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6" name="Google Shape;7626;p60"/>
            <p:cNvSpPr/>
            <p:nvPr/>
          </p:nvSpPr>
          <p:spPr>
            <a:xfrm>
              <a:off x="2130225" y="3864050"/>
              <a:ext cx="23825" cy="15875"/>
            </a:xfrm>
            <a:custGeom>
              <a:avLst/>
              <a:gdLst/>
              <a:ahLst/>
              <a:cxnLst/>
              <a:rect l="l" t="t" r="r" b="b"/>
              <a:pathLst>
                <a:path w="953" h="635" extrusionOk="0">
                  <a:moveTo>
                    <a:pt x="479" y="0"/>
                  </a:moveTo>
                  <a:cubicBezTo>
                    <a:pt x="317" y="0"/>
                    <a:pt x="155" y="121"/>
                    <a:pt x="77" y="289"/>
                  </a:cubicBezTo>
                  <a:cubicBezTo>
                    <a:pt x="39" y="373"/>
                    <a:pt x="0" y="473"/>
                    <a:pt x="43" y="549"/>
                  </a:cubicBezTo>
                  <a:cubicBezTo>
                    <a:pt x="72" y="600"/>
                    <a:pt x="130" y="628"/>
                    <a:pt x="189" y="633"/>
                  </a:cubicBezTo>
                  <a:cubicBezTo>
                    <a:pt x="199" y="634"/>
                    <a:pt x="209" y="634"/>
                    <a:pt x="219" y="634"/>
                  </a:cubicBezTo>
                  <a:cubicBezTo>
                    <a:pt x="267" y="634"/>
                    <a:pt x="317" y="624"/>
                    <a:pt x="366" y="614"/>
                  </a:cubicBezTo>
                  <a:cubicBezTo>
                    <a:pt x="583" y="568"/>
                    <a:pt x="952" y="392"/>
                    <a:pt x="740" y="133"/>
                  </a:cubicBezTo>
                  <a:cubicBezTo>
                    <a:pt x="663" y="40"/>
                    <a:pt x="571" y="0"/>
                    <a:pt x="479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7" name="Google Shape;7627;p60"/>
            <p:cNvSpPr/>
            <p:nvPr/>
          </p:nvSpPr>
          <p:spPr>
            <a:xfrm>
              <a:off x="2084000" y="3867325"/>
              <a:ext cx="12100" cy="16500"/>
            </a:xfrm>
            <a:custGeom>
              <a:avLst/>
              <a:gdLst/>
              <a:ahLst/>
              <a:cxnLst/>
              <a:rect l="l" t="t" r="r" b="b"/>
              <a:pathLst>
                <a:path w="484" h="660" extrusionOk="0">
                  <a:moveTo>
                    <a:pt x="222" y="0"/>
                  </a:moveTo>
                  <a:cubicBezTo>
                    <a:pt x="157" y="0"/>
                    <a:pt x="94" y="26"/>
                    <a:pt x="63" y="89"/>
                  </a:cubicBezTo>
                  <a:cubicBezTo>
                    <a:pt x="0" y="213"/>
                    <a:pt x="51" y="422"/>
                    <a:pt x="85" y="544"/>
                  </a:cubicBezTo>
                  <a:cubicBezTo>
                    <a:pt x="91" y="572"/>
                    <a:pt x="102" y="598"/>
                    <a:pt x="118" y="622"/>
                  </a:cubicBezTo>
                  <a:cubicBezTo>
                    <a:pt x="135" y="646"/>
                    <a:pt x="162" y="660"/>
                    <a:pt x="192" y="660"/>
                  </a:cubicBezTo>
                  <a:cubicBezTo>
                    <a:pt x="220" y="659"/>
                    <a:pt x="246" y="641"/>
                    <a:pt x="268" y="623"/>
                  </a:cubicBezTo>
                  <a:cubicBezTo>
                    <a:pt x="354" y="553"/>
                    <a:pt x="426" y="462"/>
                    <a:pt x="454" y="356"/>
                  </a:cubicBezTo>
                  <a:cubicBezTo>
                    <a:pt x="483" y="251"/>
                    <a:pt x="460" y="132"/>
                    <a:pt x="384" y="60"/>
                  </a:cubicBezTo>
                  <a:cubicBezTo>
                    <a:pt x="345" y="23"/>
                    <a:pt x="283" y="0"/>
                    <a:pt x="22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8" name="Google Shape;7628;p60"/>
            <p:cNvSpPr/>
            <p:nvPr/>
          </p:nvSpPr>
          <p:spPr>
            <a:xfrm>
              <a:off x="2083000" y="3850850"/>
              <a:ext cx="6500" cy="7325"/>
            </a:xfrm>
            <a:custGeom>
              <a:avLst/>
              <a:gdLst/>
              <a:ahLst/>
              <a:cxnLst/>
              <a:rect l="l" t="t" r="r" b="b"/>
              <a:pathLst>
                <a:path w="260" h="293" extrusionOk="0">
                  <a:moveTo>
                    <a:pt x="104" y="0"/>
                  </a:moveTo>
                  <a:cubicBezTo>
                    <a:pt x="87" y="0"/>
                    <a:pt x="69" y="5"/>
                    <a:pt x="55" y="17"/>
                  </a:cubicBezTo>
                  <a:cubicBezTo>
                    <a:pt x="0" y="63"/>
                    <a:pt x="52" y="152"/>
                    <a:pt x="68" y="202"/>
                  </a:cubicBezTo>
                  <a:cubicBezTo>
                    <a:pt x="81" y="242"/>
                    <a:pt x="100" y="288"/>
                    <a:pt x="142" y="293"/>
                  </a:cubicBezTo>
                  <a:cubicBezTo>
                    <a:pt x="144" y="293"/>
                    <a:pt x="146" y="293"/>
                    <a:pt x="148" y="293"/>
                  </a:cubicBezTo>
                  <a:cubicBezTo>
                    <a:pt x="176" y="293"/>
                    <a:pt x="203" y="272"/>
                    <a:pt x="220" y="246"/>
                  </a:cubicBezTo>
                  <a:cubicBezTo>
                    <a:pt x="259" y="189"/>
                    <a:pt x="258" y="113"/>
                    <a:pt x="217" y="57"/>
                  </a:cubicBezTo>
                  <a:cubicBezTo>
                    <a:pt x="195" y="29"/>
                    <a:pt x="148" y="0"/>
                    <a:pt x="104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9" name="Google Shape;7629;p60"/>
            <p:cNvSpPr/>
            <p:nvPr/>
          </p:nvSpPr>
          <p:spPr>
            <a:xfrm>
              <a:off x="1981375" y="3858425"/>
              <a:ext cx="21375" cy="32450"/>
            </a:xfrm>
            <a:custGeom>
              <a:avLst/>
              <a:gdLst/>
              <a:ahLst/>
              <a:cxnLst/>
              <a:rect l="l" t="t" r="r" b="b"/>
              <a:pathLst>
                <a:path w="855" h="1298" extrusionOk="0">
                  <a:moveTo>
                    <a:pt x="449" y="1"/>
                  </a:moveTo>
                  <a:cubicBezTo>
                    <a:pt x="410" y="1"/>
                    <a:pt x="367" y="6"/>
                    <a:pt x="319" y="14"/>
                  </a:cubicBezTo>
                  <a:cubicBezTo>
                    <a:pt x="215" y="34"/>
                    <a:pt x="108" y="91"/>
                    <a:pt x="54" y="186"/>
                  </a:cubicBezTo>
                  <a:cubicBezTo>
                    <a:pt x="4" y="270"/>
                    <a:pt x="0" y="372"/>
                    <a:pt x="10" y="467"/>
                  </a:cubicBezTo>
                  <a:cubicBezTo>
                    <a:pt x="36" y="744"/>
                    <a:pt x="165" y="1001"/>
                    <a:pt x="371" y="1186"/>
                  </a:cubicBezTo>
                  <a:cubicBezTo>
                    <a:pt x="439" y="1245"/>
                    <a:pt x="528" y="1297"/>
                    <a:pt x="615" y="1297"/>
                  </a:cubicBezTo>
                  <a:cubicBezTo>
                    <a:pt x="647" y="1297"/>
                    <a:pt x="678" y="1290"/>
                    <a:pt x="708" y="1274"/>
                  </a:cubicBezTo>
                  <a:cubicBezTo>
                    <a:pt x="831" y="1210"/>
                    <a:pt x="854" y="1044"/>
                    <a:pt x="849" y="906"/>
                  </a:cubicBezTo>
                  <a:cubicBezTo>
                    <a:pt x="840" y="665"/>
                    <a:pt x="793" y="426"/>
                    <a:pt x="711" y="200"/>
                  </a:cubicBezTo>
                  <a:cubicBezTo>
                    <a:pt x="657" y="54"/>
                    <a:pt x="577" y="1"/>
                    <a:pt x="449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0" name="Google Shape;7630;p60"/>
            <p:cNvSpPr/>
            <p:nvPr/>
          </p:nvSpPr>
          <p:spPr>
            <a:xfrm>
              <a:off x="1989550" y="3838800"/>
              <a:ext cx="9900" cy="13050"/>
            </a:xfrm>
            <a:custGeom>
              <a:avLst/>
              <a:gdLst/>
              <a:ahLst/>
              <a:cxnLst/>
              <a:rect l="l" t="t" r="r" b="b"/>
              <a:pathLst>
                <a:path w="396" h="522" extrusionOk="0">
                  <a:moveTo>
                    <a:pt x="162" y="0"/>
                  </a:moveTo>
                  <a:cubicBezTo>
                    <a:pt x="132" y="0"/>
                    <a:pt x="99" y="14"/>
                    <a:pt x="64" y="47"/>
                  </a:cubicBezTo>
                  <a:cubicBezTo>
                    <a:pt x="17" y="92"/>
                    <a:pt x="0" y="163"/>
                    <a:pt x="8" y="226"/>
                  </a:cubicBezTo>
                  <a:cubicBezTo>
                    <a:pt x="17" y="290"/>
                    <a:pt x="44" y="348"/>
                    <a:pt x="71" y="402"/>
                  </a:cubicBezTo>
                  <a:cubicBezTo>
                    <a:pt x="94" y="448"/>
                    <a:pt x="120" y="497"/>
                    <a:pt x="166" y="515"/>
                  </a:cubicBezTo>
                  <a:cubicBezTo>
                    <a:pt x="177" y="519"/>
                    <a:pt x="189" y="521"/>
                    <a:pt x="201" y="521"/>
                  </a:cubicBezTo>
                  <a:cubicBezTo>
                    <a:pt x="248" y="521"/>
                    <a:pt x="296" y="492"/>
                    <a:pt x="322" y="451"/>
                  </a:cubicBezTo>
                  <a:cubicBezTo>
                    <a:pt x="395" y="338"/>
                    <a:pt x="312" y="0"/>
                    <a:pt x="16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1" name="Google Shape;7631;p60"/>
            <p:cNvSpPr/>
            <p:nvPr/>
          </p:nvSpPr>
          <p:spPr>
            <a:xfrm>
              <a:off x="1972975" y="3845050"/>
              <a:ext cx="10050" cy="9050"/>
            </a:xfrm>
            <a:custGeom>
              <a:avLst/>
              <a:gdLst/>
              <a:ahLst/>
              <a:cxnLst/>
              <a:rect l="l" t="t" r="r" b="b"/>
              <a:pathLst>
                <a:path w="402" h="362" extrusionOk="0">
                  <a:moveTo>
                    <a:pt x="203" y="0"/>
                  </a:moveTo>
                  <a:cubicBezTo>
                    <a:pt x="121" y="0"/>
                    <a:pt x="14" y="95"/>
                    <a:pt x="6" y="177"/>
                  </a:cubicBezTo>
                  <a:cubicBezTo>
                    <a:pt x="0" y="233"/>
                    <a:pt x="37" y="284"/>
                    <a:pt x="83" y="312"/>
                  </a:cubicBezTo>
                  <a:cubicBezTo>
                    <a:pt x="130" y="340"/>
                    <a:pt x="186" y="349"/>
                    <a:pt x="240" y="356"/>
                  </a:cubicBezTo>
                  <a:cubicBezTo>
                    <a:pt x="257" y="359"/>
                    <a:pt x="275" y="361"/>
                    <a:pt x="292" y="361"/>
                  </a:cubicBezTo>
                  <a:cubicBezTo>
                    <a:pt x="322" y="361"/>
                    <a:pt x="350" y="355"/>
                    <a:pt x="370" y="334"/>
                  </a:cubicBezTo>
                  <a:cubicBezTo>
                    <a:pt x="396" y="308"/>
                    <a:pt x="402" y="269"/>
                    <a:pt x="399" y="235"/>
                  </a:cubicBezTo>
                  <a:cubicBezTo>
                    <a:pt x="393" y="137"/>
                    <a:pt x="318" y="13"/>
                    <a:pt x="216" y="1"/>
                  </a:cubicBezTo>
                  <a:cubicBezTo>
                    <a:pt x="212" y="0"/>
                    <a:pt x="208" y="0"/>
                    <a:pt x="20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2" name="Google Shape;7632;p60"/>
            <p:cNvSpPr/>
            <p:nvPr/>
          </p:nvSpPr>
          <p:spPr>
            <a:xfrm>
              <a:off x="2093825" y="3690200"/>
              <a:ext cx="17425" cy="21750"/>
            </a:xfrm>
            <a:custGeom>
              <a:avLst/>
              <a:gdLst/>
              <a:ahLst/>
              <a:cxnLst/>
              <a:rect l="l" t="t" r="r" b="b"/>
              <a:pathLst>
                <a:path w="697" h="870" extrusionOk="0">
                  <a:moveTo>
                    <a:pt x="348" y="0"/>
                  </a:moveTo>
                  <a:cubicBezTo>
                    <a:pt x="140" y="0"/>
                    <a:pt x="87" y="457"/>
                    <a:pt x="42" y="606"/>
                  </a:cubicBezTo>
                  <a:cubicBezTo>
                    <a:pt x="21" y="675"/>
                    <a:pt x="1" y="755"/>
                    <a:pt x="40" y="811"/>
                  </a:cubicBezTo>
                  <a:cubicBezTo>
                    <a:pt x="72" y="857"/>
                    <a:pt x="131" y="869"/>
                    <a:pt x="192" y="869"/>
                  </a:cubicBezTo>
                  <a:cubicBezTo>
                    <a:pt x="215" y="869"/>
                    <a:pt x="239" y="867"/>
                    <a:pt x="261" y="865"/>
                  </a:cubicBezTo>
                  <a:cubicBezTo>
                    <a:pt x="387" y="853"/>
                    <a:pt x="532" y="831"/>
                    <a:pt x="613" y="725"/>
                  </a:cubicBezTo>
                  <a:cubicBezTo>
                    <a:pt x="651" y="673"/>
                    <a:pt x="668" y="609"/>
                    <a:pt x="675" y="548"/>
                  </a:cubicBezTo>
                  <a:cubicBezTo>
                    <a:pt x="696" y="350"/>
                    <a:pt x="594" y="59"/>
                    <a:pt x="387" y="6"/>
                  </a:cubicBezTo>
                  <a:cubicBezTo>
                    <a:pt x="373" y="2"/>
                    <a:pt x="360" y="0"/>
                    <a:pt x="348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3" name="Google Shape;7633;p60"/>
            <p:cNvSpPr/>
            <p:nvPr/>
          </p:nvSpPr>
          <p:spPr>
            <a:xfrm>
              <a:off x="2101000" y="3716775"/>
              <a:ext cx="11725" cy="12150"/>
            </a:xfrm>
            <a:custGeom>
              <a:avLst/>
              <a:gdLst/>
              <a:ahLst/>
              <a:cxnLst/>
              <a:rect l="l" t="t" r="r" b="b"/>
              <a:pathLst>
                <a:path w="469" h="486" extrusionOk="0">
                  <a:moveTo>
                    <a:pt x="197" y="1"/>
                  </a:moveTo>
                  <a:cubicBezTo>
                    <a:pt x="160" y="1"/>
                    <a:pt x="121" y="22"/>
                    <a:pt x="86" y="45"/>
                  </a:cubicBezTo>
                  <a:cubicBezTo>
                    <a:pt x="48" y="71"/>
                    <a:pt x="13" y="111"/>
                    <a:pt x="7" y="158"/>
                  </a:cubicBezTo>
                  <a:cubicBezTo>
                    <a:pt x="0" y="209"/>
                    <a:pt x="28" y="255"/>
                    <a:pt x="55" y="297"/>
                  </a:cubicBezTo>
                  <a:lnTo>
                    <a:pt x="120" y="396"/>
                  </a:lnTo>
                  <a:cubicBezTo>
                    <a:pt x="144" y="435"/>
                    <a:pt x="173" y="476"/>
                    <a:pt x="220" y="484"/>
                  </a:cubicBezTo>
                  <a:cubicBezTo>
                    <a:pt x="225" y="485"/>
                    <a:pt x="230" y="485"/>
                    <a:pt x="235" y="485"/>
                  </a:cubicBezTo>
                  <a:cubicBezTo>
                    <a:pt x="283" y="485"/>
                    <a:pt x="330" y="449"/>
                    <a:pt x="368" y="417"/>
                  </a:cubicBezTo>
                  <a:cubicBezTo>
                    <a:pt x="409" y="381"/>
                    <a:pt x="456" y="339"/>
                    <a:pt x="462" y="285"/>
                  </a:cubicBezTo>
                  <a:cubicBezTo>
                    <a:pt x="468" y="225"/>
                    <a:pt x="422" y="179"/>
                    <a:pt x="380" y="140"/>
                  </a:cubicBezTo>
                  <a:cubicBezTo>
                    <a:pt x="335" y="101"/>
                    <a:pt x="290" y="41"/>
                    <a:pt x="238" y="12"/>
                  </a:cubicBezTo>
                  <a:cubicBezTo>
                    <a:pt x="225" y="4"/>
                    <a:pt x="211" y="1"/>
                    <a:pt x="197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4" name="Google Shape;7634;p60"/>
            <p:cNvSpPr/>
            <p:nvPr/>
          </p:nvSpPr>
          <p:spPr>
            <a:xfrm>
              <a:off x="2114050" y="3691275"/>
              <a:ext cx="9100" cy="8775"/>
            </a:xfrm>
            <a:custGeom>
              <a:avLst/>
              <a:gdLst/>
              <a:ahLst/>
              <a:cxnLst/>
              <a:rect l="l" t="t" r="r" b="b"/>
              <a:pathLst>
                <a:path w="364" h="351" extrusionOk="0">
                  <a:moveTo>
                    <a:pt x="139" y="1"/>
                  </a:moveTo>
                  <a:cubicBezTo>
                    <a:pt x="115" y="1"/>
                    <a:pt x="90" y="9"/>
                    <a:pt x="67" y="22"/>
                  </a:cubicBezTo>
                  <a:cubicBezTo>
                    <a:pt x="0" y="59"/>
                    <a:pt x="1" y="121"/>
                    <a:pt x="22" y="183"/>
                  </a:cubicBezTo>
                  <a:cubicBezTo>
                    <a:pt x="31" y="218"/>
                    <a:pt x="46" y="253"/>
                    <a:pt x="67" y="285"/>
                  </a:cubicBezTo>
                  <a:cubicBezTo>
                    <a:pt x="87" y="317"/>
                    <a:pt x="119" y="339"/>
                    <a:pt x="156" y="348"/>
                  </a:cubicBezTo>
                  <a:cubicBezTo>
                    <a:pt x="164" y="350"/>
                    <a:pt x="172" y="350"/>
                    <a:pt x="180" y="350"/>
                  </a:cubicBezTo>
                  <a:cubicBezTo>
                    <a:pt x="219" y="350"/>
                    <a:pt x="257" y="333"/>
                    <a:pt x="283" y="303"/>
                  </a:cubicBezTo>
                  <a:cubicBezTo>
                    <a:pt x="364" y="212"/>
                    <a:pt x="275" y="63"/>
                    <a:pt x="192" y="15"/>
                  </a:cubicBezTo>
                  <a:cubicBezTo>
                    <a:pt x="175" y="6"/>
                    <a:pt x="157" y="1"/>
                    <a:pt x="139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5" name="Google Shape;7635;p60"/>
            <p:cNvSpPr/>
            <p:nvPr/>
          </p:nvSpPr>
          <p:spPr>
            <a:xfrm>
              <a:off x="1989350" y="3685000"/>
              <a:ext cx="27050" cy="24925"/>
            </a:xfrm>
            <a:custGeom>
              <a:avLst/>
              <a:gdLst/>
              <a:ahLst/>
              <a:cxnLst/>
              <a:rect l="l" t="t" r="r" b="b"/>
              <a:pathLst>
                <a:path w="1082" h="997" extrusionOk="0">
                  <a:moveTo>
                    <a:pt x="909" y="1"/>
                  </a:moveTo>
                  <a:cubicBezTo>
                    <a:pt x="849" y="1"/>
                    <a:pt x="785" y="12"/>
                    <a:pt x="738" y="21"/>
                  </a:cubicBezTo>
                  <a:cubicBezTo>
                    <a:pt x="632" y="39"/>
                    <a:pt x="547" y="88"/>
                    <a:pt x="447" y="126"/>
                  </a:cubicBezTo>
                  <a:cubicBezTo>
                    <a:pt x="260" y="235"/>
                    <a:pt x="114" y="405"/>
                    <a:pt x="34" y="608"/>
                  </a:cubicBezTo>
                  <a:cubicBezTo>
                    <a:pt x="16" y="655"/>
                    <a:pt x="1" y="709"/>
                    <a:pt x="23" y="751"/>
                  </a:cubicBezTo>
                  <a:cubicBezTo>
                    <a:pt x="43" y="790"/>
                    <a:pt x="87" y="807"/>
                    <a:pt x="128" y="821"/>
                  </a:cubicBezTo>
                  <a:lnTo>
                    <a:pt x="594" y="983"/>
                  </a:lnTo>
                  <a:cubicBezTo>
                    <a:pt x="613" y="990"/>
                    <a:pt x="633" y="996"/>
                    <a:pt x="653" y="996"/>
                  </a:cubicBezTo>
                  <a:cubicBezTo>
                    <a:pt x="665" y="996"/>
                    <a:pt x="677" y="994"/>
                    <a:pt x="688" y="989"/>
                  </a:cubicBezTo>
                  <a:cubicBezTo>
                    <a:pt x="719" y="974"/>
                    <a:pt x="734" y="935"/>
                    <a:pt x="747" y="902"/>
                  </a:cubicBezTo>
                  <a:cubicBezTo>
                    <a:pt x="820" y="692"/>
                    <a:pt x="894" y="483"/>
                    <a:pt x="968" y="273"/>
                  </a:cubicBezTo>
                  <a:cubicBezTo>
                    <a:pt x="990" y="209"/>
                    <a:pt x="1082" y="51"/>
                    <a:pt x="1011" y="18"/>
                  </a:cubicBezTo>
                  <a:cubicBezTo>
                    <a:pt x="983" y="5"/>
                    <a:pt x="947" y="1"/>
                    <a:pt x="909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6" name="Google Shape;7636;p60"/>
            <p:cNvSpPr/>
            <p:nvPr/>
          </p:nvSpPr>
          <p:spPr>
            <a:xfrm>
              <a:off x="2008100" y="3664550"/>
              <a:ext cx="15000" cy="13750"/>
            </a:xfrm>
            <a:custGeom>
              <a:avLst/>
              <a:gdLst/>
              <a:ahLst/>
              <a:cxnLst/>
              <a:rect l="l" t="t" r="r" b="b"/>
              <a:pathLst>
                <a:path w="600" h="550" extrusionOk="0">
                  <a:moveTo>
                    <a:pt x="429" y="1"/>
                  </a:moveTo>
                  <a:cubicBezTo>
                    <a:pt x="371" y="1"/>
                    <a:pt x="309" y="18"/>
                    <a:pt x="269" y="40"/>
                  </a:cubicBezTo>
                  <a:cubicBezTo>
                    <a:pt x="203" y="79"/>
                    <a:pt x="151" y="141"/>
                    <a:pt x="102" y="202"/>
                  </a:cubicBezTo>
                  <a:cubicBezTo>
                    <a:pt x="53" y="262"/>
                    <a:pt x="0" y="338"/>
                    <a:pt x="19" y="409"/>
                  </a:cubicBezTo>
                  <a:cubicBezTo>
                    <a:pt x="36" y="473"/>
                    <a:pt x="104" y="502"/>
                    <a:pt x="164" y="524"/>
                  </a:cubicBezTo>
                  <a:cubicBezTo>
                    <a:pt x="201" y="537"/>
                    <a:pt x="240" y="550"/>
                    <a:pt x="278" y="550"/>
                  </a:cubicBezTo>
                  <a:cubicBezTo>
                    <a:pt x="303" y="550"/>
                    <a:pt x="327" y="544"/>
                    <a:pt x="350" y="530"/>
                  </a:cubicBezTo>
                  <a:cubicBezTo>
                    <a:pt x="387" y="506"/>
                    <a:pt x="409" y="462"/>
                    <a:pt x="428" y="422"/>
                  </a:cubicBezTo>
                  <a:cubicBezTo>
                    <a:pt x="468" y="338"/>
                    <a:pt x="600" y="154"/>
                    <a:pt x="561" y="66"/>
                  </a:cubicBezTo>
                  <a:cubicBezTo>
                    <a:pt x="540" y="18"/>
                    <a:pt x="486" y="1"/>
                    <a:pt x="429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7" name="Google Shape;7637;p60"/>
            <p:cNvSpPr/>
            <p:nvPr/>
          </p:nvSpPr>
          <p:spPr>
            <a:xfrm>
              <a:off x="2239425" y="3705275"/>
              <a:ext cx="24450" cy="32750"/>
            </a:xfrm>
            <a:custGeom>
              <a:avLst/>
              <a:gdLst/>
              <a:ahLst/>
              <a:cxnLst/>
              <a:rect l="l" t="t" r="r" b="b"/>
              <a:pathLst>
                <a:path w="978" h="1310" extrusionOk="0">
                  <a:moveTo>
                    <a:pt x="565" y="1"/>
                  </a:moveTo>
                  <a:cubicBezTo>
                    <a:pt x="553" y="1"/>
                    <a:pt x="541" y="1"/>
                    <a:pt x="529" y="3"/>
                  </a:cubicBezTo>
                  <a:cubicBezTo>
                    <a:pt x="356" y="19"/>
                    <a:pt x="202" y="152"/>
                    <a:pt x="126" y="310"/>
                  </a:cubicBezTo>
                  <a:cubicBezTo>
                    <a:pt x="42" y="463"/>
                    <a:pt x="0" y="736"/>
                    <a:pt x="113" y="870"/>
                  </a:cubicBezTo>
                  <a:cubicBezTo>
                    <a:pt x="258" y="1044"/>
                    <a:pt x="543" y="1151"/>
                    <a:pt x="737" y="1269"/>
                  </a:cubicBezTo>
                  <a:cubicBezTo>
                    <a:pt x="771" y="1289"/>
                    <a:pt x="810" y="1309"/>
                    <a:pt x="849" y="1309"/>
                  </a:cubicBezTo>
                  <a:cubicBezTo>
                    <a:pt x="863" y="1309"/>
                    <a:pt x="878" y="1306"/>
                    <a:pt x="892" y="1299"/>
                  </a:cubicBezTo>
                  <a:cubicBezTo>
                    <a:pt x="951" y="1271"/>
                    <a:pt x="962" y="1195"/>
                    <a:pt x="963" y="1133"/>
                  </a:cubicBezTo>
                  <a:lnTo>
                    <a:pt x="974" y="624"/>
                  </a:lnTo>
                  <a:cubicBezTo>
                    <a:pt x="976" y="495"/>
                    <a:pt x="978" y="362"/>
                    <a:pt x="930" y="246"/>
                  </a:cubicBezTo>
                  <a:cubicBezTo>
                    <a:pt x="870" y="105"/>
                    <a:pt x="724" y="1"/>
                    <a:pt x="565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8" name="Google Shape;7638;p60"/>
            <p:cNvSpPr/>
            <p:nvPr/>
          </p:nvSpPr>
          <p:spPr>
            <a:xfrm>
              <a:off x="2218800" y="3704650"/>
              <a:ext cx="13900" cy="13950"/>
            </a:xfrm>
            <a:custGeom>
              <a:avLst/>
              <a:gdLst/>
              <a:ahLst/>
              <a:cxnLst/>
              <a:rect l="l" t="t" r="r" b="b"/>
              <a:pathLst>
                <a:path w="556" h="558" extrusionOk="0">
                  <a:moveTo>
                    <a:pt x="361" y="1"/>
                  </a:moveTo>
                  <a:cubicBezTo>
                    <a:pt x="283" y="1"/>
                    <a:pt x="208" y="65"/>
                    <a:pt x="150" y="126"/>
                  </a:cubicBezTo>
                  <a:cubicBezTo>
                    <a:pt x="76" y="205"/>
                    <a:pt x="1" y="307"/>
                    <a:pt x="28" y="403"/>
                  </a:cubicBezTo>
                  <a:cubicBezTo>
                    <a:pt x="52" y="496"/>
                    <a:pt x="168" y="557"/>
                    <a:pt x="277" y="557"/>
                  </a:cubicBezTo>
                  <a:cubicBezTo>
                    <a:pt x="348" y="557"/>
                    <a:pt x="416" y="531"/>
                    <a:pt x="455" y="471"/>
                  </a:cubicBezTo>
                  <a:cubicBezTo>
                    <a:pt x="531" y="353"/>
                    <a:pt x="556" y="42"/>
                    <a:pt x="392" y="4"/>
                  </a:cubicBezTo>
                  <a:cubicBezTo>
                    <a:pt x="381" y="2"/>
                    <a:pt x="371" y="1"/>
                    <a:pt x="361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9" name="Google Shape;7639;p60"/>
            <p:cNvSpPr/>
            <p:nvPr/>
          </p:nvSpPr>
          <p:spPr>
            <a:xfrm>
              <a:off x="2231800" y="3690550"/>
              <a:ext cx="14700" cy="8375"/>
            </a:xfrm>
            <a:custGeom>
              <a:avLst/>
              <a:gdLst/>
              <a:ahLst/>
              <a:cxnLst/>
              <a:rect l="l" t="t" r="r" b="b"/>
              <a:pathLst>
                <a:path w="588" h="335" extrusionOk="0">
                  <a:moveTo>
                    <a:pt x="232" y="0"/>
                  </a:moveTo>
                  <a:cubicBezTo>
                    <a:pt x="0" y="0"/>
                    <a:pt x="157" y="320"/>
                    <a:pt x="327" y="333"/>
                  </a:cubicBezTo>
                  <a:cubicBezTo>
                    <a:pt x="335" y="334"/>
                    <a:pt x="343" y="334"/>
                    <a:pt x="350" y="334"/>
                  </a:cubicBezTo>
                  <a:cubicBezTo>
                    <a:pt x="588" y="334"/>
                    <a:pt x="444" y="18"/>
                    <a:pt x="258" y="1"/>
                  </a:cubicBezTo>
                  <a:cubicBezTo>
                    <a:pt x="249" y="1"/>
                    <a:pt x="240" y="0"/>
                    <a:pt x="23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0" name="Google Shape;7640;p60"/>
            <p:cNvSpPr/>
            <p:nvPr/>
          </p:nvSpPr>
          <p:spPr>
            <a:xfrm>
              <a:off x="2250350" y="3663650"/>
              <a:ext cx="13075" cy="11275"/>
            </a:xfrm>
            <a:custGeom>
              <a:avLst/>
              <a:gdLst/>
              <a:ahLst/>
              <a:cxnLst/>
              <a:rect l="l" t="t" r="r" b="b"/>
              <a:pathLst>
                <a:path w="523" h="451" extrusionOk="0">
                  <a:moveTo>
                    <a:pt x="192" y="0"/>
                  </a:moveTo>
                  <a:cubicBezTo>
                    <a:pt x="101" y="0"/>
                    <a:pt x="0" y="61"/>
                    <a:pt x="24" y="161"/>
                  </a:cubicBezTo>
                  <a:cubicBezTo>
                    <a:pt x="31" y="190"/>
                    <a:pt x="51" y="212"/>
                    <a:pt x="73" y="234"/>
                  </a:cubicBezTo>
                  <a:lnTo>
                    <a:pt x="188" y="355"/>
                  </a:lnTo>
                  <a:cubicBezTo>
                    <a:pt x="222" y="391"/>
                    <a:pt x="259" y="428"/>
                    <a:pt x="307" y="443"/>
                  </a:cubicBezTo>
                  <a:cubicBezTo>
                    <a:pt x="320" y="448"/>
                    <a:pt x="335" y="450"/>
                    <a:pt x="350" y="450"/>
                  </a:cubicBezTo>
                  <a:cubicBezTo>
                    <a:pt x="389" y="450"/>
                    <a:pt x="428" y="435"/>
                    <a:pt x="450" y="403"/>
                  </a:cubicBezTo>
                  <a:cubicBezTo>
                    <a:pt x="523" y="297"/>
                    <a:pt x="362" y="90"/>
                    <a:pt x="284" y="29"/>
                  </a:cubicBezTo>
                  <a:cubicBezTo>
                    <a:pt x="260" y="9"/>
                    <a:pt x="227" y="0"/>
                    <a:pt x="19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1" name="Google Shape;7641;p60"/>
            <p:cNvSpPr/>
            <p:nvPr/>
          </p:nvSpPr>
          <p:spPr>
            <a:xfrm>
              <a:off x="2101850" y="3612400"/>
              <a:ext cx="29475" cy="18400"/>
            </a:xfrm>
            <a:custGeom>
              <a:avLst/>
              <a:gdLst/>
              <a:ahLst/>
              <a:cxnLst/>
              <a:rect l="l" t="t" r="r" b="b"/>
              <a:pathLst>
                <a:path w="1179" h="736" extrusionOk="0">
                  <a:moveTo>
                    <a:pt x="752" y="1"/>
                  </a:moveTo>
                  <a:cubicBezTo>
                    <a:pt x="539" y="1"/>
                    <a:pt x="273" y="129"/>
                    <a:pt x="158" y="244"/>
                  </a:cubicBezTo>
                  <a:cubicBezTo>
                    <a:pt x="62" y="337"/>
                    <a:pt x="1" y="472"/>
                    <a:pt x="19" y="596"/>
                  </a:cubicBezTo>
                  <a:cubicBezTo>
                    <a:pt x="30" y="666"/>
                    <a:pt x="76" y="734"/>
                    <a:pt x="147" y="735"/>
                  </a:cubicBezTo>
                  <a:cubicBezTo>
                    <a:pt x="148" y="735"/>
                    <a:pt x="149" y="735"/>
                    <a:pt x="150" y="735"/>
                  </a:cubicBezTo>
                  <a:cubicBezTo>
                    <a:pt x="183" y="735"/>
                    <a:pt x="215" y="721"/>
                    <a:pt x="246" y="707"/>
                  </a:cubicBezTo>
                  <a:cubicBezTo>
                    <a:pt x="418" y="630"/>
                    <a:pt x="1178" y="407"/>
                    <a:pt x="1014" y="127"/>
                  </a:cubicBezTo>
                  <a:cubicBezTo>
                    <a:pt x="960" y="36"/>
                    <a:pt x="863" y="1"/>
                    <a:pt x="752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2" name="Google Shape;7642;p60"/>
            <p:cNvSpPr/>
            <p:nvPr/>
          </p:nvSpPr>
          <p:spPr>
            <a:xfrm>
              <a:off x="2050275" y="3932500"/>
              <a:ext cx="16800" cy="21050"/>
            </a:xfrm>
            <a:custGeom>
              <a:avLst/>
              <a:gdLst/>
              <a:ahLst/>
              <a:cxnLst/>
              <a:rect l="l" t="t" r="r" b="b"/>
              <a:pathLst>
                <a:path w="672" h="842" extrusionOk="0">
                  <a:moveTo>
                    <a:pt x="287" y="0"/>
                  </a:moveTo>
                  <a:cubicBezTo>
                    <a:pt x="1" y="0"/>
                    <a:pt x="58" y="564"/>
                    <a:pt x="161" y="729"/>
                  </a:cubicBezTo>
                  <a:cubicBezTo>
                    <a:pt x="201" y="794"/>
                    <a:pt x="275" y="841"/>
                    <a:pt x="349" y="841"/>
                  </a:cubicBezTo>
                  <a:cubicBezTo>
                    <a:pt x="374" y="841"/>
                    <a:pt x="399" y="836"/>
                    <a:pt x="423" y="824"/>
                  </a:cubicBezTo>
                  <a:cubicBezTo>
                    <a:pt x="672" y="697"/>
                    <a:pt x="624" y="80"/>
                    <a:pt x="356" y="10"/>
                  </a:cubicBezTo>
                  <a:cubicBezTo>
                    <a:pt x="331" y="4"/>
                    <a:pt x="308" y="0"/>
                    <a:pt x="287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3" name="Google Shape;7643;p60"/>
            <p:cNvSpPr/>
            <p:nvPr/>
          </p:nvSpPr>
          <p:spPr>
            <a:xfrm>
              <a:off x="2035000" y="3920825"/>
              <a:ext cx="7175" cy="10425"/>
            </a:xfrm>
            <a:custGeom>
              <a:avLst/>
              <a:gdLst/>
              <a:ahLst/>
              <a:cxnLst/>
              <a:rect l="l" t="t" r="r" b="b"/>
              <a:pathLst>
                <a:path w="287" h="417" extrusionOk="0">
                  <a:moveTo>
                    <a:pt x="143" y="1"/>
                  </a:moveTo>
                  <a:cubicBezTo>
                    <a:pt x="74" y="1"/>
                    <a:pt x="11" y="73"/>
                    <a:pt x="4" y="144"/>
                  </a:cubicBezTo>
                  <a:cubicBezTo>
                    <a:pt x="0" y="192"/>
                    <a:pt x="8" y="239"/>
                    <a:pt x="27" y="282"/>
                  </a:cubicBezTo>
                  <a:cubicBezTo>
                    <a:pt x="44" y="328"/>
                    <a:pt x="70" y="373"/>
                    <a:pt x="112" y="399"/>
                  </a:cubicBezTo>
                  <a:cubicBezTo>
                    <a:pt x="131" y="411"/>
                    <a:pt x="154" y="417"/>
                    <a:pt x="176" y="417"/>
                  </a:cubicBezTo>
                  <a:cubicBezTo>
                    <a:pt x="203" y="417"/>
                    <a:pt x="230" y="408"/>
                    <a:pt x="249" y="388"/>
                  </a:cubicBezTo>
                  <a:cubicBezTo>
                    <a:pt x="276" y="361"/>
                    <a:pt x="284" y="320"/>
                    <a:pt x="285" y="283"/>
                  </a:cubicBezTo>
                  <a:cubicBezTo>
                    <a:pt x="287" y="209"/>
                    <a:pt x="271" y="62"/>
                    <a:pt x="200" y="18"/>
                  </a:cubicBezTo>
                  <a:cubicBezTo>
                    <a:pt x="181" y="6"/>
                    <a:pt x="162" y="1"/>
                    <a:pt x="143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4" name="Google Shape;7644;p60"/>
            <p:cNvSpPr/>
            <p:nvPr/>
          </p:nvSpPr>
          <p:spPr>
            <a:xfrm>
              <a:off x="2258975" y="3807125"/>
              <a:ext cx="30150" cy="20075"/>
            </a:xfrm>
            <a:custGeom>
              <a:avLst/>
              <a:gdLst/>
              <a:ahLst/>
              <a:cxnLst/>
              <a:rect l="l" t="t" r="r" b="b"/>
              <a:pathLst>
                <a:path w="1206" h="803" extrusionOk="0">
                  <a:moveTo>
                    <a:pt x="263" y="0"/>
                  </a:moveTo>
                  <a:cubicBezTo>
                    <a:pt x="117" y="0"/>
                    <a:pt x="1" y="83"/>
                    <a:pt x="29" y="241"/>
                  </a:cubicBezTo>
                  <a:cubicBezTo>
                    <a:pt x="65" y="442"/>
                    <a:pt x="407" y="592"/>
                    <a:pt x="562" y="700"/>
                  </a:cubicBezTo>
                  <a:cubicBezTo>
                    <a:pt x="619" y="740"/>
                    <a:pt x="678" y="781"/>
                    <a:pt x="747" y="797"/>
                  </a:cubicBezTo>
                  <a:cubicBezTo>
                    <a:pt x="765" y="801"/>
                    <a:pt x="784" y="803"/>
                    <a:pt x="802" y="803"/>
                  </a:cubicBezTo>
                  <a:cubicBezTo>
                    <a:pt x="856" y="803"/>
                    <a:pt x="911" y="785"/>
                    <a:pt x="948" y="744"/>
                  </a:cubicBezTo>
                  <a:cubicBezTo>
                    <a:pt x="1206" y="458"/>
                    <a:pt x="511" y="4"/>
                    <a:pt x="266" y="0"/>
                  </a:cubicBezTo>
                  <a:cubicBezTo>
                    <a:pt x="265" y="0"/>
                    <a:pt x="264" y="0"/>
                    <a:pt x="26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5" name="Google Shape;7645;p60"/>
            <p:cNvSpPr/>
            <p:nvPr/>
          </p:nvSpPr>
          <p:spPr>
            <a:xfrm>
              <a:off x="2252850" y="3785900"/>
              <a:ext cx="12625" cy="7600"/>
            </a:xfrm>
            <a:custGeom>
              <a:avLst/>
              <a:gdLst/>
              <a:ahLst/>
              <a:cxnLst/>
              <a:rect l="l" t="t" r="r" b="b"/>
              <a:pathLst>
                <a:path w="505" h="304" extrusionOk="0">
                  <a:moveTo>
                    <a:pt x="231" y="0"/>
                  </a:moveTo>
                  <a:cubicBezTo>
                    <a:pt x="185" y="0"/>
                    <a:pt x="136" y="12"/>
                    <a:pt x="98" y="32"/>
                  </a:cubicBezTo>
                  <a:cubicBezTo>
                    <a:pt x="44" y="58"/>
                    <a:pt x="1" y="119"/>
                    <a:pt x="14" y="173"/>
                  </a:cubicBezTo>
                  <a:cubicBezTo>
                    <a:pt x="22" y="203"/>
                    <a:pt x="43" y="228"/>
                    <a:pt x="71" y="243"/>
                  </a:cubicBezTo>
                  <a:cubicBezTo>
                    <a:pt x="98" y="258"/>
                    <a:pt x="127" y="269"/>
                    <a:pt x="159" y="276"/>
                  </a:cubicBezTo>
                  <a:cubicBezTo>
                    <a:pt x="206" y="291"/>
                    <a:pt x="255" y="300"/>
                    <a:pt x="305" y="303"/>
                  </a:cubicBezTo>
                  <a:cubicBezTo>
                    <a:pt x="307" y="303"/>
                    <a:pt x="310" y="303"/>
                    <a:pt x="313" y="303"/>
                  </a:cubicBezTo>
                  <a:cubicBezTo>
                    <a:pt x="363" y="303"/>
                    <a:pt x="410" y="286"/>
                    <a:pt x="447" y="255"/>
                  </a:cubicBezTo>
                  <a:cubicBezTo>
                    <a:pt x="486" y="219"/>
                    <a:pt x="504" y="161"/>
                    <a:pt x="482" y="119"/>
                  </a:cubicBezTo>
                  <a:cubicBezTo>
                    <a:pt x="454" y="64"/>
                    <a:pt x="358" y="29"/>
                    <a:pt x="301" y="11"/>
                  </a:cubicBezTo>
                  <a:cubicBezTo>
                    <a:pt x="280" y="4"/>
                    <a:pt x="256" y="0"/>
                    <a:pt x="231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6" name="Google Shape;7646;p60"/>
            <p:cNvSpPr/>
            <p:nvPr/>
          </p:nvSpPr>
          <p:spPr>
            <a:xfrm>
              <a:off x="2046975" y="3664975"/>
              <a:ext cx="18850" cy="15050"/>
            </a:xfrm>
            <a:custGeom>
              <a:avLst/>
              <a:gdLst/>
              <a:ahLst/>
              <a:cxnLst/>
              <a:rect l="l" t="t" r="r" b="b"/>
              <a:pathLst>
                <a:path w="754" h="602" extrusionOk="0">
                  <a:moveTo>
                    <a:pt x="337" y="0"/>
                  </a:moveTo>
                  <a:cubicBezTo>
                    <a:pt x="311" y="0"/>
                    <a:pt x="282" y="5"/>
                    <a:pt x="252" y="17"/>
                  </a:cubicBezTo>
                  <a:cubicBezTo>
                    <a:pt x="1" y="111"/>
                    <a:pt x="72" y="462"/>
                    <a:pt x="291" y="462"/>
                  </a:cubicBezTo>
                  <a:cubicBezTo>
                    <a:pt x="308" y="462"/>
                    <a:pt x="326" y="459"/>
                    <a:pt x="346" y="455"/>
                  </a:cubicBezTo>
                  <a:cubicBezTo>
                    <a:pt x="347" y="482"/>
                    <a:pt x="356" y="510"/>
                    <a:pt x="372" y="534"/>
                  </a:cubicBezTo>
                  <a:cubicBezTo>
                    <a:pt x="404" y="579"/>
                    <a:pt x="456" y="602"/>
                    <a:pt x="511" y="602"/>
                  </a:cubicBezTo>
                  <a:cubicBezTo>
                    <a:pt x="552" y="602"/>
                    <a:pt x="595" y="589"/>
                    <a:pt x="631" y="565"/>
                  </a:cubicBezTo>
                  <a:cubicBezTo>
                    <a:pt x="720" y="504"/>
                    <a:pt x="753" y="389"/>
                    <a:pt x="712" y="290"/>
                  </a:cubicBezTo>
                  <a:cubicBezTo>
                    <a:pt x="680" y="217"/>
                    <a:pt x="608" y="174"/>
                    <a:pt x="528" y="170"/>
                  </a:cubicBezTo>
                  <a:cubicBezTo>
                    <a:pt x="508" y="78"/>
                    <a:pt x="439" y="0"/>
                    <a:pt x="33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7" name="Google Shape;7647;p60"/>
            <p:cNvSpPr/>
            <p:nvPr/>
          </p:nvSpPr>
          <p:spPr>
            <a:xfrm>
              <a:off x="2020625" y="3832875"/>
              <a:ext cx="15650" cy="11550"/>
            </a:xfrm>
            <a:custGeom>
              <a:avLst/>
              <a:gdLst/>
              <a:ahLst/>
              <a:cxnLst/>
              <a:rect l="l" t="t" r="r" b="b"/>
              <a:pathLst>
                <a:path w="626" h="462" extrusionOk="0">
                  <a:moveTo>
                    <a:pt x="330" y="0"/>
                  </a:moveTo>
                  <a:cubicBezTo>
                    <a:pt x="306" y="0"/>
                    <a:pt x="279" y="5"/>
                    <a:pt x="251" y="15"/>
                  </a:cubicBezTo>
                  <a:cubicBezTo>
                    <a:pt x="0" y="102"/>
                    <a:pt x="73" y="461"/>
                    <a:pt x="294" y="461"/>
                  </a:cubicBezTo>
                  <a:cubicBezTo>
                    <a:pt x="319" y="461"/>
                    <a:pt x="345" y="457"/>
                    <a:pt x="373" y="447"/>
                  </a:cubicBezTo>
                  <a:cubicBezTo>
                    <a:pt x="626" y="359"/>
                    <a:pt x="551" y="0"/>
                    <a:pt x="33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8" name="Google Shape;7648;p60"/>
            <p:cNvSpPr/>
            <p:nvPr/>
          </p:nvSpPr>
          <p:spPr>
            <a:xfrm>
              <a:off x="2232025" y="3779825"/>
              <a:ext cx="16825" cy="11975"/>
            </a:xfrm>
            <a:custGeom>
              <a:avLst/>
              <a:gdLst/>
              <a:ahLst/>
              <a:cxnLst/>
              <a:rect l="l" t="t" r="r" b="b"/>
              <a:pathLst>
                <a:path w="673" h="479" extrusionOk="0">
                  <a:moveTo>
                    <a:pt x="357" y="1"/>
                  </a:moveTo>
                  <a:cubicBezTo>
                    <a:pt x="330" y="1"/>
                    <a:pt x="301" y="5"/>
                    <a:pt x="270" y="16"/>
                  </a:cubicBezTo>
                  <a:cubicBezTo>
                    <a:pt x="1" y="109"/>
                    <a:pt x="79" y="479"/>
                    <a:pt x="316" y="479"/>
                  </a:cubicBezTo>
                  <a:cubicBezTo>
                    <a:pt x="342" y="479"/>
                    <a:pt x="372" y="474"/>
                    <a:pt x="402" y="464"/>
                  </a:cubicBezTo>
                  <a:cubicBezTo>
                    <a:pt x="672" y="371"/>
                    <a:pt x="593" y="1"/>
                    <a:pt x="35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9" name="Google Shape;7649;p60"/>
            <p:cNvSpPr/>
            <p:nvPr/>
          </p:nvSpPr>
          <p:spPr>
            <a:xfrm>
              <a:off x="2132950" y="3844725"/>
              <a:ext cx="16300" cy="11775"/>
            </a:xfrm>
            <a:custGeom>
              <a:avLst/>
              <a:gdLst/>
              <a:ahLst/>
              <a:cxnLst/>
              <a:rect l="l" t="t" r="r" b="b"/>
              <a:pathLst>
                <a:path w="652" h="471" extrusionOk="0">
                  <a:moveTo>
                    <a:pt x="343" y="1"/>
                  </a:moveTo>
                  <a:cubicBezTo>
                    <a:pt x="318" y="1"/>
                    <a:pt x="290" y="5"/>
                    <a:pt x="261" y="15"/>
                  </a:cubicBezTo>
                  <a:cubicBezTo>
                    <a:pt x="0" y="104"/>
                    <a:pt x="77" y="470"/>
                    <a:pt x="308" y="470"/>
                  </a:cubicBezTo>
                  <a:cubicBezTo>
                    <a:pt x="333" y="470"/>
                    <a:pt x="360" y="466"/>
                    <a:pt x="389" y="456"/>
                  </a:cubicBezTo>
                  <a:cubicBezTo>
                    <a:pt x="651" y="368"/>
                    <a:pt x="574" y="1"/>
                    <a:pt x="34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0" name="Google Shape;7650;p60"/>
            <p:cNvSpPr/>
            <p:nvPr/>
          </p:nvSpPr>
          <p:spPr>
            <a:xfrm>
              <a:off x="1936725" y="3821150"/>
              <a:ext cx="13225" cy="11550"/>
            </a:xfrm>
            <a:custGeom>
              <a:avLst/>
              <a:gdLst/>
              <a:ahLst/>
              <a:cxnLst/>
              <a:rect l="l" t="t" r="r" b="b"/>
              <a:pathLst>
                <a:path w="529" h="462" extrusionOk="0">
                  <a:moveTo>
                    <a:pt x="269" y="0"/>
                  </a:moveTo>
                  <a:cubicBezTo>
                    <a:pt x="188" y="0"/>
                    <a:pt x="108" y="49"/>
                    <a:pt x="63" y="127"/>
                  </a:cubicBezTo>
                  <a:cubicBezTo>
                    <a:pt x="0" y="235"/>
                    <a:pt x="45" y="377"/>
                    <a:pt x="145" y="428"/>
                  </a:cubicBezTo>
                  <a:lnTo>
                    <a:pt x="168" y="440"/>
                  </a:lnTo>
                  <a:cubicBezTo>
                    <a:pt x="197" y="455"/>
                    <a:pt x="228" y="462"/>
                    <a:pt x="258" y="462"/>
                  </a:cubicBezTo>
                  <a:cubicBezTo>
                    <a:pt x="340" y="462"/>
                    <a:pt x="421" y="412"/>
                    <a:pt x="466" y="334"/>
                  </a:cubicBezTo>
                  <a:cubicBezTo>
                    <a:pt x="528" y="227"/>
                    <a:pt x="482" y="85"/>
                    <a:pt x="382" y="34"/>
                  </a:cubicBezTo>
                  <a:lnTo>
                    <a:pt x="360" y="22"/>
                  </a:lnTo>
                  <a:cubicBezTo>
                    <a:pt x="331" y="7"/>
                    <a:pt x="300" y="0"/>
                    <a:pt x="26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1" name="Google Shape;7651;p60"/>
            <p:cNvSpPr/>
            <p:nvPr/>
          </p:nvSpPr>
          <p:spPr>
            <a:xfrm>
              <a:off x="1897550" y="3804600"/>
              <a:ext cx="14925" cy="11300"/>
            </a:xfrm>
            <a:custGeom>
              <a:avLst/>
              <a:gdLst/>
              <a:ahLst/>
              <a:cxnLst/>
              <a:rect l="l" t="t" r="r" b="b"/>
              <a:pathLst>
                <a:path w="597" h="452" extrusionOk="0">
                  <a:moveTo>
                    <a:pt x="316" y="1"/>
                  </a:moveTo>
                  <a:cubicBezTo>
                    <a:pt x="292" y="1"/>
                    <a:pt x="267" y="5"/>
                    <a:pt x="240" y="14"/>
                  </a:cubicBezTo>
                  <a:cubicBezTo>
                    <a:pt x="0" y="101"/>
                    <a:pt x="69" y="451"/>
                    <a:pt x="280" y="451"/>
                  </a:cubicBezTo>
                  <a:cubicBezTo>
                    <a:pt x="303" y="451"/>
                    <a:pt x="329" y="447"/>
                    <a:pt x="356" y="437"/>
                  </a:cubicBezTo>
                  <a:cubicBezTo>
                    <a:pt x="597" y="350"/>
                    <a:pt x="527" y="1"/>
                    <a:pt x="31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2" name="Google Shape;7652;p60"/>
            <p:cNvSpPr/>
            <p:nvPr/>
          </p:nvSpPr>
          <p:spPr>
            <a:xfrm>
              <a:off x="1914425" y="3731675"/>
              <a:ext cx="13200" cy="16225"/>
            </a:xfrm>
            <a:custGeom>
              <a:avLst/>
              <a:gdLst/>
              <a:ahLst/>
              <a:cxnLst/>
              <a:rect l="l" t="t" r="r" b="b"/>
              <a:pathLst>
                <a:path w="528" h="649" extrusionOk="0">
                  <a:moveTo>
                    <a:pt x="207" y="478"/>
                  </a:moveTo>
                  <a:lnTo>
                    <a:pt x="207" y="478"/>
                  </a:lnTo>
                  <a:cubicBezTo>
                    <a:pt x="205" y="481"/>
                    <a:pt x="204" y="484"/>
                    <a:pt x="204" y="484"/>
                  </a:cubicBezTo>
                  <a:cubicBezTo>
                    <a:pt x="204" y="481"/>
                    <a:pt x="204" y="479"/>
                    <a:pt x="207" y="478"/>
                  </a:cubicBezTo>
                  <a:close/>
                  <a:moveTo>
                    <a:pt x="251" y="500"/>
                  </a:moveTo>
                  <a:cubicBezTo>
                    <a:pt x="251" y="502"/>
                    <a:pt x="251" y="505"/>
                    <a:pt x="249" y="505"/>
                  </a:cubicBezTo>
                  <a:cubicBezTo>
                    <a:pt x="249" y="505"/>
                    <a:pt x="249" y="503"/>
                    <a:pt x="251" y="500"/>
                  </a:cubicBezTo>
                  <a:close/>
                  <a:moveTo>
                    <a:pt x="270" y="0"/>
                  </a:moveTo>
                  <a:cubicBezTo>
                    <a:pt x="246" y="0"/>
                    <a:pt x="219" y="5"/>
                    <a:pt x="192" y="16"/>
                  </a:cubicBezTo>
                  <a:cubicBezTo>
                    <a:pt x="0" y="86"/>
                    <a:pt x="5" y="318"/>
                    <a:pt x="120" y="412"/>
                  </a:cubicBezTo>
                  <a:cubicBezTo>
                    <a:pt x="98" y="444"/>
                    <a:pt x="87" y="482"/>
                    <a:pt x="88" y="521"/>
                  </a:cubicBezTo>
                  <a:cubicBezTo>
                    <a:pt x="93" y="588"/>
                    <a:pt x="140" y="648"/>
                    <a:pt x="207" y="649"/>
                  </a:cubicBezTo>
                  <a:cubicBezTo>
                    <a:pt x="207" y="649"/>
                    <a:pt x="207" y="649"/>
                    <a:pt x="208" y="649"/>
                  </a:cubicBezTo>
                  <a:cubicBezTo>
                    <a:pt x="334" y="649"/>
                    <a:pt x="380" y="501"/>
                    <a:pt x="392" y="385"/>
                  </a:cubicBezTo>
                  <a:cubicBezTo>
                    <a:pt x="527" y="256"/>
                    <a:pt x="450" y="0"/>
                    <a:pt x="27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3" name="Google Shape;7653;p60"/>
            <p:cNvSpPr/>
            <p:nvPr/>
          </p:nvSpPr>
          <p:spPr>
            <a:xfrm>
              <a:off x="1945200" y="3703650"/>
              <a:ext cx="5675" cy="4275"/>
            </a:xfrm>
            <a:custGeom>
              <a:avLst/>
              <a:gdLst/>
              <a:ahLst/>
              <a:cxnLst/>
              <a:rect l="l" t="t" r="r" b="b"/>
              <a:pathLst>
                <a:path w="227" h="171" extrusionOk="0">
                  <a:moveTo>
                    <a:pt x="122" y="1"/>
                  </a:moveTo>
                  <a:cubicBezTo>
                    <a:pt x="113" y="1"/>
                    <a:pt x="103" y="2"/>
                    <a:pt x="92" y="7"/>
                  </a:cubicBezTo>
                  <a:cubicBezTo>
                    <a:pt x="0" y="40"/>
                    <a:pt x="26" y="170"/>
                    <a:pt x="106" y="170"/>
                  </a:cubicBezTo>
                  <a:cubicBezTo>
                    <a:pt x="115" y="170"/>
                    <a:pt x="125" y="168"/>
                    <a:pt x="136" y="164"/>
                  </a:cubicBezTo>
                  <a:cubicBezTo>
                    <a:pt x="227" y="131"/>
                    <a:pt x="201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4" name="Google Shape;7654;p60"/>
            <p:cNvSpPr/>
            <p:nvPr/>
          </p:nvSpPr>
          <p:spPr>
            <a:xfrm>
              <a:off x="1962550" y="3671550"/>
              <a:ext cx="4800" cy="5100"/>
            </a:xfrm>
            <a:custGeom>
              <a:avLst/>
              <a:gdLst/>
              <a:ahLst/>
              <a:cxnLst/>
              <a:rect l="l" t="t" r="r" b="b"/>
              <a:pathLst>
                <a:path w="192" h="204" extrusionOk="0">
                  <a:moveTo>
                    <a:pt x="97" y="0"/>
                  </a:moveTo>
                  <a:cubicBezTo>
                    <a:pt x="88" y="0"/>
                    <a:pt x="78" y="2"/>
                    <a:pt x="68" y="5"/>
                  </a:cubicBezTo>
                  <a:cubicBezTo>
                    <a:pt x="25" y="22"/>
                    <a:pt x="1" y="68"/>
                    <a:pt x="12" y="114"/>
                  </a:cubicBezTo>
                  <a:cubicBezTo>
                    <a:pt x="15" y="126"/>
                    <a:pt x="18" y="138"/>
                    <a:pt x="21" y="150"/>
                  </a:cubicBezTo>
                  <a:cubicBezTo>
                    <a:pt x="31" y="184"/>
                    <a:pt x="62" y="204"/>
                    <a:pt x="95" y="204"/>
                  </a:cubicBezTo>
                  <a:cubicBezTo>
                    <a:pt x="104" y="204"/>
                    <a:pt x="114" y="202"/>
                    <a:pt x="123" y="199"/>
                  </a:cubicBezTo>
                  <a:cubicBezTo>
                    <a:pt x="167" y="182"/>
                    <a:pt x="192" y="135"/>
                    <a:pt x="180" y="90"/>
                  </a:cubicBezTo>
                  <a:cubicBezTo>
                    <a:pt x="177" y="78"/>
                    <a:pt x="174" y="66"/>
                    <a:pt x="170" y="54"/>
                  </a:cubicBezTo>
                  <a:cubicBezTo>
                    <a:pt x="161" y="19"/>
                    <a:pt x="131" y="0"/>
                    <a:pt x="9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5" name="Google Shape;7655;p60"/>
            <p:cNvSpPr/>
            <p:nvPr/>
          </p:nvSpPr>
          <p:spPr>
            <a:xfrm>
              <a:off x="1969525" y="3675925"/>
              <a:ext cx="5775" cy="4325"/>
            </a:xfrm>
            <a:custGeom>
              <a:avLst/>
              <a:gdLst/>
              <a:ahLst/>
              <a:cxnLst/>
              <a:rect l="l" t="t" r="r" b="b"/>
              <a:pathLst>
                <a:path w="231" h="173" extrusionOk="0">
                  <a:moveTo>
                    <a:pt x="124" y="1"/>
                  </a:moveTo>
                  <a:cubicBezTo>
                    <a:pt x="115" y="1"/>
                    <a:pt x="104" y="3"/>
                    <a:pt x="93" y="7"/>
                  </a:cubicBezTo>
                  <a:cubicBezTo>
                    <a:pt x="1" y="42"/>
                    <a:pt x="27" y="173"/>
                    <a:pt x="108" y="173"/>
                  </a:cubicBezTo>
                  <a:cubicBezTo>
                    <a:pt x="117" y="173"/>
                    <a:pt x="127" y="171"/>
                    <a:pt x="138" y="167"/>
                  </a:cubicBezTo>
                  <a:cubicBezTo>
                    <a:pt x="230" y="131"/>
                    <a:pt x="204" y="1"/>
                    <a:pt x="12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6" name="Google Shape;7656;p60"/>
            <p:cNvSpPr/>
            <p:nvPr/>
          </p:nvSpPr>
          <p:spPr>
            <a:xfrm>
              <a:off x="1982625" y="3670025"/>
              <a:ext cx="5725" cy="4300"/>
            </a:xfrm>
            <a:custGeom>
              <a:avLst/>
              <a:gdLst/>
              <a:ahLst/>
              <a:cxnLst/>
              <a:rect l="l" t="t" r="r" b="b"/>
              <a:pathLst>
                <a:path w="229" h="172" extrusionOk="0">
                  <a:moveTo>
                    <a:pt x="123" y="1"/>
                  </a:moveTo>
                  <a:cubicBezTo>
                    <a:pt x="113" y="1"/>
                    <a:pt x="103" y="3"/>
                    <a:pt x="92" y="7"/>
                  </a:cubicBezTo>
                  <a:cubicBezTo>
                    <a:pt x="1" y="41"/>
                    <a:pt x="26" y="172"/>
                    <a:pt x="106" y="172"/>
                  </a:cubicBezTo>
                  <a:cubicBezTo>
                    <a:pt x="115" y="172"/>
                    <a:pt x="126" y="170"/>
                    <a:pt x="137" y="166"/>
                  </a:cubicBezTo>
                  <a:cubicBezTo>
                    <a:pt x="229" y="131"/>
                    <a:pt x="203" y="1"/>
                    <a:pt x="12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7" name="Google Shape;7657;p60"/>
            <p:cNvSpPr/>
            <p:nvPr/>
          </p:nvSpPr>
          <p:spPr>
            <a:xfrm>
              <a:off x="1944150" y="3689450"/>
              <a:ext cx="5675" cy="4275"/>
            </a:xfrm>
            <a:custGeom>
              <a:avLst/>
              <a:gdLst/>
              <a:ahLst/>
              <a:cxnLst/>
              <a:rect l="l" t="t" r="r" b="b"/>
              <a:pathLst>
                <a:path w="227" h="171" extrusionOk="0">
                  <a:moveTo>
                    <a:pt x="122" y="1"/>
                  </a:moveTo>
                  <a:cubicBezTo>
                    <a:pt x="113" y="1"/>
                    <a:pt x="103" y="3"/>
                    <a:pt x="92" y="7"/>
                  </a:cubicBezTo>
                  <a:cubicBezTo>
                    <a:pt x="1" y="41"/>
                    <a:pt x="26" y="171"/>
                    <a:pt x="105" y="171"/>
                  </a:cubicBezTo>
                  <a:cubicBezTo>
                    <a:pt x="115" y="171"/>
                    <a:pt x="125" y="169"/>
                    <a:pt x="136" y="165"/>
                  </a:cubicBezTo>
                  <a:cubicBezTo>
                    <a:pt x="227" y="131"/>
                    <a:pt x="201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8" name="Google Shape;7658;p60"/>
            <p:cNvSpPr/>
            <p:nvPr/>
          </p:nvSpPr>
          <p:spPr>
            <a:xfrm>
              <a:off x="1928975" y="3704375"/>
              <a:ext cx="5675" cy="4275"/>
            </a:xfrm>
            <a:custGeom>
              <a:avLst/>
              <a:gdLst/>
              <a:ahLst/>
              <a:cxnLst/>
              <a:rect l="l" t="t" r="r" b="b"/>
              <a:pathLst>
                <a:path w="227" h="171" extrusionOk="0">
                  <a:moveTo>
                    <a:pt x="121" y="1"/>
                  </a:moveTo>
                  <a:cubicBezTo>
                    <a:pt x="112" y="1"/>
                    <a:pt x="102" y="3"/>
                    <a:pt x="91" y="6"/>
                  </a:cubicBezTo>
                  <a:cubicBezTo>
                    <a:pt x="1" y="41"/>
                    <a:pt x="27" y="171"/>
                    <a:pt x="106" y="171"/>
                  </a:cubicBezTo>
                  <a:cubicBezTo>
                    <a:pt x="115" y="171"/>
                    <a:pt x="125" y="169"/>
                    <a:pt x="135" y="165"/>
                  </a:cubicBezTo>
                  <a:cubicBezTo>
                    <a:pt x="227" y="132"/>
                    <a:pt x="201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9" name="Google Shape;7659;p60"/>
            <p:cNvSpPr/>
            <p:nvPr/>
          </p:nvSpPr>
          <p:spPr>
            <a:xfrm>
              <a:off x="1911275" y="3702825"/>
              <a:ext cx="5625" cy="4250"/>
            </a:xfrm>
            <a:custGeom>
              <a:avLst/>
              <a:gdLst/>
              <a:ahLst/>
              <a:cxnLst/>
              <a:rect l="l" t="t" r="r" b="b"/>
              <a:pathLst>
                <a:path w="225" h="170" extrusionOk="0">
                  <a:moveTo>
                    <a:pt x="121" y="1"/>
                  </a:moveTo>
                  <a:cubicBezTo>
                    <a:pt x="111" y="1"/>
                    <a:pt x="102" y="2"/>
                    <a:pt x="91" y="6"/>
                  </a:cubicBezTo>
                  <a:cubicBezTo>
                    <a:pt x="1" y="41"/>
                    <a:pt x="26" y="170"/>
                    <a:pt x="105" y="170"/>
                  </a:cubicBezTo>
                  <a:cubicBezTo>
                    <a:pt x="114" y="170"/>
                    <a:pt x="124" y="168"/>
                    <a:pt x="135" y="164"/>
                  </a:cubicBezTo>
                  <a:cubicBezTo>
                    <a:pt x="224" y="130"/>
                    <a:pt x="199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0" name="Google Shape;7660;p60"/>
            <p:cNvSpPr/>
            <p:nvPr/>
          </p:nvSpPr>
          <p:spPr>
            <a:xfrm>
              <a:off x="1905100" y="3716750"/>
              <a:ext cx="5625" cy="4250"/>
            </a:xfrm>
            <a:custGeom>
              <a:avLst/>
              <a:gdLst/>
              <a:ahLst/>
              <a:cxnLst/>
              <a:rect l="l" t="t" r="r" b="b"/>
              <a:pathLst>
                <a:path w="225" h="170" extrusionOk="0">
                  <a:moveTo>
                    <a:pt x="120" y="1"/>
                  </a:moveTo>
                  <a:cubicBezTo>
                    <a:pt x="111" y="1"/>
                    <a:pt x="101" y="2"/>
                    <a:pt x="90" y="6"/>
                  </a:cubicBezTo>
                  <a:cubicBezTo>
                    <a:pt x="1" y="40"/>
                    <a:pt x="27" y="170"/>
                    <a:pt x="105" y="170"/>
                  </a:cubicBezTo>
                  <a:cubicBezTo>
                    <a:pt x="114" y="170"/>
                    <a:pt x="124" y="168"/>
                    <a:pt x="134" y="164"/>
                  </a:cubicBezTo>
                  <a:cubicBezTo>
                    <a:pt x="224" y="130"/>
                    <a:pt x="19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1" name="Google Shape;7661;p60"/>
            <p:cNvSpPr/>
            <p:nvPr/>
          </p:nvSpPr>
          <p:spPr>
            <a:xfrm>
              <a:off x="1929775" y="3733200"/>
              <a:ext cx="5650" cy="4250"/>
            </a:xfrm>
            <a:custGeom>
              <a:avLst/>
              <a:gdLst/>
              <a:ahLst/>
              <a:cxnLst/>
              <a:rect l="l" t="t" r="r" b="b"/>
              <a:pathLst>
                <a:path w="226" h="170" extrusionOk="0">
                  <a:moveTo>
                    <a:pt x="121" y="0"/>
                  </a:moveTo>
                  <a:cubicBezTo>
                    <a:pt x="112" y="0"/>
                    <a:pt x="102" y="2"/>
                    <a:pt x="92" y="6"/>
                  </a:cubicBezTo>
                  <a:cubicBezTo>
                    <a:pt x="0" y="40"/>
                    <a:pt x="26" y="170"/>
                    <a:pt x="105" y="170"/>
                  </a:cubicBezTo>
                  <a:cubicBezTo>
                    <a:pt x="115" y="170"/>
                    <a:pt x="125" y="168"/>
                    <a:pt x="136" y="164"/>
                  </a:cubicBezTo>
                  <a:cubicBezTo>
                    <a:pt x="226" y="130"/>
                    <a:pt x="200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2" name="Google Shape;7662;p60"/>
            <p:cNvSpPr/>
            <p:nvPr/>
          </p:nvSpPr>
          <p:spPr>
            <a:xfrm>
              <a:off x="1914225" y="3763625"/>
              <a:ext cx="5650" cy="4275"/>
            </a:xfrm>
            <a:custGeom>
              <a:avLst/>
              <a:gdLst/>
              <a:ahLst/>
              <a:cxnLst/>
              <a:rect l="l" t="t" r="r" b="b"/>
              <a:pathLst>
                <a:path w="226" h="171" extrusionOk="0">
                  <a:moveTo>
                    <a:pt x="120" y="1"/>
                  </a:moveTo>
                  <a:cubicBezTo>
                    <a:pt x="111" y="1"/>
                    <a:pt x="101" y="2"/>
                    <a:pt x="91" y="6"/>
                  </a:cubicBezTo>
                  <a:cubicBezTo>
                    <a:pt x="1" y="40"/>
                    <a:pt x="27" y="171"/>
                    <a:pt x="105" y="171"/>
                  </a:cubicBezTo>
                  <a:cubicBezTo>
                    <a:pt x="115" y="171"/>
                    <a:pt x="125" y="169"/>
                    <a:pt x="135" y="165"/>
                  </a:cubicBezTo>
                  <a:cubicBezTo>
                    <a:pt x="226" y="131"/>
                    <a:pt x="19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3" name="Google Shape;7663;p60"/>
            <p:cNvSpPr/>
            <p:nvPr/>
          </p:nvSpPr>
          <p:spPr>
            <a:xfrm>
              <a:off x="1896575" y="3747925"/>
              <a:ext cx="5600" cy="4225"/>
            </a:xfrm>
            <a:custGeom>
              <a:avLst/>
              <a:gdLst/>
              <a:ahLst/>
              <a:cxnLst/>
              <a:rect l="l" t="t" r="r" b="b"/>
              <a:pathLst>
                <a:path w="224" h="169" extrusionOk="0">
                  <a:moveTo>
                    <a:pt x="119" y="1"/>
                  </a:moveTo>
                  <a:cubicBezTo>
                    <a:pt x="110" y="1"/>
                    <a:pt x="100" y="2"/>
                    <a:pt x="90" y="6"/>
                  </a:cubicBezTo>
                  <a:cubicBezTo>
                    <a:pt x="1" y="39"/>
                    <a:pt x="26" y="169"/>
                    <a:pt x="104" y="169"/>
                  </a:cubicBezTo>
                  <a:cubicBezTo>
                    <a:pt x="113" y="169"/>
                    <a:pt x="123" y="167"/>
                    <a:pt x="134" y="163"/>
                  </a:cubicBezTo>
                  <a:cubicBezTo>
                    <a:pt x="223" y="130"/>
                    <a:pt x="197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4" name="Google Shape;7664;p60"/>
            <p:cNvSpPr/>
            <p:nvPr/>
          </p:nvSpPr>
          <p:spPr>
            <a:xfrm>
              <a:off x="1880075" y="3763650"/>
              <a:ext cx="5575" cy="4225"/>
            </a:xfrm>
            <a:custGeom>
              <a:avLst/>
              <a:gdLst/>
              <a:ahLst/>
              <a:cxnLst/>
              <a:rect l="l" t="t" r="r" b="b"/>
              <a:pathLst>
                <a:path w="223" h="169" extrusionOk="0">
                  <a:moveTo>
                    <a:pt x="119" y="1"/>
                  </a:moveTo>
                  <a:cubicBezTo>
                    <a:pt x="110" y="1"/>
                    <a:pt x="100" y="2"/>
                    <a:pt x="90" y="6"/>
                  </a:cubicBezTo>
                  <a:cubicBezTo>
                    <a:pt x="0" y="39"/>
                    <a:pt x="26" y="168"/>
                    <a:pt x="104" y="168"/>
                  </a:cubicBezTo>
                  <a:cubicBezTo>
                    <a:pt x="113" y="168"/>
                    <a:pt x="122" y="167"/>
                    <a:pt x="133" y="163"/>
                  </a:cubicBezTo>
                  <a:cubicBezTo>
                    <a:pt x="222" y="130"/>
                    <a:pt x="196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5" name="Google Shape;7665;p60"/>
            <p:cNvSpPr/>
            <p:nvPr/>
          </p:nvSpPr>
          <p:spPr>
            <a:xfrm>
              <a:off x="1909750" y="3783650"/>
              <a:ext cx="5625" cy="4250"/>
            </a:xfrm>
            <a:custGeom>
              <a:avLst/>
              <a:gdLst/>
              <a:ahLst/>
              <a:cxnLst/>
              <a:rect l="l" t="t" r="r" b="b"/>
              <a:pathLst>
                <a:path w="225" h="170" extrusionOk="0">
                  <a:moveTo>
                    <a:pt x="119" y="0"/>
                  </a:moveTo>
                  <a:cubicBezTo>
                    <a:pt x="110" y="0"/>
                    <a:pt x="100" y="2"/>
                    <a:pt x="90" y="6"/>
                  </a:cubicBezTo>
                  <a:cubicBezTo>
                    <a:pt x="0" y="39"/>
                    <a:pt x="26" y="170"/>
                    <a:pt x="105" y="170"/>
                  </a:cubicBezTo>
                  <a:cubicBezTo>
                    <a:pt x="114" y="170"/>
                    <a:pt x="124" y="168"/>
                    <a:pt x="134" y="165"/>
                  </a:cubicBezTo>
                  <a:cubicBezTo>
                    <a:pt x="224" y="132"/>
                    <a:pt x="198" y="0"/>
                    <a:pt x="1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6" name="Google Shape;7666;p60"/>
            <p:cNvSpPr/>
            <p:nvPr/>
          </p:nvSpPr>
          <p:spPr>
            <a:xfrm>
              <a:off x="1917050" y="3791150"/>
              <a:ext cx="5650" cy="4275"/>
            </a:xfrm>
            <a:custGeom>
              <a:avLst/>
              <a:gdLst/>
              <a:ahLst/>
              <a:cxnLst/>
              <a:rect l="l" t="t" r="r" b="b"/>
              <a:pathLst>
                <a:path w="226" h="171" extrusionOk="0">
                  <a:moveTo>
                    <a:pt x="120" y="1"/>
                  </a:moveTo>
                  <a:cubicBezTo>
                    <a:pt x="111" y="1"/>
                    <a:pt x="101" y="3"/>
                    <a:pt x="91" y="6"/>
                  </a:cubicBezTo>
                  <a:cubicBezTo>
                    <a:pt x="0" y="39"/>
                    <a:pt x="26" y="170"/>
                    <a:pt x="106" y="170"/>
                  </a:cubicBezTo>
                  <a:cubicBezTo>
                    <a:pt x="115" y="170"/>
                    <a:pt x="125" y="169"/>
                    <a:pt x="135" y="165"/>
                  </a:cubicBezTo>
                  <a:cubicBezTo>
                    <a:pt x="225" y="132"/>
                    <a:pt x="19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7" name="Google Shape;7667;p60"/>
            <p:cNvSpPr/>
            <p:nvPr/>
          </p:nvSpPr>
          <p:spPr>
            <a:xfrm>
              <a:off x="1906100" y="3798025"/>
              <a:ext cx="5600" cy="4250"/>
            </a:xfrm>
            <a:custGeom>
              <a:avLst/>
              <a:gdLst/>
              <a:ahLst/>
              <a:cxnLst/>
              <a:rect l="l" t="t" r="r" b="b"/>
              <a:pathLst>
                <a:path w="224" h="170" extrusionOk="0">
                  <a:moveTo>
                    <a:pt x="119" y="1"/>
                  </a:moveTo>
                  <a:cubicBezTo>
                    <a:pt x="110" y="1"/>
                    <a:pt x="100" y="2"/>
                    <a:pt x="90" y="6"/>
                  </a:cubicBezTo>
                  <a:cubicBezTo>
                    <a:pt x="0" y="39"/>
                    <a:pt x="26" y="170"/>
                    <a:pt x="105" y="170"/>
                  </a:cubicBezTo>
                  <a:cubicBezTo>
                    <a:pt x="114" y="170"/>
                    <a:pt x="124" y="168"/>
                    <a:pt x="134" y="165"/>
                  </a:cubicBezTo>
                  <a:cubicBezTo>
                    <a:pt x="223" y="132"/>
                    <a:pt x="198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8" name="Google Shape;7668;p60"/>
            <p:cNvSpPr/>
            <p:nvPr/>
          </p:nvSpPr>
          <p:spPr>
            <a:xfrm>
              <a:off x="1897950" y="3790825"/>
              <a:ext cx="5600" cy="4250"/>
            </a:xfrm>
            <a:custGeom>
              <a:avLst/>
              <a:gdLst/>
              <a:ahLst/>
              <a:cxnLst/>
              <a:rect l="l" t="t" r="r" b="b"/>
              <a:pathLst>
                <a:path w="224" h="170" extrusionOk="0">
                  <a:moveTo>
                    <a:pt x="118" y="1"/>
                  </a:moveTo>
                  <a:cubicBezTo>
                    <a:pt x="109" y="1"/>
                    <a:pt x="100" y="3"/>
                    <a:pt x="90" y="6"/>
                  </a:cubicBezTo>
                  <a:cubicBezTo>
                    <a:pt x="0" y="39"/>
                    <a:pt x="25" y="170"/>
                    <a:pt x="105" y="170"/>
                  </a:cubicBezTo>
                  <a:cubicBezTo>
                    <a:pt x="114" y="170"/>
                    <a:pt x="123" y="168"/>
                    <a:pt x="134" y="164"/>
                  </a:cubicBezTo>
                  <a:cubicBezTo>
                    <a:pt x="223" y="131"/>
                    <a:pt x="197" y="1"/>
                    <a:pt x="11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9" name="Google Shape;7669;p60"/>
            <p:cNvSpPr/>
            <p:nvPr/>
          </p:nvSpPr>
          <p:spPr>
            <a:xfrm>
              <a:off x="1920325" y="3811800"/>
              <a:ext cx="5675" cy="4250"/>
            </a:xfrm>
            <a:custGeom>
              <a:avLst/>
              <a:gdLst/>
              <a:ahLst/>
              <a:cxnLst/>
              <a:rect l="l" t="t" r="r" b="b"/>
              <a:pathLst>
                <a:path w="227" h="170" extrusionOk="0">
                  <a:moveTo>
                    <a:pt x="121" y="0"/>
                  </a:moveTo>
                  <a:cubicBezTo>
                    <a:pt x="112" y="0"/>
                    <a:pt x="102" y="2"/>
                    <a:pt x="92" y="6"/>
                  </a:cubicBezTo>
                  <a:cubicBezTo>
                    <a:pt x="1" y="37"/>
                    <a:pt x="28" y="169"/>
                    <a:pt x="108" y="169"/>
                  </a:cubicBezTo>
                  <a:cubicBezTo>
                    <a:pt x="116" y="169"/>
                    <a:pt x="126" y="168"/>
                    <a:pt x="136" y="164"/>
                  </a:cubicBezTo>
                  <a:cubicBezTo>
                    <a:pt x="226" y="132"/>
                    <a:pt x="200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0" name="Google Shape;7670;p60"/>
            <p:cNvSpPr/>
            <p:nvPr/>
          </p:nvSpPr>
          <p:spPr>
            <a:xfrm>
              <a:off x="1912275" y="3825800"/>
              <a:ext cx="5650" cy="4250"/>
            </a:xfrm>
            <a:custGeom>
              <a:avLst/>
              <a:gdLst/>
              <a:ahLst/>
              <a:cxnLst/>
              <a:rect l="l" t="t" r="r" b="b"/>
              <a:pathLst>
                <a:path w="226" h="170" extrusionOk="0">
                  <a:moveTo>
                    <a:pt x="120" y="1"/>
                  </a:moveTo>
                  <a:cubicBezTo>
                    <a:pt x="111" y="1"/>
                    <a:pt x="102" y="2"/>
                    <a:pt x="92" y="6"/>
                  </a:cubicBezTo>
                  <a:cubicBezTo>
                    <a:pt x="1" y="38"/>
                    <a:pt x="28" y="170"/>
                    <a:pt x="108" y="170"/>
                  </a:cubicBezTo>
                  <a:cubicBezTo>
                    <a:pt x="116" y="170"/>
                    <a:pt x="126" y="168"/>
                    <a:pt x="136" y="165"/>
                  </a:cubicBezTo>
                  <a:cubicBezTo>
                    <a:pt x="226" y="133"/>
                    <a:pt x="19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1" name="Google Shape;7671;p60"/>
            <p:cNvSpPr/>
            <p:nvPr/>
          </p:nvSpPr>
          <p:spPr>
            <a:xfrm>
              <a:off x="1927550" y="3822325"/>
              <a:ext cx="5700" cy="4275"/>
            </a:xfrm>
            <a:custGeom>
              <a:avLst/>
              <a:gdLst/>
              <a:ahLst/>
              <a:cxnLst/>
              <a:rect l="l" t="t" r="r" b="b"/>
              <a:pathLst>
                <a:path w="228" h="171" extrusionOk="0">
                  <a:moveTo>
                    <a:pt x="120" y="0"/>
                  </a:moveTo>
                  <a:cubicBezTo>
                    <a:pt x="111" y="0"/>
                    <a:pt x="101" y="2"/>
                    <a:pt x="91" y="5"/>
                  </a:cubicBezTo>
                  <a:cubicBezTo>
                    <a:pt x="1" y="38"/>
                    <a:pt x="27" y="170"/>
                    <a:pt x="107" y="170"/>
                  </a:cubicBezTo>
                  <a:cubicBezTo>
                    <a:pt x="116" y="170"/>
                    <a:pt x="125" y="169"/>
                    <a:pt x="135" y="165"/>
                  </a:cubicBezTo>
                  <a:cubicBezTo>
                    <a:pt x="227" y="132"/>
                    <a:pt x="200" y="0"/>
                    <a:pt x="12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2" name="Google Shape;7672;p60"/>
            <p:cNvSpPr/>
            <p:nvPr/>
          </p:nvSpPr>
          <p:spPr>
            <a:xfrm>
              <a:off x="1930225" y="3844200"/>
              <a:ext cx="5700" cy="4250"/>
            </a:xfrm>
            <a:custGeom>
              <a:avLst/>
              <a:gdLst/>
              <a:ahLst/>
              <a:cxnLst/>
              <a:rect l="l" t="t" r="r" b="b"/>
              <a:pathLst>
                <a:path w="228" h="170" extrusionOk="0">
                  <a:moveTo>
                    <a:pt x="120" y="1"/>
                  </a:moveTo>
                  <a:cubicBezTo>
                    <a:pt x="111" y="1"/>
                    <a:pt x="102" y="2"/>
                    <a:pt x="92" y="6"/>
                  </a:cubicBezTo>
                  <a:cubicBezTo>
                    <a:pt x="1" y="38"/>
                    <a:pt x="28" y="170"/>
                    <a:pt x="108" y="170"/>
                  </a:cubicBezTo>
                  <a:cubicBezTo>
                    <a:pt x="116" y="170"/>
                    <a:pt x="126" y="168"/>
                    <a:pt x="136" y="165"/>
                  </a:cubicBezTo>
                  <a:cubicBezTo>
                    <a:pt x="228" y="133"/>
                    <a:pt x="201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3" name="Google Shape;7673;p60"/>
            <p:cNvSpPr/>
            <p:nvPr/>
          </p:nvSpPr>
          <p:spPr>
            <a:xfrm>
              <a:off x="1950300" y="3842050"/>
              <a:ext cx="5725" cy="4300"/>
            </a:xfrm>
            <a:custGeom>
              <a:avLst/>
              <a:gdLst/>
              <a:ahLst/>
              <a:cxnLst/>
              <a:rect l="l" t="t" r="r" b="b"/>
              <a:pathLst>
                <a:path w="229" h="172" extrusionOk="0">
                  <a:moveTo>
                    <a:pt x="122" y="1"/>
                  </a:moveTo>
                  <a:cubicBezTo>
                    <a:pt x="113" y="1"/>
                    <a:pt x="103" y="2"/>
                    <a:pt x="93" y="6"/>
                  </a:cubicBezTo>
                  <a:cubicBezTo>
                    <a:pt x="1" y="37"/>
                    <a:pt x="27" y="171"/>
                    <a:pt x="108" y="171"/>
                  </a:cubicBezTo>
                  <a:cubicBezTo>
                    <a:pt x="117" y="171"/>
                    <a:pt x="127" y="169"/>
                    <a:pt x="137" y="166"/>
                  </a:cubicBezTo>
                  <a:cubicBezTo>
                    <a:pt x="228" y="134"/>
                    <a:pt x="202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4" name="Google Shape;7674;p60"/>
            <p:cNvSpPr/>
            <p:nvPr/>
          </p:nvSpPr>
          <p:spPr>
            <a:xfrm>
              <a:off x="1950675" y="3827750"/>
              <a:ext cx="5750" cy="4300"/>
            </a:xfrm>
            <a:custGeom>
              <a:avLst/>
              <a:gdLst/>
              <a:ahLst/>
              <a:cxnLst/>
              <a:rect l="l" t="t" r="r" b="b"/>
              <a:pathLst>
                <a:path w="230" h="172" extrusionOk="0">
                  <a:moveTo>
                    <a:pt x="122" y="1"/>
                  </a:moveTo>
                  <a:cubicBezTo>
                    <a:pt x="113" y="1"/>
                    <a:pt x="103" y="2"/>
                    <a:pt x="93" y="6"/>
                  </a:cubicBezTo>
                  <a:cubicBezTo>
                    <a:pt x="1" y="38"/>
                    <a:pt x="27" y="171"/>
                    <a:pt x="108" y="171"/>
                  </a:cubicBezTo>
                  <a:cubicBezTo>
                    <a:pt x="117" y="171"/>
                    <a:pt x="127" y="169"/>
                    <a:pt x="137" y="166"/>
                  </a:cubicBezTo>
                  <a:cubicBezTo>
                    <a:pt x="229" y="133"/>
                    <a:pt x="202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5" name="Google Shape;7675;p60"/>
            <p:cNvSpPr/>
            <p:nvPr/>
          </p:nvSpPr>
          <p:spPr>
            <a:xfrm>
              <a:off x="1941725" y="3807550"/>
              <a:ext cx="5700" cy="4275"/>
            </a:xfrm>
            <a:custGeom>
              <a:avLst/>
              <a:gdLst/>
              <a:ahLst/>
              <a:cxnLst/>
              <a:rect l="l" t="t" r="r" b="b"/>
              <a:pathLst>
                <a:path w="228" h="171" extrusionOk="0">
                  <a:moveTo>
                    <a:pt x="121" y="1"/>
                  </a:moveTo>
                  <a:cubicBezTo>
                    <a:pt x="112" y="1"/>
                    <a:pt x="103" y="2"/>
                    <a:pt x="92" y="6"/>
                  </a:cubicBezTo>
                  <a:cubicBezTo>
                    <a:pt x="0" y="39"/>
                    <a:pt x="28" y="171"/>
                    <a:pt x="108" y="171"/>
                  </a:cubicBezTo>
                  <a:cubicBezTo>
                    <a:pt x="117" y="171"/>
                    <a:pt x="126" y="169"/>
                    <a:pt x="136" y="166"/>
                  </a:cubicBezTo>
                  <a:cubicBezTo>
                    <a:pt x="228" y="133"/>
                    <a:pt x="202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6" name="Google Shape;7676;p60"/>
            <p:cNvSpPr/>
            <p:nvPr/>
          </p:nvSpPr>
          <p:spPr>
            <a:xfrm>
              <a:off x="1953425" y="3867275"/>
              <a:ext cx="5750" cy="4325"/>
            </a:xfrm>
            <a:custGeom>
              <a:avLst/>
              <a:gdLst/>
              <a:ahLst/>
              <a:cxnLst/>
              <a:rect l="l" t="t" r="r" b="b"/>
              <a:pathLst>
                <a:path w="230" h="173" extrusionOk="0">
                  <a:moveTo>
                    <a:pt x="121" y="1"/>
                  </a:moveTo>
                  <a:cubicBezTo>
                    <a:pt x="113" y="1"/>
                    <a:pt x="103" y="2"/>
                    <a:pt x="93" y="6"/>
                  </a:cubicBezTo>
                  <a:cubicBezTo>
                    <a:pt x="0" y="38"/>
                    <a:pt x="28" y="172"/>
                    <a:pt x="108" y="172"/>
                  </a:cubicBezTo>
                  <a:cubicBezTo>
                    <a:pt x="117" y="172"/>
                    <a:pt x="127" y="171"/>
                    <a:pt x="137" y="167"/>
                  </a:cubicBezTo>
                  <a:cubicBezTo>
                    <a:pt x="229" y="135"/>
                    <a:pt x="202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7" name="Google Shape;7677;p60"/>
            <p:cNvSpPr/>
            <p:nvPr/>
          </p:nvSpPr>
          <p:spPr>
            <a:xfrm>
              <a:off x="2037250" y="3820000"/>
              <a:ext cx="5900" cy="4350"/>
            </a:xfrm>
            <a:custGeom>
              <a:avLst/>
              <a:gdLst/>
              <a:ahLst/>
              <a:cxnLst/>
              <a:rect l="l" t="t" r="r" b="b"/>
              <a:pathLst>
                <a:path w="236" h="174" extrusionOk="0">
                  <a:moveTo>
                    <a:pt x="125" y="1"/>
                  </a:moveTo>
                  <a:cubicBezTo>
                    <a:pt x="115" y="1"/>
                    <a:pt x="106" y="2"/>
                    <a:pt x="95" y="6"/>
                  </a:cubicBezTo>
                  <a:cubicBezTo>
                    <a:pt x="0" y="39"/>
                    <a:pt x="27" y="173"/>
                    <a:pt x="110" y="173"/>
                  </a:cubicBezTo>
                  <a:cubicBezTo>
                    <a:pt x="120" y="173"/>
                    <a:pt x="130" y="172"/>
                    <a:pt x="140" y="168"/>
                  </a:cubicBezTo>
                  <a:cubicBezTo>
                    <a:pt x="236" y="135"/>
                    <a:pt x="208" y="1"/>
                    <a:pt x="12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8" name="Google Shape;7678;p60"/>
            <p:cNvSpPr/>
            <p:nvPr/>
          </p:nvSpPr>
          <p:spPr>
            <a:xfrm>
              <a:off x="2041275" y="3832475"/>
              <a:ext cx="5900" cy="4375"/>
            </a:xfrm>
            <a:custGeom>
              <a:avLst/>
              <a:gdLst/>
              <a:ahLst/>
              <a:cxnLst/>
              <a:rect l="l" t="t" r="r" b="b"/>
              <a:pathLst>
                <a:path w="236" h="175" extrusionOk="0">
                  <a:moveTo>
                    <a:pt x="125" y="1"/>
                  </a:moveTo>
                  <a:cubicBezTo>
                    <a:pt x="115" y="1"/>
                    <a:pt x="105" y="2"/>
                    <a:pt x="95" y="6"/>
                  </a:cubicBezTo>
                  <a:cubicBezTo>
                    <a:pt x="0" y="39"/>
                    <a:pt x="28" y="174"/>
                    <a:pt x="112" y="174"/>
                  </a:cubicBezTo>
                  <a:cubicBezTo>
                    <a:pt x="121" y="174"/>
                    <a:pt x="131" y="173"/>
                    <a:pt x="141" y="169"/>
                  </a:cubicBezTo>
                  <a:cubicBezTo>
                    <a:pt x="236" y="136"/>
                    <a:pt x="208" y="1"/>
                    <a:pt x="12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9" name="Google Shape;7679;p60"/>
            <p:cNvSpPr/>
            <p:nvPr/>
          </p:nvSpPr>
          <p:spPr>
            <a:xfrm>
              <a:off x="2029500" y="3845475"/>
              <a:ext cx="5900" cy="4325"/>
            </a:xfrm>
            <a:custGeom>
              <a:avLst/>
              <a:gdLst/>
              <a:ahLst/>
              <a:cxnLst/>
              <a:rect l="l" t="t" r="r" b="b"/>
              <a:pathLst>
                <a:path w="236" h="173" extrusionOk="0">
                  <a:moveTo>
                    <a:pt x="125" y="0"/>
                  </a:moveTo>
                  <a:cubicBezTo>
                    <a:pt x="115" y="0"/>
                    <a:pt x="105" y="2"/>
                    <a:pt x="95" y="5"/>
                  </a:cubicBezTo>
                  <a:cubicBezTo>
                    <a:pt x="0" y="37"/>
                    <a:pt x="28" y="173"/>
                    <a:pt x="111" y="173"/>
                  </a:cubicBezTo>
                  <a:cubicBezTo>
                    <a:pt x="121" y="173"/>
                    <a:pt x="131" y="171"/>
                    <a:pt x="141" y="167"/>
                  </a:cubicBezTo>
                  <a:cubicBezTo>
                    <a:pt x="236" y="135"/>
                    <a:pt x="208" y="0"/>
                    <a:pt x="12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0" name="Google Shape;7680;p60"/>
            <p:cNvSpPr/>
            <p:nvPr/>
          </p:nvSpPr>
          <p:spPr>
            <a:xfrm>
              <a:off x="2034725" y="3860500"/>
              <a:ext cx="5925" cy="4350"/>
            </a:xfrm>
            <a:custGeom>
              <a:avLst/>
              <a:gdLst/>
              <a:ahLst/>
              <a:cxnLst/>
              <a:rect l="l" t="t" r="r" b="b"/>
              <a:pathLst>
                <a:path w="237" h="174" extrusionOk="0">
                  <a:moveTo>
                    <a:pt x="124" y="0"/>
                  </a:moveTo>
                  <a:cubicBezTo>
                    <a:pt x="115" y="0"/>
                    <a:pt x="105" y="2"/>
                    <a:pt x="95" y="5"/>
                  </a:cubicBezTo>
                  <a:cubicBezTo>
                    <a:pt x="0" y="38"/>
                    <a:pt x="29" y="174"/>
                    <a:pt x="112" y="174"/>
                  </a:cubicBezTo>
                  <a:cubicBezTo>
                    <a:pt x="121" y="174"/>
                    <a:pt x="131" y="172"/>
                    <a:pt x="141" y="169"/>
                  </a:cubicBezTo>
                  <a:cubicBezTo>
                    <a:pt x="236" y="136"/>
                    <a:pt x="208" y="0"/>
                    <a:pt x="12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1" name="Google Shape;7681;p60"/>
            <p:cNvSpPr/>
            <p:nvPr/>
          </p:nvSpPr>
          <p:spPr>
            <a:xfrm>
              <a:off x="2056300" y="3855625"/>
              <a:ext cx="5950" cy="4350"/>
            </a:xfrm>
            <a:custGeom>
              <a:avLst/>
              <a:gdLst/>
              <a:ahLst/>
              <a:cxnLst/>
              <a:rect l="l" t="t" r="r" b="b"/>
              <a:pathLst>
                <a:path w="238" h="174" extrusionOk="0">
                  <a:moveTo>
                    <a:pt x="124" y="0"/>
                  </a:moveTo>
                  <a:cubicBezTo>
                    <a:pt x="115" y="0"/>
                    <a:pt x="105" y="2"/>
                    <a:pt x="95" y="5"/>
                  </a:cubicBezTo>
                  <a:cubicBezTo>
                    <a:pt x="0" y="38"/>
                    <a:pt x="27" y="173"/>
                    <a:pt x="111" y="173"/>
                  </a:cubicBezTo>
                  <a:cubicBezTo>
                    <a:pt x="121" y="173"/>
                    <a:pt x="131" y="172"/>
                    <a:pt x="141" y="168"/>
                  </a:cubicBezTo>
                  <a:cubicBezTo>
                    <a:pt x="237" y="136"/>
                    <a:pt x="209" y="0"/>
                    <a:pt x="12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2" name="Google Shape;7682;p60"/>
            <p:cNvSpPr/>
            <p:nvPr/>
          </p:nvSpPr>
          <p:spPr>
            <a:xfrm>
              <a:off x="2047625" y="3842675"/>
              <a:ext cx="5950" cy="4375"/>
            </a:xfrm>
            <a:custGeom>
              <a:avLst/>
              <a:gdLst/>
              <a:ahLst/>
              <a:cxnLst/>
              <a:rect l="l" t="t" r="r" b="b"/>
              <a:pathLst>
                <a:path w="238" h="175" extrusionOk="0">
                  <a:moveTo>
                    <a:pt x="125" y="0"/>
                  </a:moveTo>
                  <a:cubicBezTo>
                    <a:pt x="116" y="0"/>
                    <a:pt x="106" y="2"/>
                    <a:pt x="95" y="6"/>
                  </a:cubicBezTo>
                  <a:cubicBezTo>
                    <a:pt x="1" y="39"/>
                    <a:pt x="29" y="174"/>
                    <a:pt x="112" y="174"/>
                  </a:cubicBezTo>
                  <a:cubicBezTo>
                    <a:pt x="121" y="174"/>
                    <a:pt x="131" y="173"/>
                    <a:pt x="141" y="169"/>
                  </a:cubicBezTo>
                  <a:cubicBezTo>
                    <a:pt x="237" y="136"/>
                    <a:pt x="209" y="0"/>
                    <a:pt x="12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3" name="Google Shape;7683;p60"/>
            <p:cNvSpPr/>
            <p:nvPr/>
          </p:nvSpPr>
          <p:spPr>
            <a:xfrm>
              <a:off x="2043625" y="3898850"/>
              <a:ext cx="4850" cy="4775"/>
            </a:xfrm>
            <a:custGeom>
              <a:avLst/>
              <a:gdLst/>
              <a:ahLst/>
              <a:cxnLst/>
              <a:rect l="l" t="t" r="r" b="b"/>
              <a:pathLst>
                <a:path w="194" h="191" extrusionOk="0">
                  <a:moveTo>
                    <a:pt x="98" y="1"/>
                  </a:moveTo>
                  <a:cubicBezTo>
                    <a:pt x="90" y="1"/>
                    <a:pt x="81" y="2"/>
                    <a:pt x="72" y="5"/>
                  </a:cubicBezTo>
                  <a:cubicBezTo>
                    <a:pt x="27" y="21"/>
                    <a:pt x="1" y="68"/>
                    <a:pt x="13" y="114"/>
                  </a:cubicBezTo>
                  <a:lnTo>
                    <a:pt x="18" y="133"/>
                  </a:lnTo>
                  <a:cubicBezTo>
                    <a:pt x="28" y="168"/>
                    <a:pt x="61" y="191"/>
                    <a:pt x="96" y="191"/>
                  </a:cubicBezTo>
                  <a:cubicBezTo>
                    <a:pt x="105" y="191"/>
                    <a:pt x="114" y="189"/>
                    <a:pt x="122" y="186"/>
                  </a:cubicBezTo>
                  <a:cubicBezTo>
                    <a:pt x="167" y="170"/>
                    <a:pt x="193" y="123"/>
                    <a:pt x="181" y="77"/>
                  </a:cubicBezTo>
                  <a:cubicBezTo>
                    <a:pt x="180" y="72"/>
                    <a:pt x="178" y="65"/>
                    <a:pt x="177" y="59"/>
                  </a:cubicBezTo>
                  <a:cubicBezTo>
                    <a:pt x="166" y="23"/>
                    <a:pt x="133" y="1"/>
                    <a:pt x="9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4" name="Google Shape;7684;p60"/>
            <p:cNvSpPr/>
            <p:nvPr/>
          </p:nvSpPr>
          <p:spPr>
            <a:xfrm>
              <a:off x="2022325" y="3893900"/>
              <a:ext cx="5900" cy="4350"/>
            </a:xfrm>
            <a:custGeom>
              <a:avLst/>
              <a:gdLst/>
              <a:ahLst/>
              <a:cxnLst/>
              <a:rect l="l" t="t" r="r" b="b"/>
              <a:pathLst>
                <a:path w="236" h="174" extrusionOk="0">
                  <a:moveTo>
                    <a:pt x="123" y="1"/>
                  </a:moveTo>
                  <a:cubicBezTo>
                    <a:pt x="115" y="1"/>
                    <a:pt x="105" y="2"/>
                    <a:pt x="95" y="6"/>
                  </a:cubicBezTo>
                  <a:cubicBezTo>
                    <a:pt x="0" y="38"/>
                    <a:pt x="28" y="174"/>
                    <a:pt x="112" y="174"/>
                  </a:cubicBezTo>
                  <a:cubicBezTo>
                    <a:pt x="121" y="174"/>
                    <a:pt x="130" y="172"/>
                    <a:pt x="140" y="169"/>
                  </a:cubicBezTo>
                  <a:cubicBezTo>
                    <a:pt x="236" y="137"/>
                    <a:pt x="207" y="1"/>
                    <a:pt x="12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5" name="Google Shape;7685;p60"/>
            <p:cNvSpPr/>
            <p:nvPr/>
          </p:nvSpPr>
          <p:spPr>
            <a:xfrm>
              <a:off x="2032475" y="3801375"/>
              <a:ext cx="5900" cy="4350"/>
            </a:xfrm>
            <a:custGeom>
              <a:avLst/>
              <a:gdLst/>
              <a:ahLst/>
              <a:cxnLst/>
              <a:rect l="l" t="t" r="r" b="b"/>
              <a:pathLst>
                <a:path w="236" h="174" extrusionOk="0">
                  <a:moveTo>
                    <a:pt x="125" y="1"/>
                  </a:moveTo>
                  <a:cubicBezTo>
                    <a:pt x="116" y="1"/>
                    <a:pt x="106" y="2"/>
                    <a:pt x="95" y="6"/>
                  </a:cubicBezTo>
                  <a:cubicBezTo>
                    <a:pt x="0" y="39"/>
                    <a:pt x="28" y="173"/>
                    <a:pt x="111" y="173"/>
                  </a:cubicBezTo>
                  <a:cubicBezTo>
                    <a:pt x="121" y="173"/>
                    <a:pt x="131" y="172"/>
                    <a:pt x="141" y="168"/>
                  </a:cubicBezTo>
                  <a:cubicBezTo>
                    <a:pt x="236" y="134"/>
                    <a:pt x="208" y="1"/>
                    <a:pt x="12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6" name="Google Shape;7686;p60"/>
            <p:cNvSpPr/>
            <p:nvPr/>
          </p:nvSpPr>
          <p:spPr>
            <a:xfrm>
              <a:off x="2056725" y="3786375"/>
              <a:ext cx="5925" cy="4350"/>
            </a:xfrm>
            <a:custGeom>
              <a:avLst/>
              <a:gdLst/>
              <a:ahLst/>
              <a:cxnLst/>
              <a:rect l="l" t="t" r="r" b="b"/>
              <a:pathLst>
                <a:path w="237" h="174" extrusionOk="0">
                  <a:moveTo>
                    <a:pt x="126" y="1"/>
                  </a:moveTo>
                  <a:cubicBezTo>
                    <a:pt x="116" y="1"/>
                    <a:pt x="106" y="2"/>
                    <a:pt x="95" y="6"/>
                  </a:cubicBezTo>
                  <a:cubicBezTo>
                    <a:pt x="1" y="40"/>
                    <a:pt x="28" y="174"/>
                    <a:pt x="111" y="174"/>
                  </a:cubicBezTo>
                  <a:cubicBezTo>
                    <a:pt x="120" y="174"/>
                    <a:pt x="131" y="172"/>
                    <a:pt x="141" y="168"/>
                  </a:cubicBezTo>
                  <a:cubicBezTo>
                    <a:pt x="237" y="135"/>
                    <a:pt x="209" y="1"/>
                    <a:pt x="12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7" name="Google Shape;7687;p60"/>
            <p:cNvSpPr/>
            <p:nvPr/>
          </p:nvSpPr>
          <p:spPr>
            <a:xfrm>
              <a:off x="2046325" y="3770925"/>
              <a:ext cx="5475" cy="4575"/>
            </a:xfrm>
            <a:custGeom>
              <a:avLst/>
              <a:gdLst/>
              <a:ahLst/>
              <a:cxnLst/>
              <a:rect l="l" t="t" r="r" b="b"/>
              <a:pathLst>
                <a:path w="219" h="183" extrusionOk="0">
                  <a:moveTo>
                    <a:pt x="103" y="0"/>
                  </a:moveTo>
                  <a:cubicBezTo>
                    <a:pt x="71" y="0"/>
                    <a:pt x="40" y="18"/>
                    <a:pt x="24" y="49"/>
                  </a:cubicBezTo>
                  <a:cubicBezTo>
                    <a:pt x="0" y="90"/>
                    <a:pt x="15" y="141"/>
                    <a:pt x="56" y="164"/>
                  </a:cubicBezTo>
                  <a:lnTo>
                    <a:pt x="80" y="176"/>
                  </a:lnTo>
                  <a:cubicBezTo>
                    <a:pt x="91" y="181"/>
                    <a:pt x="103" y="183"/>
                    <a:pt x="115" y="183"/>
                  </a:cubicBezTo>
                  <a:cubicBezTo>
                    <a:pt x="148" y="183"/>
                    <a:pt x="179" y="165"/>
                    <a:pt x="196" y="135"/>
                  </a:cubicBezTo>
                  <a:cubicBezTo>
                    <a:pt x="218" y="94"/>
                    <a:pt x="203" y="43"/>
                    <a:pt x="162" y="20"/>
                  </a:cubicBezTo>
                  <a:lnTo>
                    <a:pt x="140" y="8"/>
                  </a:lnTo>
                  <a:cubicBezTo>
                    <a:pt x="128" y="3"/>
                    <a:pt x="116" y="0"/>
                    <a:pt x="10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8" name="Google Shape;7688;p60"/>
            <p:cNvSpPr/>
            <p:nvPr/>
          </p:nvSpPr>
          <p:spPr>
            <a:xfrm>
              <a:off x="2033850" y="3756875"/>
              <a:ext cx="5900" cy="4350"/>
            </a:xfrm>
            <a:custGeom>
              <a:avLst/>
              <a:gdLst/>
              <a:ahLst/>
              <a:cxnLst/>
              <a:rect l="l" t="t" r="r" b="b"/>
              <a:pathLst>
                <a:path w="236" h="174" extrusionOk="0">
                  <a:moveTo>
                    <a:pt x="125" y="0"/>
                  </a:moveTo>
                  <a:cubicBezTo>
                    <a:pt x="116" y="0"/>
                    <a:pt x="106" y="2"/>
                    <a:pt x="95" y="6"/>
                  </a:cubicBezTo>
                  <a:cubicBezTo>
                    <a:pt x="0" y="39"/>
                    <a:pt x="28" y="173"/>
                    <a:pt x="110" y="173"/>
                  </a:cubicBezTo>
                  <a:cubicBezTo>
                    <a:pt x="120" y="173"/>
                    <a:pt x="130" y="172"/>
                    <a:pt x="141" y="168"/>
                  </a:cubicBezTo>
                  <a:cubicBezTo>
                    <a:pt x="235" y="134"/>
                    <a:pt x="208" y="0"/>
                    <a:pt x="12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9" name="Google Shape;7689;p60"/>
            <p:cNvSpPr/>
            <p:nvPr/>
          </p:nvSpPr>
          <p:spPr>
            <a:xfrm>
              <a:off x="2043275" y="3733675"/>
              <a:ext cx="5875" cy="4350"/>
            </a:xfrm>
            <a:custGeom>
              <a:avLst/>
              <a:gdLst/>
              <a:ahLst/>
              <a:cxnLst/>
              <a:rect l="l" t="t" r="r" b="b"/>
              <a:pathLst>
                <a:path w="235" h="174" extrusionOk="0">
                  <a:moveTo>
                    <a:pt x="126" y="1"/>
                  </a:moveTo>
                  <a:cubicBezTo>
                    <a:pt x="116" y="1"/>
                    <a:pt x="105" y="2"/>
                    <a:pt x="94" y="6"/>
                  </a:cubicBezTo>
                  <a:cubicBezTo>
                    <a:pt x="0" y="40"/>
                    <a:pt x="27" y="173"/>
                    <a:pt x="110" y="173"/>
                  </a:cubicBezTo>
                  <a:cubicBezTo>
                    <a:pt x="119" y="173"/>
                    <a:pt x="130" y="171"/>
                    <a:pt x="141" y="167"/>
                  </a:cubicBezTo>
                  <a:cubicBezTo>
                    <a:pt x="235" y="134"/>
                    <a:pt x="208" y="1"/>
                    <a:pt x="12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0" name="Google Shape;7690;p60"/>
            <p:cNvSpPr/>
            <p:nvPr/>
          </p:nvSpPr>
          <p:spPr>
            <a:xfrm>
              <a:off x="2062150" y="3706425"/>
              <a:ext cx="5900" cy="4400"/>
            </a:xfrm>
            <a:custGeom>
              <a:avLst/>
              <a:gdLst/>
              <a:ahLst/>
              <a:cxnLst/>
              <a:rect l="l" t="t" r="r" b="b"/>
              <a:pathLst>
                <a:path w="236" h="176" extrusionOk="0">
                  <a:moveTo>
                    <a:pt x="127" y="1"/>
                  </a:moveTo>
                  <a:cubicBezTo>
                    <a:pt x="117" y="1"/>
                    <a:pt x="106" y="3"/>
                    <a:pt x="95" y="7"/>
                  </a:cubicBezTo>
                  <a:cubicBezTo>
                    <a:pt x="1" y="42"/>
                    <a:pt x="27" y="175"/>
                    <a:pt x="110" y="175"/>
                  </a:cubicBezTo>
                  <a:cubicBezTo>
                    <a:pt x="119" y="175"/>
                    <a:pt x="130" y="173"/>
                    <a:pt x="141" y="169"/>
                  </a:cubicBezTo>
                  <a:cubicBezTo>
                    <a:pt x="236" y="134"/>
                    <a:pt x="209" y="1"/>
                    <a:pt x="12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1" name="Google Shape;7691;p60"/>
            <p:cNvSpPr/>
            <p:nvPr/>
          </p:nvSpPr>
          <p:spPr>
            <a:xfrm>
              <a:off x="2045425" y="3704150"/>
              <a:ext cx="5875" cy="4350"/>
            </a:xfrm>
            <a:custGeom>
              <a:avLst/>
              <a:gdLst/>
              <a:ahLst/>
              <a:cxnLst/>
              <a:rect l="l" t="t" r="r" b="b"/>
              <a:pathLst>
                <a:path w="235" h="174" extrusionOk="0">
                  <a:moveTo>
                    <a:pt x="125" y="1"/>
                  </a:moveTo>
                  <a:cubicBezTo>
                    <a:pt x="115" y="1"/>
                    <a:pt x="104" y="3"/>
                    <a:pt x="93" y="7"/>
                  </a:cubicBezTo>
                  <a:cubicBezTo>
                    <a:pt x="0" y="41"/>
                    <a:pt x="26" y="174"/>
                    <a:pt x="108" y="174"/>
                  </a:cubicBezTo>
                  <a:cubicBezTo>
                    <a:pt x="118" y="174"/>
                    <a:pt x="128" y="172"/>
                    <a:pt x="139" y="168"/>
                  </a:cubicBezTo>
                  <a:cubicBezTo>
                    <a:pt x="234" y="133"/>
                    <a:pt x="207" y="1"/>
                    <a:pt x="12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2" name="Google Shape;7692;p60"/>
            <p:cNvSpPr/>
            <p:nvPr/>
          </p:nvSpPr>
          <p:spPr>
            <a:xfrm>
              <a:off x="2037350" y="3701950"/>
              <a:ext cx="4775" cy="4725"/>
            </a:xfrm>
            <a:custGeom>
              <a:avLst/>
              <a:gdLst/>
              <a:ahLst/>
              <a:cxnLst/>
              <a:rect l="l" t="t" r="r" b="b"/>
              <a:pathLst>
                <a:path w="191" h="189" extrusionOk="0">
                  <a:moveTo>
                    <a:pt x="99" y="0"/>
                  </a:moveTo>
                  <a:cubicBezTo>
                    <a:pt x="90" y="0"/>
                    <a:pt x="80" y="2"/>
                    <a:pt x="71" y="5"/>
                  </a:cubicBezTo>
                  <a:cubicBezTo>
                    <a:pt x="26" y="22"/>
                    <a:pt x="1" y="69"/>
                    <a:pt x="12" y="115"/>
                  </a:cubicBezTo>
                  <a:cubicBezTo>
                    <a:pt x="14" y="122"/>
                    <a:pt x="15" y="127"/>
                    <a:pt x="17" y="134"/>
                  </a:cubicBezTo>
                  <a:cubicBezTo>
                    <a:pt x="27" y="169"/>
                    <a:pt x="58" y="188"/>
                    <a:pt x="93" y="188"/>
                  </a:cubicBezTo>
                  <a:cubicBezTo>
                    <a:pt x="102" y="188"/>
                    <a:pt x="112" y="187"/>
                    <a:pt x="121" y="184"/>
                  </a:cubicBezTo>
                  <a:cubicBezTo>
                    <a:pt x="166" y="167"/>
                    <a:pt x="191" y="120"/>
                    <a:pt x="180" y="73"/>
                  </a:cubicBezTo>
                  <a:lnTo>
                    <a:pt x="175" y="55"/>
                  </a:lnTo>
                  <a:cubicBezTo>
                    <a:pt x="165" y="20"/>
                    <a:pt x="133" y="0"/>
                    <a:pt x="9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3" name="Google Shape;7693;p60"/>
            <p:cNvSpPr/>
            <p:nvPr/>
          </p:nvSpPr>
          <p:spPr>
            <a:xfrm>
              <a:off x="2039125" y="3720825"/>
              <a:ext cx="5875" cy="4350"/>
            </a:xfrm>
            <a:custGeom>
              <a:avLst/>
              <a:gdLst/>
              <a:ahLst/>
              <a:cxnLst/>
              <a:rect l="l" t="t" r="r" b="b"/>
              <a:pathLst>
                <a:path w="235" h="174" extrusionOk="0">
                  <a:moveTo>
                    <a:pt x="125" y="1"/>
                  </a:moveTo>
                  <a:cubicBezTo>
                    <a:pt x="115" y="1"/>
                    <a:pt x="105" y="2"/>
                    <a:pt x="94" y="6"/>
                  </a:cubicBezTo>
                  <a:cubicBezTo>
                    <a:pt x="0" y="41"/>
                    <a:pt x="27" y="173"/>
                    <a:pt x="109" y="173"/>
                  </a:cubicBezTo>
                  <a:cubicBezTo>
                    <a:pt x="119" y="173"/>
                    <a:pt x="129" y="171"/>
                    <a:pt x="140" y="167"/>
                  </a:cubicBezTo>
                  <a:cubicBezTo>
                    <a:pt x="235" y="134"/>
                    <a:pt x="207" y="1"/>
                    <a:pt x="12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4" name="Google Shape;7694;p60"/>
            <p:cNvSpPr/>
            <p:nvPr/>
          </p:nvSpPr>
          <p:spPr>
            <a:xfrm>
              <a:off x="2049650" y="3711725"/>
              <a:ext cx="15300" cy="11600"/>
            </a:xfrm>
            <a:custGeom>
              <a:avLst/>
              <a:gdLst/>
              <a:ahLst/>
              <a:cxnLst/>
              <a:rect l="l" t="t" r="r" b="b"/>
              <a:pathLst>
                <a:path w="612" h="464" extrusionOk="0">
                  <a:moveTo>
                    <a:pt x="319" y="0"/>
                  </a:moveTo>
                  <a:cubicBezTo>
                    <a:pt x="293" y="0"/>
                    <a:pt x="265" y="5"/>
                    <a:pt x="235" y="16"/>
                  </a:cubicBezTo>
                  <a:cubicBezTo>
                    <a:pt x="130" y="55"/>
                    <a:pt x="81" y="140"/>
                    <a:pt x="77" y="224"/>
                  </a:cubicBezTo>
                  <a:cubicBezTo>
                    <a:pt x="1" y="268"/>
                    <a:pt x="29" y="385"/>
                    <a:pt x="107" y="385"/>
                  </a:cubicBezTo>
                  <a:cubicBezTo>
                    <a:pt x="111" y="385"/>
                    <a:pt x="116" y="384"/>
                    <a:pt x="122" y="383"/>
                  </a:cubicBezTo>
                  <a:cubicBezTo>
                    <a:pt x="156" y="431"/>
                    <a:pt x="209" y="463"/>
                    <a:pt x="275" y="463"/>
                  </a:cubicBezTo>
                  <a:cubicBezTo>
                    <a:pt x="301" y="463"/>
                    <a:pt x="329" y="458"/>
                    <a:pt x="359" y="448"/>
                  </a:cubicBezTo>
                  <a:cubicBezTo>
                    <a:pt x="611" y="355"/>
                    <a:pt x="538" y="0"/>
                    <a:pt x="3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5" name="Google Shape;7695;p60"/>
            <p:cNvSpPr/>
            <p:nvPr/>
          </p:nvSpPr>
          <p:spPr>
            <a:xfrm>
              <a:off x="2156075" y="3592550"/>
              <a:ext cx="21950" cy="13150"/>
            </a:xfrm>
            <a:custGeom>
              <a:avLst/>
              <a:gdLst/>
              <a:ahLst/>
              <a:cxnLst/>
              <a:rect l="l" t="t" r="r" b="b"/>
              <a:pathLst>
                <a:path w="878" h="526" extrusionOk="0">
                  <a:moveTo>
                    <a:pt x="197" y="345"/>
                  </a:moveTo>
                  <a:cubicBezTo>
                    <a:pt x="198" y="345"/>
                    <a:pt x="200" y="349"/>
                    <a:pt x="201" y="351"/>
                  </a:cubicBezTo>
                  <a:cubicBezTo>
                    <a:pt x="201" y="352"/>
                    <a:pt x="201" y="353"/>
                    <a:pt x="202" y="353"/>
                  </a:cubicBezTo>
                  <a:lnTo>
                    <a:pt x="202" y="353"/>
                  </a:lnTo>
                  <a:cubicBezTo>
                    <a:pt x="198" y="347"/>
                    <a:pt x="197" y="345"/>
                    <a:pt x="197" y="345"/>
                  </a:cubicBezTo>
                  <a:close/>
                  <a:moveTo>
                    <a:pt x="581" y="0"/>
                  </a:moveTo>
                  <a:cubicBezTo>
                    <a:pt x="552" y="0"/>
                    <a:pt x="522" y="6"/>
                    <a:pt x="489" y="18"/>
                  </a:cubicBezTo>
                  <a:cubicBezTo>
                    <a:pt x="406" y="127"/>
                    <a:pt x="277" y="190"/>
                    <a:pt x="143" y="190"/>
                  </a:cubicBezTo>
                  <a:cubicBezTo>
                    <a:pt x="131" y="190"/>
                    <a:pt x="120" y="190"/>
                    <a:pt x="108" y="189"/>
                  </a:cubicBezTo>
                  <a:cubicBezTo>
                    <a:pt x="33" y="256"/>
                    <a:pt x="1" y="365"/>
                    <a:pt x="49" y="446"/>
                  </a:cubicBezTo>
                  <a:cubicBezTo>
                    <a:pt x="80" y="498"/>
                    <a:pt x="135" y="526"/>
                    <a:pt x="191" y="526"/>
                  </a:cubicBezTo>
                  <a:cubicBezTo>
                    <a:pt x="225" y="526"/>
                    <a:pt x="261" y="515"/>
                    <a:pt x="291" y="493"/>
                  </a:cubicBezTo>
                  <a:cubicBezTo>
                    <a:pt x="326" y="467"/>
                    <a:pt x="353" y="429"/>
                    <a:pt x="366" y="387"/>
                  </a:cubicBezTo>
                  <a:cubicBezTo>
                    <a:pt x="401" y="438"/>
                    <a:pt x="455" y="472"/>
                    <a:pt x="525" y="472"/>
                  </a:cubicBezTo>
                  <a:cubicBezTo>
                    <a:pt x="553" y="472"/>
                    <a:pt x="584" y="467"/>
                    <a:pt x="617" y="454"/>
                  </a:cubicBezTo>
                  <a:cubicBezTo>
                    <a:pt x="878" y="356"/>
                    <a:pt x="806" y="0"/>
                    <a:pt x="58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6" name="Google Shape;7696;p60"/>
            <p:cNvSpPr/>
            <p:nvPr/>
          </p:nvSpPr>
          <p:spPr>
            <a:xfrm>
              <a:off x="2120950" y="3581925"/>
              <a:ext cx="13825" cy="8725"/>
            </a:xfrm>
            <a:custGeom>
              <a:avLst/>
              <a:gdLst/>
              <a:ahLst/>
              <a:cxnLst/>
              <a:rect l="l" t="t" r="r" b="b"/>
              <a:pathLst>
                <a:path w="553" h="349" extrusionOk="0">
                  <a:moveTo>
                    <a:pt x="345" y="1"/>
                  </a:moveTo>
                  <a:cubicBezTo>
                    <a:pt x="296" y="1"/>
                    <a:pt x="245" y="11"/>
                    <a:pt x="197" y="25"/>
                  </a:cubicBezTo>
                  <a:cubicBezTo>
                    <a:pt x="99" y="53"/>
                    <a:pt x="1" y="147"/>
                    <a:pt x="60" y="249"/>
                  </a:cubicBezTo>
                  <a:cubicBezTo>
                    <a:pt x="100" y="316"/>
                    <a:pt x="206" y="349"/>
                    <a:pt x="297" y="349"/>
                  </a:cubicBezTo>
                  <a:cubicBezTo>
                    <a:pt x="320" y="349"/>
                    <a:pt x="343" y="346"/>
                    <a:pt x="363" y="342"/>
                  </a:cubicBezTo>
                  <a:cubicBezTo>
                    <a:pt x="465" y="323"/>
                    <a:pt x="550" y="234"/>
                    <a:pt x="550" y="129"/>
                  </a:cubicBezTo>
                  <a:cubicBezTo>
                    <a:pt x="553" y="94"/>
                    <a:pt x="530" y="63"/>
                    <a:pt x="497" y="56"/>
                  </a:cubicBezTo>
                  <a:cubicBezTo>
                    <a:pt x="455" y="15"/>
                    <a:pt x="401" y="1"/>
                    <a:pt x="34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7" name="Google Shape;7697;p60"/>
            <p:cNvSpPr/>
            <p:nvPr/>
          </p:nvSpPr>
          <p:spPr>
            <a:xfrm>
              <a:off x="2097625" y="3596075"/>
              <a:ext cx="6650" cy="6575"/>
            </a:xfrm>
            <a:custGeom>
              <a:avLst/>
              <a:gdLst/>
              <a:ahLst/>
              <a:cxnLst/>
              <a:rect l="l" t="t" r="r" b="b"/>
              <a:pathLst>
                <a:path w="266" h="263" extrusionOk="0">
                  <a:moveTo>
                    <a:pt x="180" y="0"/>
                  </a:moveTo>
                  <a:cubicBezTo>
                    <a:pt x="154" y="0"/>
                    <a:pt x="127" y="11"/>
                    <a:pt x="109" y="33"/>
                  </a:cubicBezTo>
                  <a:lnTo>
                    <a:pt x="32" y="122"/>
                  </a:lnTo>
                  <a:cubicBezTo>
                    <a:pt x="0" y="159"/>
                    <a:pt x="1" y="215"/>
                    <a:pt x="35" y="244"/>
                  </a:cubicBezTo>
                  <a:cubicBezTo>
                    <a:pt x="49" y="256"/>
                    <a:pt x="67" y="262"/>
                    <a:pt x="85" y="262"/>
                  </a:cubicBezTo>
                  <a:cubicBezTo>
                    <a:pt x="111" y="262"/>
                    <a:pt x="138" y="251"/>
                    <a:pt x="157" y="229"/>
                  </a:cubicBezTo>
                  <a:lnTo>
                    <a:pt x="233" y="140"/>
                  </a:lnTo>
                  <a:cubicBezTo>
                    <a:pt x="265" y="103"/>
                    <a:pt x="265" y="47"/>
                    <a:pt x="231" y="18"/>
                  </a:cubicBezTo>
                  <a:cubicBezTo>
                    <a:pt x="217" y="6"/>
                    <a:pt x="199" y="0"/>
                    <a:pt x="18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8" name="Google Shape;7698;p60"/>
            <p:cNvSpPr/>
            <p:nvPr/>
          </p:nvSpPr>
          <p:spPr>
            <a:xfrm>
              <a:off x="2078575" y="3629225"/>
              <a:ext cx="5925" cy="4375"/>
            </a:xfrm>
            <a:custGeom>
              <a:avLst/>
              <a:gdLst/>
              <a:ahLst/>
              <a:cxnLst/>
              <a:rect l="l" t="t" r="r" b="b"/>
              <a:pathLst>
                <a:path w="237" h="175" extrusionOk="0">
                  <a:moveTo>
                    <a:pt x="129" y="1"/>
                  </a:moveTo>
                  <a:cubicBezTo>
                    <a:pt x="119" y="1"/>
                    <a:pt x="108" y="3"/>
                    <a:pt x="96" y="8"/>
                  </a:cubicBezTo>
                  <a:cubicBezTo>
                    <a:pt x="0" y="43"/>
                    <a:pt x="27" y="175"/>
                    <a:pt x="110" y="175"/>
                  </a:cubicBezTo>
                  <a:cubicBezTo>
                    <a:pt x="120" y="175"/>
                    <a:pt x="130" y="173"/>
                    <a:pt x="142" y="169"/>
                  </a:cubicBezTo>
                  <a:cubicBezTo>
                    <a:pt x="236" y="132"/>
                    <a:pt x="210" y="1"/>
                    <a:pt x="12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9" name="Google Shape;7699;p60"/>
            <p:cNvSpPr/>
            <p:nvPr/>
          </p:nvSpPr>
          <p:spPr>
            <a:xfrm>
              <a:off x="2071900" y="3636975"/>
              <a:ext cx="5925" cy="4375"/>
            </a:xfrm>
            <a:custGeom>
              <a:avLst/>
              <a:gdLst/>
              <a:ahLst/>
              <a:cxnLst/>
              <a:rect l="l" t="t" r="r" b="b"/>
              <a:pathLst>
                <a:path w="237" h="175" extrusionOk="0">
                  <a:moveTo>
                    <a:pt x="128" y="0"/>
                  </a:moveTo>
                  <a:cubicBezTo>
                    <a:pt x="118" y="0"/>
                    <a:pt x="107" y="2"/>
                    <a:pt x="96" y="7"/>
                  </a:cubicBezTo>
                  <a:cubicBezTo>
                    <a:pt x="0" y="43"/>
                    <a:pt x="27" y="174"/>
                    <a:pt x="109" y="174"/>
                  </a:cubicBezTo>
                  <a:cubicBezTo>
                    <a:pt x="119" y="174"/>
                    <a:pt x="130" y="172"/>
                    <a:pt x="142" y="168"/>
                  </a:cubicBezTo>
                  <a:cubicBezTo>
                    <a:pt x="236" y="132"/>
                    <a:pt x="210" y="0"/>
                    <a:pt x="12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0" name="Google Shape;7700;p60"/>
            <p:cNvSpPr/>
            <p:nvPr/>
          </p:nvSpPr>
          <p:spPr>
            <a:xfrm>
              <a:off x="2066500" y="3634050"/>
              <a:ext cx="5900" cy="4375"/>
            </a:xfrm>
            <a:custGeom>
              <a:avLst/>
              <a:gdLst/>
              <a:ahLst/>
              <a:cxnLst/>
              <a:rect l="l" t="t" r="r" b="b"/>
              <a:pathLst>
                <a:path w="236" h="175" extrusionOk="0">
                  <a:moveTo>
                    <a:pt x="127" y="0"/>
                  </a:moveTo>
                  <a:cubicBezTo>
                    <a:pt x="117" y="0"/>
                    <a:pt x="106" y="2"/>
                    <a:pt x="95" y="7"/>
                  </a:cubicBezTo>
                  <a:cubicBezTo>
                    <a:pt x="0" y="43"/>
                    <a:pt x="26" y="174"/>
                    <a:pt x="108" y="174"/>
                  </a:cubicBezTo>
                  <a:cubicBezTo>
                    <a:pt x="118" y="174"/>
                    <a:pt x="129" y="172"/>
                    <a:pt x="141" y="168"/>
                  </a:cubicBezTo>
                  <a:cubicBezTo>
                    <a:pt x="236" y="132"/>
                    <a:pt x="209" y="0"/>
                    <a:pt x="12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1" name="Google Shape;7701;p60"/>
            <p:cNvSpPr/>
            <p:nvPr/>
          </p:nvSpPr>
          <p:spPr>
            <a:xfrm>
              <a:off x="2085900" y="3643150"/>
              <a:ext cx="5950" cy="4375"/>
            </a:xfrm>
            <a:custGeom>
              <a:avLst/>
              <a:gdLst/>
              <a:ahLst/>
              <a:cxnLst/>
              <a:rect l="l" t="t" r="r" b="b"/>
              <a:pathLst>
                <a:path w="238" h="175" extrusionOk="0">
                  <a:moveTo>
                    <a:pt x="128" y="0"/>
                  </a:moveTo>
                  <a:cubicBezTo>
                    <a:pt x="118" y="0"/>
                    <a:pt x="107" y="2"/>
                    <a:pt x="96" y="6"/>
                  </a:cubicBezTo>
                  <a:cubicBezTo>
                    <a:pt x="0" y="43"/>
                    <a:pt x="26" y="175"/>
                    <a:pt x="109" y="175"/>
                  </a:cubicBezTo>
                  <a:cubicBezTo>
                    <a:pt x="119" y="175"/>
                    <a:pt x="130" y="173"/>
                    <a:pt x="142" y="169"/>
                  </a:cubicBezTo>
                  <a:cubicBezTo>
                    <a:pt x="238" y="132"/>
                    <a:pt x="211" y="0"/>
                    <a:pt x="12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2" name="Google Shape;7702;p60"/>
            <p:cNvSpPr/>
            <p:nvPr/>
          </p:nvSpPr>
          <p:spPr>
            <a:xfrm>
              <a:off x="1927050" y="3684650"/>
              <a:ext cx="17950" cy="11375"/>
            </a:xfrm>
            <a:custGeom>
              <a:avLst/>
              <a:gdLst/>
              <a:ahLst/>
              <a:cxnLst/>
              <a:rect l="l" t="t" r="r" b="b"/>
              <a:pathLst>
                <a:path w="718" h="455" extrusionOk="0">
                  <a:moveTo>
                    <a:pt x="150" y="199"/>
                  </a:moveTo>
                  <a:cubicBezTo>
                    <a:pt x="149" y="200"/>
                    <a:pt x="148" y="201"/>
                    <a:pt x="147" y="203"/>
                  </a:cubicBezTo>
                  <a:cubicBezTo>
                    <a:pt x="148" y="200"/>
                    <a:pt x="149" y="199"/>
                    <a:pt x="150" y="199"/>
                  </a:cubicBezTo>
                  <a:close/>
                  <a:moveTo>
                    <a:pt x="437" y="1"/>
                  </a:moveTo>
                  <a:cubicBezTo>
                    <a:pt x="413" y="1"/>
                    <a:pt x="386" y="6"/>
                    <a:pt x="357" y="16"/>
                  </a:cubicBezTo>
                  <a:cubicBezTo>
                    <a:pt x="327" y="28"/>
                    <a:pt x="300" y="44"/>
                    <a:pt x="277" y="67"/>
                  </a:cubicBezTo>
                  <a:cubicBezTo>
                    <a:pt x="251" y="59"/>
                    <a:pt x="224" y="53"/>
                    <a:pt x="197" y="53"/>
                  </a:cubicBezTo>
                  <a:cubicBezTo>
                    <a:pt x="174" y="53"/>
                    <a:pt x="150" y="57"/>
                    <a:pt x="127" y="67"/>
                  </a:cubicBezTo>
                  <a:cubicBezTo>
                    <a:pt x="61" y="93"/>
                    <a:pt x="7" y="156"/>
                    <a:pt x="4" y="229"/>
                  </a:cubicBezTo>
                  <a:cubicBezTo>
                    <a:pt x="1" y="298"/>
                    <a:pt x="47" y="360"/>
                    <a:pt x="114" y="369"/>
                  </a:cubicBezTo>
                  <a:cubicBezTo>
                    <a:pt x="120" y="370"/>
                    <a:pt x="126" y="370"/>
                    <a:pt x="132" y="370"/>
                  </a:cubicBezTo>
                  <a:cubicBezTo>
                    <a:pt x="166" y="370"/>
                    <a:pt x="199" y="361"/>
                    <a:pt x="227" y="342"/>
                  </a:cubicBezTo>
                  <a:cubicBezTo>
                    <a:pt x="257" y="406"/>
                    <a:pt x="316" y="454"/>
                    <a:pt x="393" y="454"/>
                  </a:cubicBezTo>
                  <a:cubicBezTo>
                    <a:pt x="418" y="454"/>
                    <a:pt x="445" y="449"/>
                    <a:pt x="474" y="438"/>
                  </a:cubicBezTo>
                  <a:cubicBezTo>
                    <a:pt x="717" y="347"/>
                    <a:pt x="647" y="1"/>
                    <a:pt x="43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3" name="Google Shape;7703;p60"/>
            <p:cNvSpPr/>
            <p:nvPr/>
          </p:nvSpPr>
          <p:spPr>
            <a:xfrm>
              <a:off x="1968375" y="3681825"/>
              <a:ext cx="12425" cy="14550"/>
            </a:xfrm>
            <a:custGeom>
              <a:avLst/>
              <a:gdLst/>
              <a:ahLst/>
              <a:cxnLst/>
              <a:rect l="l" t="t" r="r" b="b"/>
              <a:pathLst>
                <a:path w="497" h="582" extrusionOk="0">
                  <a:moveTo>
                    <a:pt x="272" y="1"/>
                  </a:moveTo>
                  <a:cubicBezTo>
                    <a:pt x="246" y="1"/>
                    <a:pt x="219" y="6"/>
                    <a:pt x="190" y="17"/>
                  </a:cubicBezTo>
                  <a:cubicBezTo>
                    <a:pt x="16" y="82"/>
                    <a:pt x="1" y="276"/>
                    <a:pt x="82" y="384"/>
                  </a:cubicBezTo>
                  <a:cubicBezTo>
                    <a:pt x="75" y="423"/>
                    <a:pt x="81" y="465"/>
                    <a:pt x="99" y="503"/>
                  </a:cubicBezTo>
                  <a:cubicBezTo>
                    <a:pt x="126" y="553"/>
                    <a:pt x="173" y="582"/>
                    <a:pt x="227" y="582"/>
                  </a:cubicBezTo>
                  <a:cubicBezTo>
                    <a:pt x="246" y="582"/>
                    <a:pt x="265" y="578"/>
                    <a:pt x="285" y="570"/>
                  </a:cubicBezTo>
                  <a:cubicBezTo>
                    <a:pt x="429" y="515"/>
                    <a:pt x="496" y="333"/>
                    <a:pt x="463" y="196"/>
                  </a:cubicBezTo>
                  <a:cubicBezTo>
                    <a:pt x="453" y="94"/>
                    <a:pt x="381" y="1"/>
                    <a:pt x="27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4" name="Google Shape;7704;p60"/>
            <p:cNvSpPr/>
            <p:nvPr/>
          </p:nvSpPr>
          <p:spPr>
            <a:xfrm>
              <a:off x="2212450" y="3604050"/>
              <a:ext cx="5025" cy="4750"/>
            </a:xfrm>
            <a:custGeom>
              <a:avLst/>
              <a:gdLst/>
              <a:ahLst/>
              <a:cxnLst/>
              <a:rect l="l" t="t" r="r" b="b"/>
              <a:pathLst>
                <a:path w="201" h="190" extrusionOk="0">
                  <a:moveTo>
                    <a:pt x="106" y="0"/>
                  </a:moveTo>
                  <a:cubicBezTo>
                    <a:pt x="96" y="0"/>
                    <a:pt x="85" y="2"/>
                    <a:pt x="74" y="6"/>
                  </a:cubicBezTo>
                  <a:cubicBezTo>
                    <a:pt x="27" y="23"/>
                    <a:pt x="1" y="72"/>
                    <a:pt x="11" y="121"/>
                  </a:cubicBezTo>
                  <a:lnTo>
                    <a:pt x="16" y="135"/>
                  </a:lnTo>
                  <a:cubicBezTo>
                    <a:pt x="26" y="170"/>
                    <a:pt x="58" y="189"/>
                    <a:pt x="94" y="189"/>
                  </a:cubicBezTo>
                  <a:cubicBezTo>
                    <a:pt x="105" y="189"/>
                    <a:pt x="116" y="188"/>
                    <a:pt x="127" y="184"/>
                  </a:cubicBezTo>
                  <a:cubicBezTo>
                    <a:pt x="173" y="167"/>
                    <a:pt x="200" y="117"/>
                    <a:pt x="189" y="69"/>
                  </a:cubicBezTo>
                  <a:lnTo>
                    <a:pt x="185" y="56"/>
                  </a:lnTo>
                  <a:cubicBezTo>
                    <a:pt x="174" y="21"/>
                    <a:pt x="143" y="0"/>
                    <a:pt x="10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5" name="Google Shape;7705;p60"/>
            <p:cNvSpPr/>
            <p:nvPr/>
          </p:nvSpPr>
          <p:spPr>
            <a:xfrm>
              <a:off x="2208250" y="3621750"/>
              <a:ext cx="6225" cy="4475"/>
            </a:xfrm>
            <a:custGeom>
              <a:avLst/>
              <a:gdLst/>
              <a:ahLst/>
              <a:cxnLst/>
              <a:rect l="l" t="t" r="r" b="b"/>
              <a:pathLst>
                <a:path w="249" h="179" extrusionOk="0">
                  <a:moveTo>
                    <a:pt x="134" y="1"/>
                  </a:moveTo>
                  <a:cubicBezTo>
                    <a:pt x="123" y="1"/>
                    <a:pt x="112" y="3"/>
                    <a:pt x="100" y="7"/>
                  </a:cubicBezTo>
                  <a:cubicBezTo>
                    <a:pt x="0" y="44"/>
                    <a:pt x="28" y="179"/>
                    <a:pt x="115" y="179"/>
                  </a:cubicBezTo>
                  <a:cubicBezTo>
                    <a:pt x="125" y="179"/>
                    <a:pt x="137" y="177"/>
                    <a:pt x="149" y="172"/>
                  </a:cubicBezTo>
                  <a:cubicBezTo>
                    <a:pt x="249" y="135"/>
                    <a:pt x="220" y="1"/>
                    <a:pt x="13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6" name="Google Shape;7706;p60"/>
            <p:cNvSpPr/>
            <p:nvPr/>
          </p:nvSpPr>
          <p:spPr>
            <a:xfrm>
              <a:off x="2185825" y="3621350"/>
              <a:ext cx="6175" cy="4475"/>
            </a:xfrm>
            <a:custGeom>
              <a:avLst/>
              <a:gdLst/>
              <a:ahLst/>
              <a:cxnLst/>
              <a:rect l="l" t="t" r="r" b="b"/>
              <a:pathLst>
                <a:path w="247" h="179" extrusionOk="0">
                  <a:moveTo>
                    <a:pt x="132" y="1"/>
                  </a:moveTo>
                  <a:cubicBezTo>
                    <a:pt x="122" y="1"/>
                    <a:pt x="111" y="3"/>
                    <a:pt x="99" y="7"/>
                  </a:cubicBezTo>
                  <a:cubicBezTo>
                    <a:pt x="0" y="44"/>
                    <a:pt x="28" y="179"/>
                    <a:pt x="113" y="179"/>
                  </a:cubicBezTo>
                  <a:cubicBezTo>
                    <a:pt x="124" y="179"/>
                    <a:pt x="135" y="177"/>
                    <a:pt x="147" y="172"/>
                  </a:cubicBezTo>
                  <a:cubicBezTo>
                    <a:pt x="246" y="135"/>
                    <a:pt x="218" y="1"/>
                    <a:pt x="13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7" name="Google Shape;7707;p60"/>
            <p:cNvSpPr/>
            <p:nvPr/>
          </p:nvSpPr>
          <p:spPr>
            <a:xfrm>
              <a:off x="2191525" y="3606375"/>
              <a:ext cx="5400" cy="5750"/>
            </a:xfrm>
            <a:custGeom>
              <a:avLst/>
              <a:gdLst/>
              <a:ahLst/>
              <a:cxnLst/>
              <a:rect l="l" t="t" r="r" b="b"/>
              <a:pathLst>
                <a:path w="216" h="230" extrusionOk="0">
                  <a:moveTo>
                    <a:pt x="124" y="1"/>
                  </a:moveTo>
                  <a:cubicBezTo>
                    <a:pt x="81" y="1"/>
                    <a:pt x="43" y="33"/>
                    <a:pt x="29" y="76"/>
                  </a:cubicBezTo>
                  <a:lnTo>
                    <a:pt x="13" y="127"/>
                  </a:lnTo>
                  <a:cubicBezTo>
                    <a:pt x="0" y="174"/>
                    <a:pt x="31" y="221"/>
                    <a:pt x="78" y="228"/>
                  </a:cubicBezTo>
                  <a:cubicBezTo>
                    <a:pt x="82" y="229"/>
                    <a:pt x="87" y="229"/>
                    <a:pt x="91" y="229"/>
                  </a:cubicBezTo>
                  <a:cubicBezTo>
                    <a:pt x="134" y="229"/>
                    <a:pt x="172" y="197"/>
                    <a:pt x="186" y="154"/>
                  </a:cubicBezTo>
                  <a:lnTo>
                    <a:pt x="203" y="103"/>
                  </a:lnTo>
                  <a:cubicBezTo>
                    <a:pt x="215" y="57"/>
                    <a:pt x="186" y="9"/>
                    <a:pt x="139" y="2"/>
                  </a:cubicBezTo>
                  <a:cubicBezTo>
                    <a:pt x="134" y="1"/>
                    <a:pt x="129" y="1"/>
                    <a:pt x="12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8" name="Google Shape;7708;p60"/>
            <p:cNvSpPr/>
            <p:nvPr/>
          </p:nvSpPr>
          <p:spPr>
            <a:xfrm>
              <a:off x="2187850" y="3593200"/>
              <a:ext cx="6175" cy="4475"/>
            </a:xfrm>
            <a:custGeom>
              <a:avLst/>
              <a:gdLst/>
              <a:ahLst/>
              <a:cxnLst/>
              <a:rect l="l" t="t" r="r" b="b"/>
              <a:pathLst>
                <a:path w="247" h="179" extrusionOk="0">
                  <a:moveTo>
                    <a:pt x="134" y="0"/>
                  </a:moveTo>
                  <a:cubicBezTo>
                    <a:pt x="123" y="0"/>
                    <a:pt x="111" y="3"/>
                    <a:pt x="99" y="7"/>
                  </a:cubicBezTo>
                  <a:cubicBezTo>
                    <a:pt x="1" y="44"/>
                    <a:pt x="28" y="178"/>
                    <a:pt x="113" y="178"/>
                  </a:cubicBezTo>
                  <a:cubicBezTo>
                    <a:pt x="124" y="178"/>
                    <a:pt x="135" y="176"/>
                    <a:pt x="147" y="171"/>
                  </a:cubicBezTo>
                  <a:cubicBezTo>
                    <a:pt x="247" y="134"/>
                    <a:pt x="219" y="0"/>
                    <a:pt x="13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9" name="Google Shape;7709;p60"/>
            <p:cNvSpPr/>
            <p:nvPr/>
          </p:nvSpPr>
          <p:spPr>
            <a:xfrm>
              <a:off x="2172800" y="3578425"/>
              <a:ext cx="6125" cy="4450"/>
            </a:xfrm>
            <a:custGeom>
              <a:avLst/>
              <a:gdLst/>
              <a:ahLst/>
              <a:cxnLst/>
              <a:rect l="l" t="t" r="r" b="b"/>
              <a:pathLst>
                <a:path w="245" h="178" extrusionOk="0">
                  <a:moveTo>
                    <a:pt x="133" y="0"/>
                  </a:moveTo>
                  <a:cubicBezTo>
                    <a:pt x="122" y="0"/>
                    <a:pt x="110" y="2"/>
                    <a:pt x="98" y="7"/>
                  </a:cubicBezTo>
                  <a:cubicBezTo>
                    <a:pt x="1" y="45"/>
                    <a:pt x="28" y="178"/>
                    <a:pt x="112" y="178"/>
                  </a:cubicBezTo>
                  <a:cubicBezTo>
                    <a:pt x="123" y="178"/>
                    <a:pt x="134" y="176"/>
                    <a:pt x="146" y="171"/>
                  </a:cubicBezTo>
                  <a:cubicBezTo>
                    <a:pt x="245" y="134"/>
                    <a:pt x="217" y="0"/>
                    <a:pt x="13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0" name="Google Shape;7710;p60"/>
            <p:cNvSpPr/>
            <p:nvPr/>
          </p:nvSpPr>
          <p:spPr>
            <a:xfrm>
              <a:off x="2239675" y="3616575"/>
              <a:ext cx="6300" cy="4525"/>
            </a:xfrm>
            <a:custGeom>
              <a:avLst/>
              <a:gdLst/>
              <a:ahLst/>
              <a:cxnLst/>
              <a:rect l="l" t="t" r="r" b="b"/>
              <a:pathLst>
                <a:path w="252" h="181" extrusionOk="0">
                  <a:moveTo>
                    <a:pt x="136" y="0"/>
                  </a:moveTo>
                  <a:cubicBezTo>
                    <a:pt x="125" y="0"/>
                    <a:pt x="113" y="2"/>
                    <a:pt x="101" y="7"/>
                  </a:cubicBezTo>
                  <a:cubicBezTo>
                    <a:pt x="0" y="44"/>
                    <a:pt x="28" y="180"/>
                    <a:pt x="115" y="180"/>
                  </a:cubicBezTo>
                  <a:cubicBezTo>
                    <a:pt x="126" y="180"/>
                    <a:pt x="138" y="178"/>
                    <a:pt x="150" y="173"/>
                  </a:cubicBezTo>
                  <a:cubicBezTo>
                    <a:pt x="251" y="136"/>
                    <a:pt x="222" y="0"/>
                    <a:pt x="13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1" name="Google Shape;7711;p60"/>
            <p:cNvSpPr/>
            <p:nvPr/>
          </p:nvSpPr>
          <p:spPr>
            <a:xfrm>
              <a:off x="2223375" y="3662175"/>
              <a:ext cx="9775" cy="9675"/>
            </a:xfrm>
            <a:custGeom>
              <a:avLst/>
              <a:gdLst/>
              <a:ahLst/>
              <a:cxnLst/>
              <a:rect l="l" t="t" r="r" b="b"/>
              <a:pathLst>
                <a:path w="391" h="387" extrusionOk="0">
                  <a:moveTo>
                    <a:pt x="115" y="1"/>
                  </a:moveTo>
                  <a:cubicBezTo>
                    <a:pt x="91" y="1"/>
                    <a:pt x="67" y="10"/>
                    <a:pt x="46" y="32"/>
                  </a:cubicBezTo>
                  <a:cubicBezTo>
                    <a:pt x="39" y="41"/>
                    <a:pt x="33" y="50"/>
                    <a:pt x="29" y="61"/>
                  </a:cubicBezTo>
                  <a:cubicBezTo>
                    <a:pt x="2" y="88"/>
                    <a:pt x="0" y="130"/>
                    <a:pt x="24" y="159"/>
                  </a:cubicBezTo>
                  <a:cubicBezTo>
                    <a:pt x="44" y="186"/>
                    <a:pt x="46" y="218"/>
                    <a:pt x="56" y="250"/>
                  </a:cubicBezTo>
                  <a:cubicBezTo>
                    <a:pt x="65" y="283"/>
                    <a:pt x="82" y="313"/>
                    <a:pt x="104" y="339"/>
                  </a:cubicBezTo>
                  <a:cubicBezTo>
                    <a:pt x="135" y="370"/>
                    <a:pt x="176" y="387"/>
                    <a:pt x="217" y="387"/>
                  </a:cubicBezTo>
                  <a:cubicBezTo>
                    <a:pt x="249" y="387"/>
                    <a:pt x="282" y="377"/>
                    <a:pt x="309" y="356"/>
                  </a:cubicBezTo>
                  <a:cubicBezTo>
                    <a:pt x="377" y="309"/>
                    <a:pt x="391" y="215"/>
                    <a:pt x="342" y="149"/>
                  </a:cubicBezTo>
                  <a:cubicBezTo>
                    <a:pt x="301" y="94"/>
                    <a:pt x="231" y="56"/>
                    <a:pt x="174" y="19"/>
                  </a:cubicBezTo>
                  <a:cubicBezTo>
                    <a:pt x="156" y="7"/>
                    <a:pt x="136" y="1"/>
                    <a:pt x="11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2" name="Google Shape;7712;p60"/>
            <p:cNvSpPr/>
            <p:nvPr/>
          </p:nvSpPr>
          <p:spPr>
            <a:xfrm>
              <a:off x="2241825" y="3648625"/>
              <a:ext cx="6300" cy="4500"/>
            </a:xfrm>
            <a:custGeom>
              <a:avLst/>
              <a:gdLst/>
              <a:ahLst/>
              <a:cxnLst/>
              <a:rect l="l" t="t" r="r" b="b"/>
              <a:pathLst>
                <a:path w="252" h="180" extrusionOk="0">
                  <a:moveTo>
                    <a:pt x="136" y="0"/>
                  </a:moveTo>
                  <a:cubicBezTo>
                    <a:pt x="125" y="0"/>
                    <a:pt x="114" y="2"/>
                    <a:pt x="102" y="6"/>
                  </a:cubicBezTo>
                  <a:cubicBezTo>
                    <a:pt x="0" y="44"/>
                    <a:pt x="29" y="179"/>
                    <a:pt x="116" y="179"/>
                  </a:cubicBezTo>
                  <a:cubicBezTo>
                    <a:pt x="127" y="179"/>
                    <a:pt x="139" y="177"/>
                    <a:pt x="151" y="173"/>
                  </a:cubicBezTo>
                  <a:cubicBezTo>
                    <a:pt x="251" y="136"/>
                    <a:pt x="223" y="0"/>
                    <a:pt x="13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3" name="Google Shape;7713;p60"/>
            <p:cNvSpPr/>
            <p:nvPr/>
          </p:nvSpPr>
          <p:spPr>
            <a:xfrm>
              <a:off x="2240150" y="3658275"/>
              <a:ext cx="6275" cy="4500"/>
            </a:xfrm>
            <a:custGeom>
              <a:avLst/>
              <a:gdLst/>
              <a:ahLst/>
              <a:cxnLst/>
              <a:rect l="l" t="t" r="r" b="b"/>
              <a:pathLst>
                <a:path w="251" h="180" extrusionOk="0">
                  <a:moveTo>
                    <a:pt x="135" y="0"/>
                  </a:moveTo>
                  <a:cubicBezTo>
                    <a:pt x="125" y="0"/>
                    <a:pt x="113" y="2"/>
                    <a:pt x="101" y="7"/>
                  </a:cubicBezTo>
                  <a:cubicBezTo>
                    <a:pt x="0" y="43"/>
                    <a:pt x="29" y="179"/>
                    <a:pt x="116" y="179"/>
                  </a:cubicBezTo>
                  <a:cubicBezTo>
                    <a:pt x="127" y="179"/>
                    <a:pt x="138" y="177"/>
                    <a:pt x="150" y="173"/>
                  </a:cubicBezTo>
                  <a:cubicBezTo>
                    <a:pt x="251" y="137"/>
                    <a:pt x="222" y="0"/>
                    <a:pt x="13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4" name="Google Shape;7714;p60"/>
            <p:cNvSpPr/>
            <p:nvPr/>
          </p:nvSpPr>
          <p:spPr>
            <a:xfrm>
              <a:off x="2257200" y="3653200"/>
              <a:ext cx="6325" cy="4525"/>
            </a:xfrm>
            <a:custGeom>
              <a:avLst/>
              <a:gdLst/>
              <a:ahLst/>
              <a:cxnLst/>
              <a:rect l="l" t="t" r="r" b="b"/>
              <a:pathLst>
                <a:path w="253" h="181" extrusionOk="0">
                  <a:moveTo>
                    <a:pt x="136" y="1"/>
                  </a:moveTo>
                  <a:cubicBezTo>
                    <a:pt x="125" y="1"/>
                    <a:pt x="114" y="3"/>
                    <a:pt x="102" y="7"/>
                  </a:cubicBezTo>
                  <a:cubicBezTo>
                    <a:pt x="0" y="44"/>
                    <a:pt x="28" y="181"/>
                    <a:pt x="116" y="181"/>
                  </a:cubicBezTo>
                  <a:cubicBezTo>
                    <a:pt x="127" y="181"/>
                    <a:pt x="139" y="179"/>
                    <a:pt x="151" y="174"/>
                  </a:cubicBezTo>
                  <a:cubicBezTo>
                    <a:pt x="252" y="137"/>
                    <a:pt x="224" y="1"/>
                    <a:pt x="13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5" name="Google Shape;7715;p60"/>
            <p:cNvSpPr/>
            <p:nvPr/>
          </p:nvSpPr>
          <p:spPr>
            <a:xfrm>
              <a:off x="2223725" y="3630525"/>
              <a:ext cx="17325" cy="11950"/>
            </a:xfrm>
            <a:custGeom>
              <a:avLst/>
              <a:gdLst/>
              <a:ahLst/>
              <a:cxnLst/>
              <a:rect l="l" t="t" r="r" b="b"/>
              <a:pathLst>
                <a:path w="693" h="478" extrusionOk="0">
                  <a:moveTo>
                    <a:pt x="386" y="0"/>
                  </a:moveTo>
                  <a:cubicBezTo>
                    <a:pt x="358" y="0"/>
                    <a:pt x="327" y="6"/>
                    <a:pt x="294" y="18"/>
                  </a:cubicBezTo>
                  <a:cubicBezTo>
                    <a:pt x="155" y="69"/>
                    <a:pt x="110" y="192"/>
                    <a:pt x="131" y="298"/>
                  </a:cubicBezTo>
                  <a:cubicBezTo>
                    <a:pt x="120" y="298"/>
                    <a:pt x="110" y="300"/>
                    <a:pt x="100" y="303"/>
                  </a:cubicBezTo>
                  <a:cubicBezTo>
                    <a:pt x="1" y="341"/>
                    <a:pt x="29" y="476"/>
                    <a:pt x="116" y="476"/>
                  </a:cubicBezTo>
                  <a:cubicBezTo>
                    <a:pt x="126" y="476"/>
                    <a:pt x="137" y="474"/>
                    <a:pt x="149" y="470"/>
                  </a:cubicBezTo>
                  <a:cubicBezTo>
                    <a:pt x="171" y="462"/>
                    <a:pt x="189" y="447"/>
                    <a:pt x="201" y="428"/>
                  </a:cubicBezTo>
                  <a:cubicBezTo>
                    <a:pt x="235" y="458"/>
                    <a:pt x="280" y="478"/>
                    <a:pt x="333" y="478"/>
                  </a:cubicBezTo>
                  <a:cubicBezTo>
                    <a:pt x="362" y="478"/>
                    <a:pt x="393" y="472"/>
                    <a:pt x="425" y="460"/>
                  </a:cubicBezTo>
                  <a:cubicBezTo>
                    <a:pt x="693" y="362"/>
                    <a:pt x="618" y="0"/>
                    <a:pt x="38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6" name="Google Shape;7716;p60"/>
            <p:cNvSpPr/>
            <p:nvPr/>
          </p:nvSpPr>
          <p:spPr>
            <a:xfrm>
              <a:off x="2220850" y="3688000"/>
              <a:ext cx="6275" cy="4500"/>
            </a:xfrm>
            <a:custGeom>
              <a:avLst/>
              <a:gdLst/>
              <a:ahLst/>
              <a:cxnLst/>
              <a:rect l="l" t="t" r="r" b="b"/>
              <a:pathLst>
                <a:path w="251" h="180" extrusionOk="0">
                  <a:moveTo>
                    <a:pt x="135" y="1"/>
                  </a:moveTo>
                  <a:cubicBezTo>
                    <a:pt x="124" y="1"/>
                    <a:pt x="113" y="3"/>
                    <a:pt x="101" y="7"/>
                  </a:cubicBezTo>
                  <a:cubicBezTo>
                    <a:pt x="1" y="43"/>
                    <a:pt x="29" y="179"/>
                    <a:pt x="117" y="179"/>
                  </a:cubicBezTo>
                  <a:cubicBezTo>
                    <a:pt x="128" y="179"/>
                    <a:pt x="139" y="177"/>
                    <a:pt x="151" y="173"/>
                  </a:cubicBezTo>
                  <a:cubicBezTo>
                    <a:pt x="251" y="137"/>
                    <a:pt x="222" y="1"/>
                    <a:pt x="13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7" name="Google Shape;7717;p60"/>
            <p:cNvSpPr/>
            <p:nvPr/>
          </p:nvSpPr>
          <p:spPr>
            <a:xfrm>
              <a:off x="2273525" y="3691200"/>
              <a:ext cx="6375" cy="4525"/>
            </a:xfrm>
            <a:custGeom>
              <a:avLst/>
              <a:gdLst/>
              <a:ahLst/>
              <a:cxnLst/>
              <a:rect l="l" t="t" r="r" b="b"/>
              <a:pathLst>
                <a:path w="255" h="181" extrusionOk="0">
                  <a:moveTo>
                    <a:pt x="137" y="0"/>
                  </a:moveTo>
                  <a:cubicBezTo>
                    <a:pt x="126" y="0"/>
                    <a:pt x="114" y="2"/>
                    <a:pt x="102" y="7"/>
                  </a:cubicBezTo>
                  <a:cubicBezTo>
                    <a:pt x="1" y="43"/>
                    <a:pt x="30" y="180"/>
                    <a:pt x="118" y="180"/>
                  </a:cubicBezTo>
                  <a:cubicBezTo>
                    <a:pt x="129" y="180"/>
                    <a:pt x="140" y="178"/>
                    <a:pt x="153" y="174"/>
                  </a:cubicBezTo>
                  <a:cubicBezTo>
                    <a:pt x="254" y="138"/>
                    <a:pt x="226" y="0"/>
                    <a:pt x="13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8" name="Google Shape;7718;p60"/>
            <p:cNvSpPr/>
            <p:nvPr/>
          </p:nvSpPr>
          <p:spPr>
            <a:xfrm>
              <a:off x="2225425" y="3765125"/>
              <a:ext cx="6300" cy="4475"/>
            </a:xfrm>
            <a:custGeom>
              <a:avLst/>
              <a:gdLst/>
              <a:ahLst/>
              <a:cxnLst/>
              <a:rect l="l" t="t" r="r" b="b"/>
              <a:pathLst>
                <a:path w="252" h="179" extrusionOk="0">
                  <a:moveTo>
                    <a:pt x="135" y="0"/>
                  </a:moveTo>
                  <a:cubicBezTo>
                    <a:pt x="125" y="0"/>
                    <a:pt x="114" y="2"/>
                    <a:pt x="102" y="6"/>
                  </a:cubicBezTo>
                  <a:cubicBezTo>
                    <a:pt x="1" y="41"/>
                    <a:pt x="30" y="178"/>
                    <a:pt x="118" y="178"/>
                  </a:cubicBezTo>
                  <a:cubicBezTo>
                    <a:pt x="128" y="178"/>
                    <a:pt x="139" y="177"/>
                    <a:pt x="150" y="173"/>
                  </a:cubicBezTo>
                  <a:cubicBezTo>
                    <a:pt x="251" y="138"/>
                    <a:pt x="222" y="0"/>
                    <a:pt x="13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9" name="Google Shape;7719;p60"/>
            <p:cNvSpPr/>
            <p:nvPr/>
          </p:nvSpPr>
          <p:spPr>
            <a:xfrm>
              <a:off x="2210700" y="3781975"/>
              <a:ext cx="6300" cy="4475"/>
            </a:xfrm>
            <a:custGeom>
              <a:avLst/>
              <a:gdLst/>
              <a:ahLst/>
              <a:cxnLst/>
              <a:rect l="l" t="t" r="r" b="b"/>
              <a:pathLst>
                <a:path w="252" h="179" extrusionOk="0">
                  <a:moveTo>
                    <a:pt x="134" y="0"/>
                  </a:moveTo>
                  <a:cubicBezTo>
                    <a:pt x="124" y="0"/>
                    <a:pt x="113" y="2"/>
                    <a:pt x="102" y="6"/>
                  </a:cubicBezTo>
                  <a:cubicBezTo>
                    <a:pt x="1" y="40"/>
                    <a:pt x="30" y="178"/>
                    <a:pt x="118" y="178"/>
                  </a:cubicBezTo>
                  <a:cubicBezTo>
                    <a:pt x="128" y="178"/>
                    <a:pt x="139" y="176"/>
                    <a:pt x="150" y="173"/>
                  </a:cubicBezTo>
                  <a:cubicBezTo>
                    <a:pt x="251" y="138"/>
                    <a:pt x="222" y="0"/>
                    <a:pt x="13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0" name="Google Shape;7720;p60"/>
            <p:cNvSpPr/>
            <p:nvPr/>
          </p:nvSpPr>
          <p:spPr>
            <a:xfrm>
              <a:off x="2198450" y="3761750"/>
              <a:ext cx="6225" cy="4475"/>
            </a:xfrm>
            <a:custGeom>
              <a:avLst/>
              <a:gdLst/>
              <a:ahLst/>
              <a:cxnLst/>
              <a:rect l="l" t="t" r="r" b="b"/>
              <a:pathLst>
                <a:path w="249" h="179" extrusionOk="0">
                  <a:moveTo>
                    <a:pt x="132" y="0"/>
                  </a:moveTo>
                  <a:cubicBezTo>
                    <a:pt x="122" y="0"/>
                    <a:pt x="112" y="2"/>
                    <a:pt x="100" y="6"/>
                  </a:cubicBezTo>
                  <a:cubicBezTo>
                    <a:pt x="0" y="41"/>
                    <a:pt x="29" y="178"/>
                    <a:pt x="116" y="178"/>
                  </a:cubicBezTo>
                  <a:cubicBezTo>
                    <a:pt x="126" y="178"/>
                    <a:pt x="137" y="176"/>
                    <a:pt x="148" y="172"/>
                  </a:cubicBezTo>
                  <a:cubicBezTo>
                    <a:pt x="249" y="138"/>
                    <a:pt x="219" y="0"/>
                    <a:pt x="13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1" name="Google Shape;7721;p60"/>
            <p:cNvSpPr/>
            <p:nvPr/>
          </p:nvSpPr>
          <p:spPr>
            <a:xfrm>
              <a:off x="2211225" y="3754750"/>
              <a:ext cx="6250" cy="4475"/>
            </a:xfrm>
            <a:custGeom>
              <a:avLst/>
              <a:gdLst/>
              <a:ahLst/>
              <a:cxnLst/>
              <a:rect l="l" t="t" r="r" b="b"/>
              <a:pathLst>
                <a:path w="250" h="179" extrusionOk="0">
                  <a:moveTo>
                    <a:pt x="132" y="0"/>
                  </a:moveTo>
                  <a:cubicBezTo>
                    <a:pt x="122" y="0"/>
                    <a:pt x="111" y="2"/>
                    <a:pt x="100" y="6"/>
                  </a:cubicBezTo>
                  <a:cubicBezTo>
                    <a:pt x="0" y="40"/>
                    <a:pt x="28" y="178"/>
                    <a:pt x="116" y="178"/>
                  </a:cubicBezTo>
                  <a:cubicBezTo>
                    <a:pt x="126" y="178"/>
                    <a:pt x="138" y="176"/>
                    <a:pt x="149" y="172"/>
                  </a:cubicBezTo>
                  <a:cubicBezTo>
                    <a:pt x="250" y="138"/>
                    <a:pt x="220" y="0"/>
                    <a:pt x="13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2" name="Google Shape;7722;p60"/>
            <p:cNvSpPr/>
            <p:nvPr/>
          </p:nvSpPr>
          <p:spPr>
            <a:xfrm>
              <a:off x="2224575" y="3760300"/>
              <a:ext cx="6275" cy="4500"/>
            </a:xfrm>
            <a:custGeom>
              <a:avLst/>
              <a:gdLst/>
              <a:ahLst/>
              <a:cxnLst/>
              <a:rect l="l" t="t" r="r" b="b"/>
              <a:pathLst>
                <a:path w="251" h="180" extrusionOk="0">
                  <a:moveTo>
                    <a:pt x="133" y="0"/>
                  </a:moveTo>
                  <a:cubicBezTo>
                    <a:pt x="123" y="0"/>
                    <a:pt x="112" y="2"/>
                    <a:pt x="100" y="6"/>
                  </a:cubicBezTo>
                  <a:cubicBezTo>
                    <a:pt x="0" y="42"/>
                    <a:pt x="29" y="179"/>
                    <a:pt x="117" y="179"/>
                  </a:cubicBezTo>
                  <a:cubicBezTo>
                    <a:pt x="127" y="179"/>
                    <a:pt x="138" y="177"/>
                    <a:pt x="150" y="173"/>
                  </a:cubicBezTo>
                  <a:cubicBezTo>
                    <a:pt x="250" y="139"/>
                    <a:pt x="220" y="0"/>
                    <a:pt x="13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3" name="Google Shape;7723;p60"/>
            <p:cNvSpPr/>
            <p:nvPr/>
          </p:nvSpPr>
          <p:spPr>
            <a:xfrm>
              <a:off x="2172475" y="3747025"/>
              <a:ext cx="13850" cy="16950"/>
            </a:xfrm>
            <a:custGeom>
              <a:avLst/>
              <a:gdLst/>
              <a:ahLst/>
              <a:cxnLst/>
              <a:rect l="l" t="t" r="r" b="b"/>
              <a:pathLst>
                <a:path w="554" h="678" extrusionOk="0">
                  <a:moveTo>
                    <a:pt x="218" y="0"/>
                  </a:moveTo>
                  <a:cubicBezTo>
                    <a:pt x="215" y="0"/>
                    <a:pt x="213" y="0"/>
                    <a:pt x="210" y="0"/>
                  </a:cubicBezTo>
                  <a:cubicBezTo>
                    <a:pt x="134" y="5"/>
                    <a:pt x="68" y="63"/>
                    <a:pt x="37" y="130"/>
                  </a:cubicBezTo>
                  <a:cubicBezTo>
                    <a:pt x="0" y="213"/>
                    <a:pt x="20" y="298"/>
                    <a:pt x="47" y="375"/>
                  </a:cubicBezTo>
                  <a:cubicBezTo>
                    <a:pt x="48" y="378"/>
                    <a:pt x="50" y="379"/>
                    <a:pt x="51" y="383"/>
                  </a:cubicBezTo>
                  <a:cubicBezTo>
                    <a:pt x="14" y="517"/>
                    <a:pt x="99" y="677"/>
                    <a:pt x="251" y="677"/>
                  </a:cubicBezTo>
                  <a:cubicBezTo>
                    <a:pt x="277" y="677"/>
                    <a:pt x="306" y="672"/>
                    <a:pt x="336" y="662"/>
                  </a:cubicBezTo>
                  <a:cubicBezTo>
                    <a:pt x="553" y="586"/>
                    <a:pt x="540" y="328"/>
                    <a:pt x="402" y="237"/>
                  </a:cubicBezTo>
                  <a:cubicBezTo>
                    <a:pt x="407" y="189"/>
                    <a:pt x="399" y="141"/>
                    <a:pt x="378" y="98"/>
                  </a:cubicBezTo>
                  <a:cubicBezTo>
                    <a:pt x="347" y="37"/>
                    <a:pt x="286" y="0"/>
                    <a:pt x="21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4" name="Google Shape;7724;p60"/>
            <p:cNvSpPr/>
            <p:nvPr/>
          </p:nvSpPr>
          <p:spPr>
            <a:xfrm>
              <a:off x="2152750" y="3715400"/>
              <a:ext cx="15625" cy="14375"/>
            </a:xfrm>
            <a:custGeom>
              <a:avLst/>
              <a:gdLst/>
              <a:ahLst/>
              <a:cxnLst/>
              <a:rect l="l" t="t" r="r" b="b"/>
              <a:pathLst>
                <a:path w="625" h="575" extrusionOk="0">
                  <a:moveTo>
                    <a:pt x="321" y="0"/>
                  </a:moveTo>
                  <a:cubicBezTo>
                    <a:pt x="294" y="0"/>
                    <a:pt x="265" y="5"/>
                    <a:pt x="234" y="16"/>
                  </a:cubicBezTo>
                  <a:cubicBezTo>
                    <a:pt x="83" y="70"/>
                    <a:pt x="45" y="213"/>
                    <a:pt x="83" y="324"/>
                  </a:cubicBezTo>
                  <a:cubicBezTo>
                    <a:pt x="59" y="341"/>
                    <a:pt x="39" y="365"/>
                    <a:pt x="26" y="392"/>
                  </a:cubicBezTo>
                  <a:cubicBezTo>
                    <a:pt x="1" y="446"/>
                    <a:pt x="11" y="514"/>
                    <a:pt x="55" y="550"/>
                  </a:cubicBezTo>
                  <a:cubicBezTo>
                    <a:pt x="77" y="567"/>
                    <a:pt x="100" y="575"/>
                    <a:pt x="124" y="575"/>
                  </a:cubicBezTo>
                  <a:cubicBezTo>
                    <a:pt x="186" y="575"/>
                    <a:pt x="251" y="523"/>
                    <a:pt x="301" y="469"/>
                  </a:cubicBezTo>
                  <a:cubicBezTo>
                    <a:pt x="322" y="467"/>
                    <a:pt x="342" y="462"/>
                    <a:pt x="361" y="455"/>
                  </a:cubicBezTo>
                  <a:cubicBezTo>
                    <a:pt x="624" y="361"/>
                    <a:pt x="549" y="0"/>
                    <a:pt x="3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5" name="Google Shape;7725;p60"/>
            <p:cNvSpPr/>
            <p:nvPr/>
          </p:nvSpPr>
          <p:spPr>
            <a:xfrm>
              <a:off x="2175225" y="3728250"/>
              <a:ext cx="6200" cy="4475"/>
            </a:xfrm>
            <a:custGeom>
              <a:avLst/>
              <a:gdLst/>
              <a:ahLst/>
              <a:cxnLst/>
              <a:rect l="l" t="t" r="r" b="b"/>
              <a:pathLst>
                <a:path w="248" h="179" extrusionOk="0">
                  <a:moveTo>
                    <a:pt x="132" y="1"/>
                  </a:moveTo>
                  <a:cubicBezTo>
                    <a:pt x="122" y="1"/>
                    <a:pt x="111" y="3"/>
                    <a:pt x="100" y="7"/>
                  </a:cubicBezTo>
                  <a:cubicBezTo>
                    <a:pt x="1" y="42"/>
                    <a:pt x="29" y="178"/>
                    <a:pt x="115" y="178"/>
                  </a:cubicBezTo>
                  <a:cubicBezTo>
                    <a:pt x="125" y="178"/>
                    <a:pt x="136" y="176"/>
                    <a:pt x="148" y="172"/>
                  </a:cubicBezTo>
                  <a:cubicBezTo>
                    <a:pt x="247" y="137"/>
                    <a:pt x="219" y="1"/>
                    <a:pt x="13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6" name="Google Shape;7726;p60"/>
            <p:cNvSpPr/>
            <p:nvPr/>
          </p:nvSpPr>
          <p:spPr>
            <a:xfrm>
              <a:off x="2160050" y="3737175"/>
              <a:ext cx="5400" cy="4525"/>
            </a:xfrm>
            <a:custGeom>
              <a:avLst/>
              <a:gdLst/>
              <a:ahLst/>
              <a:cxnLst/>
              <a:rect l="l" t="t" r="r" b="b"/>
              <a:pathLst>
                <a:path w="216" h="181" extrusionOk="0">
                  <a:moveTo>
                    <a:pt x="108" y="1"/>
                  </a:moveTo>
                  <a:cubicBezTo>
                    <a:pt x="74" y="1"/>
                    <a:pt x="42" y="19"/>
                    <a:pt x="24" y="51"/>
                  </a:cubicBezTo>
                  <a:cubicBezTo>
                    <a:pt x="1" y="93"/>
                    <a:pt x="16" y="145"/>
                    <a:pt x="59" y="168"/>
                  </a:cubicBezTo>
                  <a:lnTo>
                    <a:pt x="70" y="173"/>
                  </a:lnTo>
                  <a:cubicBezTo>
                    <a:pt x="82" y="178"/>
                    <a:pt x="95" y="181"/>
                    <a:pt x="107" y="181"/>
                  </a:cubicBezTo>
                  <a:cubicBezTo>
                    <a:pt x="141" y="181"/>
                    <a:pt x="174" y="162"/>
                    <a:pt x="191" y="130"/>
                  </a:cubicBezTo>
                  <a:cubicBezTo>
                    <a:pt x="215" y="90"/>
                    <a:pt x="199" y="36"/>
                    <a:pt x="157" y="15"/>
                  </a:cubicBezTo>
                  <a:lnTo>
                    <a:pt x="144" y="8"/>
                  </a:lnTo>
                  <a:cubicBezTo>
                    <a:pt x="133" y="3"/>
                    <a:pt x="120" y="1"/>
                    <a:pt x="10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7" name="Google Shape;7727;p60"/>
            <p:cNvSpPr/>
            <p:nvPr/>
          </p:nvSpPr>
          <p:spPr>
            <a:xfrm>
              <a:off x="2207350" y="3737975"/>
              <a:ext cx="6250" cy="4475"/>
            </a:xfrm>
            <a:custGeom>
              <a:avLst/>
              <a:gdLst/>
              <a:ahLst/>
              <a:cxnLst/>
              <a:rect l="l" t="t" r="r" b="b"/>
              <a:pathLst>
                <a:path w="250" h="179" extrusionOk="0">
                  <a:moveTo>
                    <a:pt x="133" y="0"/>
                  </a:moveTo>
                  <a:cubicBezTo>
                    <a:pt x="123" y="0"/>
                    <a:pt x="112" y="2"/>
                    <a:pt x="100" y="6"/>
                  </a:cubicBezTo>
                  <a:cubicBezTo>
                    <a:pt x="1" y="42"/>
                    <a:pt x="29" y="179"/>
                    <a:pt x="116" y="179"/>
                  </a:cubicBezTo>
                  <a:cubicBezTo>
                    <a:pt x="127" y="179"/>
                    <a:pt x="138" y="177"/>
                    <a:pt x="150" y="172"/>
                  </a:cubicBezTo>
                  <a:cubicBezTo>
                    <a:pt x="250" y="138"/>
                    <a:pt x="221" y="0"/>
                    <a:pt x="13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8" name="Google Shape;7728;p60"/>
            <p:cNvSpPr/>
            <p:nvPr/>
          </p:nvSpPr>
          <p:spPr>
            <a:xfrm>
              <a:off x="2249400" y="3773775"/>
              <a:ext cx="6325" cy="4500"/>
            </a:xfrm>
            <a:custGeom>
              <a:avLst/>
              <a:gdLst/>
              <a:ahLst/>
              <a:cxnLst/>
              <a:rect l="l" t="t" r="r" b="b"/>
              <a:pathLst>
                <a:path w="253" h="180" extrusionOk="0">
                  <a:moveTo>
                    <a:pt x="134" y="0"/>
                  </a:moveTo>
                  <a:cubicBezTo>
                    <a:pt x="124" y="0"/>
                    <a:pt x="113" y="2"/>
                    <a:pt x="101" y="6"/>
                  </a:cubicBezTo>
                  <a:cubicBezTo>
                    <a:pt x="0" y="40"/>
                    <a:pt x="29" y="179"/>
                    <a:pt x="118" y="179"/>
                  </a:cubicBezTo>
                  <a:cubicBezTo>
                    <a:pt x="128" y="179"/>
                    <a:pt x="139" y="177"/>
                    <a:pt x="151" y="173"/>
                  </a:cubicBezTo>
                  <a:cubicBezTo>
                    <a:pt x="253" y="139"/>
                    <a:pt x="223" y="0"/>
                    <a:pt x="13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9" name="Google Shape;7729;p60"/>
            <p:cNvSpPr/>
            <p:nvPr/>
          </p:nvSpPr>
          <p:spPr>
            <a:xfrm>
              <a:off x="2239300" y="3807750"/>
              <a:ext cx="6350" cy="4525"/>
            </a:xfrm>
            <a:custGeom>
              <a:avLst/>
              <a:gdLst/>
              <a:ahLst/>
              <a:cxnLst/>
              <a:rect l="l" t="t" r="r" b="b"/>
              <a:pathLst>
                <a:path w="254" h="181" extrusionOk="0">
                  <a:moveTo>
                    <a:pt x="134" y="1"/>
                  </a:moveTo>
                  <a:cubicBezTo>
                    <a:pt x="124" y="1"/>
                    <a:pt x="113" y="3"/>
                    <a:pt x="102" y="7"/>
                  </a:cubicBezTo>
                  <a:cubicBezTo>
                    <a:pt x="0" y="41"/>
                    <a:pt x="30" y="180"/>
                    <a:pt x="119" y="180"/>
                  </a:cubicBezTo>
                  <a:cubicBezTo>
                    <a:pt x="129" y="180"/>
                    <a:pt x="140" y="179"/>
                    <a:pt x="151" y="175"/>
                  </a:cubicBezTo>
                  <a:cubicBezTo>
                    <a:pt x="253" y="140"/>
                    <a:pt x="223" y="1"/>
                    <a:pt x="13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0" name="Google Shape;7730;p60"/>
            <p:cNvSpPr/>
            <p:nvPr/>
          </p:nvSpPr>
          <p:spPr>
            <a:xfrm>
              <a:off x="2259775" y="3829925"/>
              <a:ext cx="6375" cy="4525"/>
            </a:xfrm>
            <a:custGeom>
              <a:avLst/>
              <a:gdLst/>
              <a:ahLst/>
              <a:cxnLst/>
              <a:rect l="l" t="t" r="r" b="b"/>
              <a:pathLst>
                <a:path w="255" h="181" extrusionOk="0">
                  <a:moveTo>
                    <a:pt x="134" y="1"/>
                  </a:moveTo>
                  <a:cubicBezTo>
                    <a:pt x="125" y="1"/>
                    <a:pt x="114" y="2"/>
                    <a:pt x="103" y="6"/>
                  </a:cubicBezTo>
                  <a:cubicBezTo>
                    <a:pt x="0" y="41"/>
                    <a:pt x="30" y="181"/>
                    <a:pt x="120" y="181"/>
                  </a:cubicBezTo>
                  <a:cubicBezTo>
                    <a:pt x="130" y="181"/>
                    <a:pt x="141" y="179"/>
                    <a:pt x="152" y="176"/>
                  </a:cubicBezTo>
                  <a:cubicBezTo>
                    <a:pt x="254" y="141"/>
                    <a:pt x="225" y="1"/>
                    <a:pt x="13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1" name="Google Shape;7731;p60"/>
            <p:cNvSpPr/>
            <p:nvPr/>
          </p:nvSpPr>
          <p:spPr>
            <a:xfrm>
              <a:off x="2286050" y="3840300"/>
              <a:ext cx="6450" cy="4550"/>
            </a:xfrm>
            <a:custGeom>
              <a:avLst/>
              <a:gdLst/>
              <a:ahLst/>
              <a:cxnLst/>
              <a:rect l="l" t="t" r="r" b="b"/>
              <a:pathLst>
                <a:path w="258" h="182" extrusionOk="0">
                  <a:moveTo>
                    <a:pt x="137" y="1"/>
                  </a:moveTo>
                  <a:cubicBezTo>
                    <a:pt x="127" y="1"/>
                    <a:pt x="116" y="2"/>
                    <a:pt x="104" y="6"/>
                  </a:cubicBezTo>
                  <a:cubicBezTo>
                    <a:pt x="1" y="40"/>
                    <a:pt x="31" y="181"/>
                    <a:pt x="122" y="181"/>
                  </a:cubicBezTo>
                  <a:cubicBezTo>
                    <a:pt x="132" y="181"/>
                    <a:pt x="142" y="180"/>
                    <a:pt x="154" y="176"/>
                  </a:cubicBezTo>
                  <a:cubicBezTo>
                    <a:pt x="257" y="142"/>
                    <a:pt x="227" y="1"/>
                    <a:pt x="13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2" name="Google Shape;7732;p60"/>
            <p:cNvSpPr/>
            <p:nvPr/>
          </p:nvSpPr>
          <p:spPr>
            <a:xfrm>
              <a:off x="2147975" y="3743025"/>
              <a:ext cx="6100" cy="4450"/>
            </a:xfrm>
            <a:custGeom>
              <a:avLst/>
              <a:gdLst/>
              <a:ahLst/>
              <a:cxnLst/>
              <a:rect l="l" t="t" r="r" b="b"/>
              <a:pathLst>
                <a:path w="244" h="178" extrusionOk="0">
                  <a:moveTo>
                    <a:pt x="130" y="1"/>
                  </a:moveTo>
                  <a:cubicBezTo>
                    <a:pt x="120" y="1"/>
                    <a:pt x="109" y="3"/>
                    <a:pt x="97" y="7"/>
                  </a:cubicBezTo>
                  <a:cubicBezTo>
                    <a:pt x="0" y="42"/>
                    <a:pt x="28" y="177"/>
                    <a:pt x="114" y="177"/>
                  </a:cubicBezTo>
                  <a:cubicBezTo>
                    <a:pt x="123" y="177"/>
                    <a:pt x="134" y="175"/>
                    <a:pt x="146" y="171"/>
                  </a:cubicBezTo>
                  <a:cubicBezTo>
                    <a:pt x="243" y="137"/>
                    <a:pt x="215" y="1"/>
                    <a:pt x="13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3" name="Google Shape;7733;p60"/>
            <p:cNvSpPr/>
            <p:nvPr/>
          </p:nvSpPr>
          <p:spPr>
            <a:xfrm>
              <a:off x="2123775" y="3734525"/>
              <a:ext cx="6075" cy="4425"/>
            </a:xfrm>
            <a:custGeom>
              <a:avLst/>
              <a:gdLst/>
              <a:ahLst/>
              <a:cxnLst/>
              <a:rect l="l" t="t" r="r" b="b"/>
              <a:pathLst>
                <a:path w="243" h="177" extrusionOk="0">
                  <a:moveTo>
                    <a:pt x="129" y="1"/>
                  </a:moveTo>
                  <a:cubicBezTo>
                    <a:pt x="119" y="1"/>
                    <a:pt x="108" y="3"/>
                    <a:pt x="97" y="7"/>
                  </a:cubicBezTo>
                  <a:cubicBezTo>
                    <a:pt x="0" y="41"/>
                    <a:pt x="28" y="177"/>
                    <a:pt x="113" y="177"/>
                  </a:cubicBezTo>
                  <a:cubicBezTo>
                    <a:pt x="123" y="177"/>
                    <a:pt x="133" y="175"/>
                    <a:pt x="144" y="171"/>
                  </a:cubicBezTo>
                  <a:cubicBezTo>
                    <a:pt x="243" y="136"/>
                    <a:pt x="214" y="1"/>
                    <a:pt x="12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4" name="Google Shape;7734;p60"/>
            <p:cNvSpPr/>
            <p:nvPr/>
          </p:nvSpPr>
          <p:spPr>
            <a:xfrm>
              <a:off x="2141650" y="3710500"/>
              <a:ext cx="6100" cy="4425"/>
            </a:xfrm>
            <a:custGeom>
              <a:avLst/>
              <a:gdLst/>
              <a:ahLst/>
              <a:cxnLst/>
              <a:rect l="l" t="t" r="r" b="b"/>
              <a:pathLst>
                <a:path w="244" h="177" extrusionOk="0">
                  <a:moveTo>
                    <a:pt x="130" y="0"/>
                  </a:moveTo>
                  <a:cubicBezTo>
                    <a:pt x="120" y="0"/>
                    <a:pt x="109" y="2"/>
                    <a:pt x="98" y="6"/>
                  </a:cubicBezTo>
                  <a:cubicBezTo>
                    <a:pt x="0" y="42"/>
                    <a:pt x="28" y="177"/>
                    <a:pt x="113" y="177"/>
                  </a:cubicBezTo>
                  <a:cubicBezTo>
                    <a:pt x="123" y="177"/>
                    <a:pt x="134" y="175"/>
                    <a:pt x="145" y="170"/>
                  </a:cubicBezTo>
                  <a:cubicBezTo>
                    <a:pt x="243" y="136"/>
                    <a:pt x="215" y="0"/>
                    <a:pt x="13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5" name="Google Shape;7735;p60"/>
            <p:cNvSpPr/>
            <p:nvPr/>
          </p:nvSpPr>
          <p:spPr>
            <a:xfrm>
              <a:off x="2140675" y="3724725"/>
              <a:ext cx="4975" cy="4800"/>
            </a:xfrm>
            <a:custGeom>
              <a:avLst/>
              <a:gdLst/>
              <a:ahLst/>
              <a:cxnLst/>
              <a:rect l="l" t="t" r="r" b="b"/>
              <a:pathLst>
                <a:path w="199" h="192" extrusionOk="0">
                  <a:moveTo>
                    <a:pt x="103" y="0"/>
                  </a:moveTo>
                  <a:cubicBezTo>
                    <a:pt x="93" y="0"/>
                    <a:pt x="83" y="2"/>
                    <a:pt x="73" y="5"/>
                  </a:cubicBezTo>
                  <a:cubicBezTo>
                    <a:pt x="27" y="21"/>
                    <a:pt x="1" y="69"/>
                    <a:pt x="13" y="117"/>
                  </a:cubicBezTo>
                  <a:lnTo>
                    <a:pt x="17" y="135"/>
                  </a:lnTo>
                  <a:cubicBezTo>
                    <a:pt x="28" y="171"/>
                    <a:pt x="60" y="192"/>
                    <a:pt x="96" y="192"/>
                  </a:cubicBezTo>
                  <a:cubicBezTo>
                    <a:pt x="106" y="192"/>
                    <a:pt x="116" y="190"/>
                    <a:pt x="125" y="187"/>
                  </a:cubicBezTo>
                  <a:cubicBezTo>
                    <a:pt x="171" y="171"/>
                    <a:pt x="198" y="122"/>
                    <a:pt x="186" y="75"/>
                  </a:cubicBezTo>
                  <a:cubicBezTo>
                    <a:pt x="184" y="68"/>
                    <a:pt x="183" y="63"/>
                    <a:pt x="181" y="56"/>
                  </a:cubicBezTo>
                  <a:cubicBezTo>
                    <a:pt x="171" y="20"/>
                    <a:pt x="139" y="0"/>
                    <a:pt x="10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6" name="Google Shape;7736;p60"/>
            <p:cNvSpPr/>
            <p:nvPr/>
          </p:nvSpPr>
          <p:spPr>
            <a:xfrm>
              <a:off x="2127550" y="3703025"/>
              <a:ext cx="6075" cy="4425"/>
            </a:xfrm>
            <a:custGeom>
              <a:avLst/>
              <a:gdLst/>
              <a:ahLst/>
              <a:cxnLst/>
              <a:rect l="l" t="t" r="r" b="b"/>
              <a:pathLst>
                <a:path w="243" h="177" extrusionOk="0">
                  <a:moveTo>
                    <a:pt x="131" y="1"/>
                  </a:moveTo>
                  <a:cubicBezTo>
                    <a:pt x="121" y="1"/>
                    <a:pt x="110" y="3"/>
                    <a:pt x="99" y="7"/>
                  </a:cubicBezTo>
                  <a:cubicBezTo>
                    <a:pt x="1" y="41"/>
                    <a:pt x="28" y="176"/>
                    <a:pt x="113" y="176"/>
                  </a:cubicBezTo>
                  <a:cubicBezTo>
                    <a:pt x="123" y="176"/>
                    <a:pt x="134" y="174"/>
                    <a:pt x="146" y="170"/>
                  </a:cubicBezTo>
                  <a:cubicBezTo>
                    <a:pt x="243" y="135"/>
                    <a:pt x="215" y="1"/>
                    <a:pt x="13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7" name="Google Shape;7737;p60"/>
            <p:cNvSpPr/>
            <p:nvPr/>
          </p:nvSpPr>
          <p:spPr>
            <a:xfrm>
              <a:off x="2166475" y="3815975"/>
              <a:ext cx="6200" cy="4425"/>
            </a:xfrm>
            <a:custGeom>
              <a:avLst/>
              <a:gdLst/>
              <a:ahLst/>
              <a:cxnLst/>
              <a:rect l="l" t="t" r="r" b="b"/>
              <a:pathLst>
                <a:path w="248" h="177" extrusionOk="0">
                  <a:moveTo>
                    <a:pt x="131" y="0"/>
                  </a:moveTo>
                  <a:cubicBezTo>
                    <a:pt x="121" y="0"/>
                    <a:pt x="111" y="2"/>
                    <a:pt x="100" y="6"/>
                  </a:cubicBezTo>
                  <a:cubicBezTo>
                    <a:pt x="1" y="40"/>
                    <a:pt x="30" y="177"/>
                    <a:pt x="117" y="177"/>
                  </a:cubicBezTo>
                  <a:cubicBezTo>
                    <a:pt x="127" y="177"/>
                    <a:pt x="137" y="175"/>
                    <a:pt x="148" y="171"/>
                  </a:cubicBezTo>
                  <a:cubicBezTo>
                    <a:pt x="248" y="137"/>
                    <a:pt x="218" y="0"/>
                    <a:pt x="13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8" name="Google Shape;7738;p60"/>
            <p:cNvSpPr/>
            <p:nvPr/>
          </p:nvSpPr>
          <p:spPr>
            <a:xfrm>
              <a:off x="2174275" y="3832075"/>
              <a:ext cx="6225" cy="4450"/>
            </a:xfrm>
            <a:custGeom>
              <a:avLst/>
              <a:gdLst/>
              <a:ahLst/>
              <a:cxnLst/>
              <a:rect l="l" t="t" r="r" b="b"/>
              <a:pathLst>
                <a:path w="249" h="178" extrusionOk="0">
                  <a:moveTo>
                    <a:pt x="131" y="1"/>
                  </a:moveTo>
                  <a:cubicBezTo>
                    <a:pt x="121" y="1"/>
                    <a:pt x="111" y="2"/>
                    <a:pt x="100" y="6"/>
                  </a:cubicBezTo>
                  <a:cubicBezTo>
                    <a:pt x="1" y="40"/>
                    <a:pt x="30" y="178"/>
                    <a:pt x="117" y="178"/>
                  </a:cubicBezTo>
                  <a:cubicBezTo>
                    <a:pt x="127" y="178"/>
                    <a:pt x="137" y="176"/>
                    <a:pt x="148" y="172"/>
                  </a:cubicBezTo>
                  <a:cubicBezTo>
                    <a:pt x="248" y="139"/>
                    <a:pt x="219" y="1"/>
                    <a:pt x="13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9" name="Google Shape;7739;p60"/>
            <p:cNvSpPr/>
            <p:nvPr/>
          </p:nvSpPr>
          <p:spPr>
            <a:xfrm>
              <a:off x="2161750" y="3833800"/>
              <a:ext cx="6175" cy="4450"/>
            </a:xfrm>
            <a:custGeom>
              <a:avLst/>
              <a:gdLst/>
              <a:ahLst/>
              <a:cxnLst/>
              <a:rect l="l" t="t" r="r" b="b"/>
              <a:pathLst>
                <a:path w="247" h="178" extrusionOk="0">
                  <a:moveTo>
                    <a:pt x="131" y="0"/>
                  </a:moveTo>
                  <a:cubicBezTo>
                    <a:pt x="121" y="0"/>
                    <a:pt x="111" y="2"/>
                    <a:pt x="100" y="6"/>
                  </a:cubicBezTo>
                  <a:cubicBezTo>
                    <a:pt x="0" y="39"/>
                    <a:pt x="30" y="177"/>
                    <a:pt x="117" y="177"/>
                  </a:cubicBezTo>
                  <a:cubicBezTo>
                    <a:pt x="126" y="177"/>
                    <a:pt x="136" y="175"/>
                    <a:pt x="147" y="172"/>
                  </a:cubicBezTo>
                  <a:cubicBezTo>
                    <a:pt x="247" y="138"/>
                    <a:pt x="218" y="0"/>
                    <a:pt x="13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0" name="Google Shape;7740;p60"/>
            <p:cNvSpPr/>
            <p:nvPr/>
          </p:nvSpPr>
          <p:spPr>
            <a:xfrm>
              <a:off x="2157125" y="3826750"/>
              <a:ext cx="6175" cy="4450"/>
            </a:xfrm>
            <a:custGeom>
              <a:avLst/>
              <a:gdLst/>
              <a:ahLst/>
              <a:cxnLst/>
              <a:rect l="l" t="t" r="r" b="b"/>
              <a:pathLst>
                <a:path w="247" h="178" extrusionOk="0">
                  <a:moveTo>
                    <a:pt x="130" y="1"/>
                  </a:moveTo>
                  <a:cubicBezTo>
                    <a:pt x="121" y="1"/>
                    <a:pt x="110" y="3"/>
                    <a:pt x="99" y="6"/>
                  </a:cubicBezTo>
                  <a:cubicBezTo>
                    <a:pt x="1" y="40"/>
                    <a:pt x="29" y="177"/>
                    <a:pt x="116" y="177"/>
                  </a:cubicBezTo>
                  <a:cubicBezTo>
                    <a:pt x="126" y="177"/>
                    <a:pt x="136" y="175"/>
                    <a:pt x="148" y="172"/>
                  </a:cubicBezTo>
                  <a:cubicBezTo>
                    <a:pt x="246" y="139"/>
                    <a:pt x="217" y="1"/>
                    <a:pt x="13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1" name="Google Shape;7741;p60"/>
            <p:cNvSpPr/>
            <p:nvPr/>
          </p:nvSpPr>
          <p:spPr>
            <a:xfrm>
              <a:off x="2160325" y="3854475"/>
              <a:ext cx="11075" cy="9950"/>
            </a:xfrm>
            <a:custGeom>
              <a:avLst/>
              <a:gdLst/>
              <a:ahLst/>
              <a:cxnLst/>
              <a:rect l="l" t="t" r="r" b="b"/>
              <a:pathLst>
                <a:path w="443" h="398" extrusionOk="0">
                  <a:moveTo>
                    <a:pt x="114" y="1"/>
                  </a:moveTo>
                  <a:cubicBezTo>
                    <a:pt x="60" y="1"/>
                    <a:pt x="0" y="48"/>
                    <a:pt x="18" y="114"/>
                  </a:cubicBezTo>
                  <a:cubicBezTo>
                    <a:pt x="45" y="215"/>
                    <a:pt x="134" y="398"/>
                    <a:pt x="256" y="398"/>
                  </a:cubicBezTo>
                  <a:cubicBezTo>
                    <a:pt x="288" y="398"/>
                    <a:pt x="323" y="385"/>
                    <a:pt x="359" y="355"/>
                  </a:cubicBezTo>
                  <a:cubicBezTo>
                    <a:pt x="430" y="296"/>
                    <a:pt x="442" y="193"/>
                    <a:pt x="389" y="118"/>
                  </a:cubicBezTo>
                  <a:cubicBezTo>
                    <a:pt x="338" y="48"/>
                    <a:pt x="254" y="27"/>
                    <a:pt x="170" y="20"/>
                  </a:cubicBezTo>
                  <a:lnTo>
                    <a:pt x="166" y="20"/>
                  </a:lnTo>
                  <a:cubicBezTo>
                    <a:pt x="152" y="7"/>
                    <a:pt x="133" y="1"/>
                    <a:pt x="11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2" name="Google Shape;7742;p60"/>
            <p:cNvSpPr/>
            <p:nvPr/>
          </p:nvSpPr>
          <p:spPr>
            <a:xfrm>
              <a:off x="2114825" y="3857850"/>
              <a:ext cx="6075" cy="4425"/>
            </a:xfrm>
            <a:custGeom>
              <a:avLst/>
              <a:gdLst/>
              <a:ahLst/>
              <a:cxnLst/>
              <a:rect l="l" t="t" r="r" b="b"/>
              <a:pathLst>
                <a:path w="243" h="177" extrusionOk="0">
                  <a:moveTo>
                    <a:pt x="128" y="1"/>
                  </a:moveTo>
                  <a:cubicBezTo>
                    <a:pt x="119" y="1"/>
                    <a:pt x="109" y="3"/>
                    <a:pt x="98" y="6"/>
                  </a:cubicBezTo>
                  <a:cubicBezTo>
                    <a:pt x="0" y="39"/>
                    <a:pt x="29" y="177"/>
                    <a:pt x="115" y="177"/>
                  </a:cubicBezTo>
                  <a:cubicBezTo>
                    <a:pt x="124" y="177"/>
                    <a:pt x="134" y="175"/>
                    <a:pt x="145" y="171"/>
                  </a:cubicBezTo>
                  <a:cubicBezTo>
                    <a:pt x="243" y="139"/>
                    <a:pt x="214" y="1"/>
                    <a:pt x="12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3" name="Google Shape;7743;p60"/>
            <p:cNvSpPr/>
            <p:nvPr/>
          </p:nvSpPr>
          <p:spPr>
            <a:xfrm>
              <a:off x="2113625" y="3867125"/>
              <a:ext cx="6100" cy="4400"/>
            </a:xfrm>
            <a:custGeom>
              <a:avLst/>
              <a:gdLst/>
              <a:ahLst/>
              <a:cxnLst/>
              <a:rect l="l" t="t" r="r" b="b"/>
              <a:pathLst>
                <a:path w="244" h="176" extrusionOk="0">
                  <a:moveTo>
                    <a:pt x="129" y="0"/>
                  </a:moveTo>
                  <a:cubicBezTo>
                    <a:pt x="119" y="0"/>
                    <a:pt x="109" y="2"/>
                    <a:pt x="99" y="5"/>
                  </a:cubicBezTo>
                  <a:cubicBezTo>
                    <a:pt x="1" y="38"/>
                    <a:pt x="30" y="176"/>
                    <a:pt x="116" y="176"/>
                  </a:cubicBezTo>
                  <a:cubicBezTo>
                    <a:pt x="125" y="176"/>
                    <a:pt x="135" y="174"/>
                    <a:pt x="146" y="171"/>
                  </a:cubicBezTo>
                  <a:cubicBezTo>
                    <a:pt x="244" y="138"/>
                    <a:pt x="215" y="0"/>
                    <a:pt x="12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4" name="Google Shape;7744;p60"/>
            <p:cNvSpPr/>
            <p:nvPr/>
          </p:nvSpPr>
          <p:spPr>
            <a:xfrm>
              <a:off x="2106700" y="3855525"/>
              <a:ext cx="6050" cy="4425"/>
            </a:xfrm>
            <a:custGeom>
              <a:avLst/>
              <a:gdLst/>
              <a:ahLst/>
              <a:cxnLst/>
              <a:rect l="l" t="t" r="r" b="b"/>
              <a:pathLst>
                <a:path w="242" h="177" extrusionOk="0">
                  <a:moveTo>
                    <a:pt x="128" y="1"/>
                  </a:moveTo>
                  <a:cubicBezTo>
                    <a:pt x="118" y="1"/>
                    <a:pt x="108" y="2"/>
                    <a:pt x="98" y="6"/>
                  </a:cubicBezTo>
                  <a:cubicBezTo>
                    <a:pt x="1" y="39"/>
                    <a:pt x="29" y="176"/>
                    <a:pt x="115" y="176"/>
                  </a:cubicBezTo>
                  <a:cubicBezTo>
                    <a:pt x="124" y="176"/>
                    <a:pt x="134" y="175"/>
                    <a:pt x="145" y="171"/>
                  </a:cubicBezTo>
                  <a:cubicBezTo>
                    <a:pt x="242" y="138"/>
                    <a:pt x="213" y="1"/>
                    <a:pt x="12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5" name="Google Shape;7745;p60"/>
            <p:cNvSpPr/>
            <p:nvPr/>
          </p:nvSpPr>
          <p:spPr>
            <a:xfrm>
              <a:off x="2122600" y="3841475"/>
              <a:ext cx="6075" cy="4400"/>
            </a:xfrm>
            <a:custGeom>
              <a:avLst/>
              <a:gdLst/>
              <a:ahLst/>
              <a:cxnLst/>
              <a:rect l="l" t="t" r="r" b="b"/>
              <a:pathLst>
                <a:path w="243" h="176" extrusionOk="0">
                  <a:moveTo>
                    <a:pt x="128" y="0"/>
                  </a:moveTo>
                  <a:cubicBezTo>
                    <a:pt x="119" y="0"/>
                    <a:pt x="109" y="2"/>
                    <a:pt x="98" y="5"/>
                  </a:cubicBezTo>
                  <a:cubicBezTo>
                    <a:pt x="0" y="38"/>
                    <a:pt x="29" y="176"/>
                    <a:pt x="115" y="176"/>
                  </a:cubicBezTo>
                  <a:cubicBezTo>
                    <a:pt x="125" y="176"/>
                    <a:pt x="135" y="174"/>
                    <a:pt x="145" y="171"/>
                  </a:cubicBezTo>
                  <a:cubicBezTo>
                    <a:pt x="243" y="137"/>
                    <a:pt x="214" y="0"/>
                    <a:pt x="12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6" name="Google Shape;7746;p60"/>
            <p:cNvSpPr/>
            <p:nvPr/>
          </p:nvSpPr>
          <p:spPr>
            <a:xfrm>
              <a:off x="2170550" y="3845725"/>
              <a:ext cx="6175" cy="4450"/>
            </a:xfrm>
            <a:custGeom>
              <a:avLst/>
              <a:gdLst/>
              <a:ahLst/>
              <a:cxnLst/>
              <a:rect l="l" t="t" r="r" b="b"/>
              <a:pathLst>
                <a:path w="247" h="178" extrusionOk="0">
                  <a:moveTo>
                    <a:pt x="130" y="1"/>
                  </a:moveTo>
                  <a:cubicBezTo>
                    <a:pt x="120" y="1"/>
                    <a:pt x="110" y="3"/>
                    <a:pt x="99" y="6"/>
                  </a:cubicBezTo>
                  <a:cubicBezTo>
                    <a:pt x="0" y="39"/>
                    <a:pt x="29" y="178"/>
                    <a:pt x="116" y="178"/>
                  </a:cubicBezTo>
                  <a:cubicBezTo>
                    <a:pt x="126" y="178"/>
                    <a:pt x="136" y="176"/>
                    <a:pt x="147" y="172"/>
                  </a:cubicBezTo>
                  <a:cubicBezTo>
                    <a:pt x="247" y="140"/>
                    <a:pt x="217" y="1"/>
                    <a:pt x="13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7" name="Google Shape;7747;p60"/>
            <p:cNvSpPr/>
            <p:nvPr/>
          </p:nvSpPr>
          <p:spPr>
            <a:xfrm>
              <a:off x="2121100" y="3882525"/>
              <a:ext cx="6125" cy="4425"/>
            </a:xfrm>
            <a:custGeom>
              <a:avLst/>
              <a:gdLst/>
              <a:ahLst/>
              <a:cxnLst/>
              <a:rect l="l" t="t" r="r" b="b"/>
              <a:pathLst>
                <a:path w="245" h="177" extrusionOk="0">
                  <a:moveTo>
                    <a:pt x="127" y="1"/>
                  </a:moveTo>
                  <a:cubicBezTo>
                    <a:pt x="118" y="1"/>
                    <a:pt x="108" y="2"/>
                    <a:pt x="98" y="5"/>
                  </a:cubicBezTo>
                  <a:cubicBezTo>
                    <a:pt x="1" y="38"/>
                    <a:pt x="29" y="177"/>
                    <a:pt x="116" y="177"/>
                  </a:cubicBezTo>
                  <a:cubicBezTo>
                    <a:pt x="125" y="177"/>
                    <a:pt x="135" y="175"/>
                    <a:pt x="145" y="172"/>
                  </a:cubicBezTo>
                  <a:cubicBezTo>
                    <a:pt x="244" y="139"/>
                    <a:pt x="214" y="1"/>
                    <a:pt x="12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48" name="Google Shape;7748;p60"/>
          <p:cNvGrpSpPr/>
          <p:nvPr/>
        </p:nvGrpSpPr>
        <p:grpSpPr>
          <a:xfrm>
            <a:off x="894676" y="3087340"/>
            <a:ext cx="989157" cy="980144"/>
            <a:chOff x="1265000" y="3487725"/>
            <a:chExt cx="480150" cy="475775"/>
          </a:xfrm>
        </p:grpSpPr>
        <p:sp>
          <p:nvSpPr>
            <p:cNvPr id="7749" name="Google Shape;7749;p60"/>
            <p:cNvSpPr/>
            <p:nvPr/>
          </p:nvSpPr>
          <p:spPr>
            <a:xfrm>
              <a:off x="1451750" y="3487725"/>
              <a:ext cx="257650" cy="256375"/>
            </a:xfrm>
            <a:custGeom>
              <a:avLst/>
              <a:gdLst/>
              <a:ahLst/>
              <a:cxnLst/>
              <a:rect l="l" t="t" r="r" b="b"/>
              <a:pathLst>
                <a:path w="10306" h="10255" extrusionOk="0">
                  <a:moveTo>
                    <a:pt x="5200" y="0"/>
                  </a:moveTo>
                  <a:cubicBezTo>
                    <a:pt x="4255" y="0"/>
                    <a:pt x="3295" y="309"/>
                    <a:pt x="2451" y="943"/>
                  </a:cubicBezTo>
                  <a:cubicBezTo>
                    <a:pt x="1421" y="1718"/>
                    <a:pt x="627" y="2825"/>
                    <a:pt x="0" y="4047"/>
                  </a:cubicBezTo>
                  <a:cubicBezTo>
                    <a:pt x="907" y="4317"/>
                    <a:pt x="1787" y="4734"/>
                    <a:pt x="2622" y="5204"/>
                  </a:cubicBezTo>
                  <a:cubicBezTo>
                    <a:pt x="3088" y="4292"/>
                    <a:pt x="3769" y="3026"/>
                    <a:pt x="4821" y="2801"/>
                  </a:cubicBezTo>
                  <a:cubicBezTo>
                    <a:pt x="4953" y="2773"/>
                    <a:pt x="5078" y="2760"/>
                    <a:pt x="5197" y="2760"/>
                  </a:cubicBezTo>
                  <a:cubicBezTo>
                    <a:pt x="6512" y="2760"/>
                    <a:pt x="7077" y="4380"/>
                    <a:pt x="7203" y="5484"/>
                  </a:cubicBezTo>
                  <a:cubicBezTo>
                    <a:pt x="7308" y="6392"/>
                    <a:pt x="7208" y="7319"/>
                    <a:pt x="6935" y="8194"/>
                  </a:cubicBezTo>
                  <a:cubicBezTo>
                    <a:pt x="7695" y="8841"/>
                    <a:pt x="8419" y="9529"/>
                    <a:pt x="9104" y="10254"/>
                  </a:cubicBezTo>
                  <a:cubicBezTo>
                    <a:pt x="9284" y="9880"/>
                    <a:pt x="9440" y="9492"/>
                    <a:pt x="9568" y="9096"/>
                  </a:cubicBezTo>
                  <a:cubicBezTo>
                    <a:pt x="10305" y="6790"/>
                    <a:pt x="10282" y="3869"/>
                    <a:pt x="8782" y="1852"/>
                  </a:cubicBezTo>
                  <a:cubicBezTo>
                    <a:pt x="7875" y="633"/>
                    <a:pt x="6553" y="0"/>
                    <a:pt x="520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0" name="Google Shape;7750;p60"/>
            <p:cNvSpPr/>
            <p:nvPr/>
          </p:nvSpPr>
          <p:spPr>
            <a:xfrm>
              <a:off x="1464525" y="3754450"/>
              <a:ext cx="174600" cy="125200"/>
            </a:xfrm>
            <a:custGeom>
              <a:avLst/>
              <a:gdLst/>
              <a:ahLst/>
              <a:cxnLst/>
              <a:rect l="l" t="t" r="r" b="b"/>
              <a:pathLst>
                <a:path w="6984" h="5008" extrusionOk="0">
                  <a:moveTo>
                    <a:pt x="5035" y="1"/>
                  </a:moveTo>
                  <a:cubicBezTo>
                    <a:pt x="4823" y="241"/>
                    <a:pt x="4593" y="465"/>
                    <a:pt x="4348" y="670"/>
                  </a:cubicBezTo>
                  <a:cubicBezTo>
                    <a:pt x="3160" y="1655"/>
                    <a:pt x="1597" y="2219"/>
                    <a:pt x="43" y="2227"/>
                  </a:cubicBezTo>
                  <a:cubicBezTo>
                    <a:pt x="0" y="3154"/>
                    <a:pt x="21" y="4083"/>
                    <a:pt x="107" y="5007"/>
                  </a:cubicBezTo>
                  <a:cubicBezTo>
                    <a:pt x="2701" y="4977"/>
                    <a:pt x="5211" y="3830"/>
                    <a:pt x="6983" y="1935"/>
                  </a:cubicBezTo>
                  <a:cubicBezTo>
                    <a:pt x="6371" y="1254"/>
                    <a:pt x="5720" y="609"/>
                    <a:pt x="503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1" name="Google Shape;7751;p60"/>
            <p:cNvSpPr/>
            <p:nvPr/>
          </p:nvSpPr>
          <p:spPr>
            <a:xfrm>
              <a:off x="1394450" y="3652725"/>
              <a:ext cx="95675" cy="310775"/>
            </a:xfrm>
            <a:custGeom>
              <a:avLst/>
              <a:gdLst/>
              <a:ahLst/>
              <a:cxnLst/>
              <a:rect l="l" t="t" r="r" b="b"/>
              <a:pathLst>
                <a:path w="3827" h="12431" extrusionOk="0">
                  <a:moveTo>
                    <a:pt x="1242" y="0"/>
                  </a:moveTo>
                  <a:cubicBezTo>
                    <a:pt x="1027" y="647"/>
                    <a:pt x="842" y="1288"/>
                    <a:pt x="685" y="1893"/>
                  </a:cubicBezTo>
                  <a:cubicBezTo>
                    <a:pt x="369" y="3105"/>
                    <a:pt x="173" y="4341"/>
                    <a:pt x="79" y="5586"/>
                  </a:cubicBezTo>
                  <a:cubicBezTo>
                    <a:pt x="4" y="6602"/>
                    <a:pt x="1" y="7624"/>
                    <a:pt x="70" y="8640"/>
                  </a:cubicBezTo>
                  <a:cubicBezTo>
                    <a:pt x="126" y="9502"/>
                    <a:pt x="233" y="10360"/>
                    <a:pt x="389" y="11210"/>
                  </a:cubicBezTo>
                  <a:cubicBezTo>
                    <a:pt x="544" y="12036"/>
                    <a:pt x="1248" y="12431"/>
                    <a:pt x="1912" y="12431"/>
                  </a:cubicBezTo>
                  <a:cubicBezTo>
                    <a:pt x="2655" y="12431"/>
                    <a:pt x="3349" y="11939"/>
                    <a:pt x="3175" y="11007"/>
                  </a:cubicBezTo>
                  <a:cubicBezTo>
                    <a:pt x="3055" y="10365"/>
                    <a:pt x="2969" y="9720"/>
                    <a:pt x="2910" y="9075"/>
                  </a:cubicBezTo>
                  <a:cubicBezTo>
                    <a:pt x="2824" y="8151"/>
                    <a:pt x="2803" y="7223"/>
                    <a:pt x="2846" y="6296"/>
                  </a:cubicBezTo>
                  <a:cubicBezTo>
                    <a:pt x="2930" y="4541"/>
                    <a:pt x="3259" y="2807"/>
                    <a:pt x="3827" y="1143"/>
                  </a:cubicBezTo>
                  <a:cubicBezTo>
                    <a:pt x="3022" y="663"/>
                    <a:pt x="2117" y="210"/>
                    <a:pt x="124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2" name="Google Shape;7752;p60"/>
            <p:cNvSpPr/>
            <p:nvPr/>
          </p:nvSpPr>
          <p:spPr>
            <a:xfrm>
              <a:off x="1265000" y="3580875"/>
              <a:ext cx="480150" cy="287900"/>
            </a:xfrm>
            <a:custGeom>
              <a:avLst/>
              <a:gdLst/>
              <a:ahLst/>
              <a:cxnLst/>
              <a:rect l="l" t="t" r="r" b="b"/>
              <a:pathLst>
                <a:path w="19206" h="11516" extrusionOk="0">
                  <a:moveTo>
                    <a:pt x="5424" y="0"/>
                  </a:moveTo>
                  <a:cubicBezTo>
                    <a:pt x="5043" y="0"/>
                    <a:pt x="4660" y="37"/>
                    <a:pt x="4275" y="117"/>
                  </a:cubicBezTo>
                  <a:cubicBezTo>
                    <a:pt x="1687" y="657"/>
                    <a:pt x="1" y="3160"/>
                    <a:pt x="258" y="5769"/>
                  </a:cubicBezTo>
                  <a:cubicBezTo>
                    <a:pt x="505" y="8279"/>
                    <a:pt x="2365" y="10363"/>
                    <a:pt x="4642" y="11296"/>
                  </a:cubicBezTo>
                  <a:cubicBezTo>
                    <a:pt x="4843" y="11378"/>
                    <a:pt x="5045" y="11449"/>
                    <a:pt x="5248" y="11516"/>
                  </a:cubicBezTo>
                  <a:cubicBezTo>
                    <a:pt x="5179" y="10498"/>
                    <a:pt x="5182" y="9478"/>
                    <a:pt x="5257" y="8461"/>
                  </a:cubicBezTo>
                  <a:cubicBezTo>
                    <a:pt x="3424" y="7321"/>
                    <a:pt x="1794" y="4722"/>
                    <a:pt x="4025" y="3171"/>
                  </a:cubicBezTo>
                  <a:cubicBezTo>
                    <a:pt x="4453" y="2874"/>
                    <a:pt x="4940" y="2751"/>
                    <a:pt x="5457" y="2751"/>
                  </a:cubicBezTo>
                  <a:cubicBezTo>
                    <a:pt x="5769" y="2751"/>
                    <a:pt x="6092" y="2796"/>
                    <a:pt x="6420" y="2874"/>
                  </a:cubicBezTo>
                  <a:cubicBezTo>
                    <a:pt x="7295" y="3086"/>
                    <a:pt x="8200" y="3537"/>
                    <a:pt x="9005" y="4018"/>
                  </a:cubicBezTo>
                  <a:cubicBezTo>
                    <a:pt x="9638" y="4396"/>
                    <a:pt x="10210" y="4791"/>
                    <a:pt x="10656" y="5096"/>
                  </a:cubicBezTo>
                  <a:cubicBezTo>
                    <a:pt x="11481" y="5662"/>
                    <a:pt x="12268" y="6279"/>
                    <a:pt x="13016" y="6945"/>
                  </a:cubicBezTo>
                  <a:cubicBezTo>
                    <a:pt x="13701" y="7552"/>
                    <a:pt x="14352" y="8198"/>
                    <a:pt x="14965" y="8878"/>
                  </a:cubicBezTo>
                  <a:cubicBezTo>
                    <a:pt x="15357" y="9312"/>
                    <a:pt x="15734" y="9760"/>
                    <a:pt x="16098" y="10221"/>
                  </a:cubicBezTo>
                  <a:cubicBezTo>
                    <a:pt x="16403" y="10610"/>
                    <a:pt x="16801" y="10772"/>
                    <a:pt x="17192" y="10772"/>
                  </a:cubicBezTo>
                  <a:cubicBezTo>
                    <a:pt x="18218" y="10772"/>
                    <a:pt x="19205" y="9666"/>
                    <a:pt x="18401" y="8642"/>
                  </a:cubicBezTo>
                  <a:cubicBezTo>
                    <a:pt x="17822" y="7905"/>
                    <a:pt x="17214" y="7200"/>
                    <a:pt x="16574" y="6528"/>
                  </a:cubicBezTo>
                  <a:cubicBezTo>
                    <a:pt x="15888" y="5803"/>
                    <a:pt x="15165" y="5115"/>
                    <a:pt x="14405" y="4468"/>
                  </a:cubicBezTo>
                  <a:cubicBezTo>
                    <a:pt x="13579" y="3766"/>
                    <a:pt x="12708" y="3117"/>
                    <a:pt x="11801" y="2525"/>
                  </a:cubicBezTo>
                  <a:cubicBezTo>
                    <a:pt x="11259" y="2173"/>
                    <a:pt x="10687" y="1813"/>
                    <a:pt x="10092" y="1478"/>
                  </a:cubicBezTo>
                  <a:cubicBezTo>
                    <a:pt x="9257" y="1008"/>
                    <a:pt x="8377" y="593"/>
                    <a:pt x="7470" y="321"/>
                  </a:cubicBezTo>
                  <a:cubicBezTo>
                    <a:pt x="6800" y="121"/>
                    <a:pt x="6115" y="0"/>
                    <a:pt x="542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3" name="Google Shape;7753;p60"/>
            <p:cNvSpPr/>
            <p:nvPr/>
          </p:nvSpPr>
          <p:spPr>
            <a:xfrm>
              <a:off x="1418400" y="3652725"/>
              <a:ext cx="71725" cy="47375"/>
            </a:xfrm>
            <a:custGeom>
              <a:avLst/>
              <a:gdLst/>
              <a:ahLst/>
              <a:cxnLst/>
              <a:rect l="l" t="t" r="r" b="b"/>
              <a:pathLst>
                <a:path w="2869" h="1895" extrusionOk="0">
                  <a:moveTo>
                    <a:pt x="284" y="0"/>
                  </a:moveTo>
                  <a:cubicBezTo>
                    <a:pt x="182" y="305"/>
                    <a:pt x="88" y="608"/>
                    <a:pt x="0" y="906"/>
                  </a:cubicBezTo>
                  <a:cubicBezTo>
                    <a:pt x="933" y="1060"/>
                    <a:pt x="1827" y="1396"/>
                    <a:pt x="2632" y="1894"/>
                  </a:cubicBezTo>
                  <a:cubicBezTo>
                    <a:pt x="2706" y="1642"/>
                    <a:pt x="2784" y="1392"/>
                    <a:pt x="2869" y="1143"/>
                  </a:cubicBezTo>
                  <a:cubicBezTo>
                    <a:pt x="2064" y="663"/>
                    <a:pt x="1159" y="210"/>
                    <a:pt x="284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4" name="Google Shape;7754;p60"/>
            <p:cNvSpPr/>
            <p:nvPr/>
          </p:nvSpPr>
          <p:spPr>
            <a:xfrm>
              <a:off x="1576925" y="3754450"/>
              <a:ext cx="62200" cy="64025"/>
            </a:xfrm>
            <a:custGeom>
              <a:avLst/>
              <a:gdLst/>
              <a:ahLst/>
              <a:cxnLst/>
              <a:rect l="l" t="t" r="r" b="b"/>
              <a:pathLst>
                <a:path w="2488" h="2561" extrusionOk="0">
                  <a:moveTo>
                    <a:pt x="539" y="1"/>
                  </a:moveTo>
                  <a:cubicBezTo>
                    <a:pt x="371" y="192"/>
                    <a:pt x="191" y="372"/>
                    <a:pt x="1" y="542"/>
                  </a:cubicBezTo>
                  <a:cubicBezTo>
                    <a:pt x="690" y="1142"/>
                    <a:pt x="1308" y="1819"/>
                    <a:pt x="1843" y="2560"/>
                  </a:cubicBezTo>
                  <a:cubicBezTo>
                    <a:pt x="2068" y="2362"/>
                    <a:pt x="2283" y="2154"/>
                    <a:pt x="2487" y="1935"/>
                  </a:cubicBezTo>
                  <a:cubicBezTo>
                    <a:pt x="1875" y="1254"/>
                    <a:pt x="1224" y="609"/>
                    <a:pt x="539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5" name="Google Shape;7755;p60"/>
            <p:cNvSpPr/>
            <p:nvPr/>
          </p:nvSpPr>
          <p:spPr>
            <a:xfrm>
              <a:off x="1464525" y="3809075"/>
              <a:ext cx="21825" cy="70550"/>
            </a:xfrm>
            <a:custGeom>
              <a:avLst/>
              <a:gdLst/>
              <a:ahLst/>
              <a:cxnLst/>
              <a:rect l="l" t="t" r="r" b="b"/>
              <a:pathLst>
                <a:path w="873" h="2822" extrusionOk="0">
                  <a:moveTo>
                    <a:pt x="729" y="1"/>
                  </a:moveTo>
                  <a:lnTo>
                    <a:pt x="729" y="1"/>
                  </a:lnTo>
                  <a:cubicBezTo>
                    <a:pt x="501" y="27"/>
                    <a:pt x="273" y="39"/>
                    <a:pt x="43" y="42"/>
                  </a:cubicBezTo>
                  <a:cubicBezTo>
                    <a:pt x="0" y="969"/>
                    <a:pt x="21" y="1897"/>
                    <a:pt x="107" y="2821"/>
                  </a:cubicBezTo>
                  <a:cubicBezTo>
                    <a:pt x="364" y="2818"/>
                    <a:pt x="619" y="2802"/>
                    <a:pt x="873" y="2777"/>
                  </a:cubicBezTo>
                  <a:cubicBezTo>
                    <a:pt x="728" y="1860"/>
                    <a:pt x="679" y="929"/>
                    <a:pt x="729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6" name="Google Shape;7756;p60"/>
            <p:cNvSpPr/>
            <p:nvPr/>
          </p:nvSpPr>
          <p:spPr>
            <a:xfrm>
              <a:off x="1373650" y="3781600"/>
              <a:ext cx="22800" cy="87150"/>
            </a:xfrm>
            <a:custGeom>
              <a:avLst/>
              <a:gdLst/>
              <a:ahLst/>
              <a:cxnLst/>
              <a:rect l="l" t="t" r="r" b="b"/>
              <a:pathLst>
                <a:path w="912" h="3486" extrusionOk="0">
                  <a:moveTo>
                    <a:pt x="315" y="1"/>
                  </a:moveTo>
                  <a:cubicBezTo>
                    <a:pt x="105" y="1033"/>
                    <a:pt x="0" y="2084"/>
                    <a:pt x="1" y="3137"/>
                  </a:cubicBezTo>
                  <a:cubicBezTo>
                    <a:pt x="99" y="3182"/>
                    <a:pt x="198" y="3226"/>
                    <a:pt x="296" y="3267"/>
                  </a:cubicBezTo>
                  <a:cubicBezTo>
                    <a:pt x="497" y="3348"/>
                    <a:pt x="699" y="3420"/>
                    <a:pt x="902" y="3485"/>
                  </a:cubicBezTo>
                  <a:cubicBezTo>
                    <a:pt x="833" y="2469"/>
                    <a:pt x="836" y="1447"/>
                    <a:pt x="911" y="431"/>
                  </a:cubicBezTo>
                  <a:cubicBezTo>
                    <a:pt x="703" y="301"/>
                    <a:pt x="503" y="157"/>
                    <a:pt x="315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7" name="Google Shape;7757;p60"/>
            <p:cNvSpPr/>
            <p:nvPr/>
          </p:nvSpPr>
          <p:spPr>
            <a:xfrm>
              <a:off x="1625125" y="3675700"/>
              <a:ext cx="62400" cy="68400"/>
            </a:xfrm>
            <a:custGeom>
              <a:avLst/>
              <a:gdLst/>
              <a:ahLst/>
              <a:cxnLst/>
              <a:rect l="l" t="t" r="r" b="b"/>
              <a:pathLst>
                <a:path w="2496" h="2736" extrusionOk="0">
                  <a:moveTo>
                    <a:pt x="173" y="1"/>
                  </a:moveTo>
                  <a:cubicBezTo>
                    <a:pt x="127" y="228"/>
                    <a:pt x="69" y="454"/>
                    <a:pt x="0" y="675"/>
                  </a:cubicBezTo>
                  <a:cubicBezTo>
                    <a:pt x="760" y="1322"/>
                    <a:pt x="1483" y="2010"/>
                    <a:pt x="2169" y="2735"/>
                  </a:cubicBezTo>
                  <a:cubicBezTo>
                    <a:pt x="2288" y="2485"/>
                    <a:pt x="2397" y="2230"/>
                    <a:pt x="2495" y="1968"/>
                  </a:cubicBezTo>
                  <a:lnTo>
                    <a:pt x="173" y="1"/>
                  </a:ln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8" name="Google Shape;7758;p60"/>
            <p:cNvSpPr/>
            <p:nvPr/>
          </p:nvSpPr>
          <p:spPr>
            <a:xfrm>
              <a:off x="1451750" y="3576500"/>
              <a:ext cx="73250" cy="41325"/>
            </a:xfrm>
            <a:custGeom>
              <a:avLst/>
              <a:gdLst/>
              <a:ahLst/>
              <a:cxnLst/>
              <a:rect l="l" t="t" r="r" b="b"/>
              <a:pathLst>
                <a:path w="2930" h="1653" extrusionOk="0">
                  <a:moveTo>
                    <a:pt x="267" y="0"/>
                  </a:moveTo>
                  <a:cubicBezTo>
                    <a:pt x="175" y="163"/>
                    <a:pt x="86" y="329"/>
                    <a:pt x="0" y="496"/>
                  </a:cubicBezTo>
                  <a:cubicBezTo>
                    <a:pt x="907" y="766"/>
                    <a:pt x="1787" y="1183"/>
                    <a:pt x="2622" y="1653"/>
                  </a:cubicBezTo>
                  <a:cubicBezTo>
                    <a:pt x="2715" y="1469"/>
                    <a:pt x="2818" y="1272"/>
                    <a:pt x="2930" y="1071"/>
                  </a:cubicBezTo>
                  <a:cubicBezTo>
                    <a:pt x="2110" y="566"/>
                    <a:pt x="1210" y="204"/>
                    <a:pt x="267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9" name="Google Shape;7759;p60"/>
            <p:cNvSpPr/>
            <p:nvPr/>
          </p:nvSpPr>
          <p:spPr>
            <a:xfrm>
              <a:off x="1477300" y="3850600"/>
              <a:ext cx="18050" cy="18075"/>
            </a:xfrm>
            <a:custGeom>
              <a:avLst/>
              <a:gdLst/>
              <a:ahLst/>
              <a:cxnLst/>
              <a:rect l="l" t="t" r="r" b="b"/>
              <a:pathLst>
                <a:path w="722" h="723" extrusionOk="0">
                  <a:moveTo>
                    <a:pt x="304" y="1"/>
                  </a:moveTo>
                  <a:cubicBezTo>
                    <a:pt x="202" y="1"/>
                    <a:pt x="115" y="91"/>
                    <a:pt x="60" y="167"/>
                  </a:cubicBezTo>
                  <a:cubicBezTo>
                    <a:pt x="1" y="250"/>
                    <a:pt x="38" y="368"/>
                    <a:pt x="79" y="451"/>
                  </a:cubicBezTo>
                  <a:cubicBezTo>
                    <a:pt x="117" y="526"/>
                    <a:pt x="170" y="592"/>
                    <a:pt x="224" y="658"/>
                  </a:cubicBezTo>
                  <a:cubicBezTo>
                    <a:pt x="247" y="686"/>
                    <a:pt x="272" y="716"/>
                    <a:pt x="309" y="721"/>
                  </a:cubicBezTo>
                  <a:cubicBezTo>
                    <a:pt x="313" y="722"/>
                    <a:pt x="317" y="722"/>
                    <a:pt x="320" y="722"/>
                  </a:cubicBezTo>
                  <a:cubicBezTo>
                    <a:pt x="353" y="722"/>
                    <a:pt x="383" y="703"/>
                    <a:pt x="410" y="685"/>
                  </a:cubicBezTo>
                  <a:lnTo>
                    <a:pt x="721" y="471"/>
                  </a:lnTo>
                  <a:cubicBezTo>
                    <a:pt x="676" y="313"/>
                    <a:pt x="584" y="174"/>
                    <a:pt x="458" y="69"/>
                  </a:cubicBezTo>
                  <a:cubicBezTo>
                    <a:pt x="418" y="38"/>
                    <a:pt x="374" y="8"/>
                    <a:pt x="324" y="2"/>
                  </a:cubicBezTo>
                  <a:cubicBezTo>
                    <a:pt x="317" y="1"/>
                    <a:pt x="311" y="1"/>
                    <a:pt x="304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0" name="Google Shape;7760;p60"/>
            <p:cNvSpPr/>
            <p:nvPr/>
          </p:nvSpPr>
          <p:spPr>
            <a:xfrm>
              <a:off x="1475350" y="3829450"/>
              <a:ext cx="10000" cy="13350"/>
            </a:xfrm>
            <a:custGeom>
              <a:avLst/>
              <a:gdLst/>
              <a:ahLst/>
              <a:cxnLst/>
              <a:rect l="l" t="t" r="r" b="b"/>
              <a:pathLst>
                <a:path w="400" h="534" extrusionOk="0">
                  <a:moveTo>
                    <a:pt x="136" y="0"/>
                  </a:moveTo>
                  <a:cubicBezTo>
                    <a:pt x="93" y="0"/>
                    <a:pt x="52" y="9"/>
                    <a:pt x="28" y="41"/>
                  </a:cubicBezTo>
                  <a:cubicBezTo>
                    <a:pt x="7" y="70"/>
                    <a:pt x="7" y="109"/>
                    <a:pt x="7" y="144"/>
                  </a:cubicBezTo>
                  <a:cubicBezTo>
                    <a:pt x="8" y="264"/>
                    <a:pt x="1" y="530"/>
                    <a:pt x="177" y="534"/>
                  </a:cubicBezTo>
                  <a:cubicBezTo>
                    <a:pt x="178" y="534"/>
                    <a:pt x="179" y="534"/>
                    <a:pt x="180" y="534"/>
                  </a:cubicBezTo>
                  <a:cubicBezTo>
                    <a:pt x="338" y="534"/>
                    <a:pt x="400" y="312"/>
                    <a:pt x="398" y="186"/>
                  </a:cubicBezTo>
                  <a:cubicBezTo>
                    <a:pt x="399" y="139"/>
                    <a:pt x="382" y="95"/>
                    <a:pt x="350" y="60"/>
                  </a:cubicBezTo>
                  <a:cubicBezTo>
                    <a:pt x="309" y="20"/>
                    <a:pt x="245" y="10"/>
                    <a:pt x="187" y="4"/>
                  </a:cubicBezTo>
                  <a:cubicBezTo>
                    <a:pt x="171" y="2"/>
                    <a:pt x="153" y="0"/>
                    <a:pt x="136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1" name="Google Shape;7761;p60"/>
            <p:cNvSpPr/>
            <p:nvPr/>
          </p:nvSpPr>
          <p:spPr>
            <a:xfrm>
              <a:off x="1490125" y="3839550"/>
              <a:ext cx="5550" cy="6125"/>
            </a:xfrm>
            <a:custGeom>
              <a:avLst/>
              <a:gdLst/>
              <a:ahLst/>
              <a:cxnLst/>
              <a:rect l="l" t="t" r="r" b="b"/>
              <a:pathLst>
                <a:path w="222" h="245" extrusionOk="0">
                  <a:moveTo>
                    <a:pt x="132" y="0"/>
                  </a:moveTo>
                  <a:cubicBezTo>
                    <a:pt x="121" y="0"/>
                    <a:pt x="110" y="2"/>
                    <a:pt x="100" y="5"/>
                  </a:cubicBezTo>
                  <a:cubicBezTo>
                    <a:pt x="1" y="33"/>
                    <a:pt x="18" y="94"/>
                    <a:pt x="44" y="175"/>
                  </a:cubicBezTo>
                  <a:cubicBezTo>
                    <a:pt x="54" y="210"/>
                    <a:pt x="81" y="245"/>
                    <a:pt x="116" y="245"/>
                  </a:cubicBezTo>
                  <a:cubicBezTo>
                    <a:pt x="117" y="245"/>
                    <a:pt x="117" y="245"/>
                    <a:pt x="118" y="245"/>
                  </a:cubicBezTo>
                  <a:cubicBezTo>
                    <a:pt x="154" y="243"/>
                    <a:pt x="176" y="209"/>
                    <a:pt x="191" y="178"/>
                  </a:cubicBezTo>
                  <a:cubicBezTo>
                    <a:pt x="205" y="154"/>
                    <a:pt x="213" y="129"/>
                    <a:pt x="218" y="101"/>
                  </a:cubicBezTo>
                  <a:cubicBezTo>
                    <a:pt x="222" y="73"/>
                    <a:pt x="213" y="45"/>
                    <a:pt x="195" y="25"/>
                  </a:cubicBezTo>
                  <a:cubicBezTo>
                    <a:pt x="179" y="8"/>
                    <a:pt x="156" y="0"/>
                    <a:pt x="132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2" name="Google Shape;7762;p60"/>
            <p:cNvSpPr/>
            <p:nvPr/>
          </p:nvSpPr>
          <p:spPr>
            <a:xfrm>
              <a:off x="1554600" y="3827525"/>
              <a:ext cx="22375" cy="17375"/>
            </a:xfrm>
            <a:custGeom>
              <a:avLst/>
              <a:gdLst/>
              <a:ahLst/>
              <a:cxnLst/>
              <a:rect l="l" t="t" r="r" b="b"/>
              <a:pathLst>
                <a:path w="895" h="695" extrusionOk="0">
                  <a:moveTo>
                    <a:pt x="490" y="0"/>
                  </a:moveTo>
                  <a:cubicBezTo>
                    <a:pt x="232" y="0"/>
                    <a:pt x="0" y="180"/>
                    <a:pt x="67" y="487"/>
                  </a:cubicBezTo>
                  <a:cubicBezTo>
                    <a:pt x="101" y="640"/>
                    <a:pt x="188" y="694"/>
                    <a:pt x="291" y="694"/>
                  </a:cubicBezTo>
                  <a:cubicBezTo>
                    <a:pt x="435" y="694"/>
                    <a:pt x="609" y="590"/>
                    <a:pt x="713" y="498"/>
                  </a:cubicBezTo>
                  <a:cubicBezTo>
                    <a:pt x="763" y="455"/>
                    <a:pt x="812" y="411"/>
                    <a:pt x="845" y="356"/>
                  </a:cubicBezTo>
                  <a:cubicBezTo>
                    <a:pt x="879" y="301"/>
                    <a:pt x="895" y="231"/>
                    <a:pt x="871" y="171"/>
                  </a:cubicBezTo>
                  <a:cubicBezTo>
                    <a:pt x="834" y="79"/>
                    <a:pt x="725" y="43"/>
                    <a:pt x="630" y="18"/>
                  </a:cubicBezTo>
                  <a:cubicBezTo>
                    <a:pt x="583" y="6"/>
                    <a:pt x="536" y="0"/>
                    <a:pt x="490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3" name="Google Shape;7763;p60"/>
            <p:cNvSpPr/>
            <p:nvPr/>
          </p:nvSpPr>
          <p:spPr>
            <a:xfrm>
              <a:off x="1593350" y="3785500"/>
              <a:ext cx="16800" cy="14575"/>
            </a:xfrm>
            <a:custGeom>
              <a:avLst/>
              <a:gdLst/>
              <a:ahLst/>
              <a:cxnLst/>
              <a:rect l="l" t="t" r="r" b="b"/>
              <a:pathLst>
                <a:path w="672" h="583" extrusionOk="0">
                  <a:moveTo>
                    <a:pt x="213" y="1"/>
                  </a:moveTo>
                  <a:cubicBezTo>
                    <a:pt x="88" y="1"/>
                    <a:pt x="0" y="154"/>
                    <a:pt x="9" y="270"/>
                  </a:cubicBezTo>
                  <a:cubicBezTo>
                    <a:pt x="20" y="389"/>
                    <a:pt x="107" y="492"/>
                    <a:pt x="214" y="541"/>
                  </a:cubicBezTo>
                  <a:cubicBezTo>
                    <a:pt x="277" y="570"/>
                    <a:pt x="346" y="582"/>
                    <a:pt x="416" y="582"/>
                  </a:cubicBezTo>
                  <a:cubicBezTo>
                    <a:pt x="465" y="582"/>
                    <a:pt x="515" y="576"/>
                    <a:pt x="563" y="565"/>
                  </a:cubicBezTo>
                  <a:cubicBezTo>
                    <a:pt x="594" y="557"/>
                    <a:pt x="625" y="548"/>
                    <a:pt x="645" y="523"/>
                  </a:cubicBezTo>
                  <a:cubicBezTo>
                    <a:pt x="665" y="497"/>
                    <a:pt x="671" y="463"/>
                    <a:pt x="662" y="432"/>
                  </a:cubicBezTo>
                  <a:cubicBezTo>
                    <a:pt x="652" y="401"/>
                    <a:pt x="638" y="372"/>
                    <a:pt x="618" y="346"/>
                  </a:cubicBezTo>
                  <a:cubicBezTo>
                    <a:pt x="537" y="230"/>
                    <a:pt x="394" y="37"/>
                    <a:pt x="246" y="5"/>
                  </a:cubicBezTo>
                  <a:cubicBezTo>
                    <a:pt x="235" y="2"/>
                    <a:pt x="224" y="1"/>
                    <a:pt x="21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4" name="Google Shape;7764;p60"/>
            <p:cNvSpPr/>
            <p:nvPr/>
          </p:nvSpPr>
          <p:spPr>
            <a:xfrm>
              <a:off x="1582675" y="3771575"/>
              <a:ext cx="7150" cy="7825"/>
            </a:xfrm>
            <a:custGeom>
              <a:avLst/>
              <a:gdLst/>
              <a:ahLst/>
              <a:cxnLst/>
              <a:rect l="l" t="t" r="r" b="b"/>
              <a:pathLst>
                <a:path w="286" h="313" extrusionOk="0">
                  <a:moveTo>
                    <a:pt x="101" y="1"/>
                  </a:moveTo>
                  <a:cubicBezTo>
                    <a:pt x="96" y="1"/>
                    <a:pt x="91" y="1"/>
                    <a:pt x="86" y="3"/>
                  </a:cubicBezTo>
                  <a:cubicBezTo>
                    <a:pt x="19" y="17"/>
                    <a:pt x="0" y="120"/>
                    <a:pt x="13" y="175"/>
                  </a:cubicBezTo>
                  <a:cubicBezTo>
                    <a:pt x="31" y="249"/>
                    <a:pt x="95" y="304"/>
                    <a:pt x="172" y="312"/>
                  </a:cubicBezTo>
                  <a:cubicBezTo>
                    <a:pt x="176" y="312"/>
                    <a:pt x="180" y="312"/>
                    <a:pt x="184" y="312"/>
                  </a:cubicBezTo>
                  <a:cubicBezTo>
                    <a:pt x="215" y="312"/>
                    <a:pt x="247" y="301"/>
                    <a:pt x="262" y="274"/>
                  </a:cubicBezTo>
                  <a:cubicBezTo>
                    <a:pt x="286" y="234"/>
                    <a:pt x="260" y="185"/>
                    <a:pt x="235" y="145"/>
                  </a:cubicBezTo>
                  <a:cubicBezTo>
                    <a:pt x="205" y="99"/>
                    <a:pt x="167" y="1"/>
                    <a:pt x="101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5" name="Google Shape;7765;p60"/>
            <p:cNvSpPr/>
            <p:nvPr/>
          </p:nvSpPr>
          <p:spPr>
            <a:xfrm>
              <a:off x="1649575" y="3687625"/>
              <a:ext cx="30175" cy="35300"/>
            </a:xfrm>
            <a:custGeom>
              <a:avLst/>
              <a:gdLst/>
              <a:ahLst/>
              <a:cxnLst/>
              <a:rect l="l" t="t" r="r" b="b"/>
              <a:pathLst>
                <a:path w="1207" h="1412" extrusionOk="0">
                  <a:moveTo>
                    <a:pt x="513" y="1"/>
                  </a:moveTo>
                  <a:cubicBezTo>
                    <a:pt x="408" y="1"/>
                    <a:pt x="305" y="53"/>
                    <a:pt x="226" y="126"/>
                  </a:cubicBezTo>
                  <a:cubicBezTo>
                    <a:pt x="52" y="288"/>
                    <a:pt x="1" y="418"/>
                    <a:pt x="117" y="619"/>
                  </a:cubicBezTo>
                  <a:cubicBezTo>
                    <a:pt x="254" y="857"/>
                    <a:pt x="427" y="1070"/>
                    <a:pt x="630" y="1255"/>
                  </a:cubicBezTo>
                  <a:cubicBezTo>
                    <a:pt x="719" y="1335"/>
                    <a:pt x="834" y="1411"/>
                    <a:pt x="947" y="1411"/>
                  </a:cubicBezTo>
                  <a:cubicBezTo>
                    <a:pt x="979" y="1411"/>
                    <a:pt x="1012" y="1405"/>
                    <a:pt x="1043" y="1390"/>
                  </a:cubicBezTo>
                  <a:cubicBezTo>
                    <a:pt x="1173" y="1329"/>
                    <a:pt x="1206" y="1161"/>
                    <a:pt x="1200" y="1018"/>
                  </a:cubicBezTo>
                  <a:cubicBezTo>
                    <a:pt x="1184" y="698"/>
                    <a:pt x="1053" y="395"/>
                    <a:pt x="829" y="166"/>
                  </a:cubicBezTo>
                  <a:cubicBezTo>
                    <a:pt x="753" y="88"/>
                    <a:pt x="664" y="19"/>
                    <a:pt x="557" y="4"/>
                  </a:cubicBezTo>
                  <a:cubicBezTo>
                    <a:pt x="542" y="2"/>
                    <a:pt x="528" y="1"/>
                    <a:pt x="51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6" name="Google Shape;7766;p60"/>
            <p:cNvSpPr/>
            <p:nvPr/>
          </p:nvSpPr>
          <p:spPr>
            <a:xfrm>
              <a:off x="1630050" y="3678800"/>
              <a:ext cx="16475" cy="13325"/>
            </a:xfrm>
            <a:custGeom>
              <a:avLst/>
              <a:gdLst/>
              <a:ahLst/>
              <a:cxnLst/>
              <a:rect l="l" t="t" r="r" b="b"/>
              <a:pathLst>
                <a:path w="659" h="533" extrusionOk="0">
                  <a:moveTo>
                    <a:pt x="337" y="0"/>
                  </a:moveTo>
                  <a:cubicBezTo>
                    <a:pt x="328" y="0"/>
                    <a:pt x="319" y="1"/>
                    <a:pt x="310" y="2"/>
                  </a:cubicBezTo>
                  <a:cubicBezTo>
                    <a:pt x="1" y="54"/>
                    <a:pt x="305" y="515"/>
                    <a:pt x="480" y="532"/>
                  </a:cubicBezTo>
                  <a:cubicBezTo>
                    <a:pt x="486" y="532"/>
                    <a:pt x="492" y="532"/>
                    <a:pt x="497" y="532"/>
                  </a:cubicBezTo>
                  <a:cubicBezTo>
                    <a:pt x="561" y="532"/>
                    <a:pt x="625" y="494"/>
                    <a:pt x="642" y="434"/>
                  </a:cubicBezTo>
                  <a:cubicBezTo>
                    <a:pt x="659" y="377"/>
                    <a:pt x="635" y="319"/>
                    <a:pt x="611" y="265"/>
                  </a:cubicBezTo>
                  <a:cubicBezTo>
                    <a:pt x="581" y="200"/>
                    <a:pt x="551" y="132"/>
                    <a:pt x="502" y="80"/>
                  </a:cubicBezTo>
                  <a:cubicBezTo>
                    <a:pt x="460" y="34"/>
                    <a:pt x="399" y="0"/>
                    <a:pt x="337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7" name="Google Shape;7767;p60"/>
            <p:cNvSpPr/>
            <p:nvPr/>
          </p:nvSpPr>
          <p:spPr>
            <a:xfrm>
              <a:off x="1649425" y="3668350"/>
              <a:ext cx="10700" cy="11975"/>
            </a:xfrm>
            <a:custGeom>
              <a:avLst/>
              <a:gdLst/>
              <a:ahLst/>
              <a:cxnLst/>
              <a:rect l="l" t="t" r="r" b="b"/>
              <a:pathLst>
                <a:path w="428" h="479" extrusionOk="0">
                  <a:moveTo>
                    <a:pt x="258" y="1"/>
                  </a:moveTo>
                  <a:cubicBezTo>
                    <a:pt x="180" y="1"/>
                    <a:pt x="92" y="36"/>
                    <a:pt x="60" y="94"/>
                  </a:cubicBezTo>
                  <a:cubicBezTo>
                    <a:pt x="0" y="197"/>
                    <a:pt x="57" y="357"/>
                    <a:pt x="136" y="432"/>
                  </a:cubicBezTo>
                  <a:cubicBezTo>
                    <a:pt x="161" y="456"/>
                    <a:pt x="194" y="478"/>
                    <a:pt x="229" y="478"/>
                  </a:cubicBezTo>
                  <a:cubicBezTo>
                    <a:pt x="233" y="478"/>
                    <a:pt x="237" y="478"/>
                    <a:pt x="241" y="477"/>
                  </a:cubicBezTo>
                  <a:cubicBezTo>
                    <a:pt x="293" y="471"/>
                    <a:pt x="326" y="419"/>
                    <a:pt x="350" y="372"/>
                  </a:cubicBezTo>
                  <a:cubicBezTo>
                    <a:pt x="380" y="316"/>
                    <a:pt x="412" y="258"/>
                    <a:pt x="419" y="196"/>
                  </a:cubicBezTo>
                  <a:cubicBezTo>
                    <a:pt x="428" y="133"/>
                    <a:pt x="408" y="62"/>
                    <a:pt x="356" y="27"/>
                  </a:cubicBezTo>
                  <a:cubicBezTo>
                    <a:pt x="330" y="9"/>
                    <a:pt x="295" y="1"/>
                    <a:pt x="258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8" name="Google Shape;7768;p60"/>
            <p:cNvSpPr/>
            <p:nvPr/>
          </p:nvSpPr>
          <p:spPr>
            <a:xfrm>
              <a:off x="1433825" y="3672425"/>
              <a:ext cx="25425" cy="20425"/>
            </a:xfrm>
            <a:custGeom>
              <a:avLst/>
              <a:gdLst/>
              <a:ahLst/>
              <a:cxnLst/>
              <a:rect l="l" t="t" r="r" b="b"/>
              <a:pathLst>
                <a:path w="1017" h="817" extrusionOk="0">
                  <a:moveTo>
                    <a:pt x="250" y="0"/>
                  </a:moveTo>
                  <a:cubicBezTo>
                    <a:pt x="175" y="0"/>
                    <a:pt x="115" y="29"/>
                    <a:pt x="86" y="105"/>
                  </a:cubicBezTo>
                  <a:cubicBezTo>
                    <a:pt x="0" y="329"/>
                    <a:pt x="183" y="628"/>
                    <a:pt x="363" y="748"/>
                  </a:cubicBezTo>
                  <a:cubicBezTo>
                    <a:pt x="420" y="785"/>
                    <a:pt x="484" y="816"/>
                    <a:pt x="552" y="817"/>
                  </a:cubicBezTo>
                  <a:cubicBezTo>
                    <a:pt x="553" y="817"/>
                    <a:pt x="554" y="817"/>
                    <a:pt x="556" y="817"/>
                  </a:cubicBezTo>
                  <a:cubicBezTo>
                    <a:pt x="696" y="817"/>
                    <a:pt x="805" y="702"/>
                    <a:pt x="895" y="597"/>
                  </a:cubicBezTo>
                  <a:cubicBezTo>
                    <a:pt x="954" y="529"/>
                    <a:pt x="1017" y="444"/>
                    <a:pt x="991" y="358"/>
                  </a:cubicBezTo>
                  <a:cubicBezTo>
                    <a:pt x="967" y="283"/>
                    <a:pt x="887" y="246"/>
                    <a:pt x="815" y="216"/>
                  </a:cubicBezTo>
                  <a:cubicBezTo>
                    <a:pt x="698" y="168"/>
                    <a:pt x="431" y="0"/>
                    <a:pt x="250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9" name="Google Shape;7769;p60"/>
            <p:cNvSpPr/>
            <p:nvPr/>
          </p:nvSpPr>
          <p:spPr>
            <a:xfrm>
              <a:off x="1456225" y="3693875"/>
              <a:ext cx="11100" cy="13575"/>
            </a:xfrm>
            <a:custGeom>
              <a:avLst/>
              <a:gdLst/>
              <a:ahLst/>
              <a:cxnLst/>
              <a:rect l="l" t="t" r="r" b="b"/>
              <a:pathLst>
                <a:path w="444" h="543" extrusionOk="0">
                  <a:moveTo>
                    <a:pt x="203" y="0"/>
                  </a:moveTo>
                  <a:cubicBezTo>
                    <a:pt x="179" y="0"/>
                    <a:pt x="155" y="5"/>
                    <a:pt x="133" y="13"/>
                  </a:cubicBezTo>
                  <a:cubicBezTo>
                    <a:pt x="76" y="35"/>
                    <a:pt x="15" y="66"/>
                    <a:pt x="9" y="126"/>
                  </a:cubicBezTo>
                  <a:cubicBezTo>
                    <a:pt x="0" y="194"/>
                    <a:pt x="21" y="277"/>
                    <a:pt x="27" y="346"/>
                  </a:cubicBezTo>
                  <a:cubicBezTo>
                    <a:pt x="33" y="410"/>
                    <a:pt x="43" y="484"/>
                    <a:pt x="97" y="521"/>
                  </a:cubicBezTo>
                  <a:cubicBezTo>
                    <a:pt x="121" y="537"/>
                    <a:pt x="148" y="543"/>
                    <a:pt x="177" y="543"/>
                  </a:cubicBezTo>
                  <a:cubicBezTo>
                    <a:pt x="208" y="543"/>
                    <a:pt x="239" y="536"/>
                    <a:pt x="269" y="530"/>
                  </a:cubicBezTo>
                  <a:cubicBezTo>
                    <a:pt x="327" y="517"/>
                    <a:pt x="393" y="497"/>
                    <a:pt x="420" y="444"/>
                  </a:cubicBezTo>
                  <a:cubicBezTo>
                    <a:pt x="444" y="396"/>
                    <a:pt x="426" y="341"/>
                    <a:pt x="410" y="290"/>
                  </a:cubicBezTo>
                  <a:lnTo>
                    <a:pt x="367" y="162"/>
                  </a:lnTo>
                  <a:cubicBezTo>
                    <a:pt x="349" y="109"/>
                    <a:pt x="328" y="51"/>
                    <a:pt x="279" y="21"/>
                  </a:cubicBezTo>
                  <a:cubicBezTo>
                    <a:pt x="256" y="6"/>
                    <a:pt x="230" y="0"/>
                    <a:pt x="203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0" name="Google Shape;7770;p60"/>
            <p:cNvSpPr/>
            <p:nvPr/>
          </p:nvSpPr>
          <p:spPr>
            <a:xfrm>
              <a:off x="1427100" y="3686850"/>
              <a:ext cx="8325" cy="10175"/>
            </a:xfrm>
            <a:custGeom>
              <a:avLst/>
              <a:gdLst/>
              <a:ahLst/>
              <a:cxnLst/>
              <a:rect l="l" t="t" r="r" b="b"/>
              <a:pathLst>
                <a:path w="333" h="407" extrusionOk="0">
                  <a:moveTo>
                    <a:pt x="146" y="0"/>
                  </a:moveTo>
                  <a:cubicBezTo>
                    <a:pt x="131" y="0"/>
                    <a:pt x="114" y="4"/>
                    <a:pt x="96" y="12"/>
                  </a:cubicBezTo>
                  <a:cubicBezTo>
                    <a:pt x="50" y="34"/>
                    <a:pt x="17" y="70"/>
                    <a:pt x="12" y="120"/>
                  </a:cubicBezTo>
                  <a:cubicBezTo>
                    <a:pt x="0" y="226"/>
                    <a:pt x="67" y="406"/>
                    <a:pt x="189" y="406"/>
                  </a:cubicBezTo>
                  <a:cubicBezTo>
                    <a:pt x="192" y="406"/>
                    <a:pt x="194" y="406"/>
                    <a:pt x="197" y="406"/>
                  </a:cubicBezTo>
                  <a:cubicBezTo>
                    <a:pt x="249" y="402"/>
                    <a:pt x="295" y="369"/>
                    <a:pt x="316" y="322"/>
                  </a:cubicBezTo>
                  <a:cubicBezTo>
                    <a:pt x="332" y="283"/>
                    <a:pt x="333" y="239"/>
                    <a:pt x="319" y="198"/>
                  </a:cubicBezTo>
                  <a:cubicBezTo>
                    <a:pt x="305" y="157"/>
                    <a:pt x="285" y="118"/>
                    <a:pt x="261" y="84"/>
                  </a:cubicBezTo>
                  <a:cubicBezTo>
                    <a:pt x="231" y="37"/>
                    <a:pt x="194" y="0"/>
                    <a:pt x="146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1" name="Google Shape;7771;p60"/>
            <p:cNvSpPr/>
            <p:nvPr/>
          </p:nvSpPr>
          <p:spPr>
            <a:xfrm>
              <a:off x="1488550" y="3576100"/>
              <a:ext cx="33025" cy="23600"/>
            </a:xfrm>
            <a:custGeom>
              <a:avLst/>
              <a:gdLst/>
              <a:ahLst/>
              <a:cxnLst/>
              <a:rect l="l" t="t" r="r" b="b"/>
              <a:pathLst>
                <a:path w="1321" h="944" extrusionOk="0">
                  <a:moveTo>
                    <a:pt x="880" y="0"/>
                  </a:moveTo>
                  <a:cubicBezTo>
                    <a:pt x="743" y="0"/>
                    <a:pt x="607" y="29"/>
                    <a:pt x="480" y="86"/>
                  </a:cubicBezTo>
                  <a:cubicBezTo>
                    <a:pt x="383" y="154"/>
                    <a:pt x="284" y="196"/>
                    <a:pt x="198" y="284"/>
                  </a:cubicBezTo>
                  <a:cubicBezTo>
                    <a:pt x="137" y="347"/>
                    <a:pt x="36" y="449"/>
                    <a:pt x="18" y="539"/>
                  </a:cubicBezTo>
                  <a:cubicBezTo>
                    <a:pt x="1" y="629"/>
                    <a:pt x="197" y="657"/>
                    <a:pt x="266" y="682"/>
                  </a:cubicBezTo>
                  <a:lnTo>
                    <a:pt x="953" y="926"/>
                  </a:lnTo>
                  <a:cubicBezTo>
                    <a:pt x="976" y="935"/>
                    <a:pt x="1002" y="943"/>
                    <a:pt x="1026" y="943"/>
                  </a:cubicBezTo>
                  <a:cubicBezTo>
                    <a:pt x="1040" y="943"/>
                    <a:pt x="1054" y="940"/>
                    <a:pt x="1066" y="934"/>
                  </a:cubicBezTo>
                  <a:cubicBezTo>
                    <a:pt x="1100" y="917"/>
                    <a:pt x="1112" y="878"/>
                    <a:pt x="1123" y="843"/>
                  </a:cubicBezTo>
                  <a:cubicBezTo>
                    <a:pt x="1180" y="657"/>
                    <a:pt x="1236" y="472"/>
                    <a:pt x="1292" y="288"/>
                  </a:cubicBezTo>
                  <a:cubicBezTo>
                    <a:pt x="1307" y="238"/>
                    <a:pt x="1321" y="185"/>
                    <a:pt x="1300" y="137"/>
                  </a:cubicBezTo>
                  <a:cubicBezTo>
                    <a:pt x="1278" y="87"/>
                    <a:pt x="1222" y="61"/>
                    <a:pt x="1169" y="44"/>
                  </a:cubicBezTo>
                  <a:cubicBezTo>
                    <a:pt x="1075" y="15"/>
                    <a:pt x="977" y="0"/>
                    <a:pt x="880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2" name="Google Shape;7772;p60"/>
            <p:cNvSpPr/>
            <p:nvPr/>
          </p:nvSpPr>
          <p:spPr>
            <a:xfrm>
              <a:off x="1466175" y="3574400"/>
              <a:ext cx="18700" cy="11975"/>
            </a:xfrm>
            <a:custGeom>
              <a:avLst/>
              <a:gdLst/>
              <a:ahLst/>
              <a:cxnLst/>
              <a:rect l="l" t="t" r="r" b="b"/>
              <a:pathLst>
                <a:path w="748" h="479" extrusionOk="0">
                  <a:moveTo>
                    <a:pt x="500" y="0"/>
                  </a:moveTo>
                  <a:cubicBezTo>
                    <a:pt x="490" y="0"/>
                    <a:pt x="481" y="0"/>
                    <a:pt x="472" y="0"/>
                  </a:cubicBezTo>
                  <a:cubicBezTo>
                    <a:pt x="387" y="4"/>
                    <a:pt x="299" y="7"/>
                    <a:pt x="223" y="42"/>
                  </a:cubicBezTo>
                  <a:cubicBezTo>
                    <a:pt x="134" y="83"/>
                    <a:pt x="1" y="226"/>
                    <a:pt x="55" y="334"/>
                  </a:cubicBezTo>
                  <a:cubicBezTo>
                    <a:pt x="106" y="434"/>
                    <a:pt x="350" y="443"/>
                    <a:pt x="448" y="465"/>
                  </a:cubicBezTo>
                  <a:cubicBezTo>
                    <a:pt x="477" y="472"/>
                    <a:pt x="507" y="478"/>
                    <a:pt x="537" y="478"/>
                  </a:cubicBezTo>
                  <a:cubicBezTo>
                    <a:pt x="556" y="478"/>
                    <a:pt x="574" y="476"/>
                    <a:pt x="592" y="468"/>
                  </a:cubicBezTo>
                  <a:cubicBezTo>
                    <a:pt x="659" y="442"/>
                    <a:pt x="687" y="362"/>
                    <a:pt x="708" y="291"/>
                  </a:cubicBezTo>
                  <a:cubicBezTo>
                    <a:pt x="728" y="218"/>
                    <a:pt x="747" y="134"/>
                    <a:pt x="703" y="72"/>
                  </a:cubicBezTo>
                  <a:cubicBezTo>
                    <a:pt x="661" y="10"/>
                    <a:pt x="577" y="0"/>
                    <a:pt x="500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3" name="Google Shape;7773;p60"/>
            <p:cNvSpPr/>
            <p:nvPr/>
          </p:nvSpPr>
          <p:spPr>
            <a:xfrm>
              <a:off x="1353050" y="3813500"/>
              <a:ext cx="28850" cy="34125"/>
            </a:xfrm>
            <a:custGeom>
              <a:avLst/>
              <a:gdLst/>
              <a:ahLst/>
              <a:cxnLst/>
              <a:rect l="l" t="t" r="r" b="b"/>
              <a:pathLst>
                <a:path w="1154" h="1365" extrusionOk="0">
                  <a:moveTo>
                    <a:pt x="491" y="0"/>
                  </a:moveTo>
                  <a:cubicBezTo>
                    <a:pt x="354" y="0"/>
                    <a:pt x="216" y="49"/>
                    <a:pt x="128" y="152"/>
                  </a:cubicBezTo>
                  <a:cubicBezTo>
                    <a:pt x="10" y="290"/>
                    <a:pt x="1" y="504"/>
                    <a:pt x="89" y="663"/>
                  </a:cubicBezTo>
                  <a:cubicBezTo>
                    <a:pt x="154" y="784"/>
                    <a:pt x="265" y="874"/>
                    <a:pt x="373" y="960"/>
                  </a:cubicBezTo>
                  <a:lnTo>
                    <a:pt x="798" y="1299"/>
                  </a:lnTo>
                  <a:cubicBezTo>
                    <a:pt x="839" y="1331"/>
                    <a:pt x="888" y="1365"/>
                    <a:pt x="936" y="1365"/>
                  </a:cubicBezTo>
                  <a:cubicBezTo>
                    <a:pt x="951" y="1365"/>
                    <a:pt x="966" y="1361"/>
                    <a:pt x="980" y="1354"/>
                  </a:cubicBezTo>
                  <a:cubicBezTo>
                    <a:pt x="1031" y="1327"/>
                    <a:pt x="1043" y="1260"/>
                    <a:pt x="1047" y="1202"/>
                  </a:cubicBezTo>
                  <a:cubicBezTo>
                    <a:pt x="1069" y="954"/>
                    <a:pt x="1154" y="635"/>
                    <a:pt x="1098" y="390"/>
                  </a:cubicBezTo>
                  <a:cubicBezTo>
                    <a:pt x="1056" y="200"/>
                    <a:pt x="805" y="50"/>
                    <a:pt x="626" y="16"/>
                  </a:cubicBezTo>
                  <a:cubicBezTo>
                    <a:pt x="582" y="5"/>
                    <a:pt x="537" y="0"/>
                    <a:pt x="491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4" name="Google Shape;7774;p60"/>
            <p:cNvSpPr/>
            <p:nvPr/>
          </p:nvSpPr>
          <p:spPr>
            <a:xfrm>
              <a:off x="1368625" y="3792900"/>
              <a:ext cx="18025" cy="12725"/>
            </a:xfrm>
            <a:custGeom>
              <a:avLst/>
              <a:gdLst/>
              <a:ahLst/>
              <a:cxnLst/>
              <a:rect l="l" t="t" r="r" b="b"/>
              <a:pathLst>
                <a:path w="721" h="509" extrusionOk="0">
                  <a:moveTo>
                    <a:pt x="391" y="0"/>
                  </a:moveTo>
                  <a:cubicBezTo>
                    <a:pt x="366" y="0"/>
                    <a:pt x="342" y="2"/>
                    <a:pt x="318" y="4"/>
                  </a:cubicBezTo>
                  <a:cubicBezTo>
                    <a:pt x="220" y="12"/>
                    <a:pt x="106" y="37"/>
                    <a:pt x="69" y="128"/>
                  </a:cubicBezTo>
                  <a:cubicBezTo>
                    <a:pt x="0" y="298"/>
                    <a:pt x="274" y="490"/>
                    <a:pt x="418" y="507"/>
                  </a:cubicBezTo>
                  <a:cubicBezTo>
                    <a:pt x="424" y="508"/>
                    <a:pt x="430" y="508"/>
                    <a:pt x="436" y="508"/>
                  </a:cubicBezTo>
                  <a:cubicBezTo>
                    <a:pt x="612" y="508"/>
                    <a:pt x="720" y="226"/>
                    <a:pt x="623" y="90"/>
                  </a:cubicBezTo>
                  <a:cubicBezTo>
                    <a:pt x="573" y="19"/>
                    <a:pt x="482" y="0"/>
                    <a:pt x="391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5" name="Google Shape;7775;p60"/>
            <p:cNvSpPr/>
            <p:nvPr/>
          </p:nvSpPr>
          <p:spPr>
            <a:xfrm>
              <a:off x="1350800" y="3792625"/>
              <a:ext cx="9575" cy="11425"/>
            </a:xfrm>
            <a:custGeom>
              <a:avLst/>
              <a:gdLst/>
              <a:ahLst/>
              <a:cxnLst/>
              <a:rect l="l" t="t" r="r" b="b"/>
              <a:pathLst>
                <a:path w="383" h="457" extrusionOk="0">
                  <a:moveTo>
                    <a:pt x="182" y="1"/>
                  </a:moveTo>
                  <a:cubicBezTo>
                    <a:pt x="148" y="1"/>
                    <a:pt x="112" y="25"/>
                    <a:pt x="78" y="84"/>
                  </a:cubicBezTo>
                  <a:cubicBezTo>
                    <a:pt x="0" y="218"/>
                    <a:pt x="90" y="456"/>
                    <a:pt x="201" y="456"/>
                  </a:cubicBezTo>
                  <a:cubicBezTo>
                    <a:pt x="237" y="456"/>
                    <a:pt x="275" y="432"/>
                    <a:pt x="311" y="371"/>
                  </a:cubicBezTo>
                  <a:cubicBezTo>
                    <a:pt x="382" y="248"/>
                    <a:pt x="292" y="1"/>
                    <a:pt x="182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6" name="Google Shape;7776;p60"/>
            <p:cNvSpPr/>
            <p:nvPr/>
          </p:nvSpPr>
          <p:spPr>
            <a:xfrm>
              <a:off x="1319400" y="3788700"/>
              <a:ext cx="8725" cy="14625"/>
            </a:xfrm>
            <a:custGeom>
              <a:avLst/>
              <a:gdLst/>
              <a:ahLst/>
              <a:cxnLst/>
              <a:rect l="l" t="t" r="r" b="b"/>
              <a:pathLst>
                <a:path w="349" h="585" extrusionOk="0">
                  <a:moveTo>
                    <a:pt x="178" y="0"/>
                  </a:moveTo>
                  <a:cubicBezTo>
                    <a:pt x="91" y="0"/>
                    <a:pt x="0" y="96"/>
                    <a:pt x="4" y="183"/>
                  </a:cubicBezTo>
                  <a:cubicBezTo>
                    <a:pt x="10" y="292"/>
                    <a:pt x="84" y="573"/>
                    <a:pt x="215" y="584"/>
                  </a:cubicBezTo>
                  <a:cubicBezTo>
                    <a:pt x="216" y="584"/>
                    <a:pt x="218" y="584"/>
                    <a:pt x="220" y="584"/>
                  </a:cubicBezTo>
                  <a:cubicBezTo>
                    <a:pt x="273" y="584"/>
                    <a:pt x="318" y="538"/>
                    <a:pt x="334" y="487"/>
                  </a:cubicBezTo>
                  <a:cubicBezTo>
                    <a:pt x="349" y="435"/>
                    <a:pt x="340" y="378"/>
                    <a:pt x="332" y="324"/>
                  </a:cubicBezTo>
                  <a:cubicBezTo>
                    <a:pt x="321" y="263"/>
                    <a:pt x="311" y="202"/>
                    <a:pt x="301" y="142"/>
                  </a:cubicBezTo>
                  <a:cubicBezTo>
                    <a:pt x="295" y="109"/>
                    <a:pt x="290" y="74"/>
                    <a:pt x="269" y="48"/>
                  </a:cubicBezTo>
                  <a:cubicBezTo>
                    <a:pt x="243" y="14"/>
                    <a:pt x="211" y="0"/>
                    <a:pt x="178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7" name="Google Shape;7777;p60"/>
            <p:cNvSpPr/>
            <p:nvPr/>
          </p:nvSpPr>
          <p:spPr>
            <a:xfrm>
              <a:off x="1354700" y="3626150"/>
              <a:ext cx="30600" cy="20575"/>
            </a:xfrm>
            <a:custGeom>
              <a:avLst/>
              <a:gdLst/>
              <a:ahLst/>
              <a:cxnLst/>
              <a:rect l="l" t="t" r="r" b="b"/>
              <a:pathLst>
                <a:path w="1224" h="823" extrusionOk="0">
                  <a:moveTo>
                    <a:pt x="829" y="1"/>
                  </a:moveTo>
                  <a:cubicBezTo>
                    <a:pt x="805" y="1"/>
                    <a:pt x="781" y="3"/>
                    <a:pt x="757" y="6"/>
                  </a:cubicBezTo>
                  <a:cubicBezTo>
                    <a:pt x="499" y="44"/>
                    <a:pt x="0" y="378"/>
                    <a:pt x="128" y="707"/>
                  </a:cubicBezTo>
                  <a:cubicBezTo>
                    <a:pt x="160" y="790"/>
                    <a:pt x="222" y="822"/>
                    <a:pt x="301" y="822"/>
                  </a:cubicBezTo>
                  <a:cubicBezTo>
                    <a:pt x="550" y="822"/>
                    <a:pt x="964" y="493"/>
                    <a:pt x="1095" y="415"/>
                  </a:cubicBezTo>
                  <a:cubicBezTo>
                    <a:pt x="1127" y="397"/>
                    <a:pt x="1161" y="376"/>
                    <a:pt x="1181" y="345"/>
                  </a:cubicBezTo>
                  <a:cubicBezTo>
                    <a:pt x="1224" y="280"/>
                    <a:pt x="1195" y="188"/>
                    <a:pt x="1142" y="129"/>
                  </a:cubicBezTo>
                  <a:cubicBezTo>
                    <a:pt x="1064" y="42"/>
                    <a:pt x="947" y="1"/>
                    <a:pt x="829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8" name="Google Shape;7778;p60"/>
            <p:cNvSpPr/>
            <p:nvPr/>
          </p:nvSpPr>
          <p:spPr>
            <a:xfrm>
              <a:off x="1668225" y="3803300"/>
              <a:ext cx="22300" cy="20125"/>
            </a:xfrm>
            <a:custGeom>
              <a:avLst/>
              <a:gdLst/>
              <a:ahLst/>
              <a:cxnLst/>
              <a:rect l="l" t="t" r="r" b="b"/>
              <a:pathLst>
                <a:path w="892" h="805" extrusionOk="0">
                  <a:moveTo>
                    <a:pt x="296" y="0"/>
                  </a:moveTo>
                  <a:cubicBezTo>
                    <a:pt x="220" y="0"/>
                    <a:pt x="152" y="41"/>
                    <a:pt x="108" y="145"/>
                  </a:cubicBezTo>
                  <a:cubicBezTo>
                    <a:pt x="1" y="400"/>
                    <a:pt x="373" y="804"/>
                    <a:pt x="652" y="804"/>
                  </a:cubicBezTo>
                  <a:cubicBezTo>
                    <a:pt x="688" y="804"/>
                    <a:pt x="723" y="797"/>
                    <a:pt x="755" y="782"/>
                  </a:cubicBezTo>
                  <a:cubicBezTo>
                    <a:pt x="859" y="734"/>
                    <a:pt x="892" y="591"/>
                    <a:pt x="854" y="482"/>
                  </a:cubicBezTo>
                  <a:cubicBezTo>
                    <a:pt x="798" y="318"/>
                    <a:pt x="511" y="0"/>
                    <a:pt x="296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9" name="Google Shape;7779;p60"/>
            <p:cNvSpPr/>
            <p:nvPr/>
          </p:nvSpPr>
          <p:spPr>
            <a:xfrm>
              <a:off x="1673950" y="3778725"/>
              <a:ext cx="10075" cy="10625"/>
            </a:xfrm>
            <a:custGeom>
              <a:avLst/>
              <a:gdLst/>
              <a:ahLst/>
              <a:cxnLst/>
              <a:rect l="l" t="t" r="r" b="b"/>
              <a:pathLst>
                <a:path w="403" h="425" extrusionOk="0">
                  <a:moveTo>
                    <a:pt x="152" y="0"/>
                  </a:moveTo>
                  <a:cubicBezTo>
                    <a:pt x="84" y="0"/>
                    <a:pt x="18" y="37"/>
                    <a:pt x="10" y="116"/>
                  </a:cubicBezTo>
                  <a:cubicBezTo>
                    <a:pt x="0" y="210"/>
                    <a:pt x="114" y="329"/>
                    <a:pt x="180" y="381"/>
                  </a:cubicBezTo>
                  <a:cubicBezTo>
                    <a:pt x="209" y="404"/>
                    <a:pt x="245" y="424"/>
                    <a:pt x="283" y="424"/>
                  </a:cubicBezTo>
                  <a:cubicBezTo>
                    <a:pt x="286" y="424"/>
                    <a:pt x="290" y="424"/>
                    <a:pt x="293" y="424"/>
                  </a:cubicBezTo>
                  <a:cubicBezTo>
                    <a:pt x="348" y="418"/>
                    <a:pt x="390" y="364"/>
                    <a:pt x="396" y="308"/>
                  </a:cubicBezTo>
                  <a:cubicBezTo>
                    <a:pt x="403" y="253"/>
                    <a:pt x="381" y="197"/>
                    <a:pt x="355" y="149"/>
                  </a:cubicBezTo>
                  <a:cubicBezTo>
                    <a:pt x="330" y="102"/>
                    <a:pt x="296" y="61"/>
                    <a:pt x="253" y="30"/>
                  </a:cubicBezTo>
                  <a:cubicBezTo>
                    <a:pt x="224" y="10"/>
                    <a:pt x="187" y="0"/>
                    <a:pt x="152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0" name="Google Shape;7780;p60"/>
            <p:cNvSpPr/>
            <p:nvPr/>
          </p:nvSpPr>
          <p:spPr>
            <a:xfrm>
              <a:off x="1427325" y="3895300"/>
              <a:ext cx="17200" cy="30025"/>
            </a:xfrm>
            <a:custGeom>
              <a:avLst/>
              <a:gdLst/>
              <a:ahLst/>
              <a:cxnLst/>
              <a:rect l="l" t="t" r="r" b="b"/>
              <a:pathLst>
                <a:path w="688" h="1201" extrusionOk="0">
                  <a:moveTo>
                    <a:pt x="390" y="1"/>
                  </a:moveTo>
                  <a:cubicBezTo>
                    <a:pt x="320" y="1"/>
                    <a:pt x="252" y="45"/>
                    <a:pt x="200" y="117"/>
                  </a:cubicBezTo>
                  <a:cubicBezTo>
                    <a:pt x="53" y="324"/>
                    <a:pt x="1" y="1200"/>
                    <a:pt x="380" y="1200"/>
                  </a:cubicBezTo>
                  <a:cubicBezTo>
                    <a:pt x="384" y="1200"/>
                    <a:pt x="388" y="1200"/>
                    <a:pt x="392" y="1200"/>
                  </a:cubicBezTo>
                  <a:cubicBezTo>
                    <a:pt x="467" y="1196"/>
                    <a:pt x="530" y="1135"/>
                    <a:pt x="560" y="1067"/>
                  </a:cubicBezTo>
                  <a:cubicBezTo>
                    <a:pt x="589" y="997"/>
                    <a:pt x="591" y="920"/>
                    <a:pt x="594" y="846"/>
                  </a:cubicBezTo>
                  <a:cubicBezTo>
                    <a:pt x="599" y="642"/>
                    <a:pt x="687" y="249"/>
                    <a:pt x="545" y="82"/>
                  </a:cubicBezTo>
                  <a:cubicBezTo>
                    <a:pt x="496" y="25"/>
                    <a:pt x="443" y="1"/>
                    <a:pt x="390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1" name="Google Shape;7781;p60"/>
            <p:cNvSpPr/>
            <p:nvPr/>
          </p:nvSpPr>
          <p:spPr>
            <a:xfrm>
              <a:off x="1417025" y="3875000"/>
              <a:ext cx="9650" cy="11750"/>
            </a:xfrm>
            <a:custGeom>
              <a:avLst/>
              <a:gdLst/>
              <a:ahLst/>
              <a:cxnLst/>
              <a:rect l="l" t="t" r="r" b="b"/>
              <a:pathLst>
                <a:path w="386" h="470" extrusionOk="0">
                  <a:moveTo>
                    <a:pt x="263" y="1"/>
                  </a:moveTo>
                  <a:cubicBezTo>
                    <a:pt x="237" y="1"/>
                    <a:pt x="212" y="7"/>
                    <a:pt x="189" y="18"/>
                  </a:cubicBezTo>
                  <a:cubicBezTo>
                    <a:pt x="129" y="48"/>
                    <a:pt x="67" y="110"/>
                    <a:pt x="49" y="177"/>
                  </a:cubicBezTo>
                  <a:cubicBezTo>
                    <a:pt x="30" y="238"/>
                    <a:pt x="0" y="342"/>
                    <a:pt x="27" y="403"/>
                  </a:cubicBezTo>
                  <a:cubicBezTo>
                    <a:pt x="46" y="445"/>
                    <a:pt x="93" y="469"/>
                    <a:pt x="139" y="469"/>
                  </a:cubicBezTo>
                  <a:cubicBezTo>
                    <a:pt x="146" y="469"/>
                    <a:pt x="153" y="469"/>
                    <a:pt x="160" y="467"/>
                  </a:cubicBezTo>
                  <a:cubicBezTo>
                    <a:pt x="213" y="459"/>
                    <a:pt x="257" y="422"/>
                    <a:pt x="287" y="379"/>
                  </a:cubicBezTo>
                  <a:cubicBezTo>
                    <a:pt x="318" y="337"/>
                    <a:pt x="336" y="286"/>
                    <a:pt x="355" y="237"/>
                  </a:cubicBezTo>
                  <a:cubicBezTo>
                    <a:pt x="367" y="206"/>
                    <a:pt x="376" y="173"/>
                    <a:pt x="381" y="140"/>
                  </a:cubicBezTo>
                  <a:cubicBezTo>
                    <a:pt x="386" y="106"/>
                    <a:pt x="378" y="71"/>
                    <a:pt x="359" y="44"/>
                  </a:cubicBezTo>
                  <a:cubicBezTo>
                    <a:pt x="336" y="14"/>
                    <a:pt x="300" y="1"/>
                    <a:pt x="26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2" name="Google Shape;7782;p60"/>
            <p:cNvSpPr/>
            <p:nvPr/>
          </p:nvSpPr>
          <p:spPr>
            <a:xfrm>
              <a:off x="1443175" y="3610050"/>
              <a:ext cx="16000" cy="20075"/>
            </a:xfrm>
            <a:custGeom>
              <a:avLst/>
              <a:gdLst/>
              <a:ahLst/>
              <a:cxnLst/>
              <a:rect l="l" t="t" r="r" b="b"/>
              <a:pathLst>
                <a:path w="640" h="803" extrusionOk="0">
                  <a:moveTo>
                    <a:pt x="284" y="1"/>
                  </a:moveTo>
                  <a:cubicBezTo>
                    <a:pt x="239" y="1"/>
                    <a:pt x="191" y="15"/>
                    <a:pt x="144" y="47"/>
                  </a:cubicBezTo>
                  <a:cubicBezTo>
                    <a:pt x="1" y="145"/>
                    <a:pt x="15" y="307"/>
                    <a:pt x="98" y="413"/>
                  </a:cubicBezTo>
                  <a:cubicBezTo>
                    <a:pt x="49" y="489"/>
                    <a:pt x="43" y="586"/>
                    <a:pt x="82" y="667"/>
                  </a:cubicBezTo>
                  <a:cubicBezTo>
                    <a:pt x="124" y="747"/>
                    <a:pt x="209" y="802"/>
                    <a:pt x="297" y="802"/>
                  </a:cubicBezTo>
                  <a:cubicBezTo>
                    <a:pt x="321" y="802"/>
                    <a:pt x="345" y="798"/>
                    <a:pt x="369" y="790"/>
                  </a:cubicBezTo>
                  <a:cubicBezTo>
                    <a:pt x="472" y="751"/>
                    <a:pt x="542" y="635"/>
                    <a:pt x="508" y="527"/>
                  </a:cubicBezTo>
                  <a:cubicBezTo>
                    <a:pt x="499" y="496"/>
                    <a:pt x="482" y="468"/>
                    <a:pt x="458" y="445"/>
                  </a:cubicBezTo>
                  <a:cubicBezTo>
                    <a:pt x="640" y="286"/>
                    <a:pt x="489" y="1"/>
                    <a:pt x="28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3" name="Google Shape;7783;p60"/>
            <p:cNvSpPr/>
            <p:nvPr/>
          </p:nvSpPr>
          <p:spPr>
            <a:xfrm>
              <a:off x="1602175" y="3705725"/>
              <a:ext cx="18425" cy="12850"/>
            </a:xfrm>
            <a:custGeom>
              <a:avLst/>
              <a:gdLst/>
              <a:ahLst/>
              <a:cxnLst/>
              <a:rect l="l" t="t" r="r" b="b"/>
              <a:pathLst>
                <a:path w="737" h="514" extrusionOk="0">
                  <a:moveTo>
                    <a:pt x="365" y="0"/>
                  </a:moveTo>
                  <a:cubicBezTo>
                    <a:pt x="319" y="0"/>
                    <a:pt x="271" y="14"/>
                    <a:pt x="224" y="47"/>
                  </a:cubicBezTo>
                  <a:cubicBezTo>
                    <a:pt x="1" y="200"/>
                    <a:pt x="157" y="513"/>
                    <a:pt x="372" y="513"/>
                  </a:cubicBezTo>
                  <a:cubicBezTo>
                    <a:pt x="417" y="513"/>
                    <a:pt x="465" y="499"/>
                    <a:pt x="513" y="467"/>
                  </a:cubicBezTo>
                  <a:cubicBezTo>
                    <a:pt x="737" y="313"/>
                    <a:pt x="579" y="0"/>
                    <a:pt x="36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4" name="Google Shape;7784;p60"/>
            <p:cNvSpPr/>
            <p:nvPr/>
          </p:nvSpPr>
          <p:spPr>
            <a:xfrm>
              <a:off x="1421050" y="3855775"/>
              <a:ext cx="18425" cy="12850"/>
            </a:xfrm>
            <a:custGeom>
              <a:avLst/>
              <a:gdLst/>
              <a:ahLst/>
              <a:cxnLst/>
              <a:rect l="l" t="t" r="r" b="b"/>
              <a:pathLst>
                <a:path w="737" h="514" extrusionOk="0">
                  <a:moveTo>
                    <a:pt x="365" y="1"/>
                  </a:moveTo>
                  <a:cubicBezTo>
                    <a:pt x="319" y="1"/>
                    <a:pt x="271" y="15"/>
                    <a:pt x="224" y="47"/>
                  </a:cubicBezTo>
                  <a:cubicBezTo>
                    <a:pt x="1" y="201"/>
                    <a:pt x="158" y="514"/>
                    <a:pt x="372" y="514"/>
                  </a:cubicBezTo>
                  <a:cubicBezTo>
                    <a:pt x="417" y="514"/>
                    <a:pt x="465" y="500"/>
                    <a:pt x="512" y="467"/>
                  </a:cubicBezTo>
                  <a:cubicBezTo>
                    <a:pt x="736" y="314"/>
                    <a:pt x="579" y="1"/>
                    <a:pt x="36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5" name="Google Shape;7785;p60"/>
            <p:cNvSpPr/>
            <p:nvPr/>
          </p:nvSpPr>
          <p:spPr>
            <a:xfrm>
              <a:off x="1537925" y="3814875"/>
              <a:ext cx="18425" cy="12850"/>
            </a:xfrm>
            <a:custGeom>
              <a:avLst/>
              <a:gdLst/>
              <a:ahLst/>
              <a:cxnLst/>
              <a:rect l="l" t="t" r="r" b="b"/>
              <a:pathLst>
                <a:path w="737" h="514" extrusionOk="0">
                  <a:moveTo>
                    <a:pt x="365" y="0"/>
                  </a:moveTo>
                  <a:cubicBezTo>
                    <a:pt x="320" y="0"/>
                    <a:pt x="272" y="14"/>
                    <a:pt x="225" y="47"/>
                  </a:cubicBezTo>
                  <a:cubicBezTo>
                    <a:pt x="1" y="200"/>
                    <a:pt x="158" y="513"/>
                    <a:pt x="372" y="513"/>
                  </a:cubicBezTo>
                  <a:cubicBezTo>
                    <a:pt x="418" y="513"/>
                    <a:pt x="466" y="499"/>
                    <a:pt x="513" y="466"/>
                  </a:cubicBezTo>
                  <a:cubicBezTo>
                    <a:pt x="737" y="313"/>
                    <a:pt x="579" y="0"/>
                    <a:pt x="36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6" name="Google Shape;7786;p60"/>
            <p:cNvSpPr/>
            <p:nvPr/>
          </p:nvSpPr>
          <p:spPr>
            <a:xfrm>
              <a:off x="1652375" y="3618075"/>
              <a:ext cx="13925" cy="13425"/>
            </a:xfrm>
            <a:custGeom>
              <a:avLst/>
              <a:gdLst/>
              <a:ahLst/>
              <a:cxnLst/>
              <a:rect l="l" t="t" r="r" b="b"/>
              <a:pathLst>
                <a:path w="557" h="537" extrusionOk="0">
                  <a:moveTo>
                    <a:pt x="289" y="0"/>
                  </a:moveTo>
                  <a:cubicBezTo>
                    <a:pt x="167" y="0"/>
                    <a:pt x="54" y="81"/>
                    <a:pt x="31" y="208"/>
                  </a:cubicBezTo>
                  <a:cubicBezTo>
                    <a:pt x="30" y="217"/>
                    <a:pt x="27" y="227"/>
                    <a:pt x="25" y="237"/>
                  </a:cubicBezTo>
                  <a:cubicBezTo>
                    <a:pt x="1" y="368"/>
                    <a:pt x="93" y="515"/>
                    <a:pt x="229" y="534"/>
                  </a:cubicBezTo>
                  <a:cubicBezTo>
                    <a:pt x="242" y="536"/>
                    <a:pt x="256" y="537"/>
                    <a:pt x="269" y="537"/>
                  </a:cubicBezTo>
                  <a:cubicBezTo>
                    <a:pt x="391" y="537"/>
                    <a:pt x="503" y="457"/>
                    <a:pt x="526" y="330"/>
                  </a:cubicBezTo>
                  <a:cubicBezTo>
                    <a:pt x="529" y="320"/>
                    <a:pt x="531" y="311"/>
                    <a:pt x="532" y="300"/>
                  </a:cubicBezTo>
                  <a:cubicBezTo>
                    <a:pt x="556" y="169"/>
                    <a:pt x="465" y="23"/>
                    <a:pt x="328" y="3"/>
                  </a:cubicBezTo>
                  <a:cubicBezTo>
                    <a:pt x="315" y="1"/>
                    <a:pt x="302" y="0"/>
                    <a:pt x="28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7" name="Google Shape;7787;p60"/>
            <p:cNvSpPr/>
            <p:nvPr/>
          </p:nvSpPr>
          <p:spPr>
            <a:xfrm>
              <a:off x="1662225" y="3569800"/>
              <a:ext cx="18425" cy="12875"/>
            </a:xfrm>
            <a:custGeom>
              <a:avLst/>
              <a:gdLst/>
              <a:ahLst/>
              <a:cxnLst/>
              <a:rect l="l" t="t" r="r" b="b"/>
              <a:pathLst>
                <a:path w="737" h="515" extrusionOk="0">
                  <a:moveTo>
                    <a:pt x="365" y="1"/>
                  </a:moveTo>
                  <a:cubicBezTo>
                    <a:pt x="320" y="1"/>
                    <a:pt x="272" y="15"/>
                    <a:pt x="225" y="47"/>
                  </a:cubicBezTo>
                  <a:cubicBezTo>
                    <a:pt x="0" y="200"/>
                    <a:pt x="158" y="514"/>
                    <a:pt x="372" y="514"/>
                  </a:cubicBezTo>
                  <a:cubicBezTo>
                    <a:pt x="418" y="514"/>
                    <a:pt x="465" y="500"/>
                    <a:pt x="512" y="468"/>
                  </a:cubicBezTo>
                  <a:cubicBezTo>
                    <a:pt x="736" y="314"/>
                    <a:pt x="579" y="1"/>
                    <a:pt x="36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8" name="Google Shape;7788;p60"/>
            <p:cNvSpPr/>
            <p:nvPr/>
          </p:nvSpPr>
          <p:spPr>
            <a:xfrm>
              <a:off x="1587600" y="3531475"/>
              <a:ext cx="20325" cy="14850"/>
            </a:xfrm>
            <a:custGeom>
              <a:avLst/>
              <a:gdLst/>
              <a:ahLst/>
              <a:cxnLst/>
              <a:rect l="l" t="t" r="r" b="b"/>
              <a:pathLst>
                <a:path w="813" h="594" extrusionOk="0">
                  <a:moveTo>
                    <a:pt x="619" y="400"/>
                  </a:moveTo>
                  <a:cubicBezTo>
                    <a:pt x="621" y="400"/>
                    <a:pt x="623" y="400"/>
                    <a:pt x="624" y="402"/>
                  </a:cubicBezTo>
                  <a:cubicBezTo>
                    <a:pt x="622" y="401"/>
                    <a:pt x="620" y="401"/>
                    <a:pt x="619" y="400"/>
                  </a:cubicBezTo>
                  <a:close/>
                  <a:moveTo>
                    <a:pt x="606" y="458"/>
                  </a:moveTo>
                  <a:lnTo>
                    <a:pt x="606" y="458"/>
                  </a:lnTo>
                  <a:cubicBezTo>
                    <a:pt x="610" y="459"/>
                    <a:pt x="614" y="461"/>
                    <a:pt x="613" y="461"/>
                  </a:cubicBezTo>
                  <a:cubicBezTo>
                    <a:pt x="613" y="461"/>
                    <a:pt x="608" y="460"/>
                    <a:pt x="606" y="458"/>
                  </a:cubicBezTo>
                  <a:close/>
                  <a:moveTo>
                    <a:pt x="364" y="0"/>
                  </a:moveTo>
                  <a:cubicBezTo>
                    <a:pt x="319" y="0"/>
                    <a:pt x="271" y="14"/>
                    <a:pt x="224" y="47"/>
                  </a:cubicBezTo>
                  <a:cubicBezTo>
                    <a:pt x="1" y="200"/>
                    <a:pt x="159" y="513"/>
                    <a:pt x="372" y="513"/>
                  </a:cubicBezTo>
                  <a:cubicBezTo>
                    <a:pt x="385" y="513"/>
                    <a:pt x="397" y="512"/>
                    <a:pt x="410" y="510"/>
                  </a:cubicBezTo>
                  <a:cubicBezTo>
                    <a:pt x="474" y="554"/>
                    <a:pt x="558" y="594"/>
                    <a:pt x="633" y="594"/>
                  </a:cubicBezTo>
                  <a:cubicBezTo>
                    <a:pt x="685" y="594"/>
                    <a:pt x="732" y="575"/>
                    <a:pt x="767" y="525"/>
                  </a:cubicBezTo>
                  <a:cubicBezTo>
                    <a:pt x="812" y="460"/>
                    <a:pt x="793" y="371"/>
                    <a:pt x="737" y="318"/>
                  </a:cubicBezTo>
                  <a:cubicBezTo>
                    <a:pt x="705" y="289"/>
                    <a:pt x="663" y="271"/>
                    <a:pt x="620" y="268"/>
                  </a:cubicBezTo>
                  <a:cubicBezTo>
                    <a:pt x="618" y="132"/>
                    <a:pt x="503" y="0"/>
                    <a:pt x="364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9" name="Google Shape;7789;p60"/>
            <p:cNvSpPr/>
            <p:nvPr/>
          </p:nvSpPr>
          <p:spPr>
            <a:xfrm>
              <a:off x="1547300" y="35387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6" y="1"/>
                  </a:moveTo>
                  <a:cubicBezTo>
                    <a:pt x="119" y="1"/>
                    <a:pt x="101" y="6"/>
                    <a:pt x="84" y="18"/>
                  </a:cubicBezTo>
                  <a:cubicBezTo>
                    <a:pt x="0" y="76"/>
                    <a:pt x="59" y="194"/>
                    <a:pt x="139" y="194"/>
                  </a:cubicBezTo>
                  <a:cubicBezTo>
                    <a:pt x="156" y="194"/>
                    <a:pt x="174" y="189"/>
                    <a:pt x="192" y="176"/>
                  </a:cubicBezTo>
                  <a:cubicBezTo>
                    <a:pt x="276" y="119"/>
                    <a:pt x="217" y="1"/>
                    <a:pt x="13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0" name="Google Shape;7790;p60"/>
            <p:cNvSpPr/>
            <p:nvPr/>
          </p:nvSpPr>
          <p:spPr>
            <a:xfrm>
              <a:off x="1508900" y="3531475"/>
              <a:ext cx="6000" cy="5700"/>
            </a:xfrm>
            <a:custGeom>
              <a:avLst/>
              <a:gdLst/>
              <a:ahLst/>
              <a:cxnLst/>
              <a:rect l="l" t="t" r="r" b="b"/>
              <a:pathLst>
                <a:path w="240" h="228" extrusionOk="0">
                  <a:moveTo>
                    <a:pt x="106" y="1"/>
                  </a:moveTo>
                  <a:cubicBezTo>
                    <a:pt x="87" y="1"/>
                    <a:pt x="69" y="6"/>
                    <a:pt x="54" y="18"/>
                  </a:cubicBezTo>
                  <a:cubicBezTo>
                    <a:pt x="11" y="48"/>
                    <a:pt x="0" y="107"/>
                    <a:pt x="29" y="151"/>
                  </a:cubicBezTo>
                  <a:lnTo>
                    <a:pt x="54" y="186"/>
                  </a:lnTo>
                  <a:cubicBezTo>
                    <a:pt x="71" y="212"/>
                    <a:pt x="103" y="227"/>
                    <a:pt x="135" y="227"/>
                  </a:cubicBezTo>
                  <a:cubicBezTo>
                    <a:pt x="153" y="227"/>
                    <a:pt x="171" y="222"/>
                    <a:pt x="186" y="211"/>
                  </a:cubicBezTo>
                  <a:cubicBezTo>
                    <a:pt x="229" y="180"/>
                    <a:pt x="239" y="121"/>
                    <a:pt x="210" y="78"/>
                  </a:cubicBezTo>
                  <a:lnTo>
                    <a:pt x="187" y="42"/>
                  </a:lnTo>
                  <a:cubicBezTo>
                    <a:pt x="169" y="16"/>
                    <a:pt x="137" y="1"/>
                    <a:pt x="10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1" name="Google Shape;7791;p60"/>
            <p:cNvSpPr/>
            <p:nvPr/>
          </p:nvSpPr>
          <p:spPr>
            <a:xfrm>
              <a:off x="1506950" y="35419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2" y="6"/>
                    <a:pt x="85" y="18"/>
                  </a:cubicBezTo>
                  <a:cubicBezTo>
                    <a:pt x="0" y="76"/>
                    <a:pt x="59" y="192"/>
                    <a:pt x="140" y="192"/>
                  </a:cubicBezTo>
                  <a:cubicBezTo>
                    <a:pt x="157" y="192"/>
                    <a:pt x="175" y="187"/>
                    <a:pt x="193" y="175"/>
                  </a:cubicBezTo>
                  <a:cubicBezTo>
                    <a:pt x="276" y="118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2" name="Google Shape;7792;p60"/>
            <p:cNvSpPr/>
            <p:nvPr/>
          </p:nvSpPr>
          <p:spPr>
            <a:xfrm>
              <a:off x="1493200" y="35500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7"/>
                    <a:pt x="60" y="194"/>
                    <a:pt x="140" y="194"/>
                  </a:cubicBezTo>
                  <a:cubicBezTo>
                    <a:pt x="158" y="194"/>
                    <a:pt x="176" y="188"/>
                    <a:pt x="193" y="176"/>
                  </a:cubicBezTo>
                  <a:cubicBezTo>
                    <a:pt x="277" y="119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3" name="Google Shape;7793;p60"/>
            <p:cNvSpPr/>
            <p:nvPr/>
          </p:nvSpPr>
          <p:spPr>
            <a:xfrm>
              <a:off x="1535625" y="35274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6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4" name="Google Shape;7794;p60"/>
            <p:cNvSpPr/>
            <p:nvPr/>
          </p:nvSpPr>
          <p:spPr>
            <a:xfrm>
              <a:off x="1558875" y="352370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59" y="194"/>
                    <a:pt x="139" y="194"/>
                  </a:cubicBezTo>
                  <a:cubicBezTo>
                    <a:pt x="157" y="194"/>
                    <a:pt x="175" y="189"/>
                    <a:pt x="193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5" name="Google Shape;7795;p60"/>
            <p:cNvSpPr/>
            <p:nvPr/>
          </p:nvSpPr>
          <p:spPr>
            <a:xfrm>
              <a:off x="1569525" y="3505450"/>
              <a:ext cx="6900" cy="4825"/>
            </a:xfrm>
            <a:custGeom>
              <a:avLst/>
              <a:gdLst/>
              <a:ahLst/>
              <a:cxnLst/>
              <a:rect l="l" t="t" r="r" b="b"/>
              <a:pathLst>
                <a:path w="276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0" y="76"/>
                    <a:pt x="59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6" name="Google Shape;7796;p60"/>
            <p:cNvSpPr/>
            <p:nvPr/>
          </p:nvSpPr>
          <p:spPr>
            <a:xfrm>
              <a:off x="1585925" y="35096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3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7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7" name="Google Shape;7797;p60"/>
            <p:cNvSpPr/>
            <p:nvPr/>
          </p:nvSpPr>
          <p:spPr>
            <a:xfrm>
              <a:off x="1583475" y="3545475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0" y="75"/>
                    <a:pt x="59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8" name="Google Shape;7798;p60"/>
            <p:cNvSpPr/>
            <p:nvPr/>
          </p:nvSpPr>
          <p:spPr>
            <a:xfrm>
              <a:off x="1620700" y="35528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1" y="75"/>
                    <a:pt x="59" y="193"/>
                    <a:pt x="140" y="193"/>
                  </a:cubicBezTo>
                  <a:cubicBezTo>
                    <a:pt x="156" y="193"/>
                    <a:pt x="174" y="188"/>
                    <a:pt x="192" y="175"/>
                  </a:cubicBezTo>
                  <a:cubicBezTo>
                    <a:pt x="276" y="117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9" name="Google Shape;7799;p60"/>
            <p:cNvSpPr/>
            <p:nvPr/>
          </p:nvSpPr>
          <p:spPr>
            <a:xfrm>
              <a:off x="1619125" y="35242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6"/>
                    <a:pt x="85" y="18"/>
                  </a:cubicBezTo>
                  <a:cubicBezTo>
                    <a:pt x="0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6" y="118"/>
                    <a:pt x="218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0" name="Google Shape;7800;p60"/>
            <p:cNvSpPr/>
            <p:nvPr/>
          </p:nvSpPr>
          <p:spPr>
            <a:xfrm>
              <a:off x="1644425" y="3519775"/>
              <a:ext cx="6900" cy="4825"/>
            </a:xfrm>
            <a:custGeom>
              <a:avLst/>
              <a:gdLst/>
              <a:ahLst/>
              <a:cxnLst/>
              <a:rect l="l" t="t" r="r" b="b"/>
              <a:pathLst>
                <a:path w="276" h="193" extrusionOk="0">
                  <a:moveTo>
                    <a:pt x="137" y="1"/>
                  </a:moveTo>
                  <a:cubicBezTo>
                    <a:pt x="120" y="1"/>
                    <a:pt x="102" y="6"/>
                    <a:pt x="84" y="19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5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1" name="Google Shape;7801;p60"/>
            <p:cNvSpPr/>
            <p:nvPr/>
          </p:nvSpPr>
          <p:spPr>
            <a:xfrm>
              <a:off x="1641300" y="35631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7" y="117"/>
                    <a:pt x="217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2" name="Google Shape;7802;p60"/>
            <p:cNvSpPr/>
            <p:nvPr/>
          </p:nvSpPr>
          <p:spPr>
            <a:xfrm>
              <a:off x="1642800" y="35756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1" y="76"/>
                    <a:pt x="59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7" y="118"/>
                    <a:pt x="218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3" name="Google Shape;7803;p60"/>
            <p:cNvSpPr/>
            <p:nvPr/>
          </p:nvSpPr>
          <p:spPr>
            <a:xfrm>
              <a:off x="1656450" y="3570125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6" y="1"/>
                  </a:moveTo>
                  <a:cubicBezTo>
                    <a:pt x="119" y="1"/>
                    <a:pt x="101" y="6"/>
                    <a:pt x="83" y="18"/>
                  </a:cubicBezTo>
                  <a:cubicBezTo>
                    <a:pt x="0" y="76"/>
                    <a:pt x="58" y="194"/>
                    <a:pt x="139" y="194"/>
                  </a:cubicBezTo>
                  <a:cubicBezTo>
                    <a:pt x="156" y="194"/>
                    <a:pt x="174" y="188"/>
                    <a:pt x="192" y="176"/>
                  </a:cubicBezTo>
                  <a:cubicBezTo>
                    <a:pt x="276" y="118"/>
                    <a:pt x="216" y="1"/>
                    <a:pt x="13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4" name="Google Shape;7804;p60"/>
            <p:cNvSpPr/>
            <p:nvPr/>
          </p:nvSpPr>
          <p:spPr>
            <a:xfrm>
              <a:off x="1655825" y="35570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0" y="76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9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5" name="Google Shape;7805;p60"/>
            <p:cNvSpPr/>
            <p:nvPr/>
          </p:nvSpPr>
          <p:spPr>
            <a:xfrm>
              <a:off x="1658525" y="35938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1" y="75"/>
                    <a:pt x="59" y="193"/>
                    <a:pt x="140" y="193"/>
                  </a:cubicBezTo>
                  <a:cubicBezTo>
                    <a:pt x="157" y="193"/>
                    <a:pt x="175" y="188"/>
                    <a:pt x="192" y="175"/>
                  </a:cubicBezTo>
                  <a:cubicBezTo>
                    <a:pt x="277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6" name="Google Shape;7806;p60"/>
            <p:cNvSpPr/>
            <p:nvPr/>
          </p:nvSpPr>
          <p:spPr>
            <a:xfrm>
              <a:off x="1676375" y="35964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3" y="5"/>
                    <a:pt x="85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7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7" name="Google Shape;7807;p60"/>
            <p:cNvSpPr/>
            <p:nvPr/>
          </p:nvSpPr>
          <p:spPr>
            <a:xfrm>
              <a:off x="1662700" y="360835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8" name="Google Shape;7808;p60"/>
            <p:cNvSpPr/>
            <p:nvPr/>
          </p:nvSpPr>
          <p:spPr>
            <a:xfrm>
              <a:off x="1679875" y="36268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7" y="117"/>
                    <a:pt x="218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9" name="Google Shape;7809;p60"/>
            <p:cNvSpPr/>
            <p:nvPr/>
          </p:nvSpPr>
          <p:spPr>
            <a:xfrm>
              <a:off x="1664050" y="36441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7" y="117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0" name="Google Shape;7810;p60"/>
            <p:cNvSpPr/>
            <p:nvPr/>
          </p:nvSpPr>
          <p:spPr>
            <a:xfrm>
              <a:off x="1651400" y="36341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5"/>
                    <a:pt x="85" y="18"/>
                  </a:cubicBezTo>
                  <a:cubicBezTo>
                    <a:pt x="0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1" name="Google Shape;7811;p60"/>
            <p:cNvSpPr/>
            <p:nvPr/>
          </p:nvSpPr>
          <p:spPr>
            <a:xfrm>
              <a:off x="1640050" y="36110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6" y="0"/>
                  </a:moveTo>
                  <a:cubicBezTo>
                    <a:pt x="119" y="0"/>
                    <a:pt x="101" y="5"/>
                    <a:pt x="84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7"/>
                    <a:pt x="192" y="175"/>
                  </a:cubicBezTo>
                  <a:cubicBezTo>
                    <a:pt x="276" y="118"/>
                    <a:pt x="217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2" name="Google Shape;7812;p60"/>
            <p:cNvSpPr/>
            <p:nvPr/>
          </p:nvSpPr>
          <p:spPr>
            <a:xfrm>
              <a:off x="1683775" y="36654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5"/>
                    <a:pt x="60" y="192"/>
                    <a:pt x="140" y="192"/>
                  </a:cubicBezTo>
                  <a:cubicBezTo>
                    <a:pt x="157" y="192"/>
                    <a:pt x="175" y="187"/>
                    <a:pt x="193" y="175"/>
                  </a:cubicBezTo>
                  <a:cubicBezTo>
                    <a:pt x="277" y="117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3" name="Google Shape;7813;p60"/>
            <p:cNvSpPr/>
            <p:nvPr/>
          </p:nvSpPr>
          <p:spPr>
            <a:xfrm>
              <a:off x="1585950" y="37087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7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4" name="Google Shape;7814;p60"/>
            <p:cNvSpPr/>
            <p:nvPr/>
          </p:nvSpPr>
          <p:spPr>
            <a:xfrm>
              <a:off x="1593925" y="37212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6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5" name="Google Shape;7815;p60"/>
            <p:cNvSpPr/>
            <p:nvPr/>
          </p:nvSpPr>
          <p:spPr>
            <a:xfrm>
              <a:off x="1612925" y="37198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6" y="1"/>
                  </a:moveTo>
                  <a:cubicBezTo>
                    <a:pt x="119" y="1"/>
                    <a:pt x="101" y="6"/>
                    <a:pt x="84" y="18"/>
                  </a:cubicBezTo>
                  <a:cubicBezTo>
                    <a:pt x="0" y="76"/>
                    <a:pt x="59" y="194"/>
                    <a:pt x="139" y="194"/>
                  </a:cubicBezTo>
                  <a:cubicBezTo>
                    <a:pt x="156" y="194"/>
                    <a:pt x="174" y="189"/>
                    <a:pt x="192" y="176"/>
                  </a:cubicBezTo>
                  <a:cubicBezTo>
                    <a:pt x="276" y="119"/>
                    <a:pt x="217" y="1"/>
                    <a:pt x="13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6" name="Google Shape;7816;p60"/>
            <p:cNvSpPr/>
            <p:nvPr/>
          </p:nvSpPr>
          <p:spPr>
            <a:xfrm>
              <a:off x="1622250" y="37353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3" y="5"/>
                    <a:pt x="85" y="18"/>
                  </a:cubicBezTo>
                  <a:cubicBezTo>
                    <a:pt x="1" y="75"/>
                    <a:pt x="60" y="193"/>
                    <a:pt x="141" y="193"/>
                  </a:cubicBezTo>
                  <a:cubicBezTo>
                    <a:pt x="158" y="193"/>
                    <a:pt x="176" y="188"/>
                    <a:pt x="194" y="175"/>
                  </a:cubicBezTo>
                  <a:cubicBezTo>
                    <a:pt x="277" y="117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7" name="Google Shape;7817;p60"/>
            <p:cNvSpPr/>
            <p:nvPr/>
          </p:nvSpPr>
          <p:spPr>
            <a:xfrm>
              <a:off x="1603625" y="37513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7" y="118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8" name="Google Shape;7818;p60"/>
            <p:cNvSpPr/>
            <p:nvPr/>
          </p:nvSpPr>
          <p:spPr>
            <a:xfrm>
              <a:off x="1598375" y="37343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9" name="Google Shape;7819;p60"/>
            <p:cNvSpPr/>
            <p:nvPr/>
          </p:nvSpPr>
          <p:spPr>
            <a:xfrm>
              <a:off x="1650150" y="3770175"/>
              <a:ext cx="5700" cy="5250"/>
            </a:xfrm>
            <a:custGeom>
              <a:avLst/>
              <a:gdLst/>
              <a:ahLst/>
              <a:cxnLst/>
              <a:rect l="l" t="t" r="r" b="b"/>
              <a:pathLst>
                <a:path w="228" h="210" extrusionOk="0">
                  <a:moveTo>
                    <a:pt x="107" y="1"/>
                  </a:moveTo>
                  <a:cubicBezTo>
                    <a:pt x="88" y="1"/>
                    <a:pt x="70" y="6"/>
                    <a:pt x="54" y="18"/>
                  </a:cubicBezTo>
                  <a:cubicBezTo>
                    <a:pt x="11" y="48"/>
                    <a:pt x="0" y="107"/>
                    <a:pt x="29" y="151"/>
                  </a:cubicBezTo>
                  <a:lnTo>
                    <a:pt x="41" y="168"/>
                  </a:lnTo>
                  <a:cubicBezTo>
                    <a:pt x="60" y="194"/>
                    <a:pt x="92" y="209"/>
                    <a:pt x="123" y="209"/>
                  </a:cubicBezTo>
                  <a:cubicBezTo>
                    <a:pt x="141" y="209"/>
                    <a:pt x="159" y="204"/>
                    <a:pt x="174" y="193"/>
                  </a:cubicBezTo>
                  <a:cubicBezTo>
                    <a:pt x="217" y="163"/>
                    <a:pt x="228" y="104"/>
                    <a:pt x="199" y="60"/>
                  </a:cubicBezTo>
                  <a:lnTo>
                    <a:pt x="187" y="42"/>
                  </a:lnTo>
                  <a:cubicBezTo>
                    <a:pt x="170" y="16"/>
                    <a:pt x="138" y="1"/>
                    <a:pt x="10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0" name="Google Shape;7820;p60"/>
            <p:cNvSpPr/>
            <p:nvPr/>
          </p:nvSpPr>
          <p:spPr>
            <a:xfrm>
              <a:off x="1659250" y="37479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3"/>
                    <a:pt x="141" y="193"/>
                  </a:cubicBezTo>
                  <a:cubicBezTo>
                    <a:pt x="158" y="193"/>
                    <a:pt x="176" y="188"/>
                    <a:pt x="193" y="176"/>
                  </a:cubicBezTo>
                  <a:cubicBezTo>
                    <a:pt x="277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1" name="Google Shape;7821;p60"/>
            <p:cNvSpPr/>
            <p:nvPr/>
          </p:nvSpPr>
          <p:spPr>
            <a:xfrm>
              <a:off x="1573200" y="3691050"/>
              <a:ext cx="6900" cy="4825"/>
            </a:xfrm>
            <a:custGeom>
              <a:avLst/>
              <a:gdLst/>
              <a:ahLst/>
              <a:cxnLst/>
              <a:rect l="l" t="t" r="r" b="b"/>
              <a:pathLst>
                <a:path w="276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0" y="75"/>
                    <a:pt x="59" y="192"/>
                    <a:pt x="140" y="192"/>
                  </a:cubicBezTo>
                  <a:cubicBezTo>
                    <a:pt x="157" y="192"/>
                    <a:pt x="175" y="187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2" name="Google Shape;7822;p60"/>
            <p:cNvSpPr/>
            <p:nvPr/>
          </p:nvSpPr>
          <p:spPr>
            <a:xfrm>
              <a:off x="1544325" y="3702475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60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7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3" name="Google Shape;7823;p60"/>
            <p:cNvSpPr/>
            <p:nvPr/>
          </p:nvSpPr>
          <p:spPr>
            <a:xfrm>
              <a:off x="1538950" y="3681625"/>
              <a:ext cx="5325" cy="5550"/>
            </a:xfrm>
            <a:custGeom>
              <a:avLst/>
              <a:gdLst/>
              <a:ahLst/>
              <a:cxnLst/>
              <a:rect l="l" t="t" r="r" b="b"/>
              <a:pathLst>
                <a:path w="213" h="222" extrusionOk="0">
                  <a:moveTo>
                    <a:pt x="111" y="0"/>
                  </a:moveTo>
                  <a:cubicBezTo>
                    <a:pt x="67" y="0"/>
                    <a:pt x="29" y="31"/>
                    <a:pt x="18" y="74"/>
                  </a:cubicBezTo>
                  <a:cubicBezTo>
                    <a:pt x="16" y="84"/>
                    <a:pt x="15" y="93"/>
                    <a:pt x="13" y="103"/>
                  </a:cubicBezTo>
                  <a:cubicBezTo>
                    <a:pt x="0" y="157"/>
                    <a:pt x="34" y="210"/>
                    <a:pt x="88" y="220"/>
                  </a:cubicBezTo>
                  <a:cubicBezTo>
                    <a:pt x="94" y="221"/>
                    <a:pt x="99" y="222"/>
                    <a:pt x="105" y="222"/>
                  </a:cubicBezTo>
                  <a:cubicBezTo>
                    <a:pt x="152" y="222"/>
                    <a:pt x="194" y="186"/>
                    <a:pt x="201" y="138"/>
                  </a:cubicBezTo>
                  <a:cubicBezTo>
                    <a:pt x="202" y="129"/>
                    <a:pt x="204" y="119"/>
                    <a:pt x="206" y="108"/>
                  </a:cubicBezTo>
                  <a:cubicBezTo>
                    <a:pt x="213" y="58"/>
                    <a:pt x="178" y="12"/>
                    <a:pt x="129" y="2"/>
                  </a:cubicBezTo>
                  <a:cubicBezTo>
                    <a:pt x="123" y="1"/>
                    <a:pt x="117" y="0"/>
                    <a:pt x="11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4" name="Google Shape;7824;p60"/>
            <p:cNvSpPr/>
            <p:nvPr/>
          </p:nvSpPr>
          <p:spPr>
            <a:xfrm>
              <a:off x="1534175" y="366047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3" y="5"/>
                    <a:pt x="85" y="17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7"/>
                    <a:pt x="193" y="175"/>
                  </a:cubicBezTo>
                  <a:cubicBezTo>
                    <a:pt x="276" y="118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5" name="Google Shape;7825;p60"/>
            <p:cNvSpPr/>
            <p:nvPr/>
          </p:nvSpPr>
          <p:spPr>
            <a:xfrm>
              <a:off x="1508150" y="36526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0" y="75"/>
                    <a:pt x="60" y="192"/>
                    <a:pt x="140" y="192"/>
                  </a:cubicBezTo>
                  <a:cubicBezTo>
                    <a:pt x="157" y="192"/>
                    <a:pt x="175" y="187"/>
                    <a:pt x="192" y="175"/>
                  </a:cubicBezTo>
                  <a:cubicBezTo>
                    <a:pt x="276" y="117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6" name="Google Shape;7826;p60"/>
            <p:cNvSpPr/>
            <p:nvPr/>
          </p:nvSpPr>
          <p:spPr>
            <a:xfrm>
              <a:off x="1472600" y="36505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9"/>
                    <a:pt x="193" y="176"/>
                  </a:cubicBezTo>
                  <a:cubicBezTo>
                    <a:pt x="277" y="119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7" name="Google Shape;7827;p60"/>
            <p:cNvSpPr/>
            <p:nvPr/>
          </p:nvSpPr>
          <p:spPr>
            <a:xfrm>
              <a:off x="1481500" y="363347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5"/>
                    <a:pt x="60" y="193"/>
                    <a:pt x="141" y="193"/>
                  </a:cubicBezTo>
                  <a:cubicBezTo>
                    <a:pt x="158" y="193"/>
                    <a:pt x="176" y="188"/>
                    <a:pt x="194" y="176"/>
                  </a:cubicBezTo>
                  <a:cubicBezTo>
                    <a:pt x="277" y="118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8" name="Google Shape;7828;p60"/>
            <p:cNvSpPr/>
            <p:nvPr/>
          </p:nvSpPr>
          <p:spPr>
            <a:xfrm>
              <a:off x="1485975" y="3623875"/>
              <a:ext cx="5725" cy="5250"/>
            </a:xfrm>
            <a:custGeom>
              <a:avLst/>
              <a:gdLst/>
              <a:ahLst/>
              <a:cxnLst/>
              <a:rect l="l" t="t" r="r" b="b"/>
              <a:pathLst>
                <a:path w="229" h="210" extrusionOk="0">
                  <a:moveTo>
                    <a:pt x="106" y="1"/>
                  </a:moveTo>
                  <a:cubicBezTo>
                    <a:pt x="88" y="1"/>
                    <a:pt x="69" y="6"/>
                    <a:pt x="54" y="18"/>
                  </a:cubicBezTo>
                  <a:cubicBezTo>
                    <a:pt x="11" y="48"/>
                    <a:pt x="1" y="107"/>
                    <a:pt x="30" y="150"/>
                  </a:cubicBezTo>
                  <a:lnTo>
                    <a:pt x="41" y="168"/>
                  </a:lnTo>
                  <a:cubicBezTo>
                    <a:pt x="59" y="194"/>
                    <a:pt x="91" y="209"/>
                    <a:pt x="122" y="209"/>
                  </a:cubicBezTo>
                  <a:cubicBezTo>
                    <a:pt x="141" y="209"/>
                    <a:pt x="159" y="204"/>
                    <a:pt x="174" y="193"/>
                  </a:cubicBezTo>
                  <a:cubicBezTo>
                    <a:pt x="217" y="161"/>
                    <a:pt x="228" y="103"/>
                    <a:pt x="199" y="59"/>
                  </a:cubicBezTo>
                  <a:lnTo>
                    <a:pt x="187" y="42"/>
                  </a:lnTo>
                  <a:cubicBezTo>
                    <a:pt x="169" y="16"/>
                    <a:pt x="137" y="1"/>
                    <a:pt x="10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9" name="Google Shape;7829;p60"/>
            <p:cNvSpPr/>
            <p:nvPr/>
          </p:nvSpPr>
          <p:spPr>
            <a:xfrm>
              <a:off x="1499875" y="3639575"/>
              <a:ext cx="6900" cy="4825"/>
            </a:xfrm>
            <a:custGeom>
              <a:avLst/>
              <a:gdLst/>
              <a:ahLst/>
              <a:cxnLst/>
              <a:rect l="l" t="t" r="r" b="b"/>
              <a:pathLst>
                <a:path w="276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7"/>
                  </a:cubicBezTo>
                  <a:cubicBezTo>
                    <a:pt x="0" y="76"/>
                    <a:pt x="59" y="193"/>
                    <a:pt x="140" y="193"/>
                  </a:cubicBezTo>
                  <a:cubicBezTo>
                    <a:pt x="157" y="193"/>
                    <a:pt x="175" y="187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0" name="Google Shape;7830;p60"/>
            <p:cNvSpPr/>
            <p:nvPr/>
          </p:nvSpPr>
          <p:spPr>
            <a:xfrm>
              <a:off x="1479675" y="3645475"/>
              <a:ext cx="16850" cy="12850"/>
            </a:xfrm>
            <a:custGeom>
              <a:avLst/>
              <a:gdLst/>
              <a:ahLst/>
              <a:cxnLst/>
              <a:rect l="l" t="t" r="r" b="b"/>
              <a:pathLst>
                <a:path w="674" h="514" extrusionOk="0">
                  <a:moveTo>
                    <a:pt x="364" y="1"/>
                  </a:moveTo>
                  <a:cubicBezTo>
                    <a:pt x="319" y="1"/>
                    <a:pt x="271" y="15"/>
                    <a:pt x="224" y="48"/>
                  </a:cubicBezTo>
                  <a:cubicBezTo>
                    <a:pt x="0" y="201"/>
                    <a:pt x="157" y="514"/>
                    <a:pt x="371" y="514"/>
                  </a:cubicBezTo>
                  <a:cubicBezTo>
                    <a:pt x="417" y="514"/>
                    <a:pt x="465" y="500"/>
                    <a:pt x="512" y="467"/>
                  </a:cubicBezTo>
                  <a:cubicBezTo>
                    <a:pt x="613" y="399"/>
                    <a:pt x="637" y="296"/>
                    <a:pt x="611" y="204"/>
                  </a:cubicBezTo>
                  <a:cubicBezTo>
                    <a:pt x="673" y="144"/>
                    <a:pt x="617" y="41"/>
                    <a:pt x="542" y="41"/>
                  </a:cubicBezTo>
                  <a:cubicBezTo>
                    <a:pt x="530" y="41"/>
                    <a:pt x="518" y="44"/>
                    <a:pt x="506" y="50"/>
                  </a:cubicBezTo>
                  <a:cubicBezTo>
                    <a:pt x="465" y="19"/>
                    <a:pt x="416" y="1"/>
                    <a:pt x="36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1" name="Google Shape;7831;p60"/>
            <p:cNvSpPr/>
            <p:nvPr/>
          </p:nvSpPr>
          <p:spPr>
            <a:xfrm>
              <a:off x="1308125" y="3659450"/>
              <a:ext cx="22200" cy="17375"/>
            </a:xfrm>
            <a:custGeom>
              <a:avLst/>
              <a:gdLst/>
              <a:ahLst/>
              <a:cxnLst/>
              <a:rect l="l" t="t" r="r" b="b"/>
              <a:pathLst>
                <a:path w="888" h="695" extrusionOk="0">
                  <a:moveTo>
                    <a:pt x="676" y="195"/>
                  </a:moveTo>
                  <a:lnTo>
                    <a:pt x="676" y="195"/>
                  </a:lnTo>
                  <a:cubicBezTo>
                    <a:pt x="676" y="195"/>
                    <a:pt x="677" y="198"/>
                    <a:pt x="681" y="207"/>
                  </a:cubicBezTo>
                  <a:cubicBezTo>
                    <a:pt x="680" y="204"/>
                    <a:pt x="679" y="203"/>
                    <a:pt x="678" y="202"/>
                  </a:cubicBezTo>
                  <a:cubicBezTo>
                    <a:pt x="677" y="199"/>
                    <a:pt x="675" y="195"/>
                    <a:pt x="676" y="195"/>
                  </a:cubicBezTo>
                  <a:close/>
                  <a:moveTo>
                    <a:pt x="646" y="0"/>
                  </a:moveTo>
                  <a:cubicBezTo>
                    <a:pt x="631" y="0"/>
                    <a:pt x="615" y="2"/>
                    <a:pt x="599" y="5"/>
                  </a:cubicBezTo>
                  <a:cubicBezTo>
                    <a:pt x="507" y="25"/>
                    <a:pt x="433" y="96"/>
                    <a:pt x="408" y="187"/>
                  </a:cubicBezTo>
                  <a:cubicBezTo>
                    <a:pt x="393" y="184"/>
                    <a:pt x="378" y="183"/>
                    <a:pt x="363" y="183"/>
                  </a:cubicBezTo>
                  <a:cubicBezTo>
                    <a:pt x="313" y="183"/>
                    <a:pt x="265" y="198"/>
                    <a:pt x="224" y="228"/>
                  </a:cubicBezTo>
                  <a:cubicBezTo>
                    <a:pt x="0" y="381"/>
                    <a:pt x="158" y="695"/>
                    <a:pt x="372" y="695"/>
                  </a:cubicBezTo>
                  <a:cubicBezTo>
                    <a:pt x="418" y="695"/>
                    <a:pt x="465" y="681"/>
                    <a:pt x="512" y="649"/>
                  </a:cubicBezTo>
                  <a:cubicBezTo>
                    <a:pt x="617" y="577"/>
                    <a:pt x="638" y="470"/>
                    <a:pt x="608" y="375"/>
                  </a:cubicBezTo>
                  <a:lnTo>
                    <a:pt x="608" y="375"/>
                  </a:lnTo>
                  <a:cubicBezTo>
                    <a:pt x="632" y="385"/>
                    <a:pt x="658" y="391"/>
                    <a:pt x="684" y="391"/>
                  </a:cubicBezTo>
                  <a:cubicBezTo>
                    <a:pt x="704" y="391"/>
                    <a:pt x="723" y="388"/>
                    <a:pt x="742" y="382"/>
                  </a:cubicBezTo>
                  <a:cubicBezTo>
                    <a:pt x="846" y="347"/>
                    <a:pt x="888" y="228"/>
                    <a:pt x="849" y="131"/>
                  </a:cubicBezTo>
                  <a:cubicBezTo>
                    <a:pt x="817" y="47"/>
                    <a:pt x="733" y="0"/>
                    <a:pt x="64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2" name="Google Shape;7832;p60"/>
            <p:cNvSpPr/>
            <p:nvPr/>
          </p:nvSpPr>
          <p:spPr>
            <a:xfrm>
              <a:off x="1326425" y="3617900"/>
              <a:ext cx="12225" cy="12525"/>
            </a:xfrm>
            <a:custGeom>
              <a:avLst/>
              <a:gdLst/>
              <a:ahLst/>
              <a:cxnLst/>
              <a:rect l="l" t="t" r="r" b="b"/>
              <a:pathLst>
                <a:path w="489" h="501" extrusionOk="0">
                  <a:moveTo>
                    <a:pt x="320" y="0"/>
                  </a:moveTo>
                  <a:cubicBezTo>
                    <a:pt x="269" y="0"/>
                    <a:pt x="215" y="23"/>
                    <a:pt x="174" y="58"/>
                  </a:cubicBezTo>
                  <a:cubicBezTo>
                    <a:pt x="85" y="133"/>
                    <a:pt x="0" y="230"/>
                    <a:pt x="17" y="353"/>
                  </a:cubicBezTo>
                  <a:cubicBezTo>
                    <a:pt x="3" y="389"/>
                    <a:pt x="14" y="429"/>
                    <a:pt x="45" y="453"/>
                  </a:cubicBezTo>
                  <a:cubicBezTo>
                    <a:pt x="84" y="486"/>
                    <a:pt x="130" y="501"/>
                    <a:pt x="177" y="501"/>
                  </a:cubicBezTo>
                  <a:cubicBezTo>
                    <a:pt x="236" y="501"/>
                    <a:pt x="296" y="476"/>
                    <a:pt x="342" y="433"/>
                  </a:cubicBezTo>
                  <a:cubicBezTo>
                    <a:pt x="418" y="356"/>
                    <a:pt x="489" y="195"/>
                    <a:pt x="448" y="90"/>
                  </a:cubicBezTo>
                  <a:cubicBezTo>
                    <a:pt x="422" y="26"/>
                    <a:pt x="373" y="0"/>
                    <a:pt x="32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3" name="Google Shape;7833;p60"/>
            <p:cNvSpPr/>
            <p:nvPr/>
          </p:nvSpPr>
          <p:spPr>
            <a:xfrm>
              <a:off x="1356450" y="3605825"/>
              <a:ext cx="8075" cy="5000"/>
            </a:xfrm>
            <a:custGeom>
              <a:avLst/>
              <a:gdLst/>
              <a:ahLst/>
              <a:cxnLst/>
              <a:rect l="l" t="t" r="r" b="b"/>
              <a:pathLst>
                <a:path w="323" h="200" extrusionOk="0">
                  <a:moveTo>
                    <a:pt x="223" y="1"/>
                  </a:moveTo>
                  <a:cubicBezTo>
                    <a:pt x="220" y="1"/>
                    <a:pt x="217" y="1"/>
                    <a:pt x="214" y="1"/>
                  </a:cubicBezTo>
                  <a:lnTo>
                    <a:pt x="90" y="9"/>
                  </a:lnTo>
                  <a:cubicBezTo>
                    <a:pt x="38" y="13"/>
                    <a:pt x="0" y="59"/>
                    <a:pt x="3" y="111"/>
                  </a:cubicBezTo>
                  <a:cubicBezTo>
                    <a:pt x="8" y="161"/>
                    <a:pt x="49" y="200"/>
                    <a:pt x="99" y="200"/>
                  </a:cubicBezTo>
                  <a:cubicBezTo>
                    <a:pt x="101" y="200"/>
                    <a:pt x="102" y="200"/>
                    <a:pt x="103" y="200"/>
                  </a:cubicBezTo>
                  <a:lnTo>
                    <a:pt x="227" y="192"/>
                  </a:lnTo>
                  <a:cubicBezTo>
                    <a:pt x="280" y="189"/>
                    <a:pt x="322" y="143"/>
                    <a:pt x="318" y="89"/>
                  </a:cubicBezTo>
                  <a:cubicBezTo>
                    <a:pt x="315" y="39"/>
                    <a:pt x="273" y="1"/>
                    <a:pt x="22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4" name="Google Shape;7834;p60"/>
            <p:cNvSpPr/>
            <p:nvPr/>
          </p:nvSpPr>
          <p:spPr>
            <a:xfrm>
              <a:off x="1396350" y="36107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6" y="0"/>
                  </a:moveTo>
                  <a:cubicBezTo>
                    <a:pt x="119" y="0"/>
                    <a:pt x="101" y="6"/>
                    <a:pt x="84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4" y="188"/>
                    <a:pt x="192" y="176"/>
                  </a:cubicBezTo>
                  <a:cubicBezTo>
                    <a:pt x="276" y="118"/>
                    <a:pt x="217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5" name="Google Shape;7835;p60"/>
            <p:cNvSpPr/>
            <p:nvPr/>
          </p:nvSpPr>
          <p:spPr>
            <a:xfrm>
              <a:off x="1407175" y="361010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59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6" y="117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6" name="Google Shape;7836;p60"/>
            <p:cNvSpPr/>
            <p:nvPr/>
          </p:nvSpPr>
          <p:spPr>
            <a:xfrm>
              <a:off x="1408100" y="36030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3" y="6"/>
                    <a:pt x="85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6" y="117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7" name="Google Shape;7837;p60"/>
            <p:cNvSpPr/>
            <p:nvPr/>
          </p:nvSpPr>
          <p:spPr>
            <a:xfrm>
              <a:off x="1403575" y="3627375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59" y="194"/>
                    <a:pt x="139" y="194"/>
                  </a:cubicBezTo>
                  <a:cubicBezTo>
                    <a:pt x="156" y="194"/>
                    <a:pt x="174" y="188"/>
                    <a:pt x="192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8" name="Google Shape;7838;p60"/>
            <p:cNvSpPr/>
            <p:nvPr/>
          </p:nvSpPr>
          <p:spPr>
            <a:xfrm>
              <a:off x="1535200" y="3508925"/>
              <a:ext cx="18275" cy="17250"/>
            </a:xfrm>
            <a:custGeom>
              <a:avLst/>
              <a:gdLst/>
              <a:ahLst/>
              <a:cxnLst/>
              <a:rect l="l" t="t" r="r" b="b"/>
              <a:pathLst>
                <a:path w="731" h="690" extrusionOk="0">
                  <a:moveTo>
                    <a:pt x="525" y="155"/>
                  </a:moveTo>
                  <a:cubicBezTo>
                    <a:pt x="526" y="155"/>
                    <a:pt x="527" y="155"/>
                    <a:pt x="528" y="155"/>
                  </a:cubicBezTo>
                  <a:lnTo>
                    <a:pt x="522" y="155"/>
                  </a:lnTo>
                  <a:cubicBezTo>
                    <a:pt x="523" y="155"/>
                    <a:pt x="524" y="155"/>
                    <a:pt x="525" y="155"/>
                  </a:cubicBezTo>
                  <a:close/>
                  <a:moveTo>
                    <a:pt x="538" y="0"/>
                  </a:moveTo>
                  <a:cubicBezTo>
                    <a:pt x="498" y="0"/>
                    <a:pt x="457" y="13"/>
                    <a:pt x="423" y="36"/>
                  </a:cubicBezTo>
                  <a:cubicBezTo>
                    <a:pt x="370" y="71"/>
                    <a:pt x="341" y="124"/>
                    <a:pt x="322" y="181"/>
                  </a:cubicBezTo>
                  <a:cubicBezTo>
                    <a:pt x="286" y="188"/>
                    <a:pt x="253" y="203"/>
                    <a:pt x="224" y="223"/>
                  </a:cubicBezTo>
                  <a:cubicBezTo>
                    <a:pt x="1" y="376"/>
                    <a:pt x="158" y="690"/>
                    <a:pt x="373" y="690"/>
                  </a:cubicBezTo>
                  <a:cubicBezTo>
                    <a:pt x="418" y="690"/>
                    <a:pt x="466" y="676"/>
                    <a:pt x="513" y="644"/>
                  </a:cubicBezTo>
                  <a:cubicBezTo>
                    <a:pt x="631" y="562"/>
                    <a:pt x="643" y="436"/>
                    <a:pt x="594" y="335"/>
                  </a:cubicBezTo>
                  <a:cubicBezTo>
                    <a:pt x="638" y="319"/>
                    <a:pt x="674" y="286"/>
                    <a:pt x="695" y="244"/>
                  </a:cubicBezTo>
                  <a:cubicBezTo>
                    <a:pt x="731" y="173"/>
                    <a:pt x="710" y="86"/>
                    <a:pt x="647" y="36"/>
                  </a:cubicBezTo>
                  <a:cubicBezTo>
                    <a:pt x="615" y="12"/>
                    <a:pt x="576" y="0"/>
                    <a:pt x="5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9" name="Google Shape;7839;p60"/>
            <p:cNvSpPr/>
            <p:nvPr/>
          </p:nvSpPr>
          <p:spPr>
            <a:xfrm>
              <a:off x="1509700" y="3546825"/>
              <a:ext cx="16825" cy="14600"/>
            </a:xfrm>
            <a:custGeom>
              <a:avLst/>
              <a:gdLst/>
              <a:ahLst/>
              <a:cxnLst/>
              <a:rect l="l" t="t" r="r" b="b"/>
              <a:pathLst>
                <a:path w="673" h="584" extrusionOk="0">
                  <a:moveTo>
                    <a:pt x="295" y="1"/>
                  </a:moveTo>
                  <a:cubicBezTo>
                    <a:pt x="249" y="1"/>
                    <a:pt x="201" y="15"/>
                    <a:pt x="154" y="47"/>
                  </a:cubicBezTo>
                  <a:cubicBezTo>
                    <a:pt x="0" y="153"/>
                    <a:pt x="27" y="334"/>
                    <a:pt x="129" y="436"/>
                  </a:cubicBezTo>
                  <a:cubicBezTo>
                    <a:pt x="193" y="524"/>
                    <a:pt x="306" y="584"/>
                    <a:pt x="417" y="584"/>
                  </a:cubicBezTo>
                  <a:cubicBezTo>
                    <a:pt x="471" y="584"/>
                    <a:pt x="524" y="569"/>
                    <a:pt x="571" y="538"/>
                  </a:cubicBezTo>
                  <a:cubicBezTo>
                    <a:pt x="645" y="489"/>
                    <a:pt x="672" y="393"/>
                    <a:pt x="636" y="313"/>
                  </a:cubicBezTo>
                  <a:cubicBezTo>
                    <a:pt x="616" y="270"/>
                    <a:pt x="584" y="234"/>
                    <a:pt x="543" y="212"/>
                  </a:cubicBezTo>
                  <a:cubicBezTo>
                    <a:pt x="515" y="98"/>
                    <a:pt x="414" y="1"/>
                    <a:pt x="29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0" name="Google Shape;7840;p60"/>
            <p:cNvSpPr/>
            <p:nvPr/>
          </p:nvSpPr>
          <p:spPr>
            <a:xfrm>
              <a:off x="1294025" y="3713550"/>
              <a:ext cx="5650" cy="5150"/>
            </a:xfrm>
            <a:custGeom>
              <a:avLst/>
              <a:gdLst/>
              <a:ahLst/>
              <a:cxnLst/>
              <a:rect l="l" t="t" r="r" b="b"/>
              <a:pathLst>
                <a:path w="226" h="206" extrusionOk="0">
                  <a:moveTo>
                    <a:pt x="106" y="1"/>
                  </a:moveTo>
                  <a:cubicBezTo>
                    <a:pt x="88" y="1"/>
                    <a:pt x="70" y="6"/>
                    <a:pt x="55" y="17"/>
                  </a:cubicBezTo>
                  <a:cubicBezTo>
                    <a:pt x="12" y="47"/>
                    <a:pt x="1" y="106"/>
                    <a:pt x="30" y="150"/>
                  </a:cubicBezTo>
                  <a:lnTo>
                    <a:pt x="38" y="163"/>
                  </a:lnTo>
                  <a:cubicBezTo>
                    <a:pt x="56" y="190"/>
                    <a:pt x="88" y="206"/>
                    <a:pt x="120" y="206"/>
                  </a:cubicBezTo>
                  <a:cubicBezTo>
                    <a:pt x="138" y="206"/>
                    <a:pt x="156" y="200"/>
                    <a:pt x="172" y="189"/>
                  </a:cubicBezTo>
                  <a:cubicBezTo>
                    <a:pt x="214" y="158"/>
                    <a:pt x="225" y="99"/>
                    <a:pt x="196" y="56"/>
                  </a:cubicBezTo>
                  <a:cubicBezTo>
                    <a:pt x="193" y="52"/>
                    <a:pt x="190" y="47"/>
                    <a:pt x="187" y="42"/>
                  </a:cubicBezTo>
                  <a:cubicBezTo>
                    <a:pt x="169" y="16"/>
                    <a:pt x="137" y="1"/>
                    <a:pt x="10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1" name="Google Shape;7841;p60"/>
            <p:cNvSpPr/>
            <p:nvPr/>
          </p:nvSpPr>
          <p:spPr>
            <a:xfrm>
              <a:off x="1310175" y="37227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6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2" name="Google Shape;7842;p60"/>
            <p:cNvSpPr/>
            <p:nvPr/>
          </p:nvSpPr>
          <p:spPr>
            <a:xfrm>
              <a:off x="1323400" y="37025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4" y="188"/>
                    <a:pt x="192" y="176"/>
                  </a:cubicBezTo>
                  <a:cubicBezTo>
                    <a:pt x="276" y="119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3" name="Google Shape;7843;p60"/>
            <p:cNvSpPr/>
            <p:nvPr/>
          </p:nvSpPr>
          <p:spPr>
            <a:xfrm>
              <a:off x="1308275" y="3697025"/>
              <a:ext cx="6775" cy="5325"/>
            </a:xfrm>
            <a:custGeom>
              <a:avLst/>
              <a:gdLst/>
              <a:ahLst/>
              <a:cxnLst/>
              <a:rect l="l" t="t" r="r" b="b"/>
              <a:pathLst>
                <a:path w="271" h="213" extrusionOk="0">
                  <a:moveTo>
                    <a:pt x="109" y="1"/>
                  </a:moveTo>
                  <a:cubicBezTo>
                    <a:pt x="73" y="1"/>
                    <a:pt x="39" y="21"/>
                    <a:pt x="22" y="55"/>
                  </a:cubicBezTo>
                  <a:cubicBezTo>
                    <a:pt x="1" y="100"/>
                    <a:pt x="19" y="162"/>
                    <a:pt x="67" y="182"/>
                  </a:cubicBezTo>
                  <a:lnTo>
                    <a:pt x="121" y="204"/>
                  </a:lnTo>
                  <a:cubicBezTo>
                    <a:pt x="134" y="210"/>
                    <a:pt x="148" y="212"/>
                    <a:pt x="161" y="212"/>
                  </a:cubicBezTo>
                  <a:cubicBezTo>
                    <a:pt x="197" y="212"/>
                    <a:pt x="231" y="192"/>
                    <a:pt x="249" y="158"/>
                  </a:cubicBezTo>
                  <a:cubicBezTo>
                    <a:pt x="270" y="114"/>
                    <a:pt x="251" y="50"/>
                    <a:pt x="203" y="31"/>
                  </a:cubicBezTo>
                  <a:lnTo>
                    <a:pt x="149" y="10"/>
                  </a:lnTo>
                  <a:cubicBezTo>
                    <a:pt x="136" y="4"/>
                    <a:pt x="122" y="1"/>
                    <a:pt x="10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4" name="Google Shape;7844;p60"/>
            <p:cNvSpPr/>
            <p:nvPr/>
          </p:nvSpPr>
          <p:spPr>
            <a:xfrm>
              <a:off x="1298600" y="3684725"/>
              <a:ext cx="6950" cy="4850"/>
            </a:xfrm>
            <a:custGeom>
              <a:avLst/>
              <a:gdLst/>
              <a:ahLst/>
              <a:cxnLst/>
              <a:rect l="l" t="t" r="r" b="b"/>
              <a:pathLst>
                <a:path w="278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9"/>
                  </a:cubicBezTo>
                  <a:cubicBezTo>
                    <a:pt x="1" y="76"/>
                    <a:pt x="60" y="194"/>
                    <a:pt x="141" y="194"/>
                  </a:cubicBezTo>
                  <a:cubicBezTo>
                    <a:pt x="158" y="194"/>
                    <a:pt x="176" y="189"/>
                    <a:pt x="194" y="176"/>
                  </a:cubicBezTo>
                  <a:cubicBezTo>
                    <a:pt x="278" y="119"/>
                    <a:pt x="219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5" name="Google Shape;7845;p60"/>
            <p:cNvSpPr/>
            <p:nvPr/>
          </p:nvSpPr>
          <p:spPr>
            <a:xfrm>
              <a:off x="1295325" y="366090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9"/>
                  </a:cubicBezTo>
                  <a:cubicBezTo>
                    <a:pt x="0" y="77"/>
                    <a:pt x="59" y="194"/>
                    <a:pt x="140" y="194"/>
                  </a:cubicBezTo>
                  <a:cubicBezTo>
                    <a:pt x="157" y="194"/>
                    <a:pt x="175" y="189"/>
                    <a:pt x="193" y="176"/>
                  </a:cubicBezTo>
                  <a:cubicBezTo>
                    <a:pt x="276" y="119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6" name="Google Shape;7846;p60"/>
            <p:cNvSpPr/>
            <p:nvPr/>
          </p:nvSpPr>
          <p:spPr>
            <a:xfrm>
              <a:off x="1287100" y="37467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6" y="1"/>
                  </a:moveTo>
                  <a:cubicBezTo>
                    <a:pt x="119" y="1"/>
                    <a:pt x="101" y="6"/>
                    <a:pt x="84" y="18"/>
                  </a:cubicBezTo>
                  <a:cubicBezTo>
                    <a:pt x="0" y="75"/>
                    <a:pt x="59" y="194"/>
                    <a:pt x="139" y="194"/>
                  </a:cubicBezTo>
                  <a:cubicBezTo>
                    <a:pt x="156" y="194"/>
                    <a:pt x="174" y="188"/>
                    <a:pt x="192" y="176"/>
                  </a:cubicBezTo>
                  <a:cubicBezTo>
                    <a:pt x="276" y="118"/>
                    <a:pt x="217" y="1"/>
                    <a:pt x="13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7" name="Google Shape;7847;p60"/>
            <p:cNvSpPr/>
            <p:nvPr/>
          </p:nvSpPr>
          <p:spPr>
            <a:xfrm>
              <a:off x="1335575" y="3763700"/>
              <a:ext cx="8425" cy="11525"/>
            </a:xfrm>
            <a:custGeom>
              <a:avLst/>
              <a:gdLst/>
              <a:ahLst/>
              <a:cxnLst/>
              <a:rect l="l" t="t" r="r" b="b"/>
              <a:pathLst>
                <a:path w="337" h="461" extrusionOk="0">
                  <a:moveTo>
                    <a:pt x="111" y="1"/>
                  </a:moveTo>
                  <a:cubicBezTo>
                    <a:pt x="108" y="1"/>
                    <a:pt x="105" y="1"/>
                    <a:pt x="102" y="1"/>
                  </a:cubicBezTo>
                  <a:cubicBezTo>
                    <a:pt x="45" y="4"/>
                    <a:pt x="16" y="51"/>
                    <a:pt x="14" y="103"/>
                  </a:cubicBezTo>
                  <a:cubicBezTo>
                    <a:pt x="10" y="178"/>
                    <a:pt x="0" y="266"/>
                    <a:pt x="21" y="339"/>
                  </a:cubicBezTo>
                  <a:cubicBezTo>
                    <a:pt x="40" y="407"/>
                    <a:pt x="101" y="461"/>
                    <a:pt x="170" y="461"/>
                  </a:cubicBezTo>
                  <a:cubicBezTo>
                    <a:pt x="184" y="461"/>
                    <a:pt x="198" y="459"/>
                    <a:pt x="213" y="454"/>
                  </a:cubicBezTo>
                  <a:cubicBezTo>
                    <a:pt x="294" y="427"/>
                    <a:pt x="336" y="345"/>
                    <a:pt x="322" y="263"/>
                  </a:cubicBezTo>
                  <a:cubicBezTo>
                    <a:pt x="315" y="225"/>
                    <a:pt x="300" y="191"/>
                    <a:pt x="277" y="160"/>
                  </a:cubicBezTo>
                  <a:cubicBezTo>
                    <a:pt x="257" y="129"/>
                    <a:pt x="231" y="105"/>
                    <a:pt x="221" y="69"/>
                  </a:cubicBezTo>
                  <a:cubicBezTo>
                    <a:pt x="213" y="31"/>
                    <a:pt x="181" y="5"/>
                    <a:pt x="143" y="5"/>
                  </a:cubicBezTo>
                  <a:cubicBezTo>
                    <a:pt x="141" y="5"/>
                    <a:pt x="139" y="5"/>
                    <a:pt x="137" y="5"/>
                  </a:cubicBezTo>
                  <a:cubicBezTo>
                    <a:pt x="128" y="2"/>
                    <a:pt x="119" y="1"/>
                    <a:pt x="111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8" name="Google Shape;7848;p60"/>
            <p:cNvSpPr/>
            <p:nvPr/>
          </p:nvSpPr>
          <p:spPr>
            <a:xfrm>
              <a:off x="1312350" y="37707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1"/>
                  </a:moveTo>
                  <a:cubicBezTo>
                    <a:pt x="120" y="1"/>
                    <a:pt x="102" y="6"/>
                    <a:pt x="85" y="18"/>
                  </a:cubicBezTo>
                  <a:cubicBezTo>
                    <a:pt x="1" y="75"/>
                    <a:pt x="59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9" name="Google Shape;7849;p60"/>
            <p:cNvSpPr/>
            <p:nvPr/>
          </p:nvSpPr>
          <p:spPr>
            <a:xfrm>
              <a:off x="1321350" y="3775950"/>
              <a:ext cx="6900" cy="4825"/>
            </a:xfrm>
            <a:custGeom>
              <a:avLst/>
              <a:gdLst/>
              <a:ahLst/>
              <a:cxnLst/>
              <a:rect l="l" t="t" r="r" b="b"/>
              <a:pathLst>
                <a:path w="276" h="193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1" y="75"/>
                    <a:pt x="59" y="193"/>
                    <a:pt x="140" y="193"/>
                  </a:cubicBezTo>
                  <a:cubicBezTo>
                    <a:pt x="157" y="193"/>
                    <a:pt x="175" y="187"/>
                    <a:pt x="193" y="175"/>
                  </a:cubicBezTo>
                  <a:cubicBezTo>
                    <a:pt x="276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0" name="Google Shape;7850;p60"/>
            <p:cNvSpPr/>
            <p:nvPr/>
          </p:nvSpPr>
          <p:spPr>
            <a:xfrm>
              <a:off x="1306950" y="37872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8" y="193"/>
                    <a:pt x="175" y="187"/>
                    <a:pt x="193" y="175"/>
                  </a:cubicBezTo>
                  <a:cubicBezTo>
                    <a:pt x="276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1" name="Google Shape;7851;p60"/>
            <p:cNvSpPr/>
            <p:nvPr/>
          </p:nvSpPr>
          <p:spPr>
            <a:xfrm>
              <a:off x="1302025" y="3746150"/>
              <a:ext cx="19250" cy="12850"/>
            </a:xfrm>
            <a:custGeom>
              <a:avLst/>
              <a:gdLst/>
              <a:ahLst/>
              <a:cxnLst/>
              <a:rect l="l" t="t" r="r" b="b"/>
              <a:pathLst>
                <a:path w="770" h="514" extrusionOk="0">
                  <a:moveTo>
                    <a:pt x="363" y="0"/>
                  </a:moveTo>
                  <a:cubicBezTo>
                    <a:pt x="318" y="0"/>
                    <a:pt x="271" y="14"/>
                    <a:pt x="224" y="46"/>
                  </a:cubicBezTo>
                  <a:cubicBezTo>
                    <a:pt x="1" y="200"/>
                    <a:pt x="158" y="513"/>
                    <a:pt x="372" y="513"/>
                  </a:cubicBezTo>
                  <a:cubicBezTo>
                    <a:pt x="417" y="513"/>
                    <a:pt x="464" y="499"/>
                    <a:pt x="512" y="467"/>
                  </a:cubicBezTo>
                  <a:cubicBezTo>
                    <a:pt x="597" y="408"/>
                    <a:pt x="626" y="326"/>
                    <a:pt x="619" y="248"/>
                  </a:cubicBezTo>
                  <a:lnTo>
                    <a:pt x="619" y="248"/>
                  </a:lnTo>
                  <a:cubicBezTo>
                    <a:pt x="623" y="249"/>
                    <a:pt x="628" y="249"/>
                    <a:pt x="632" y="249"/>
                  </a:cubicBezTo>
                  <a:cubicBezTo>
                    <a:pt x="652" y="249"/>
                    <a:pt x="671" y="243"/>
                    <a:pt x="686" y="232"/>
                  </a:cubicBezTo>
                  <a:cubicBezTo>
                    <a:pt x="770" y="174"/>
                    <a:pt x="710" y="57"/>
                    <a:pt x="629" y="57"/>
                  </a:cubicBezTo>
                  <a:cubicBezTo>
                    <a:pt x="613" y="57"/>
                    <a:pt x="595" y="62"/>
                    <a:pt x="577" y="74"/>
                  </a:cubicBezTo>
                  <a:cubicBezTo>
                    <a:pt x="568" y="81"/>
                    <a:pt x="561" y="88"/>
                    <a:pt x="554" y="97"/>
                  </a:cubicBezTo>
                  <a:cubicBezTo>
                    <a:pt x="507" y="39"/>
                    <a:pt x="438" y="0"/>
                    <a:pt x="36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2" name="Google Shape;7852;p60"/>
            <p:cNvSpPr/>
            <p:nvPr/>
          </p:nvSpPr>
          <p:spPr>
            <a:xfrm>
              <a:off x="1357650" y="37796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9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9"/>
                    <a:pt x="193" y="177"/>
                  </a:cubicBezTo>
                  <a:cubicBezTo>
                    <a:pt x="277" y="119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3" name="Google Shape;7853;p60"/>
            <p:cNvSpPr/>
            <p:nvPr/>
          </p:nvSpPr>
          <p:spPr>
            <a:xfrm>
              <a:off x="1328550" y="38273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7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4" name="Google Shape;7854;p60"/>
            <p:cNvSpPr/>
            <p:nvPr/>
          </p:nvSpPr>
          <p:spPr>
            <a:xfrm>
              <a:off x="1418850" y="383690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6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6" y="118"/>
                    <a:pt x="216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5" name="Google Shape;7855;p60"/>
            <p:cNvSpPr/>
            <p:nvPr/>
          </p:nvSpPr>
          <p:spPr>
            <a:xfrm>
              <a:off x="1441950" y="38358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5"/>
                    <a:pt x="59" y="194"/>
                    <a:pt x="139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7" y="118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6" name="Google Shape;7856;p60"/>
            <p:cNvSpPr/>
            <p:nvPr/>
          </p:nvSpPr>
          <p:spPr>
            <a:xfrm>
              <a:off x="1432775" y="38112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6"/>
                    <a:pt x="84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7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7" name="Google Shape;7857;p60"/>
            <p:cNvSpPr/>
            <p:nvPr/>
          </p:nvSpPr>
          <p:spPr>
            <a:xfrm>
              <a:off x="1419025" y="38174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6" y="0"/>
                  </a:moveTo>
                  <a:cubicBezTo>
                    <a:pt x="119" y="0"/>
                    <a:pt x="101" y="6"/>
                    <a:pt x="84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8"/>
                    <a:pt x="217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8" name="Google Shape;7858;p60"/>
            <p:cNvSpPr/>
            <p:nvPr/>
          </p:nvSpPr>
          <p:spPr>
            <a:xfrm>
              <a:off x="1415375" y="38328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0" y="0"/>
                    <a:pt x="102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8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9" name="Google Shape;7859;p60"/>
            <p:cNvSpPr/>
            <p:nvPr/>
          </p:nvSpPr>
          <p:spPr>
            <a:xfrm>
              <a:off x="1435625" y="3779350"/>
              <a:ext cx="17900" cy="17175"/>
            </a:xfrm>
            <a:custGeom>
              <a:avLst/>
              <a:gdLst/>
              <a:ahLst/>
              <a:cxnLst/>
              <a:rect l="l" t="t" r="r" b="b"/>
              <a:pathLst>
                <a:path w="716" h="687" extrusionOk="0">
                  <a:moveTo>
                    <a:pt x="209" y="0"/>
                  </a:moveTo>
                  <a:cubicBezTo>
                    <a:pt x="151" y="0"/>
                    <a:pt x="92" y="22"/>
                    <a:pt x="54" y="68"/>
                  </a:cubicBezTo>
                  <a:cubicBezTo>
                    <a:pt x="6" y="128"/>
                    <a:pt x="0" y="214"/>
                    <a:pt x="31" y="284"/>
                  </a:cubicBezTo>
                  <a:cubicBezTo>
                    <a:pt x="53" y="332"/>
                    <a:pt x="88" y="372"/>
                    <a:pt x="131" y="401"/>
                  </a:cubicBezTo>
                  <a:cubicBezTo>
                    <a:pt x="123" y="542"/>
                    <a:pt x="242" y="686"/>
                    <a:pt x="387" y="686"/>
                  </a:cubicBezTo>
                  <a:cubicBezTo>
                    <a:pt x="433" y="686"/>
                    <a:pt x="480" y="673"/>
                    <a:pt x="527" y="640"/>
                  </a:cubicBezTo>
                  <a:cubicBezTo>
                    <a:pt x="716" y="510"/>
                    <a:pt x="632" y="268"/>
                    <a:pt x="473" y="195"/>
                  </a:cubicBezTo>
                  <a:cubicBezTo>
                    <a:pt x="472" y="193"/>
                    <a:pt x="471" y="190"/>
                    <a:pt x="470" y="187"/>
                  </a:cubicBezTo>
                  <a:cubicBezTo>
                    <a:pt x="422" y="109"/>
                    <a:pt x="363" y="33"/>
                    <a:pt x="271" y="8"/>
                  </a:cubicBezTo>
                  <a:cubicBezTo>
                    <a:pt x="251" y="3"/>
                    <a:pt x="230" y="0"/>
                    <a:pt x="209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0" name="Google Shape;7860;p60"/>
            <p:cNvSpPr/>
            <p:nvPr/>
          </p:nvSpPr>
          <p:spPr>
            <a:xfrm>
              <a:off x="1417150" y="3741200"/>
              <a:ext cx="19725" cy="12850"/>
            </a:xfrm>
            <a:custGeom>
              <a:avLst/>
              <a:gdLst/>
              <a:ahLst/>
              <a:cxnLst/>
              <a:rect l="l" t="t" r="r" b="b"/>
              <a:pathLst>
                <a:path w="789" h="514" extrusionOk="0">
                  <a:moveTo>
                    <a:pt x="364" y="1"/>
                  </a:moveTo>
                  <a:cubicBezTo>
                    <a:pt x="319" y="1"/>
                    <a:pt x="271" y="15"/>
                    <a:pt x="224" y="47"/>
                  </a:cubicBezTo>
                  <a:cubicBezTo>
                    <a:pt x="1" y="200"/>
                    <a:pt x="159" y="514"/>
                    <a:pt x="373" y="514"/>
                  </a:cubicBezTo>
                  <a:cubicBezTo>
                    <a:pt x="418" y="514"/>
                    <a:pt x="466" y="500"/>
                    <a:pt x="513" y="467"/>
                  </a:cubicBezTo>
                  <a:cubicBezTo>
                    <a:pt x="531" y="455"/>
                    <a:pt x="548" y="440"/>
                    <a:pt x="562" y="423"/>
                  </a:cubicBezTo>
                  <a:cubicBezTo>
                    <a:pt x="668" y="415"/>
                    <a:pt x="789" y="378"/>
                    <a:pt x="784" y="262"/>
                  </a:cubicBezTo>
                  <a:cubicBezTo>
                    <a:pt x="780" y="197"/>
                    <a:pt x="734" y="141"/>
                    <a:pt x="670" y="125"/>
                  </a:cubicBezTo>
                  <a:cubicBezTo>
                    <a:pt x="658" y="122"/>
                    <a:pt x="645" y="121"/>
                    <a:pt x="632" y="121"/>
                  </a:cubicBezTo>
                  <a:cubicBezTo>
                    <a:pt x="614" y="121"/>
                    <a:pt x="596" y="124"/>
                    <a:pt x="578" y="129"/>
                  </a:cubicBezTo>
                  <a:cubicBezTo>
                    <a:pt x="532" y="55"/>
                    <a:pt x="453" y="1"/>
                    <a:pt x="36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1" name="Google Shape;7861;p60"/>
            <p:cNvSpPr/>
            <p:nvPr/>
          </p:nvSpPr>
          <p:spPr>
            <a:xfrm>
              <a:off x="1419325" y="376765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6" y="0"/>
                  </a:moveTo>
                  <a:cubicBezTo>
                    <a:pt x="119" y="0"/>
                    <a:pt x="101" y="6"/>
                    <a:pt x="83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7"/>
                    <a:pt x="217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2" name="Google Shape;7862;p60"/>
            <p:cNvSpPr/>
            <p:nvPr/>
          </p:nvSpPr>
          <p:spPr>
            <a:xfrm>
              <a:off x="1437275" y="3759975"/>
              <a:ext cx="5375" cy="5325"/>
            </a:xfrm>
            <a:custGeom>
              <a:avLst/>
              <a:gdLst/>
              <a:ahLst/>
              <a:cxnLst/>
              <a:rect l="l" t="t" r="r" b="b"/>
              <a:pathLst>
                <a:path w="215" h="213" extrusionOk="0">
                  <a:moveTo>
                    <a:pt x="111" y="0"/>
                  </a:moveTo>
                  <a:cubicBezTo>
                    <a:pt x="65" y="0"/>
                    <a:pt x="24" y="33"/>
                    <a:pt x="17" y="79"/>
                  </a:cubicBezTo>
                  <a:lnTo>
                    <a:pt x="14" y="94"/>
                  </a:lnTo>
                  <a:cubicBezTo>
                    <a:pt x="1" y="148"/>
                    <a:pt x="35" y="200"/>
                    <a:pt x="90" y="211"/>
                  </a:cubicBezTo>
                  <a:cubicBezTo>
                    <a:pt x="95" y="212"/>
                    <a:pt x="101" y="213"/>
                    <a:pt x="107" y="213"/>
                  </a:cubicBezTo>
                  <a:cubicBezTo>
                    <a:pt x="154" y="213"/>
                    <a:pt x="196" y="178"/>
                    <a:pt x="201" y="130"/>
                  </a:cubicBezTo>
                  <a:cubicBezTo>
                    <a:pt x="202" y="124"/>
                    <a:pt x="204" y="120"/>
                    <a:pt x="205" y="115"/>
                  </a:cubicBezTo>
                  <a:cubicBezTo>
                    <a:pt x="214" y="62"/>
                    <a:pt x="180" y="12"/>
                    <a:pt x="128" y="2"/>
                  </a:cubicBezTo>
                  <a:cubicBezTo>
                    <a:pt x="123" y="1"/>
                    <a:pt x="117" y="0"/>
                    <a:pt x="111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3" name="Google Shape;7863;p60"/>
            <p:cNvSpPr/>
            <p:nvPr/>
          </p:nvSpPr>
          <p:spPr>
            <a:xfrm>
              <a:off x="1407450" y="38025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3"/>
                    <a:pt x="141" y="193"/>
                  </a:cubicBezTo>
                  <a:cubicBezTo>
                    <a:pt x="158" y="193"/>
                    <a:pt x="176" y="188"/>
                    <a:pt x="193" y="176"/>
                  </a:cubicBezTo>
                  <a:cubicBezTo>
                    <a:pt x="277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4" name="Google Shape;7864;p60"/>
            <p:cNvSpPr/>
            <p:nvPr/>
          </p:nvSpPr>
          <p:spPr>
            <a:xfrm>
              <a:off x="1411250" y="3863375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6" y="1"/>
                  </a:moveTo>
                  <a:cubicBezTo>
                    <a:pt x="119" y="1"/>
                    <a:pt x="101" y="6"/>
                    <a:pt x="83" y="18"/>
                  </a:cubicBezTo>
                  <a:cubicBezTo>
                    <a:pt x="0" y="76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8"/>
                    <a:pt x="217" y="1"/>
                    <a:pt x="13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5" name="Google Shape;7865;p60"/>
            <p:cNvSpPr/>
            <p:nvPr/>
          </p:nvSpPr>
          <p:spPr>
            <a:xfrm>
              <a:off x="1445525" y="3878175"/>
              <a:ext cx="6950" cy="4825"/>
            </a:xfrm>
            <a:custGeom>
              <a:avLst/>
              <a:gdLst/>
              <a:ahLst/>
              <a:cxnLst/>
              <a:rect l="l" t="t" r="r" b="b"/>
              <a:pathLst>
                <a:path w="278" h="193" extrusionOk="0">
                  <a:moveTo>
                    <a:pt x="138" y="0"/>
                  </a:moveTo>
                  <a:cubicBezTo>
                    <a:pt x="121" y="0"/>
                    <a:pt x="103" y="5"/>
                    <a:pt x="85" y="17"/>
                  </a:cubicBezTo>
                  <a:cubicBezTo>
                    <a:pt x="1" y="75"/>
                    <a:pt x="60" y="193"/>
                    <a:pt x="141" y="193"/>
                  </a:cubicBezTo>
                  <a:cubicBezTo>
                    <a:pt x="158" y="193"/>
                    <a:pt x="176" y="187"/>
                    <a:pt x="193" y="175"/>
                  </a:cubicBezTo>
                  <a:cubicBezTo>
                    <a:pt x="278" y="118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6" name="Google Shape;7866;p60"/>
            <p:cNvSpPr/>
            <p:nvPr/>
          </p:nvSpPr>
          <p:spPr>
            <a:xfrm>
              <a:off x="1451125" y="39107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3" y="176"/>
                  </a:cubicBezTo>
                  <a:cubicBezTo>
                    <a:pt x="277" y="118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7" name="Google Shape;7867;p60"/>
            <p:cNvSpPr/>
            <p:nvPr/>
          </p:nvSpPr>
          <p:spPr>
            <a:xfrm>
              <a:off x="1443425" y="393985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8" name="Google Shape;7868;p60"/>
            <p:cNvSpPr/>
            <p:nvPr/>
          </p:nvSpPr>
          <p:spPr>
            <a:xfrm>
              <a:off x="1448800" y="37538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6" y="119"/>
                    <a:pt x="217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9" name="Google Shape;7869;p60"/>
            <p:cNvSpPr/>
            <p:nvPr/>
          </p:nvSpPr>
          <p:spPr>
            <a:xfrm>
              <a:off x="1456975" y="37263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6"/>
                    <a:pt x="60" y="194"/>
                    <a:pt x="140" y="194"/>
                  </a:cubicBezTo>
                  <a:cubicBezTo>
                    <a:pt x="157" y="194"/>
                    <a:pt x="175" y="188"/>
                    <a:pt x="193" y="176"/>
                  </a:cubicBezTo>
                  <a:cubicBezTo>
                    <a:pt x="277" y="118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0" name="Google Shape;7870;p60"/>
            <p:cNvSpPr/>
            <p:nvPr/>
          </p:nvSpPr>
          <p:spPr>
            <a:xfrm>
              <a:off x="1425425" y="372545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0"/>
                  </a:moveTo>
                  <a:cubicBezTo>
                    <a:pt x="121" y="0"/>
                    <a:pt x="103" y="6"/>
                    <a:pt x="85" y="18"/>
                  </a:cubicBezTo>
                  <a:cubicBezTo>
                    <a:pt x="1" y="75"/>
                    <a:pt x="60" y="192"/>
                    <a:pt x="141" y="192"/>
                  </a:cubicBezTo>
                  <a:cubicBezTo>
                    <a:pt x="157" y="192"/>
                    <a:pt x="175" y="187"/>
                    <a:pt x="192" y="176"/>
                  </a:cubicBezTo>
                  <a:cubicBezTo>
                    <a:pt x="277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1" name="Google Shape;7871;p60"/>
            <p:cNvSpPr/>
            <p:nvPr/>
          </p:nvSpPr>
          <p:spPr>
            <a:xfrm>
              <a:off x="1439125" y="3733975"/>
              <a:ext cx="5725" cy="5250"/>
            </a:xfrm>
            <a:custGeom>
              <a:avLst/>
              <a:gdLst/>
              <a:ahLst/>
              <a:cxnLst/>
              <a:rect l="l" t="t" r="r" b="b"/>
              <a:pathLst>
                <a:path w="229" h="210" extrusionOk="0">
                  <a:moveTo>
                    <a:pt x="106" y="0"/>
                  </a:moveTo>
                  <a:cubicBezTo>
                    <a:pt x="87" y="0"/>
                    <a:pt x="69" y="6"/>
                    <a:pt x="54" y="17"/>
                  </a:cubicBezTo>
                  <a:cubicBezTo>
                    <a:pt x="11" y="47"/>
                    <a:pt x="1" y="106"/>
                    <a:pt x="30" y="150"/>
                  </a:cubicBezTo>
                  <a:lnTo>
                    <a:pt x="42" y="167"/>
                  </a:lnTo>
                  <a:cubicBezTo>
                    <a:pt x="59" y="194"/>
                    <a:pt x="91" y="209"/>
                    <a:pt x="122" y="209"/>
                  </a:cubicBezTo>
                  <a:cubicBezTo>
                    <a:pt x="141" y="209"/>
                    <a:pt x="159" y="204"/>
                    <a:pt x="175" y="192"/>
                  </a:cubicBezTo>
                  <a:cubicBezTo>
                    <a:pt x="218" y="162"/>
                    <a:pt x="228" y="103"/>
                    <a:pt x="199" y="59"/>
                  </a:cubicBezTo>
                  <a:lnTo>
                    <a:pt x="187" y="42"/>
                  </a:lnTo>
                  <a:cubicBezTo>
                    <a:pt x="169" y="16"/>
                    <a:pt x="137" y="0"/>
                    <a:pt x="10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2" name="Google Shape;7872;p60"/>
            <p:cNvSpPr/>
            <p:nvPr/>
          </p:nvSpPr>
          <p:spPr>
            <a:xfrm>
              <a:off x="1428000" y="37075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6"/>
                    <a:pt x="59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7" y="117"/>
                    <a:pt x="218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3" name="Google Shape;7873;p60"/>
            <p:cNvSpPr/>
            <p:nvPr/>
          </p:nvSpPr>
          <p:spPr>
            <a:xfrm>
              <a:off x="1498175" y="382112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8" y="0"/>
                  </a:moveTo>
                  <a:cubicBezTo>
                    <a:pt x="120" y="0"/>
                    <a:pt x="102" y="6"/>
                    <a:pt x="85" y="18"/>
                  </a:cubicBezTo>
                  <a:cubicBezTo>
                    <a:pt x="1" y="74"/>
                    <a:pt x="59" y="192"/>
                    <a:pt x="140" y="192"/>
                  </a:cubicBezTo>
                  <a:cubicBezTo>
                    <a:pt x="157" y="192"/>
                    <a:pt x="175" y="187"/>
                    <a:pt x="193" y="174"/>
                  </a:cubicBezTo>
                  <a:cubicBezTo>
                    <a:pt x="276" y="117"/>
                    <a:pt x="218" y="0"/>
                    <a:pt x="13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4" name="Google Shape;7874;p60"/>
            <p:cNvSpPr/>
            <p:nvPr/>
          </p:nvSpPr>
          <p:spPr>
            <a:xfrm>
              <a:off x="1506675" y="38391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6"/>
                    <a:pt x="85" y="18"/>
                  </a:cubicBezTo>
                  <a:cubicBezTo>
                    <a:pt x="1" y="76"/>
                    <a:pt x="60" y="193"/>
                    <a:pt x="140" y="193"/>
                  </a:cubicBezTo>
                  <a:cubicBezTo>
                    <a:pt x="157" y="193"/>
                    <a:pt x="175" y="188"/>
                    <a:pt x="192" y="176"/>
                  </a:cubicBezTo>
                  <a:cubicBezTo>
                    <a:pt x="276" y="117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5" name="Google Shape;7875;p60"/>
            <p:cNvSpPr/>
            <p:nvPr/>
          </p:nvSpPr>
          <p:spPr>
            <a:xfrm>
              <a:off x="1516125" y="382940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7" y="1"/>
                  </a:moveTo>
                  <a:cubicBezTo>
                    <a:pt x="120" y="1"/>
                    <a:pt x="102" y="6"/>
                    <a:pt x="85" y="18"/>
                  </a:cubicBezTo>
                  <a:cubicBezTo>
                    <a:pt x="0" y="76"/>
                    <a:pt x="59" y="194"/>
                    <a:pt x="139" y="194"/>
                  </a:cubicBezTo>
                  <a:cubicBezTo>
                    <a:pt x="156" y="194"/>
                    <a:pt x="174" y="189"/>
                    <a:pt x="192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6" name="Google Shape;7876;p60"/>
            <p:cNvSpPr/>
            <p:nvPr/>
          </p:nvSpPr>
          <p:spPr>
            <a:xfrm>
              <a:off x="1513200" y="3820475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1"/>
                  </a:moveTo>
                  <a:cubicBezTo>
                    <a:pt x="120" y="1"/>
                    <a:pt x="102" y="6"/>
                    <a:pt x="85" y="18"/>
                  </a:cubicBezTo>
                  <a:cubicBezTo>
                    <a:pt x="0" y="76"/>
                    <a:pt x="59" y="192"/>
                    <a:pt x="140" y="192"/>
                  </a:cubicBezTo>
                  <a:cubicBezTo>
                    <a:pt x="157" y="192"/>
                    <a:pt x="175" y="187"/>
                    <a:pt x="193" y="175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7" name="Google Shape;7877;p60"/>
            <p:cNvSpPr/>
            <p:nvPr/>
          </p:nvSpPr>
          <p:spPr>
            <a:xfrm>
              <a:off x="1533500" y="3842175"/>
              <a:ext cx="11900" cy="12700"/>
            </a:xfrm>
            <a:custGeom>
              <a:avLst/>
              <a:gdLst/>
              <a:ahLst/>
              <a:cxnLst/>
              <a:rect l="l" t="t" r="r" b="b"/>
              <a:pathLst>
                <a:path w="476" h="508" extrusionOk="0">
                  <a:moveTo>
                    <a:pt x="188" y="0"/>
                  </a:moveTo>
                  <a:cubicBezTo>
                    <a:pt x="135" y="0"/>
                    <a:pt x="82" y="47"/>
                    <a:pt x="87" y="102"/>
                  </a:cubicBezTo>
                  <a:lnTo>
                    <a:pt x="84" y="106"/>
                  </a:lnTo>
                  <a:cubicBezTo>
                    <a:pt x="38" y="185"/>
                    <a:pt x="0" y="272"/>
                    <a:pt x="26" y="364"/>
                  </a:cubicBezTo>
                  <a:cubicBezTo>
                    <a:pt x="48" y="445"/>
                    <a:pt x="123" y="507"/>
                    <a:pt x="207" y="507"/>
                  </a:cubicBezTo>
                  <a:cubicBezTo>
                    <a:pt x="218" y="507"/>
                    <a:pt x="231" y="506"/>
                    <a:pt x="243" y="503"/>
                  </a:cubicBezTo>
                  <a:cubicBezTo>
                    <a:pt x="476" y="454"/>
                    <a:pt x="346" y="159"/>
                    <a:pt x="262" y="41"/>
                  </a:cubicBezTo>
                  <a:cubicBezTo>
                    <a:pt x="242" y="12"/>
                    <a:pt x="215" y="0"/>
                    <a:pt x="188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8" name="Google Shape;7878;p60"/>
            <p:cNvSpPr/>
            <p:nvPr/>
          </p:nvSpPr>
          <p:spPr>
            <a:xfrm>
              <a:off x="1566775" y="380512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0" y="76"/>
                    <a:pt x="60" y="193"/>
                    <a:pt x="140" y="193"/>
                  </a:cubicBezTo>
                  <a:cubicBezTo>
                    <a:pt x="157" y="193"/>
                    <a:pt x="174" y="188"/>
                    <a:pt x="192" y="176"/>
                  </a:cubicBezTo>
                  <a:cubicBezTo>
                    <a:pt x="276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9" name="Google Shape;7879;p60"/>
            <p:cNvSpPr/>
            <p:nvPr/>
          </p:nvSpPr>
          <p:spPr>
            <a:xfrm>
              <a:off x="1575350" y="3810575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1"/>
                  </a:moveTo>
                  <a:cubicBezTo>
                    <a:pt x="120" y="1"/>
                    <a:pt x="102" y="6"/>
                    <a:pt x="84" y="18"/>
                  </a:cubicBezTo>
                  <a:cubicBezTo>
                    <a:pt x="1" y="76"/>
                    <a:pt x="59" y="194"/>
                    <a:pt x="139" y="194"/>
                  </a:cubicBezTo>
                  <a:cubicBezTo>
                    <a:pt x="157" y="194"/>
                    <a:pt x="175" y="188"/>
                    <a:pt x="192" y="176"/>
                  </a:cubicBezTo>
                  <a:cubicBezTo>
                    <a:pt x="277" y="118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0" name="Google Shape;7880;p60"/>
            <p:cNvSpPr/>
            <p:nvPr/>
          </p:nvSpPr>
          <p:spPr>
            <a:xfrm>
              <a:off x="1570125" y="3796300"/>
              <a:ext cx="6925" cy="4825"/>
            </a:xfrm>
            <a:custGeom>
              <a:avLst/>
              <a:gdLst/>
              <a:ahLst/>
              <a:cxnLst/>
              <a:rect l="l" t="t" r="r" b="b"/>
              <a:pathLst>
                <a:path w="277" h="193" extrusionOk="0">
                  <a:moveTo>
                    <a:pt x="137" y="1"/>
                  </a:moveTo>
                  <a:cubicBezTo>
                    <a:pt x="120" y="1"/>
                    <a:pt x="103" y="6"/>
                    <a:pt x="85" y="18"/>
                  </a:cubicBezTo>
                  <a:cubicBezTo>
                    <a:pt x="1" y="75"/>
                    <a:pt x="60" y="193"/>
                    <a:pt x="140" y="193"/>
                  </a:cubicBezTo>
                  <a:cubicBezTo>
                    <a:pt x="157" y="193"/>
                    <a:pt x="175" y="187"/>
                    <a:pt x="193" y="175"/>
                  </a:cubicBezTo>
                  <a:cubicBezTo>
                    <a:pt x="276" y="117"/>
                    <a:pt x="217" y="1"/>
                    <a:pt x="137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1" name="Google Shape;7881;p60"/>
            <p:cNvSpPr/>
            <p:nvPr/>
          </p:nvSpPr>
          <p:spPr>
            <a:xfrm>
              <a:off x="1547850" y="380045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8" y="1"/>
                  </a:moveTo>
                  <a:cubicBezTo>
                    <a:pt x="121" y="1"/>
                    <a:pt x="103" y="6"/>
                    <a:pt x="85" y="18"/>
                  </a:cubicBezTo>
                  <a:cubicBezTo>
                    <a:pt x="1" y="76"/>
                    <a:pt x="60" y="194"/>
                    <a:pt x="141" y="194"/>
                  </a:cubicBezTo>
                  <a:cubicBezTo>
                    <a:pt x="158" y="194"/>
                    <a:pt x="176" y="188"/>
                    <a:pt x="194" y="176"/>
                  </a:cubicBezTo>
                  <a:cubicBezTo>
                    <a:pt x="277" y="118"/>
                    <a:pt x="218" y="1"/>
                    <a:pt x="1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2" name="Google Shape;7882;p60"/>
            <p:cNvSpPr/>
            <p:nvPr/>
          </p:nvSpPr>
          <p:spPr>
            <a:xfrm>
              <a:off x="1520475" y="3845350"/>
              <a:ext cx="6900" cy="4850"/>
            </a:xfrm>
            <a:custGeom>
              <a:avLst/>
              <a:gdLst/>
              <a:ahLst/>
              <a:cxnLst/>
              <a:rect l="l" t="t" r="r" b="b"/>
              <a:pathLst>
                <a:path w="276" h="194" extrusionOk="0">
                  <a:moveTo>
                    <a:pt x="136" y="0"/>
                  </a:moveTo>
                  <a:cubicBezTo>
                    <a:pt x="119" y="0"/>
                    <a:pt x="101" y="6"/>
                    <a:pt x="83" y="18"/>
                  </a:cubicBezTo>
                  <a:cubicBezTo>
                    <a:pt x="0" y="75"/>
                    <a:pt x="59" y="193"/>
                    <a:pt x="139" y="193"/>
                  </a:cubicBezTo>
                  <a:cubicBezTo>
                    <a:pt x="156" y="193"/>
                    <a:pt x="174" y="188"/>
                    <a:pt x="192" y="176"/>
                  </a:cubicBezTo>
                  <a:cubicBezTo>
                    <a:pt x="276" y="118"/>
                    <a:pt x="217" y="0"/>
                    <a:pt x="136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3" name="Google Shape;7883;p60"/>
            <p:cNvSpPr/>
            <p:nvPr/>
          </p:nvSpPr>
          <p:spPr>
            <a:xfrm>
              <a:off x="1583425" y="3828000"/>
              <a:ext cx="6925" cy="4850"/>
            </a:xfrm>
            <a:custGeom>
              <a:avLst/>
              <a:gdLst/>
              <a:ahLst/>
              <a:cxnLst/>
              <a:rect l="l" t="t" r="r" b="b"/>
              <a:pathLst>
                <a:path w="277" h="194" extrusionOk="0">
                  <a:moveTo>
                    <a:pt x="137" y="0"/>
                  </a:moveTo>
                  <a:cubicBezTo>
                    <a:pt x="120" y="0"/>
                    <a:pt x="102" y="5"/>
                    <a:pt x="84" y="18"/>
                  </a:cubicBezTo>
                  <a:cubicBezTo>
                    <a:pt x="1" y="75"/>
                    <a:pt x="59" y="193"/>
                    <a:pt x="139" y="193"/>
                  </a:cubicBezTo>
                  <a:cubicBezTo>
                    <a:pt x="157" y="193"/>
                    <a:pt x="175" y="188"/>
                    <a:pt x="193" y="175"/>
                  </a:cubicBezTo>
                  <a:cubicBezTo>
                    <a:pt x="277" y="118"/>
                    <a:pt x="217" y="0"/>
                    <a:pt x="13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84" name="Google Shape;7884;p60"/>
          <p:cNvGrpSpPr/>
          <p:nvPr/>
        </p:nvGrpSpPr>
        <p:grpSpPr>
          <a:xfrm>
            <a:off x="551419" y="3731599"/>
            <a:ext cx="1109158" cy="976333"/>
            <a:chOff x="1363250" y="4338625"/>
            <a:chExt cx="538400" cy="473925"/>
          </a:xfrm>
        </p:grpSpPr>
        <p:sp>
          <p:nvSpPr>
            <p:cNvPr id="7885" name="Google Shape;7885;p60"/>
            <p:cNvSpPr/>
            <p:nvPr/>
          </p:nvSpPr>
          <p:spPr>
            <a:xfrm>
              <a:off x="1475450" y="4338625"/>
              <a:ext cx="301100" cy="161550"/>
            </a:xfrm>
            <a:custGeom>
              <a:avLst/>
              <a:gdLst/>
              <a:ahLst/>
              <a:cxnLst/>
              <a:rect l="l" t="t" r="r" b="b"/>
              <a:pathLst>
                <a:path w="12044" h="6462" extrusionOk="0">
                  <a:moveTo>
                    <a:pt x="4903" y="1"/>
                  </a:moveTo>
                  <a:cubicBezTo>
                    <a:pt x="2908" y="1"/>
                    <a:pt x="1142" y="1080"/>
                    <a:pt x="466" y="2816"/>
                  </a:cubicBezTo>
                  <a:cubicBezTo>
                    <a:pt x="41" y="3905"/>
                    <a:pt x="1" y="5125"/>
                    <a:pt x="167" y="6355"/>
                  </a:cubicBezTo>
                  <a:cubicBezTo>
                    <a:pt x="1090" y="6103"/>
                    <a:pt x="2082" y="5971"/>
                    <a:pt x="3076" y="5902"/>
                  </a:cubicBezTo>
                  <a:cubicBezTo>
                    <a:pt x="2939" y="4974"/>
                    <a:pt x="2780" y="3677"/>
                    <a:pt x="3550" y="2969"/>
                  </a:cubicBezTo>
                  <a:cubicBezTo>
                    <a:pt x="3910" y="2637"/>
                    <a:pt x="4319" y="2505"/>
                    <a:pt x="4737" y="2505"/>
                  </a:cubicBezTo>
                  <a:cubicBezTo>
                    <a:pt x="5673" y="2505"/>
                    <a:pt x="6657" y="3167"/>
                    <a:pt x="7255" y="3747"/>
                  </a:cubicBezTo>
                  <a:cubicBezTo>
                    <a:pt x="7902" y="4374"/>
                    <a:pt x="8401" y="5136"/>
                    <a:pt x="8718" y="5978"/>
                  </a:cubicBezTo>
                  <a:cubicBezTo>
                    <a:pt x="9822" y="6085"/>
                    <a:pt x="10930" y="6248"/>
                    <a:pt x="12043" y="6461"/>
                  </a:cubicBezTo>
                  <a:cubicBezTo>
                    <a:pt x="11962" y="6064"/>
                    <a:pt x="11849" y="5675"/>
                    <a:pt x="11706" y="5296"/>
                  </a:cubicBezTo>
                  <a:cubicBezTo>
                    <a:pt x="10873" y="3106"/>
                    <a:pt x="8985" y="903"/>
                    <a:pt x="6411" y="204"/>
                  </a:cubicBezTo>
                  <a:cubicBezTo>
                    <a:pt x="5903" y="67"/>
                    <a:pt x="5396" y="1"/>
                    <a:pt x="4903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6" name="Google Shape;7886;p60"/>
            <p:cNvSpPr/>
            <p:nvPr/>
          </p:nvSpPr>
          <p:spPr>
            <a:xfrm>
              <a:off x="1623750" y="4555275"/>
              <a:ext cx="154525" cy="166650"/>
            </a:xfrm>
            <a:custGeom>
              <a:avLst/>
              <a:gdLst/>
              <a:ahLst/>
              <a:cxnLst/>
              <a:rect l="l" t="t" r="r" b="b"/>
              <a:pathLst>
                <a:path w="6181" h="6666" extrusionOk="0">
                  <a:moveTo>
                    <a:pt x="3111" y="1"/>
                  </a:moveTo>
                  <a:cubicBezTo>
                    <a:pt x="3072" y="304"/>
                    <a:pt x="3006" y="605"/>
                    <a:pt x="2914" y="898"/>
                  </a:cubicBezTo>
                  <a:cubicBezTo>
                    <a:pt x="2462" y="2312"/>
                    <a:pt x="1401" y="3579"/>
                    <a:pt x="0" y="4376"/>
                  </a:cubicBezTo>
                  <a:cubicBezTo>
                    <a:pt x="540" y="5163"/>
                    <a:pt x="1152" y="5926"/>
                    <a:pt x="1825" y="6665"/>
                  </a:cubicBezTo>
                  <a:cubicBezTo>
                    <a:pt x="4206" y="5313"/>
                    <a:pt x="5791" y="3043"/>
                    <a:pt x="6181" y="546"/>
                  </a:cubicBezTo>
                  <a:cubicBezTo>
                    <a:pt x="5156" y="313"/>
                    <a:pt x="4132" y="132"/>
                    <a:pt x="3111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7" name="Google Shape;7887;p60"/>
            <p:cNvSpPr/>
            <p:nvPr/>
          </p:nvSpPr>
          <p:spPr>
            <a:xfrm>
              <a:off x="1493925" y="4548975"/>
              <a:ext cx="240125" cy="263575"/>
            </a:xfrm>
            <a:custGeom>
              <a:avLst/>
              <a:gdLst/>
              <a:ahLst/>
              <a:cxnLst/>
              <a:rect l="l" t="t" r="r" b="b"/>
              <a:pathLst>
                <a:path w="9605" h="10543" extrusionOk="0">
                  <a:moveTo>
                    <a:pt x="2905" y="0"/>
                  </a:moveTo>
                  <a:cubicBezTo>
                    <a:pt x="1920" y="35"/>
                    <a:pt x="874" y="139"/>
                    <a:pt x="0" y="417"/>
                  </a:cubicBezTo>
                  <a:cubicBezTo>
                    <a:pt x="191" y="1025"/>
                    <a:pt x="406" y="1617"/>
                    <a:pt x="624" y="2172"/>
                  </a:cubicBezTo>
                  <a:cubicBezTo>
                    <a:pt x="1064" y="3290"/>
                    <a:pt x="1626" y="4380"/>
                    <a:pt x="2293" y="5438"/>
                  </a:cubicBezTo>
                  <a:cubicBezTo>
                    <a:pt x="2854" y="6328"/>
                    <a:pt x="3477" y="7177"/>
                    <a:pt x="4157" y="7980"/>
                  </a:cubicBezTo>
                  <a:cubicBezTo>
                    <a:pt x="4758" y="8693"/>
                    <a:pt x="5397" y="9373"/>
                    <a:pt x="6072" y="10017"/>
                  </a:cubicBezTo>
                  <a:cubicBezTo>
                    <a:pt x="6463" y="10388"/>
                    <a:pt x="6933" y="10542"/>
                    <a:pt x="7379" y="10542"/>
                  </a:cubicBezTo>
                  <a:cubicBezTo>
                    <a:pt x="8574" y="10542"/>
                    <a:pt x="9605" y="9435"/>
                    <a:pt x="8521" y="8436"/>
                  </a:cubicBezTo>
                  <a:cubicBezTo>
                    <a:pt x="7988" y="7943"/>
                    <a:pt x="7489" y="7436"/>
                    <a:pt x="7017" y="6917"/>
                  </a:cubicBezTo>
                  <a:cubicBezTo>
                    <a:pt x="6344" y="6178"/>
                    <a:pt x="5732" y="5415"/>
                    <a:pt x="5192" y="4628"/>
                  </a:cubicBezTo>
                  <a:cubicBezTo>
                    <a:pt x="4181" y="3156"/>
                    <a:pt x="3411" y="1604"/>
                    <a:pt x="2905" y="0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8" name="Google Shape;7888;p60"/>
            <p:cNvSpPr/>
            <p:nvPr/>
          </p:nvSpPr>
          <p:spPr>
            <a:xfrm>
              <a:off x="1363250" y="4484200"/>
              <a:ext cx="538400" cy="269125"/>
            </a:xfrm>
            <a:custGeom>
              <a:avLst/>
              <a:gdLst/>
              <a:ahLst/>
              <a:cxnLst/>
              <a:rect l="l" t="t" r="r" b="b"/>
              <a:pathLst>
                <a:path w="21536" h="10765" extrusionOk="0">
                  <a:moveTo>
                    <a:pt x="10061" y="1"/>
                  </a:moveTo>
                  <a:cubicBezTo>
                    <a:pt x="9933" y="1"/>
                    <a:pt x="9805" y="1"/>
                    <a:pt x="9678" y="3"/>
                  </a:cubicBezTo>
                  <a:cubicBezTo>
                    <a:pt x="8991" y="13"/>
                    <a:pt x="8277" y="30"/>
                    <a:pt x="7564" y="79"/>
                  </a:cubicBezTo>
                  <a:cubicBezTo>
                    <a:pt x="6570" y="147"/>
                    <a:pt x="5578" y="279"/>
                    <a:pt x="4655" y="532"/>
                  </a:cubicBezTo>
                  <a:cubicBezTo>
                    <a:pt x="3606" y="818"/>
                    <a:pt x="2644" y="1265"/>
                    <a:pt x="1871" y="1970"/>
                  </a:cubicBezTo>
                  <a:cubicBezTo>
                    <a:pt x="32" y="3649"/>
                    <a:pt x="1" y="6385"/>
                    <a:pt x="1650" y="8315"/>
                  </a:cubicBezTo>
                  <a:cubicBezTo>
                    <a:pt x="3038" y="9935"/>
                    <a:pt x="5295" y="10765"/>
                    <a:pt x="7531" y="10765"/>
                  </a:cubicBezTo>
                  <a:cubicBezTo>
                    <a:pt x="7924" y="10765"/>
                    <a:pt x="8316" y="10739"/>
                    <a:pt x="8703" y="10688"/>
                  </a:cubicBezTo>
                  <a:cubicBezTo>
                    <a:pt x="8934" y="10658"/>
                    <a:pt x="9159" y="10617"/>
                    <a:pt x="9384" y="10571"/>
                  </a:cubicBezTo>
                  <a:cubicBezTo>
                    <a:pt x="8704" y="9768"/>
                    <a:pt x="8081" y="8919"/>
                    <a:pt x="7520" y="8029"/>
                  </a:cubicBezTo>
                  <a:cubicBezTo>
                    <a:pt x="5240" y="8013"/>
                    <a:pt x="2357" y="6737"/>
                    <a:pt x="3365" y="4428"/>
                  </a:cubicBezTo>
                  <a:cubicBezTo>
                    <a:pt x="3673" y="3719"/>
                    <a:pt x="4369" y="3279"/>
                    <a:pt x="5227" y="3008"/>
                  </a:cubicBezTo>
                  <a:cubicBezTo>
                    <a:pt x="6100" y="2730"/>
                    <a:pt x="7146" y="2625"/>
                    <a:pt x="8132" y="2590"/>
                  </a:cubicBezTo>
                  <a:cubicBezTo>
                    <a:pt x="8430" y="2580"/>
                    <a:pt x="8722" y="2576"/>
                    <a:pt x="9002" y="2576"/>
                  </a:cubicBezTo>
                  <a:cubicBezTo>
                    <a:pt x="9458" y="2576"/>
                    <a:pt x="9881" y="2586"/>
                    <a:pt x="10242" y="2594"/>
                  </a:cubicBezTo>
                  <a:cubicBezTo>
                    <a:pt x="11342" y="2617"/>
                    <a:pt x="12439" y="2701"/>
                    <a:pt x="13531" y="2844"/>
                  </a:cubicBezTo>
                  <a:cubicBezTo>
                    <a:pt x="14551" y="2975"/>
                    <a:pt x="15574" y="3156"/>
                    <a:pt x="16600" y="3389"/>
                  </a:cubicBezTo>
                  <a:cubicBezTo>
                    <a:pt x="17260" y="3538"/>
                    <a:pt x="17920" y="3706"/>
                    <a:pt x="18581" y="3895"/>
                  </a:cubicBezTo>
                  <a:cubicBezTo>
                    <a:pt x="18789" y="3955"/>
                    <a:pt x="18987" y="3982"/>
                    <a:pt x="19173" y="3982"/>
                  </a:cubicBezTo>
                  <a:cubicBezTo>
                    <a:pt x="20816" y="3982"/>
                    <a:pt x="21536" y="1869"/>
                    <a:pt x="19683" y="1364"/>
                  </a:cubicBezTo>
                  <a:cubicBezTo>
                    <a:pt x="18629" y="1076"/>
                    <a:pt x="17578" y="837"/>
                    <a:pt x="16531" y="637"/>
                  </a:cubicBezTo>
                  <a:cubicBezTo>
                    <a:pt x="15418" y="425"/>
                    <a:pt x="14310" y="262"/>
                    <a:pt x="13206" y="154"/>
                  </a:cubicBezTo>
                  <a:cubicBezTo>
                    <a:pt x="12161" y="52"/>
                    <a:pt x="11111" y="1"/>
                    <a:pt x="10061" y="1"/>
                  </a:cubicBezTo>
                  <a:close/>
                </a:path>
              </a:pathLst>
            </a:custGeom>
            <a:solidFill>
              <a:srgbClr val="F788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9" name="Google Shape;7889;p60"/>
            <p:cNvSpPr/>
            <p:nvPr/>
          </p:nvSpPr>
          <p:spPr>
            <a:xfrm>
              <a:off x="1493925" y="4548950"/>
              <a:ext cx="78775" cy="31575"/>
            </a:xfrm>
            <a:custGeom>
              <a:avLst/>
              <a:gdLst/>
              <a:ahLst/>
              <a:cxnLst/>
              <a:rect l="l" t="t" r="r" b="b"/>
              <a:pathLst>
                <a:path w="3151" h="1263" extrusionOk="0">
                  <a:moveTo>
                    <a:pt x="2905" y="0"/>
                  </a:moveTo>
                  <a:cubicBezTo>
                    <a:pt x="1920" y="36"/>
                    <a:pt x="874" y="140"/>
                    <a:pt x="0" y="418"/>
                  </a:cubicBezTo>
                  <a:cubicBezTo>
                    <a:pt x="90" y="703"/>
                    <a:pt x="186" y="986"/>
                    <a:pt x="284" y="1262"/>
                  </a:cubicBezTo>
                  <a:cubicBezTo>
                    <a:pt x="1173" y="916"/>
                    <a:pt x="2153" y="726"/>
                    <a:pt x="3150" y="710"/>
                  </a:cubicBezTo>
                  <a:cubicBezTo>
                    <a:pt x="3063" y="475"/>
                    <a:pt x="2981" y="239"/>
                    <a:pt x="2905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0" name="Google Shape;7890;p60"/>
            <p:cNvSpPr/>
            <p:nvPr/>
          </p:nvSpPr>
          <p:spPr>
            <a:xfrm>
              <a:off x="1697900" y="4555275"/>
              <a:ext cx="80350" cy="34975"/>
            </a:xfrm>
            <a:custGeom>
              <a:avLst/>
              <a:gdLst/>
              <a:ahLst/>
              <a:cxnLst/>
              <a:rect l="l" t="t" r="r" b="b"/>
              <a:pathLst>
                <a:path w="3214" h="1399" extrusionOk="0">
                  <a:moveTo>
                    <a:pt x="145" y="1"/>
                  </a:moveTo>
                  <a:cubicBezTo>
                    <a:pt x="113" y="242"/>
                    <a:pt x="65" y="480"/>
                    <a:pt x="1" y="715"/>
                  </a:cubicBezTo>
                  <a:cubicBezTo>
                    <a:pt x="1031" y="844"/>
                    <a:pt x="2045" y="1074"/>
                    <a:pt x="3030" y="1399"/>
                  </a:cubicBezTo>
                  <a:cubicBezTo>
                    <a:pt x="3108" y="1118"/>
                    <a:pt x="3169" y="833"/>
                    <a:pt x="3214" y="546"/>
                  </a:cubicBezTo>
                  <a:cubicBezTo>
                    <a:pt x="2189" y="313"/>
                    <a:pt x="1166" y="132"/>
                    <a:pt x="145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1" name="Google Shape;7891;p60"/>
            <p:cNvSpPr/>
            <p:nvPr/>
          </p:nvSpPr>
          <p:spPr>
            <a:xfrm>
              <a:off x="1623750" y="4655150"/>
              <a:ext cx="62500" cy="66775"/>
            </a:xfrm>
            <a:custGeom>
              <a:avLst/>
              <a:gdLst/>
              <a:ahLst/>
              <a:cxnLst/>
              <a:rect l="l" t="t" r="r" b="b"/>
              <a:pathLst>
                <a:path w="2500" h="2671" extrusionOk="0">
                  <a:moveTo>
                    <a:pt x="593" y="0"/>
                  </a:moveTo>
                  <a:cubicBezTo>
                    <a:pt x="402" y="137"/>
                    <a:pt x="204" y="264"/>
                    <a:pt x="0" y="381"/>
                  </a:cubicBezTo>
                  <a:cubicBezTo>
                    <a:pt x="540" y="1168"/>
                    <a:pt x="1152" y="1931"/>
                    <a:pt x="1825" y="2670"/>
                  </a:cubicBezTo>
                  <a:cubicBezTo>
                    <a:pt x="2058" y="2537"/>
                    <a:pt x="2282" y="2393"/>
                    <a:pt x="2500" y="2243"/>
                  </a:cubicBezTo>
                  <a:cubicBezTo>
                    <a:pt x="1776" y="1544"/>
                    <a:pt x="1135" y="791"/>
                    <a:pt x="59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2" name="Google Shape;7892;p60"/>
            <p:cNvSpPr/>
            <p:nvPr/>
          </p:nvSpPr>
          <p:spPr>
            <a:xfrm>
              <a:off x="1531650" y="4683575"/>
              <a:ext cx="66200" cy="68800"/>
            </a:xfrm>
            <a:custGeom>
              <a:avLst/>
              <a:gdLst/>
              <a:ahLst/>
              <a:cxnLst/>
              <a:rect l="l" t="t" r="r" b="b"/>
              <a:pathLst>
                <a:path w="2648" h="2752" extrusionOk="0">
                  <a:moveTo>
                    <a:pt x="0" y="1"/>
                  </a:moveTo>
                  <a:lnTo>
                    <a:pt x="0" y="1"/>
                  </a:lnTo>
                  <a:cubicBezTo>
                    <a:pt x="448" y="970"/>
                    <a:pt x="992" y="1892"/>
                    <a:pt x="1624" y="2751"/>
                  </a:cubicBezTo>
                  <a:cubicBezTo>
                    <a:pt x="1740" y="2741"/>
                    <a:pt x="1855" y="2728"/>
                    <a:pt x="1968" y="2713"/>
                  </a:cubicBezTo>
                  <a:cubicBezTo>
                    <a:pt x="2199" y="2683"/>
                    <a:pt x="2425" y="2642"/>
                    <a:pt x="2648" y="2596"/>
                  </a:cubicBezTo>
                  <a:cubicBezTo>
                    <a:pt x="1968" y="1793"/>
                    <a:pt x="1345" y="944"/>
                    <a:pt x="784" y="54"/>
                  </a:cubicBezTo>
                  <a:cubicBezTo>
                    <a:pt x="522" y="51"/>
                    <a:pt x="260" y="33"/>
                    <a:pt x="0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3" name="Google Shape;7893;p60"/>
            <p:cNvSpPr/>
            <p:nvPr/>
          </p:nvSpPr>
          <p:spPr>
            <a:xfrm>
              <a:off x="1686575" y="4472675"/>
              <a:ext cx="89975" cy="27475"/>
            </a:xfrm>
            <a:custGeom>
              <a:avLst/>
              <a:gdLst/>
              <a:ahLst/>
              <a:cxnLst/>
              <a:rect l="l" t="t" r="r" b="b"/>
              <a:pathLst>
                <a:path w="3599" h="1099" extrusionOk="0">
                  <a:moveTo>
                    <a:pt x="1" y="0"/>
                  </a:moveTo>
                  <a:lnTo>
                    <a:pt x="1" y="0"/>
                  </a:lnTo>
                  <a:cubicBezTo>
                    <a:pt x="103" y="200"/>
                    <a:pt x="194" y="406"/>
                    <a:pt x="273" y="615"/>
                  </a:cubicBezTo>
                  <a:cubicBezTo>
                    <a:pt x="1377" y="721"/>
                    <a:pt x="2485" y="886"/>
                    <a:pt x="3598" y="1098"/>
                  </a:cubicBezTo>
                  <a:cubicBezTo>
                    <a:pt x="3543" y="834"/>
                    <a:pt x="3475" y="572"/>
                    <a:pt x="3392" y="31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4" name="Google Shape;7894;p60"/>
            <p:cNvSpPr/>
            <p:nvPr/>
          </p:nvSpPr>
          <p:spPr>
            <a:xfrm>
              <a:off x="1478225" y="4471225"/>
              <a:ext cx="74125" cy="26325"/>
            </a:xfrm>
            <a:custGeom>
              <a:avLst/>
              <a:gdLst/>
              <a:ahLst/>
              <a:cxnLst/>
              <a:rect l="l" t="t" r="r" b="b"/>
              <a:pathLst>
                <a:path w="2965" h="1053" extrusionOk="0">
                  <a:moveTo>
                    <a:pt x="2888" y="0"/>
                  </a:moveTo>
                  <a:cubicBezTo>
                    <a:pt x="1903" y="35"/>
                    <a:pt x="930" y="218"/>
                    <a:pt x="0" y="543"/>
                  </a:cubicBezTo>
                  <a:cubicBezTo>
                    <a:pt x="14" y="712"/>
                    <a:pt x="34" y="881"/>
                    <a:pt x="56" y="1052"/>
                  </a:cubicBezTo>
                  <a:cubicBezTo>
                    <a:pt x="979" y="799"/>
                    <a:pt x="1972" y="667"/>
                    <a:pt x="2965" y="599"/>
                  </a:cubicBezTo>
                  <a:cubicBezTo>
                    <a:pt x="2938" y="411"/>
                    <a:pt x="2910" y="210"/>
                    <a:pt x="2888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5" name="Google Shape;7895;p60"/>
            <p:cNvSpPr/>
            <p:nvPr/>
          </p:nvSpPr>
          <p:spPr>
            <a:xfrm>
              <a:off x="1664000" y="4687850"/>
              <a:ext cx="20125" cy="15900"/>
            </a:xfrm>
            <a:custGeom>
              <a:avLst/>
              <a:gdLst/>
              <a:ahLst/>
              <a:cxnLst/>
              <a:rect l="l" t="t" r="r" b="b"/>
              <a:pathLst>
                <a:path w="805" h="636" extrusionOk="0">
                  <a:moveTo>
                    <a:pt x="233" y="0"/>
                  </a:moveTo>
                  <a:cubicBezTo>
                    <a:pt x="199" y="0"/>
                    <a:pt x="166" y="4"/>
                    <a:pt x="135" y="16"/>
                  </a:cubicBezTo>
                  <a:cubicBezTo>
                    <a:pt x="27" y="61"/>
                    <a:pt x="3" y="190"/>
                    <a:pt x="1" y="290"/>
                  </a:cubicBezTo>
                  <a:cubicBezTo>
                    <a:pt x="0" y="390"/>
                    <a:pt x="110" y="469"/>
                    <a:pt x="201" y="518"/>
                  </a:cubicBezTo>
                  <a:cubicBezTo>
                    <a:pt x="284" y="563"/>
                    <a:pt x="376" y="591"/>
                    <a:pt x="467" y="620"/>
                  </a:cubicBezTo>
                  <a:cubicBezTo>
                    <a:pt x="493" y="628"/>
                    <a:pt x="522" y="636"/>
                    <a:pt x="549" y="636"/>
                  </a:cubicBezTo>
                  <a:cubicBezTo>
                    <a:pt x="562" y="636"/>
                    <a:pt x="574" y="634"/>
                    <a:pt x="586" y="629"/>
                  </a:cubicBezTo>
                  <a:cubicBezTo>
                    <a:pt x="623" y="616"/>
                    <a:pt x="640" y="580"/>
                    <a:pt x="655" y="548"/>
                  </a:cubicBezTo>
                  <a:cubicBezTo>
                    <a:pt x="704" y="434"/>
                    <a:pt x="755" y="321"/>
                    <a:pt x="804" y="209"/>
                  </a:cubicBezTo>
                  <a:cubicBezTo>
                    <a:pt x="657" y="98"/>
                    <a:pt x="484" y="28"/>
                    <a:pt x="302" y="5"/>
                  </a:cubicBezTo>
                  <a:cubicBezTo>
                    <a:pt x="279" y="2"/>
                    <a:pt x="256" y="0"/>
                    <a:pt x="23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6" name="Google Shape;7896;p60"/>
            <p:cNvSpPr/>
            <p:nvPr/>
          </p:nvSpPr>
          <p:spPr>
            <a:xfrm>
              <a:off x="1646000" y="4672375"/>
              <a:ext cx="14975" cy="12675"/>
            </a:xfrm>
            <a:custGeom>
              <a:avLst/>
              <a:gdLst/>
              <a:ahLst/>
              <a:cxnLst/>
              <a:rect l="l" t="t" r="r" b="b"/>
              <a:pathLst>
                <a:path w="599" h="507" extrusionOk="0">
                  <a:moveTo>
                    <a:pt x="270" y="1"/>
                  </a:moveTo>
                  <a:cubicBezTo>
                    <a:pt x="218" y="1"/>
                    <a:pt x="168" y="22"/>
                    <a:pt x="121" y="41"/>
                  </a:cubicBezTo>
                  <a:cubicBezTo>
                    <a:pt x="65" y="66"/>
                    <a:pt x="3" y="98"/>
                    <a:pt x="1" y="154"/>
                  </a:cubicBezTo>
                  <a:cubicBezTo>
                    <a:pt x="0" y="188"/>
                    <a:pt x="24" y="220"/>
                    <a:pt x="46" y="249"/>
                  </a:cubicBezTo>
                  <a:cubicBezTo>
                    <a:pt x="112" y="332"/>
                    <a:pt x="238" y="507"/>
                    <a:pt x="373" y="507"/>
                  </a:cubicBezTo>
                  <a:cubicBezTo>
                    <a:pt x="398" y="507"/>
                    <a:pt x="423" y="501"/>
                    <a:pt x="449" y="487"/>
                  </a:cubicBezTo>
                  <a:cubicBezTo>
                    <a:pt x="599" y="409"/>
                    <a:pt x="511" y="190"/>
                    <a:pt x="428" y="85"/>
                  </a:cubicBezTo>
                  <a:cubicBezTo>
                    <a:pt x="398" y="45"/>
                    <a:pt x="355" y="16"/>
                    <a:pt x="306" y="4"/>
                  </a:cubicBezTo>
                  <a:cubicBezTo>
                    <a:pt x="294" y="2"/>
                    <a:pt x="282" y="1"/>
                    <a:pt x="270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7" name="Google Shape;7897;p60"/>
            <p:cNvSpPr/>
            <p:nvPr/>
          </p:nvSpPr>
          <p:spPr>
            <a:xfrm>
              <a:off x="1665150" y="4674550"/>
              <a:ext cx="6900" cy="5875"/>
            </a:xfrm>
            <a:custGeom>
              <a:avLst/>
              <a:gdLst/>
              <a:ahLst/>
              <a:cxnLst/>
              <a:rect l="l" t="t" r="r" b="b"/>
              <a:pathLst>
                <a:path w="276" h="235" extrusionOk="0">
                  <a:moveTo>
                    <a:pt x="153" y="0"/>
                  </a:moveTo>
                  <a:cubicBezTo>
                    <a:pt x="123" y="0"/>
                    <a:pt x="93" y="12"/>
                    <a:pt x="72" y="35"/>
                  </a:cubicBezTo>
                  <a:cubicBezTo>
                    <a:pt x="0" y="109"/>
                    <a:pt x="55" y="150"/>
                    <a:pt x="130" y="205"/>
                  </a:cubicBezTo>
                  <a:cubicBezTo>
                    <a:pt x="152" y="221"/>
                    <a:pt x="182" y="234"/>
                    <a:pt x="209" y="234"/>
                  </a:cubicBezTo>
                  <a:cubicBezTo>
                    <a:pt x="221" y="234"/>
                    <a:pt x="233" y="232"/>
                    <a:pt x="243" y="225"/>
                  </a:cubicBezTo>
                  <a:cubicBezTo>
                    <a:pt x="275" y="206"/>
                    <a:pt x="273" y="166"/>
                    <a:pt x="268" y="132"/>
                  </a:cubicBezTo>
                  <a:cubicBezTo>
                    <a:pt x="264" y="105"/>
                    <a:pt x="256" y="78"/>
                    <a:pt x="243" y="54"/>
                  </a:cubicBezTo>
                  <a:cubicBezTo>
                    <a:pt x="227" y="28"/>
                    <a:pt x="202" y="10"/>
                    <a:pt x="172" y="2"/>
                  </a:cubicBezTo>
                  <a:cubicBezTo>
                    <a:pt x="166" y="1"/>
                    <a:pt x="159" y="0"/>
                    <a:pt x="15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8" name="Google Shape;7898;p60"/>
            <p:cNvSpPr/>
            <p:nvPr/>
          </p:nvSpPr>
          <p:spPr>
            <a:xfrm>
              <a:off x="1717800" y="4624850"/>
              <a:ext cx="23825" cy="20150"/>
            </a:xfrm>
            <a:custGeom>
              <a:avLst/>
              <a:gdLst/>
              <a:ahLst/>
              <a:cxnLst/>
              <a:rect l="l" t="t" r="r" b="b"/>
              <a:pathLst>
                <a:path w="953" h="806" extrusionOk="0">
                  <a:moveTo>
                    <a:pt x="713" y="0"/>
                  </a:moveTo>
                  <a:cubicBezTo>
                    <a:pt x="650" y="0"/>
                    <a:pt x="584" y="16"/>
                    <a:pt x="524" y="33"/>
                  </a:cubicBezTo>
                  <a:cubicBezTo>
                    <a:pt x="192" y="125"/>
                    <a:pt x="0" y="454"/>
                    <a:pt x="310" y="714"/>
                  </a:cubicBezTo>
                  <a:cubicBezTo>
                    <a:pt x="388" y="779"/>
                    <a:pt x="461" y="806"/>
                    <a:pt x="527" y="806"/>
                  </a:cubicBezTo>
                  <a:cubicBezTo>
                    <a:pt x="729" y="806"/>
                    <a:pt x="871" y="557"/>
                    <a:pt x="919" y="387"/>
                  </a:cubicBezTo>
                  <a:cubicBezTo>
                    <a:pt x="936" y="327"/>
                    <a:pt x="953" y="264"/>
                    <a:pt x="948" y="201"/>
                  </a:cubicBezTo>
                  <a:cubicBezTo>
                    <a:pt x="943" y="132"/>
                    <a:pt x="906" y="70"/>
                    <a:pt x="848" y="34"/>
                  </a:cubicBezTo>
                  <a:cubicBezTo>
                    <a:pt x="807" y="9"/>
                    <a:pt x="761" y="0"/>
                    <a:pt x="713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9" name="Google Shape;7899;p60"/>
            <p:cNvSpPr/>
            <p:nvPr/>
          </p:nvSpPr>
          <p:spPr>
            <a:xfrm>
              <a:off x="1726300" y="4575275"/>
              <a:ext cx="21625" cy="11875"/>
            </a:xfrm>
            <a:custGeom>
              <a:avLst/>
              <a:gdLst/>
              <a:ahLst/>
              <a:cxnLst/>
              <a:rect l="l" t="t" r="r" b="b"/>
              <a:pathLst>
                <a:path w="865" h="475" extrusionOk="0">
                  <a:moveTo>
                    <a:pt x="269" y="0"/>
                  </a:moveTo>
                  <a:cubicBezTo>
                    <a:pt x="226" y="0"/>
                    <a:pt x="186" y="5"/>
                    <a:pt x="152" y="16"/>
                  </a:cubicBezTo>
                  <a:cubicBezTo>
                    <a:pt x="0" y="66"/>
                    <a:pt x="14" y="260"/>
                    <a:pt x="106" y="356"/>
                  </a:cubicBezTo>
                  <a:cubicBezTo>
                    <a:pt x="181" y="434"/>
                    <a:pt x="300" y="475"/>
                    <a:pt x="415" y="475"/>
                  </a:cubicBezTo>
                  <a:cubicBezTo>
                    <a:pt x="435" y="475"/>
                    <a:pt x="454" y="474"/>
                    <a:pt x="473" y="471"/>
                  </a:cubicBezTo>
                  <a:cubicBezTo>
                    <a:pt x="607" y="455"/>
                    <a:pt x="724" y="391"/>
                    <a:pt x="813" y="308"/>
                  </a:cubicBezTo>
                  <a:cubicBezTo>
                    <a:pt x="836" y="286"/>
                    <a:pt x="860" y="261"/>
                    <a:pt x="862" y="231"/>
                  </a:cubicBezTo>
                  <a:cubicBezTo>
                    <a:pt x="864" y="201"/>
                    <a:pt x="844" y="169"/>
                    <a:pt x="816" y="147"/>
                  </a:cubicBezTo>
                  <a:cubicBezTo>
                    <a:pt x="787" y="126"/>
                    <a:pt x="754" y="111"/>
                    <a:pt x="719" y="100"/>
                  </a:cubicBezTo>
                  <a:cubicBezTo>
                    <a:pt x="602" y="59"/>
                    <a:pt x="419" y="0"/>
                    <a:pt x="269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0" name="Google Shape;7900;p60"/>
            <p:cNvSpPr/>
            <p:nvPr/>
          </p:nvSpPr>
          <p:spPr>
            <a:xfrm>
              <a:off x="1706175" y="4571525"/>
              <a:ext cx="9875" cy="6125"/>
            </a:xfrm>
            <a:custGeom>
              <a:avLst/>
              <a:gdLst/>
              <a:ahLst/>
              <a:cxnLst/>
              <a:rect l="l" t="t" r="r" b="b"/>
              <a:pathLst>
                <a:path w="395" h="245" extrusionOk="0">
                  <a:moveTo>
                    <a:pt x="109" y="0"/>
                  </a:moveTo>
                  <a:cubicBezTo>
                    <a:pt x="88" y="0"/>
                    <a:pt x="69" y="5"/>
                    <a:pt x="53" y="19"/>
                  </a:cubicBezTo>
                  <a:cubicBezTo>
                    <a:pt x="0" y="66"/>
                    <a:pt x="50" y="159"/>
                    <a:pt x="98" y="197"/>
                  </a:cubicBezTo>
                  <a:cubicBezTo>
                    <a:pt x="139" y="228"/>
                    <a:pt x="189" y="244"/>
                    <a:pt x="239" y="244"/>
                  </a:cubicBezTo>
                  <a:cubicBezTo>
                    <a:pt x="270" y="244"/>
                    <a:pt x="302" y="238"/>
                    <a:pt x="332" y="225"/>
                  </a:cubicBezTo>
                  <a:cubicBezTo>
                    <a:pt x="365" y="210"/>
                    <a:pt x="394" y="181"/>
                    <a:pt x="391" y="148"/>
                  </a:cubicBezTo>
                  <a:cubicBezTo>
                    <a:pt x="387" y="104"/>
                    <a:pt x="331" y="76"/>
                    <a:pt x="283" y="58"/>
                  </a:cubicBezTo>
                  <a:cubicBezTo>
                    <a:pt x="237" y="41"/>
                    <a:pt x="166" y="0"/>
                    <a:pt x="109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1" name="Google Shape;7901;p60"/>
            <p:cNvSpPr/>
            <p:nvPr/>
          </p:nvSpPr>
          <p:spPr>
            <a:xfrm>
              <a:off x="1718175" y="4463200"/>
              <a:ext cx="42600" cy="24675"/>
            </a:xfrm>
            <a:custGeom>
              <a:avLst/>
              <a:gdLst/>
              <a:ahLst/>
              <a:cxnLst/>
              <a:rect l="l" t="t" r="r" b="b"/>
              <a:pathLst>
                <a:path w="1704" h="987" extrusionOk="0">
                  <a:moveTo>
                    <a:pt x="464" y="1"/>
                  </a:moveTo>
                  <a:cubicBezTo>
                    <a:pt x="398" y="1"/>
                    <a:pt x="333" y="10"/>
                    <a:pt x="275" y="35"/>
                  </a:cubicBezTo>
                  <a:cubicBezTo>
                    <a:pt x="155" y="84"/>
                    <a:pt x="81" y="193"/>
                    <a:pt x="54" y="304"/>
                  </a:cubicBezTo>
                  <a:cubicBezTo>
                    <a:pt x="0" y="522"/>
                    <a:pt x="37" y="651"/>
                    <a:pt x="273" y="748"/>
                  </a:cubicBezTo>
                  <a:cubicBezTo>
                    <a:pt x="556" y="863"/>
                    <a:pt x="852" y="941"/>
                    <a:pt x="1156" y="977"/>
                  </a:cubicBezTo>
                  <a:cubicBezTo>
                    <a:pt x="1201" y="983"/>
                    <a:pt x="1250" y="986"/>
                    <a:pt x="1297" y="986"/>
                  </a:cubicBezTo>
                  <a:cubicBezTo>
                    <a:pt x="1431" y="986"/>
                    <a:pt x="1561" y="958"/>
                    <a:pt x="1624" y="865"/>
                  </a:cubicBezTo>
                  <a:cubicBezTo>
                    <a:pt x="1703" y="748"/>
                    <a:pt x="1624" y="597"/>
                    <a:pt x="1524" y="489"/>
                  </a:cubicBezTo>
                  <a:cubicBezTo>
                    <a:pt x="1303" y="247"/>
                    <a:pt x="978" y="76"/>
                    <a:pt x="629" y="17"/>
                  </a:cubicBezTo>
                  <a:cubicBezTo>
                    <a:pt x="575" y="7"/>
                    <a:pt x="519" y="1"/>
                    <a:pt x="46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2" name="Google Shape;7902;p60"/>
            <p:cNvSpPr/>
            <p:nvPr/>
          </p:nvSpPr>
          <p:spPr>
            <a:xfrm>
              <a:off x="1690900" y="4469525"/>
              <a:ext cx="20250" cy="9725"/>
            </a:xfrm>
            <a:custGeom>
              <a:avLst/>
              <a:gdLst/>
              <a:ahLst/>
              <a:cxnLst/>
              <a:rect l="l" t="t" r="r" b="b"/>
              <a:pathLst>
                <a:path w="810" h="389" extrusionOk="0">
                  <a:moveTo>
                    <a:pt x="362" y="0"/>
                  </a:moveTo>
                  <a:cubicBezTo>
                    <a:pt x="305" y="0"/>
                    <a:pt x="249" y="14"/>
                    <a:pt x="209" y="48"/>
                  </a:cubicBezTo>
                  <a:cubicBezTo>
                    <a:pt x="1" y="219"/>
                    <a:pt x="377" y="388"/>
                    <a:pt x="600" y="388"/>
                  </a:cubicBezTo>
                  <a:cubicBezTo>
                    <a:pt x="640" y="388"/>
                    <a:pt x="675" y="383"/>
                    <a:pt x="701" y="371"/>
                  </a:cubicBezTo>
                  <a:cubicBezTo>
                    <a:pt x="767" y="341"/>
                    <a:pt x="810" y="270"/>
                    <a:pt x="785" y="209"/>
                  </a:cubicBezTo>
                  <a:cubicBezTo>
                    <a:pt x="764" y="156"/>
                    <a:pt x="705" y="124"/>
                    <a:pt x="649" y="95"/>
                  </a:cubicBezTo>
                  <a:cubicBezTo>
                    <a:pt x="579" y="59"/>
                    <a:pt x="509" y="23"/>
                    <a:pt x="432" y="7"/>
                  </a:cubicBezTo>
                  <a:cubicBezTo>
                    <a:pt x="409" y="3"/>
                    <a:pt x="386" y="0"/>
                    <a:pt x="36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3" name="Google Shape;7903;p60"/>
            <p:cNvSpPr/>
            <p:nvPr/>
          </p:nvSpPr>
          <p:spPr>
            <a:xfrm>
              <a:off x="1702475" y="4452225"/>
              <a:ext cx="11600" cy="10900"/>
            </a:xfrm>
            <a:custGeom>
              <a:avLst/>
              <a:gdLst/>
              <a:ahLst/>
              <a:cxnLst/>
              <a:rect l="l" t="t" r="r" b="b"/>
              <a:pathLst>
                <a:path w="464" h="436" extrusionOk="0">
                  <a:moveTo>
                    <a:pt x="235" y="0"/>
                  </a:moveTo>
                  <a:cubicBezTo>
                    <a:pt x="129" y="0"/>
                    <a:pt x="0" y="119"/>
                    <a:pt x="11" y="210"/>
                  </a:cubicBezTo>
                  <a:cubicBezTo>
                    <a:pt x="25" y="321"/>
                    <a:pt x="176" y="415"/>
                    <a:pt x="296" y="432"/>
                  </a:cubicBezTo>
                  <a:cubicBezTo>
                    <a:pt x="310" y="434"/>
                    <a:pt x="323" y="435"/>
                    <a:pt x="337" y="435"/>
                  </a:cubicBezTo>
                  <a:cubicBezTo>
                    <a:pt x="367" y="435"/>
                    <a:pt x="397" y="429"/>
                    <a:pt x="420" y="413"/>
                  </a:cubicBezTo>
                  <a:cubicBezTo>
                    <a:pt x="464" y="379"/>
                    <a:pt x="460" y="321"/>
                    <a:pt x="452" y="272"/>
                  </a:cubicBezTo>
                  <a:cubicBezTo>
                    <a:pt x="443" y="213"/>
                    <a:pt x="435" y="152"/>
                    <a:pt x="402" y="98"/>
                  </a:cubicBezTo>
                  <a:cubicBezTo>
                    <a:pt x="368" y="46"/>
                    <a:pt x="306" y="0"/>
                    <a:pt x="235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4" name="Google Shape;7904;p60"/>
            <p:cNvSpPr/>
            <p:nvPr/>
          </p:nvSpPr>
          <p:spPr>
            <a:xfrm>
              <a:off x="1514225" y="4564150"/>
              <a:ext cx="26800" cy="16400"/>
            </a:xfrm>
            <a:custGeom>
              <a:avLst/>
              <a:gdLst/>
              <a:ahLst/>
              <a:cxnLst/>
              <a:rect l="l" t="t" r="r" b="b"/>
              <a:pathLst>
                <a:path w="1072" h="656" extrusionOk="0">
                  <a:moveTo>
                    <a:pt x="872" y="0"/>
                  </a:moveTo>
                  <a:cubicBezTo>
                    <a:pt x="835" y="0"/>
                    <a:pt x="797" y="5"/>
                    <a:pt x="762" y="12"/>
                  </a:cubicBezTo>
                  <a:cubicBezTo>
                    <a:pt x="580" y="42"/>
                    <a:pt x="1" y="37"/>
                    <a:pt x="68" y="292"/>
                  </a:cubicBezTo>
                  <a:cubicBezTo>
                    <a:pt x="126" y="511"/>
                    <a:pt x="458" y="652"/>
                    <a:pt x="684" y="656"/>
                  </a:cubicBezTo>
                  <a:cubicBezTo>
                    <a:pt x="688" y="656"/>
                    <a:pt x="692" y="656"/>
                    <a:pt x="696" y="656"/>
                  </a:cubicBezTo>
                  <a:cubicBezTo>
                    <a:pt x="764" y="656"/>
                    <a:pt x="833" y="646"/>
                    <a:pt x="890" y="614"/>
                  </a:cubicBezTo>
                  <a:cubicBezTo>
                    <a:pt x="1014" y="545"/>
                    <a:pt x="1041" y="398"/>
                    <a:pt x="1058" y="269"/>
                  </a:cubicBezTo>
                  <a:cubicBezTo>
                    <a:pt x="1067" y="187"/>
                    <a:pt x="1072" y="88"/>
                    <a:pt x="998" y="34"/>
                  </a:cubicBezTo>
                  <a:cubicBezTo>
                    <a:pt x="962" y="8"/>
                    <a:pt x="918" y="0"/>
                    <a:pt x="872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5" name="Google Shape;7905;p60"/>
            <p:cNvSpPr/>
            <p:nvPr/>
          </p:nvSpPr>
          <p:spPr>
            <a:xfrm>
              <a:off x="1545850" y="4572850"/>
              <a:ext cx="14700" cy="12175"/>
            </a:xfrm>
            <a:custGeom>
              <a:avLst/>
              <a:gdLst/>
              <a:ahLst/>
              <a:cxnLst/>
              <a:rect l="l" t="t" r="r" b="b"/>
              <a:pathLst>
                <a:path w="588" h="487" extrusionOk="0">
                  <a:moveTo>
                    <a:pt x="205" y="1"/>
                  </a:moveTo>
                  <a:cubicBezTo>
                    <a:pt x="205" y="1"/>
                    <a:pt x="204" y="1"/>
                    <a:pt x="203" y="1"/>
                  </a:cubicBezTo>
                  <a:cubicBezTo>
                    <a:pt x="151" y="3"/>
                    <a:pt x="103" y="27"/>
                    <a:pt x="72" y="68"/>
                  </a:cubicBezTo>
                  <a:cubicBezTo>
                    <a:pt x="34" y="114"/>
                    <a:pt x="1" y="169"/>
                    <a:pt x="30" y="221"/>
                  </a:cubicBezTo>
                  <a:cubicBezTo>
                    <a:pt x="63" y="277"/>
                    <a:pt x="132" y="333"/>
                    <a:pt x="177" y="384"/>
                  </a:cubicBezTo>
                  <a:cubicBezTo>
                    <a:pt x="221" y="432"/>
                    <a:pt x="275" y="486"/>
                    <a:pt x="343" y="487"/>
                  </a:cubicBezTo>
                  <a:cubicBezTo>
                    <a:pt x="344" y="487"/>
                    <a:pt x="345" y="487"/>
                    <a:pt x="346" y="487"/>
                  </a:cubicBezTo>
                  <a:cubicBezTo>
                    <a:pt x="407" y="487"/>
                    <a:pt x="456" y="444"/>
                    <a:pt x="498" y="406"/>
                  </a:cubicBezTo>
                  <a:cubicBezTo>
                    <a:pt x="541" y="367"/>
                    <a:pt x="588" y="318"/>
                    <a:pt x="578" y="261"/>
                  </a:cubicBezTo>
                  <a:cubicBezTo>
                    <a:pt x="571" y="213"/>
                    <a:pt x="523" y="177"/>
                    <a:pt x="479" y="147"/>
                  </a:cubicBezTo>
                  <a:lnTo>
                    <a:pt x="364" y="67"/>
                  </a:lnTo>
                  <a:cubicBezTo>
                    <a:pt x="316" y="34"/>
                    <a:pt x="264" y="1"/>
                    <a:pt x="205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6" name="Google Shape;7906;p60"/>
            <p:cNvSpPr/>
            <p:nvPr/>
          </p:nvSpPr>
          <p:spPr>
            <a:xfrm>
              <a:off x="1516575" y="4582950"/>
              <a:ext cx="10425" cy="8225"/>
            </a:xfrm>
            <a:custGeom>
              <a:avLst/>
              <a:gdLst/>
              <a:ahLst/>
              <a:cxnLst/>
              <a:rect l="l" t="t" r="r" b="b"/>
              <a:pathLst>
                <a:path w="417" h="329" extrusionOk="0">
                  <a:moveTo>
                    <a:pt x="126" y="0"/>
                  </a:moveTo>
                  <a:cubicBezTo>
                    <a:pt x="91" y="0"/>
                    <a:pt x="59" y="13"/>
                    <a:pt x="34" y="48"/>
                  </a:cubicBezTo>
                  <a:cubicBezTo>
                    <a:pt x="8" y="88"/>
                    <a:pt x="0" y="133"/>
                    <a:pt x="25" y="176"/>
                  </a:cubicBezTo>
                  <a:cubicBezTo>
                    <a:pt x="66" y="246"/>
                    <a:pt x="178" y="329"/>
                    <a:pt x="275" y="329"/>
                  </a:cubicBezTo>
                  <a:cubicBezTo>
                    <a:pt x="303" y="329"/>
                    <a:pt x="330" y="322"/>
                    <a:pt x="353" y="306"/>
                  </a:cubicBezTo>
                  <a:cubicBezTo>
                    <a:pt x="395" y="279"/>
                    <a:pt x="416" y="230"/>
                    <a:pt x="407" y="181"/>
                  </a:cubicBezTo>
                  <a:cubicBezTo>
                    <a:pt x="396" y="141"/>
                    <a:pt x="370" y="105"/>
                    <a:pt x="336" y="82"/>
                  </a:cubicBezTo>
                  <a:cubicBezTo>
                    <a:pt x="299" y="57"/>
                    <a:pt x="260" y="37"/>
                    <a:pt x="219" y="22"/>
                  </a:cubicBezTo>
                  <a:cubicBezTo>
                    <a:pt x="187" y="9"/>
                    <a:pt x="155" y="0"/>
                    <a:pt x="126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7" name="Google Shape;7907;p60"/>
            <p:cNvSpPr/>
            <p:nvPr/>
          </p:nvSpPr>
          <p:spPr>
            <a:xfrm>
              <a:off x="1510625" y="4454900"/>
              <a:ext cx="29550" cy="25125"/>
            </a:xfrm>
            <a:custGeom>
              <a:avLst/>
              <a:gdLst/>
              <a:ahLst/>
              <a:cxnLst/>
              <a:rect l="l" t="t" r="r" b="b"/>
              <a:pathLst>
                <a:path w="1182" h="1005" extrusionOk="0">
                  <a:moveTo>
                    <a:pt x="824" y="1"/>
                  </a:moveTo>
                  <a:cubicBezTo>
                    <a:pt x="793" y="1"/>
                    <a:pt x="761" y="7"/>
                    <a:pt x="732" y="15"/>
                  </a:cubicBezTo>
                  <a:cubicBezTo>
                    <a:pt x="499" y="76"/>
                    <a:pt x="295" y="214"/>
                    <a:pt x="169" y="397"/>
                  </a:cubicBezTo>
                  <a:cubicBezTo>
                    <a:pt x="125" y="498"/>
                    <a:pt x="66" y="580"/>
                    <a:pt x="44" y="689"/>
                  </a:cubicBezTo>
                  <a:cubicBezTo>
                    <a:pt x="28" y="766"/>
                    <a:pt x="1" y="895"/>
                    <a:pt x="37" y="971"/>
                  </a:cubicBezTo>
                  <a:cubicBezTo>
                    <a:pt x="49" y="996"/>
                    <a:pt x="76" y="1004"/>
                    <a:pt x="110" y="1004"/>
                  </a:cubicBezTo>
                  <a:cubicBezTo>
                    <a:pt x="181" y="1004"/>
                    <a:pt x="282" y="964"/>
                    <a:pt x="331" y="953"/>
                  </a:cubicBezTo>
                  <a:lnTo>
                    <a:pt x="1061" y="789"/>
                  </a:lnTo>
                  <a:cubicBezTo>
                    <a:pt x="1101" y="780"/>
                    <a:pt x="1146" y="766"/>
                    <a:pt x="1163" y="736"/>
                  </a:cubicBezTo>
                  <a:cubicBezTo>
                    <a:pt x="1181" y="706"/>
                    <a:pt x="1170" y="670"/>
                    <a:pt x="1159" y="638"/>
                  </a:cubicBezTo>
                  <a:lnTo>
                    <a:pt x="977" y="135"/>
                  </a:lnTo>
                  <a:cubicBezTo>
                    <a:pt x="961" y="90"/>
                    <a:pt x="943" y="43"/>
                    <a:pt x="898" y="18"/>
                  </a:cubicBezTo>
                  <a:cubicBezTo>
                    <a:pt x="876" y="6"/>
                    <a:pt x="850" y="1"/>
                    <a:pt x="82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8" name="Google Shape;7908;p60"/>
            <p:cNvSpPr/>
            <p:nvPr/>
          </p:nvSpPr>
          <p:spPr>
            <a:xfrm>
              <a:off x="1486750" y="4471600"/>
              <a:ext cx="17075" cy="13625"/>
            </a:xfrm>
            <a:custGeom>
              <a:avLst/>
              <a:gdLst/>
              <a:ahLst/>
              <a:cxnLst/>
              <a:rect l="l" t="t" r="r" b="b"/>
              <a:pathLst>
                <a:path w="683" h="545" extrusionOk="0">
                  <a:moveTo>
                    <a:pt x="456" y="1"/>
                  </a:moveTo>
                  <a:cubicBezTo>
                    <a:pt x="391" y="1"/>
                    <a:pt x="325" y="37"/>
                    <a:pt x="270" y="72"/>
                  </a:cubicBezTo>
                  <a:cubicBezTo>
                    <a:pt x="199" y="117"/>
                    <a:pt x="127" y="163"/>
                    <a:pt x="83" y="229"/>
                  </a:cubicBezTo>
                  <a:cubicBezTo>
                    <a:pt x="32" y="305"/>
                    <a:pt x="1" y="479"/>
                    <a:pt x="109" y="533"/>
                  </a:cubicBezTo>
                  <a:cubicBezTo>
                    <a:pt x="126" y="541"/>
                    <a:pt x="146" y="545"/>
                    <a:pt x="168" y="545"/>
                  </a:cubicBezTo>
                  <a:cubicBezTo>
                    <a:pt x="277" y="545"/>
                    <a:pt x="438" y="460"/>
                    <a:pt x="517" y="433"/>
                  </a:cubicBezTo>
                  <a:cubicBezTo>
                    <a:pt x="563" y="417"/>
                    <a:pt x="612" y="400"/>
                    <a:pt x="640" y="363"/>
                  </a:cubicBezTo>
                  <a:cubicBezTo>
                    <a:pt x="682" y="308"/>
                    <a:pt x="661" y="235"/>
                    <a:pt x="636" y="171"/>
                  </a:cubicBezTo>
                  <a:cubicBezTo>
                    <a:pt x="612" y="105"/>
                    <a:pt x="579" y="33"/>
                    <a:pt x="507" y="9"/>
                  </a:cubicBezTo>
                  <a:cubicBezTo>
                    <a:pt x="490" y="3"/>
                    <a:pt x="473" y="1"/>
                    <a:pt x="456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9" name="Google Shape;7909;p60"/>
            <p:cNvSpPr/>
            <p:nvPr/>
          </p:nvSpPr>
          <p:spPr>
            <a:xfrm>
              <a:off x="1530300" y="4715400"/>
              <a:ext cx="38400" cy="25625"/>
            </a:xfrm>
            <a:custGeom>
              <a:avLst/>
              <a:gdLst/>
              <a:ahLst/>
              <a:cxnLst/>
              <a:rect l="l" t="t" r="r" b="b"/>
              <a:pathLst>
                <a:path w="1536" h="1025" extrusionOk="0">
                  <a:moveTo>
                    <a:pt x="639" y="1"/>
                  </a:moveTo>
                  <a:cubicBezTo>
                    <a:pt x="543" y="1"/>
                    <a:pt x="450" y="16"/>
                    <a:pt x="378" y="40"/>
                  </a:cubicBezTo>
                  <a:cubicBezTo>
                    <a:pt x="198" y="93"/>
                    <a:pt x="43" y="227"/>
                    <a:pt x="22" y="399"/>
                  </a:cubicBezTo>
                  <a:cubicBezTo>
                    <a:pt x="0" y="570"/>
                    <a:pt x="122" y="753"/>
                    <a:pt x="295" y="842"/>
                  </a:cubicBezTo>
                  <a:cubicBezTo>
                    <a:pt x="427" y="909"/>
                    <a:pt x="578" y="929"/>
                    <a:pt x="726" y="947"/>
                  </a:cubicBezTo>
                  <a:lnTo>
                    <a:pt x="1310" y="1020"/>
                  </a:lnTo>
                  <a:cubicBezTo>
                    <a:pt x="1332" y="1023"/>
                    <a:pt x="1356" y="1025"/>
                    <a:pt x="1379" y="1025"/>
                  </a:cubicBezTo>
                  <a:cubicBezTo>
                    <a:pt x="1431" y="1025"/>
                    <a:pt x="1481" y="1014"/>
                    <a:pt x="1505" y="976"/>
                  </a:cubicBezTo>
                  <a:cubicBezTo>
                    <a:pt x="1535" y="928"/>
                    <a:pt x="1503" y="865"/>
                    <a:pt x="1472" y="814"/>
                  </a:cubicBezTo>
                  <a:cubicBezTo>
                    <a:pt x="1340" y="597"/>
                    <a:pt x="1221" y="290"/>
                    <a:pt x="1022" y="115"/>
                  </a:cubicBezTo>
                  <a:cubicBezTo>
                    <a:pt x="930" y="34"/>
                    <a:pt x="781" y="1"/>
                    <a:pt x="639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0" name="Google Shape;7910;p60"/>
            <p:cNvSpPr/>
            <p:nvPr/>
          </p:nvSpPr>
          <p:spPr>
            <a:xfrm>
              <a:off x="1529975" y="4692925"/>
              <a:ext cx="18350" cy="12200"/>
            </a:xfrm>
            <a:custGeom>
              <a:avLst/>
              <a:gdLst/>
              <a:ahLst/>
              <a:cxnLst/>
              <a:rect l="l" t="t" r="r" b="b"/>
              <a:pathLst>
                <a:path w="734" h="488" extrusionOk="0">
                  <a:moveTo>
                    <a:pt x="408" y="0"/>
                  </a:moveTo>
                  <a:cubicBezTo>
                    <a:pt x="322" y="0"/>
                    <a:pt x="236" y="47"/>
                    <a:pt x="166" y="96"/>
                  </a:cubicBezTo>
                  <a:cubicBezTo>
                    <a:pt x="85" y="150"/>
                    <a:pt x="1" y="229"/>
                    <a:pt x="22" y="321"/>
                  </a:cubicBezTo>
                  <a:cubicBezTo>
                    <a:pt x="51" y="439"/>
                    <a:pt x="226" y="487"/>
                    <a:pt x="378" y="487"/>
                  </a:cubicBezTo>
                  <a:cubicBezTo>
                    <a:pt x="448" y="487"/>
                    <a:pt x="513" y="477"/>
                    <a:pt x="557" y="458"/>
                  </a:cubicBezTo>
                  <a:cubicBezTo>
                    <a:pt x="734" y="383"/>
                    <a:pt x="660" y="78"/>
                    <a:pt x="486" y="14"/>
                  </a:cubicBezTo>
                  <a:cubicBezTo>
                    <a:pt x="460" y="4"/>
                    <a:pt x="434" y="0"/>
                    <a:pt x="408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1" name="Google Shape;7911;p60"/>
            <p:cNvSpPr/>
            <p:nvPr/>
          </p:nvSpPr>
          <p:spPr>
            <a:xfrm>
              <a:off x="1514100" y="4705250"/>
              <a:ext cx="9750" cy="9675"/>
            </a:xfrm>
            <a:custGeom>
              <a:avLst/>
              <a:gdLst/>
              <a:ahLst/>
              <a:cxnLst/>
              <a:rect l="l" t="t" r="r" b="b"/>
              <a:pathLst>
                <a:path w="390" h="387" extrusionOk="0">
                  <a:moveTo>
                    <a:pt x="97" y="0"/>
                  </a:moveTo>
                  <a:cubicBezTo>
                    <a:pt x="40" y="0"/>
                    <a:pt x="0" y="36"/>
                    <a:pt x="8" y="131"/>
                  </a:cubicBezTo>
                  <a:cubicBezTo>
                    <a:pt x="18" y="258"/>
                    <a:pt x="181" y="387"/>
                    <a:pt x="289" y="387"/>
                  </a:cubicBezTo>
                  <a:cubicBezTo>
                    <a:pt x="348" y="387"/>
                    <a:pt x="390" y="349"/>
                    <a:pt x="382" y="251"/>
                  </a:cubicBezTo>
                  <a:cubicBezTo>
                    <a:pt x="374" y="134"/>
                    <a:pt x="205" y="0"/>
                    <a:pt x="97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2" name="Google Shape;7912;p60"/>
            <p:cNvSpPr/>
            <p:nvPr/>
          </p:nvSpPr>
          <p:spPr>
            <a:xfrm>
              <a:off x="1482850" y="4717475"/>
              <a:ext cx="13750" cy="12100"/>
            </a:xfrm>
            <a:custGeom>
              <a:avLst/>
              <a:gdLst/>
              <a:ahLst/>
              <a:cxnLst/>
              <a:rect l="l" t="t" r="r" b="b"/>
              <a:pathLst>
                <a:path w="550" h="484" extrusionOk="0">
                  <a:moveTo>
                    <a:pt x="168" y="1"/>
                  </a:moveTo>
                  <a:cubicBezTo>
                    <a:pt x="49" y="1"/>
                    <a:pt x="0" y="165"/>
                    <a:pt x="67" y="249"/>
                  </a:cubicBezTo>
                  <a:cubicBezTo>
                    <a:pt x="127" y="324"/>
                    <a:pt x="311" y="484"/>
                    <a:pt x="436" y="484"/>
                  </a:cubicBezTo>
                  <a:cubicBezTo>
                    <a:pt x="454" y="484"/>
                    <a:pt x="470" y="480"/>
                    <a:pt x="485" y="473"/>
                  </a:cubicBezTo>
                  <a:cubicBezTo>
                    <a:pt x="536" y="450"/>
                    <a:pt x="549" y="388"/>
                    <a:pt x="531" y="337"/>
                  </a:cubicBezTo>
                  <a:cubicBezTo>
                    <a:pt x="514" y="286"/>
                    <a:pt x="473" y="244"/>
                    <a:pt x="434" y="204"/>
                  </a:cubicBezTo>
                  <a:lnTo>
                    <a:pt x="299" y="70"/>
                  </a:lnTo>
                  <a:cubicBezTo>
                    <a:pt x="276" y="46"/>
                    <a:pt x="250" y="21"/>
                    <a:pt x="218" y="10"/>
                  </a:cubicBezTo>
                  <a:cubicBezTo>
                    <a:pt x="200" y="4"/>
                    <a:pt x="183" y="1"/>
                    <a:pt x="168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3" name="Google Shape;7913;p60"/>
            <p:cNvSpPr/>
            <p:nvPr/>
          </p:nvSpPr>
          <p:spPr>
            <a:xfrm>
              <a:off x="1424400" y="4562150"/>
              <a:ext cx="24325" cy="24800"/>
            </a:xfrm>
            <a:custGeom>
              <a:avLst/>
              <a:gdLst/>
              <a:ahLst/>
              <a:cxnLst/>
              <a:rect l="l" t="t" r="r" b="b"/>
              <a:pathLst>
                <a:path w="973" h="992" extrusionOk="0">
                  <a:moveTo>
                    <a:pt x="724" y="1"/>
                  </a:moveTo>
                  <a:cubicBezTo>
                    <a:pt x="616" y="1"/>
                    <a:pt x="508" y="43"/>
                    <a:pt x="427" y="109"/>
                  </a:cubicBezTo>
                  <a:cubicBezTo>
                    <a:pt x="232" y="264"/>
                    <a:pt x="1" y="768"/>
                    <a:pt x="291" y="958"/>
                  </a:cubicBezTo>
                  <a:cubicBezTo>
                    <a:pt x="328" y="981"/>
                    <a:pt x="363" y="992"/>
                    <a:pt x="398" y="992"/>
                  </a:cubicBezTo>
                  <a:cubicBezTo>
                    <a:pt x="657" y="992"/>
                    <a:pt x="863" y="400"/>
                    <a:pt x="941" y="255"/>
                  </a:cubicBezTo>
                  <a:cubicBezTo>
                    <a:pt x="957" y="225"/>
                    <a:pt x="973" y="192"/>
                    <a:pt x="973" y="159"/>
                  </a:cubicBezTo>
                  <a:cubicBezTo>
                    <a:pt x="972" y="86"/>
                    <a:pt x="896" y="31"/>
                    <a:pt x="818" y="12"/>
                  </a:cubicBezTo>
                  <a:cubicBezTo>
                    <a:pt x="787" y="4"/>
                    <a:pt x="755" y="1"/>
                    <a:pt x="724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4" name="Google Shape;7914;p60"/>
            <p:cNvSpPr/>
            <p:nvPr/>
          </p:nvSpPr>
          <p:spPr>
            <a:xfrm>
              <a:off x="1809575" y="4548700"/>
              <a:ext cx="29250" cy="14575"/>
            </a:xfrm>
            <a:custGeom>
              <a:avLst/>
              <a:gdLst/>
              <a:ahLst/>
              <a:cxnLst/>
              <a:rect l="l" t="t" r="r" b="b"/>
              <a:pathLst>
                <a:path w="1170" h="583" extrusionOk="0">
                  <a:moveTo>
                    <a:pt x="382" y="1"/>
                  </a:moveTo>
                  <a:cubicBezTo>
                    <a:pt x="169" y="1"/>
                    <a:pt x="1" y="68"/>
                    <a:pt x="54" y="268"/>
                  </a:cubicBezTo>
                  <a:cubicBezTo>
                    <a:pt x="105" y="460"/>
                    <a:pt x="443" y="583"/>
                    <a:pt x="728" y="583"/>
                  </a:cubicBezTo>
                  <a:cubicBezTo>
                    <a:pt x="893" y="583"/>
                    <a:pt x="1040" y="541"/>
                    <a:pt x="1104" y="448"/>
                  </a:cubicBezTo>
                  <a:cubicBezTo>
                    <a:pt x="1169" y="352"/>
                    <a:pt x="1102" y="217"/>
                    <a:pt x="991" y="148"/>
                  </a:cubicBezTo>
                  <a:cubicBezTo>
                    <a:pt x="876" y="75"/>
                    <a:pt x="605" y="1"/>
                    <a:pt x="382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5" name="Google Shape;7915;p60"/>
            <p:cNvSpPr/>
            <p:nvPr/>
          </p:nvSpPr>
          <p:spPr>
            <a:xfrm>
              <a:off x="1795150" y="4528050"/>
              <a:ext cx="14825" cy="8175"/>
            </a:xfrm>
            <a:custGeom>
              <a:avLst/>
              <a:gdLst/>
              <a:ahLst/>
              <a:cxnLst/>
              <a:rect l="l" t="t" r="r" b="b"/>
              <a:pathLst>
                <a:path w="593" h="327" extrusionOk="0">
                  <a:moveTo>
                    <a:pt x="237" y="0"/>
                  </a:moveTo>
                  <a:cubicBezTo>
                    <a:pt x="120" y="0"/>
                    <a:pt x="0" y="97"/>
                    <a:pt x="69" y="200"/>
                  </a:cubicBezTo>
                  <a:cubicBezTo>
                    <a:pt x="123" y="283"/>
                    <a:pt x="310" y="319"/>
                    <a:pt x="407" y="326"/>
                  </a:cubicBezTo>
                  <a:cubicBezTo>
                    <a:pt x="416" y="326"/>
                    <a:pt x="426" y="327"/>
                    <a:pt x="436" y="327"/>
                  </a:cubicBezTo>
                  <a:cubicBezTo>
                    <a:pt x="475" y="327"/>
                    <a:pt x="514" y="320"/>
                    <a:pt x="543" y="300"/>
                  </a:cubicBezTo>
                  <a:cubicBezTo>
                    <a:pt x="591" y="265"/>
                    <a:pt x="592" y="199"/>
                    <a:pt x="561" y="151"/>
                  </a:cubicBezTo>
                  <a:cubicBezTo>
                    <a:pt x="530" y="102"/>
                    <a:pt x="472" y="69"/>
                    <a:pt x="413" y="43"/>
                  </a:cubicBezTo>
                  <a:cubicBezTo>
                    <a:pt x="358" y="18"/>
                    <a:pt x="298" y="4"/>
                    <a:pt x="237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6" name="Google Shape;7916;p60"/>
            <p:cNvSpPr/>
            <p:nvPr/>
          </p:nvSpPr>
          <p:spPr>
            <a:xfrm>
              <a:off x="1649225" y="4749900"/>
              <a:ext cx="24075" cy="27225"/>
            </a:xfrm>
            <a:custGeom>
              <a:avLst/>
              <a:gdLst/>
              <a:ahLst/>
              <a:cxnLst/>
              <a:rect l="l" t="t" r="r" b="b"/>
              <a:pathLst>
                <a:path w="963" h="1089" extrusionOk="0">
                  <a:moveTo>
                    <a:pt x="201" y="1"/>
                  </a:moveTo>
                  <a:cubicBezTo>
                    <a:pt x="73" y="1"/>
                    <a:pt x="5" y="94"/>
                    <a:pt x="3" y="218"/>
                  </a:cubicBezTo>
                  <a:cubicBezTo>
                    <a:pt x="0" y="443"/>
                    <a:pt x="411" y="1088"/>
                    <a:pt x="748" y="1088"/>
                  </a:cubicBezTo>
                  <a:cubicBezTo>
                    <a:pt x="793" y="1088"/>
                    <a:pt x="837" y="1077"/>
                    <a:pt x="878" y="1051"/>
                  </a:cubicBezTo>
                  <a:cubicBezTo>
                    <a:pt x="944" y="1011"/>
                    <a:pt x="963" y="927"/>
                    <a:pt x="945" y="853"/>
                  </a:cubicBezTo>
                  <a:cubicBezTo>
                    <a:pt x="928" y="778"/>
                    <a:pt x="880" y="710"/>
                    <a:pt x="834" y="645"/>
                  </a:cubicBezTo>
                  <a:cubicBezTo>
                    <a:pt x="707" y="466"/>
                    <a:pt x="535" y="86"/>
                    <a:pt x="296" y="16"/>
                  </a:cubicBezTo>
                  <a:cubicBezTo>
                    <a:pt x="261" y="5"/>
                    <a:pt x="229" y="1"/>
                    <a:pt x="201" y="1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7" name="Google Shape;7917;p60"/>
            <p:cNvSpPr/>
            <p:nvPr/>
          </p:nvSpPr>
          <p:spPr>
            <a:xfrm>
              <a:off x="1623875" y="4739550"/>
              <a:ext cx="9250" cy="12450"/>
            </a:xfrm>
            <a:custGeom>
              <a:avLst/>
              <a:gdLst/>
              <a:ahLst/>
              <a:cxnLst/>
              <a:rect l="l" t="t" r="r" b="b"/>
              <a:pathLst>
                <a:path w="370" h="498" extrusionOk="0">
                  <a:moveTo>
                    <a:pt x="180" y="0"/>
                  </a:moveTo>
                  <a:cubicBezTo>
                    <a:pt x="128" y="0"/>
                    <a:pt x="79" y="31"/>
                    <a:pt x="53" y="70"/>
                  </a:cubicBezTo>
                  <a:cubicBezTo>
                    <a:pt x="17" y="126"/>
                    <a:pt x="1" y="211"/>
                    <a:pt x="24" y="276"/>
                  </a:cubicBezTo>
                  <a:cubicBezTo>
                    <a:pt x="47" y="337"/>
                    <a:pt x="86" y="441"/>
                    <a:pt x="149" y="479"/>
                  </a:cubicBezTo>
                  <a:cubicBezTo>
                    <a:pt x="171" y="491"/>
                    <a:pt x="195" y="497"/>
                    <a:pt x="220" y="497"/>
                  </a:cubicBezTo>
                  <a:cubicBezTo>
                    <a:pt x="252" y="497"/>
                    <a:pt x="283" y="487"/>
                    <a:pt x="310" y="467"/>
                  </a:cubicBezTo>
                  <a:cubicBezTo>
                    <a:pt x="352" y="434"/>
                    <a:pt x="370" y="380"/>
                    <a:pt x="370" y="329"/>
                  </a:cubicBezTo>
                  <a:cubicBezTo>
                    <a:pt x="370" y="276"/>
                    <a:pt x="356" y="225"/>
                    <a:pt x="341" y="173"/>
                  </a:cubicBezTo>
                  <a:cubicBezTo>
                    <a:pt x="332" y="140"/>
                    <a:pt x="320" y="108"/>
                    <a:pt x="303" y="78"/>
                  </a:cubicBezTo>
                  <a:cubicBezTo>
                    <a:pt x="285" y="45"/>
                    <a:pt x="257" y="21"/>
                    <a:pt x="223" y="8"/>
                  </a:cubicBezTo>
                  <a:cubicBezTo>
                    <a:pt x="209" y="3"/>
                    <a:pt x="194" y="0"/>
                    <a:pt x="180" y="0"/>
                  </a:cubicBezTo>
                  <a:close/>
                </a:path>
              </a:pathLst>
            </a:custGeom>
            <a:solidFill>
              <a:srgbClr val="CE65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8" name="Google Shape;7918;p60"/>
            <p:cNvSpPr/>
            <p:nvPr/>
          </p:nvSpPr>
          <p:spPr>
            <a:xfrm>
              <a:off x="1486550" y="4513375"/>
              <a:ext cx="18850" cy="16875"/>
            </a:xfrm>
            <a:custGeom>
              <a:avLst/>
              <a:gdLst/>
              <a:ahLst/>
              <a:cxnLst/>
              <a:rect l="l" t="t" r="r" b="b"/>
              <a:pathLst>
                <a:path w="754" h="675" extrusionOk="0">
                  <a:moveTo>
                    <a:pt x="290" y="1"/>
                  </a:moveTo>
                  <a:cubicBezTo>
                    <a:pt x="198" y="1"/>
                    <a:pt x="108" y="42"/>
                    <a:pt x="64" y="141"/>
                  </a:cubicBezTo>
                  <a:cubicBezTo>
                    <a:pt x="0" y="287"/>
                    <a:pt x="105" y="404"/>
                    <a:pt x="236" y="441"/>
                  </a:cubicBezTo>
                  <a:cubicBezTo>
                    <a:pt x="240" y="528"/>
                    <a:pt x="292" y="606"/>
                    <a:pt x="370" y="644"/>
                  </a:cubicBezTo>
                  <a:cubicBezTo>
                    <a:pt x="410" y="664"/>
                    <a:pt x="454" y="674"/>
                    <a:pt x="498" y="674"/>
                  </a:cubicBezTo>
                  <a:cubicBezTo>
                    <a:pt x="570" y="674"/>
                    <a:pt x="641" y="648"/>
                    <a:pt x="685" y="594"/>
                  </a:cubicBezTo>
                  <a:cubicBezTo>
                    <a:pt x="753" y="511"/>
                    <a:pt x="738" y="387"/>
                    <a:pt x="652" y="323"/>
                  </a:cubicBezTo>
                  <a:cubicBezTo>
                    <a:pt x="625" y="304"/>
                    <a:pt x="595" y="291"/>
                    <a:pt x="562" y="286"/>
                  </a:cubicBezTo>
                  <a:cubicBezTo>
                    <a:pt x="611" y="122"/>
                    <a:pt x="447" y="1"/>
                    <a:pt x="29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9" name="Google Shape;7919;p60"/>
            <p:cNvSpPr/>
            <p:nvPr/>
          </p:nvSpPr>
          <p:spPr>
            <a:xfrm>
              <a:off x="1684775" y="4504725"/>
              <a:ext cx="17350" cy="11825"/>
            </a:xfrm>
            <a:custGeom>
              <a:avLst/>
              <a:gdLst/>
              <a:ahLst/>
              <a:cxnLst/>
              <a:rect l="l" t="t" r="r" b="b"/>
              <a:pathLst>
                <a:path w="694" h="473" extrusionOk="0">
                  <a:moveTo>
                    <a:pt x="323" y="0"/>
                  </a:moveTo>
                  <a:cubicBezTo>
                    <a:pt x="224" y="0"/>
                    <a:pt x="128" y="43"/>
                    <a:pt x="83" y="146"/>
                  </a:cubicBezTo>
                  <a:cubicBezTo>
                    <a:pt x="1" y="331"/>
                    <a:pt x="192" y="473"/>
                    <a:pt x="372" y="473"/>
                  </a:cubicBezTo>
                  <a:cubicBezTo>
                    <a:pt x="471" y="473"/>
                    <a:pt x="567" y="430"/>
                    <a:pt x="612" y="327"/>
                  </a:cubicBezTo>
                  <a:cubicBezTo>
                    <a:pt x="694" y="141"/>
                    <a:pt x="503" y="0"/>
                    <a:pt x="32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0" name="Google Shape;7920;p60"/>
            <p:cNvSpPr/>
            <p:nvPr/>
          </p:nvSpPr>
          <p:spPr>
            <a:xfrm>
              <a:off x="1615850" y="4719750"/>
              <a:ext cx="17400" cy="12300"/>
            </a:xfrm>
            <a:custGeom>
              <a:avLst/>
              <a:gdLst/>
              <a:ahLst/>
              <a:cxnLst/>
              <a:rect l="l" t="t" r="r" b="b"/>
              <a:pathLst>
                <a:path w="696" h="492" extrusionOk="0">
                  <a:moveTo>
                    <a:pt x="312" y="0"/>
                  </a:moveTo>
                  <a:cubicBezTo>
                    <a:pt x="218" y="0"/>
                    <a:pt x="128" y="42"/>
                    <a:pt x="85" y="141"/>
                  </a:cubicBezTo>
                  <a:cubicBezTo>
                    <a:pt x="0" y="334"/>
                    <a:pt x="201" y="491"/>
                    <a:pt x="384" y="491"/>
                  </a:cubicBezTo>
                  <a:cubicBezTo>
                    <a:pt x="478" y="491"/>
                    <a:pt x="568" y="450"/>
                    <a:pt x="612" y="350"/>
                  </a:cubicBezTo>
                  <a:cubicBezTo>
                    <a:pt x="696" y="156"/>
                    <a:pt x="495" y="0"/>
                    <a:pt x="31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1" name="Google Shape;7921;p60"/>
            <p:cNvSpPr/>
            <p:nvPr/>
          </p:nvSpPr>
          <p:spPr>
            <a:xfrm>
              <a:off x="1696275" y="4626075"/>
              <a:ext cx="17675" cy="12200"/>
            </a:xfrm>
            <a:custGeom>
              <a:avLst/>
              <a:gdLst/>
              <a:ahLst/>
              <a:cxnLst/>
              <a:rect l="l" t="t" r="r" b="b"/>
              <a:pathLst>
                <a:path w="707" h="488" extrusionOk="0">
                  <a:moveTo>
                    <a:pt x="321" y="0"/>
                  </a:moveTo>
                  <a:cubicBezTo>
                    <a:pt x="223" y="0"/>
                    <a:pt x="129" y="43"/>
                    <a:pt x="84" y="145"/>
                  </a:cubicBezTo>
                  <a:cubicBezTo>
                    <a:pt x="1" y="336"/>
                    <a:pt x="201" y="488"/>
                    <a:pt x="386" y="488"/>
                  </a:cubicBezTo>
                  <a:cubicBezTo>
                    <a:pt x="484" y="488"/>
                    <a:pt x="578" y="445"/>
                    <a:pt x="623" y="343"/>
                  </a:cubicBezTo>
                  <a:cubicBezTo>
                    <a:pt x="707" y="151"/>
                    <a:pt x="506" y="0"/>
                    <a:pt x="3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2" name="Google Shape;7922;p60"/>
            <p:cNvSpPr/>
            <p:nvPr/>
          </p:nvSpPr>
          <p:spPr>
            <a:xfrm>
              <a:off x="1673175" y="4411550"/>
              <a:ext cx="16250" cy="12500"/>
            </a:xfrm>
            <a:custGeom>
              <a:avLst/>
              <a:gdLst/>
              <a:ahLst/>
              <a:cxnLst/>
              <a:rect l="l" t="t" r="r" b="b"/>
              <a:pathLst>
                <a:path w="650" h="500" extrusionOk="0">
                  <a:moveTo>
                    <a:pt x="312" y="0"/>
                  </a:moveTo>
                  <a:cubicBezTo>
                    <a:pt x="274" y="0"/>
                    <a:pt x="237" y="7"/>
                    <a:pt x="202" y="22"/>
                  </a:cubicBezTo>
                  <a:cubicBezTo>
                    <a:pt x="68" y="79"/>
                    <a:pt x="0" y="213"/>
                    <a:pt x="65" y="333"/>
                  </a:cubicBezTo>
                  <a:lnTo>
                    <a:pt x="78" y="359"/>
                  </a:lnTo>
                  <a:cubicBezTo>
                    <a:pt x="123" y="443"/>
                    <a:pt x="231" y="499"/>
                    <a:pt x="338" y="499"/>
                  </a:cubicBezTo>
                  <a:cubicBezTo>
                    <a:pt x="375" y="499"/>
                    <a:pt x="412" y="493"/>
                    <a:pt x="447" y="478"/>
                  </a:cubicBezTo>
                  <a:cubicBezTo>
                    <a:pt x="581" y="420"/>
                    <a:pt x="650" y="286"/>
                    <a:pt x="584" y="166"/>
                  </a:cubicBezTo>
                  <a:lnTo>
                    <a:pt x="571" y="140"/>
                  </a:lnTo>
                  <a:cubicBezTo>
                    <a:pt x="526" y="56"/>
                    <a:pt x="419" y="0"/>
                    <a:pt x="31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3" name="Google Shape;7923;p60"/>
            <p:cNvSpPr/>
            <p:nvPr/>
          </p:nvSpPr>
          <p:spPr>
            <a:xfrm>
              <a:off x="1653350" y="4369150"/>
              <a:ext cx="16825" cy="11400"/>
            </a:xfrm>
            <a:custGeom>
              <a:avLst/>
              <a:gdLst/>
              <a:ahLst/>
              <a:cxnLst/>
              <a:rect l="l" t="t" r="r" b="b"/>
              <a:pathLst>
                <a:path w="673" h="456" extrusionOk="0">
                  <a:moveTo>
                    <a:pt x="323" y="1"/>
                  </a:moveTo>
                  <a:cubicBezTo>
                    <a:pt x="223" y="1"/>
                    <a:pt x="124" y="45"/>
                    <a:pt x="79" y="148"/>
                  </a:cubicBezTo>
                  <a:cubicBezTo>
                    <a:pt x="0" y="325"/>
                    <a:pt x="178" y="455"/>
                    <a:pt x="350" y="455"/>
                  </a:cubicBezTo>
                  <a:cubicBezTo>
                    <a:pt x="450" y="455"/>
                    <a:pt x="548" y="412"/>
                    <a:pt x="594" y="309"/>
                  </a:cubicBezTo>
                  <a:cubicBezTo>
                    <a:pt x="672" y="130"/>
                    <a:pt x="495" y="1"/>
                    <a:pt x="32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4" name="Google Shape;7924;p60"/>
            <p:cNvSpPr/>
            <p:nvPr/>
          </p:nvSpPr>
          <p:spPr>
            <a:xfrm>
              <a:off x="1565400" y="4379875"/>
              <a:ext cx="20700" cy="11225"/>
            </a:xfrm>
            <a:custGeom>
              <a:avLst/>
              <a:gdLst/>
              <a:ahLst/>
              <a:cxnLst/>
              <a:rect l="l" t="t" r="r" b="b"/>
              <a:pathLst>
                <a:path w="828" h="449" extrusionOk="0">
                  <a:moveTo>
                    <a:pt x="629" y="198"/>
                  </a:moveTo>
                  <a:cubicBezTo>
                    <a:pt x="630" y="198"/>
                    <a:pt x="631" y="198"/>
                    <a:pt x="631" y="199"/>
                  </a:cubicBezTo>
                  <a:lnTo>
                    <a:pt x="626" y="200"/>
                  </a:lnTo>
                  <a:cubicBezTo>
                    <a:pt x="627" y="198"/>
                    <a:pt x="628" y="198"/>
                    <a:pt x="629" y="198"/>
                  </a:cubicBezTo>
                  <a:close/>
                  <a:moveTo>
                    <a:pt x="657" y="248"/>
                  </a:moveTo>
                  <a:cubicBezTo>
                    <a:pt x="657" y="249"/>
                    <a:pt x="653" y="249"/>
                    <a:pt x="650" y="249"/>
                  </a:cubicBezTo>
                  <a:cubicBezTo>
                    <a:pt x="653" y="248"/>
                    <a:pt x="655" y="248"/>
                    <a:pt x="657" y="248"/>
                  </a:cubicBezTo>
                  <a:close/>
                  <a:moveTo>
                    <a:pt x="313" y="1"/>
                  </a:moveTo>
                  <a:cubicBezTo>
                    <a:pt x="218" y="1"/>
                    <a:pt x="123" y="43"/>
                    <a:pt x="79" y="145"/>
                  </a:cubicBezTo>
                  <a:cubicBezTo>
                    <a:pt x="1" y="320"/>
                    <a:pt x="171" y="449"/>
                    <a:pt x="338" y="449"/>
                  </a:cubicBezTo>
                  <a:cubicBezTo>
                    <a:pt x="401" y="449"/>
                    <a:pt x="464" y="430"/>
                    <a:pt x="512" y="390"/>
                  </a:cubicBezTo>
                  <a:cubicBezTo>
                    <a:pt x="651" y="387"/>
                    <a:pt x="828" y="349"/>
                    <a:pt x="828" y="215"/>
                  </a:cubicBezTo>
                  <a:cubicBezTo>
                    <a:pt x="828" y="144"/>
                    <a:pt x="758" y="88"/>
                    <a:pt x="680" y="78"/>
                  </a:cubicBezTo>
                  <a:cubicBezTo>
                    <a:pt x="671" y="78"/>
                    <a:pt x="663" y="77"/>
                    <a:pt x="655" y="77"/>
                  </a:cubicBezTo>
                  <a:cubicBezTo>
                    <a:pt x="618" y="77"/>
                    <a:pt x="582" y="85"/>
                    <a:pt x="549" y="102"/>
                  </a:cubicBezTo>
                  <a:cubicBezTo>
                    <a:pt x="496" y="39"/>
                    <a:pt x="404" y="1"/>
                    <a:pt x="31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5" name="Google Shape;7925;p60"/>
            <p:cNvSpPr/>
            <p:nvPr/>
          </p:nvSpPr>
          <p:spPr>
            <a:xfrm>
              <a:off x="1533025" y="4409550"/>
              <a:ext cx="6075" cy="4200"/>
            </a:xfrm>
            <a:custGeom>
              <a:avLst/>
              <a:gdLst/>
              <a:ahLst/>
              <a:cxnLst/>
              <a:rect l="l" t="t" r="r" b="b"/>
              <a:pathLst>
                <a:path w="243" h="168" extrusionOk="0">
                  <a:moveTo>
                    <a:pt x="117" y="0"/>
                  </a:moveTo>
                  <a:cubicBezTo>
                    <a:pt x="82" y="0"/>
                    <a:pt x="47" y="16"/>
                    <a:pt x="30" y="54"/>
                  </a:cubicBezTo>
                  <a:cubicBezTo>
                    <a:pt x="1" y="119"/>
                    <a:pt x="64" y="168"/>
                    <a:pt x="126" y="168"/>
                  </a:cubicBezTo>
                  <a:cubicBezTo>
                    <a:pt x="162" y="168"/>
                    <a:pt x="197" y="152"/>
                    <a:pt x="213" y="114"/>
                  </a:cubicBezTo>
                  <a:cubicBezTo>
                    <a:pt x="243" y="48"/>
                    <a:pt x="179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6" name="Google Shape;7926;p60"/>
            <p:cNvSpPr/>
            <p:nvPr/>
          </p:nvSpPr>
          <p:spPr>
            <a:xfrm>
              <a:off x="1496000" y="4424125"/>
              <a:ext cx="6450" cy="4625"/>
            </a:xfrm>
            <a:custGeom>
              <a:avLst/>
              <a:gdLst/>
              <a:ahLst/>
              <a:cxnLst/>
              <a:rect l="l" t="t" r="r" b="b"/>
              <a:pathLst>
                <a:path w="258" h="185" extrusionOk="0">
                  <a:moveTo>
                    <a:pt x="111" y="1"/>
                  </a:moveTo>
                  <a:cubicBezTo>
                    <a:pt x="72" y="1"/>
                    <a:pt x="31" y="21"/>
                    <a:pt x="18" y="56"/>
                  </a:cubicBezTo>
                  <a:cubicBezTo>
                    <a:pt x="1" y="102"/>
                    <a:pt x="26" y="152"/>
                    <a:pt x="74" y="166"/>
                  </a:cubicBezTo>
                  <a:lnTo>
                    <a:pt x="114" y="179"/>
                  </a:lnTo>
                  <a:cubicBezTo>
                    <a:pt x="124" y="183"/>
                    <a:pt x="136" y="184"/>
                    <a:pt x="147" y="184"/>
                  </a:cubicBezTo>
                  <a:cubicBezTo>
                    <a:pt x="187" y="184"/>
                    <a:pt x="227" y="164"/>
                    <a:pt x="240" y="130"/>
                  </a:cubicBezTo>
                  <a:cubicBezTo>
                    <a:pt x="257" y="85"/>
                    <a:pt x="232" y="33"/>
                    <a:pt x="184" y="19"/>
                  </a:cubicBezTo>
                  <a:lnTo>
                    <a:pt x="145" y="6"/>
                  </a:lnTo>
                  <a:cubicBezTo>
                    <a:pt x="134" y="3"/>
                    <a:pt x="123" y="1"/>
                    <a:pt x="11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7" name="Google Shape;7927;p60"/>
            <p:cNvSpPr/>
            <p:nvPr/>
          </p:nvSpPr>
          <p:spPr>
            <a:xfrm>
              <a:off x="1500700" y="4432500"/>
              <a:ext cx="6025" cy="4225"/>
            </a:xfrm>
            <a:custGeom>
              <a:avLst/>
              <a:gdLst/>
              <a:ahLst/>
              <a:cxnLst/>
              <a:rect l="l" t="t" r="r" b="b"/>
              <a:pathLst>
                <a:path w="241" h="169" extrusionOk="0">
                  <a:moveTo>
                    <a:pt x="116" y="0"/>
                  </a:moveTo>
                  <a:cubicBezTo>
                    <a:pt x="81" y="0"/>
                    <a:pt x="46" y="16"/>
                    <a:pt x="30" y="53"/>
                  </a:cubicBezTo>
                  <a:cubicBezTo>
                    <a:pt x="0" y="119"/>
                    <a:pt x="64" y="168"/>
                    <a:pt x="125" y="168"/>
                  </a:cubicBezTo>
                  <a:cubicBezTo>
                    <a:pt x="160" y="168"/>
                    <a:pt x="195" y="152"/>
                    <a:pt x="211" y="114"/>
                  </a:cubicBezTo>
                  <a:cubicBezTo>
                    <a:pt x="241" y="49"/>
                    <a:pt x="178" y="0"/>
                    <a:pt x="11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8" name="Google Shape;7928;p60"/>
            <p:cNvSpPr/>
            <p:nvPr/>
          </p:nvSpPr>
          <p:spPr>
            <a:xfrm>
              <a:off x="1493775" y="4445500"/>
              <a:ext cx="6000" cy="4225"/>
            </a:xfrm>
            <a:custGeom>
              <a:avLst/>
              <a:gdLst/>
              <a:ahLst/>
              <a:cxnLst/>
              <a:rect l="l" t="t" r="r" b="b"/>
              <a:pathLst>
                <a:path w="240" h="169" extrusionOk="0">
                  <a:moveTo>
                    <a:pt x="115" y="0"/>
                  </a:moveTo>
                  <a:cubicBezTo>
                    <a:pt x="80" y="0"/>
                    <a:pt x="45" y="16"/>
                    <a:pt x="29" y="54"/>
                  </a:cubicBezTo>
                  <a:cubicBezTo>
                    <a:pt x="0" y="119"/>
                    <a:pt x="63" y="169"/>
                    <a:pt x="125" y="169"/>
                  </a:cubicBezTo>
                  <a:cubicBezTo>
                    <a:pt x="160" y="169"/>
                    <a:pt x="194" y="153"/>
                    <a:pt x="210" y="115"/>
                  </a:cubicBezTo>
                  <a:cubicBezTo>
                    <a:pt x="240" y="49"/>
                    <a:pt x="177" y="0"/>
                    <a:pt x="11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9" name="Google Shape;7929;p60"/>
            <p:cNvSpPr/>
            <p:nvPr/>
          </p:nvSpPr>
          <p:spPr>
            <a:xfrm>
              <a:off x="1516600" y="4407150"/>
              <a:ext cx="6050" cy="4225"/>
            </a:xfrm>
            <a:custGeom>
              <a:avLst/>
              <a:gdLst/>
              <a:ahLst/>
              <a:cxnLst/>
              <a:rect l="l" t="t" r="r" b="b"/>
              <a:pathLst>
                <a:path w="242" h="169" extrusionOk="0">
                  <a:moveTo>
                    <a:pt x="116" y="1"/>
                  </a:moveTo>
                  <a:cubicBezTo>
                    <a:pt x="81" y="1"/>
                    <a:pt x="47" y="17"/>
                    <a:pt x="30" y="54"/>
                  </a:cubicBezTo>
                  <a:cubicBezTo>
                    <a:pt x="1" y="120"/>
                    <a:pt x="64" y="168"/>
                    <a:pt x="126" y="168"/>
                  </a:cubicBezTo>
                  <a:cubicBezTo>
                    <a:pt x="161" y="168"/>
                    <a:pt x="196" y="153"/>
                    <a:pt x="213" y="115"/>
                  </a:cubicBezTo>
                  <a:cubicBezTo>
                    <a:pt x="241" y="49"/>
                    <a:pt x="178" y="1"/>
                    <a:pt x="11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0" name="Google Shape;7930;p60"/>
            <p:cNvSpPr/>
            <p:nvPr/>
          </p:nvSpPr>
          <p:spPr>
            <a:xfrm>
              <a:off x="1534150" y="4392525"/>
              <a:ext cx="6075" cy="4200"/>
            </a:xfrm>
            <a:custGeom>
              <a:avLst/>
              <a:gdLst/>
              <a:ahLst/>
              <a:cxnLst/>
              <a:rect l="l" t="t" r="r" b="b"/>
              <a:pathLst>
                <a:path w="243" h="168" extrusionOk="0">
                  <a:moveTo>
                    <a:pt x="117" y="1"/>
                  </a:moveTo>
                  <a:cubicBezTo>
                    <a:pt x="81" y="1"/>
                    <a:pt x="46" y="17"/>
                    <a:pt x="30" y="54"/>
                  </a:cubicBezTo>
                  <a:cubicBezTo>
                    <a:pt x="1" y="120"/>
                    <a:pt x="64" y="168"/>
                    <a:pt x="126" y="168"/>
                  </a:cubicBezTo>
                  <a:cubicBezTo>
                    <a:pt x="162" y="168"/>
                    <a:pt x="197" y="152"/>
                    <a:pt x="214" y="114"/>
                  </a:cubicBezTo>
                  <a:cubicBezTo>
                    <a:pt x="242" y="49"/>
                    <a:pt x="179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1" name="Google Shape;7931;p60"/>
            <p:cNvSpPr/>
            <p:nvPr/>
          </p:nvSpPr>
          <p:spPr>
            <a:xfrm>
              <a:off x="1532625" y="4373725"/>
              <a:ext cx="6025" cy="4175"/>
            </a:xfrm>
            <a:custGeom>
              <a:avLst/>
              <a:gdLst/>
              <a:ahLst/>
              <a:cxnLst/>
              <a:rect l="l" t="t" r="r" b="b"/>
              <a:pathLst>
                <a:path w="241" h="167" extrusionOk="0">
                  <a:moveTo>
                    <a:pt x="117" y="0"/>
                  </a:moveTo>
                  <a:cubicBezTo>
                    <a:pt x="81" y="0"/>
                    <a:pt x="46" y="16"/>
                    <a:pt x="29" y="54"/>
                  </a:cubicBezTo>
                  <a:cubicBezTo>
                    <a:pt x="0" y="119"/>
                    <a:pt x="63" y="167"/>
                    <a:pt x="124" y="167"/>
                  </a:cubicBezTo>
                  <a:cubicBezTo>
                    <a:pt x="160" y="167"/>
                    <a:pt x="195" y="151"/>
                    <a:pt x="212" y="113"/>
                  </a:cubicBezTo>
                  <a:cubicBezTo>
                    <a:pt x="241" y="48"/>
                    <a:pt x="178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2" name="Google Shape;7932;p60"/>
            <p:cNvSpPr/>
            <p:nvPr/>
          </p:nvSpPr>
          <p:spPr>
            <a:xfrm>
              <a:off x="1549000" y="4368325"/>
              <a:ext cx="6075" cy="4200"/>
            </a:xfrm>
            <a:custGeom>
              <a:avLst/>
              <a:gdLst/>
              <a:ahLst/>
              <a:cxnLst/>
              <a:rect l="l" t="t" r="r" b="b"/>
              <a:pathLst>
                <a:path w="243" h="168" extrusionOk="0">
                  <a:moveTo>
                    <a:pt x="117" y="0"/>
                  </a:moveTo>
                  <a:cubicBezTo>
                    <a:pt x="81" y="0"/>
                    <a:pt x="46" y="16"/>
                    <a:pt x="29" y="54"/>
                  </a:cubicBezTo>
                  <a:cubicBezTo>
                    <a:pt x="0" y="119"/>
                    <a:pt x="64" y="167"/>
                    <a:pt x="125" y="167"/>
                  </a:cubicBezTo>
                  <a:cubicBezTo>
                    <a:pt x="161" y="167"/>
                    <a:pt x="196" y="151"/>
                    <a:pt x="213" y="113"/>
                  </a:cubicBezTo>
                  <a:cubicBezTo>
                    <a:pt x="242" y="48"/>
                    <a:pt x="179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3" name="Google Shape;7933;p60"/>
            <p:cNvSpPr/>
            <p:nvPr/>
          </p:nvSpPr>
          <p:spPr>
            <a:xfrm>
              <a:off x="1567900" y="4395850"/>
              <a:ext cx="6150" cy="4250"/>
            </a:xfrm>
            <a:custGeom>
              <a:avLst/>
              <a:gdLst/>
              <a:ahLst/>
              <a:cxnLst/>
              <a:rect l="l" t="t" r="r" b="b"/>
              <a:pathLst>
                <a:path w="246" h="170" extrusionOk="0">
                  <a:moveTo>
                    <a:pt x="119" y="1"/>
                  </a:moveTo>
                  <a:cubicBezTo>
                    <a:pt x="83" y="1"/>
                    <a:pt x="47" y="17"/>
                    <a:pt x="30" y="55"/>
                  </a:cubicBezTo>
                  <a:cubicBezTo>
                    <a:pt x="1" y="121"/>
                    <a:pt x="65" y="170"/>
                    <a:pt x="127" y="170"/>
                  </a:cubicBezTo>
                  <a:cubicBezTo>
                    <a:pt x="163" y="170"/>
                    <a:pt x="199" y="154"/>
                    <a:pt x="216" y="116"/>
                  </a:cubicBezTo>
                  <a:cubicBezTo>
                    <a:pt x="245" y="49"/>
                    <a:pt x="181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4" name="Google Shape;7934;p60"/>
            <p:cNvSpPr/>
            <p:nvPr/>
          </p:nvSpPr>
          <p:spPr>
            <a:xfrm>
              <a:off x="1604400" y="4381925"/>
              <a:ext cx="6200" cy="4250"/>
            </a:xfrm>
            <a:custGeom>
              <a:avLst/>
              <a:gdLst/>
              <a:ahLst/>
              <a:cxnLst/>
              <a:rect l="l" t="t" r="r" b="b"/>
              <a:pathLst>
                <a:path w="248" h="170" extrusionOk="0">
                  <a:moveTo>
                    <a:pt x="119" y="0"/>
                  </a:moveTo>
                  <a:cubicBezTo>
                    <a:pt x="83" y="0"/>
                    <a:pt x="47" y="16"/>
                    <a:pt x="30" y="54"/>
                  </a:cubicBezTo>
                  <a:cubicBezTo>
                    <a:pt x="0" y="120"/>
                    <a:pt x="66" y="169"/>
                    <a:pt x="129" y="169"/>
                  </a:cubicBezTo>
                  <a:cubicBezTo>
                    <a:pt x="166" y="169"/>
                    <a:pt x="202" y="153"/>
                    <a:pt x="219" y="114"/>
                  </a:cubicBezTo>
                  <a:cubicBezTo>
                    <a:pt x="248" y="48"/>
                    <a:pt x="183" y="0"/>
                    <a:pt x="1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5" name="Google Shape;7935;p60"/>
            <p:cNvSpPr/>
            <p:nvPr/>
          </p:nvSpPr>
          <p:spPr>
            <a:xfrm>
              <a:off x="1586000" y="4361725"/>
              <a:ext cx="6150" cy="4225"/>
            </a:xfrm>
            <a:custGeom>
              <a:avLst/>
              <a:gdLst/>
              <a:ahLst/>
              <a:cxnLst/>
              <a:rect l="l" t="t" r="r" b="b"/>
              <a:pathLst>
                <a:path w="246" h="169" extrusionOk="0">
                  <a:moveTo>
                    <a:pt x="119" y="1"/>
                  </a:moveTo>
                  <a:cubicBezTo>
                    <a:pt x="82" y="1"/>
                    <a:pt x="46" y="17"/>
                    <a:pt x="29" y="55"/>
                  </a:cubicBezTo>
                  <a:cubicBezTo>
                    <a:pt x="0" y="121"/>
                    <a:pt x="64" y="168"/>
                    <a:pt x="127" y="168"/>
                  </a:cubicBezTo>
                  <a:cubicBezTo>
                    <a:pt x="163" y="168"/>
                    <a:pt x="199" y="152"/>
                    <a:pt x="216" y="114"/>
                  </a:cubicBezTo>
                  <a:cubicBezTo>
                    <a:pt x="245" y="49"/>
                    <a:pt x="181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6" name="Google Shape;7936;p60"/>
            <p:cNvSpPr/>
            <p:nvPr/>
          </p:nvSpPr>
          <p:spPr>
            <a:xfrm>
              <a:off x="1605150" y="4345250"/>
              <a:ext cx="6150" cy="4225"/>
            </a:xfrm>
            <a:custGeom>
              <a:avLst/>
              <a:gdLst/>
              <a:ahLst/>
              <a:cxnLst/>
              <a:rect l="l" t="t" r="r" b="b"/>
              <a:pathLst>
                <a:path w="246" h="169" extrusionOk="0">
                  <a:moveTo>
                    <a:pt x="119" y="0"/>
                  </a:moveTo>
                  <a:cubicBezTo>
                    <a:pt x="83" y="0"/>
                    <a:pt x="46" y="17"/>
                    <a:pt x="30" y="55"/>
                  </a:cubicBezTo>
                  <a:cubicBezTo>
                    <a:pt x="1" y="121"/>
                    <a:pt x="64" y="168"/>
                    <a:pt x="127" y="168"/>
                  </a:cubicBezTo>
                  <a:cubicBezTo>
                    <a:pt x="164" y="168"/>
                    <a:pt x="200" y="152"/>
                    <a:pt x="217" y="113"/>
                  </a:cubicBezTo>
                  <a:cubicBezTo>
                    <a:pt x="246" y="48"/>
                    <a:pt x="182" y="0"/>
                    <a:pt x="1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7" name="Google Shape;7937;p60"/>
            <p:cNvSpPr/>
            <p:nvPr/>
          </p:nvSpPr>
          <p:spPr>
            <a:xfrm>
              <a:off x="1628625" y="4378775"/>
              <a:ext cx="6250" cy="4275"/>
            </a:xfrm>
            <a:custGeom>
              <a:avLst/>
              <a:gdLst/>
              <a:ahLst/>
              <a:cxnLst/>
              <a:rect l="l" t="t" r="r" b="b"/>
              <a:pathLst>
                <a:path w="250" h="171" extrusionOk="0">
                  <a:moveTo>
                    <a:pt x="120" y="1"/>
                  </a:moveTo>
                  <a:cubicBezTo>
                    <a:pt x="83" y="1"/>
                    <a:pt x="47" y="17"/>
                    <a:pt x="30" y="56"/>
                  </a:cubicBezTo>
                  <a:cubicBezTo>
                    <a:pt x="0" y="122"/>
                    <a:pt x="66" y="171"/>
                    <a:pt x="130" y="171"/>
                  </a:cubicBezTo>
                  <a:cubicBezTo>
                    <a:pt x="167" y="171"/>
                    <a:pt x="203" y="154"/>
                    <a:pt x="221" y="116"/>
                  </a:cubicBezTo>
                  <a:cubicBezTo>
                    <a:pt x="250" y="49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8" name="Google Shape;7938;p60"/>
            <p:cNvSpPr/>
            <p:nvPr/>
          </p:nvSpPr>
          <p:spPr>
            <a:xfrm>
              <a:off x="1637550" y="4387300"/>
              <a:ext cx="6300" cy="4275"/>
            </a:xfrm>
            <a:custGeom>
              <a:avLst/>
              <a:gdLst/>
              <a:ahLst/>
              <a:cxnLst/>
              <a:rect l="l" t="t" r="r" b="b"/>
              <a:pathLst>
                <a:path w="252" h="171" extrusionOk="0">
                  <a:moveTo>
                    <a:pt x="121" y="0"/>
                  </a:moveTo>
                  <a:cubicBezTo>
                    <a:pt x="84" y="0"/>
                    <a:pt x="47" y="16"/>
                    <a:pt x="30" y="55"/>
                  </a:cubicBezTo>
                  <a:cubicBezTo>
                    <a:pt x="1" y="122"/>
                    <a:pt x="67" y="171"/>
                    <a:pt x="132" y="171"/>
                  </a:cubicBezTo>
                  <a:cubicBezTo>
                    <a:pt x="169" y="171"/>
                    <a:pt x="205" y="155"/>
                    <a:pt x="222" y="116"/>
                  </a:cubicBezTo>
                  <a:cubicBezTo>
                    <a:pt x="251" y="49"/>
                    <a:pt x="185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9" name="Google Shape;7939;p60"/>
            <p:cNvSpPr/>
            <p:nvPr/>
          </p:nvSpPr>
          <p:spPr>
            <a:xfrm>
              <a:off x="1646150" y="4376075"/>
              <a:ext cx="6300" cy="4275"/>
            </a:xfrm>
            <a:custGeom>
              <a:avLst/>
              <a:gdLst/>
              <a:ahLst/>
              <a:cxnLst/>
              <a:rect l="l" t="t" r="r" b="b"/>
              <a:pathLst>
                <a:path w="252" h="171" extrusionOk="0">
                  <a:moveTo>
                    <a:pt x="121" y="0"/>
                  </a:moveTo>
                  <a:cubicBezTo>
                    <a:pt x="84" y="0"/>
                    <a:pt x="48" y="16"/>
                    <a:pt x="31" y="55"/>
                  </a:cubicBezTo>
                  <a:cubicBezTo>
                    <a:pt x="1" y="122"/>
                    <a:pt x="67" y="171"/>
                    <a:pt x="132" y="171"/>
                  </a:cubicBezTo>
                  <a:cubicBezTo>
                    <a:pt x="169" y="171"/>
                    <a:pt x="206" y="154"/>
                    <a:pt x="223" y="116"/>
                  </a:cubicBezTo>
                  <a:cubicBezTo>
                    <a:pt x="252" y="49"/>
                    <a:pt x="186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0" name="Google Shape;7940;p60"/>
            <p:cNvSpPr/>
            <p:nvPr/>
          </p:nvSpPr>
          <p:spPr>
            <a:xfrm>
              <a:off x="1637600" y="4366650"/>
              <a:ext cx="6275" cy="4275"/>
            </a:xfrm>
            <a:custGeom>
              <a:avLst/>
              <a:gdLst/>
              <a:ahLst/>
              <a:cxnLst/>
              <a:rect l="l" t="t" r="r" b="b"/>
              <a:pathLst>
                <a:path w="251" h="171" extrusionOk="0">
                  <a:moveTo>
                    <a:pt x="121" y="1"/>
                  </a:moveTo>
                  <a:cubicBezTo>
                    <a:pt x="84" y="1"/>
                    <a:pt x="47" y="17"/>
                    <a:pt x="30" y="56"/>
                  </a:cubicBezTo>
                  <a:cubicBezTo>
                    <a:pt x="0" y="122"/>
                    <a:pt x="65" y="170"/>
                    <a:pt x="129" y="170"/>
                  </a:cubicBezTo>
                  <a:cubicBezTo>
                    <a:pt x="167" y="170"/>
                    <a:pt x="204" y="154"/>
                    <a:pt x="221" y="115"/>
                  </a:cubicBezTo>
                  <a:cubicBezTo>
                    <a:pt x="250" y="49"/>
                    <a:pt x="185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1" name="Google Shape;7941;p60"/>
            <p:cNvSpPr/>
            <p:nvPr/>
          </p:nvSpPr>
          <p:spPr>
            <a:xfrm>
              <a:off x="1662625" y="4392650"/>
              <a:ext cx="6350" cy="4325"/>
            </a:xfrm>
            <a:custGeom>
              <a:avLst/>
              <a:gdLst/>
              <a:ahLst/>
              <a:cxnLst/>
              <a:rect l="l" t="t" r="r" b="b"/>
              <a:pathLst>
                <a:path w="254" h="173" extrusionOk="0">
                  <a:moveTo>
                    <a:pt x="121" y="1"/>
                  </a:moveTo>
                  <a:cubicBezTo>
                    <a:pt x="83" y="1"/>
                    <a:pt x="47" y="17"/>
                    <a:pt x="29" y="56"/>
                  </a:cubicBezTo>
                  <a:cubicBezTo>
                    <a:pt x="0" y="123"/>
                    <a:pt x="68" y="172"/>
                    <a:pt x="132" y="172"/>
                  </a:cubicBezTo>
                  <a:cubicBezTo>
                    <a:pt x="170" y="172"/>
                    <a:pt x="207" y="156"/>
                    <a:pt x="224" y="117"/>
                  </a:cubicBezTo>
                  <a:cubicBezTo>
                    <a:pt x="253" y="50"/>
                    <a:pt x="186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2" name="Google Shape;7942;p60"/>
            <p:cNvSpPr/>
            <p:nvPr/>
          </p:nvSpPr>
          <p:spPr>
            <a:xfrm>
              <a:off x="1680075" y="4385125"/>
              <a:ext cx="6400" cy="4325"/>
            </a:xfrm>
            <a:custGeom>
              <a:avLst/>
              <a:gdLst/>
              <a:ahLst/>
              <a:cxnLst/>
              <a:rect l="l" t="t" r="r" b="b"/>
              <a:pathLst>
                <a:path w="256" h="173" extrusionOk="0">
                  <a:moveTo>
                    <a:pt x="122" y="1"/>
                  </a:moveTo>
                  <a:cubicBezTo>
                    <a:pt x="85" y="1"/>
                    <a:pt x="47" y="17"/>
                    <a:pt x="30" y="56"/>
                  </a:cubicBezTo>
                  <a:cubicBezTo>
                    <a:pt x="0" y="124"/>
                    <a:pt x="67" y="173"/>
                    <a:pt x="133" y="173"/>
                  </a:cubicBezTo>
                  <a:cubicBezTo>
                    <a:pt x="170" y="173"/>
                    <a:pt x="208" y="156"/>
                    <a:pt x="225" y="117"/>
                  </a:cubicBezTo>
                  <a:cubicBezTo>
                    <a:pt x="255" y="50"/>
                    <a:pt x="188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3" name="Google Shape;7943;p60"/>
            <p:cNvSpPr/>
            <p:nvPr/>
          </p:nvSpPr>
          <p:spPr>
            <a:xfrm>
              <a:off x="1675375" y="4401400"/>
              <a:ext cx="6400" cy="4325"/>
            </a:xfrm>
            <a:custGeom>
              <a:avLst/>
              <a:gdLst/>
              <a:ahLst/>
              <a:cxnLst/>
              <a:rect l="l" t="t" r="r" b="b"/>
              <a:pathLst>
                <a:path w="256" h="173" extrusionOk="0">
                  <a:moveTo>
                    <a:pt x="122" y="1"/>
                  </a:moveTo>
                  <a:cubicBezTo>
                    <a:pt x="84" y="1"/>
                    <a:pt x="48" y="17"/>
                    <a:pt x="30" y="56"/>
                  </a:cubicBezTo>
                  <a:cubicBezTo>
                    <a:pt x="0" y="123"/>
                    <a:pt x="68" y="173"/>
                    <a:pt x="133" y="173"/>
                  </a:cubicBezTo>
                  <a:cubicBezTo>
                    <a:pt x="171" y="173"/>
                    <a:pt x="208" y="157"/>
                    <a:pt x="226" y="118"/>
                  </a:cubicBezTo>
                  <a:cubicBezTo>
                    <a:pt x="256" y="50"/>
                    <a:pt x="188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4" name="Google Shape;7944;p60"/>
            <p:cNvSpPr/>
            <p:nvPr/>
          </p:nvSpPr>
          <p:spPr>
            <a:xfrm>
              <a:off x="1702375" y="4406300"/>
              <a:ext cx="6450" cy="4375"/>
            </a:xfrm>
            <a:custGeom>
              <a:avLst/>
              <a:gdLst/>
              <a:ahLst/>
              <a:cxnLst/>
              <a:rect l="l" t="t" r="r" b="b"/>
              <a:pathLst>
                <a:path w="258" h="175" extrusionOk="0">
                  <a:moveTo>
                    <a:pt x="122" y="1"/>
                  </a:moveTo>
                  <a:cubicBezTo>
                    <a:pt x="84" y="1"/>
                    <a:pt x="47" y="17"/>
                    <a:pt x="30" y="56"/>
                  </a:cubicBezTo>
                  <a:cubicBezTo>
                    <a:pt x="1" y="124"/>
                    <a:pt x="70" y="174"/>
                    <a:pt x="136" y="174"/>
                  </a:cubicBezTo>
                  <a:cubicBezTo>
                    <a:pt x="174" y="174"/>
                    <a:pt x="211" y="158"/>
                    <a:pt x="227" y="119"/>
                  </a:cubicBezTo>
                  <a:cubicBezTo>
                    <a:pt x="257" y="51"/>
                    <a:pt x="188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5" name="Google Shape;7945;p60"/>
            <p:cNvSpPr/>
            <p:nvPr/>
          </p:nvSpPr>
          <p:spPr>
            <a:xfrm>
              <a:off x="1699125" y="4427900"/>
              <a:ext cx="6475" cy="4375"/>
            </a:xfrm>
            <a:custGeom>
              <a:avLst/>
              <a:gdLst/>
              <a:ahLst/>
              <a:cxnLst/>
              <a:rect l="l" t="t" r="r" b="b"/>
              <a:pathLst>
                <a:path w="259" h="175" extrusionOk="0">
                  <a:moveTo>
                    <a:pt x="123" y="0"/>
                  </a:moveTo>
                  <a:cubicBezTo>
                    <a:pt x="84" y="0"/>
                    <a:pt x="47" y="17"/>
                    <a:pt x="30" y="56"/>
                  </a:cubicBezTo>
                  <a:cubicBezTo>
                    <a:pt x="1" y="124"/>
                    <a:pt x="70" y="175"/>
                    <a:pt x="137" y="175"/>
                  </a:cubicBezTo>
                  <a:cubicBezTo>
                    <a:pt x="174" y="175"/>
                    <a:pt x="211" y="158"/>
                    <a:pt x="229" y="119"/>
                  </a:cubicBezTo>
                  <a:cubicBezTo>
                    <a:pt x="259" y="51"/>
                    <a:pt x="189" y="0"/>
                    <a:pt x="12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6" name="Google Shape;7946;p60"/>
            <p:cNvSpPr/>
            <p:nvPr/>
          </p:nvSpPr>
          <p:spPr>
            <a:xfrm>
              <a:off x="1681450" y="4426925"/>
              <a:ext cx="6450" cy="4400"/>
            </a:xfrm>
            <a:custGeom>
              <a:avLst/>
              <a:gdLst/>
              <a:ahLst/>
              <a:cxnLst/>
              <a:rect l="l" t="t" r="r" b="b"/>
              <a:pathLst>
                <a:path w="258" h="176" extrusionOk="0">
                  <a:moveTo>
                    <a:pt x="123" y="1"/>
                  </a:moveTo>
                  <a:cubicBezTo>
                    <a:pt x="85" y="1"/>
                    <a:pt x="48" y="17"/>
                    <a:pt x="31" y="56"/>
                  </a:cubicBezTo>
                  <a:cubicBezTo>
                    <a:pt x="1" y="125"/>
                    <a:pt x="70" y="175"/>
                    <a:pt x="136" y="175"/>
                  </a:cubicBezTo>
                  <a:cubicBezTo>
                    <a:pt x="173" y="175"/>
                    <a:pt x="210" y="159"/>
                    <a:pt x="227" y="120"/>
                  </a:cubicBezTo>
                  <a:cubicBezTo>
                    <a:pt x="257" y="51"/>
                    <a:pt x="189" y="1"/>
                    <a:pt x="12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7" name="Google Shape;7947;p60"/>
            <p:cNvSpPr/>
            <p:nvPr/>
          </p:nvSpPr>
          <p:spPr>
            <a:xfrm>
              <a:off x="1656925" y="4415350"/>
              <a:ext cx="6350" cy="4325"/>
            </a:xfrm>
            <a:custGeom>
              <a:avLst/>
              <a:gdLst/>
              <a:ahLst/>
              <a:cxnLst/>
              <a:rect l="l" t="t" r="r" b="b"/>
              <a:pathLst>
                <a:path w="254" h="173" extrusionOk="0">
                  <a:moveTo>
                    <a:pt x="120" y="0"/>
                  </a:moveTo>
                  <a:cubicBezTo>
                    <a:pt x="83" y="0"/>
                    <a:pt x="47" y="16"/>
                    <a:pt x="30" y="55"/>
                  </a:cubicBezTo>
                  <a:cubicBezTo>
                    <a:pt x="1" y="122"/>
                    <a:pt x="68" y="173"/>
                    <a:pt x="133" y="173"/>
                  </a:cubicBezTo>
                  <a:cubicBezTo>
                    <a:pt x="170" y="173"/>
                    <a:pt x="206" y="156"/>
                    <a:pt x="223" y="118"/>
                  </a:cubicBezTo>
                  <a:cubicBezTo>
                    <a:pt x="253" y="50"/>
                    <a:pt x="185" y="0"/>
                    <a:pt x="12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8" name="Google Shape;7948;p60"/>
            <p:cNvSpPr/>
            <p:nvPr/>
          </p:nvSpPr>
          <p:spPr>
            <a:xfrm>
              <a:off x="1730550" y="4433800"/>
              <a:ext cx="6550" cy="4400"/>
            </a:xfrm>
            <a:custGeom>
              <a:avLst/>
              <a:gdLst/>
              <a:ahLst/>
              <a:cxnLst/>
              <a:rect l="l" t="t" r="r" b="b"/>
              <a:pathLst>
                <a:path w="262" h="176" extrusionOk="0">
                  <a:moveTo>
                    <a:pt x="124" y="0"/>
                  </a:moveTo>
                  <a:cubicBezTo>
                    <a:pt x="85" y="0"/>
                    <a:pt x="48" y="17"/>
                    <a:pt x="31" y="56"/>
                  </a:cubicBezTo>
                  <a:cubicBezTo>
                    <a:pt x="1" y="125"/>
                    <a:pt x="72" y="176"/>
                    <a:pt x="139" y="176"/>
                  </a:cubicBezTo>
                  <a:cubicBezTo>
                    <a:pt x="177" y="176"/>
                    <a:pt x="215" y="159"/>
                    <a:pt x="232" y="120"/>
                  </a:cubicBezTo>
                  <a:cubicBezTo>
                    <a:pt x="262" y="51"/>
                    <a:pt x="191" y="0"/>
                    <a:pt x="12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9" name="Google Shape;7949;p60"/>
            <p:cNvSpPr/>
            <p:nvPr/>
          </p:nvSpPr>
          <p:spPr>
            <a:xfrm>
              <a:off x="1669725" y="4519050"/>
              <a:ext cx="6475" cy="4450"/>
            </a:xfrm>
            <a:custGeom>
              <a:avLst/>
              <a:gdLst/>
              <a:ahLst/>
              <a:cxnLst/>
              <a:rect l="l" t="t" r="r" b="b"/>
              <a:pathLst>
                <a:path w="259" h="178" extrusionOk="0">
                  <a:moveTo>
                    <a:pt x="120" y="1"/>
                  </a:moveTo>
                  <a:cubicBezTo>
                    <a:pt x="84" y="1"/>
                    <a:pt x="48" y="17"/>
                    <a:pt x="31" y="56"/>
                  </a:cubicBezTo>
                  <a:cubicBezTo>
                    <a:pt x="1" y="125"/>
                    <a:pt x="71" y="178"/>
                    <a:pt x="138" y="178"/>
                  </a:cubicBezTo>
                  <a:cubicBezTo>
                    <a:pt x="175" y="178"/>
                    <a:pt x="211" y="162"/>
                    <a:pt x="227" y="123"/>
                  </a:cubicBezTo>
                  <a:cubicBezTo>
                    <a:pt x="258" y="54"/>
                    <a:pt x="188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0" name="Google Shape;7950;p60"/>
            <p:cNvSpPr/>
            <p:nvPr/>
          </p:nvSpPr>
          <p:spPr>
            <a:xfrm>
              <a:off x="1684875" y="4524825"/>
              <a:ext cx="6525" cy="4475"/>
            </a:xfrm>
            <a:custGeom>
              <a:avLst/>
              <a:gdLst/>
              <a:ahLst/>
              <a:cxnLst/>
              <a:rect l="l" t="t" r="r" b="b"/>
              <a:pathLst>
                <a:path w="261" h="179" extrusionOk="0">
                  <a:moveTo>
                    <a:pt x="121" y="1"/>
                  </a:moveTo>
                  <a:cubicBezTo>
                    <a:pt x="84" y="1"/>
                    <a:pt x="48" y="17"/>
                    <a:pt x="31" y="55"/>
                  </a:cubicBezTo>
                  <a:cubicBezTo>
                    <a:pt x="1" y="125"/>
                    <a:pt x="72" y="179"/>
                    <a:pt x="140" y="179"/>
                  </a:cubicBezTo>
                  <a:cubicBezTo>
                    <a:pt x="177" y="179"/>
                    <a:pt x="213" y="162"/>
                    <a:pt x="230" y="124"/>
                  </a:cubicBezTo>
                  <a:cubicBezTo>
                    <a:pt x="260" y="54"/>
                    <a:pt x="189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1" name="Google Shape;7951;p60"/>
            <p:cNvSpPr/>
            <p:nvPr/>
          </p:nvSpPr>
          <p:spPr>
            <a:xfrm>
              <a:off x="1701175" y="4513775"/>
              <a:ext cx="6525" cy="4450"/>
            </a:xfrm>
            <a:custGeom>
              <a:avLst/>
              <a:gdLst/>
              <a:ahLst/>
              <a:cxnLst/>
              <a:rect l="l" t="t" r="r" b="b"/>
              <a:pathLst>
                <a:path w="261" h="178" extrusionOk="0">
                  <a:moveTo>
                    <a:pt x="121" y="0"/>
                  </a:moveTo>
                  <a:cubicBezTo>
                    <a:pt x="84" y="0"/>
                    <a:pt x="48" y="16"/>
                    <a:pt x="31" y="55"/>
                  </a:cubicBezTo>
                  <a:cubicBezTo>
                    <a:pt x="0" y="125"/>
                    <a:pt x="72" y="178"/>
                    <a:pt x="140" y="178"/>
                  </a:cubicBezTo>
                  <a:cubicBezTo>
                    <a:pt x="177" y="178"/>
                    <a:pt x="214" y="161"/>
                    <a:pt x="230" y="123"/>
                  </a:cubicBezTo>
                  <a:cubicBezTo>
                    <a:pt x="261" y="53"/>
                    <a:pt x="189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2" name="Google Shape;7952;p60"/>
            <p:cNvSpPr/>
            <p:nvPr/>
          </p:nvSpPr>
          <p:spPr>
            <a:xfrm>
              <a:off x="1719650" y="4521150"/>
              <a:ext cx="6600" cy="4500"/>
            </a:xfrm>
            <a:custGeom>
              <a:avLst/>
              <a:gdLst/>
              <a:ahLst/>
              <a:cxnLst/>
              <a:rect l="l" t="t" r="r" b="b"/>
              <a:pathLst>
                <a:path w="264" h="180" extrusionOk="0">
                  <a:moveTo>
                    <a:pt x="123" y="1"/>
                  </a:moveTo>
                  <a:cubicBezTo>
                    <a:pt x="85" y="1"/>
                    <a:pt x="48" y="17"/>
                    <a:pt x="31" y="56"/>
                  </a:cubicBezTo>
                  <a:cubicBezTo>
                    <a:pt x="1" y="126"/>
                    <a:pt x="73" y="180"/>
                    <a:pt x="142" y="180"/>
                  </a:cubicBezTo>
                  <a:cubicBezTo>
                    <a:pt x="179" y="180"/>
                    <a:pt x="216" y="163"/>
                    <a:pt x="233" y="125"/>
                  </a:cubicBezTo>
                  <a:cubicBezTo>
                    <a:pt x="263" y="55"/>
                    <a:pt x="191" y="1"/>
                    <a:pt x="12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3" name="Google Shape;7953;p60"/>
            <p:cNvSpPr/>
            <p:nvPr/>
          </p:nvSpPr>
          <p:spPr>
            <a:xfrm>
              <a:off x="1712975" y="4543725"/>
              <a:ext cx="6600" cy="4525"/>
            </a:xfrm>
            <a:custGeom>
              <a:avLst/>
              <a:gdLst/>
              <a:ahLst/>
              <a:cxnLst/>
              <a:rect l="l" t="t" r="r" b="b"/>
              <a:pathLst>
                <a:path w="264" h="181" extrusionOk="0">
                  <a:moveTo>
                    <a:pt x="122" y="1"/>
                  </a:moveTo>
                  <a:cubicBezTo>
                    <a:pt x="85" y="1"/>
                    <a:pt x="49" y="17"/>
                    <a:pt x="32" y="56"/>
                  </a:cubicBezTo>
                  <a:cubicBezTo>
                    <a:pt x="1" y="126"/>
                    <a:pt x="74" y="180"/>
                    <a:pt x="142" y="180"/>
                  </a:cubicBezTo>
                  <a:cubicBezTo>
                    <a:pt x="180" y="180"/>
                    <a:pt x="216" y="164"/>
                    <a:pt x="233" y="126"/>
                  </a:cubicBezTo>
                  <a:cubicBezTo>
                    <a:pt x="264" y="55"/>
                    <a:pt x="191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4" name="Google Shape;7954;p60"/>
            <p:cNvSpPr/>
            <p:nvPr/>
          </p:nvSpPr>
          <p:spPr>
            <a:xfrm>
              <a:off x="1697250" y="4532875"/>
              <a:ext cx="6550" cy="4500"/>
            </a:xfrm>
            <a:custGeom>
              <a:avLst/>
              <a:gdLst/>
              <a:ahLst/>
              <a:cxnLst/>
              <a:rect l="l" t="t" r="r" b="b"/>
              <a:pathLst>
                <a:path w="262" h="180" extrusionOk="0">
                  <a:moveTo>
                    <a:pt x="121" y="1"/>
                  </a:moveTo>
                  <a:cubicBezTo>
                    <a:pt x="84" y="1"/>
                    <a:pt x="48" y="17"/>
                    <a:pt x="31" y="55"/>
                  </a:cubicBezTo>
                  <a:cubicBezTo>
                    <a:pt x="1" y="125"/>
                    <a:pt x="73" y="179"/>
                    <a:pt x="141" y="179"/>
                  </a:cubicBezTo>
                  <a:cubicBezTo>
                    <a:pt x="178" y="179"/>
                    <a:pt x="214" y="163"/>
                    <a:pt x="231" y="124"/>
                  </a:cubicBezTo>
                  <a:cubicBezTo>
                    <a:pt x="262" y="54"/>
                    <a:pt x="189" y="1"/>
                    <a:pt x="12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5" name="Google Shape;7955;p60"/>
            <p:cNvSpPr/>
            <p:nvPr/>
          </p:nvSpPr>
          <p:spPr>
            <a:xfrm>
              <a:off x="1767850" y="4534750"/>
              <a:ext cx="6625" cy="4825"/>
            </a:xfrm>
            <a:custGeom>
              <a:avLst/>
              <a:gdLst/>
              <a:ahLst/>
              <a:cxnLst/>
              <a:rect l="l" t="t" r="r" b="b"/>
              <a:pathLst>
                <a:path w="265" h="193" extrusionOk="0">
                  <a:moveTo>
                    <a:pt x="118" y="1"/>
                  </a:moveTo>
                  <a:cubicBezTo>
                    <a:pt x="75" y="1"/>
                    <a:pt x="32" y="22"/>
                    <a:pt x="19" y="58"/>
                  </a:cubicBezTo>
                  <a:cubicBezTo>
                    <a:pt x="1" y="105"/>
                    <a:pt x="26" y="158"/>
                    <a:pt x="84" y="179"/>
                  </a:cubicBezTo>
                  <a:lnTo>
                    <a:pt x="107" y="186"/>
                  </a:lnTo>
                  <a:cubicBezTo>
                    <a:pt x="120" y="191"/>
                    <a:pt x="133" y="193"/>
                    <a:pt x="147" y="193"/>
                  </a:cubicBezTo>
                  <a:cubicBezTo>
                    <a:pt x="191" y="193"/>
                    <a:pt x="234" y="172"/>
                    <a:pt x="247" y="136"/>
                  </a:cubicBezTo>
                  <a:cubicBezTo>
                    <a:pt x="265" y="89"/>
                    <a:pt x="239" y="35"/>
                    <a:pt x="182" y="15"/>
                  </a:cubicBezTo>
                  <a:lnTo>
                    <a:pt x="158" y="7"/>
                  </a:lnTo>
                  <a:cubicBezTo>
                    <a:pt x="145" y="3"/>
                    <a:pt x="132" y="1"/>
                    <a:pt x="11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6" name="Google Shape;7956;p60"/>
            <p:cNvSpPr/>
            <p:nvPr/>
          </p:nvSpPr>
          <p:spPr>
            <a:xfrm>
              <a:off x="1761950" y="4511700"/>
              <a:ext cx="6675" cy="4525"/>
            </a:xfrm>
            <a:custGeom>
              <a:avLst/>
              <a:gdLst/>
              <a:ahLst/>
              <a:cxnLst/>
              <a:rect l="l" t="t" r="r" b="b"/>
              <a:pathLst>
                <a:path w="267" h="181" extrusionOk="0">
                  <a:moveTo>
                    <a:pt x="124" y="0"/>
                  </a:moveTo>
                  <a:cubicBezTo>
                    <a:pt x="86" y="0"/>
                    <a:pt x="49" y="17"/>
                    <a:pt x="32" y="55"/>
                  </a:cubicBezTo>
                  <a:cubicBezTo>
                    <a:pt x="0" y="126"/>
                    <a:pt x="75" y="180"/>
                    <a:pt x="144" y="180"/>
                  </a:cubicBezTo>
                  <a:cubicBezTo>
                    <a:pt x="182" y="180"/>
                    <a:pt x="219" y="164"/>
                    <a:pt x="236" y="125"/>
                  </a:cubicBezTo>
                  <a:cubicBezTo>
                    <a:pt x="267" y="54"/>
                    <a:pt x="193" y="0"/>
                    <a:pt x="12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7" name="Google Shape;7957;p60"/>
            <p:cNvSpPr/>
            <p:nvPr/>
          </p:nvSpPr>
          <p:spPr>
            <a:xfrm>
              <a:off x="1647200" y="4511825"/>
              <a:ext cx="6425" cy="4425"/>
            </a:xfrm>
            <a:custGeom>
              <a:avLst/>
              <a:gdLst/>
              <a:ahLst/>
              <a:cxnLst/>
              <a:rect l="l" t="t" r="r" b="b"/>
              <a:pathLst>
                <a:path w="257" h="177" extrusionOk="0">
                  <a:moveTo>
                    <a:pt x="120" y="1"/>
                  </a:moveTo>
                  <a:cubicBezTo>
                    <a:pt x="84" y="1"/>
                    <a:pt x="48" y="17"/>
                    <a:pt x="32" y="55"/>
                  </a:cubicBezTo>
                  <a:cubicBezTo>
                    <a:pt x="0" y="124"/>
                    <a:pt x="71" y="177"/>
                    <a:pt x="138" y="177"/>
                  </a:cubicBezTo>
                  <a:cubicBezTo>
                    <a:pt x="174" y="177"/>
                    <a:pt x="210" y="161"/>
                    <a:pt x="227" y="122"/>
                  </a:cubicBezTo>
                  <a:cubicBezTo>
                    <a:pt x="257" y="53"/>
                    <a:pt x="187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8" name="Google Shape;7958;p60"/>
            <p:cNvSpPr/>
            <p:nvPr/>
          </p:nvSpPr>
          <p:spPr>
            <a:xfrm>
              <a:off x="1628600" y="4535725"/>
              <a:ext cx="6375" cy="4425"/>
            </a:xfrm>
            <a:custGeom>
              <a:avLst/>
              <a:gdLst/>
              <a:ahLst/>
              <a:cxnLst/>
              <a:rect l="l" t="t" r="r" b="b"/>
              <a:pathLst>
                <a:path w="255" h="177" extrusionOk="0">
                  <a:moveTo>
                    <a:pt x="119" y="1"/>
                  </a:moveTo>
                  <a:cubicBezTo>
                    <a:pt x="83" y="1"/>
                    <a:pt x="48" y="17"/>
                    <a:pt x="31" y="55"/>
                  </a:cubicBezTo>
                  <a:cubicBezTo>
                    <a:pt x="0" y="124"/>
                    <a:pt x="70" y="177"/>
                    <a:pt x="136" y="177"/>
                  </a:cubicBezTo>
                  <a:cubicBezTo>
                    <a:pt x="173" y="177"/>
                    <a:pt x="208" y="161"/>
                    <a:pt x="225" y="123"/>
                  </a:cubicBezTo>
                  <a:cubicBezTo>
                    <a:pt x="255" y="53"/>
                    <a:pt x="185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9" name="Google Shape;7959;p60"/>
            <p:cNvSpPr/>
            <p:nvPr/>
          </p:nvSpPr>
          <p:spPr>
            <a:xfrm>
              <a:off x="1610575" y="4522350"/>
              <a:ext cx="6200" cy="5125"/>
            </a:xfrm>
            <a:custGeom>
              <a:avLst/>
              <a:gdLst/>
              <a:ahLst/>
              <a:cxnLst/>
              <a:rect l="l" t="t" r="r" b="b"/>
              <a:pathLst>
                <a:path w="248" h="205" extrusionOk="0">
                  <a:moveTo>
                    <a:pt x="113" y="1"/>
                  </a:moveTo>
                  <a:cubicBezTo>
                    <a:pt x="100" y="1"/>
                    <a:pt x="87" y="3"/>
                    <a:pt x="75" y="7"/>
                  </a:cubicBezTo>
                  <a:cubicBezTo>
                    <a:pt x="24" y="27"/>
                    <a:pt x="0" y="80"/>
                    <a:pt x="23" y="124"/>
                  </a:cubicBezTo>
                  <a:lnTo>
                    <a:pt x="37" y="150"/>
                  </a:lnTo>
                  <a:cubicBezTo>
                    <a:pt x="54" y="184"/>
                    <a:pt x="94" y="205"/>
                    <a:pt x="134" y="205"/>
                  </a:cubicBezTo>
                  <a:cubicBezTo>
                    <a:pt x="147" y="205"/>
                    <a:pt x="160" y="203"/>
                    <a:pt x="172" y="198"/>
                  </a:cubicBezTo>
                  <a:cubicBezTo>
                    <a:pt x="224" y="179"/>
                    <a:pt x="247" y="125"/>
                    <a:pt x="224" y="81"/>
                  </a:cubicBezTo>
                  <a:lnTo>
                    <a:pt x="211" y="54"/>
                  </a:lnTo>
                  <a:cubicBezTo>
                    <a:pt x="194" y="21"/>
                    <a:pt x="153" y="1"/>
                    <a:pt x="11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0" name="Google Shape;7960;p60"/>
            <p:cNvSpPr/>
            <p:nvPr/>
          </p:nvSpPr>
          <p:spPr>
            <a:xfrm>
              <a:off x="1593900" y="4508200"/>
              <a:ext cx="6300" cy="4350"/>
            </a:xfrm>
            <a:custGeom>
              <a:avLst/>
              <a:gdLst/>
              <a:ahLst/>
              <a:cxnLst/>
              <a:rect l="l" t="t" r="r" b="b"/>
              <a:pathLst>
                <a:path w="252" h="174" extrusionOk="0">
                  <a:moveTo>
                    <a:pt x="118" y="0"/>
                  </a:moveTo>
                  <a:cubicBezTo>
                    <a:pt x="82" y="0"/>
                    <a:pt x="47" y="16"/>
                    <a:pt x="31" y="54"/>
                  </a:cubicBezTo>
                  <a:cubicBezTo>
                    <a:pt x="1" y="122"/>
                    <a:pt x="69" y="174"/>
                    <a:pt x="134" y="174"/>
                  </a:cubicBezTo>
                  <a:cubicBezTo>
                    <a:pt x="170" y="174"/>
                    <a:pt x="205" y="158"/>
                    <a:pt x="221" y="120"/>
                  </a:cubicBezTo>
                  <a:cubicBezTo>
                    <a:pt x="252" y="53"/>
                    <a:pt x="183" y="0"/>
                    <a:pt x="11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1" name="Google Shape;7961;p60"/>
            <p:cNvSpPr/>
            <p:nvPr/>
          </p:nvSpPr>
          <p:spPr>
            <a:xfrm>
              <a:off x="1566400" y="4515400"/>
              <a:ext cx="6250" cy="4375"/>
            </a:xfrm>
            <a:custGeom>
              <a:avLst/>
              <a:gdLst/>
              <a:ahLst/>
              <a:cxnLst/>
              <a:rect l="l" t="t" r="r" b="b"/>
              <a:pathLst>
                <a:path w="250" h="175" extrusionOk="0">
                  <a:moveTo>
                    <a:pt x="117" y="1"/>
                  </a:moveTo>
                  <a:cubicBezTo>
                    <a:pt x="82" y="1"/>
                    <a:pt x="47" y="17"/>
                    <a:pt x="31" y="55"/>
                  </a:cubicBezTo>
                  <a:cubicBezTo>
                    <a:pt x="1" y="122"/>
                    <a:pt x="68" y="174"/>
                    <a:pt x="133" y="174"/>
                  </a:cubicBezTo>
                  <a:cubicBezTo>
                    <a:pt x="169" y="174"/>
                    <a:pt x="203" y="158"/>
                    <a:pt x="220" y="121"/>
                  </a:cubicBezTo>
                  <a:cubicBezTo>
                    <a:pt x="250" y="53"/>
                    <a:pt x="182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2" name="Google Shape;7962;p60"/>
            <p:cNvSpPr/>
            <p:nvPr/>
          </p:nvSpPr>
          <p:spPr>
            <a:xfrm>
              <a:off x="1534400" y="4531925"/>
              <a:ext cx="6200" cy="4350"/>
            </a:xfrm>
            <a:custGeom>
              <a:avLst/>
              <a:gdLst/>
              <a:ahLst/>
              <a:cxnLst/>
              <a:rect l="l" t="t" r="r" b="b"/>
              <a:pathLst>
                <a:path w="248" h="174" extrusionOk="0">
                  <a:moveTo>
                    <a:pt x="117" y="0"/>
                  </a:moveTo>
                  <a:cubicBezTo>
                    <a:pt x="82" y="0"/>
                    <a:pt x="48" y="16"/>
                    <a:pt x="31" y="54"/>
                  </a:cubicBezTo>
                  <a:cubicBezTo>
                    <a:pt x="1" y="121"/>
                    <a:pt x="68" y="173"/>
                    <a:pt x="132" y="173"/>
                  </a:cubicBezTo>
                  <a:cubicBezTo>
                    <a:pt x="167" y="173"/>
                    <a:pt x="201" y="157"/>
                    <a:pt x="217" y="120"/>
                  </a:cubicBezTo>
                  <a:cubicBezTo>
                    <a:pt x="248" y="52"/>
                    <a:pt x="181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3" name="Google Shape;7963;p60"/>
            <p:cNvSpPr/>
            <p:nvPr/>
          </p:nvSpPr>
          <p:spPr>
            <a:xfrm>
              <a:off x="1532050" y="4514300"/>
              <a:ext cx="6175" cy="4300"/>
            </a:xfrm>
            <a:custGeom>
              <a:avLst/>
              <a:gdLst/>
              <a:ahLst/>
              <a:cxnLst/>
              <a:rect l="l" t="t" r="r" b="b"/>
              <a:pathLst>
                <a:path w="247" h="172" extrusionOk="0">
                  <a:moveTo>
                    <a:pt x="117" y="0"/>
                  </a:moveTo>
                  <a:cubicBezTo>
                    <a:pt x="81" y="0"/>
                    <a:pt x="47" y="16"/>
                    <a:pt x="30" y="53"/>
                  </a:cubicBezTo>
                  <a:cubicBezTo>
                    <a:pt x="1" y="121"/>
                    <a:pt x="67" y="172"/>
                    <a:pt x="131" y="172"/>
                  </a:cubicBezTo>
                  <a:cubicBezTo>
                    <a:pt x="166" y="172"/>
                    <a:pt x="200" y="156"/>
                    <a:pt x="217" y="119"/>
                  </a:cubicBezTo>
                  <a:cubicBezTo>
                    <a:pt x="247" y="51"/>
                    <a:pt x="180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4" name="Google Shape;7964;p60"/>
            <p:cNvSpPr/>
            <p:nvPr/>
          </p:nvSpPr>
          <p:spPr>
            <a:xfrm>
              <a:off x="1529900" y="4505000"/>
              <a:ext cx="6050" cy="4575"/>
            </a:xfrm>
            <a:custGeom>
              <a:avLst/>
              <a:gdLst/>
              <a:ahLst/>
              <a:cxnLst/>
              <a:rect l="l" t="t" r="r" b="b"/>
              <a:pathLst>
                <a:path w="242" h="183" extrusionOk="0">
                  <a:moveTo>
                    <a:pt x="110" y="1"/>
                  </a:moveTo>
                  <a:cubicBezTo>
                    <a:pt x="71" y="1"/>
                    <a:pt x="32" y="21"/>
                    <a:pt x="19" y="55"/>
                  </a:cubicBezTo>
                  <a:cubicBezTo>
                    <a:pt x="0" y="102"/>
                    <a:pt x="26" y="155"/>
                    <a:pt x="74" y="169"/>
                  </a:cubicBezTo>
                  <a:lnTo>
                    <a:pt x="96" y="176"/>
                  </a:lnTo>
                  <a:cubicBezTo>
                    <a:pt x="107" y="181"/>
                    <a:pt x="120" y="183"/>
                    <a:pt x="132" y="183"/>
                  </a:cubicBezTo>
                  <a:cubicBezTo>
                    <a:pt x="172" y="183"/>
                    <a:pt x="212" y="162"/>
                    <a:pt x="225" y="128"/>
                  </a:cubicBezTo>
                  <a:cubicBezTo>
                    <a:pt x="242" y="81"/>
                    <a:pt x="216" y="28"/>
                    <a:pt x="168" y="14"/>
                  </a:cubicBezTo>
                  <a:lnTo>
                    <a:pt x="146" y="7"/>
                  </a:lnTo>
                  <a:cubicBezTo>
                    <a:pt x="135" y="3"/>
                    <a:pt x="123" y="1"/>
                    <a:pt x="11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5" name="Google Shape;7965;p60"/>
            <p:cNvSpPr/>
            <p:nvPr/>
          </p:nvSpPr>
          <p:spPr>
            <a:xfrm>
              <a:off x="1551450" y="4509600"/>
              <a:ext cx="6225" cy="4350"/>
            </a:xfrm>
            <a:custGeom>
              <a:avLst/>
              <a:gdLst/>
              <a:ahLst/>
              <a:cxnLst/>
              <a:rect l="l" t="t" r="r" b="b"/>
              <a:pathLst>
                <a:path w="249" h="174" extrusionOk="0">
                  <a:moveTo>
                    <a:pt x="118" y="1"/>
                  </a:moveTo>
                  <a:cubicBezTo>
                    <a:pt x="83" y="1"/>
                    <a:pt x="48" y="17"/>
                    <a:pt x="31" y="55"/>
                  </a:cubicBezTo>
                  <a:cubicBezTo>
                    <a:pt x="1" y="122"/>
                    <a:pt x="68" y="174"/>
                    <a:pt x="132" y="174"/>
                  </a:cubicBezTo>
                  <a:cubicBezTo>
                    <a:pt x="168" y="174"/>
                    <a:pt x="203" y="158"/>
                    <a:pt x="219" y="120"/>
                  </a:cubicBezTo>
                  <a:cubicBezTo>
                    <a:pt x="249" y="53"/>
                    <a:pt x="182" y="1"/>
                    <a:pt x="11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6" name="Google Shape;7966;p60"/>
            <p:cNvSpPr/>
            <p:nvPr/>
          </p:nvSpPr>
          <p:spPr>
            <a:xfrm>
              <a:off x="1539725" y="4520075"/>
              <a:ext cx="15650" cy="12500"/>
            </a:xfrm>
            <a:custGeom>
              <a:avLst/>
              <a:gdLst/>
              <a:ahLst/>
              <a:cxnLst/>
              <a:rect l="l" t="t" r="r" b="b"/>
              <a:pathLst>
                <a:path w="626" h="500" extrusionOk="0">
                  <a:moveTo>
                    <a:pt x="402" y="0"/>
                  </a:moveTo>
                  <a:cubicBezTo>
                    <a:pt x="372" y="0"/>
                    <a:pt x="343" y="12"/>
                    <a:pt x="324" y="38"/>
                  </a:cubicBezTo>
                  <a:cubicBezTo>
                    <a:pt x="320" y="38"/>
                    <a:pt x="315" y="38"/>
                    <a:pt x="310" y="38"/>
                  </a:cubicBezTo>
                  <a:cubicBezTo>
                    <a:pt x="216" y="38"/>
                    <a:pt x="125" y="80"/>
                    <a:pt x="80" y="180"/>
                  </a:cubicBezTo>
                  <a:cubicBezTo>
                    <a:pt x="0" y="360"/>
                    <a:pt x="179" y="499"/>
                    <a:pt x="349" y="499"/>
                  </a:cubicBezTo>
                  <a:cubicBezTo>
                    <a:pt x="443" y="499"/>
                    <a:pt x="534" y="457"/>
                    <a:pt x="579" y="357"/>
                  </a:cubicBezTo>
                  <a:cubicBezTo>
                    <a:pt x="626" y="252"/>
                    <a:pt x="584" y="162"/>
                    <a:pt x="509" y="104"/>
                  </a:cubicBezTo>
                  <a:cubicBezTo>
                    <a:pt x="522" y="44"/>
                    <a:pt x="461" y="0"/>
                    <a:pt x="40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7" name="Google Shape;7967;p60"/>
            <p:cNvSpPr/>
            <p:nvPr/>
          </p:nvSpPr>
          <p:spPr>
            <a:xfrm>
              <a:off x="1404600" y="4613850"/>
              <a:ext cx="16725" cy="18550"/>
            </a:xfrm>
            <a:custGeom>
              <a:avLst/>
              <a:gdLst/>
              <a:ahLst/>
              <a:cxnLst/>
              <a:rect l="l" t="t" r="r" b="b"/>
              <a:pathLst>
                <a:path w="669" h="742" extrusionOk="0">
                  <a:moveTo>
                    <a:pt x="439" y="171"/>
                  </a:moveTo>
                  <a:cubicBezTo>
                    <a:pt x="439" y="171"/>
                    <a:pt x="442" y="173"/>
                    <a:pt x="449" y="177"/>
                  </a:cubicBezTo>
                  <a:lnTo>
                    <a:pt x="449" y="177"/>
                  </a:lnTo>
                  <a:cubicBezTo>
                    <a:pt x="448" y="176"/>
                    <a:pt x="446" y="176"/>
                    <a:pt x="445" y="175"/>
                  </a:cubicBezTo>
                  <a:cubicBezTo>
                    <a:pt x="442" y="174"/>
                    <a:pt x="439" y="171"/>
                    <a:pt x="439" y="171"/>
                  </a:cubicBezTo>
                  <a:close/>
                  <a:moveTo>
                    <a:pt x="429" y="1"/>
                  </a:moveTo>
                  <a:cubicBezTo>
                    <a:pt x="370" y="1"/>
                    <a:pt x="312" y="23"/>
                    <a:pt x="270" y="61"/>
                  </a:cubicBezTo>
                  <a:cubicBezTo>
                    <a:pt x="204" y="121"/>
                    <a:pt x="181" y="214"/>
                    <a:pt x="211" y="297"/>
                  </a:cubicBezTo>
                  <a:cubicBezTo>
                    <a:pt x="152" y="317"/>
                    <a:pt x="105" y="361"/>
                    <a:pt x="80" y="418"/>
                  </a:cubicBezTo>
                  <a:cubicBezTo>
                    <a:pt x="0" y="599"/>
                    <a:pt x="175" y="741"/>
                    <a:pt x="340" y="741"/>
                  </a:cubicBezTo>
                  <a:cubicBezTo>
                    <a:pt x="428" y="741"/>
                    <a:pt x="514" y="701"/>
                    <a:pt x="556" y="605"/>
                  </a:cubicBezTo>
                  <a:cubicBezTo>
                    <a:pt x="604" y="497"/>
                    <a:pt x="561" y="404"/>
                    <a:pt x="485" y="345"/>
                  </a:cubicBezTo>
                  <a:cubicBezTo>
                    <a:pt x="529" y="338"/>
                    <a:pt x="569" y="317"/>
                    <a:pt x="600" y="284"/>
                  </a:cubicBezTo>
                  <a:cubicBezTo>
                    <a:pt x="668" y="206"/>
                    <a:pt x="636" y="94"/>
                    <a:pt x="551" y="37"/>
                  </a:cubicBezTo>
                  <a:cubicBezTo>
                    <a:pt x="514" y="12"/>
                    <a:pt x="471" y="1"/>
                    <a:pt x="42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8" name="Google Shape;7968;p60"/>
            <p:cNvSpPr/>
            <p:nvPr/>
          </p:nvSpPr>
          <p:spPr>
            <a:xfrm>
              <a:off x="1394250" y="4577225"/>
              <a:ext cx="10425" cy="12600"/>
            </a:xfrm>
            <a:custGeom>
              <a:avLst/>
              <a:gdLst/>
              <a:ahLst/>
              <a:cxnLst/>
              <a:rect l="l" t="t" r="r" b="b"/>
              <a:pathLst>
                <a:path w="417" h="504" extrusionOk="0">
                  <a:moveTo>
                    <a:pt x="211" y="0"/>
                  </a:moveTo>
                  <a:cubicBezTo>
                    <a:pt x="135" y="0"/>
                    <a:pt x="73" y="65"/>
                    <a:pt x="50" y="137"/>
                  </a:cubicBezTo>
                  <a:cubicBezTo>
                    <a:pt x="17" y="237"/>
                    <a:pt x="0" y="354"/>
                    <a:pt x="82" y="439"/>
                  </a:cubicBezTo>
                  <a:cubicBezTo>
                    <a:pt x="92" y="475"/>
                    <a:pt x="124" y="500"/>
                    <a:pt x="160" y="502"/>
                  </a:cubicBezTo>
                  <a:cubicBezTo>
                    <a:pt x="169" y="503"/>
                    <a:pt x="179" y="503"/>
                    <a:pt x="188" y="503"/>
                  </a:cubicBezTo>
                  <a:cubicBezTo>
                    <a:pt x="285" y="503"/>
                    <a:pt x="372" y="438"/>
                    <a:pt x="395" y="341"/>
                  </a:cubicBezTo>
                  <a:cubicBezTo>
                    <a:pt x="417" y="246"/>
                    <a:pt x="387" y="87"/>
                    <a:pt x="294" y="27"/>
                  </a:cubicBezTo>
                  <a:cubicBezTo>
                    <a:pt x="266" y="9"/>
                    <a:pt x="237" y="0"/>
                    <a:pt x="21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9" name="Google Shape;7969;p60"/>
            <p:cNvSpPr/>
            <p:nvPr/>
          </p:nvSpPr>
          <p:spPr>
            <a:xfrm>
              <a:off x="1410100" y="4554675"/>
              <a:ext cx="7800" cy="6000"/>
            </a:xfrm>
            <a:custGeom>
              <a:avLst/>
              <a:gdLst/>
              <a:ahLst/>
              <a:cxnLst/>
              <a:rect l="l" t="t" r="r" b="b"/>
              <a:pathLst>
                <a:path w="312" h="240" extrusionOk="0">
                  <a:moveTo>
                    <a:pt x="204" y="0"/>
                  </a:moveTo>
                  <a:cubicBezTo>
                    <a:pt x="184" y="0"/>
                    <a:pt x="165" y="6"/>
                    <a:pt x="148" y="17"/>
                  </a:cubicBezTo>
                  <a:lnTo>
                    <a:pt x="49" y="85"/>
                  </a:lnTo>
                  <a:cubicBezTo>
                    <a:pt x="8" y="112"/>
                    <a:pt x="1" y="168"/>
                    <a:pt x="32" y="205"/>
                  </a:cubicBezTo>
                  <a:cubicBezTo>
                    <a:pt x="52" y="228"/>
                    <a:pt x="80" y="239"/>
                    <a:pt x="108" y="239"/>
                  </a:cubicBezTo>
                  <a:cubicBezTo>
                    <a:pt x="128" y="239"/>
                    <a:pt x="148" y="234"/>
                    <a:pt x="166" y="222"/>
                  </a:cubicBezTo>
                  <a:lnTo>
                    <a:pt x="265" y="156"/>
                  </a:lnTo>
                  <a:cubicBezTo>
                    <a:pt x="304" y="128"/>
                    <a:pt x="312" y="72"/>
                    <a:pt x="282" y="34"/>
                  </a:cubicBezTo>
                  <a:cubicBezTo>
                    <a:pt x="261" y="12"/>
                    <a:pt x="232" y="0"/>
                    <a:pt x="20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0" name="Google Shape;7970;p60"/>
            <p:cNvSpPr/>
            <p:nvPr/>
          </p:nvSpPr>
          <p:spPr>
            <a:xfrm>
              <a:off x="1446675" y="4539725"/>
              <a:ext cx="5975" cy="4275"/>
            </a:xfrm>
            <a:custGeom>
              <a:avLst/>
              <a:gdLst/>
              <a:ahLst/>
              <a:cxnLst/>
              <a:rect l="l" t="t" r="r" b="b"/>
              <a:pathLst>
                <a:path w="239" h="171" extrusionOk="0">
                  <a:moveTo>
                    <a:pt x="112" y="0"/>
                  </a:moveTo>
                  <a:cubicBezTo>
                    <a:pt x="78" y="0"/>
                    <a:pt x="45" y="16"/>
                    <a:pt x="29" y="53"/>
                  </a:cubicBezTo>
                  <a:cubicBezTo>
                    <a:pt x="0" y="119"/>
                    <a:pt x="64" y="171"/>
                    <a:pt x="126" y="171"/>
                  </a:cubicBezTo>
                  <a:cubicBezTo>
                    <a:pt x="159" y="171"/>
                    <a:pt x="192" y="155"/>
                    <a:pt x="209" y="118"/>
                  </a:cubicBezTo>
                  <a:cubicBezTo>
                    <a:pt x="238" y="52"/>
                    <a:pt x="174" y="0"/>
                    <a:pt x="11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1" name="Google Shape;7971;p60"/>
            <p:cNvSpPr/>
            <p:nvPr/>
          </p:nvSpPr>
          <p:spPr>
            <a:xfrm>
              <a:off x="1455375" y="4533825"/>
              <a:ext cx="6025" cy="4300"/>
            </a:xfrm>
            <a:custGeom>
              <a:avLst/>
              <a:gdLst/>
              <a:ahLst/>
              <a:cxnLst/>
              <a:rect l="l" t="t" r="r" b="b"/>
              <a:pathLst>
                <a:path w="241" h="172" extrusionOk="0">
                  <a:moveTo>
                    <a:pt x="113" y="0"/>
                  </a:moveTo>
                  <a:cubicBezTo>
                    <a:pt x="80" y="0"/>
                    <a:pt x="46" y="16"/>
                    <a:pt x="30" y="53"/>
                  </a:cubicBezTo>
                  <a:cubicBezTo>
                    <a:pt x="0" y="120"/>
                    <a:pt x="65" y="171"/>
                    <a:pt x="127" y="171"/>
                  </a:cubicBezTo>
                  <a:cubicBezTo>
                    <a:pt x="161" y="171"/>
                    <a:pt x="194" y="156"/>
                    <a:pt x="210" y="119"/>
                  </a:cubicBezTo>
                  <a:cubicBezTo>
                    <a:pt x="240" y="52"/>
                    <a:pt x="175" y="0"/>
                    <a:pt x="11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2" name="Google Shape;7972;p60"/>
            <p:cNvSpPr/>
            <p:nvPr/>
          </p:nvSpPr>
          <p:spPr>
            <a:xfrm>
              <a:off x="1452150" y="4527975"/>
              <a:ext cx="6000" cy="4275"/>
            </a:xfrm>
            <a:custGeom>
              <a:avLst/>
              <a:gdLst/>
              <a:ahLst/>
              <a:cxnLst/>
              <a:rect l="l" t="t" r="r" b="b"/>
              <a:pathLst>
                <a:path w="240" h="171" extrusionOk="0">
                  <a:moveTo>
                    <a:pt x="114" y="1"/>
                  </a:moveTo>
                  <a:cubicBezTo>
                    <a:pt x="80" y="1"/>
                    <a:pt x="47" y="16"/>
                    <a:pt x="30" y="53"/>
                  </a:cubicBezTo>
                  <a:cubicBezTo>
                    <a:pt x="1" y="119"/>
                    <a:pt x="65" y="171"/>
                    <a:pt x="127" y="171"/>
                  </a:cubicBezTo>
                  <a:cubicBezTo>
                    <a:pt x="161" y="171"/>
                    <a:pt x="194" y="155"/>
                    <a:pt x="211" y="118"/>
                  </a:cubicBezTo>
                  <a:cubicBezTo>
                    <a:pt x="240" y="52"/>
                    <a:pt x="175" y="1"/>
                    <a:pt x="11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3" name="Google Shape;7973;p60"/>
            <p:cNvSpPr/>
            <p:nvPr/>
          </p:nvSpPr>
          <p:spPr>
            <a:xfrm>
              <a:off x="1462100" y="4548800"/>
              <a:ext cx="6075" cy="4325"/>
            </a:xfrm>
            <a:custGeom>
              <a:avLst/>
              <a:gdLst/>
              <a:ahLst/>
              <a:cxnLst/>
              <a:rect l="l" t="t" r="r" b="b"/>
              <a:pathLst>
                <a:path w="243" h="173" extrusionOk="0">
                  <a:moveTo>
                    <a:pt x="114" y="1"/>
                  </a:moveTo>
                  <a:cubicBezTo>
                    <a:pt x="80" y="1"/>
                    <a:pt x="47" y="16"/>
                    <a:pt x="30" y="53"/>
                  </a:cubicBezTo>
                  <a:cubicBezTo>
                    <a:pt x="1" y="120"/>
                    <a:pt x="66" y="172"/>
                    <a:pt x="128" y="172"/>
                  </a:cubicBezTo>
                  <a:cubicBezTo>
                    <a:pt x="162" y="172"/>
                    <a:pt x="195" y="157"/>
                    <a:pt x="212" y="120"/>
                  </a:cubicBezTo>
                  <a:cubicBezTo>
                    <a:pt x="242" y="53"/>
                    <a:pt x="177" y="1"/>
                    <a:pt x="11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4" name="Google Shape;7974;p60"/>
            <p:cNvSpPr/>
            <p:nvPr/>
          </p:nvSpPr>
          <p:spPr>
            <a:xfrm>
              <a:off x="1510300" y="4388350"/>
              <a:ext cx="15425" cy="16400"/>
            </a:xfrm>
            <a:custGeom>
              <a:avLst/>
              <a:gdLst/>
              <a:ahLst/>
              <a:cxnLst/>
              <a:rect l="l" t="t" r="r" b="b"/>
              <a:pathLst>
                <a:path w="617" h="656" extrusionOk="0">
                  <a:moveTo>
                    <a:pt x="295" y="148"/>
                  </a:moveTo>
                  <a:lnTo>
                    <a:pt x="295" y="148"/>
                  </a:lnTo>
                  <a:cubicBezTo>
                    <a:pt x="294" y="149"/>
                    <a:pt x="293" y="150"/>
                    <a:pt x="291" y="151"/>
                  </a:cubicBezTo>
                  <a:cubicBezTo>
                    <a:pt x="292" y="150"/>
                    <a:pt x="293" y="149"/>
                    <a:pt x="295" y="148"/>
                  </a:cubicBezTo>
                  <a:close/>
                  <a:moveTo>
                    <a:pt x="323" y="0"/>
                  </a:moveTo>
                  <a:cubicBezTo>
                    <a:pt x="244" y="0"/>
                    <a:pt x="173" y="44"/>
                    <a:pt x="138" y="115"/>
                  </a:cubicBezTo>
                  <a:cubicBezTo>
                    <a:pt x="115" y="167"/>
                    <a:pt x="120" y="220"/>
                    <a:pt x="136" y="273"/>
                  </a:cubicBezTo>
                  <a:cubicBezTo>
                    <a:pt x="111" y="294"/>
                    <a:pt x="91" y="322"/>
                    <a:pt x="78" y="353"/>
                  </a:cubicBezTo>
                  <a:cubicBezTo>
                    <a:pt x="0" y="527"/>
                    <a:pt x="168" y="656"/>
                    <a:pt x="332" y="656"/>
                  </a:cubicBezTo>
                  <a:cubicBezTo>
                    <a:pt x="426" y="656"/>
                    <a:pt x="519" y="613"/>
                    <a:pt x="563" y="513"/>
                  </a:cubicBezTo>
                  <a:cubicBezTo>
                    <a:pt x="617" y="392"/>
                    <a:pt x="554" y="294"/>
                    <a:pt x="455" y="245"/>
                  </a:cubicBezTo>
                  <a:cubicBezTo>
                    <a:pt x="482" y="212"/>
                    <a:pt x="494" y="170"/>
                    <a:pt x="489" y="128"/>
                  </a:cubicBezTo>
                  <a:cubicBezTo>
                    <a:pt x="480" y="57"/>
                    <a:pt x="408" y="2"/>
                    <a:pt x="328" y="0"/>
                  </a:cubicBezTo>
                  <a:cubicBezTo>
                    <a:pt x="326" y="0"/>
                    <a:pt x="325" y="0"/>
                    <a:pt x="32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5" name="Google Shape;7975;p60"/>
            <p:cNvSpPr/>
            <p:nvPr/>
          </p:nvSpPr>
          <p:spPr>
            <a:xfrm>
              <a:off x="1506725" y="4432150"/>
              <a:ext cx="18525" cy="11550"/>
            </a:xfrm>
            <a:custGeom>
              <a:avLst/>
              <a:gdLst/>
              <a:ahLst/>
              <a:cxnLst/>
              <a:rect l="l" t="t" r="r" b="b"/>
              <a:pathLst>
                <a:path w="741" h="462" extrusionOk="0">
                  <a:moveTo>
                    <a:pt x="299" y="1"/>
                  </a:moveTo>
                  <a:cubicBezTo>
                    <a:pt x="205" y="1"/>
                    <a:pt x="113" y="43"/>
                    <a:pt x="69" y="142"/>
                  </a:cubicBezTo>
                  <a:cubicBezTo>
                    <a:pt x="0" y="299"/>
                    <a:pt x="127" y="419"/>
                    <a:pt x="272" y="444"/>
                  </a:cubicBezTo>
                  <a:cubicBezTo>
                    <a:pt x="310" y="456"/>
                    <a:pt x="351" y="461"/>
                    <a:pt x="393" y="461"/>
                  </a:cubicBezTo>
                  <a:cubicBezTo>
                    <a:pt x="523" y="461"/>
                    <a:pt x="657" y="405"/>
                    <a:pt x="706" y="295"/>
                  </a:cubicBezTo>
                  <a:cubicBezTo>
                    <a:pt x="741" y="219"/>
                    <a:pt x="710" y="137"/>
                    <a:pt x="631" y="94"/>
                  </a:cubicBezTo>
                  <a:cubicBezTo>
                    <a:pt x="596" y="75"/>
                    <a:pt x="556" y="65"/>
                    <a:pt x="516" y="65"/>
                  </a:cubicBezTo>
                  <a:cubicBezTo>
                    <a:pt x="508" y="65"/>
                    <a:pt x="501" y="66"/>
                    <a:pt x="494" y="66"/>
                  </a:cubicBezTo>
                  <a:cubicBezTo>
                    <a:pt x="441" y="25"/>
                    <a:pt x="369" y="1"/>
                    <a:pt x="29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6" name="Google Shape;7976;p60"/>
            <p:cNvSpPr/>
            <p:nvPr/>
          </p:nvSpPr>
          <p:spPr>
            <a:xfrm>
              <a:off x="1418025" y="4670300"/>
              <a:ext cx="5750" cy="4600"/>
            </a:xfrm>
            <a:custGeom>
              <a:avLst/>
              <a:gdLst/>
              <a:ahLst/>
              <a:cxnLst/>
              <a:rect l="l" t="t" r="r" b="b"/>
              <a:pathLst>
                <a:path w="230" h="184" extrusionOk="0">
                  <a:moveTo>
                    <a:pt x="105" y="0"/>
                  </a:moveTo>
                  <a:cubicBezTo>
                    <a:pt x="67" y="0"/>
                    <a:pt x="30" y="20"/>
                    <a:pt x="17" y="53"/>
                  </a:cubicBezTo>
                  <a:cubicBezTo>
                    <a:pt x="0" y="100"/>
                    <a:pt x="24" y="153"/>
                    <a:pt x="71" y="171"/>
                  </a:cubicBezTo>
                  <a:lnTo>
                    <a:pt x="86" y="176"/>
                  </a:lnTo>
                  <a:cubicBezTo>
                    <a:pt x="98" y="181"/>
                    <a:pt x="111" y="183"/>
                    <a:pt x="124" y="183"/>
                  </a:cubicBezTo>
                  <a:cubicBezTo>
                    <a:pt x="162" y="183"/>
                    <a:pt x="200" y="164"/>
                    <a:pt x="213" y="131"/>
                  </a:cubicBezTo>
                  <a:cubicBezTo>
                    <a:pt x="230" y="84"/>
                    <a:pt x="206" y="32"/>
                    <a:pt x="159" y="14"/>
                  </a:cubicBezTo>
                  <a:lnTo>
                    <a:pt x="144" y="8"/>
                  </a:lnTo>
                  <a:cubicBezTo>
                    <a:pt x="132" y="3"/>
                    <a:pt x="118" y="0"/>
                    <a:pt x="105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7" name="Google Shape;7977;p60"/>
            <p:cNvSpPr/>
            <p:nvPr/>
          </p:nvSpPr>
          <p:spPr>
            <a:xfrm>
              <a:off x="1437175" y="4669350"/>
              <a:ext cx="6075" cy="4400"/>
            </a:xfrm>
            <a:custGeom>
              <a:avLst/>
              <a:gdLst/>
              <a:ahLst/>
              <a:cxnLst/>
              <a:rect l="l" t="t" r="r" b="b"/>
              <a:pathLst>
                <a:path w="243" h="176" extrusionOk="0">
                  <a:moveTo>
                    <a:pt x="112" y="0"/>
                  </a:moveTo>
                  <a:cubicBezTo>
                    <a:pt x="79" y="0"/>
                    <a:pt x="47" y="15"/>
                    <a:pt x="30" y="51"/>
                  </a:cubicBezTo>
                  <a:cubicBezTo>
                    <a:pt x="0" y="120"/>
                    <a:pt x="67" y="176"/>
                    <a:pt x="131" y="176"/>
                  </a:cubicBezTo>
                  <a:cubicBezTo>
                    <a:pt x="164" y="176"/>
                    <a:pt x="196" y="160"/>
                    <a:pt x="212" y="124"/>
                  </a:cubicBezTo>
                  <a:cubicBezTo>
                    <a:pt x="243" y="55"/>
                    <a:pt x="175" y="0"/>
                    <a:pt x="11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8" name="Google Shape;7978;p60"/>
            <p:cNvSpPr/>
            <p:nvPr/>
          </p:nvSpPr>
          <p:spPr>
            <a:xfrm>
              <a:off x="1436925" y="4646875"/>
              <a:ext cx="6075" cy="4375"/>
            </a:xfrm>
            <a:custGeom>
              <a:avLst/>
              <a:gdLst/>
              <a:ahLst/>
              <a:cxnLst/>
              <a:rect l="l" t="t" r="r" b="b"/>
              <a:pathLst>
                <a:path w="243" h="175" extrusionOk="0">
                  <a:moveTo>
                    <a:pt x="113" y="0"/>
                  </a:moveTo>
                  <a:cubicBezTo>
                    <a:pt x="79" y="0"/>
                    <a:pt x="47" y="16"/>
                    <a:pt x="31" y="52"/>
                  </a:cubicBezTo>
                  <a:cubicBezTo>
                    <a:pt x="1" y="121"/>
                    <a:pt x="67" y="175"/>
                    <a:pt x="130" y="175"/>
                  </a:cubicBezTo>
                  <a:cubicBezTo>
                    <a:pt x="164" y="175"/>
                    <a:pt x="196" y="159"/>
                    <a:pt x="212" y="123"/>
                  </a:cubicBezTo>
                  <a:cubicBezTo>
                    <a:pt x="242" y="55"/>
                    <a:pt x="176" y="0"/>
                    <a:pt x="11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9" name="Google Shape;7979;p60"/>
            <p:cNvSpPr/>
            <p:nvPr/>
          </p:nvSpPr>
          <p:spPr>
            <a:xfrm>
              <a:off x="1420825" y="4650000"/>
              <a:ext cx="6625" cy="4700"/>
            </a:xfrm>
            <a:custGeom>
              <a:avLst/>
              <a:gdLst/>
              <a:ahLst/>
              <a:cxnLst/>
              <a:rect l="l" t="t" r="r" b="b"/>
              <a:pathLst>
                <a:path w="265" h="188" extrusionOk="0">
                  <a:moveTo>
                    <a:pt x="159" y="0"/>
                  </a:moveTo>
                  <a:cubicBezTo>
                    <a:pt x="155" y="0"/>
                    <a:pt x="151" y="1"/>
                    <a:pt x="147" y="1"/>
                  </a:cubicBezTo>
                  <a:lnTo>
                    <a:pt x="90" y="11"/>
                  </a:lnTo>
                  <a:cubicBezTo>
                    <a:pt x="38" y="19"/>
                    <a:pt x="1" y="59"/>
                    <a:pt x="8" y="108"/>
                  </a:cubicBezTo>
                  <a:cubicBezTo>
                    <a:pt x="18" y="155"/>
                    <a:pt x="60" y="188"/>
                    <a:pt x="106" y="188"/>
                  </a:cubicBezTo>
                  <a:cubicBezTo>
                    <a:pt x="111" y="188"/>
                    <a:pt x="115" y="187"/>
                    <a:pt x="119" y="187"/>
                  </a:cubicBezTo>
                  <a:lnTo>
                    <a:pt x="176" y="178"/>
                  </a:lnTo>
                  <a:cubicBezTo>
                    <a:pt x="226" y="170"/>
                    <a:pt x="265" y="129"/>
                    <a:pt x="257" y="79"/>
                  </a:cubicBezTo>
                  <a:cubicBezTo>
                    <a:pt x="246" y="33"/>
                    <a:pt x="206" y="0"/>
                    <a:pt x="15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0" name="Google Shape;7980;p60"/>
            <p:cNvSpPr/>
            <p:nvPr/>
          </p:nvSpPr>
          <p:spPr>
            <a:xfrm>
              <a:off x="1406100" y="4644975"/>
              <a:ext cx="6000" cy="4375"/>
            </a:xfrm>
            <a:custGeom>
              <a:avLst/>
              <a:gdLst/>
              <a:ahLst/>
              <a:cxnLst/>
              <a:rect l="l" t="t" r="r" b="b"/>
              <a:pathLst>
                <a:path w="240" h="175" extrusionOk="0">
                  <a:moveTo>
                    <a:pt x="111" y="1"/>
                  </a:moveTo>
                  <a:cubicBezTo>
                    <a:pt x="78" y="1"/>
                    <a:pt x="47" y="16"/>
                    <a:pt x="31" y="52"/>
                  </a:cubicBezTo>
                  <a:cubicBezTo>
                    <a:pt x="0" y="120"/>
                    <a:pt x="67" y="175"/>
                    <a:pt x="129" y="175"/>
                  </a:cubicBezTo>
                  <a:cubicBezTo>
                    <a:pt x="161" y="175"/>
                    <a:pt x="193" y="160"/>
                    <a:pt x="209" y="124"/>
                  </a:cubicBezTo>
                  <a:cubicBezTo>
                    <a:pt x="239" y="55"/>
                    <a:pt x="173" y="1"/>
                    <a:pt x="11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1" name="Google Shape;7981;p60"/>
            <p:cNvSpPr/>
            <p:nvPr/>
          </p:nvSpPr>
          <p:spPr>
            <a:xfrm>
              <a:off x="1390175" y="4628000"/>
              <a:ext cx="5950" cy="4325"/>
            </a:xfrm>
            <a:custGeom>
              <a:avLst/>
              <a:gdLst/>
              <a:ahLst/>
              <a:cxnLst/>
              <a:rect l="l" t="t" r="r" b="b"/>
              <a:pathLst>
                <a:path w="238" h="173" extrusionOk="0">
                  <a:moveTo>
                    <a:pt x="111" y="1"/>
                  </a:moveTo>
                  <a:cubicBezTo>
                    <a:pt x="78" y="1"/>
                    <a:pt x="46" y="16"/>
                    <a:pt x="30" y="52"/>
                  </a:cubicBezTo>
                  <a:cubicBezTo>
                    <a:pt x="0" y="119"/>
                    <a:pt x="65" y="173"/>
                    <a:pt x="126" y="173"/>
                  </a:cubicBezTo>
                  <a:cubicBezTo>
                    <a:pt x="159" y="173"/>
                    <a:pt x="191" y="157"/>
                    <a:pt x="207" y="121"/>
                  </a:cubicBezTo>
                  <a:cubicBezTo>
                    <a:pt x="237" y="54"/>
                    <a:pt x="172" y="1"/>
                    <a:pt x="111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2" name="Google Shape;7982;p60"/>
            <p:cNvSpPr/>
            <p:nvPr/>
          </p:nvSpPr>
          <p:spPr>
            <a:xfrm>
              <a:off x="1431200" y="4699850"/>
              <a:ext cx="6100" cy="4450"/>
            </a:xfrm>
            <a:custGeom>
              <a:avLst/>
              <a:gdLst/>
              <a:ahLst/>
              <a:cxnLst/>
              <a:rect l="l" t="t" r="r" b="b"/>
              <a:pathLst>
                <a:path w="244" h="178" extrusionOk="0">
                  <a:moveTo>
                    <a:pt x="113" y="1"/>
                  </a:moveTo>
                  <a:cubicBezTo>
                    <a:pt x="79" y="1"/>
                    <a:pt x="47" y="16"/>
                    <a:pt x="31" y="53"/>
                  </a:cubicBezTo>
                  <a:cubicBezTo>
                    <a:pt x="1" y="122"/>
                    <a:pt x="69" y="178"/>
                    <a:pt x="132" y="178"/>
                  </a:cubicBezTo>
                  <a:cubicBezTo>
                    <a:pt x="165" y="178"/>
                    <a:pt x="197" y="163"/>
                    <a:pt x="213" y="127"/>
                  </a:cubicBezTo>
                  <a:cubicBezTo>
                    <a:pt x="244" y="57"/>
                    <a:pt x="176" y="1"/>
                    <a:pt x="113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3" name="Google Shape;7983;p60"/>
            <p:cNvSpPr/>
            <p:nvPr/>
          </p:nvSpPr>
          <p:spPr>
            <a:xfrm>
              <a:off x="1482200" y="4689800"/>
              <a:ext cx="11575" cy="9675"/>
            </a:xfrm>
            <a:custGeom>
              <a:avLst/>
              <a:gdLst/>
              <a:ahLst/>
              <a:cxnLst/>
              <a:rect l="l" t="t" r="r" b="b"/>
              <a:pathLst>
                <a:path w="463" h="387" extrusionOk="0">
                  <a:moveTo>
                    <a:pt x="128" y="0"/>
                  </a:moveTo>
                  <a:cubicBezTo>
                    <a:pt x="111" y="0"/>
                    <a:pt x="94" y="5"/>
                    <a:pt x="80" y="15"/>
                  </a:cubicBezTo>
                  <a:cubicBezTo>
                    <a:pt x="68" y="17"/>
                    <a:pt x="57" y="22"/>
                    <a:pt x="46" y="29"/>
                  </a:cubicBezTo>
                  <a:cubicBezTo>
                    <a:pt x="0" y="60"/>
                    <a:pt x="2" y="111"/>
                    <a:pt x="30" y="154"/>
                  </a:cubicBezTo>
                  <a:cubicBezTo>
                    <a:pt x="70" y="217"/>
                    <a:pt x="113" y="294"/>
                    <a:pt x="174" y="342"/>
                  </a:cubicBezTo>
                  <a:cubicBezTo>
                    <a:pt x="209" y="370"/>
                    <a:pt x="255" y="387"/>
                    <a:pt x="299" y="387"/>
                  </a:cubicBezTo>
                  <a:cubicBezTo>
                    <a:pt x="340" y="387"/>
                    <a:pt x="380" y="372"/>
                    <a:pt x="408" y="341"/>
                  </a:cubicBezTo>
                  <a:cubicBezTo>
                    <a:pt x="463" y="280"/>
                    <a:pt x="450" y="192"/>
                    <a:pt x="390" y="133"/>
                  </a:cubicBezTo>
                  <a:cubicBezTo>
                    <a:pt x="361" y="106"/>
                    <a:pt x="328" y="84"/>
                    <a:pt x="291" y="70"/>
                  </a:cubicBezTo>
                  <a:cubicBezTo>
                    <a:pt x="256" y="56"/>
                    <a:pt x="219" y="49"/>
                    <a:pt x="189" y="24"/>
                  </a:cubicBezTo>
                  <a:cubicBezTo>
                    <a:pt x="172" y="8"/>
                    <a:pt x="150" y="0"/>
                    <a:pt x="128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4" name="Google Shape;7984;p60"/>
            <p:cNvSpPr/>
            <p:nvPr/>
          </p:nvSpPr>
          <p:spPr>
            <a:xfrm>
              <a:off x="1466550" y="4706875"/>
              <a:ext cx="6175" cy="4475"/>
            </a:xfrm>
            <a:custGeom>
              <a:avLst/>
              <a:gdLst/>
              <a:ahLst/>
              <a:cxnLst/>
              <a:rect l="l" t="t" r="r" b="b"/>
              <a:pathLst>
                <a:path w="247" h="179" extrusionOk="0">
                  <a:moveTo>
                    <a:pt x="112" y="0"/>
                  </a:moveTo>
                  <a:cubicBezTo>
                    <a:pt x="79" y="0"/>
                    <a:pt x="47" y="15"/>
                    <a:pt x="31" y="52"/>
                  </a:cubicBezTo>
                  <a:cubicBezTo>
                    <a:pt x="0" y="122"/>
                    <a:pt x="70" y="179"/>
                    <a:pt x="134" y="179"/>
                  </a:cubicBezTo>
                  <a:cubicBezTo>
                    <a:pt x="167" y="179"/>
                    <a:pt x="199" y="163"/>
                    <a:pt x="215" y="127"/>
                  </a:cubicBezTo>
                  <a:cubicBezTo>
                    <a:pt x="246" y="57"/>
                    <a:pt x="177" y="0"/>
                    <a:pt x="11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5" name="Google Shape;7985;p60"/>
            <p:cNvSpPr/>
            <p:nvPr/>
          </p:nvSpPr>
          <p:spPr>
            <a:xfrm>
              <a:off x="1477275" y="4706675"/>
              <a:ext cx="6225" cy="4500"/>
            </a:xfrm>
            <a:custGeom>
              <a:avLst/>
              <a:gdLst/>
              <a:ahLst/>
              <a:cxnLst/>
              <a:rect l="l" t="t" r="r" b="b"/>
              <a:pathLst>
                <a:path w="249" h="180" extrusionOk="0">
                  <a:moveTo>
                    <a:pt x="114" y="1"/>
                  </a:moveTo>
                  <a:cubicBezTo>
                    <a:pt x="80" y="1"/>
                    <a:pt x="48" y="16"/>
                    <a:pt x="32" y="52"/>
                  </a:cubicBezTo>
                  <a:cubicBezTo>
                    <a:pt x="1" y="122"/>
                    <a:pt x="71" y="179"/>
                    <a:pt x="136" y="179"/>
                  </a:cubicBezTo>
                  <a:cubicBezTo>
                    <a:pt x="169" y="179"/>
                    <a:pt x="202" y="164"/>
                    <a:pt x="218" y="127"/>
                  </a:cubicBezTo>
                  <a:cubicBezTo>
                    <a:pt x="249" y="57"/>
                    <a:pt x="179" y="1"/>
                    <a:pt x="114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6" name="Google Shape;7986;p60"/>
            <p:cNvSpPr/>
            <p:nvPr/>
          </p:nvSpPr>
          <p:spPr>
            <a:xfrm>
              <a:off x="1471450" y="4722950"/>
              <a:ext cx="6225" cy="4500"/>
            </a:xfrm>
            <a:custGeom>
              <a:avLst/>
              <a:gdLst/>
              <a:ahLst/>
              <a:cxnLst/>
              <a:rect l="l" t="t" r="r" b="b"/>
              <a:pathLst>
                <a:path w="249" h="180" extrusionOk="0">
                  <a:moveTo>
                    <a:pt x="113" y="0"/>
                  </a:moveTo>
                  <a:cubicBezTo>
                    <a:pt x="80" y="0"/>
                    <a:pt x="48" y="16"/>
                    <a:pt x="32" y="52"/>
                  </a:cubicBezTo>
                  <a:cubicBezTo>
                    <a:pt x="1" y="122"/>
                    <a:pt x="71" y="179"/>
                    <a:pt x="136" y="179"/>
                  </a:cubicBezTo>
                  <a:cubicBezTo>
                    <a:pt x="170" y="179"/>
                    <a:pt x="202" y="164"/>
                    <a:pt x="218" y="128"/>
                  </a:cubicBezTo>
                  <a:cubicBezTo>
                    <a:pt x="249" y="58"/>
                    <a:pt x="178" y="0"/>
                    <a:pt x="113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7" name="Google Shape;7987;p60"/>
            <p:cNvSpPr/>
            <p:nvPr/>
          </p:nvSpPr>
          <p:spPr>
            <a:xfrm>
              <a:off x="1445650" y="4687175"/>
              <a:ext cx="15375" cy="13425"/>
            </a:xfrm>
            <a:custGeom>
              <a:avLst/>
              <a:gdLst/>
              <a:ahLst/>
              <a:cxnLst/>
              <a:rect l="l" t="t" r="r" b="b"/>
              <a:pathLst>
                <a:path w="615" h="537" extrusionOk="0">
                  <a:moveTo>
                    <a:pt x="482" y="0"/>
                  </a:moveTo>
                  <a:cubicBezTo>
                    <a:pt x="449" y="0"/>
                    <a:pt x="417" y="16"/>
                    <a:pt x="401" y="52"/>
                  </a:cubicBezTo>
                  <a:cubicBezTo>
                    <a:pt x="397" y="61"/>
                    <a:pt x="394" y="71"/>
                    <a:pt x="393" y="81"/>
                  </a:cubicBezTo>
                  <a:cubicBezTo>
                    <a:pt x="363" y="71"/>
                    <a:pt x="330" y="66"/>
                    <a:pt x="299" y="66"/>
                  </a:cubicBezTo>
                  <a:cubicBezTo>
                    <a:pt x="211" y="66"/>
                    <a:pt x="125" y="106"/>
                    <a:pt x="82" y="202"/>
                  </a:cubicBezTo>
                  <a:cubicBezTo>
                    <a:pt x="0" y="387"/>
                    <a:pt x="183" y="537"/>
                    <a:pt x="354" y="537"/>
                  </a:cubicBezTo>
                  <a:cubicBezTo>
                    <a:pt x="442" y="537"/>
                    <a:pt x="527" y="496"/>
                    <a:pt x="570" y="400"/>
                  </a:cubicBezTo>
                  <a:cubicBezTo>
                    <a:pt x="607" y="324"/>
                    <a:pt x="593" y="232"/>
                    <a:pt x="536" y="170"/>
                  </a:cubicBezTo>
                  <a:cubicBezTo>
                    <a:pt x="558" y="163"/>
                    <a:pt x="575" y="146"/>
                    <a:pt x="584" y="125"/>
                  </a:cubicBezTo>
                  <a:cubicBezTo>
                    <a:pt x="615" y="56"/>
                    <a:pt x="546" y="0"/>
                    <a:pt x="48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8" name="Google Shape;7988;p60"/>
            <p:cNvSpPr/>
            <p:nvPr/>
          </p:nvSpPr>
          <p:spPr>
            <a:xfrm>
              <a:off x="1510975" y="4691825"/>
              <a:ext cx="6275" cy="4500"/>
            </a:xfrm>
            <a:custGeom>
              <a:avLst/>
              <a:gdLst/>
              <a:ahLst/>
              <a:cxnLst/>
              <a:rect l="l" t="t" r="r" b="b"/>
              <a:pathLst>
                <a:path w="251" h="180" extrusionOk="0">
                  <a:moveTo>
                    <a:pt x="115" y="1"/>
                  </a:moveTo>
                  <a:cubicBezTo>
                    <a:pt x="81" y="1"/>
                    <a:pt x="48" y="16"/>
                    <a:pt x="32" y="53"/>
                  </a:cubicBezTo>
                  <a:cubicBezTo>
                    <a:pt x="1" y="123"/>
                    <a:pt x="71" y="180"/>
                    <a:pt x="137" y="180"/>
                  </a:cubicBezTo>
                  <a:cubicBezTo>
                    <a:pt x="171" y="180"/>
                    <a:pt x="204" y="165"/>
                    <a:pt x="220" y="128"/>
                  </a:cubicBezTo>
                  <a:cubicBezTo>
                    <a:pt x="251" y="57"/>
                    <a:pt x="180" y="1"/>
                    <a:pt x="115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9" name="Google Shape;7989;p60"/>
            <p:cNvSpPr/>
            <p:nvPr/>
          </p:nvSpPr>
          <p:spPr>
            <a:xfrm>
              <a:off x="1513850" y="4745400"/>
              <a:ext cx="6325" cy="4550"/>
            </a:xfrm>
            <a:custGeom>
              <a:avLst/>
              <a:gdLst/>
              <a:ahLst/>
              <a:cxnLst/>
              <a:rect l="l" t="t" r="r" b="b"/>
              <a:pathLst>
                <a:path w="253" h="182" extrusionOk="0">
                  <a:moveTo>
                    <a:pt x="114" y="0"/>
                  </a:moveTo>
                  <a:cubicBezTo>
                    <a:pt x="80" y="0"/>
                    <a:pt x="48" y="16"/>
                    <a:pt x="32" y="52"/>
                  </a:cubicBezTo>
                  <a:cubicBezTo>
                    <a:pt x="0" y="123"/>
                    <a:pt x="73" y="181"/>
                    <a:pt x="139" y="181"/>
                  </a:cubicBezTo>
                  <a:cubicBezTo>
                    <a:pt x="173" y="181"/>
                    <a:pt x="205" y="166"/>
                    <a:pt x="221" y="130"/>
                  </a:cubicBezTo>
                  <a:cubicBezTo>
                    <a:pt x="253" y="58"/>
                    <a:pt x="180" y="0"/>
                    <a:pt x="114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0" name="Google Shape;7990;p60"/>
            <p:cNvSpPr/>
            <p:nvPr/>
          </p:nvSpPr>
          <p:spPr>
            <a:xfrm>
              <a:off x="1599800" y="4708450"/>
              <a:ext cx="6475" cy="4575"/>
            </a:xfrm>
            <a:custGeom>
              <a:avLst/>
              <a:gdLst/>
              <a:ahLst/>
              <a:cxnLst/>
              <a:rect l="l" t="t" r="r" b="b"/>
              <a:pathLst>
                <a:path w="259" h="183" extrusionOk="0">
                  <a:moveTo>
                    <a:pt x="116" y="0"/>
                  </a:moveTo>
                  <a:cubicBezTo>
                    <a:pt x="81" y="0"/>
                    <a:pt x="48" y="16"/>
                    <a:pt x="31" y="53"/>
                  </a:cubicBezTo>
                  <a:cubicBezTo>
                    <a:pt x="0" y="125"/>
                    <a:pt x="75" y="183"/>
                    <a:pt x="142" y="183"/>
                  </a:cubicBezTo>
                  <a:cubicBezTo>
                    <a:pt x="177" y="183"/>
                    <a:pt x="210" y="167"/>
                    <a:pt x="227" y="130"/>
                  </a:cubicBezTo>
                  <a:cubicBezTo>
                    <a:pt x="258" y="58"/>
                    <a:pt x="184" y="0"/>
                    <a:pt x="11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1" name="Google Shape;7991;p60"/>
            <p:cNvSpPr/>
            <p:nvPr/>
          </p:nvSpPr>
          <p:spPr>
            <a:xfrm>
              <a:off x="1619950" y="4695925"/>
              <a:ext cx="6525" cy="4600"/>
            </a:xfrm>
            <a:custGeom>
              <a:avLst/>
              <a:gdLst/>
              <a:ahLst/>
              <a:cxnLst/>
              <a:rect l="l" t="t" r="r" b="b"/>
              <a:pathLst>
                <a:path w="261" h="184" extrusionOk="0">
                  <a:moveTo>
                    <a:pt x="118" y="1"/>
                  </a:moveTo>
                  <a:cubicBezTo>
                    <a:pt x="82" y="1"/>
                    <a:pt x="48" y="16"/>
                    <a:pt x="31" y="54"/>
                  </a:cubicBezTo>
                  <a:cubicBezTo>
                    <a:pt x="0" y="125"/>
                    <a:pt x="75" y="183"/>
                    <a:pt x="143" y="183"/>
                  </a:cubicBezTo>
                  <a:cubicBezTo>
                    <a:pt x="178" y="183"/>
                    <a:pt x="212" y="168"/>
                    <a:pt x="229" y="130"/>
                  </a:cubicBezTo>
                  <a:cubicBezTo>
                    <a:pt x="260" y="58"/>
                    <a:pt x="186" y="1"/>
                    <a:pt x="11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2" name="Google Shape;7992;p60"/>
            <p:cNvSpPr/>
            <p:nvPr/>
          </p:nvSpPr>
          <p:spPr>
            <a:xfrm>
              <a:off x="1596375" y="4680175"/>
              <a:ext cx="6450" cy="4525"/>
            </a:xfrm>
            <a:custGeom>
              <a:avLst/>
              <a:gdLst/>
              <a:ahLst/>
              <a:cxnLst/>
              <a:rect l="l" t="t" r="r" b="b"/>
              <a:pathLst>
                <a:path w="258" h="181" extrusionOk="0">
                  <a:moveTo>
                    <a:pt x="117" y="0"/>
                  </a:moveTo>
                  <a:cubicBezTo>
                    <a:pt x="82" y="0"/>
                    <a:pt x="48" y="16"/>
                    <a:pt x="32" y="53"/>
                  </a:cubicBezTo>
                  <a:cubicBezTo>
                    <a:pt x="0" y="124"/>
                    <a:pt x="73" y="181"/>
                    <a:pt x="140" y="181"/>
                  </a:cubicBezTo>
                  <a:cubicBezTo>
                    <a:pt x="176" y="181"/>
                    <a:pt x="210" y="165"/>
                    <a:pt x="226" y="128"/>
                  </a:cubicBezTo>
                  <a:cubicBezTo>
                    <a:pt x="258" y="57"/>
                    <a:pt x="185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3" name="Google Shape;7993;p60"/>
            <p:cNvSpPr/>
            <p:nvPr/>
          </p:nvSpPr>
          <p:spPr>
            <a:xfrm>
              <a:off x="1587900" y="4692225"/>
              <a:ext cx="6450" cy="4550"/>
            </a:xfrm>
            <a:custGeom>
              <a:avLst/>
              <a:gdLst/>
              <a:ahLst/>
              <a:cxnLst/>
              <a:rect l="l" t="t" r="r" b="b"/>
              <a:pathLst>
                <a:path w="258" h="182" extrusionOk="0">
                  <a:moveTo>
                    <a:pt x="117" y="0"/>
                  </a:moveTo>
                  <a:cubicBezTo>
                    <a:pt x="82" y="0"/>
                    <a:pt x="48" y="16"/>
                    <a:pt x="32" y="53"/>
                  </a:cubicBezTo>
                  <a:cubicBezTo>
                    <a:pt x="1" y="124"/>
                    <a:pt x="74" y="182"/>
                    <a:pt x="142" y="182"/>
                  </a:cubicBezTo>
                  <a:cubicBezTo>
                    <a:pt x="177" y="182"/>
                    <a:pt x="210" y="166"/>
                    <a:pt x="226" y="129"/>
                  </a:cubicBezTo>
                  <a:cubicBezTo>
                    <a:pt x="258" y="58"/>
                    <a:pt x="185" y="0"/>
                    <a:pt x="117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4" name="Google Shape;7994;p60"/>
            <p:cNvSpPr/>
            <p:nvPr/>
          </p:nvSpPr>
          <p:spPr>
            <a:xfrm>
              <a:off x="1594175" y="4706775"/>
              <a:ext cx="6450" cy="4575"/>
            </a:xfrm>
            <a:custGeom>
              <a:avLst/>
              <a:gdLst/>
              <a:ahLst/>
              <a:cxnLst/>
              <a:rect l="l" t="t" r="r" b="b"/>
              <a:pathLst>
                <a:path w="258" h="183" extrusionOk="0">
                  <a:moveTo>
                    <a:pt x="117" y="1"/>
                  </a:moveTo>
                  <a:cubicBezTo>
                    <a:pt x="81" y="1"/>
                    <a:pt x="48" y="16"/>
                    <a:pt x="32" y="54"/>
                  </a:cubicBezTo>
                  <a:cubicBezTo>
                    <a:pt x="1" y="125"/>
                    <a:pt x="74" y="183"/>
                    <a:pt x="142" y="183"/>
                  </a:cubicBezTo>
                  <a:cubicBezTo>
                    <a:pt x="177" y="183"/>
                    <a:pt x="210" y="167"/>
                    <a:pt x="226" y="130"/>
                  </a:cubicBezTo>
                  <a:cubicBezTo>
                    <a:pt x="258" y="58"/>
                    <a:pt x="184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5" name="Google Shape;7995;p60"/>
            <p:cNvSpPr/>
            <p:nvPr/>
          </p:nvSpPr>
          <p:spPr>
            <a:xfrm>
              <a:off x="1580025" y="4651150"/>
              <a:ext cx="21575" cy="13450"/>
            </a:xfrm>
            <a:custGeom>
              <a:avLst/>
              <a:gdLst/>
              <a:ahLst/>
              <a:cxnLst/>
              <a:rect l="l" t="t" r="r" b="b"/>
              <a:pathLst>
                <a:path w="863" h="538" extrusionOk="0">
                  <a:moveTo>
                    <a:pt x="238" y="1"/>
                  </a:moveTo>
                  <a:cubicBezTo>
                    <a:pt x="213" y="1"/>
                    <a:pt x="188" y="4"/>
                    <a:pt x="162" y="11"/>
                  </a:cubicBezTo>
                  <a:cubicBezTo>
                    <a:pt x="83" y="31"/>
                    <a:pt x="14" y="91"/>
                    <a:pt x="7" y="169"/>
                  </a:cubicBezTo>
                  <a:cubicBezTo>
                    <a:pt x="0" y="243"/>
                    <a:pt x="48" y="315"/>
                    <a:pt x="118" y="356"/>
                  </a:cubicBezTo>
                  <a:cubicBezTo>
                    <a:pt x="168" y="384"/>
                    <a:pt x="223" y="399"/>
                    <a:pt x="279" y="400"/>
                  </a:cubicBezTo>
                  <a:cubicBezTo>
                    <a:pt x="335" y="484"/>
                    <a:pt x="447" y="538"/>
                    <a:pt x="553" y="538"/>
                  </a:cubicBezTo>
                  <a:cubicBezTo>
                    <a:pt x="646" y="538"/>
                    <a:pt x="736" y="497"/>
                    <a:pt x="779" y="397"/>
                  </a:cubicBezTo>
                  <a:cubicBezTo>
                    <a:pt x="863" y="208"/>
                    <a:pt x="670" y="58"/>
                    <a:pt x="492" y="58"/>
                  </a:cubicBezTo>
                  <a:cubicBezTo>
                    <a:pt x="480" y="58"/>
                    <a:pt x="469" y="59"/>
                    <a:pt x="457" y="60"/>
                  </a:cubicBezTo>
                  <a:cubicBezTo>
                    <a:pt x="454" y="59"/>
                    <a:pt x="452" y="57"/>
                    <a:pt x="449" y="56"/>
                  </a:cubicBezTo>
                  <a:cubicBezTo>
                    <a:pt x="382" y="26"/>
                    <a:pt x="311" y="1"/>
                    <a:pt x="238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6" name="Google Shape;7996;p60"/>
            <p:cNvSpPr/>
            <p:nvPr/>
          </p:nvSpPr>
          <p:spPr>
            <a:xfrm>
              <a:off x="1542225" y="4627075"/>
              <a:ext cx="19425" cy="12550"/>
            </a:xfrm>
            <a:custGeom>
              <a:avLst/>
              <a:gdLst/>
              <a:ahLst/>
              <a:cxnLst/>
              <a:rect l="l" t="t" r="r" b="b"/>
              <a:pathLst>
                <a:path w="777" h="502" extrusionOk="0">
                  <a:moveTo>
                    <a:pt x="569" y="1"/>
                  </a:moveTo>
                  <a:cubicBezTo>
                    <a:pt x="553" y="1"/>
                    <a:pt x="536" y="3"/>
                    <a:pt x="520" y="8"/>
                  </a:cubicBezTo>
                  <a:cubicBezTo>
                    <a:pt x="490" y="17"/>
                    <a:pt x="464" y="34"/>
                    <a:pt x="442" y="56"/>
                  </a:cubicBezTo>
                  <a:cubicBezTo>
                    <a:pt x="400" y="38"/>
                    <a:pt x="353" y="28"/>
                    <a:pt x="308" y="28"/>
                  </a:cubicBezTo>
                  <a:cubicBezTo>
                    <a:pt x="215" y="28"/>
                    <a:pt x="126" y="69"/>
                    <a:pt x="83" y="168"/>
                  </a:cubicBezTo>
                  <a:cubicBezTo>
                    <a:pt x="1" y="354"/>
                    <a:pt x="188" y="501"/>
                    <a:pt x="363" y="501"/>
                  </a:cubicBezTo>
                  <a:cubicBezTo>
                    <a:pt x="455" y="501"/>
                    <a:pt x="544" y="460"/>
                    <a:pt x="588" y="361"/>
                  </a:cubicBezTo>
                  <a:cubicBezTo>
                    <a:pt x="597" y="342"/>
                    <a:pt x="602" y="321"/>
                    <a:pt x="605" y="300"/>
                  </a:cubicBezTo>
                  <a:cubicBezTo>
                    <a:pt x="692" y="241"/>
                    <a:pt x="777" y="151"/>
                    <a:pt x="703" y="60"/>
                  </a:cubicBezTo>
                  <a:cubicBezTo>
                    <a:pt x="673" y="22"/>
                    <a:pt x="621" y="1"/>
                    <a:pt x="56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7" name="Google Shape;7997;p60"/>
            <p:cNvSpPr/>
            <p:nvPr/>
          </p:nvSpPr>
          <p:spPr>
            <a:xfrm>
              <a:off x="1557775" y="4651350"/>
              <a:ext cx="6350" cy="4475"/>
            </a:xfrm>
            <a:custGeom>
              <a:avLst/>
              <a:gdLst/>
              <a:ahLst/>
              <a:cxnLst/>
              <a:rect l="l" t="t" r="r" b="b"/>
              <a:pathLst>
                <a:path w="254" h="179" extrusionOk="0">
                  <a:moveTo>
                    <a:pt x="117" y="1"/>
                  </a:moveTo>
                  <a:cubicBezTo>
                    <a:pt x="82" y="1"/>
                    <a:pt x="48" y="16"/>
                    <a:pt x="32" y="53"/>
                  </a:cubicBezTo>
                  <a:cubicBezTo>
                    <a:pt x="1" y="124"/>
                    <a:pt x="72" y="179"/>
                    <a:pt x="138" y="179"/>
                  </a:cubicBezTo>
                  <a:cubicBezTo>
                    <a:pt x="173" y="179"/>
                    <a:pt x="206" y="163"/>
                    <a:pt x="223" y="126"/>
                  </a:cubicBezTo>
                  <a:cubicBezTo>
                    <a:pt x="253" y="56"/>
                    <a:pt x="183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8" name="Google Shape;7998;p60"/>
            <p:cNvSpPr/>
            <p:nvPr/>
          </p:nvSpPr>
          <p:spPr>
            <a:xfrm>
              <a:off x="1568650" y="4636425"/>
              <a:ext cx="5975" cy="4900"/>
            </a:xfrm>
            <a:custGeom>
              <a:avLst/>
              <a:gdLst/>
              <a:ahLst/>
              <a:cxnLst/>
              <a:rect l="l" t="t" r="r" b="b"/>
              <a:pathLst>
                <a:path w="239" h="196" extrusionOk="0">
                  <a:moveTo>
                    <a:pt x="110" y="0"/>
                  </a:moveTo>
                  <a:cubicBezTo>
                    <a:pt x="98" y="0"/>
                    <a:pt x="86" y="2"/>
                    <a:pt x="74" y="6"/>
                  </a:cubicBezTo>
                  <a:cubicBezTo>
                    <a:pt x="25" y="21"/>
                    <a:pt x="0" y="77"/>
                    <a:pt x="23" y="124"/>
                  </a:cubicBezTo>
                  <a:lnTo>
                    <a:pt x="29" y="137"/>
                  </a:lnTo>
                  <a:cubicBezTo>
                    <a:pt x="46" y="173"/>
                    <a:pt x="87" y="195"/>
                    <a:pt x="128" y="195"/>
                  </a:cubicBezTo>
                  <a:cubicBezTo>
                    <a:pt x="140" y="195"/>
                    <a:pt x="153" y="193"/>
                    <a:pt x="164" y="189"/>
                  </a:cubicBezTo>
                  <a:cubicBezTo>
                    <a:pt x="214" y="174"/>
                    <a:pt x="238" y="118"/>
                    <a:pt x="216" y="71"/>
                  </a:cubicBezTo>
                  <a:cubicBezTo>
                    <a:pt x="214" y="67"/>
                    <a:pt x="212" y="62"/>
                    <a:pt x="209" y="58"/>
                  </a:cubicBezTo>
                  <a:cubicBezTo>
                    <a:pt x="192" y="22"/>
                    <a:pt x="151" y="0"/>
                    <a:pt x="11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9" name="Google Shape;7999;p60"/>
            <p:cNvSpPr/>
            <p:nvPr/>
          </p:nvSpPr>
          <p:spPr>
            <a:xfrm>
              <a:off x="1568475" y="4685700"/>
              <a:ext cx="6400" cy="4525"/>
            </a:xfrm>
            <a:custGeom>
              <a:avLst/>
              <a:gdLst/>
              <a:ahLst/>
              <a:cxnLst/>
              <a:rect l="l" t="t" r="r" b="b"/>
              <a:pathLst>
                <a:path w="256" h="181" extrusionOk="0">
                  <a:moveTo>
                    <a:pt x="116" y="0"/>
                  </a:moveTo>
                  <a:cubicBezTo>
                    <a:pt x="81" y="0"/>
                    <a:pt x="48" y="16"/>
                    <a:pt x="32" y="53"/>
                  </a:cubicBezTo>
                  <a:cubicBezTo>
                    <a:pt x="1" y="124"/>
                    <a:pt x="73" y="181"/>
                    <a:pt x="139" y="181"/>
                  </a:cubicBezTo>
                  <a:cubicBezTo>
                    <a:pt x="174" y="181"/>
                    <a:pt x="208" y="165"/>
                    <a:pt x="224" y="128"/>
                  </a:cubicBezTo>
                  <a:cubicBezTo>
                    <a:pt x="256" y="57"/>
                    <a:pt x="183" y="0"/>
                    <a:pt x="11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0" name="Google Shape;8000;p60"/>
            <p:cNvSpPr/>
            <p:nvPr/>
          </p:nvSpPr>
          <p:spPr>
            <a:xfrm>
              <a:off x="1609450" y="4734425"/>
              <a:ext cx="6525" cy="4600"/>
            </a:xfrm>
            <a:custGeom>
              <a:avLst/>
              <a:gdLst/>
              <a:ahLst/>
              <a:cxnLst/>
              <a:rect l="l" t="t" r="r" b="b"/>
              <a:pathLst>
                <a:path w="261" h="184" extrusionOk="0">
                  <a:moveTo>
                    <a:pt x="117" y="1"/>
                  </a:moveTo>
                  <a:cubicBezTo>
                    <a:pt x="82" y="1"/>
                    <a:pt x="49" y="16"/>
                    <a:pt x="33" y="53"/>
                  </a:cubicBezTo>
                  <a:cubicBezTo>
                    <a:pt x="1" y="125"/>
                    <a:pt x="76" y="184"/>
                    <a:pt x="144" y="184"/>
                  </a:cubicBezTo>
                  <a:cubicBezTo>
                    <a:pt x="179" y="184"/>
                    <a:pt x="213" y="168"/>
                    <a:pt x="229" y="131"/>
                  </a:cubicBezTo>
                  <a:cubicBezTo>
                    <a:pt x="261" y="60"/>
                    <a:pt x="185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1" name="Google Shape;8001;p60"/>
            <p:cNvSpPr/>
            <p:nvPr/>
          </p:nvSpPr>
          <p:spPr>
            <a:xfrm>
              <a:off x="1649975" y="4729625"/>
              <a:ext cx="6625" cy="4650"/>
            </a:xfrm>
            <a:custGeom>
              <a:avLst/>
              <a:gdLst/>
              <a:ahLst/>
              <a:cxnLst/>
              <a:rect l="l" t="t" r="r" b="b"/>
              <a:pathLst>
                <a:path w="265" h="186" extrusionOk="0">
                  <a:moveTo>
                    <a:pt x="119" y="1"/>
                  </a:moveTo>
                  <a:cubicBezTo>
                    <a:pt x="83" y="1"/>
                    <a:pt x="49" y="16"/>
                    <a:pt x="32" y="54"/>
                  </a:cubicBezTo>
                  <a:cubicBezTo>
                    <a:pt x="0" y="127"/>
                    <a:pt x="76" y="186"/>
                    <a:pt x="145" y="186"/>
                  </a:cubicBezTo>
                  <a:cubicBezTo>
                    <a:pt x="181" y="186"/>
                    <a:pt x="215" y="170"/>
                    <a:pt x="232" y="132"/>
                  </a:cubicBezTo>
                  <a:cubicBezTo>
                    <a:pt x="264" y="59"/>
                    <a:pt x="188" y="1"/>
                    <a:pt x="11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2" name="Google Shape;8002;p60"/>
            <p:cNvSpPr/>
            <p:nvPr/>
          </p:nvSpPr>
          <p:spPr>
            <a:xfrm>
              <a:off x="1676075" y="4754550"/>
              <a:ext cx="6700" cy="4700"/>
            </a:xfrm>
            <a:custGeom>
              <a:avLst/>
              <a:gdLst/>
              <a:ahLst/>
              <a:cxnLst/>
              <a:rect l="l" t="t" r="r" b="b"/>
              <a:pathLst>
                <a:path w="268" h="188" extrusionOk="0">
                  <a:moveTo>
                    <a:pt x="120" y="0"/>
                  </a:moveTo>
                  <a:cubicBezTo>
                    <a:pt x="84" y="0"/>
                    <a:pt x="50" y="16"/>
                    <a:pt x="33" y="54"/>
                  </a:cubicBezTo>
                  <a:cubicBezTo>
                    <a:pt x="1" y="128"/>
                    <a:pt x="78" y="188"/>
                    <a:pt x="149" y="188"/>
                  </a:cubicBezTo>
                  <a:cubicBezTo>
                    <a:pt x="185" y="188"/>
                    <a:pt x="219" y="172"/>
                    <a:pt x="235" y="134"/>
                  </a:cubicBezTo>
                  <a:cubicBezTo>
                    <a:pt x="268" y="61"/>
                    <a:pt x="190" y="0"/>
                    <a:pt x="12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3" name="Google Shape;8003;p60"/>
            <p:cNvSpPr/>
            <p:nvPr/>
          </p:nvSpPr>
          <p:spPr>
            <a:xfrm>
              <a:off x="1687925" y="4783625"/>
              <a:ext cx="6750" cy="4725"/>
            </a:xfrm>
            <a:custGeom>
              <a:avLst/>
              <a:gdLst/>
              <a:ahLst/>
              <a:cxnLst/>
              <a:rect l="l" t="t" r="r" b="b"/>
              <a:pathLst>
                <a:path w="270" h="189" extrusionOk="0">
                  <a:moveTo>
                    <a:pt x="119" y="0"/>
                  </a:moveTo>
                  <a:cubicBezTo>
                    <a:pt x="83" y="0"/>
                    <a:pt x="49" y="16"/>
                    <a:pt x="33" y="53"/>
                  </a:cubicBezTo>
                  <a:cubicBezTo>
                    <a:pt x="1" y="127"/>
                    <a:pt x="80" y="189"/>
                    <a:pt x="151" y="189"/>
                  </a:cubicBezTo>
                  <a:cubicBezTo>
                    <a:pt x="187" y="189"/>
                    <a:pt x="220" y="173"/>
                    <a:pt x="237" y="136"/>
                  </a:cubicBezTo>
                  <a:cubicBezTo>
                    <a:pt x="269" y="62"/>
                    <a:pt x="190" y="0"/>
                    <a:pt x="1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4" name="Google Shape;8004;p60"/>
            <p:cNvSpPr/>
            <p:nvPr/>
          </p:nvSpPr>
          <p:spPr>
            <a:xfrm>
              <a:off x="1575425" y="4625350"/>
              <a:ext cx="6375" cy="4500"/>
            </a:xfrm>
            <a:custGeom>
              <a:avLst/>
              <a:gdLst/>
              <a:ahLst/>
              <a:cxnLst/>
              <a:rect l="l" t="t" r="r" b="b"/>
              <a:pathLst>
                <a:path w="255" h="180" extrusionOk="0">
                  <a:moveTo>
                    <a:pt x="117" y="1"/>
                  </a:moveTo>
                  <a:cubicBezTo>
                    <a:pt x="82" y="1"/>
                    <a:pt x="48" y="16"/>
                    <a:pt x="32" y="53"/>
                  </a:cubicBezTo>
                  <a:cubicBezTo>
                    <a:pt x="1" y="124"/>
                    <a:pt x="72" y="179"/>
                    <a:pt x="138" y="179"/>
                  </a:cubicBezTo>
                  <a:cubicBezTo>
                    <a:pt x="173" y="179"/>
                    <a:pt x="207" y="164"/>
                    <a:pt x="224" y="126"/>
                  </a:cubicBezTo>
                  <a:cubicBezTo>
                    <a:pt x="255" y="56"/>
                    <a:pt x="183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5" name="Google Shape;8005;p60"/>
            <p:cNvSpPr/>
            <p:nvPr/>
          </p:nvSpPr>
          <p:spPr>
            <a:xfrm>
              <a:off x="1565975" y="4599200"/>
              <a:ext cx="6325" cy="4475"/>
            </a:xfrm>
            <a:custGeom>
              <a:avLst/>
              <a:gdLst/>
              <a:ahLst/>
              <a:cxnLst/>
              <a:rect l="l" t="t" r="r" b="b"/>
              <a:pathLst>
                <a:path w="253" h="179" extrusionOk="0">
                  <a:moveTo>
                    <a:pt x="117" y="1"/>
                  </a:moveTo>
                  <a:cubicBezTo>
                    <a:pt x="82" y="1"/>
                    <a:pt x="47" y="17"/>
                    <a:pt x="31" y="54"/>
                  </a:cubicBezTo>
                  <a:cubicBezTo>
                    <a:pt x="0" y="124"/>
                    <a:pt x="70" y="178"/>
                    <a:pt x="136" y="178"/>
                  </a:cubicBezTo>
                  <a:cubicBezTo>
                    <a:pt x="171" y="178"/>
                    <a:pt x="205" y="162"/>
                    <a:pt x="222" y="125"/>
                  </a:cubicBezTo>
                  <a:cubicBezTo>
                    <a:pt x="253" y="55"/>
                    <a:pt x="183" y="1"/>
                    <a:pt x="117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6" name="Google Shape;8006;p60"/>
            <p:cNvSpPr/>
            <p:nvPr/>
          </p:nvSpPr>
          <p:spPr>
            <a:xfrm>
              <a:off x="1537850" y="4614375"/>
              <a:ext cx="6250" cy="4450"/>
            </a:xfrm>
            <a:custGeom>
              <a:avLst/>
              <a:gdLst/>
              <a:ahLst/>
              <a:cxnLst/>
              <a:rect l="l" t="t" r="r" b="b"/>
              <a:pathLst>
                <a:path w="250" h="178" extrusionOk="0">
                  <a:moveTo>
                    <a:pt x="116" y="1"/>
                  </a:moveTo>
                  <a:cubicBezTo>
                    <a:pt x="81" y="1"/>
                    <a:pt x="48" y="16"/>
                    <a:pt x="31" y="53"/>
                  </a:cubicBezTo>
                  <a:cubicBezTo>
                    <a:pt x="0" y="123"/>
                    <a:pt x="70" y="178"/>
                    <a:pt x="135" y="178"/>
                  </a:cubicBezTo>
                  <a:cubicBezTo>
                    <a:pt x="170" y="178"/>
                    <a:pt x="203" y="162"/>
                    <a:pt x="219" y="125"/>
                  </a:cubicBezTo>
                  <a:cubicBezTo>
                    <a:pt x="249" y="55"/>
                    <a:pt x="180" y="1"/>
                    <a:pt x="116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7" name="Google Shape;8007;p60"/>
            <p:cNvSpPr/>
            <p:nvPr/>
          </p:nvSpPr>
          <p:spPr>
            <a:xfrm>
              <a:off x="1554550" y="4614650"/>
              <a:ext cx="6200" cy="4700"/>
            </a:xfrm>
            <a:custGeom>
              <a:avLst/>
              <a:gdLst/>
              <a:ahLst/>
              <a:cxnLst/>
              <a:rect l="l" t="t" r="r" b="b"/>
              <a:pathLst>
                <a:path w="248" h="188" extrusionOk="0">
                  <a:moveTo>
                    <a:pt x="111" y="0"/>
                  </a:moveTo>
                  <a:cubicBezTo>
                    <a:pt x="71" y="0"/>
                    <a:pt x="32" y="20"/>
                    <a:pt x="19" y="54"/>
                  </a:cubicBezTo>
                  <a:cubicBezTo>
                    <a:pt x="1" y="103"/>
                    <a:pt x="27" y="157"/>
                    <a:pt x="77" y="172"/>
                  </a:cubicBezTo>
                  <a:lnTo>
                    <a:pt x="98" y="181"/>
                  </a:lnTo>
                  <a:cubicBezTo>
                    <a:pt x="111" y="186"/>
                    <a:pt x="124" y="188"/>
                    <a:pt x="137" y="188"/>
                  </a:cubicBezTo>
                  <a:cubicBezTo>
                    <a:pt x="177" y="188"/>
                    <a:pt x="216" y="168"/>
                    <a:pt x="229" y="134"/>
                  </a:cubicBezTo>
                  <a:cubicBezTo>
                    <a:pt x="247" y="84"/>
                    <a:pt x="221" y="31"/>
                    <a:pt x="171" y="15"/>
                  </a:cubicBezTo>
                  <a:lnTo>
                    <a:pt x="150" y="7"/>
                  </a:lnTo>
                  <a:cubicBezTo>
                    <a:pt x="137" y="2"/>
                    <a:pt x="124" y="0"/>
                    <a:pt x="11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8" name="Google Shape;8008;p60"/>
            <p:cNvSpPr/>
            <p:nvPr/>
          </p:nvSpPr>
          <p:spPr>
            <a:xfrm>
              <a:off x="1529475" y="4598950"/>
              <a:ext cx="6250" cy="4400"/>
            </a:xfrm>
            <a:custGeom>
              <a:avLst/>
              <a:gdLst/>
              <a:ahLst/>
              <a:cxnLst/>
              <a:rect l="l" t="t" r="r" b="b"/>
              <a:pathLst>
                <a:path w="250" h="176" extrusionOk="0">
                  <a:moveTo>
                    <a:pt x="116" y="0"/>
                  </a:moveTo>
                  <a:cubicBezTo>
                    <a:pt x="81" y="0"/>
                    <a:pt x="47" y="16"/>
                    <a:pt x="31" y="52"/>
                  </a:cubicBezTo>
                  <a:cubicBezTo>
                    <a:pt x="1" y="122"/>
                    <a:pt x="70" y="176"/>
                    <a:pt x="134" y="176"/>
                  </a:cubicBezTo>
                  <a:cubicBezTo>
                    <a:pt x="169" y="176"/>
                    <a:pt x="203" y="160"/>
                    <a:pt x="219" y="123"/>
                  </a:cubicBezTo>
                  <a:cubicBezTo>
                    <a:pt x="250" y="54"/>
                    <a:pt x="181" y="0"/>
                    <a:pt x="116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9" name="Google Shape;8009;p60"/>
            <p:cNvSpPr/>
            <p:nvPr/>
          </p:nvSpPr>
          <p:spPr>
            <a:xfrm>
              <a:off x="1661600" y="4655125"/>
              <a:ext cx="6575" cy="4575"/>
            </a:xfrm>
            <a:custGeom>
              <a:avLst/>
              <a:gdLst/>
              <a:ahLst/>
              <a:cxnLst/>
              <a:rect l="l" t="t" r="r" b="b"/>
              <a:pathLst>
                <a:path w="263" h="183" extrusionOk="0">
                  <a:moveTo>
                    <a:pt x="119" y="0"/>
                  </a:moveTo>
                  <a:cubicBezTo>
                    <a:pt x="83" y="0"/>
                    <a:pt x="48" y="16"/>
                    <a:pt x="32" y="54"/>
                  </a:cubicBezTo>
                  <a:cubicBezTo>
                    <a:pt x="0" y="125"/>
                    <a:pt x="74" y="182"/>
                    <a:pt x="143" y="182"/>
                  </a:cubicBezTo>
                  <a:cubicBezTo>
                    <a:pt x="179" y="182"/>
                    <a:pt x="214" y="167"/>
                    <a:pt x="230" y="129"/>
                  </a:cubicBezTo>
                  <a:cubicBezTo>
                    <a:pt x="262" y="57"/>
                    <a:pt x="187" y="0"/>
                    <a:pt x="119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0" name="Google Shape;8010;p60"/>
            <p:cNvSpPr/>
            <p:nvPr/>
          </p:nvSpPr>
          <p:spPr>
            <a:xfrm>
              <a:off x="1680875" y="4665700"/>
              <a:ext cx="6650" cy="4625"/>
            </a:xfrm>
            <a:custGeom>
              <a:avLst/>
              <a:gdLst/>
              <a:ahLst/>
              <a:cxnLst/>
              <a:rect l="l" t="t" r="r" b="b"/>
              <a:pathLst>
                <a:path w="266" h="185" extrusionOk="0">
                  <a:moveTo>
                    <a:pt x="120" y="1"/>
                  </a:moveTo>
                  <a:cubicBezTo>
                    <a:pt x="84" y="1"/>
                    <a:pt x="49" y="17"/>
                    <a:pt x="32" y="55"/>
                  </a:cubicBezTo>
                  <a:cubicBezTo>
                    <a:pt x="1" y="126"/>
                    <a:pt x="77" y="184"/>
                    <a:pt x="147" y="184"/>
                  </a:cubicBezTo>
                  <a:cubicBezTo>
                    <a:pt x="183" y="184"/>
                    <a:pt x="218" y="168"/>
                    <a:pt x="234" y="131"/>
                  </a:cubicBezTo>
                  <a:cubicBezTo>
                    <a:pt x="266" y="58"/>
                    <a:pt x="190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1" name="Google Shape;8011;p60"/>
            <p:cNvSpPr/>
            <p:nvPr/>
          </p:nvSpPr>
          <p:spPr>
            <a:xfrm>
              <a:off x="1683300" y="4652775"/>
              <a:ext cx="6625" cy="4600"/>
            </a:xfrm>
            <a:custGeom>
              <a:avLst/>
              <a:gdLst/>
              <a:ahLst/>
              <a:cxnLst/>
              <a:rect l="l" t="t" r="r" b="b"/>
              <a:pathLst>
                <a:path w="265" h="184" extrusionOk="0">
                  <a:moveTo>
                    <a:pt x="120" y="1"/>
                  </a:moveTo>
                  <a:cubicBezTo>
                    <a:pt x="84" y="1"/>
                    <a:pt x="49" y="17"/>
                    <a:pt x="32" y="54"/>
                  </a:cubicBezTo>
                  <a:cubicBezTo>
                    <a:pt x="0" y="126"/>
                    <a:pt x="76" y="183"/>
                    <a:pt x="145" y="183"/>
                  </a:cubicBezTo>
                  <a:cubicBezTo>
                    <a:pt x="181" y="183"/>
                    <a:pt x="216" y="168"/>
                    <a:pt x="233" y="129"/>
                  </a:cubicBezTo>
                  <a:cubicBezTo>
                    <a:pt x="264" y="58"/>
                    <a:pt x="18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2" name="Google Shape;8012;p60"/>
            <p:cNvSpPr/>
            <p:nvPr/>
          </p:nvSpPr>
          <p:spPr>
            <a:xfrm>
              <a:off x="1674875" y="4646875"/>
              <a:ext cx="6600" cy="4600"/>
            </a:xfrm>
            <a:custGeom>
              <a:avLst/>
              <a:gdLst/>
              <a:ahLst/>
              <a:cxnLst/>
              <a:rect l="l" t="t" r="r" b="b"/>
              <a:pathLst>
                <a:path w="264" h="184" extrusionOk="0">
                  <a:moveTo>
                    <a:pt x="120" y="1"/>
                  </a:moveTo>
                  <a:cubicBezTo>
                    <a:pt x="83" y="1"/>
                    <a:pt x="49" y="16"/>
                    <a:pt x="32" y="54"/>
                  </a:cubicBezTo>
                  <a:cubicBezTo>
                    <a:pt x="1" y="126"/>
                    <a:pt x="75" y="183"/>
                    <a:pt x="144" y="183"/>
                  </a:cubicBezTo>
                  <a:cubicBezTo>
                    <a:pt x="180" y="183"/>
                    <a:pt x="215" y="167"/>
                    <a:pt x="232" y="129"/>
                  </a:cubicBezTo>
                  <a:cubicBezTo>
                    <a:pt x="263" y="58"/>
                    <a:pt x="18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3" name="Google Shape;8013;p60"/>
            <p:cNvSpPr/>
            <p:nvPr/>
          </p:nvSpPr>
          <p:spPr>
            <a:xfrm>
              <a:off x="1708500" y="4653775"/>
              <a:ext cx="16075" cy="11325"/>
            </a:xfrm>
            <a:custGeom>
              <a:avLst/>
              <a:gdLst/>
              <a:ahLst/>
              <a:cxnLst/>
              <a:rect l="l" t="t" r="r" b="b"/>
              <a:pathLst>
                <a:path w="643" h="453" extrusionOk="0">
                  <a:moveTo>
                    <a:pt x="129" y="1"/>
                  </a:moveTo>
                  <a:cubicBezTo>
                    <a:pt x="45" y="1"/>
                    <a:pt x="1" y="94"/>
                    <a:pt x="52" y="151"/>
                  </a:cubicBezTo>
                  <a:lnTo>
                    <a:pt x="52" y="155"/>
                  </a:lnTo>
                  <a:cubicBezTo>
                    <a:pt x="60" y="245"/>
                    <a:pt x="82" y="336"/>
                    <a:pt x="167" y="401"/>
                  </a:cubicBezTo>
                  <a:cubicBezTo>
                    <a:pt x="211" y="435"/>
                    <a:pt x="269" y="453"/>
                    <a:pt x="324" y="453"/>
                  </a:cubicBezTo>
                  <a:cubicBezTo>
                    <a:pt x="375" y="453"/>
                    <a:pt x="423" y="438"/>
                    <a:pt x="460" y="406"/>
                  </a:cubicBezTo>
                  <a:cubicBezTo>
                    <a:pt x="642" y="245"/>
                    <a:pt x="328" y="64"/>
                    <a:pt x="173" y="9"/>
                  </a:cubicBezTo>
                  <a:cubicBezTo>
                    <a:pt x="158" y="3"/>
                    <a:pt x="143" y="1"/>
                    <a:pt x="129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4" name="Google Shape;8014;p60"/>
            <p:cNvSpPr/>
            <p:nvPr/>
          </p:nvSpPr>
          <p:spPr>
            <a:xfrm>
              <a:off x="1714075" y="4606575"/>
              <a:ext cx="6675" cy="4575"/>
            </a:xfrm>
            <a:custGeom>
              <a:avLst/>
              <a:gdLst/>
              <a:ahLst/>
              <a:cxnLst/>
              <a:rect l="l" t="t" r="r" b="b"/>
              <a:pathLst>
                <a:path w="267" h="183" extrusionOk="0">
                  <a:moveTo>
                    <a:pt x="122" y="0"/>
                  </a:moveTo>
                  <a:cubicBezTo>
                    <a:pt x="85" y="0"/>
                    <a:pt x="49" y="17"/>
                    <a:pt x="32" y="55"/>
                  </a:cubicBezTo>
                  <a:cubicBezTo>
                    <a:pt x="1" y="127"/>
                    <a:pt x="76" y="183"/>
                    <a:pt x="145" y="183"/>
                  </a:cubicBezTo>
                  <a:cubicBezTo>
                    <a:pt x="182" y="183"/>
                    <a:pt x="218" y="167"/>
                    <a:pt x="235" y="128"/>
                  </a:cubicBezTo>
                  <a:cubicBezTo>
                    <a:pt x="266" y="56"/>
                    <a:pt x="191" y="0"/>
                    <a:pt x="12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5" name="Google Shape;8015;p60"/>
            <p:cNvSpPr/>
            <p:nvPr/>
          </p:nvSpPr>
          <p:spPr>
            <a:xfrm>
              <a:off x="1725575" y="4606600"/>
              <a:ext cx="6675" cy="4575"/>
            </a:xfrm>
            <a:custGeom>
              <a:avLst/>
              <a:gdLst/>
              <a:ahLst/>
              <a:cxnLst/>
              <a:rect l="l" t="t" r="r" b="b"/>
              <a:pathLst>
                <a:path w="267" h="183" extrusionOk="0">
                  <a:moveTo>
                    <a:pt x="122" y="1"/>
                  </a:moveTo>
                  <a:cubicBezTo>
                    <a:pt x="84" y="1"/>
                    <a:pt x="48" y="17"/>
                    <a:pt x="31" y="55"/>
                  </a:cubicBezTo>
                  <a:cubicBezTo>
                    <a:pt x="1" y="127"/>
                    <a:pt x="76" y="183"/>
                    <a:pt x="146" y="183"/>
                  </a:cubicBezTo>
                  <a:cubicBezTo>
                    <a:pt x="183" y="183"/>
                    <a:pt x="218" y="167"/>
                    <a:pt x="235" y="128"/>
                  </a:cubicBezTo>
                  <a:cubicBezTo>
                    <a:pt x="267" y="57"/>
                    <a:pt x="191" y="1"/>
                    <a:pt x="122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6" name="Google Shape;8016;p60"/>
            <p:cNvSpPr/>
            <p:nvPr/>
          </p:nvSpPr>
          <p:spPr>
            <a:xfrm>
              <a:off x="1711450" y="4597600"/>
              <a:ext cx="6625" cy="4550"/>
            </a:xfrm>
            <a:custGeom>
              <a:avLst/>
              <a:gdLst/>
              <a:ahLst/>
              <a:cxnLst/>
              <a:rect l="l" t="t" r="r" b="b"/>
              <a:pathLst>
                <a:path w="265" h="182" extrusionOk="0">
                  <a:moveTo>
                    <a:pt x="120" y="1"/>
                  </a:moveTo>
                  <a:cubicBezTo>
                    <a:pt x="83" y="1"/>
                    <a:pt x="48" y="17"/>
                    <a:pt x="31" y="55"/>
                  </a:cubicBezTo>
                  <a:cubicBezTo>
                    <a:pt x="0" y="126"/>
                    <a:pt x="75" y="182"/>
                    <a:pt x="144" y="182"/>
                  </a:cubicBezTo>
                  <a:cubicBezTo>
                    <a:pt x="181" y="182"/>
                    <a:pt x="217" y="166"/>
                    <a:pt x="234" y="128"/>
                  </a:cubicBezTo>
                  <a:cubicBezTo>
                    <a:pt x="264" y="56"/>
                    <a:pt x="189" y="1"/>
                    <a:pt x="120" y="1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7" name="Google Shape;8017;p60"/>
            <p:cNvSpPr/>
            <p:nvPr/>
          </p:nvSpPr>
          <p:spPr>
            <a:xfrm>
              <a:off x="1693700" y="4612550"/>
              <a:ext cx="6625" cy="4575"/>
            </a:xfrm>
            <a:custGeom>
              <a:avLst/>
              <a:gdLst/>
              <a:ahLst/>
              <a:cxnLst/>
              <a:rect l="l" t="t" r="r" b="b"/>
              <a:pathLst>
                <a:path w="265" h="183" extrusionOk="0">
                  <a:moveTo>
                    <a:pt x="121" y="0"/>
                  </a:moveTo>
                  <a:cubicBezTo>
                    <a:pt x="84" y="0"/>
                    <a:pt x="49" y="16"/>
                    <a:pt x="32" y="55"/>
                  </a:cubicBezTo>
                  <a:cubicBezTo>
                    <a:pt x="1" y="126"/>
                    <a:pt x="76" y="182"/>
                    <a:pt x="145" y="182"/>
                  </a:cubicBezTo>
                  <a:cubicBezTo>
                    <a:pt x="181" y="182"/>
                    <a:pt x="216" y="167"/>
                    <a:pt x="233" y="129"/>
                  </a:cubicBezTo>
                  <a:cubicBezTo>
                    <a:pt x="265" y="57"/>
                    <a:pt x="190" y="0"/>
                    <a:pt x="121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8" name="Google Shape;8018;p60"/>
            <p:cNvSpPr/>
            <p:nvPr/>
          </p:nvSpPr>
          <p:spPr>
            <a:xfrm>
              <a:off x="1697600" y="4663850"/>
              <a:ext cx="6675" cy="4625"/>
            </a:xfrm>
            <a:custGeom>
              <a:avLst/>
              <a:gdLst/>
              <a:ahLst/>
              <a:cxnLst/>
              <a:rect l="l" t="t" r="r" b="b"/>
              <a:pathLst>
                <a:path w="267" h="185" extrusionOk="0">
                  <a:moveTo>
                    <a:pt x="120" y="0"/>
                  </a:moveTo>
                  <a:cubicBezTo>
                    <a:pt x="84" y="0"/>
                    <a:pt x="49" y="16"/>
                    <a:pt x="32" y="55"/>
                  </a:cubicBezTo>
                  <a:cubicBezTo>
                    <a:pt x="0" y="126"/>
                    <a:pt x="77" y="184"/>
                    <a:pt x="147" y="184"/>
                  </a:cubicBezTo>
                  <a:cubicBezTo>
                    <a:pt x="184" y="184"/>
                    <a:pt x="218" y="169"/>
                    <a:pt x="235" y="131"/>
                  </a:cubicBezTo>
                  <a:cubicBezTo>
                    <a:pt x="267" y="58"/>
                    <a:pt x="190" y="0"/>
                    <a:pt x="120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9" name="Google Shape;8019;p60"/>
            <p:cNvSpPr/>
            <p:nvPr/>
          </p:nvSpPr>
          <p:spPr>
            <a:xfrm>
              <a:off x="1744525" y="4616750"/>
              <a:ext cx="6750" cy="4625"/>
            </a:xfrm>
            <a:custGeom>
              <a:avLst/>
              <a:gdLst/>
              <a:ahLst/>
              <a:cxnLst/>
              <a:rect l="l" t="t" r="r" b="b"/>
              <a:pathLst>
                <a:path w="270" h="185" extrusionOk="0">
                  <a:moveTo>
                    <a:pt x="122" y="0"/>
                  </a:moveTo>
                  <a:cubicBezTo>
                    <a:pt x="85" y="0"/>
                    <a:pt x="49" y="17"/>
                    <a:pt x="32" y="55"/>
                  </a:cubicBezTo>
                  <a:cubicBezTo>
                    <a:pt x="1" y="127"/>
                    <a:pt x="77" y="184"/>
                    <a:pt x="148" y="184"/>
                  </a:cubicBezTo>
                  <a:cubicBezTo>
                    <a:pt x="185" y="184"/>
                    <a:pt x="221" y="168"/>
                    <a:pt x="238" y="129"/>
                  </a:cubicBezTo>
                  <a:cubicBezTo>
                    <a:pt x="270" y="57"/>
                    <a:pt x="193" y="0"/>
                    <a:pt x="122" y="0"/>
                  </a:cubicBezTo>
                  <a:close/>
                </a:path>
              </a:pathLst>
            </a:custGeom>
            <a:solidFill>
              <a:srgbClr val="FFB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20" name="Google Shape;8020;p60"/>
          <p:cNvGrpSpPr/>
          <p:nvPr/>
        </p:nvGrpSpPr>
        <p:grpSpPr>
          <a:xfrm rot="436209">
            <a:off x="6887832" y="2421296"/>
            <a:ext cx="1677102" cy="1125401"/>
            <a:chOff x="5877711" y="1819123"/>
            <a:chExt cx="2696739" cy="1809618"/>
          </a:xfrm>
        </p:grpSpPr>
        <p:grpSp>
          <p:nvGrpSpPr>
            <p:cNvPr id="8021" name="Google Shape;8021;p60"/>
            <p:cNvGrpSpPr/>
            <p:nvPr/>
          </p:nvGrpSpPr>
          <p:grpSpPr>
            <a:xfrm>
              <a:off x="5924852" y="2521492"/>
              <a:ext cx="2613436" cy="1107249"/>
              <a:chOff x="2613412" y="4295625"/>
              <a:chExt cx="708325" cy="300100"/>
            </a:xfrm>
          </p:grpSpPr>
          <p:sp>
            <p:nvSpPr>
              <p:cNvPr id="8022" name="Google Shape;8022;p60"/>
              <p:cNvSpPr/>
              <p:nvPr/>
            </p:nvSpPr>
            <p:spPr>
              <a:xfrm>
                <a:off x="2613412" y="4321825"/>
                <a:ext cx="708325" cy="273900"/>
              </a:xfrm>
              <a:custGeom>
                <a:avLst/>
                <a:gdLst/>
                <a:ahLst/>
                <a:cxnLst/>
                <a:rect l="l" t="t" r="r" b="b"/>
                <a:pathLst>
                  <a:path w="28333" h="10956" extrusionOk="0">
                    <a:moveTo>
                      <a:pt x="11299" y="1"/>
                    </a:moveTo>
                    <a:cubicBezTo>
                      <a:pt x="3583" y="1"/>
                      <a:pt x="121" y="3239"/>
                      <a:pt x="3" y="5918"/>
                    </a:cubicBezTo>
                    <a:cubicBezTo>
                      <a:pt x="2" y="5964"/>
                      <a:pt x="1" y="6012"/>
                      <a:pt x="1" y="6058"/>
                    </a:cubicBezTo>
                    <a:cubicBezTo>
                      <a:pt x="1" y="6501"/>
                      <a:pt x="136" y="6931"/>
                      <a:pt x="391" y="7340"/>
                    </a:cubicBezTo>
                    <a:cubicBezTo>
                      <a:pt x="428" y="7398"/>
                      <a:pt x="467" y="7456"/>
                      <a:pt x="508" y="7514"/>
                    </a:cubicBezTo>
                    <a:cubicBezTo>
                      <a:pt x="563" y="7591"/>
                      <a:pt x="622" y="7668"/>
                      <a:pt x="686" y="7743"/>
                    </a:cubicBezTo>
                    <a:cubicBezTo>
                      <a:pt x="718" y="7780"/>
                      <a:pt x="750" y="7818"/>
                      <a:pt x="784" y="7854"/>
                    </a:cubicBezTo>
                    <a:cubicBezTo>
                      <a:pt x="818" y="7892"/>
                      <a:pt x="853" y="7928"/>
                      <a:pt x="888" y="7965"/>
                    </a:cubicBezTo>
                    <a:cubicBezTo>
                      <a:pt x="960" y="8038"/>
                      <a:pt x="1035" y="8111"/>
                      <a:pt x="1115" y="8182"/>
                    </a:cubicBezTo>
                    <a:cubicBezTo>
                      <a:pt x="1174" y="8235"/>
                      <a:pt x="1236" y="8289"/>
                      <a:pt x="1299" y="8341"/>
                    </a:cubicBezTo>
                    <a:cubicBezTo>
                      <a:pt x="1321" y="8359"/>
                      <a:pt x="1342" y="8376"/>
                      <a:pt x="1364" y="8393"/>
                    </a:cubicBezTo>
                    <a:cubicBezTo>
                      <a:pt x="1420" y="8438"/>
                      <a:pt x="1478" y="8482"/>
                      <a:pt x="1537" y="8526"/>
                    </a:cubicBezTo>
                    <a:lnTo>
                      <a:pt x="1596" y="8569"/>
                    </a:lnTo>
                    <a:cubicBezTo>
                      <a:pt x="1622" y="8588"/>
                      <a:pt x="1650" y="8608"/>
                      <a:pt x="1678" y="8628"/>
                    </a:cubicBezTo>
                    <a:lnTo>
                      <a:pt x="1737" y="8669"/>
                    </a:lnTo>
                    <a:cubicBezTo>
                      <a:pt x="1815" y="8723"/>
                      <a:pt x="1895" y="8775"/>
                      <a:pt x="1978" y="8827"/>
                    </a:cubicBezTo>
                    <a:cubicBezTo>
                      <a:pt x="2003" y="8843"/>
                      <a:pt x="2029" y="8859"/>
                      <a:pt x="2055" y="8875"/>
                    </a:cubicBezTo>
                    <a:cubicBezTo>
                      <a:pt x="4100" y="10134"/>
                      <a:pt x="7479" y="10956"/>
                      <a:pt x="11299" y="10956"/>
                    </a:cubicBezTo>
                    <a:cubicBezTo>
                      <a:pt x="14962" y="10956"/>
                      <a:pt x="18217" y="10200"/>
                      <a:pt x="20282" y="9030"/>
                    </a:cubicBezTo>
                    <a:cubicBezTo>
                      <a:pt x="21715" y="8787"/>
                      <a:pt x="22945" y="8368"/>
                      <a:pt x="23831" y="7836"/>
                    </a:cubicBezTo>
                    <a:cubicBezTo>
                      <a:pt x="25829" y="7573"/>
                      <a:pt x="27363" y="7088"/>
                      <a:pt x="28005" y="6498"/>
                    </a:cubicBezTo>
                    <a:cubicBezTo>
                      <a:pt x="28013" y="6489"/>
                      <a:pt x="28023" y="6481"/>
                      <a:pt x="28032" y="6472"/>
                    </a:cubicBezTo>
                    <a:cubicBezTo>
                      <a:pt x="28227" y="6283"/>
                      <a:pt x="28332" y="6083"/>
                      <a:pt x="28332" y="5878"/>
                    </a:cubicBezTo>
                    <a:cubicBezTo>
                      <a:pt x="28332" y="5856"/>
                      <a:pt x="28331" y="5835"/>
                      <a:pt x="28330" y="5814"/>
                    </a:cubicBezTo>
                    <a:cubicBezTo>
                      <a:pt x="28270" y="4936"/>
                      <a:pt x="26947" y="3922"/>
                      <a:pt x="24060" y="3454"/>
                    </a:cubicBezTo>
                    <a:cubicBezTo>
                      <a:pt x="23096" y="2626"/>
                      <a:pt x="21557" y="1946"/>
                      <a:pt x="19366" y="1691"/>
                    </a:cubicBezTo>
                    <a:cubicBezTo>
                      <a:pt x="17533" y="689"/>
                      <a:pt x="14880" y="1"/>
                      <a:pt x="1129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3" name="Google Shape;8023;p60"/>
              <p:cNvSpPr/>
              <p:nvPr/>
            </p:nvSpPr>
            <p:spPr>
              <a:xfrm>
                <a:off x="2620475" y="4295625"/>
                <a:ext cx="565025" cy="2738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10955" extrusionOk="0">
                    <a:moveTo>
                      <a:pt x="11300" y="0"/>
                    </a:moveTo>
                    <a:cubicBezTo>
                      <a:pt x="3449" y="0"/>
                      <a:pt x="1" y="3353"/>
                      <a:pt x="1" y="6057"/>
                    </a:cubicBezTo>
                    <a:cubicBezTo>
                      <a:pt x="1" y="8762"/>
                      <a:pt x="5060" y="10954"/>
                      <a:pt x="11300" y="10954"/>
                    </a:cubicBezTo>
                    <a:cubicBezTo>
                      <a:pt x="17541" y="10954"/>
                      <a:pt x="22600" y="8762"/>
                      <a:pt x="22600" y="6057"/>
                    </a:cubicBezTo>
                    <a:cubicBezTo>
                      <a:pt x="22600" y="3353"/>
                      <a:pt x="19208" y="0"/>
                      <a:pt x="1130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4" name="Google Shape;8024;p60"/>
              <p:cNvSpPr/>
              <p:nvPr/>
            </p:nvSpPr>
            <p:spPr>
              <a:xfrm>
                <a:off x="2620475" y="4432825"/>
                <a:ext cx="565025" cy="1366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5467" extrusionOk="0">
                    <a:moveTo>
                      <a:pt x="22551" y="1"/>
                    </a:moveTo>
                    <a:cubicBezTo>
                      <a:pt x="22018" y="2491"/>
                      <a:pt x="17185" y="4440"/>
                      <a:pt x="11300" y="4440"/>
                    </a:cubicBezTo>
                    <a:cubicBezTo>
                      <a:pt x="5418" y="4440"/>
                      <a:pt x="586" y="2491"/>
                      <a:pt x="51" y="3"/>
                    </a:cubicBezTo>
                    <a:cubicBezTo>
                      <a:pt x="18" y="189"/>
                      <a:pt x="2" y="379"/>
                      <a:pt x="1" y="569"/>
                    </a:cubicBezTo>
                    <a:cubicBezTo>
                      <a:pt x="1" y="3274"/>
                      <a:pt x="5060" y="5466"/>
                      <a:pt x="11300" y="5466"/>
                    </a:cubicBezTo>
                    <a:cubicBezTo>
                      <a:pt x="17541" y="5466"/>
                      <a:pt x="22600" y="3274"/>
                      <a:pt x="22600" y="569"/>
                    </a:cubicBezTo>
                    <a:cubicBezTo>
                      <a:pt x="22599" y="378"/>
                      <a:pt x="22583" y="188"/>
                      <a:pt x="2255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5" name="Google Shape;8025;p60"/>
              <p:cNvSpPr/>
              <p:nvPr/>
            </p:nvSpPr>
            <p:spPr>
              <a:xfrm>
                <a:off x="2621750" y="4358275"/>
                <a:ext cx="562500" cy="185575"/>
              </a:xfrm>
              <a:custGeom>
                <a:avLst/>
                <a:gdLst/>
                <a:ahLst/>
                <a:cxnLst/>
                <a:rect l="l" t="t" r="r" b="b"/>
                <a:pathLst>
                  <a:path w="22500" h="7423" extrusionOk="0">
                    <a:moveTo>
                      <a:pt x="20551" y="0"/>
                    </a:moveTo>
                    <a:cubicBezTo>
                      <a:pt x="20750" y="280"/>
                      <a:pt x="20899" y="588"/>
                      <a:pt x="20970" y="934"/>
                    </a:cubicBezTo>
                    <a:cubicBezTo>
                      <a:pt x="21170" y="1893"/>
                      <a:pt x="20680" y="2898"/>
                      <a:pt x="19945" y="3546"/>
                    </a:cubicBezTo>
                    <a:cubicBezTo>
                      <a:pt x="19208" y="4194"/>
                      <a:pt x="18261" y="4544"/>
                      <a:pt x="17319" y="4819"/>
                    </a:cubicBezTo>
                    <a:cubicBezTo>
                      <a:pt x="15258" y="5421"/>
                      <a:pt x="13111" y="5723"/>
                      <a:pt x="10963" y="5723"/>
                    </a:cubicBezTo>
                    <a:cubicBezTo>
                      <a:pt x="8827" y="5723"/>
                      <a:pt x="6691" y="5425"/>
                      <a:pt x="4640" y="4828"/>
                    </a:cubicBezTo>
                    <a:cubicBezTo>
                      <a:pt x="3645" y="4540"/>
                      <a:pt x="2616" y="4144"/>
                      <a:pt x="1981" y="3325"/>
                    </a:cubicBezTo>
                    <a:cubicBezTo>
                      <a:pt x="1433" y="2618"/>
                      <a:pt x="1259" y="1636"/>
                      <a:pt x="1531" y="782"/>
                    </a:cubicBezTo>
                    <a:cubicBezTo>
                      <a:pt x="1613" y="526"/>
                      <a:pt x="1733" y="283"/>
                      <a:pt x="1888" y="62"/>
                    </a:cubicBezTo>
                    <a:lnTo>
                      <a:pt x="1888" y="62"/>
                    </a:lnTo>
                    <a:cubicBezTo>
                      <a:pt x="785" y="964"/>
                      <a:pt x="171" y="1997"/>
                      <a:pt x="0" y="2985"/>
                    </a:cubicBezTo>
                    <a:cubicBezTo>
                      <a:pt x="535" y="5473"/>
                      <a:pt x="5367" y="7422"/>
                      <a:pt x="11249" y="7422"/>
                    </a:cubicBezTo>
                    <a:cubicBezTo>
                      <a:pt x="17134" y="7422"/>
                      <a:pt x="21967" y="5473"/>
                      <a:pt x="22500" y="2983"/>
                    </a:cubicBezTo>
                    <a:cubicBezTo>
                      <a:pt x="22327" y="1974"/>
                      <a:pt x="21696" y="914"/>
                      <a:pt x="20551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6" name="Google Shape;8026;p60"/>
              <p:cNvSpPr/>
              <p:nvPr/>
            </p:nvSpPr>
            <p:spPr>
              <a:xfrm>
                <a:off x="2725950" y="4331700"/>
                <a:ext cx="166775" cy="71150"/>
              </a:xfrm>
              <a:custGeom>
                <a:avLst/>
                <a:gdLst/>
                <a:ahLst/>
                <a:cxnLst/>
                <a:rect l="l" t="t" r="r" b="b"/>
                <a:pathLst>
                  <a:path w="6671" h="2846" extrusionOk="0">
                    <a:moveTo>
                      <a:pt x="4477" y="0"/>
                    </a:moveTo>
                    <a:cubicBezTo>
                      <a:pt x="3774" y="0"/>
                      <a:pt x="3023" y="93"/>
                      <a:pt x="2483" y="190"/>
                    </a:cubicBezTo>
                    <a:cubicBezTo>
                      <a:pt x="1568" y="354"/>
                      <a:pt x="701" y="719"/>
                      <a:pt x="351" y="1256"/>
                    </a:cubicBezTo>
                    <a:cubicBezTo>
                      <a:pt x="0" y="1794"/>
                      <a:pt x="321" y="2502"/>
                      <a:pt x="1186" y="2746"/>
                    </a:cubicBezTo>
                    <a:cubicBezTo>
                      <a:pt x="1442" y="2818"/>
                      <a:pt x="1716" y="2846"/>
                      <a:pt x="1995" y="2846"/>
                    </a:cubicBezTo>
                    <a:cubicBezTo>
                      <a:pt x="2408" y="2846"/>
                      <a:pt x="2834" y="2785"/>
                      <a:pt x="3235" y="2715"/>
                    </a:cubicBezTo>
                    <a:cubicBezTo>
                      <a:pt x="3924" y="2596"/>
                      <a:pt x="4612" y="2452"/>
                      <a:pt x="5200" y="2204"/>
                    </a:cubicBezTo>
                    <a:cubicBezTo>
                      <a:pt x="5788" y="1956"/>
                      <a:pt x="6270" y="1591"/>
                      <a:pt x="6398" y="1164"/>
                    </a:cubicBezTo>
                    <a:cubicBezTo>
                      <a:pt x="6670" y="254"/>
                      <a:pt x="5640" y="0"/>
                      <a:pt x="447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7" name="Google Shape;8027;p60"/>
              <p:cNvSpPr/>
              <p:nvPr/>
            </p:nvSpPr>
            <p:spPr>
              <a:xfrm>
                <a:off x="2869800" y="4335675"/>
                <a:ext cx="107750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4310" h="1685" extrusionOk="0">
                    <a:moveTo>
                      <a:pt x="2518" y="0"/>
                    </a:moveTo>
                    <a:cubicBezTo>
                      <a:pt x="1861" y="0"/>
                      <a:pt x="1169" y="147"/>
                      <a:pt x="699" y="362"/>
                    </a:cubicBezTo>
                    <a:cubicBezTo>
                      <a:pt x="470" y="466"/>
                      <a:pt x="264" y="596"/>
                      <a:pt x="144" y="754"/>
                    </a:cubicBezTo>
                    <a:cubicBezTo>
                      <a:pt x="25" y="912"/>
                      <a:pt x="1" y="1102"/>
                      <a:pt x="124" y="1258"/>
                    </a:cubicBezTo>
                    <a:cubicBezTo>
                      <a:pt x="295" y="1473"/>
                      <a:pt x="696" y="1582"/>
                      <a:pt x="1081" y="1636"/>
                    </a:cubicBezTo>
                    <a:cubicBezTo>
                      <a:pt x="1308" y="1667"/>
                      <a:pt x="1544" y="1684"/>
                      <a:pt x="1779" y="1684"/>
                    </a:cubicBezTo>
                    <a:cubicBezTo>
                      <a:pt x="2309" y="1684"/>
                      <a:pt x="2835" y="1599"/>
                      <a:pt x="3247" y="1401"/>
                    </a:cubicBezTo>
                    <a:cubicBezTo>
                      <a:pt x="3827" y="1124"/>
                      <a:pt x="4310" y="380"/>
                      <a:pt x="3450" y="122"/>
                    </a:cubicBezTo>
                    <a:cubicBezTo>
                      <a:pt x="3171" y="38"/>
                      <a:pt x="2849" y="0"/>
                      <a:pt x="251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8" name="Google Shape;8028;p60"/>
              <p:cNvSpPr/>
              <p:nvPr/>
            </p:nvSpPr>
            <p:spPr>
              <a:xfrm>
                <a:off x="2734825" y="4382425"/>
                <a:ext cx="5477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2191" h="1072" extrusionOk="0">
                    <a:moveTo>
                      <a:pt x="1332" y="1"/>
                    </a:moveTo>
                    <a:cubicBezTo>
                      <a:pt x="1250" y="1"/>
                      <a:pt x="1175" y="10"/>
                      <a:pt x="1115" y="29"/>
                    </a:cubicBezTo>
                    <a:cubicBezTo>
                      <a:pt x="812" y="122"/>
                      <a:pt x="1" y="538"/>
                      <a:pt x="444" y="962"/>
                    </a:cubicBezTo>
                    <a:cubicBezTo>
                      <a:pt x="533" y="1047"/>
                      <a:pt x="657" y="1072"/>
                      <a:pt x="784" y="1072"/>
                    </a:cubicBezTo>
                    <a:cubicBezTo>
                      <a:pt x="847" y="1072"/>
                      <a:pt x="912" y="1065"/>
                      <a:pt x="973" y="1057"/>
                    </a:cubicBezTo>
                    <a:cubicBezTo>
                      <a:pt x="1175" y="1029"/>
                      <a:pt x="1375" y="992"/>
                      <a:pt x="1573" y="944"/>
                    </a:cubicBezTo>
                    <a:cubicBezTo>
                      <a:pt x="1778" y="895"/>
                      <a:pt x="2011" y="806"/>
                      <a:pt x="2070" y="604"/>
                    </a:cubicBezTo>
                    <a:cubicBezTo>
                      <a:pt x="2190" y="193"/>
                      <a:pt x="1698" y="1"/>
                      <a:pt x="1332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9" name="Google Shape;8029;p60"/>
              <p:cNvSpPr/>
              <p:nvPr/>
            </p:nvSpPr>
            <p:spPr>
              <a:xfrm>
                <a:off x="2844575" y="4352000"/>
                <a:ext cx="61250" cy="32000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280" extrusionOk="0">
                    <a:moveTo>
                      <a:pt x="773" y="0"/>
                    </a:moveTo>
                    <a:cubicBezTo>
                      <a:pt x="682" y="0"/>
                      <a:pt x="599" y="7"/>
                      <a:pt x="531" y="23"/>
                    </a:cubicBezTo>
                    <a:cubicBezTo>
                      <a:pt x="0" y="143"/>
                      <a:pt x="165" y="793"/>
                      <a:pt x="579" y="977"/>
                    </a:cubicBezTo>
                    <a:cubicBezTo>
                      <a:pt x="877" y="1142"/>
                      <a:pt x="1206" y="1243"/>
                      <a:pt x="1547" y="1273"/>
                    </a:cubicBezTo>
                    <a:cubicBezTo>
                      <a:pt x="1598" y="1277"/>
                      <a:pt x="1651" y="1280"/>
                      <a:pt x="1703" y="1280"/>
                    </a:cubicBezTo>
                    <a:cubicBezTo>
                      <a:pt x="1851" y="1280"/>
                      <a:pt x="2000" y="1258"/>
                      <a:pt x="2131" y="1191"/>
                    </a:cubicBezTo>
                    <a:cubicBezTo>
                      <a:pt x="2310" y="1101"/>
                      <a:pt x="2449" y="913"/>
                      <a:pt x="2434" y="714"/>
                    </a:cubicBezTo>
                    <a:cubicBezTo>
                      <a:pt x="2420" y="533"/>
                      <a:pt x="2284" y="382"/>
                      <a:pt x="2124" y="298"/>
                    </a:cubicBezTo>
                    <a:cubicBezTo>
                      <a:pt x="1849" y="155"/>
                      <a:pt x="1207" y="0"/>
                      <a:pt x="77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0" name="Google Shape;8030;p60"/>
              <p:cNvSpPr/>
              <p:nvPr/>
            </p:nvSpPr>
            <p:spPr>
              <a:xfrm>
                <a:off x="2915075" y="4408025"/>
                <a:ext cx="34325" cy="18025"/>
              </a:xfrm>
              <a:custGeom>
                <a:avLst/>
                <a:gdLst/>
                <a:ahLst/>
                <a:cxnLst/>
                <a:rect l="l" t="t" r="r" b="b"/>
                <a:pathLst>
                  <a:path w="1373" h="721" extrusionOk="0">
                    <a:moveTo>
                      <a:pt x="716" y="1"/>
                    </a:moveTo>
                    <a:cubicBezTo>
                      <a:pt x="439" y="1"/>
                      <a:pt x="154" y="108"/>
                      <a:pt x="54" y="317"/>
                    </a:cubicBezTo>
                    <a:cubicBezTo>
                      <a:pt x="0" y="429"/>
                      <a:pt x="18" y="578"/>
                      <a:pt x="113" y="657"/>
                    </a:cubicBezTo>
                    <a:cubicBezTo>
                      <a:pt x="172" y="706"/>
                      <a:pt x="246" y="721"/>
                      <a:pt x="324" y="721"/>
                    </a:cubicBezTo>
                    <a:cubicBezTo>
                      <a:pt x="382" y="721"/>
                      <a:pt x="443" y="712"/>
                      <a:pt x="500" y="703"/>
                    </a:cubicBezTo>
                    <a:lnTo>
                      <a:pt x="1094" y="602"/>
                    </a:lnTo>
                    <a:cubicBezTo>
                      <a:pt x="1175" y="588"/>
                      <a:pt x="1264" y="570"/>
                      <a:pt x="1312" y="504"/>
                    </a:cubicBezTo>
                    <a:cubicBezTo>
                      <a:pt x="1372" y="422"/>
                      <a:pt x="1341" y="302"/>
                      <a:pt x="1280" y="222"/>
                    </a:cubicBezTo>
                    <a:cubicBezTo>
                      <a:pt x="1169" y="74"/>
                      <a:pt x="945" y="1"/>
                      <a:pt x="71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1" name="Google Shape;8031;p60"/>
              <p:cNvSpPr/>
              <p:nvPr/>
            </p:nvSpPr>
            <p:spPr>
              <a:xfrm>
                <a:off x="3004125" y="4352750"/>
                <a:ext cx="41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611" extrusionOk="0">
                    <a:moveTo>
                      <a:pt x="819" y="1"/>
                    </a:moveTo>
                    <a:cubicBezTo>
                      <a:pt x="754" y="1"/>
                      <a:pt x="688" y="4"/>
                      <a:pt x="622" y="10"/>
                    </a:cubicBezTo>
                    <a:cubicBezTo>
                      <a:pt x="492" y="21"/>
                      <a:pt x="220" y="2"/>
                      <a:pt x="157" y="150"/>
                    </a:cubicBezTo>
                    <a:cubicBezTo>
                      <a:pt x="0" y="520"/>
                      <a:pt x="732" y="611"/>
                      <a:pt x="1157" y="611"/>
                    </a:cubicBezTo>
                    <a:cubicBezTo>
                      <a:pt x="1272" y="611"/>
                      <a:pt x="1365" y="604"/>
                      <a:pt x="1411" y="595"/>
                    </a:cubicBezTo>
                    <a:cubicBezTo>
                      <a:pt x="1500" y="576"/>
                      <a:pt x="1597" y="542"/>
                      <a:pt x="1637" y="459"/>
                    </a:cubicBezTo>
                    <a:cubicBezTo>
                      <a:pt x="1670" y="387"/>
                      <a:pt x="1647" y="298"/>
                      <a:pt x="1596" y="238"/>
                    </a:cubicBezTo>
                    <a:cubicBezTo>
                      <a:pt x="1546" y="177"/>
                      <a:pt x="1473" y="140"/>
                      <a:pt x="1400" y="108"/>
                    </a:cubicBezTo>
                    <a:cubicBezTo>
                      <a:pt x="1211" y="30"/>
                      <a:pt x="1018" y="1"/>
                      <a:pt x="81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2" name="Google Shape;8032;p60"/>
              <p:cNvSpPr/>
              <p:nvPr/>
            </p:nvSpPr>
            <p:spPr>
              <a:xfrm>
                <a:off x="2951225" y="4322525"/>
                <a:ext cx="23700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948" h="461" extrusionOk="0">
                    <a:moveTo>
                      <a:pt x="343" y="1"/>
                    </a:moveTo>
                    <a:cubicBezTo>
                      <a:pt x="286" y="1"/>
                      <a:pt x="231" y="8"/>
                      <a:pt x="185" y="24"/>
                    </a:cubicBezTo>
                    <a:cubicBezTo>
                      <a:pt x="4" y="89"/>
                      <a:pt x="0" y="300"/>
                      <a:pt x="173" y="383"/>
                    </a:cubicBezTo>
                    <a:cubicBezTo>
                      <a:pt x="242" y="416"/>
                      <a:pt x="320" y="425"/>
                      <a:pt x="396" y="432"/>
                    </a:cubicBezTo>
                    <a:lnTo>
                      <a:pt x="640" y="456"/>
                    </a:lnTo>
                    <a:cubicBezTo>
                      <a:pt x="665" y="458"/>
                      <a:pt x="691" y="460"/>
                      <a:pt x="718" y="460"/>
                    </a:cubicBezTo>
                    <a:cubicBezTo>
                      <a:pt x="800" y="460"/>
                      <a:pt x="882" y="442"/>
                      <a:pt x="919" y="373"/>
                    </a:cubicBezTo>
                    <a:cubicBezTo>
                      <a:pt x="948" y="317"/>
                      <a:pt x="933" y="246"/>
                      <a:pt x="895" y="196"/>
                    </a:cubicBezTo>
                    <a:cubicBezTo>
                      <a:pt x="858" y="145"/>
                      <a:pt x="802" y="112"/>
                      <a:pt x="744" y="88"/>
                    </a:cubicBezTo>
                    <a:cubicBezTo>
                      <a:pt x="639" y="42"/>
                      <a:pt x="482" y="1"/>
                      <a:pt x="34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3" name="Google Shape;8033;p60"/>
              <p:cNvSpPr/>
              <p:nvPr/>
            </p:nvSpPr>
            <p:spPr>
              <a:xfrm>
                <a:off x="2791725" y="4325875"/>
                <a:ext cx="24500" cy="1315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526" extrusionOk="0">
                    <a:moveTo>
                      <a:pt x="614" y="1"/>
                    </a:moveTo>
                    <a:cubicBezTo>
                      <a:pt x="612" y="1"/>
                      <a:pt x="609" y="1"/>
                      <a:pt x="607" y="1"/>
                    </a:cubicBezTo>
                    <a:cubicBezTo>
                      <a:pt x="456" y="6"/>
                      <a:pt x="157" y="178"/>
                      <a:pt x="56" y="284"/>
                    </a:cubicBezTo>
                    <a:cubicBezTo>
                      <a:pt x="22" y="320"/>
                      <a:pt x="1" y="370"/>
                      <a:pt x="12" y="417"/>
                    </a:cubicBezTo>
                    <a:cubicBezTo>
                      <a:pt x="25" y="476"/>
                      <a:pt x="85" y="515"/>
                      <a:pt x="145" y="523"/>
                    </a:cubicBezTo>
                    <a:cubicBezTo>
                      <a:pt x="156" y="525"/>
                      <a:pt x="167" y="526"/>
                      <a:pt x="178" y="526"/>
                    </a:cubicBezTo>
                    <a:cubicBezTo>
                      <a:pt x="227" y="526"/>
                      <a:pt x="277" y="512"/>
                      <a:pt x="324" y="499"/>
                    </a:cubicBezTo>
                    <a:lnTo>
                      <a:pt x="631" y="414"/>
                    </a:lnTo>
                    <a:cubicBezTo>
                      <a:pt x="687" y="399"/>
                      <a:pt x="744" y="383"/>
                      <a:pt x="791" y="350"/>
                    </a:cubicBezTo>
                    <a:cubicBezTo>
                      <a:pt x="980" y="219"/>
                      <a:pt x="787" y="1"/>
                      <a:pt x="61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4" name="Google Shape;8034;p60"/>
              <p:cNvSpPr/>
              <p:nvPr/>
            </p:nvSpPr>
            <p:spPr>
              <a:xfrm>
                <a:off x="2712800" y="4355500"/>
                <a:ext cx="23250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930" h="689" extrusionOk="0">
                    <a:moveTo>
                      <a:pt x="598" y="1"/>
                    </a:moveTo>
                    <a:cubicBezTo>
                      <a:pt x="590" y="1"/>
                      <a:pt x="583" y="1"/>
                      <a:pt x="575" y="2"/>
                    </a:cubicBezTo>
                    <a:cubicBezTo>
                      <a:pt x="396" y="18"/>
                      <a:pt x="172" y="242"/>
                      <a:pt x="79" y="382"/>
                    </a:cubicBezTo>
                    <a:cubicBezTo>
                      <a:pt x="35" y="447"/>
                      <a:pt x="1" y="533"/>
                      <a:pt x="36" y="603"/>
                    </a:cubicBezTo>
                    <a:cubicBezTo>
                      <a:pt x="62" y="651"/>
                      <a:pt x="117" y="679"/>
                      <a:pt x="170" y="686"/>
                    </a:cubicBezTo>
                    <a:cubicBezTo>
                      <a:pt x="181" y="688"/>
                      <a:pt x="193" y="688"/>
                      <a:pt x="204" y="688"/>
                    </a:cubicBezTo>
                    <a:cubicBezTo>
                      <a:pt x="248" y="688"/>
                      <a:pt x="292" y="680"/>
                      <a:pt x="334" y="671"/>
                    </a:cubicBezTo>
                    <a:cubicBezTo>
                      <a:pt x="430" y="652"/>
                      <a:pt x="528" y="633"/>
                      <a:pt x="617" y="593"/>
                    </a:cubicBezTo>
                    <a:cubicBezTo>
                      <a:pt x="707" y="553"/>
                      <a:pt x="789" y="491"/>
                      <a:pt x="836" y="404"/>
                    </a:cubicBezTo>
                    <a:cubicBezTo>
                      <a:pt x="930" y="226"/>
                      <a:pt x="800" y="1"/>
                      <a:pt x="59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5" name="Google Shape;8035;p60"/>
              <p:cNvSpPr/>
              <p:nvPr/>
            </p:nvSpPr>
            <p:spPr>
              <a:xfrm>
                <a:off x="2815175" y="4417225"/>
                <a:ext cx="47600" cy="22125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885" extrusionOk="0">
                    <a:moveTo>
                      <a:pt x="1042" y="0"/>
                    </a:moveTo>
                    <a:cubicBezTo>
                      <a:pt x="838" y="0"/>
                      <a:pt x="640" y="50"/>
                      <a:pt x="502" y="152"/>
                    </a:cubicBezTo>
                    <a:cubicBezTo>
                      <a:pt x="1" y="522"/>
                      <a:pt x="944" y="745"/>
                      <a:pt x="1175" y="817"/>
                    </a:cubicBezTo>
                    <a:cubicBezTo>
                      <a:pt x="1274" y="848"/>
                      <a:pt x="1375" y="879"/>
                      <a:pt x="1479" y="884"/>
                    </a:cubicBezTo>
                    <a:cubicBezTo>
                      <a:pt x="1486" y="885"/>
                      <a:pt x="1493" y="885"/>
                      <a:pt x="1500" y="885"/>
                    </a:cubicBezTo>
                    <a:cubicBezTo>
                      <a:pt x="1597" y="885"/>
                      <a:pt x="1696" y="857"/>
                      <a:pt x="1766" y="791"/>
                    </a:cubicBezTo>
                    <a:cubicBezTo>
                      <a:pt x="1904" y="663"/>
                      <a:pt x="1884" y="426"/>
                      <a:pt x="1765" y="281"/>
                    </a:cubicBezTo>
                    <a:cubicBezTo>
                      <a:pt x="1613" y="96"/>
                      <a:pt x="1323" y="0"/>
                      <a:pt x="1042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6" name="Google Shape;8036;p60"/>
              <p:cNvSpPr/>
              <p:nvPr/>
            </p:nvSpPr>
            <p:spPr>
              <a:xfrm>
                <a:off x="2991925" y="4395800"/>
                <a:ext cx="60575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2423" h="1224" extrusionOk="0">
                    <a:moveTo>
                      <a:pt x="1214" y="0"/>
                    </a:moveTo>
                    <a:cubicBezTo>
                      <a:pt x="1205" y="0"/>
                      <a:pt x="1196" y="0"/>
                      <a:pt x="1187" y="1"/>
                    </a:cubicBezTo>
                    <a:cubicBezTo>
                      <a:pt x="629" y="10"/>
                      <a:pt x="0" y="936"/>
                      <a:pt x="747" y="1172"/>
                    </a:cubicBezTo>
                    <a:cubicBezTo>
                      <a:pt x="878" y="1214"/>
                      <a:pt x="1019" y="1218"/>
                      <a:pt x="1156" y="1221"/>
                    </a:cubicBezTo>
                    <a:cubicBezTo>
                      <a:pt x="1211" y="1222"/>
                      <a:pt x="1267" y="1223"/>
                      <a:pt x="1323" y="1223"/>
                    </a:cubicBezTo>
                    <a:cubicBezTo>
                      <a:pt x="1529" y="1223"/>
                      <a:pt x="1735" y="1207"/>
                      <a:pt x="1919" y="1120"/>
                    </a:cubicBezTo>
                    <a:cubicBezTo>
                      <a:pt x="2252" y="963"/>
                      <a:pt x="2422" y="544"/>
                      <a:pt x="2126" y="268"/>
                    </a:cubicBezTo>
                    <a:cubicBezTo>
                      <a:pt x="1924" y="81"/>
                      <a:pt x="1493" y="0"/>
                      <a:pt x="1214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7" name="Google Shape;8037;p60"/>
              <p:cNvSpPr/>
              <p:nvPr/>
            </p:nvSpPr>
            <p:spPr>
              <a:xfrm>
                <a:off x="3084650" y="4379575"/>
                <a:ext cx="32575" cy="17525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701" extrusionOk="0">
                    <a:moveTo>
                      <a:pt x="776" y="1"/>
                    </a:moveTo>
                    <a:cubicBezTo>
                      <a:pt x="588" y="1"/>
                      <a:pt x="386" y="38"/>
                      <a:pt x="264" y="135"/>
                    </a:cubicBezTo>
                    <a:cubicBezTo>
                      <a:pt x="12" y="337"/>
                      <a:pt x="0" y="700"/>
                      <a:pt x="341" y="700"/>
                    </a:cubicBezTo>
                    <a:cubicBezTo>
                      <a:pt x="365" y="700"/>
                      <a:pt x="392" y="699"/>
                      <a:pt x="420" y="695"/>
                    </a:cubicBezTo>
                    <a:cubicBezTo>
                      <a:pt x="645" y="663"/>
                      <a:pt x="864" y="597"/>
                      <a:pt x="1069" y="499"/>
                    </a:cubicBezTo>
                    <a:cubicBezTo>
                      <a:pt x="1128" y="471"/>
                      <a:pt x="1186" y="440"/>
                      <a:pt x="1230" y="393"/>
                    </a:cubicBezTo>
                    <a:cubicBezTo>
                      <a:pt x="1274" y="346"/>
                      <a:pt x="1303" y="279"/>
                      <a:pt x="1291" y="216"/>
                    </a:cubicBezTo>
                    <a:cubicBezTo>
                      <a:pt x="1272" y="113"/>
                      <a:pt x="1161" y="56"/>
                      <a:pt x="1059" y="31"/>
                    </a:cubicBezTo>
                    <a:cubicBezTo>
                      <a:pt x="981" y="12"/>
                      <a:pt x="881" y="1"/>
                      <a:pt x="77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8" name="Google Shape;8038;p60"/>
              <p:cNvSpPr/>
              <p:nvPr/>
            </p:nvSpPr>
            <p:spPr>
              <a:xfrm>
                <a:off x="2892475" y="4319300"/>
                <a:ext cx="23500" cy="1100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440" extrusionOk="0">
                    <a:moveTo>
                      <a:pt x="367" y="0"/>
                    </a:moveTo>
                    <a:cubicBezTo>
                      <a:pt x="235" y="0"/>
                      <a:pt x="119" y="49"/>
                      <a:pt x="71" y="190"/>
                    </a:cubicBezTo>
                    <a:cubicBezTo>
                      <a:pt x="1" y="393"/>
                      <a:pt x="222" y="439"/>
                      <a:pt x="438" y="439"/>
                    </a:cubicBezTo>
                    <a:cubicBezTo>
                      <a:pt x="564" y="439"/>
                      <a:pt x="688" y="424"/>
                      <a:pt x="751" y="414"/>
                    </a:cubicBezTo>
                    <a:cubicBezTo>
                      <a:pt x="824" y="403"/>
                      <a:pt x="911" y="374"/>
                      <a:pt x="926" y="302"/>
                    </a:cubicBezTo>
                    <a:cubicBezTo>
                      <a:pt x="940" y="230"/>
                      <a:pt x="873" y="168"/>
                      <a:pt x="810" y="132"/>
                    </a:cubicBezTo>
                    <a:cubicBezTo>
                      <a:pt x="700" y="69"/>
                      <a:pt x="523" y="0"/>
                      <a:pt x="36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9" name="Google Shape;8039;p60"/>
              <p:cNvSpPr/>
              <p:nvPr/>
            </p:nvSpPr>
            <p:spPr>
              <a:xfrm>
                <a:off x="2931075" y="4366950"/>
                <a:ext cx="25275" cy="8375"/>
              </a:xfrm>
              <a:custGeom>
                <a:avLst/>
                <a:gdLst/>
                <a:ahLst/>
                <a:cxnLst/>
                <a:rect l="l" t="t" r="r" b="b"/>
                <a:pathLst>
                  <a:path w="1011" h="335" extrusionOk="0">
                    <a:moveTo>
                      <a:pt x="500" y="1"/>
                    </a:moveTo>
                    <a:cubicBezTo>
                      <a:pt x="357" y="1"/>
                      <a:pt x="222" y="17"/>
                      <a:pt x="178" y="36"/>
                    </a:cubicBezTo>
                    <a:cubicBezTo>
                      <a:pt x="98" y="72"/>
                      <a:pt x="0" y="121"/>
                      <a:pt x="33" y="222"/>
                    </a:cubicBezTo>
                    <a:cubicBezTo>
                      <a:pt x="62" y="311"/>
                      <a:pt x="165" y="335"/>
                      <a:pt x="268" y="335"/>
                    </a:cubicBezTo>
                    <a:cubicBezTo>
                      <a:pt x="348" y="335"/>
                      <a:pt x="429" y="320"/>
                      <a:pt x="478" y="311"/>
                    </a:cubicBezTo>
                    <a:lnTo>
                      <a:pt x="794" y="249"/>
                    </a:lnTo>
                    <a:cubicBezTo>
                      <a:pt x="834" y="241"/>
                      <a:pt x="877" y="232"/>
                      <a:pt x="901" y="198"/>
                    </a:cubicBezTo>
                    <a:cubicBezTo>
                      <a:pt x="1010" y="47"/>
                      <a:pt x="743" y="1"/>
                      <a:pt x="500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0" name="Google Shape;8040;p60"/>
              <p:cNvSpPr/>
              <p:nvPr/>
            </p:nvSpPr>
            <p:spPr>
              <a:xfrm>
                <a:off x="2955100" y="4449500"/>
                <a:ext cx="37025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481" h="691" extrusionOk="0">
                    <a:moveTo>
                      <a:pt x="619" y="0"/>
                    </a:moveTo>
                    <a:cubicBezTo>
                      <a:pt x="513" y="0"/>
                      <a:pt x="416" y="10"/>
                      <a:pt x="341" y="30"/>
                    </a:cubicBezTo>
                    <a:cubicBezTo>
                      <a:pt x="10" y="117"/>
                      <a:pt x="1" y="595"/>
                      <a:pt x="348" y="676"/>
                    </a:cubicBezTo>
                    <a:cubicBezTo>
                      <a:pt x="396" y="687"/>
                      <a:pt x="444" y="691"/>
                      <a:pt x="493" y="691"/>
                    </a:cubicBezTo>
                    <a:cubicBezTo>
                      <a:pt x="534" y="691"/>
                      <a:pt x="576" y="688"/>
                      <a:pt x="617" y="685"/>
                    </a:cubicBezTo>
                    <a:cubicBezTo>
                      <a:pt x="831" y="666"/>
                      <a:pt x="1044" y="626"/>
                      <a:pt x="1251" y="565"/>
                    </a:cubicBezTo>
                    <a:cubicBezTo>
                      <a:pt x="1337" y="539"/>
                      <a:pt x="1431" y="499"/>
                      <a:pt x="1459" y="414"/>
                    </a:cubicBezTo>
                    <a:cubicBezTo>
                      <a:pt x="1481" y="351"/>
                      <a:pt x="1454" y="279"/>
                      <a:pt x="1409" y="230"/>
                    </a:cubicBezTo>
                    <a:cubicBezTo>
                      <a:pt x="1262" y="74"/>
                      <a:pt x="908" y="0"/>
                      <a:pt x="61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1" name="Google Shape;8041;p60"/>
              <p:cNvSpPr/>
              <p:nvPr/>
            </p:nvSpPr>
            <p:spPr>
              <a:xfrm>
                <a:off x="2767725" y="4450800"/>
                <a:ext cx="32325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656" extrusionOk="0">
                    <a:moveTo>
                      <a:pt x="556" y="1"/>
                    </a:moveTo>
                    <a:cubicBezTo>
                      <a:pt x="413" y="1"/>
                      <a:pt x="287" y="49"/>
                      <a:pt x="223" y="170"/>
                    </a:cubicBezTo>
                    <a:cubicBezTo>
                      <a:pt x="1" y="584"/>
                      <a:pt x="598" y="655"/>
                      <a:pt x="915" y="655"/>
                    </a:cubicBezTo>
                    <a:cubicBezTo>
                      <a:pt x="947" y="655"/>
                      <a:pt x="976" y="654"/>
                      <a:pt x="1002" y="653"/>
                    </a:cubicBezTo>
                    <a:cubicBezTo>
                      <a:pt x="1091" y="649"/>
                      <a:pt x="1192" y="632"/>
                      <a:pt x="1244" y="560"/>
                    </a:cubicBezTo>
                    <a:cubicBezTo>
                      <a:pt x="1293" y="491"/>
                      <a:pt x="1281" y="393"/>
                      <a:pt x="1235" y="324"/>
                    </a:cubicBezTo>
                    <a:cubicBezTo>
                      <a:pt x="1128" y="159"/>
                      <a:pt x="814" y="1"/>
                      <a:pt x="5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2" name="Google Shape;8042;p60"/>
              <p:cNvSpPr/>
              <p:nvPr/>
            </p:nvSpPr>
            <p:spPr>
              <a:xfrm>
                <a:off x="2693700" y="4400325"/>
                <a:ext cx="19450" cy="17575"/>
              </a:xfrm>
              <a:custGeom>
                <a:avLst/>
                <a:gdLst/>
                <a:ahLst/>
                <a:cxnLst/>
                <a:rect l="l" t="t" r="r" b="b"/>
                <a:pathLst>
                  <a:path w="778" h="703" extrusionOk="0">
                    <a:moveTo>
                      <a:pt x="356" y="1"/>
                    </a:moveTo>
                    <a:cubicBezTo>
                      <a:pt x="296" y="1"/>
                      <a:pt x="236" y="27"/>
                      <a:pt x="183" y="90"/>
                    </a:cubicBezTo>
                    <a:cubicBezTo>
                      <a:pt x="1" y="307"/>
                      <a:pt x="286" y="703"/>
                      <a:pt x="543" y="703"/>
                    </a:cubicBezTo>
                    <a:cubicBezTo>
                      <a:pt x="563" y="703"/>
                      <a:pt x="583" y="700"/>
                      <a:pt x="603" y="695"/>
                    </a:cubicBezTo>
                    <a:cubicBezTo>
                      <a:pt x="686" y="673"/>
                      <a:pt x="743" y="590"/>
                      <a:pt x="754" y="504"/>
                    </a:cubicBezTo>
                    <a:cubicBezTo>
                      <a:pt x="778" y="307"/>
                      <a:pt x="563" y="1"/>
                      <a:pt x="3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3" name="Google Shape;8043;p60"/>
              <p:cNvSpPr/>
              <p:nvPr/>
            </p:nvSpPr>
            <p:spPr>
              <a:xfrm>
                <a:off x="3014650" y="4401425"/>
                <a:ext cx="22425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897" h="441" extrusionOk="0">
                    <a:moveTo>
                      <a:pt x="465" y="0"/>
                    </a:moveTo>
                    <a:cubicBezTo>
                      <a:pt x="229" y="0"/>
                      <a:pt x="1" y="112"/>
                      <a:pt x="93" y="295"/>
                    </a:cubicBezTo>
                    <a:cubicBezTo>
                      <a:pt x="136" y="379"/>
                      <a:pt x="246" y="399"/>
                      <a:pt x="339" y="409"/>
                    </a:cubicBezTo>
                    <a:lnTo>
                      <a:pt x="600" y="436"/>
                    </a:lnTo>
                    <a:cubicBezTo>
                      <a:pt x="627" y="438"/>
                      <a:pt x="654" y="441"/>
                      <a:pt x="682" y="441"/>
                    </a:cubicBezTo>
                    <a:cubicBezTo>
                      <a:pt x="739" y="441"/>
                      <a:pt x="794" y="431"/>
                      <a:pt x="834" y="394"/>
                    </a:cubicBezTo>
                    <a:cubicBezTo>
                      <a:pt x="886" y="346"/>
                      <a:pt x="896" y="265"/>
                      <a:pt x="870" y="199"/>
                    </a:cubicBezTo>
                    <a:cubicBezTo>
                      <a:pt x="816" y="61"/>
                      <a:pt x="638" y="0"/>
                      <a:pt x="46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4" name="Google Shape;8044;p60"/>
              <p:cNvSpPr/>
              <p:nvPr/>
            </p:nvSpPr>
            <p:spPr>
              <a:xfrm>
                <a:off x="2862550" y="4356550"/>
                <a:ext cx="28650" cy="1272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509" extrusionOk="0">
                    <a:moveTo>
                      <a:pt x="279" y="0"/>
                    </a:moveTo>
                    <a:cubicBezTo>
                      <a:pt x="158" y="0"/>
                      <a:pt x="54" y="24"/>
                      <a:pt x="22" y="98"/>
                    </a:cubicBezTo>
                    <a:cubicBezTo>
                      <a:pt x="0" y="149"/>
                      <a:pt x="21" y="210"/>
                      <a:pt x="59" y="248"/>
                    </a:cubicBezTo>
                    <a:cubicBezTo>
                      <a:pt x="98" y="288"/>
                      <a:pt x="149" y="311"/>
                      <a:pt x="201" y="331"/>
                    </a:cubicBezTo>
                    <a:cubicBezTo>
                      <a:pt x="363" y="395"/>
                      <a:pt x="530" y="449"/>
                      <a:pt x="701" y="490"/>
                    </a:cubicBezTo>
                    <a:cubicBezTo>
                      <a:pt x="740" y="499"/>
                      <a:pt x="780" y="509"/>
                      <a:pt x="820" y="509"/>
                    </a:cubicBezTo>
                    <a:cubicBezTo>
                      <a:pt x="830" y="509"/>
                      <a:pt x="839" y="508"/>
                      <a:pt x="849" y="507"/>
                    </a:cubicBezTo>
                    <a:cubicBezTo>
                      <a:pt x="1145" y="472"/>
                      <a:pt x="875" y="120"/>
                      <a:pt x="719" y="71"/>
                    </a:cubicBezTo>
                    <a:cubicBezTo>
                      <a:pt x="635" y="45"/>
                      <a:pt x="442" y="0"/>
                      <a:pt x="27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5" name="Google Shape;8045;p60"/>
              <p:cNvSpPr/>
              <p:nvPr/>
            </p:nvSpPr>
            <p:spPr>
              <a:xfrm>
                <a:off x="2845425" y="4421475"/>
                <a:ext cx="114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0" extrusionOk="0">
                    <a:moveTo>
                      <a:pt x="187" y="1"/>
                    </a:moveTo>
                    <a:cubicBezTo>
                      <a:pt x="158" y="1"/>
                      <a:pt x="131" y="10"/>
                      <a:pt x="106" y="33"/>
                    </a:cubicBezTo>
                    <a:cubicBezTo>
                      <a:pt x="0" y="126"/>
                      <a:pt x="136" y="252"/>
                      <a:pt x="203" y="318"/>
                    </a:cubicBezTo>
                    <a:cubicBezTo>
                      <a:pt x="243" y="357"/>
                      <a:pt x="291" y="400"/>
                      <a:pt x="345" y="400"/>
                    </a:cubicBezTo>
                    <a:cubicBezTo>
                      <a:pt x="350" y="400"/>
                      <a:pt x="356" y="400"/>
                      <a:pt x="361" y="399"/>
                    </a:cubicBezTo>
                    <a:cubicBezTo>
                      <a:pt x="418" y="390"/>
                      <a:pt x="457" y="331"/>
                      <a:pt x="458" y="273"/>
                    </a:cubicBezTo>
                    <a:cubicBezTo>
                      <a:pt x="458" y="216"/>
                      <a:pt x="428" y="163"/>
                      <a:pt x="390" y="120"/>
                    </a:cubicBezTo>
                    <a:cubicBezTo>
                      <a:pt x="344" y="67"/>
                      <a:pt x="263" y="1"/>
                      <a:pt x="18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6" name="Google Shape;8046;p60"/>
              <p:cNvSpPr/>
              <p:nvPr/>
            </p:nvSpPr>
            <p:spPr>
              <a:xfrm>
                <a:off x="2763300" y="4386025"/>
                <a:ext cx="19050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762" h="417" extrusionOk="0">
                    <a:moveTo>
                      <a:pt x="290" y="0"/>
                    </a:moveTo>
                    <a:cubicBezTo>
                      <a:pt x="257" y="0"/>
                      <a:pt x="224" y="3"/>
                      <a:pt x="192" y="8"/>
                    </a:cubicBezTo>
                    <a:cubicBezTo>
                      <a:pt x="144" y="15"/>
                      <a:pt x="100" y="32"/>
                      <a:pt x="62" y="61"/>
                    </a:cubicBezTo>
                    <a:cubicBezTo>
                      <a:pt x="25" y="90"/>
                      <a:pt x="0" y="139"/>
                      <a:pt x="9" y="185"/>
                    </a:cubicBezTo>
                    <a:cubicBezTo>
                      <a:pt x="18" y="224"/>
                      <a:pt x="43" y="256"/>
                      <a:pt x="78" y="276"/>
                    </a:cubicBezTo>
                    <a:cubicBezTo>
                      <a:pt x="111" y="295"/>
                      <a:pt x="148" y="309"/>
                      <a:pt x="186" y="319"/>
                    </a:cubicBezTo>
                    <a:lnTo>
                      <a:pt x="437" y="389"/>
                    </a:lnTo>
                    <a:cubicBezTo>
                      <a:pt x="484" y="402"/>
                      <a:pt x="533" y="416"/>
                      <a:pt x="583" y="416"/>
                    </a:cubicBezTo>
                    <a:cubicBezTo>
                      <a:pt x="586" y="416"/>
                      <a:pt x="589" y="416"/>
                      <a:pt x="593" y="416"/>
                    </a:cubicBezTo>
                    <a:cubicBezTo>
                      <a:pt x="646" y="414"/>
                      <a:pt x="700" y="390"/>
                      <a:pt x="727" y="344"/>
                    </a:cubicBezTo>
                    <a:cubicBezTo>
                      <a:pt x="761" y="286"/>
                      <a:pt x="740" y="208"/>
                      <a:pt x="695" y="158"/>
                    </a:cubicBezTo>
                    <a:cubicBezTo>
                      <a:pt x="600" y="50"/>
                      <a:pt x="437" y="0"/>
                      <a:pt x="29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7" name="Google Shape;8047;p60"/>
              <p:cNvSpPr/>
              <p:nvPr/>
            </p:nvSpPr>
            <p:spPr>
              <a:xfrm>
                <a:off x="2775050" y="4452725"/>
                <a:ext cx="1307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267" extrusionOk="0">
                    <a:moveTo>
                      <a:pt x="253" y="0"/>
                    </a:moveTo>
                    <a:cubicBezTo>
                      <a:pt x="229" y="0"/>
                      <a:pt x="206" y="2"/>
                      <a:pt x="187" y="5"/>
                    </a:cubicBezTo>
                    <a:cubicBezTo>
                      <a:pt x="106" y="18"/>
                      <a:pt x="0" y="134"/>
                      <a:pt x="57" y="218"/>
                    </a:cubicBezTo>
                    <a:cubicBezTo>
                      <a:pt x="84" y="257"/>
                      <a:pt x="137" y="266"/>
                      <a:pt x="185" y="266"/>
                    </a:cubicBezTo>
                    <a:cubicBezTo>
                      <a:pt x="188" y="266"/>
                      <a:pt x="191" y="266"/>
                      <a:pt x="194" y="266"/>
                    </a:cubicBezTo>
                    <a:cubicBezTo>
                      <a:pt x="279" y="263"/>
                      <a:pt x="365" y="243"/>
                      <a:pt x="444" y="208"/>
                    </a:cubicBezTo>
                    <a:cubicBezTo>
                      <a:pt x="478" y="193"/>
                      <a:pt x="516" y="169"/>
                      <a:pt x="520" y="133"/>
                    </a:cubicBezTo>
                    <a:cubicBezTo>
                      <a:pt x="522" y="109"/>
                      <a:pt x="512" y="87"/>
                      <a:pt x="496" y="71"/>
                    </a:cubicBezTo>
                    <a:cubicBezTo>
                      <a:pt x="447" y="21"/>
                      <a:pt x="340" y="0"/>
                      <a:pt x="25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8" name="Google Shape;8048;p60"/>
              <p:cNvSpPr/>
              <p:nvPr/>
            </p:nvSpPr>
            <p:spPr>
              <a:xfrm>
                <a:off x="2929250" y="4410475"/>
                <a:ext cx="13450" cy="5950"/>
              </a:xfrm>
              <a:custGeom>
                <a:avLst/>
                <a:gdLst/>
                <a:ahLst/>
                <a:cxnLst/>
                <a:rect l="l" t="t" r="r" b="b"/>
                <a:pathLst>
                  <a:path w="538" h="238" extrusionOk="0">
                    <a:moveTo>
                      <a:pt x="291" y="1"/>
                    </a:moveTo>
                    <a:cubicBezTo>
                      <a:pt x="249" y="1"/>
                      <a:pt x="208" y="3"/>
                      <a:pt x="173" y="3"/>
                    </a:cubicBezTo>
                    <a:cubicBezTo>
                      <a:pt x="166" y="3"/>
                      <a:pt x="160" y="3"/>
                      <a:pt x="154" y="3"/>
                    </a:cubicBezTo>
                    <a:cubicBezTo>
                      <a:pt x="146" y="2"/>
                      <a:pt x="139" y="2"/>
                      <a:pt x="131" y="2"/>
                    </a:cubicBezTo>
                    <a:cubicBezTo>
                      <a:pt x="106" y="2"/>
                      <a:pt x="80" y="5"/>
                      <a:pt x="56" y="15"/>
                    </a:cubicBezTo>
                    <a:cubicBezTo>
                      <a:pt x="25" y="27"/>
                      <a:pt x="0" y="59"/>
                      <a:pt x="4" y="92"/>
                    </a:cubicBezTo>
                    <a:cubicBezTo>
                      <a:pt x="10" y="114"/>
                      <a:pt x="25" y="134"/>
                      <a:pt x="45" y="144"/>
                    </a:cubicBezTo>
                    <a:cubicBezTo>
                      <a:pt x="66" y="154"/>
                      <a:pt x="87" y="162"/>
                      <a:pt x="110" y="166"/>
                    </a:cubicBezTo>
                    <a:lnTo>
                      <a:pt x="383" y="229"/>
                    </a:lnTo>
                    <a:cubicBezTo>
                      <a:pt x="403" y="234"/>
                      <a:pt x="425" y="237"/>
                      <a:pt x="445" y="237"/>
                    </a:cubicBezTo>
                    <a:cubicBezTo>
                      <a:pt x="488" y="237"/>
                      <a:pt x="527" y="222"/>
                      <a:pt x="535" y="169"/>
                    </a:cubicBezTo>
                    <a:cubicBezTo>
                      <a:pt x="538" y="123"/>
                      <a:pt x="520" y="77"/>
                      <a:pt x="485" y="46"/>
                    </a:cubicBezTo>
                    <a:cubicBezTo>
                      <a:pt x="439" y="8"/>
                      <a:pt x="364" y="1"/>
                      <a:pt x="29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9" name="Google Shape;8049;p60"/>
              <p:cNvSpPr/>
              <p:nvPr/>
            </p:nvSpPr>
            <p:spPr>
              <a:xfrm>
                <a:off x="2961850" y="4452000"/>
                <a:ext cx="12450" cy="5475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19" extrusionOk="0">
                    <a:moveTo>
                      <a:pt x="205" y="0"/>
                    </a:moveTo>
                    <a:cubicBezTo>
                      <a:pt x="97" y="0"/>
                      <a:pt x="1" y="36"/>
                      <a:pt x="16" y="125"/>
                    </a:cubicBezTo>
                    <a:cubicBezTo>
                      <a:pt x="20" y="150"/>
                      <a:pt x="37" y="173"/>
                      <a:pt x="59" y="185"/>
                    </a:cubicBezTo>
                    <a:cubicBezTo>
                      <a:pt x="82" y="197"/>
                      <a:pt x="105" y="206"/>
                      <a:pt x="131" y="210"/>
                    </a:cubicBezTo>
                    <a:cubicBezTo>
                      <a:pt x="162" y="216"/>
                      <a:pt x="194" y="218"/>
                      <a:pt x="225" y="218"/>
                    </a:cubicBezTo>
                    <a:cubicBezTo>
                      <a:pt x="292" y="218"/>
                      <a:pt x="359" y="206"/>
                      <a:pt x="422" y="181"/>
                    </a:cubicBezTo>
                    <a:cubicBezTo>
                      <a:pt x="444" y="173"/>
                      <a:pt x="469" y="160"/>
                      <a:pt x="475" y="136"/>
                    </a:cubicBezTo>
                    <a:cubicBezTo>
                      <a:pt x="498" y="57"/>
                      <a:pt x="342" y="0"/>
                      <a:pt x="20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0" name="Google Shape;8050;p60"/>
              <p:cNvSpPr/>
              <p:nvPr/>
            </p:nvSpPr>
            <p:spPr>
              <a:xfrm>
                <a:off x="3028750" y="4355425"/>
                <a:ext cx="13525" cy="6250"/>
              </a:xfrm>
              <a:custGeom>
                <a:avLst/>
                <a:gdLst/>
                <a:ahLst/>
                <a:cxnLst/>
                <a:rect l="l" t="t" r="r" b="b"/>
                <a:pathLst>
                  <a:path w="541" h="250" extrusionOk="0">
                    <a:moveTo>
                      <a:pt x="163" y="1"/>
                    </a:moveTo>
                    <a:cubicBezTo>
                      <a:pt x="144" y="1"/>
                      <a:pt x="125" y="2"/>
                      <a:pt x="107" y="4"/>
                    </a:cubicBezTo>
                    <a:cubicBezTo>
                      <a:pt x="80" y="6"/>
                      <a:pt x="55" y="15"/>
                      <a:pt x="33" y="30"/>
                    </a:cubicBezTo>
                    <a:cubicBezTo>
                      <a:pt x="11" y="47"/>
                      <a:pt x="1" y="73"/>
                      <a:pt x="6" y="100"/>
                    </a:cubicBezTo>
                    <a:cubicBezTo>
                      <a:pt x="16" y="133"/>
                      <a:pt x="53" y="147"/>
                      <a:pt x="86" y="158"/>
                    </a:cubicBezTo>
                    <a:lnTo>
                      <a:pt x="340" y="236"/>
                    </a:lnTo>
                    <a:cubicBezTo>
                      <a:pt x="361" y="243"/>
                      <a:pt x="386" y="250"/>
                      <a:pt x="409" y="250"/>
                    </a:cubicBezTo>
                    <a:cubicBezTo>
                      <a:pt x="427" y="250"/>
                      <a:pt x="444" y="246"/>
                      <a:pt x="458" y="234"/>
                    </a:cubicBezTo>
                    <a:cubicBezTo>
                      <a:pt x="540" y="170"/>
                      <a:pt x="430" y="71"/>
                      <a:pt x="372" y="44"/>
                    </a:cubicBezTo>
                    <a:cubicBezTo>
                      <a:pt x="305" y="15"/>
                      <a:pt x="234" y="1"/>
                      <a:pt x="16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1" name="Google Shape;8051;p60"/>
              <p:cNvSpPr/>
              <p:nvPr/>
            </p:nvSpPr>
            <p:spPr>
              <a:xfrm>
                <a:off x="2720925" y="4358200"/>
                <a:ext cx="9175" cy="6325"/>
              </a:xfrm>
              <a:custGeom>
                <a:avLst/>
                <a:gdLst/>
                <a:ahLst/>
                <a:cxnLst/>
                <a:rect l="l" t="t" r="r" b="b"/>
                <a:pathLst>
                  <a:path w="367" h="253" extrusionOk="0">
                    <a:moveTo>
                      <a:pt x="236" y="1"/>
                    </a:moveTo>
                    <a:cubicBezTo>
                      <a:pt x="173" y="1"/>
                      <a:pt x="98" y="69"/>
                      <a:pt x="54" y="106"/>
                    </a:cubicBezTo>
                    <a:cubicBezTo>
                      <a:pt x="28" y="129"/>
                      <a:pt x="1" y="159"/>
                      <a:pt x="5" y="193"/>
                    </a:cubicBezTo>
                    <a:cubicBezTo>
                      <a:pt x="12" y="220"/>
                      <a:pt x="33" y="242"/>
                      <a:pt x="60" y="249"/>
                    </a:cubicBezTo>
                    <a:cubicBezTo>
                      <a:pt x="71" y="251"/>
                      <a:pt x="83" y="252"/>
                      <a:pt x="95" y="252"/>
                    </a:cubicBezTo>
                    <a:cubicBezTo>
                      <a:pt x="111" y="252"/>
                      <a:pt x="127" y="250"/>
                      <a:pt x="142" y="246"/>
                    </a:cubicBezTo>
                    <a:cubicBezTo>
                      <a:pt x="185" y="236"/>
                      <a:pt x="226" y="221"/>
                      <a:pt x="266" y="201"/>
                    </a:cubicBezTo>
                    <a:cubicBezTo>
                      <a:pt x="292" y="189"/>
                      <a:pt x="313" y="169"/>
                      <a:pt x="329" y="147"/>
                    </a:cubicBezTo>
                    <a:cubicBezTo>
                      <a:pt x="367" y="83"/>
                      <a:pt x="308" y="3"/>
                      <a:pt x="239" y="1"/>
                    </a:cubicBezTo>
                    <a:cubicBezTo>
                      <a:pt x="238" y="1"/>
                      <a:pt x="237" y="1"/>
                      <a:pt x="23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2" name="Google Shape;8052;p60"/>
              <p:cNvSpPr/>
              <p:nvPr/>
            </p:nvSpPr>
            <p:spPr>
              <a:xfrm>
                <a:off x="2861125" y="4482525"/>
                <a:ext cx="6082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433" h="1302" extrusionOk="0">
                    <a:moveTo>
                      <a:pt x="1099" y="0"/>
                    </a:moveTo>
                    <a:cubicBezTo>
                      <a:pt x="966" y="0"/>
                      <a:pt x="835" y="16"/>
                      <a:pt x="712" y="64"/>
                    </a:cubicBezTo>
                    <a:cubicBezTo>
                      <a:pt x="348" y="206"/>
                      <a:pt x="0" y="787"/>
                      <a:pt x="320" y="1134"/>
                    </a:cubicBezTo>
                    <a:cubicBezTo>
                      <a:pt x="434" y="1258"/>
                      <a:pt x="616" y="1301"/>
                      <a:pt x="821" y="1301"/>
                    </a:cubicBezTo>
                    <a:cubicBezTo>
                      <a:pt x="1193" y="1301"/>
                      <a:pt x="1640" y="1158"/>
                      <a:pt x="1883" y="1088"/>
                    </a:cubicBezTo>
                    <a:cubicBezTo>
                      <a:pt x="2057" y="1039"/>
                      <a:pt x="2243" y="966"/>
                      <a:pt x="2326" y="806"/>
                    </a:cubicBezTo>
                    <a:cubicBezTo>
                      <a:pt x="2432" y="601"/>
                      <a:pt x="2310" y="338"/>
                      <a:pt x="2119" y="209"/>
                    </a:cubicBezTo>
                    <a:cubicBezTo>
                      <a:pt x="1928" y="80"/>
                      <a:pt x="1688" y="52"/>
                      <a:pt x="1460" y="26"/>
                    </a:cubicBezTo>
                    <a:cubicBezTo>
                      <a:pt x="1341" y="13"/>
                      <a:pt x="1219" y="0"/>
                      <a:pt x="109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3" name="Google Shape;8053;p60"/>
              <p:cNvSpPr/>
              <p:nvPr/>
            </p:nvSpPr>
            <p:spPr>
              <a:xfrm>
                <a:off x="2797750" y="4485325"/>
                <a:ext cx="3305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1322" h="725" extrusionOk="0">
                    <a:moveTo>
                      <a:pt x="840" y="1"/>
                    </a:moveTo>
                    <a:cubicBezTo>
                      <a:pt x="701" y="1"/>
                      <a:pt x="562" y="54"/>
                      <a:pt x="449" y="136"/>
                    </a:cubicBezTo>
                    <a:cubicBezTo>
                      <a:pt x="0" y="461"/>
                      <a:pt x="387" y="597"/>
                      <a:pt x="736" y="687"/>
                    </a:cubicBezTo>
                    <a:cubicBezTo>
                      <a:pt x="810" y="706"/>
                      <a:pt x="889" y="725"/>
                      <a:pt x="965" y="725"/>
                    </a:cubicBezTo>
                    <a:cubicBezTo>
                      <a:pt x="1010" y="725"/>
                      <a:pt x="1053" y="718"/>
                      <a:pt x="1095" y="702"/>
                    </a:cubicBezTo>
                    <a:cubicBezTo>
                      <a:pt x="1246" y="641"/>
                      <a:pt x="1321" y="449"/>
                      <a:pt x="1273" y="294"/>
                    </a:cubicBezTo>
                    <a:cubicBezTo>
                      <a:pt x="1224" y="138"/>
                      <a:pt x="1070" y="28"/>
                      <a:pt x="909" y="5"/>
                    </a:cubicBezTo>
                    <a:cubicBezTo>
                      <a:pt x="886" y="2"/>
                      <a:pt x="863" y="1"/>
                      <a:pt x="840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4" name="Google Shape;8054;p60"/>
              <p:cNvSpPr/>
              <p:nvPr/>
            </p:nvSpPr>
            <p:spPr>
              <a:xfrm>
                <a:off x="3028075" y="4454475"/>
                <a:ext cx="683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2734" h="1415" extrusionOk="0">
                    <a:moveTo>
                      <a:pt x="2304" y="0"/>
                    </a:moveTo>
                    <a:cubicBezTo>
                      <a:pt x="2241" y="0"/>
                      <a:pt x="2178" y="7"/>
                      <a:pt x="2115" y="16"/>
                    </a:cubicBezTo>
                    <a:cubicBezTo>
                      <a:pt x="1685" y="70"/>
                      <a:pt x="1246" y="158"/>
                      <a:pt x="884" y="398"/>
                    </a:cubicBezTo>
                    <a:cubicBezTo>
                      <a:pt x="575" y="602"/>
                      <a:pt x="1" y="1414"/>
                      <a:pt x="597" y="1414"/>
                    </a:cubicBezTo>
                    <a:cubicBezTo>
                      <a:pt x="637" y="1414"/>
                      <a:pt x="681" y="1411"/>
                      <a:pt x="732" y="1403"/>
                    </a:cubicBezTo>
                    <a:cubicBezTo>
                      <a:pt x="1346" y="1312"/>
                      <a:pt x="1956" y="1023"/>
                      <a:pt x="2453" y="657"/>
                    </a:cubicBezTo>
                    <a:cubicBezTo>
                      <a:pt x="2589" y="557"/>
                      <a:pt x="2733" y="411"/>
                      <a:pt x="2700" y="244"/>
                    </a:cubicBezTo>
                    <a:cubicBezTo>
                      <a:pt x="2676" y="132"/>
                      <a:pt x="2572" y="48"/>
                      <a:pt x="2459" y="19"/>
                    </a:cubicBezTo>
                    <a:cubicBezTo>
                      <a:pt x="2409" y="5"/>
                      <a:pt x="2357" y="0"/>
                      <a:pt x="230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5" name="Google Shape;8055;p60"/>
              <p:cNvSpPr/>
              <p:nvPr/>
            </p:nvSpPr>
            <p:spPr>
              <a:xfrm>
                <a:off x="3113675" y="4426100"/>
                <a:ext cx="2657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928" extrusionOk="0">
                    <a:moveTo>
                      <a:pt x="602" y="1"/>
                    </a:moveTo>
                    <a:cubicBezTo>
                      <a:pt x="403" y="1"/>
                      <a:pt x="185" y="115"/>
                      <a:pt x="89" y="297"/>
                    </a:cubicBezTo>
                    <a:cubicBezTo>
                      <a:pt x="0" y="467"/>
                      <a:pt x="26" y="696"/>
                      <a:pt x="169" y="822"/>
                    </a:cubicBezTo>
                    <a:cubicBezTo>
                      <a:pt x="252" y="896"/>
                      <a:pt x="349" y="928"/>
                      <a:pt x="447" y="928"/>
                    </a:cubicBezTo>
                    <a:cubicBezTo>
                      <a:pt x="750" y="928"/>
                      <a:pt x="1063" y="627"/>
                      <a:pt x="993" y="310"/>
                    </a:cubicBezTo>
                    <a:cubicBezTo>
                      <a:pt x="946" y="93"/>
                      <a:pt x="781" y="1"/>
                      <a:pt x="602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6" name="Google Shape;8056;p60"/>
              <p:cNvSpPr/>
              <p:nvPr/>
            </p:nvSpPr>
            <p:spPr>
              <a:xfrm>
                <a:off x="2673675" y="4449950"/>
                <a:ext cx="51400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232" extrusionOk="0">
                    <a:moveTo>
                      <a:pt x="472" y="0"/>
                    </a:moveTo>
                    <a:cubicBezTo>
                      <a:pt x="317" y="0"/>
                      <a:pt x="107" y="50"/>
                      <a:pt x="57" y="204"/>
                    </a:cubicBezTo>
                    <a:cubicBezTo>
                      <a:pt x="1" y="377"/>
                      <a:pt x="195" y="529"/>
                      <a:pt x="306" y="631"/>
                    </a:cubicBezTo>
                    <a:cubicBezTo>
                      <a:pt x="584" y="890"/>
                      <a:pt x="918" y="1079"/>
                      <a:pt x="1283" y="1184"/>
                    </a:cubicBezTo>
                    <a:cubicBezTo>
                      <a:pt x="1379" y="1211"/>
                      <a:pt x="1480" y="1232"/>
                      <a:pt x="1580" y="1232"/>
                    </a:cubicBezTo>
                    <a:cubicBezTo>
                      <a:pt x="1646" y="1232"/>
                      <a:pt x="1712" y="1222"/>
                      <a:pt x="1775" y="1199"/>
                    </a:cubicBezTo>
                    <a:cubicBezTo>
                      <a:pt x="1932" y="1140"/>
                      <a:pt x="2055" y="967"/>
                      <a:pt x="2008" y="807"/>
                    </a:cubicBezTo>
                    <a:cubicBezTo>
                      <a:pt x="1968" y="672"/>
                      <a:pt x="1832" y="594"/>
                      <a:pt x="1707" y="529"/>
                    </a:cubicBezTo>
                    <a:lnTo>
                      <a:pt x="1076" y="203"/>
                    </a:lnTo>
                    <a:cubicBezTo>
                      <a:pt x="905" y="114"/>
                      <a:pt x="730" y="24"/>
                      <a:pt x="539" y="3"/>
                    </a:cubicBezTo>
                    <a:cubicBezTo>
                      <a:pt x="518" y="1"/>
                      <a:pt x="496" y="0"/>
                      <a:pt x="47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7" name="Google Shape;8057;p60"/>
              <p:cNvSpPr/>
              <p:nvPr/>
            </p:nvSpPr>
            <p:spPr>
              <a:xfrm>
                <a:off x="2965075" y="4523825"/>
                <a:ext cx="50675" cy="2312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925" extrusionOk="0">
                    <a:moveTo>
                      <a:pt x="1179" y="1"/>
                    </a:moveTo>
                    <a:cubicBezTo>
                      <a:pt x="1096" y="1"/>
                      <a:pt x="1013" y="5"/>
                      <a:pt x="931" y="15"/>
                    </a:cubicBezTo>
                    <a:cubicBezTo>
                      <a:pt x="695" y="44"/>
                      <a:pt x="459" y="124"/>
                      <a:pt x="283" y="285"/>
                    </a:cubicBezTo>
                    <a:cubicBezTo>
                      <a:pt x="165" y="394"/>
                      <a:pt x="1" y="629"/>
                      <a:pt x="40" y="804"/>
                    </a:cubicBezTo>
                    <a:cubicBezTo>
                      <a:pt x="61" y="901"/>
                      <a:pt x="147" y="925"/>
                      <a:pt x="246" y="925"/>
                    </a:cubicBezTo>
                    <a:cubicBezTo>
                      <a:pt x="328" y="925"/>
                      <a:pt x="418" y="908"/>
                      <a:pt x="487" y="903"/>
                    </a:cubicBezTo>
                    <a:cubicBezTo>
                      <a:pt x="916" y="872"/>
                      <a:pt x="1336" y="763"/>
                      <a:pt x="1726" y="581"/>
                    </a:cubicBezTo>
                    <a:cubicBezTo>
                      <a:pt x="1803" y="545"/>
                      <a:pt x="1880" y="505"/>
                      <a:pt x="1937" y="442"/>
                    </a:cubicBezTo>
                    <a:cubicBezTo>
                      <a:pt x="1994" y="379"/>
                      <a:pt x="2026" y="287"/>
                      <a:pt x="1998" y="207"/>
                    </a:cubicBezTo>
                    <a:cubicBezTo>
                      <a:pt x="1953" y="74"/>
                      <a:pt x="1783" y="41"/>
                      <a:pt x="1644" y="29"/>
                    </a:cubicBezTo>
                    <a:cubicBezTo>
                      <a:pt x="1489" y="15"/>
                      <a:pt x="1334" y="1"/>
                      <a:pt x="117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8" name="Google Shape;8058;p60"/>
              <p:cNvSpPr/>
              <p:nvPr/>
            </p:nvSpPr>
            <p:spPr>
              <a:xfrm>
                <a:off x="3040600" y="4514400"/>
                <a:ext cx="23625" cy="1797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719" extrusionOk="0">
                    <a:moveTo>
                      <a:pt x="633" y="1"/>
                    </a:moveTo>
                    <a:cubicBezTo>
                      <a:pt x="598" y="1"/>
                      <a:pt x="563" y="5"/>
                      <a:pt x="529" y="12"/>
                    </a:cubicBezTo>
                    <a:cubicBezTo>
                      <a:pt x="381" y="45"/>
                      <a:pt x="252" y="133"/>
                      <a:pt x="168" y="259"/>
                    </a:cubicBezTo>
                    <a:cubicBezTo>
                      <a:pt x="86" y="385"/>
                      <a:pt x="1" y="635"/>
                      <a:pt x="192" y="704"/>
                    </a:cubicBezTo>
                    <a:cubicBezTo>
                      <a:pt x="219" y="714"/>
                      <a:pt x="248" y="718"/>
                      <a:pt x="280" y="718"/>
                    </a:cubicBezTo>
                    <a:cubicBezTo>
                      <a:pt x="441" y="718"/>
                      <a:pt x="645" y="603"/>
                      <a:pt x="754" y="528"/>
                    </a:cubicBezTo>
                    <a:cubicBezTo>
                      <a:pt x="848" y="466"/>
                      <a:pt x="939" y="375"/>
                      <a:pt x="942" y="262"/>
                    </a:cubicBezTo>
                    <a:cubicBezTo>
                      <a:pt x="944" y="169"/>
                      <a:pt x="882" y="82"/>
                      <a:pt x="799" y="39"/>
                    </a:cubicBezTo>
                    <a:cubicBezTo>
                      <a:pt x="748" y="12"/>
                      <a:pt x="691" y="1"/>
                      <a:pt x="63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9" name="Google Shape;8059;p60"/>
              <p:cNvSpPr/>
              <p:nvPr/>
            </p:nvSpPr>
            <p:spPr>
              <a:xfrm>
                <a:off x="3090925" y="4490650"/>
                <a:ext cx="24150" cy="10700"/>
              </a:xfrm>
              <a:custGeom>
                <a:avLst/>
                <a:gdLst/>
                <a:ahLst/>
                <a:cxnLst/>
                <a:rect l="l" t="t" r="r" b="b"/>
                <a:pathLst>
                  <a:path w="966" h="428" extrusionOk="0">
                    <a:moveTo>
                      <a:pt x="750" y="1"/>
                    </a:moveTo>
                    <a:cubicBezTo>
                      <a:pt x="534" y="1"/>
                      <a:pt x="0" y="79"/>
                      <a:pt x="108" y="331"/>
                    </a:cubicBezTo>
                    <a:cubicBezTo>
                      <a:pt x="139" y="404"/>
                      <a:pt x="225" y="428"/>
                      <a:pt x="308" y="428"/>
                    </a:cubicBezTo>
                    <a:cubicBezTo>
                      <a:pt x="328" y="428"/>
                      <a:pt x="347" y="426"/>
                      <a:pt x="365" y="424"/>
                    </a:cubicBezTo>
                    <a:cubicBezTo>
                      <a:pt x="541" y="404"/>
                      <a:pt x="709" y="342"/>
                      <a:pt x="856" y="244"/>
                    </a:cubicBezTo>
                    <a:cubicBezTo>
                      <a:pt x="909" y="208"/>
                      <a:pt x="965" y="152"/>
                      <a:pt x="948" y="90"/>
                    </a:cubicBezTo>
                    <a:cubicBezTo>
                      <a:pt x="932" y="35"/>
                      <a:pt x="867" y="11"/>
                      <a:pt x="809" y="4"/>
                    </a:cubicBezTo>
                    <a:cubicBezTo>
                      <a:pt x="795" y="2"/>
                      <a:pt x="774" y="1"/>
                      <a:pt x="75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0" name="Google Shape;8060;p60"/>
              <p:cNvSpPr/>
              <p:nvPr/>
            </p:nvSpPr>
            <p:spPr>
              <a:xfrm>
                <a:off x="2914925" y="4514475"/>
                <a:ext cx="28825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493" extrusionOk="0">
                    <a:moveTo>
                      <a:pt x="768" y="0"/>
                    </a:moveTo>
                    <a:cubicBezTo>
                      <a:pt x="750" y="0"/>
                      <a:pt x="733" y="1"/>
                      <a:pt x="715" y="1"/>
                    </a:cubicBezTo>
                    <a:cubicBezTo>
                      <a:pt x="574" y="6"/>
                      <a:pt x="435" y="21"/>
                      <a:pt x="296" y="46"/>
                    </a:cubicBezTo>
                    <a:cubicBezTo>
                      <a:pt x="245" y="56"/>
                      <a:pt x="192" y="67"/>
                      <a:pt x="146" y="94"/>
                    </a:cubicBezTo>
                    <a:cubicBezTo>
                      <a:pt x="0" y="180"/>
                      <a:pt x="14" y="394"/>
                      <a:pt x="169" y="461"/>
                    </a:cubicBezTo>
                    <a:cubicBezTo>
                      <a:pt x="222" y="485"/>
                      <a:pt x="281" y="492"/>
                      <a:pt x="339" y="492"/>
                    </a:cubicBezTo>
                    <a:cubicBezTo>
                      <a:pt x="380" y="492"/>
                      <a:pt x="420" y="489"/>
                      <a:pt x="459" y="485"/>
                    </a:cubicBezTo>
                    <a:lnTo>
                      <a:pt x="804" y="454"/>
                    </a:lnTo>
                    <a:cubicBezTo>
                      <a:pt x="867" y="449"/>
                      <a:pt x="932" y="442"/>
                      <a:pt x="991" y="419"/>
                    </a:cubicBezTo>
                    <a:cubicBezTo>
                      <a:pt x="1050" y="395"/>
                      <a:pt x="1103" y="351"/>
                      <a:pt x="1123" y="290"/>
                    </a:cubicBezTo>
                    <a:cubicBezTo>
                      <a:pt x="1153" y="197"/>
                      <a:pt x="1089" y="94"/>
                      <a:pt x="1002" y="46"/>
                    </a:cubicBezTo>
                    <a:cubicBezTo>
                      <a:pt x="931" y="9"/>
                      <a:pt x="849" y="0"/>
                      <a:pt x="76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1" name="Google Shape;8061;p60"/>
              <p:cNvSpPr/>
              <p:nvPr/>
            </p:nvSpPr>
            <p:spPr>
              <a:xfrm>
                <a:off x="2829275" y="4532725"/>
                <a:ext cx="416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22" extrusionOk="0">
                    <a:moveTo>
                      <a:pt x="586" y="1"/>
                    </a:moveTo>
                    <a:cubicBezTo>
                      <a:pt x="386" y="1"/>
                      <a:pt x="189" y="60"/>
                      <a:pt x="21" y="176"/>
                    </a:cubicBezTo>
                    <a:cubicBezTo>
                      <a:pt x="0" y="238"/>
                      <a:pt x="21" y="308"/>
                      <a:pt x="60" y="361"/>
                    </a:cubicBezTo>
                    <a:cubicBezTo>
                      <a:pt x="101" y="412"/>
                      <a:pt x="158" y="449"/>
                      <a:pt x="217" y="478"/>
                    </a:cubicBezTo>
                    <a:cubicBezTo>
                      <a:pt x="388" y="559"/>
                      <a:pt x="578" y="582"/>
                      <a:pt x="766" y="589"/>
                    </a:cubicBezTo>
                    <a:cubicBezTo>
                      <a:pt x="880" y="595"/>
                      <a:pt x="1044" y="622"/>
                      <a:pt x="1184" y="622"/>
                    </a:cubicBezTo>
                    <a:cubicBezTo>
                      <a:pt x="1242" y="622"/>
                      <a:pt x="1296" y="617"/>
                      <a:pt x="1341" y="604"/>
                    </a:cubicBezTo>
                    <a:cubicBezTo>
                      <a:pt x="1665" y="512"/>
                      <a:pt x="1025" y="91"/>
                      <a:pt x="885" y="46"/>
                    </a:cubicBezTo>
                    <a:cubicBezTo>
                      <a:pt x="787" y="16"/>
                      <a:pt x="686" y="1"/>
                      <a:pt x="58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2" name="Google Shape;8062;p60"/>
              <p:cNvSpPr/>
              <p:nvPr/>
            </p:nvSpPr>
            <p:spPr>
              <a:xfrm>
                <a:off x="2769625" y="4522625"/>
                <a:ext cx="30250" cy="212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848" extrusionOk="0">
                    <a:moveTo>
                      <a:pt x="369" y="1"/>
                    </a:moveTo>
                    <a:cubicBezTo>
                      <a:pt x="174" y="1"/>
                      <a:pt x="1" y="80"/>
                      <a:pt x="14" y="305"/>
                    </a:cubicBezTo>
                    <a:cubicBezTo>
                      <a:pt x="33" y="663"/>
                      <a:pt x="584" y="754"/>
                      <a:pt x="846" y="826"/>
                    </a:cubicBezTo>
                    <a:cubicBezTo>
                      <a:pt x="892" y="838"/>
                      <a:pt x="943" y="848"/>
                      <a:pt x="991" y="848"/>
                    </a:cubicBezTo>
                    <a:cubicBezTo>
                      <a:pt x="1050" y="848"/>
                      <a:pt x="1105" y="833"/>
                      <a:pt x="1141" y="789"/>
                    </a:cubicBezTo>
                    <a:cubicBezTo>
                      <a:pt x="1209" y="710"/>
                      <a:pt x="1172" y="590"/>
                      <a:pt x="1122" y="497"/>
                    </a:cubicBezTo>
                    <a:cubicBezTo>
                      <a:pt x="1046" y="357"/>
                      <a:pt x="946" y="226"/>
                      <a:pt x="817" y="130"/>
                    </a:cubicBezTo>
                    <a:cubicBezTo>
                      <a:pt x="718" y="58"/>
                      <a:pt x="535" y="1"/>
                      <a:pt x="36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3" name="Google Shape;8063;p60"/>
              <p:cNvSpPr/>
              <p:nvPr/>
            </p:nvSpPr>
            <p:spPr>
              <a:xfrm>
                <a:off x="2736825" y="4514125"/>
                <a:ext cx="23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593" extrusionOk="0">
                    <a:moveTo>
                      <a:pt x="303" y="0"/>
                    </a:moveTo>
                    <a:cubicBezTo>
                      <a:pt x="274" y="0"/>
                      <a:pt x="246" y="3"/>
                      <a:pt x="218" y="10"/>
                    </a:cubicBezTo>
                    <a:cubicBezTo>
                      <a:pt x="104" y="37"/>
                      <a:pt x="0" y="139"/>
                      <a:pt x="6" y="257"/>
                    </a:cubicBezTo>
                    <a:cubicBezTo>
                      <a:pt x="10" y="351"/>
                      <a:pt x="80" y="432"/>
                      <a:pt x="157" y="485"/>
                    </a:cubicBezTo>
                    <a:cubicBezTo>
                      <a:pt x="242" y="545"/>
                      <a:pt x="420" y="592"/>
                      <a:pt x="575" y="592"/>
                    </a:cubicBezTo>
                    <a:cubicBezTo>
                      <a:pt x="780" y="592"/>
                      <a:pt x="945" y="511"/>
                      <a:pt x="806" y="270"/>
                    </a:cubicBezTo>
                    <a:cubicBezTo>
                      <a:pt x="752" y="175"/>
                      <a:pt x="658" y="113"/>
                      <a:pt x="560" y="67"/>
                    </a:cubicBezTo>
                    <a:cubicBezTo>
                      <a:pt x="479" y="29"/>
                      <a:pt x="391" y="0"/>
                      <a:pt x="30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4" name="Google Shape;8064;p60"/>
              <p:cNvSpPr/>
              <p:nvPr/>
            </p:nvSpPr>
            <p:spPr>
              <a:xfrm>
                <a:off x="2647475" y="4474625"/>
                <a:ext cx="36275" cy="258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033" extrusionOk="0">
                    <a:moveTo>
                      <a:pt x="320" y="1"/>
                    </a:moveTo>
                    <a:cubicBezTo>
                      <a:pt x="73" y="1"/>
                      <a:pt x="1" y="207"/>
                      <a:pt x="164" y="417"/>
                    </a:cubicBezTo>
                    <a:cubicBezTo>
                      <a:pt x="326" y="626"/>
                      <a:pt x="568" y="799"/>
                      <a:pt x="798" y="927"/>
                    </a:cubicBezTo>
                    <a:cubicBezTo>
                      <a:pt x="899" y="982"/>
                      <a:pt x="1011" y="1033"/>
                      <a:pt x="1125" y="1033"/>
                    </a:cubicBezTo>
                    <a:cubicBezTo>
                      <a:pt x="1147" y="1033"/>
                      <a:pt x="1169" y="1031"/>
                      <a:pt x="1192" y="1027"/>
                    </a:cubicBezTo>
                    <a:cubicBezTo>
                      <a:pt x="1328" y="1002"/>
                      <a:pt x="1450" y="861"/>
                      <a:pt x="1405" y="729"/>
                    </a:cubicBezTo>
                    <a:cubicBezTo>
                      <a:pt x="1383" y="661"/>
                      <a:pt x="1322" y="611"/>
                      <a:pt x="1264" y="566"/>
                    </a:cubicBezTo>
                    <a:lnTo>
                      <a:pt x="841" y="241"/>
                    </a:lnTo>
                    <a:cubicBezTo>
                      <a:pt x="713" y="142"/>
                      <a:pt x="578" y="40"/>
                      <a:pt x="419" y="10"/>
                    </a:cubicBezTo>
                    <a:cubicBezTo>
                      <a:pt x="383" y="4"/>
                      <a:pt x="350" y="1"/>
                      <a:pt x="32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65" name="Google Shape;8065;p60"/>
            <p:cNvGrpSpPr/>
            <p:nvPr/>
          </p:nvGrpSpPr>
          <p:grpSpPr>
            <a:xfrm>
              <a:off x="6098991" y="2141791"/>
              <a:ext cx="2131390" cy="1191095"/>
              <a:chOff x="2678000" y="3839850"/>
              <a:chExt cx="577675" cy="322825"/>
            </a:xfrm>
          </p:grpSpPr>
          <p:sp>
            <p:nvSpPr>
              <p:cNvPr id="8066" name="Google Shape;8066;p60"/>
              <p:cNvSpPr/>
              <p:nvPr/>
            </p:nvSpPr>
            <p:spPr>
              <a:xfrm>
                <a:off x="2678000" y="3839850"/>
                <a:ext cx="577675" cy="3228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12912" extrusionOk="0">
                    <a:moveTo>
                      <a:pt x="7222" y="1"/>
                    </a:moveTo>
                    <a:cubicBezTo>
                      <a:pt x="3659" y="1"/>
                      <a:pt x="1511" y="1460"/>
                      <a:pt x="906" y="3161"/>
                    </a:cubicBezTo>
                    <a:cubicBezTo>
                      <a:pt x="1" y="5710"/>
                      <a:pt x="4034" y="9471"/>
                      <a:pt x="9914" y="11559"/>
                    </a:cubicBezTo>
                    <a:cubicBezTo>
                      <a:pt x="12474" y="12469"/>
                      <a:pt x="14962" y="12912"/>
                      <a:pt x="17030" y="12912"/>
                    </a:cubicBezTo>
                    <a:cubicBezTo>
                      <a:pt x="19713" y="12912"/>
                      <a:pt x="21689" y="12167"/>
                      <a:pt x="22201" y="10727"/>
                    </a:cubicBezTo>
                    <a:cubicBezTo>
                      <a:pt x="23107" y="8180"/>
                      <a:pt x="21032" y="3885"/>
                      <a:pt x="13582" y="1237"/>
                    </a:cubicBezTo>
                    <a:cubicBezTo>
                      <a:pt x="11122" y="363"/>
                      <a:pt x="8996" y="1"/>
                      <a:pt x="72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7" name="Google Shape;8067;p60"/>
              <p:cNvSpPr/>
              <p:nvPr/>
            </p:nvSpPr>
            <p:spPr>
              <a:xfrm>
                <a:off x="2678000" y="3905975"/>
                <a:ext cx="558625" cy="256700"/>
              </a:xfrm>
              <a:custGeom>
                <a:avLst/>
                <a:gdLst/>
                <a:ahLst/>
                <a:cxnLst/>
                <a:rect l="l" t="t" r="r" b="b"/>
                <a:pathLst>
                  <a:path w="22345" h="10268" extrusionOk="0">
                    <a:moveTo>
                      <a:pt x="1143" y="0"/>
                    </a:moveTo>
                    <a:lnTo>
                      <a:pt x="1143" y="0"/>
                    </a:lnTo>
                    <a:cubicBezTo>
                      <a:pt x="1049" y="165"/>
                      <a:pt x="970" y="338"/>
                      <a:pt x="906" y="517"/>
                    </a:cubicBezTo>
                    <a:cubicBezTo>
                      <a:pt x="1" y="3066"/>
                      <a:pt x="4034" y="6826"/>
                      <a:pt x="9914" y="8915"/>
                    </a:cubicBezTo>
                    <a:cubicBezTo>
                      <a:pt x="12474" y="9824"/>
                      <a:pt x="14963" y="10267"/>
                      <a:pt x="17031" y="10267"/>
                    </a:cubicBezTo>
                    <a:cubicBezTo>
                      <a:pt x="19713" y="10267"/>
                      <a:pt x="21689" y="9523"/>
                      <a:pt x="22201" y="8083"/>
                    </a:cubicBezTo>
                    <a:cubicBezTo>
                      <a:pt x="22264" y="7903"/>
                      <a:pt x="22312" y="7719"/>
                      <a:pt x="22345" y="7531"/>
                    </a:cubicBezTo>
                    <a:lnTo>
                      <a:pt x="22345" y="7531"/>
                    </a:lnTo>
                    <a:cubicBezTo>
                      <a:pt x="21625" y="8698"/>
                      <a:pt x="19784" y="9300"/>
                      <a:pt x="17373" y="9300"/>
                    </a:cubicBezTo>
                    <a:cubicBezTo>
                      <a:pt x="15305" y="9300"/>
                      <a:pt x="12817" y="8857"/>
                      <a:pt x="10257" y="7948"/>
                    </a:cubicBezTo>
                    <a:cubicBezTo>
                      <a:pt x="4714" y="5978"/>
                      <a:pt x="813" y="2524"/>
                      <a:pt x="114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8" name="Google Shape;8068;p60"/>
              <p:cNvSpPr/>
              <p:nvPr/>
            </p:nvSpPr>
            <p:spPr>
              <a:xfrm>
                <a:off x="2698325" y="3852925"/>
                <a:ext cx="542675" cy="285575"/>
              </a:xfrm>
              <a:custGeom>
                <a:avLst/>
                <a:gdLst/>
                <a:ahLst/>
                <a:cxnLst/>
                <a:rect l="l" t="t" r="r" b="b"/>
                <a:pathLst>
                  <a:path w="21707" h="11423" extrusionOk="0">
                    <a:moveTo>
                      <a:pt x="3087" y="0"/>
                    </a:moveTo>
                    <a:lnTo>
                      <a:pt x="3087" y="0"/>
                    </a:lnTo>
                    <a:cubicBezTo>
                      <a:pt x="1746" y="480"/>
                      <a:pt x="820" y="1249"/>
                      <a:pt x="330" y="2122"/>
                    </a:cubicBezTo>
                    <a:cubicBezTo>
                      <a:pt x="0" y="4646"/>
                      <a:pt x="3901" y="8100"/>
                      <a:pt x="9444" y="10070"/>
                    </a:cubicBezTo>
                    <a:cubicBezTo>
                      <a:pt x="12004" y="10979"/>
                      <a:pt x="14492" y="11422"/>
                      <a:pt x="16560" y="11422"/>
                    </a:cubicBezTo>
                    <a:cubicBezTo>
                      <a:pt x="18971" y="11422"/>
                      <a:pt x="20812" y="10820"/>
                      <a:pt x="21532" y="9653"/>
                    </a:cubicBezTo>
                    <a:cubicBezTo>
                      <a:pt x="21707" y="8644"/>
                      <a:pt x="21466" y="7436"/>
                      <a:pt x="20694" y="6190"/>
                    </a:cubicBezTo>
                    <a:lnTo>
                      <a:pt x="20694" y="6190"/>
                    </a:lnTo>
                    <a:cubicBezTo>
                      <a:pt x="20788" y="6520"/>
                      <a:pt x="20824" y="6861"/>
                      <a:pt x="20776" y="7210"/>
                    </a:cubicBezTo>
                    <a:cubicBezTo>
                      <a:pt x="20642" y="8181"/>
                      <a:pt x="19845" y="8964"/>
                      <a:pt x="18935" y="9328"/>
                    </a:cubicBezTo>
                    <a:cubicBezTo>
                      <a:pt x="18264" y="9596"/>
                      <a:pt x="17539" y="9674"/>
                      <a:pt x="16813" y="9674"/>
                    </a:cubicBezTo>
                    <a:cubicBezTo>
                      <a:pt x="16553" y="9674"/>
                      <a:pt x="16294" y="9664"/>
                      <a:pt x="16036" y="9650"/>
                    </a:cubicBezTo>
                    <a:cubicBezTo>
                      <a:pt x="11758" y="9406"/>
                      <a:pt x="7560" y="7917"/>
                      <a:pt x="4084" y="5414"/>
                    </a:cubicBezTo>
                    <a:cubicBezTo>
                      <a:pt x="3243" y="4808"/>
                      <a:pt x="2406" y="4090"/>
                      <a:pt x="2082" y="3106"/>
                    </a:cubicBezTo>
                    <a:cubicBezTo>
                      <a:pt x="1802" y="2256"/>
                      <a:pt x="1967" y="1272"/>
                      <a:pt x="2508" y="560"/>
                    </a:cubicBezTo>
                    <a:cubicBezTo>
                      <a:pt x="2672" y="346"/>
                      <a:pt x="2867" y="157"/>
                      <a:pt x="3087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9" name="Google Shape;8069;p60"/>
              <p:cNvSpPr/>
              <p:nvPr/>
            </p:nvSpPr>
            <p:spPr>
              <a:xfrm>
                <a:off x="2823600" y="3868775"/>
                <a:ext cx="178525" cy="72375"/>
              </a:xfrm>
              <a:custGeom>
                <a:avLst/>
                <a:gdLst/>
                <a:ahLst/>
                <a:cxnLst/>
                <a:rect l="l" t="t" r="r" b="b"/>
                <a:pathLst>
                  <a:path w="7141" h="2895" extrusionOk="0">
                    <a:moveTo>
                      <a:pt x="1970" y="1"/>
                    </a:moveTo>
                    <a:cubicBezTo>
                      <a:pt x="1382" y="1"/>
                      <a:pt x="852" y="111"/>
                      <a:pt x="512" y="371"/>
                    </a:cubicBezTo>
                    <a:cubicBezTo>
                      <a:pt x="1" y="759"/>
                      <a:pt x="66" y="1535"/>
                      <a:pt x="800" y="2054"/>
                    </a:cubicBezTo>
                    <a:cubicBezTo>
                      <a:pt x="1337" y="2435"/>
                      <a:pt x="2069" y="2596"/>
                      <a:pt x="2741" y="2710"/>
                    </a:cubicBezTo>
                    <a:cubicBezTo>
                      <a:pt x="3326" y="2811"/>
                      <a:pt x="3917" y="2895"/>
                      <a:pt x="4472" y="2895"/>
                    </a:cubicBezTo>
                    <a:cubicBezTo>
                      <a:pt x="4571" y="2895"/>
                      <a:pt x="4668" y="2892"/>
                      <a:pt x="4764" y="2886"/>
                    </a:cubicBezTo>
                    <a:cubicBezTo>
                      <a:pt x="5400" y="2850"/>
                      <a:pt x="5978" y="2668"/>
                      <a:pt x="6241" y="2308"/>
                    </a:cubicBezTo>
                    <a:cubicBezTo>
                      <a:pt x="7141" y="1077"/>
                      <a:pt x="4314" y="317"/>
                      <a:pt x="2878" y="79"/>
                    </a:cubicBezTo>
                    <a:cubicBezTo>
                      <a:pt x="2572" y="29"/>
                      <a:pt x="2264" y="1"/>
                      <a:pt x="1970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0" name="Google Shape;8070;p60"/>
              <p:cNvSpPr/>
              <p:nvPr/>
            </p:nvSpPr>
            <p:spPr>
              <a:xfrm>
                <a:off x="2963625" y="3911475"/>
                <a:ext cx="107600" cy="46450"/>
              </a:xfrm>
              <a:custGeom>
                <a:avLst/>
                <a:gdLst/>
                <a:ahLst/>
                <a:cxnLst/>
                <a:rect l="l" t="t" r="r" b="b"/>
                <a:pathLst>
                  <a:path w="4304" h="1858" extrusionOk="0">
                    <a:moveTo>
                      <a:pt x="1175" y="1"/>
                    </a:moveTo>
                    <a:cubicBezTo>
                      <a:pt x="1081" y="1"/>
                      <a:pt x="991" y="4"/>
                      <a:pt x="906" y="12"/>
                    </a:cubicBezTo>
                    <a:cubicBezTo>
                      <a:pt x="655" y="34"/>
                      <a:pt x="418" y="86"/>
                      <a:pt x="252" y="195"/>
                    </a:cubicBezTo>
                    <a:cubicBezTo>
                      <a:pt x="87" y="305"/>
                      <a:pt x="1" y="476"/>
                      <a:pt x="65" y="664"/>
                    </a:cubicBezTo>
                    <a:cubicBezTo>
                      <a:pt x="154" y="924"/>
                      <a:pt x="496" y="1161"/>
                      <a:pt x="839" y="1341"/>
                    </a:cubicBezTo>
                    <a:cubicBezTo>
                      <a:pt x="1423" y="1644"/>
                      <a:pt x="2113" y="1857"/>
                      <a:pt x="2718" y="1857"/>
                    </a:cubicBezTo>
                    <a:cubicBezTo>
                      <a:pt x="2800" y="1857"/>
                      <a:pt x="2881" y="1853"/>
                      <a:pt x="2960" y="1845"/>
                    </a:cubicBezTo>
                    <a:cubicBezTo>
                      <a:pt x="3598" y="1778"/>
                      <a:pt x="4303" y="1239"/>
                      <a:pt x="3580" y="706"/>
                    </a:cubicBezTo>
                    <a:cubicBezTo>
                      <a:pt x="2955" y="247"/>
                      <a:pt x="1938" y="1"/>
                      <a:pt x="1175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1" name="Google Shape;8071;p60"/>
              <p:cNvSpPr/>
              <p:nvPr/>
            </p:nvSpPr>
            <p:spPr>
              <a:xfrm>
                <a:off x="2825850" y="3906250"/>
                <a:ext cx="55600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2224" h="1027" extrusionOk="0">
                    <a:moveTo>
                      <a:pt x="1157" y="1"/>
                    </a:moveTo>
                    <a:cubicBezTo>
                      <a:pt x="804" y="1"/>
                      <a:pt x="1" y="135"/>
                      <a:pt x="263" y="656"/>
                    </a:cubicBezTo>
                    <a:cubicBezTo>
                      <a:pt x="347" y="822"/>
                      <a:pt x="548" y="884"/>
                      <a:pt x="730" y="923"/>
                    </a:cubicBezTo>
                    <a:cubicBezTo>
                      <a:pt x="929" y="965"/>
                      <a:pt x="1131" y="996"/>
                      <a:pt x="1333" y="1017"/>
                    </a:cubicBezTo>
                    <a:cubicBezTo>
                      <a:pt x="1385" y="1023"/>
                      <a:pt x="1439" y="1027"/>
                      <a:pt x="1493" y="1027"/>
                    </a:cubicBezTo>
                    <a:cubicBezTo>
                      <a:pt x="1658" y="1027"/>
                      <a:pt x="1822" y="991"/>
                      <a:pt x="1916" y="864"/>
                    </a:cubicBezTo>
                    <a:cubicBezTo>
                      <a:pt x="2224" y="440"/>
                      <a:pt x="1556" y="17"/>
                      <a:pt x="1208" y="2"/>
                    </a:cubicBezTo>
                    <a:cubicBezTo>
                      <a:pt x="1193" y="1"/>
                      <a:pt x="1176" y="1"/>
                      <a:pt x="1157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2" name="Google Shape;8072;p60"/>
              <p:cNvSpPr/>
              <p:nvPr/>
            </p:nvSpPr>
            <p:spPr>
              <a:xfrm>
                <a:off x="2941225" y="3909175"/>
                <a:ext cx="54950" cy="41250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1650" extrusionOk="0">
                    <a:moveTo>
                      <a:pt x="519" y="1"/>
                    </a:moveTo>
                    <a:cubicBezTo>
                      <a:pt x="43" y="1"/>
                      <a:pt x="1" y="623"/>
                      <a:pt x="314" y="921"/>
                    </a:cubicBezTo>
                    <a:cubicBezTo>
                      <a:pt x="540" y="1176"/>
                      <a:pt x="816" y="1382"/>
                      <a:pt x="1127" y="1525"/>
                    </a:cubicBezTo>
                    <a:cubicBezTo>
                      <a:pt x="1281" y="1595"/>
                      <a:pt x="1448" y="1649"/>
                      <a:pt x="1616" y="1649"/>
                    </a:cubicBezTo>
                    <a:cubicBezTo>
                      <a:pt x="1646" y="1649"/>
                      <a:pt x="1676" y="1648"/>
                      <a:pt x="1706" y="1644"/>
                    </a:cubicBezTo>
                    <a:cubicBezTo>
                      <a:pt x="1905" y="1618"/>
                      <a:pt x="2099" y="1488"/>
                      <a:pt x="2150" y="1295"/>
                    </a:cubicBezTo>
                    <a:cubicBezTo>
                      <a:pt x="2198" y="1120"/>
                      <a:pt x="2120" y="931"/>
                      <a:pt x="1998" y="798"/>
                    </a:cubicBezTo>
                    <a:cubicBezTo>
                      <a:pt x="1743" y="525"/>
                      <a:pt x="985" y="52"/>
                      <a:pt x="589" y="5"/>
                    </a:cubicBezTo>
                    <a:cubicBezTo>
                      <a:pt x="565" y="2"/>
                      <a:pt x="541" y="1"/>
                      <a:pt x="51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3" name="Google Shape;8073;p60"/>
              <p:cNvSpPr/>
              <p:nvPr/>
            </p:nvSpPr>
            <p:spPr>
              <a:xfrm>
                <a:off x="2986875" y="3985225"/>
                <a:ext cx="33475" cy="19200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768" extrusionOk="0">
                    <a:moveTo>
                      <a:pt x="514" y="1"/>
                    </a:moveTo>
                    <a:cubicBezTo>
                      <a:pt x="360" y="1"/>
                      <a:pt x="217" y="43"/>
                      <a:pt x="122" y="138"/>
                    </a:cubicBezTo>
                    <a:cubicBezTo>
                      <a:pt x="34" y="225"/>
                      <a:pt x="0" y="371"/>
                      <a:pt x="64" y="478"/>
                    </a:cubicBezTo>
                    <a:cubicBezTo>
                      <a:pt x="131" y="593"/>
                      <a:pt x="279" y="626"/>
                      <a:pt x="412" y="650"/>
                    </a:cubicBezTo>
                    <a:lnTo>
                      <a:pt x="1006" y="754"/>
                    </a:lnTo>
                    <a:cubicBezTo>
                      <a:pt x="1044" y="761"/>
                      <a:pt x="1083" y="767"/>
                      <a:pt x="1122" y="767"/>
                    </a:cubicBezTo>
                    <a:cubicBezTo>
                      <a:pt x="1166" y="767"/>
                      <a:pt x="1208" y="759"/>
                      <a:pt x="1244" y="734"/>
                    </a:cubicBezTo>
                    <a:cubicBezTo>
                      <a:pt x="1328" y="678"/>
                      <a:pt x="1339" y="555"/>
                      <a:pt x="1309" y="459"/>
                    </a:cubicBezTo>
                    <a:cubicBezTo>
                      <a:pt x="1225" y="192"/>
                      <a:pt x="843" y="1"/>
                      <a:pt x="51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4" name="Google Shape;8074;p60"/>
              <p:cNvSpPr/>
              <p:nvPr/>
            </p:nvSpPr>
            <p:spPr>
              <a:xfrm>
                <a:off x="3087475" y="3961975"/>
                <a:ext cx="42525" cy="22500"/>
              </a:xfrm>
              <a:custGeom>
                <a:avLst/>
                <a:gdLst/>
                <a:ahLst/>
                <a:cxnLst/>
                <a:rect l="l" t="t" r="r" b="b"/>
                <a:pathLst>
                  <a:path w="1701" h="900" extrusionOk="0">
                    <a:moveTo>
                      <a:pt x="495" y="0"/>
                    </a:moveTo>
                    <a:cubicBezTo>
                      <a:pt x="437" y="0"/>
                      <a:pt x="384" y="14"/>
                      <a:pt x="347" y="55"/>
                    </a:cubicBezTo>
                    <a:cubicBezTo>
                      <a:pt x="1" y="430"/>
                      <a:pt x="1161" y="863"/>
                      <a:pt x="1380" y="893"/>
                    </a:cubicBezTo>
                    <a:cubicBezTo>
                      <a:pt x="1408" y="896"/>
                      <a:pt x="1437" y="899"/>
                      <a:pt x="1465" y="899"/>
                    </a:cubicBezTo>
                    <a:cubicBezTo>
                      <a:pt x="1530" y="899"/>
                      <a:pt x="1593" y="886"/>
                      <a:pt x="1637" y="841"/>
                    </a:cubicBezTo>
                    <a:cubicBezTo>
                      <a:pt x="1693" y="784"/>
                      <a:pt x="1701" y="693"/>
                      <a:pt x="1674" y="618"/>
                    </a:cubicBezTo>
                    <a:cubicBezTo>
                      <a:pt x="1647" y="544"/>
                      <a:pt x="1590" y="484"/>
                      <a:pt x="1531" y="430"/>
                    </a:cubicBezTo>
                    <a:cubicBezTo>
                      <a:pt x="1329" y="248"/>
                      <a:pt x="1092" y="146"/>
                      <a:pt x="832" y="77"/>
                    </a:cubicBezTo>
                    <a:cubicBezTo>
                      <a:pt x="748" y="55"/>
                      <a:pt x="611" y="0"/>
                      <a:pt x="495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5" name="Google Shape;8075;p60"/>
              <p:cNvSpPr/>
              <p:nvPr/>
            </p:nvSpPr>
            <p:spPr>
              <a:xfrm>
                <a:off x="3051450" y="3914375"/>
                <a:ext cx="22475" cy="15300"/>
              </a:xfrm>
              <a:custGeom>
                <a:avLst/>
                <a:gdLst/>
                <a:ahLst/>
                <a:cxnLst/>
                <a:rect l="l" t="t" r="r" b="b"/>
                <a:pathLst>
                  <a:path w="899" h="612" extrusionOk="0">
                    <a:moveTo>
                      <a:pt x="267" y="0"/>
                    </a:moveTo>
                    <a:cubicBezTo>
                      <a:pt x="76" y="1"/>
                      <a:pt x="1" y="199"/>
                      <a:pt x="136" y="335"/>
                    </a:cubicBezTo>
                    <a:cubicBezTo>
                      <a:pt x="189" y="390"/>
                      <a:pt x="260" y="423"/>
                      <a:pt x="330" y="455"/>
                    </a:cubicBezTo>
                    <a:lnTo>
                      <a:pt x="551" y="559"/>
                    </a:lnTo>
                    <a:cubicBezTo>
                      <a:pt x="609" y="586"/>
                      <a:pt x="676" y="612"/>
                      <a:pt x="737" y="612"/>
                    </a:cubicBezTo>
                    <a:cubicBezTo>
                      <a:pt x="776" y="612"/>
                      <a:pt x="812" y="601"/>
                      <a:pt x="842" y="574"/>
                    </a:cubicBezTo>
                    <a:cubicBezTo>
                      <a:pt x="888" y="532"/>
                      <a:pt x="899" y="459"/>
                      <a:pt x="879" y="400"/>
                    </a:cubicBezTo>
                    <a:cubicBezTo>
                      <a:pt x="861" y="340"/>
                      <a:pt x="818" y="290"/>
                      <a:pt x="772" y="247"/>
                    </a:cubicBezTo>
                    <a:cubicBezTo>
                      <a:pt x="654" y="137"/>
                      <a:pt x="437" y="1"/>
                      <a:pt x="26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6" name="Google Shape;8076;p60"/>
              <p:cNvSpPr/>
              <p:nvPr/>
            </p:nvSpPr>
            <p:spPr>
              <a:xfrm>
                <a:off x="2899175" y="3866750"/>
                <a:ext cx="24700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988" h="417" extrusionOk="0">
                    <a:moveTo>
                      <a:pt x="573" y="0"/>
                    </a:moveTo>
                    <a:cubicBezTo>
                      <a:pt x="410" y="0"/>
                      <a:pt x="192" y="47"/>
                      <a:pt x="93" y="98"/>
                    </a:cubicBezTo>
                    <a:cubicBezTo>
                      <a:pt x="51" y="120"/>
                      <a:pt x="13" y="160"/>
                      <a:pt x="7" y="208"/>
                    </a:cubicBezTo>
                    <a:cubicBezTo>
                      <a:pt x="0" y="268"/>
                      <a:pt x="43" y="325"/>
                      <a:pt x="97" y="353"/>
                    </a:cubicBezTo>
                    <a:cubicBezTo>
                      <a:pt x="150" y="381"/>
                      <a:pt x="213" y="385"/>
                      <a:pt x="274" y="390"/>
                    </a:cubicBezTo>
                    <a:lnTo>
                      <a:pt x="591" y="412"/>
                    </a:lnTo>
                    <a:cubicBezTo>
                      <a:pt x="619" y="414"/>
                      <a:pt x="646" y="416"/>
                      <a:pt x="674" y="416"/>
                    </a:cubicBezTo>
                    <a:cubicBezTo>
                      <a:pt x="704" y="416"/>
                      <a:pt x="734" y="414"/>
                      <a:pt x="763" y="406"/>
                    </a:cubicBezTo>
                    <a:cubicBezTo>
                      <a:pt x="987" y="345"/>
                      <a:pt x="874" y="69"/>
                      <a:pt x="707" y="16"/>
                    </a:cubicBezTo>
                    <a:cubicBezTo>
                      <a:pt x="672" y="5"/>
                      <a:pt x="625" y="0"/>
                      <a:pt x="57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7" name="Google Shape;8077;p60"/>
              <p:cNvSpPr/>
              <p:nvPr/>
            </p:nvSpPr>
            <p:spPr>
              <a:xfrm>
                <a:off x="2813800" y="3868150"/>
                <a:ext cx="24650" cy="14600"/>
              </a:xfrm>
              <a:custGeom>
                <a:avLst/>
                <a:gdLst/>
                <a:ahLst/>
                <a:cxnLst/>
                <a:rect l="l" t="t" r="r" b="b"/>
                <a:pathLst>
                  <a:path w="986" h="584" extrusionOk="0">
                    <a:moveTo>
                      <a:pt x="645" y="1"/>
                    </a:moveTo>
                    <a:cubicBezTo>
                      <a:pt x="472" y="1"/>
                      <a:pt x="242" y="114"/>
                      <a:pt x="125" y="202"/>
                    </a:cubicBezTo>
                    <a:cubicBezTo>
                      <a:pt x="61" y="248"/>
                      <a:pt x="0" y="318"/>
                      <a:pt x="11" y="395"/>
                    </a:cubicBezTo>
                    <a:cubicBezTo>
                      <a:pt x="19" y="448"/>
                      <a:pt x="61" y="495"/>
                      <a:pt x="111" y="519"/>
                    </a:cubicBezTo>
                    <a:cubicBezTo>
                      <a:pt x="159" y="544"/>
                      <a:pt x="215" y="552"/>
                      <a:pt x="270" y="560"/>
                    </a:cubicBezTo>
                    <a:cubicBezTo>
                      <a:pt x="348" y="571"/>
                      <a:pt x="428" y="584"/>
                      <a:pt x="508" y="584"/>
                    </a:cubicBezTo>
                    <a:cubicBezTo>
                      <a:pt x="526" y="584"/>
                      <a:pt x="544" y="583"/>
                      <a:pt x="563" y="582"/>
                    </a:cubicBezTo>
                    <a:cubicBezTo>
                      <a:pt x="660" y="574"/>
                      <a:pt x="759" y="543"/>
                      <a:pt x="831" y="476"/>
                    </a:cubicBezTo>
                    <a:cubicBezTo>
                      <a:pt x="985" y="335"/>
                      <a:pt x="930" y="64"/>
                      <a:pt x="721" y="10"/>
                    </a:cubicBezTo>
                    <a:cubicBezTo>
                      <a:pt x="698" y="3"/>
                      <a:pt x="672" y="1"/>
                      <a:pt x="645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8" name="Google Shape;8078;p60"/>
              <p:cNvSpPr/>
              <p:nvPr/>
            </p:nvSpPr>
            <p:spPr>
              <a:xfrm>
                <a:off x="2889750" y="3963025"/>
                <a:ext cx="45150" cy="27000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1080" extrusionOk="0">
                    <a:moveTo>
                      <a:pt x="797" y="1"/>
                    </a:moveTo>
                    <a:cubicBezTo>
                      <a:pt x="726" y="1"/>
                      <a:pt x="657" y="10"/>
                      <a:pt x="595" y="29"/>
                    </a:cubicBezTo>
                    <a:cubicBezTo>
                      <a:pt x="0" y="209"/>
                      <a:pt x="814" y="735"/>
                      <a:pt x="1007" y="881"/>
                    </a:cubicBezTo>
                    <a:cubicBezTo>
                      <a:pt x="1090" y="943"/>
                      <a:pt x="1174" y="1006"/>
                      <a:pt x="1270" y="1045"/>
                    </a:cubicBezTo>
                    <a:cubicBezTo>
                      <a:pt x="1324" y="1067"/>
                      <a:pt x="1383" y="1080"/>
                      <a:pt x="1442" y="1080"/>
                    </a:cubicBezTo>
                    <a:cubicBezTo>
                      <a:pt x="1487" y="1080"/>
                      <a:pt x="1532" y="1072"/>
                      <a:pt x="1574" y="1054"/>
                    </a:cubicBezTo>
                    <a:cubicBezTo>
                      <a:pt x="1745" y="980"/>
                      <a:pt x="1805" y="750"/>
                      <a:pt x="1742" y="573"/>
                    </a:cubicBezTo>
                    <a:cubicBezTo>
                      <a:pt x="1624" y="246"/>
                      <a:pt x="1171" y="1"/>
                      <a:pt x="797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9" name="Google Shape;8079;p60"/>
              <p:cNvSpPr/>
              <p:nvPr/>
            </p:nvSpPr>
            <p:spPr>
              <a:xfrm>
                <a:off x="3061725" y="4004150"/>
                <a:ext cx="58600" cy="33350"/>
              </a:xfrm>
              <a:custGeom>
                <a:avLst/>
                <a:gdLst/>
                <a:ahLst/>
                <a:cxnLst/>
                <a:rect l="l" t="t" r="r" b="b"/>
                <a:pathLst>
                  <a:path w="2344" h="1334" extrusionOk="0">
                    <a:moveTo>
                      <a:pt x="1170" y="1"/>
                    </a:moveTo>
                    <a:cubicBezTo>
                      <a:pt x="647" y="1"/>
                      <a:pt x="1" y="568"/>
                      <a:pt x="553" y="987"/>
                    </a:cubicBezTo>
                    <a:cubicBezTo>
                      <a:pt x="664" y="1070"/>
                      <a:pt x="795" y="1121"/>
                      <a:pt x="924" y="1170"/>
                    </a:cubicBezTo>
                    <a:cubicBezTo>
                      <a:pt x="1138" y="1251"/>
                      <a:pt x="1361" y="1334"/>
                      <a:pt x="1587" y="1334"/>
                    </a:cubicBezTo>
                    <a:cubicBezTo>
                      <a:pt x="1617" y="1334"/>
                      <a:pt x="1646" y="1333"/>
                      <a:pt x="1676" y="1330"/>
                    </a:cubicBezTo>
                    <a:cubicBezTo>
                      <a:pt x="2042" y="1294"/>
                      <a:pt x="2343" y="954"/>
                      <a:pt x="2157" y="596"/>
                    </a:cubicBezTo>
                    <a:cubicBezTo>
                      <a:pt x="2026" y="344"/>
                      <a:pt x="1624" y="118"/>
                      <a:pt x="1361" y="30"/>
                    </a:cubicBezTo>
                    <a:cubicBezTo>
                      <a:pt x="1301" y="10"/>
                      <a:pt x="1236" y="1"/>
                      <a:pt x="1170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0" name="Google Shape;8080;p60"/>
              <p:cNvSpPr/>
              <p:nvPr/>
            </p:nvSpPr>
            <p:spPr>
              <a:xfrm>
                <a:off x="3154300" y="4015450"/>
                <a:ext cx="35350" cy="16275"/>
              </a:xfrm>
              <a:custGeom>
                <a:avLst/>
                <a:gdLst/>
                <a:ahLst/>
                <a:cxnLst/>
                <a:rect l="l" t="t" r="r" b="b"/>
                <a:pathLst>
                  <a:path w="1414" h="651" extrusionOk="0">
                    <a:moveTo>
                      <a:pt x="622" y="1"/>
                    </a:moveTo>
                    <a:cubicBezTo>
                      <a:pt x="563" y="1"/>
                      <a:pt x="506" y="8"/>
                      <a:pt x="456" y="26"/>
                    </a:cubicBezTo>
                    <a:cubicBezTo>
                      <a:pt x="129" y="138"/>
                      <a:pt x="0" y="520"/>
                      <a:pt x="415" y="605"/>
                    </a:cubicBezTo>
                    <a:cubicBezTo>
                      <a:pt x="562" y="635"/>
                      <a:pt x="711" y="650"/>
                      <a:pt x="860" y="650"/>
                    </a:cubicBezTo>
                    <a:cubicBezTo>
                      <a:pt x="938" y="650"/>
                      <a:pt x="1015" y="646"/>
                      <a:pt x="1093" y="638"/>
                    </a:cubicBezTo>
                    <a:cubicBezTo>
                      <a:pt x="1157" y="632"/>
                      <a:pt x="1222" y="622"/>
                      <a:pt x="1280" y="592"/>
                    </a:cubicBezTo>
                    <a:cubicBezTo>
                      <a:pt x="1338" y="562"/>
                      <a:pt x="1388" y="510"/>
                      <a:pt x="1397" y="446"/>
                    </a:cubicBezTo>
                    <a:cubicBezTo>
                      <a:pt x="1414" y="342"/>
                      <a:pt x="1329" y="252"/>
                      <a:pt x="1241" y="195"/>
                    </a:cubicBezTo>
                    <a:cubicBezTo>
                      <a:pt x="1093" y="99"/>
                      <a:pt x="837" y="1"/>
                      <a:pt x="622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1" name="Google Shape;8081;p60"/>
              <p:cNvSpPr/>
              <p:nvPr/>
            </p:nvSpPr>
            <p:spPr>
              <a:xfrm>
                <a:off x="2994475" y="3892000"/>
                <a:ext cx="25500" cy="1382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53" extrusionOk="0">
                    <a:moveTo>
                      <a:pt x="423" y="1"/>
                    </a:moveTo>
                    <a:cubicBezTo>
                      <a:pt x="346" y="1"/>
                      <a:pt x="272" y="30"/>
                      <a:pt x="213" y="105"/>
                    </a:cubicBezTo>
                    <a:cubicBezTo>
                      <a:pt x="0" y="371"/>
                      <a:pt x="610" y="512"/>
                      <a:pt x="778" y="545"/>
                    </a:cubicBezTo>
                    <a:cubicBezTo>
                      <a:pt x="802" y="550"/>
                      <a:pt x="828" y="553"/>
                      <a:pt x="854" y="553"/>
                    </a:cubicBezTo>
                    <a:cubicBezTo>
                      <a:pt x="905" y="553"/>
                      <a:pt x="955" y="540"/>
                      <a:pt x="981" y="498"/>
                    </a:cubicBezTo>
                    <a:cubicBezTo>
                      <a:pt x="1020" y="435"/>
                      <a:pt x="977" y="354"/>
                      <a:pt x="928" y="298"/>
                    </a:cubicBezTo>
                    <a:cubicBezTo>
                      <a:pt x="822" y="173"/>
                      <a:pt x="610" y="1"/>
                      <a:pt x="42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2" name="Google Shape;8082;p60"/>
              <p:cNvSpPr/>
              <p:nvPr/>
            </p:nvSpPr>
            <p:spPr>
              <a:xfrm>
                <a:off x="3018925" y="3949725"/>
                <a:ext cx="26800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413" extrusionOk="0">
                    <a:moveTo>
                      <a:pt x="212" y="0"/>
                    </a:moveTo>
                    <a:cubicBezTo>
                      <a:pt x="209" y="0"/>
                      <a:pt x="206" y="0"/>
                      <a:pt x="204" y="0"/>
                    </a:cubicBezTo>
                    <a:cubicBezTo>
                      <a:pt x="116" y="7"/>
                      <a:pt x="7" y="21"/>
                      <a:pt x="5" y="127"/>
                    </a:cubicBezTo>
                    <a:cubicBezTo>
                      <a:pt x="1" y="293"/>
                      <a:pt x="283" y="343"/>
                      <a:pt x="394" y="360"/>
                    </a:cubicBezTo>
                    <a:lnTo>
                      <a:pt x="713" y="407"/>
                    </a:lnTo>
                    <a:cubicBezTo>
                      <a:pt x="731" y="410"/>
                      <a:pt x="748" y="412"/>
                      <a:pt x="766" y="412"/>
                    </a:cubicBezTo>
                    <a:cubicBezTo>
                      <a:pt x="789" y="412"/>
                      <a:pt x="811" y="408"/>
                      <a:pt x="830" y="395"/>
                    </a:cubicBezTo>
                    <a:cubicBezTo>
                      <a:pt x="1071" y="229"/>
                      <a:pt x="361" y="0"/>
                      <a:pt x="212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3" name="Google Shape;8083;p60"/>
              <p:cNvSpPr/>
              <p:nvPr/>
            </p:nvSpPr>
            <p:spPr>
              <a:xfrm>
                <a:off x="3010400" y="4036750"/>
                <a:ext cx="366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812" extrusionOk="0">
                    <a:moveTo>
                      <a:pt x="468" y="1"/>
                    </a:moveTo>
                    <a:cubicBezTo>
                      <a:pt x="149" y="1"/>
                      <a:pt x="0" y="426"/>
                      <a:pt x="290" y="613"/>
                    </a:cubicBezTo>
                    <a:cubicBezTo>
                      <a:pt x="367" y="661"/>
                      <a:pt x="453" y="688"/>
                      <a:pt x="540" y="711"/>
                    </a:cubicBezTo>
                    <a:cubicBezTo>
                      <a:pt x="749" y="765"/>
                      <a:pt x="962" y="798"/>
                      <a:pt x="1178" y="810"/>
                    </a:cubicBezTo>
                    <a:cubicBezTo>
                      <a:pt x="1192" y="811"/>
                      <a:pt x="1206" y="811"/>
                      <a:pt x="1220" y="811"/>
                    </a:cubicBezTo>
                    <a:cubicBezTo>
                      <a:pt x="1297" y="811"/>
                      <a:pt x="1378" y="798"/>
                      <a:pt x="1425" y="738"/>
                    </a:cubicBezTo>
                    <a:cubicBezTo>
                      <a:pt x="1465" y="685"/>
                      <a:pt x="1465" y="608"/>
                      <a:pt x="1439" y="547"/>
                    </a:cubicBezTo>
                    <a:cubicBezTo>
                      <a:pt x="1321" y="280"/>
                      <a:pt x="786" y="26"/>
                      <a:pt x="500" y="2"/>
                    </a:cubicBezTo>
                    <a:cubicBezTo>
                      <a:pt x="489" y="1"/>
                      <a:pt x="479" y="1"/>
                      <a:pt x="46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4" name="Google Shape;8084;p60"/>
              <p:cNvSpPr/>
              <p:nvPr/>
            </p:nvSpPr>
            <p:spPr>
              <a:xfrm>
                <a:off x="2832350" y="3975600"/>
                <a:ext cx="32650" cy="20525"/>
              </a:xfrm>
              <a:custGeom>
                <a:avLst/>
                <a:gdLst/>
                <a:ahLst/>
                <a:cxnLst/>
                <a:rect l="l" t="t" r="r" b="b"/>
                <a:pathLst>
                  <a:path w="1306" h="821" extrusionOk="0">
                    <a:moveTo>
                      <a:pt x="593" y="1"/>
                    </a:moveTo>
                    <a:cubicBezTo>
                      <a:pt x="516" y="1"/>
                      <a:pt x="444" y="24"/>
                      <a:pt x="384" y="79"/>
                    </a:cubicBezTo>
                    <a:cubicBezTo>
                      <a:pt x="1" y="427"/>
                      <a:pt x="693" y="716"/>
                      <a:pt x="956" y="795"/>
                    </a:cubicBezTo>
                    <a:cubicBezTo>
                      <a:pt x="1002" y="809"/>
                      <a:pt x="1052" y="821"/>
                      <a:pt x="1100" y="821"/>
                    </a:cubicBezTo>
                    <a:cubicBezTo>
                      <a:pt x="1142" y="821"/>
                      <a:pt x="1182" y="812"/>
                      <a:pt x="1216" y="788"/>
                    </a:cubicBezTo>
                    <a:cubicBezTo>
                      <a:pt x="1284" y="739"/>
                      <a:pt x="1306" y="643"/>
                      <a:pt x="1286" y="562"/>
                    </a:cubicBezTo>
                    <a:cubicBezTo>
                      <a:pt x="1231" y="330"/>
                      <a:pt x="880" y="1"/>
                      <a:pt x="59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5" name="Google Shape;8085;p60"/>
              <p:cNvSpPr/>
              <p:nvPr/>
            </p:nvSpPr>
            <p:spPr>
              <a:xfrm>
                <a:off x="2782200" y="3902025"/>
                <a:ext cx="19075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751" extrusionOk="0">
                    <a:moveTo>
                      <a:pt x="391" y="1"/>
                    </a:moveTo>
                    <a:cubicBezTo>
                      <a:pt x="352" y="1"/>
                      <a:pt x="310" y="13"/>
                      <a:pt x="265" y="39"/>
                    </a:cubicBezTo>
                    <a:cubicBezTo>
                      <a:pt x="1" y="195"/>
                      <a:pt x="181" y="726"/>
                      <a:pt x="457" y="749"/>
                    </a:cubicBezTo>
                    <a:cubicBezTo>
                      <a:pt x="462" y="750"/>
                      <a:pt x="467" y="750"/>
                      <a:pt x="472" y="750"/>
                    </a:cubicBezTo>
                    <a:cubicBezTo>
                      <a:pt x="552" y="750"/>
                      <a:pt x="628" y="693"/>
                      <a:pt x="664" y="621"/>
                    </a:cubicBezTo>
                    <a:cubicBezTo>
                      <a:pt x="763" y="423"/>
                      <a:pt x="628" y="1"/>
                      <a:pt x="391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6" name="Google Shape;8086;p60"/>
              <p:cNvSpPr/>
              <p:nvPr/>
            </p:nvSpPr>
            <p:spPr>
              <a:xfrm>
                <a:off x="3086600" y="4010725"/>
                <a:ext cx="19625" cy="13675"/>
              </a:xfrm>
              <a:custGeom>
                <a:avLst/>
                <a:gdLst/>
                <a:ahLst/>
                <a:cxnLst/>
                <a:rect l="l" t="t" r="r" b="b"/>
                <a:pathLst>
                  <a:path w="785" h="547" extrusionOk="0">
                    <a:moveTo>
                      <a:pt x="247" y="1"/>
                    </a:moveTo>
                    <a:cubicBezTo>
                      <a:pt x="108" y="1"/>
                      <a:pt x="1" y="58"/>
                      <a:pt x="19" y="194"/>
                    </a:cubicBezTo>
                    <a:cubicBezTo>
                      <a:pt x="30" y="289"/>
                      <a:pt x="127" y="343"/>
                      <a:pt x="212" y="383"/>
                    </a:cubicBezTo>
                    <a:lnTo>
                      <a:pt x="449" y="496"/>
                    </a:lnTo>
                    <a:cubicBezTo>
                      <a:pt x="503" y="521"/>
                      <a:pt x="562" y="547"/>
                      <a:pt x="619" y="547"/>
                    </a:cubicBezTo>
                    <a:cubicBezTo>
                      <a:pt x="641" y="547"/>
                      <a:pt x="663" y="543"/>
                      <a:pt x="684" y="534"/>
                    </a:cubicBezTo>
                    <a:cubicBezTo>
                      <a:pt x="747" y="507"/>
                      <a:pt x="785" y="435"/>
                      <a:pt x="782" y="365"/>
                    </a:cubicBezTo>
                    <a:cubicBezTo>
                      <a:pt x="774" y="149"/>
                      <a:pt x="469" y="1"/>
                      <a:pt x="24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7" name="Google Shape;8087;p60"/>
              <p:cNvSpPr/>
              <p:nvPr/>
            </p:nvSpPr>
            <p:spPr>
              <a:xfrm>
                <a:off x="2957750" y="3916125"/>
                <a:ext cx="23825" cy="177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10" extrusionOk="0">
                    <a:moveTo>
                      <a:pt x="151" y="0"/>
                    </a:moveTo>
                    <a:cubicBezTo>
                      <a:pt x="105" y="0"/>
                      <a:pt x="66" y="12"/>
                      <a:pt x="40" y="41"/>
                    </a:cubicBezTo>
                    <a:cubicBezTo>
                      <a:pt x="2" y="81"/>
                      <a:pt x="1" y="146"/>
                      <a:pt x="23" y="195"/>
                    </a:cubicBezTo>
                    <a:cubicBezTo>
                      <a:pt x="47" y="246"/>
                      <a:pt x="88" y="284"/>
                      <a:pt x="130" y="320"/>
                    </a:cubicBezTo>
                    <a:cubicBezTo>
                      <a:pt x="261" y="435"/>
                      <a:pt x="400" y="542"/>
                      <a:pt x="547" y="637"/>
                    </a:cubicBezTo>
                    <a:cubicBezTo>
                      <a:pt x="589" y="665"/>
                      <a:pt x="633" y="692"/>
                      <a:pt x="681" y="703"/>
                    </a:cubicBezTo>
                    <a:cubicBezTo>
                      <a:pt x="702" y="707"/>
                      <a:pt x="721" y="710"/>
                      <a:pt x="737" y="710"/>
                    </a:cubicBezTo>
                    <a:cubicBezTo>
                      <a:pt x="953" y="710"/>
                      <a:pt x="826" y="338"/>
                      <a:pt x="705" y="249"/>
                    </a:cubicBezTo>
                    <a:cubicBezTo>
                      <a:pt x="608" y="175"/>
                      <a:pt x="327" y="0"/>
                      <a:pt x="15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8" name="Google Shape;8088;p60"/>
              <p:cNvSpPr/>
              <p:nvPr/>
            </p:nvSpPr>
            <p:spPr>
              <a:xfrm>
                <a:off x="2920100" y="3971475"/>
                <a:ext cx="10050" cy="11100"/>
              </a:xfrm>
              <a:custGeom>
                <a:avLst/>
                <a:gdLst/>
                <a:ahLst/>
                <a:cxnLst/>
                <a:rect l="l" t="t" r="r" b="b"/>
                <a:pathLst>
                  <a:path w="402" h="444" extrusionOk="0">
                    <a:moveTo>
                      <a:pt x="178" y="1"/>
                    </a:moveTo>
                    <a:cubicBezTo>
                      <a:pt x="162" y="1"/>
                      <a:pt x="146" y="4"/>
                      <a:pt x="130" y="11"/>
                    </a:cubicBezTo>
                    <a:cubicBezTo>
                      <a:pt x="0" y="64"/>
                      <a:pt x="86" y="227"/>
                      <a:pt x="128" y="313"/>
                    </a:cubicBezTo>
                    <a:cubicBezTo>
                      <a:pt x="155" y="368"/>
                      <a:pt x="189" y="430"/>
                      <a:pt x="249" y="442"/>
                    </a:cubicBezTo>
                    <a:cubicBezTo>
                      <a:pt x="255" y="443"/>
                      <a:pt x="260" y="443"/>
                      <a:pt x="266" y="443"/>
                    </a:cubicBezTo>
                    <a:cubicBezTo>
                      <a:pt x="317" y="443"/>
                      <a:pt x="364" y="405"/>
                      <a:pt x="382" y="356"/>
                    </a:cubicBezTo>
                    <a:cubicBezTo>
                      <a:pt x="402" y="301"/>
                      <a:pt x="391" y="241"/>
                      <a:pt x="369" y="189"/>
                    </a:cubicBezTo>
                    <a:cubicBezTo>
                      <a:pt x="339" y="111"/>
                      <a:pt x="270" y="1"/>
                      <a:pt x="17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9" name="Google Shape;8089;p60"/>
              <p:cNvSpPr/>
              <p:nvPr/>
            </p:nvSpPr>
            <p:spPr>
              <a:xfrm>
                <a:off x="2854175" y="3910825"/>
                <a:ext cx="17200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688" h="534" extrusionOk="0">
                    <a:moveTo>
                      <a:pt x="178" y="1"/>
                    </a:moveTo>
                    <a:cubicBezTo>
                      <a:pt x="150" y="1"/>
                      <a:pt x="123" y="5"/>
                      <a:pt x="96" y="12"/>
                    </a:cubicBezTo>
                    <a:cubicBezTo>
                      <a:pt x="52" y="28"/>
                      <a:pt x="12" y="66"/>
                      <a:pt x="5" y="113"/>
                    </a:cubicBezTo>
                    <a:cubicBezTo>
                      <a:pt x="0" y="152"/>
                      <a:pt x="13" y="191"/>
                      <a:pt x="39" y="221"/>
                    </a:cubicBezTo>
                    <a:cubicBezTo>
                      <a:pt x="65" y="250"/>
                      <a:pt x="95" y="276"/>
                      <a:pt x="127" y="298"/>
                    </a:cubicBezTo>
                    <a:lnTo>
                      <a:pt x="339" y="448"/>
                    </a:lnTo>
                    <a:cubicBezTo>
                      <a:pt x="382" y="479"/>
                      <a:pt x="427" y="510"/>
                      <a:pt x="478" y="525"/>
                    </a:cubicBezTo>
                    <a:cubicBezTo>
                      <a:pt x="497" y="531"/>
                      <a:pt x="516" y="534"/>
                      <a:pt x="536" y="534"/>
                    </a:cubicBezTo>
                    <a:cubicBezTo>
                      <a:pt x="570" y="534"/>
                      <a:pt x="603" y="524"/>
                      <a:pt x="629" y="503"/>
                    </a:cubicBezTo>
                    <a:cubicBezTo>
                      <a:pt x="681" y="459"/>
                      <a:pt x="687" y="378"/>
                      <a:pt x="661" y="316"/>
                    </a:cubicBezTo>
                    <a:cubicBezTo>
                      <a:pt x="595" y="153"/>
                      <a:pt x="403" y="36"/>
                      <a:pt x="236" y="7"/>
                    </a:cubicBezTo>
                    <a:cubicBezTo>
                      <a:pt x="217" y="3"/>
                      <a:pt x="198" y="1"/>
                      <a:pt x="17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0" name="Google Shape;8090;p60"/>
              <p:cNvSpPr/>
              <p:nvPr/>
            </p:nvSpPr>
            <p:spPr>
              <a:xfrm>
                <a:off x="2843300" y="3977600"/>
                <a:ext cx="124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83" extrusionOk="0">
                    <a:moveTo>
                      <a:pt x="196" y="1"/>
                    </a:moveTo>
                    <a:cubicBezTo>
                      <a:pt x="114" y="1"/>
                      <a:pt x="1" y="70"/>
                      <a:pt x="24" y="159"/>
                    </a:cubicBezTo>
                    <a:cubicBezTo>
                      <a:pt x="36" y="209"/>
                      <a:pt x="89" y="236"/>
                      <a:pt x="137" y="251"/>
                    </a:cubicBezTo>
                    <a:cubicBezTo>
                      <a:pt x="203" y="271"/>
                      <a:pt x="273" y="282"/>
                      <a:pt x="342" y="282"/>
                    </a:cubicBezTo>
                    <a:cubicBezTo>
                      <a:pt x="359" y="282"/>
                      <a:pt x="375" y="282"/>
                      <a:pt x="391" y="281"/>
                    </a:cubicBezTo>
                    <a:cubicBezTo>
                      <a:pt x="429" y="277"/>
                      <a:pt x="472" y="267"/>
                      <a:pt x="488" y="234"/>
                    </a:cubicBezTo>
                    <a:cubicBezTo>
                      <a:pt x="498" y="213"/>
                      <a:pt x="496" y="188"/>
                      <a:pt x="487" y="168"/>
                    </a:cubicBezTo>
                    <a:cubicBezTo>
                      <a:pt x="448" y="87"/>
                      <a:pt x="304" y="19"/>
                      <a:pt x="219" y="3"/>
                    </a:cubicBezTo>
                    <a:cubicBezTo>
                      <a:pt x="211" y="1"/>
                      <a:pt x="204" y="1"/>
                      <a:pt x="19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1" name="Google Shape;8091;p60"/>
              <p:cNvSpPr/>
              <p:nvPr/>
            </p:nvSpPr>
            <p:spPr>
              <a:xfrm>
                <a:off x="3003075" y="3988575"/>
                <a:ext cx="12400" cy="8750"/>
              </a:xfrm>
              <a:custGeom>
                <a:avLst/>
                <a:gdLst/>
                <a:ahLst/>
                <a:cxnLst/>
                <a:rect l="l" t="t" r="r" b="b"/>
                <a:pathLst>
                  <a:path w="496" h="350" extrusionOk="0">
                    <a:moveTo>
                      <a:pt x="85" y="0"/>
                    </a:moveTo>
                    <a:cubicBezTo>
                      <a:pt x="83" y="0"/>
                      <a:pt x="80" y="0"/>
                      <a:pt x="78" y="0"/>
                    </a:cubicBezTo>
                    <a:cubicBezTo>
                      <a:pt x="45" y="3"/>
                      <a:pt x="10" y="24"/>
                      <a:pt x="4" y="56"/>
                    </a:cubicBezTo>
                    <a:cubicBezTo>
                      <a:pt x="1" y="80"/>
                      <a:pt x="8" y="102"/>
                      <a:pt x="24" y="120"/>
                    </a:cubicBezTo>
                    <a:cubicBezTo>
                      <a:pt x="39" y="136"/>
                      <a:pt x="57" y="151"/>
                      <a:pt x="78" y="161"/>
                    </a:cubicBezTo>
                    <a:lnTo>
                      <a:pt x="314" y="313"/>
                    </a:lnTo>
                    <a:cubicBezTo>
                      <a:pt x="343" y="331"/>
                      <a:pt x="379" y="349"/>
                      <a:pt x="411" y="349"/>
                    </a:cubicBezTo>
                    <a:cubicBezTo>
                      <a:pt x="437" y="349"/>
                      <a:pt x="460" y="338"/>
                      <a:pt x="477" y="306"/>
                    </a:cubicBezTo>
                    <a:cubicBezTo>
                      <a:pt x="495" y="264"/>
                      <a:pt x="494" y="215"/>
                      <a:pt x="472" y="174"/>
                    </a:cubicBezTo>
                    <a:cubicBezTo>
                      <a:pt x="420" y="87"/>
                      <a:pt x="260" y="56"/>
                      <a:pt x="174" y="23"/>
                    </a:cubicBezTo>
                    <a:cubicBezTo>
                      <a:pt x="146" y="12"/>
                      <a:pt x="116" y="0"/>
                      <a:pt x="8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2" name="Google Shape;8092;p60"/>
              <p:cNvSpPr/>
              <p:nvPr/>
            </p:nvSpPr>
            <p:spPr>
              <a:xfrm>
                <a:off x="3019875" y="4039000"/>
                <a:ext cx="1237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495" h="267" extrusionOk="0">
                    <a:moveTo>
                      <a:pt x="111" y="0"/>
                    </a:moveTo>
                    <a:cubicBezTo>
                      <a:pt x="56" y="0"/>
                      <a:pt x="13" y="22"/>
                      <a:pt x="4" y="77"/>
                    </a:cubicBezTo>
                    <a:cubicBezTo>
                      <a:pt x="0" y="102"/>
                      <a:pt x="8" y="128"/>
                      <a:pt x="24" y="148"/>
                    </a:cubicBezTo>
                    <a:cubicBezTo>
                      <a:pt x="41" y="167"/>
                      <a:pt x="62" y="182"/>
                      <a:pt x="84" y="195"/>
                    </a:cubicBezTo>
                    <a:cubicBezTo>
                      <a:pt x="165" y="242"/>
                      <a:pt x="257" y="266"/>
                      <a:pt x="350" y="266"/>
                    </a:cubicBezTo>
                    <a:cubicBezTo>
                      <a:pt x="356" y="266"/>
                      <a:pt x="362" y="266"/>
                      <a:pt x="367" y="266"/>
                    </a:cubicBezTo>
                    <a:cubicBezTo>
                      <a:pt x="392" y="265"/>
                      <a:pt x="420" y="261"/>
                      <a:pt x="434" y="241"/>
                    </a:cubicBezTo>
                    <a:cubicBezTo>
                      <a:pt x="495" y="154"/>
                      <a:pt x="259" y="0"/>
                      <a:pt x="11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3" name="Google Shape;8093;p60"/>
              <p:cNvSpPr/>
              <p:nvPr/>
            </p:nvSpPr>
            <p:spPr>
              <a:xfrm>
                <a:off x="3115275" y="3970075"/>
                <a:ext cx="12075" cy="8575"/>
              </a:xfrm>
              <a:custGeom>
                <a:avLst/>
                <a:gdLst/>
                <a:ahLst/>
                <a:cxnLst/>
                <a:rect l="l" t="t" r="r" b="b"/>
                <a:pathLst>
                  <a:path w="483" h="343" extrusionOk="0">
                    <a:moveTo>
                      <a:pt x="90" y="1"/>
                    </a:moveTo>
                    <a:cubicBezTo>
                      <a:pt x="77" y="1"/>
                      <a:pt x="64" y="2"/>
                      <a:pt x="51" y="5"/>
                    </a:cubicBezTo>
                    <a:cubicBezTo>
                      <a:pt x="25" y="13"/>
                      <a:pt x="6" y="35"/>
                      <a:pt x="3" y="62"/>
                    </a:cubicBezTo>
                    <a:cubicBezTo>
                      <a:pt x="1" y="97"/>
                      <a:pt x="32" y="123"/>
                      <a:pt x="59" y="144"/>
                    </a:cubicBezTo>
                    <a:lnTo>
                      <a:pt x="270" y="302"/>
                    </a:lnTo>
                    <a:cubicBezTo>
                      <a:pt x="297" y="322"/>
                      <a:pt x="329" y="343"/>
                      <a:pt x="361" y="343"/>
                    </a:cubicBezTo>
                    <a:cubicBezTo>
                      <a:pt x="368" y="343"/>
                      <a:pt x="375" y="342"/>
                      <a:pt x="383" y="339"/>
                    </a:cubicBezTo>
                    <a:cubicBezTo>
                      <a:pt x="483" y="307"/>
                      <a:pt x="412" y="177"/>
                      <a:pt x="366" y="132"/>
                    </a:cubicBezTo>
                    <a:cubicBezTo>
                      <a:pt x="299" y="70"/>
                      <a:pt x="217" y="26"/>
                      <a:pt x="129" y="5"/>
                    </a:cubicBezTo>
                    <a:cubicBezTo>
                      <a:pt x="117" y="2"/>
                      <a:pt x="103" y="1"/>
                      <a:pt x="9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4" name="Google Shape;8094;p60"/>
              <p:cNvSpPr/>
              <p:nvPr/>
            </p:nvSpPr>
            <p:spPr>
              <a:xfrm>
                <a:off x="2823450" y="3870625"/>
                <a:ext cx="9525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210" extrusionOk="0">
                    <a:moveTo>
                      <a:pt x="245" y="1"/>
                    </a:moveTo>
                    <a:cubicBezTo>
                      <a:pt x="189" y="1"/>
                      <a:pt x="121" y="29"/>
                      <a:pt x="79" y="45"/>
                    </a:cubicBezTo>
                    <a:cubicBezTo>
                      <a:pt x="46" y="56"/>
                      <a:pt x="10" y="76"/>
                      <a:pt x="4" y="110"/>
                    </a:cubicBezTo>
                    <a:cubicBezTo>
                      <a:pt x="1" y="138"/>
                      <a:pt x="12" y="166"/>
                      <a:pt x="37" y="181"/>
                    </a:cubicBezTo>
                    <a:cubicBezTo>
                      <a:pt x="61" y="196"/>
                      <a:pt x="86" y="205"/>
                      <a:pt x="114" y="206"/>
                    </a:cubicBezTo>
                    <a:cubicBezTo>
                      <a:pt x="135" y="208"/>
                      <a:pt x="156" y="210"/>
                      <a:pt x="177" y="210"/>
                    </a:cubicBezTo>
                    <a:cubicBezTo>
                      <a:pt x="200" y="210"/>
                      <a:pt x="223" y="208"/>
                      <a:pt x="246" y="205"/>
                    </a:cubicBezTo>
                    <a:cubicBezTo>
                      <a:pt x="274" y="201"/>
                      <a:pt x="301" y="192"/>
                      <a:pt x="324" y="176"/>
                    </a:cubicBezTo>
                    <a:cubicBezTo>
                      <a:pt x="380" y="127"/>
                      <a:pt x="353" y="34"/>
                      <a:pt x="287" y="8"/>
                    </a:cubicBezTo>
                    <a:cubicBezTo>
                      <a:pt x="274" y="3"/>
                      <a:pt x="260" y="1"/>
                      <a:pt x="24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5" name="Google Shape;8095;p60"/>
              <p:cNvSpPr/>
              <p:nvPr/>
            </p:nvSpPr>
            <p:spPr>
              <a:xfrm>
                <a:off x="2908925" y="4040325"/>
                <a:ext cx="58875" cy="34075"/>
              </a:xfrm>
              <a:custGeom>
                <a:avLst/>
                <a:gdLst/>
                <a:ahLst/>
                <a:cxnLst/>
                <a:rect l="l" t="t" r="r" b="b"/>
                <a:pathLst>
                  <a:path w="2355" h="1363" extrusionOk="0">
                    <a:moveTo>
                      <a:pt x="937" y="0"/>
                    </a:moveTo>
                    <a:cubicBezTo>
                      <a:pt x="929" y="0"/>
                      <a:pt x="921" y="0"/>
                      <a:pt x="913" y="1"/>
                    </a:cubicBezTo>
                    <a:cubicBezTo>
                      <a:pt x="522" y="12"/>
                      <a:pt x="1" y="446"/>
                      <a:pt x="185" y="879"/>
                    </a:cubicBezTo>
                    <a:cubicBezTo>
                      <a:pt x="370" y="1313"/>
                      <a:pt x="1283" y="1335"/>
                      <a:pt x="1674" y="1358"/>
                    </a:cubicBezTo>
                    <a:cubicBezTo>
                      <a:pt x="1711" y="1361"/>
                      <a:pt x="1749" y="1362"/>
                      <a:pt x="1787" y="1362"/>
                    </a:cubicBezTo>
                    <a:cubicBezTo>
                      <a:pt x="1933" y="1362"/>
                      <a:pt x="2081" y="1338"/>
                      <a:pt x="2186" y="1240"/>
                    </a:cubicBezTo>
                    <a:cubicBezTo>
                      <a:pt x="2354" y="1084"/>
                      <a:pt x="2327" y="794"/>
                      <a:pt x="2190" y="609"/>
                    </a:cubicBezTo>
                    <a:cubicBezTo>
                      <a:pt x="2054" y="424"/>
                      <a:pt x="1838" y="316"/>
                      <a:pt x="1630" y="215"/>
                    </a:cubicBezTo>
                    <a:cubicBezTo>
                      <a:pt x="1411" y="109"/>
                      <a:pt x="1180" y="0"/>
                      <a:pt x="937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6" name="Google Shape;8096;p60"/>
              <p:cNvSpPr/>
              <p:nvPr/>
            </p:nvSpPr>
            <p:spPr>
              <a:xfrm>
                <a:off x="2851000" y="4020500"/>
                <a:ext cx="31550" cy="19500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780" extrusionOk="0">
                    <a:moveTo>
                      <a:pt x="741" y="1"/>
                    </a:moveTo>
                    <a:cubicBezTo>
                      <a:pt x="671" y="1"/>
                      <a:pt x="600" y="12"/>
                      <a:pt x="532" y="32"/>
                    </a:cubicBezTo>
                    <a:cubicBezTo>
                      <a:pt x="1" y="187"/>
                      <a:pt x="319" y="445"/>
                      <a:pt x="618" y="646"/>
                    </a:cubicBezTo>
                    <a:cubicBezTo>
                      <a:pt x="716" y="711"/>
                      <a:pt x="823" y="780"/>
                      <a:pt x="941" y="780"/>
                    </a:cubicBezTo>
                    <a:cubicBezTo>
                      <a:pt x="944" y="780"/>
                      <a:pt x="948" y="780"/>
                      <a:pt x="952" y="780"/>
                    </a:cubicBezTo>
                    <a:cubicBezTo>
                      <a:pt x="1115" y="774"/>
                      <a:pt x="1250" y="619"/>
                      <a:pt x="1255" y="456"/>
                    </a:cubicBezTo>
                    <a:cubicBezTo>
                      <a:pt x="1262" y="292"/>
                      <a:pt x="1154" y="137"/>
                      <a:pt x="1008" y="62"/>
                    </a:cubicBezTo>
                    <a:cubicBezTo>
                      <a:pt x="926" y="20"/>
                      <a:pt x="834" y="1"/>
                      <a:pt x="74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7" name="Google Shape;8097;p60"/>
              <p:cNvSpPr/>
              <p:nvPr/>
            </p:nvSpPr>
            <p:spPr>
              <a:xfrm>
                <a:off x="3067625" y="4077750"/>
                <a:ext cx="76575" cy="25275"/>
              </a:xfrm>
              <a:custGeom>
                <a:avLst/>
                <a:gdLst/>
                <a:ahLst/>
                <a:cxnLst/>
                <a:rect l="l" t="t" r="r" b="b"/>
                <a:pathLst>
                  <a:path w="3063" h="1011" extrusionOk="0">
                    <a:moveTo>
                      <a:pt x="1748" y="0"/>
                    </a:moveTo>
                    <a:cubicBezTo>
                      <a:pt x="1591" y="0"/>
                      <a:pt x="1436" y="16"/>
                      <a:pt x="1283" y="53"/>
                    </a:cubicBezTo>
                    <a:cubicBezTo>
                      <a:pt x="901" y="149"/>
                      <a:pt x="1" y="795"/>
                      <a:pt x="803" y="952"/>
                    </a:cubicBezTo>
                    <a:cubicBezTo>
                      <a:pt x="1012" y="992"/>
                      <a:pt x="1228" y="1011"/>
                      <a:pt x="1446" y="1011"/>
                    </a:cubicBezTo>
                    <a:cubicBezTo>
                      <a:pt x="1864" y="1011"/>
                      <a:pt x="2287" y="942"/>
                      <a:pt x="2675" y="824"/>
                    </a:cubicBezTo>
                    <a:cubicBezTo>
                      <a:pt x="2837" y="775"/>
                      <a:pt x="3022" y="685"/>
                      <a:pt x="3045" y="518"/>
                    </a:cubicBezTo>
                    <a:cubicBezTo>
                      <a:pt x="3063" y="403"/>
                      <a:pt x="2991" y="291"/>
                      <a:pt x="2895" y="225"/>
                    </a:cubicBezTo>
                    <a:cubicBezTo>
                      <a:pt x="2801" y="159"/>
                      <a:pt x="2685" y="131"/>
                      <a:pt x="2571" y="106"/>
                    </a:cubicBezTo>
                    <a:cubicBezTo>
                      <a:pt x="2302" y="48"/>
                      <a:pt x="2023" y="0"/>
                      <a:pt x="1748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8" name="Google Shape;8098;p60"/>
              <p:cNvSpPr/>
              <p:nvPr/>
            </p:nvSpPr>
            <p:spPr>
              <a:xfrm>
                <a:off x="3167175" y="4068500"/>
                <a:ext cx="26975" cy="22075"/>
              </a:xfrm>
              <a:custGeom>
                <a:avLst/>
                <a:gdLst/>
                <a:ahLst/>
                <a:cxnLst/>
                <a:rect l="l" t="t" r="r" b="b"/>
                <a:pathLst>
                  <a:path w="1079" h="883" extrusionOk="0">
                    <a:moveTo>
                      <a:pt x="578" y="0"/>
                    </a:moveTo>
                    <a:cubicBezTo>
                      <a:pt x="438" y="0"/>
                      <a:pt x="294" y="47"/>
                      <a:pt x="192" y="141"/>
                    </a:cubicBezTo>
                    <a:cubicBezTo>
                      <a:pt x="53" y="271"/>
                      <a:pt x="0" y="495"/>
                      <a:pt x="93" y="663"/>
                    </a:cubicBezTo>
                    <a:cubicBezTo>
                      <a:pt x="177" y="816"/>
                      <a:pt x="330" y="883"/>
                      <a:pt x="490" y="883"/>
                    </a:cubicBezTo>
                    <a:cubicBezTo>
                      <a:pt x="741" y="883"/>
                      <a:pt x="1007" y="716"/>
                      <a:pt x="1040" y="456"/>
                    </a:cubicBezTo>
                    <a:cubicBezTo>
                      <a:pt x="1078" y="155"/>
                      <a:pt x="834" y="0"/>
                      <a:pt x="578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9" name="Google Shape;8099;p60"/>
              <p:cNvSpPr/>
              <p:nvPr/>
            </p:nvSpPr>
            <p:spPr>
              <a:xfrm>
                <a:off x="2746675" y="3942325"/>
                <a:ext cx="43875" cy="402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609" extrusionOk="0">
                    <a:moveTo>
                      <a:pt x="343" y="1"/>
                    </a:moveTo>
                    <a:cubicBezTo>
                      <a:pt x="251" y="1"/>
                      <a:pt x="164" y="26"/>
                      <a:pt x="111" y="95"/>
                    </a:cubicBezTo>
                    <a:cubicBezTo>
                      <a:pt x="0" y="239"/>
                      <a:pt x="131" y="448"/>
                      <a:pt x="201" y="582"/>
                    </a:cubicBezTo>
                    <a:cubicBezTo>
                      <a:pt x="377" y="918"/>
                      <a:pt x="629" y="1208"/>
                      <a:pt x="938" y="1429"/>
                    </a:cubicBezTo>
                    <a:cubicBezTo>
                      <a:pt x="1071" y="1524"/>
                      <a:pt x="1223" y="1608"/>
                      <a:pt x="1387" y="1608"/>
                    </a:cubicBezTo>
                    <a:cubicBezTo>
                      <a:pt x="1390" y="1608"/>
                      <a:pt x="1393" y="1608"/>
                      <a:pt x="1396" y="1608"/>
                    </a:cubicBezTo>
                    <a:cubicBezTo>
                      <a:pt x="1563" y="1605"/>
                      <a:pt x="1738" y="1483"/>
                      <a:pt x="1746" y="1317"/>
                    </a:cubicBezTo>
                    <a:cubicBezTo>
                      <a:pt x="1755" y="1177"/>
                      <a:pt x="1653" y="1057"/>
                      <a:pt x="1556" y="954"/>
                    </a:cubicBezTo>
                    <a:lnTo>
                      <a:pt x="1071" y="435"/>
                    </a:lnTo>
                    <a:cubicBezTo>
                      <a:pt x="939" y="294"/>
                      <a:pt x="804" y="152"/>
                      <a:pt x="631" y="68"/>
                    </a:cubicBezTo>
                    <a:cubicBezTo>
                      <a:pt x="557" y="32"/>
                      <a:pt x="447" y="1"/>
                      <a:pt x="34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0" name="Google Shape;8100;p60"/>
              <p:cNvSpPr/>
              <p:nvPr/>
            </p:nvSpPr>
            <p:spPr>
              <a:xfrm>
                <a:off x="2993250" y="4113825"/>
                <a:ext cx="5175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853" extrusionOk="0">
                    <a:moveTo>
                      <a:pt x="817" y="0"/>
                    </a:moveTo>
                    <a:cubicBezTo>
                      <a:pt x="683" y="0"/>
                      <a:pt x="550" y="22"/>
                      <a:pt x="427" y="74"/>
                    </a:cubicBezTo>
                    <a:cubicBezTo>
                      <a:pt x="279" y="138"/>
                      <a:pt x="46" y="304"/>
                      <a:pt x="23" y="482"/>
                    </a:cubicBezTo>
                    <a:cubicBezTo>
                      <a:pt x="1" y="663"/>
                      <a:pt x="266" y="685"/>
                      <a:pt x="413" y="726"/>
                    </a:cubicBezTo>
                    <a:cubicBezTo>
                      <a:pt x="721" y="810"/>
                      <a:pt x="1038" y="853"/>
                      <a:pt x="1356" y="853"/>
                    </a:cubicBezTo>
                    <a:cubicBezTo>
                      <a:pt x="1466" y="853"/>
                      <a:pt x="1577" y="847"/>
                      <a:pt x="1687" y="837"/>
                    </a:cubicBezTo>
                    <a:cubicBezTo>
                      <a:pt x="1772" y="829"/>
                      <a:pt x="1858" y="817"/>
                      <a:pt x="1933" y="776"/>
                    </a:cubicBezTo>
                    <a:cubicBezTo>
                      <a:pt x="2007" y="735"/>
                      <a:pt x="2068" y="660"/>
                      <a:pt x="2069" y="574"/>
                    </a:cubicBezTo>
                    <a:cubicBezTo>
                      <a:pt x="2070" y="435"/>
                      <a:pt x="1923" y="347"/>
                      <a:pt x="1795" y="288"/>
                    </a:cubicBezTo>
                    <a:cubicBezTo>
                      <a:pt x="1578" y="189"/>
                      <a:pt x="1361" y="89"/>
                      <a:pt x="1128" y="37"/>
                    </a:cubicBezTo>
                    <a:cubicBezTo>
                      <a:pt x="1026" y="14"/>
                      <a:pt x="921" y="0"/>
                      <a:pt x="81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1" name="Google Shape;8101;p60"/>
              <p:cNvSpPr/>
              <p:nvPr/>
            </p:nvSpPr>
            <p:spPr>
              <a:xfrm>
                <a:off x="3068650" y="4127600"/>
                <a:ext cx="26150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046" h="613" extrusionOk="0">
                    <a:moveTo>
                      <a:pt x="632" y="0"/>
                    </a:moveTo>
                    <a:cubicBezTo>
                      <a:pt x="507" y="0"/>
                      <a:pt x="385" y="41"/>
                      <a:pt x="285" y="117"/>
                    </a:cubicBezTo>
                    <a:cubicBezTo>
                      <a:pt x="164" y="208"/>
                      <a:pt x="0" y="416"/>
                      <a:pt x="158" y="544"/>
                    </a:cubicBezTo>
                    <a:cubicBezTo>
                      <a:pt x="221" y="595"/>
                      <a:pt x="317" y="612"/>
                      <a:pt x="418" y="612"/>
                    </a:cubicBezTo>
                    <a:cubicBezTo>
                      <a:pt x="537" y="612"/>
                      <a:pt x="663" y="588"/>
                      <a:pt x="746" y="566"/>
                    </a:cubicBezTo>
                    <a:cubicBezTo>
                      <a:pt x="856" y="538"/>
                      <a:pt x="973" y="484"/>
                      <a:pt x="1012" y="377"/>
                    </a:cubicBezTo>
                    <a:cubicBezTo>
                      <a:pt x="1046" y="292"/>
                      <a:pt x="1016" y="189"/>
                      <a:pt x="953" y="121"/>
                    </a:cubicBezTo>
                    <a:cubicBezTo>
                      <a:pt x="890" y="52"/>
                      <a:pt x="798" y="17"/>
                      <a:pt x="707" y="5"/>
                    </a:cubicBezTo>
                    <a:cubicBezTo>
                      <a:pt x="682" y="2"/>
                      <a:pt x="657" y="0"/>
                      <a:pt x="63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2" name="Google Shape;8102;p60"/>
              <p:cNvSpPr/>
              <p:nvPr/>
            </p:nvSpPr>
            <p:spPr>
              <a:xfrm>
                <a:off x="3128875" y="4121700"/>
                <a:ext cx="22150" cy="9550"/>
              </a:xfrm>
              <a:custGeom>
                <a:avLst/>
                <a:gdLst/>
                <a:ahLst/>
                <a:cxnLst/>
                <a:rect l="l" t="t" r="r" b="b"/>
                <a:pathLst>
                  <a:path w="886" h="382" extrusionOk="0">
                    <a:moveTo>
                      <a:pt x="277" y="1"/>
                    </a:moveTo>
                    <a:cubicBezTo>
                      <a:pt x="125" y="1"/>
                      <a:pt x="1" y="44"/>
                      <a:pt x="9" y="178"/>
                    </a:cubicBezTo>
                    <a:cubicBezTo>
                      <a:pt x="16" y="277"/>
                      <a:pt x="124" y="331"/>
                      <a:pt x="221" y="354"/>
                    </a:cubicBezTo>
                    <a:cubicBezTo>
                      <a:pt x="302" y="372"/>
                      <a:pt x="385" y="381"/>
                      <a:pt x="468" y="381"/>
                    </a:cubicBezTo>
                    <a:cubicBezTo>
                      <a:pt x="560" y="381"/>
                      <a:pt x="653" y="370"/>
                      <a:pt x="742" y="347"/>
                    </a:cubicBezTo>
                    <a:cubicBezTo>
                      <a:pt x="805" y="331"/>
                      <a:pt x="877" y="297"/>
                      <a:pt x="881" y="234"/>
                    </a:cubicBezTo>
                    <a:cubicBezTo>
                      <a:pt x="885" y="176"/>
                      <a:pt x="831" y="132"/>
                      <a:pt x="780" y="106"/>
                    </a:cubicBezTo>
                    <a:cubicBezTo>
                      <a:pt x="706" y="69"/>
                      <a:pt x="469" y="1"/>
                      <a:pt x="27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3" name="Google Shape;8103;p60"/>
              <p:cNvSpPr/>
              <p:nvPr/>
            </p:nvSpPr>
            <p:spPr>
              <a:xfrm>
                <a:off x="2952525" y="4084300"/>
                <a:ext cx="28500" cy="14875"/>
              </a:xfrm>
              <a:custGeom>
                <a:avLst/>
                <a:gdLst/>
                <a:ahLst/>
                <a:cxnLst/>
                <a:rect l="l" t="t" r="r" b="b"/>
                <a:pathLst>
                  <a:path w="1140" h="595" extrusionOk="0">
                    <a:moveTo>
                      <a:pt x="281" y="1"/>
                    </a:moveTo>
                    <a:cubicBezTo>
                      <a:pt x="263" y="1"/>
                      <a:pt x="244" y="2"/>
                      <a:pt x="226" y="6"/>
                    </a:cubicBezTo>
                    <a:cubicBezTo>
                      <a:pt x="61" y="37"/>
                      <a:pt x="1" y="243"/>
                      <a:pt x="124" y="359"/>
                    </a:cubicBezTo>
                    <a:cubicBezTo>
                      <a:pt x="195" y="427"/>
                      <a:pt x="295" y="455"/>
                      <a:pt x="389" y="478"/>
                    </a:cubicBezTo>
                    <a:lnTo>
                      <a:pt x="725" y="565"/>
                    </a:lnTo>
                    <a:cubicBezTo>
                      <a:pt x="781" y="580"/>
                      <a:pt x="839" y="595"/>
                      <a:pt x="896" y="595"/>
                    </a:cubicBezTo>
                    <a:cubicBezTo>
                      <a:pt x="902" y="595"/>
                      <a:pt x="907" y="594"/>
                      <a:pt x="913" y="594"/>
                    </a:cubicBezTo>
                    <a:cubicBezTo>
                      <a:pt x="976" y="592"/>
                      <a:pt x="1042" y="567"/>
                      <a:pt x="1080" y="517"/>
                    </a:cubicBezTo>
                    <a:cubicBezTo>
                      <a:pt x="1139" y="439"/>
                      <a:pt x="1115" y="320"/>
                      <a:pt x="1049" y="247"/>
                    </a:cubicBezTo>
                    <a:cubicBezTo>
                      <a:pt x="983" y="175"/>
                      <a:pt x="887" y="138"/>
                      <a:pt x="793" y="108"/>
                    </a:cubicBezTo>
                    <a:cubicBezTo>
                      <a:pt x="659" y="66"/>
                      <a:pt x="522" y="34"/>
                      <a:pt x="384" y="11"/>
                    </a:cubicBezTo>
                    <a:cubicBezTo>
                      <a:pt x="350" y="6"/>
                      <a:pt x="315" y="1"/>
                      <a:pt x="28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4" name="Google Shape;8104;p60"/>
              <p:cNvSpPr/>
              <p:nvPr/>
            </p:nvSpPr>
            <p:spPr>
              <a:xfrm>
                <a:off x="2866600" y="4072975"/>
                <a:ext cx="36675" cy="22050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882" extrusionOk="0">
                    <a:moveTo>
                      <a:pt x="301" y="1"/>
                    </a:moveTo>
                    <a:cubicBezTo>
                      <a:pt x="215" y="1"/>
                      <a:pt x="129" y="12"/>
                      <a:pt x="44" y="34"/>
                    </a:cubicBezTo>
                    <a:cubicBezTo>
                      <a:pt x="4" y="87"/>
                      <a:pt x="0" y="160"/>
                      <a:pt x="20" y="222"/>
                    </a:cubicBezTo>
                    <a:cubicBezTo>
                      <a:pt x="40" y="285"/>
                      <a:pt x="82" y="338"/>
                      <a:pt x="127" y="384"/>
                    </a:cubicBezTo>
                    <a:cubicBezTo>
                      <a:pt x="261" y="519"/>
                      <a:pt x="433" y="603"/>
                      <a:pt x="607" y="674"/>
                    </a:cubicBezTo>
                    <a:cubicBezTo>
                      <a:pt x="757" y="735"/>
                      <a:pt x="984" y="870"/>
                      <a:pt x="1144" y="881"/>
                    </a:cubicBezTo>
                    <a:cubicBezTo>
                      <a:pt x="1150" y="881"/>
                      <a:pt x="1155" y="881"/>
                      <a:pt x="1160" y="881"/>
                    </a:cubicBezTo>
                    <a:cubicBezTo>
                      <a:pt x="1466" y="881"/>
                      <a:pt x="1017" y="290"/>
                      <a:pt x="902" y="201"/>
                    </a:cubicBezTo>
                    <a:cubicBezTo>
                      <a:pt x="727" y="70"/>
                      <a:pt x="515" y="1"/>
                      <a:pt x="30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5" name="Google Shape;8105;p60"/>
              <p:cNvSpPr/>
              <p:nvPr/>
            </p:nvSpPr>
            <p:spPr>
              <a:xfrm>
                <a:off x="2811075" y="4042300"/>
                <a:ext cx="27475" cy="26425"/>
              </a:xfrm>
              <a:custGeom>
                <a:avLst/>
                <a:gdLst/>
                <a:ahLst/>
                <a:cxnLst/>
                <a:rect l="l" t="t" r="r" b="b"/>
                <a:pathLst>
                  <a:path w="1099" h="1057" extrusionOk="0">
                    <a:moveTo>
                      <a:pt x="363" y="0"/>
                    </a:moveTo>
                    <a:cubicBezTo>
                      <a:pt x="245" y="0"/>
                      <a:pt x="145" y="55"/>
                      <a:pt x="102" y="202"/>
                    </a:cubicBezTo>
                    <a:cubicBezTo>
                      <a:pt x="1" y="545"/>
                      <a:pt x="490" y="816"/>
                      <a:pt x="713" y="970"/>
                    </a:cubicBezTo>
                    <a:cubicBezTo>
                      <a:pt x="776" y="1014"/>
                      <a:pt x="853" y="1056"/>
                      <a:pt x="925" y="1056"/>
                    </a:cubicBezTo>
                    <a:cubicBezTo>
                      <a:pt x="952" y="1056"/>
                      <a:pt x="979" y="1050"/>
                      <a:pt x="1003" y="1036"/>
                    </a:cubicBezTo>
                    <a:cubicBezTo>
                      <a:pt x="1093" y="983"/>
                      <a:pt x="1099" y="856"/>
                      <a:pt x="1083" y="754"/>
                    </a:cubicBezTo>
                    <a:cubicBezTo>
                      <a:pt x="1058" y="596"/>
                      <a:pt x="1007" y="439"/>
                      <a:pt x="917" y="306"/>
                    </a:cubicBezTo>
                    <a:cubicBezTo>
                      <a:pt x="823" y="166"/>
                      <a:pt x="567" y="0"/>
                      <a:pt x="36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6" name="Google Shape;8106;p60"/>
              <p:cNvSpPr/>
              <p:nvPr/>
            </p:nvSpPr>
            <p:spPr>
              <a:xfrm>
                <a:off x="2785075" y="4023025"/>
                <a:ext cx="20350" cy="17625"/>
              </a:xfrm>
              <a:custGeom>
                <a:avLst/>
                <a:gdLst/>
                <a:ahLst/>
                <a:cxnLst/>
                <a:rect l="l" t="t" r="r" b="b"/>
                <a:pathLst>
                  <a:path w="814" h="705" extrusionOk="0">
                    <a:moveTo>
                      <a:pt x="280" y="1"/>
                    </a:moveTo>
                    <a:cubicBezTo>
                      <a:pt x="172" y="1"/>
                      <a:pt x="60" y="62"/>
                      <a:pt x="29" y="165"/>
                    </a:cubicBezTo>
                    <a:cubicBezTo>
                      <a:pt x="1" y="255"/>
                      <a:pt x="39" y="352"/>
                      <a:pt x="94" y="431"/>
                    </a:cubicBezTo>
                    <a:cubicBezTo>
                      <a:pt x="178" y="550"/>
                      <a:pt x="440" y="704"/>
                      <a:pt x="617" y="704"/>
                    </a:cubicBezTo>
                    <a:cubicBezTo>
                      <a:pt x="734" y="704"/>
                      <a:pt x="814" y="636"/>
                      <a:pt x="779" y="445"/>
                    </a:cubicBezTo>
                    <a:cubicBezTo>
                      <a:pt x="760" y="339"/>
                      <a:pt x="692" y="247"/>
                      <a:pt x="615" y="171"/>
                    </a:cubicBezTo>
                    <a:cubicBezTo>
                      <a:pt x="531" y="88"/>
                      <a:pt x="429" y="17"/>
                      <a:pt x="311" y="3"/>
                    </a:cubicBezTo>
                    <a:cubicBezTo>
                      <a:pt x="301" y="1"/>
                      <a:pt x="291" y="1"/>
                      <a:pt x="28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7" name="Google Shape;8107;p60"/>
              <p:cNvSpPr/>
              <p:nvPr/>
            </p:nvSpPr>
            <p:spPr>
              <a:xfrm>
                <a:off x="2715475" y="3956050"/>
                <a:ext cx="28400" cy="32125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1285" extrusionOk="0">
                    <a:moveTo>
                      <a:pt x="243" y="1"/>
                    </a:moveTo>
                    <a:cubicBezTo>
                      <a:pt x="82" y="1"/>
                      <a:pt x="1" y="153"/>
                      <a:pt x="69" y="361"/>
                    </a:cubicBezTo>
                    <a:cubicBezTo>
                      <a:pt x="151" y="612"/>
                      <a:pt x="322" y="857"/>
                      <a:pt x="496" y="1054"/>
                    </a:cubicBezTo>
                    <a:cubicBezTo>
                      <a:pt x="587" y="1158"/>
                      <a:pt x="697" y="1259"/>
                      <a:pt x="834" y="1281"/>
                    </a:cubicBezTo>
                    <a:cubicBezTo>
                      <a:pt x="848" y="1283"/>
                      <a:pt x="862" y="1284"/>
                      <a:pt x="876" y="1284"/>
                    </a:cubicBezTo>
                    <a:cubicBezTo>
                      <a:pt x="1002" y="1284"/>
                      <a:pt x="1132" y="1197"/>
                      <a:pt x="1135" y="1073"/>
                    </a:cubicBezTo>
                    <a:cubicBezTo>
                      <a:pt x="1135" y="999"/>
                      <a:pt x="1096" y="932"/>
                      <a:pt x="1055" y="871"/>
                    </a:cubicBezTo>
                    <a:cubicBezTo>
                      <a:pt x="959" y="722"/>
                      <a:pt x="863" y="573"/>
                      <a:pt x="766" y="424"/>
                    </a:cubicBezTo>
                    <a:cubicBezTo>
                      <a:pt x="678" y="287"/>
                      <a:pt x="586" y="146"/>
                      <a:pt x="445" y="65"/>
                    </a:cubicBezTo>
                    <a:cubicBezTo>
                      <a:pt x="369" y="21"/>
                      <a:pt x="301" y="1"/>
                      <a:pt x="24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08" name="Google Shape;8108;p60"/>
            <p:cNvGrpSpPr/>
            <p:nvPr/>
          </p:nvGrpSpPr>
          <p:grpSpPr>
            <a:xfrm>
              <a:off x="6460863" y="1916797"/>
              <a:ext cx="2113587" cy="1249299"/>
              <a:chOff x="3092700" y="3666000"/>
              <a:chExt cx="572850" cy="338600"/>
            </a:xfrm>
          </p:grpSpPr>
          <p:sp>
            <p:nvSpPr>
              <p:cNvPr id="8109" name="Google Shape;8109;p60"/>
              <p:cNvSpPr/>
              <p:nvPr/>
            </p:nvSpPr>
            <p:spPr>
              <a:xfrm>
                <a:off x="3092700" y="3666000"/>
                <a:ext cx="572850" cy="338600"/>
              </a:xfrm>
              <a:custGeom>
                <a:avLst/>
                <a:gdLst/>
                <a:ahLst/>
                <a:cxnLst/>
                <a:rect l="l" t="t" r="r" b="b"/>
                <a:pathLst>
                  <a:path w="22914" h="13544" extrusionOk="0">
                    <a:moveTo>
                      <a:pt x="6788" y="1"/>
                    </a:moveTo>
                    <a:cubicBezTo>
                      <a:pt x="3667" y="1"/>
                      <a:pt x="1716" y="1262"/>
                      <a:pt x="1059" y="2804"/>
                    </a:cubicBezTo>
                    <a:cubicBezTo>
                      <a:pt x="0" y="5292"/>
                      <a:pt x="3796" y="9290"/>
                      <a:pt x="9539" y="11734"/>
                    </a:cubicBezTo>
                    <a:cubicBezTo>
                      <a:pt x="12375" y="12941"/>
                      <a:pt x="15156" y="13543"/>
                      <a:pt x="17371" y="13543"/>
                    </a:cubicBezTo>
                    <a:cubicBezTo>
                      <a:pt x="19641" y="13543"/>
                      <a:pt x="21318" y="12912"/>
                      <a:pt x="21854" y="11652"/>
                    </a:cubicBezTo>
                    <a:cubicBezTo>
                      <a:pt x="22914" y="9163"/>
                      <a:pt x="21054" y="4729"/>
                      <a:pt x="13828" y="1654"/>
                    </a:cubicBezTo>
                    <a:cubicBezTo>
                      <a:pt x="11060" y="476"/>
                      <a:pt x="8704" y="1"/>
                      <a:pt x="678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0" name="Google Shape;8110;p60"/>
              <p:cNvSpPr/>
              <p:nvPr/>
            </p:nvSpPr>
            <p:spPr>
              <a:xfrm>
                <a:off x="3092725" y="3723500"/>
                <a:ext cx="550725" cy="281100"/>
              </a:xfrm>
              <a:custGeom>
                <a:avLst/>
                <a:gdLst/>
                <a:ahLst/>
                <a:cxnLst/>
                <a:rect l="l" t="t" r="r" b="b"/>
                <a:pathLst>
                  <a:path w="22029" h="11244" extrusionOk="0">
                    <a:moveTo>
                      <a:pt x="1327" y="0"/>
                    </a:moveTo>
                    <a:cubicBezTo>
                      <a:pt x="1222" y="160"/>
                      <a:pt x="1133" y="329"/>
                      <a:pt x="1058" y="504"/>
                    </a:cubicBezTo>
                    <a:cubicBezTo>
                      <a:pt x="0" y="2992"/>
                      <a:pt x="3795" y="6991"/>
                      <a:pt x="9538" y="9435"/>
                    </a:cubicBezTo>
                    <a:cubicBezTo>
                      <a:pt x="12375" y="10642"/>
                      <a:pt x="15156" y="11244"/>
                      <a:pt x="17371" y="11244"/>
                    </a:cubicBezTo>
                    <a:cubicBezTo>
                      <a:pt x="19640" y="11244"/>
                      <a:pt x="21317" y="10612"/>
                      <a:pt x="21853" y="9353"/>
                    </a:cubicBezTo>
                    <a:cubicBezTo>
                      <a:pt x="21927" y="9178"/>
                      <a:pt x="21986" y="8997"/>
                      <a:pt x="22029" y="8812"/>
                    </a:cubicBezTo>
                    <a:lnTo>
                      <a:pt x="22029" y="8812"/>
                    </a:lnTo>
                    <a:cubicBezTo>
                      <a:pt x="21330" y="9803"/>
                      <a:pt x="19784" y="10300"/>
                      <a:pt x="17771" y="10300"/>
                    </a:cubicBezTo>
                    <a:cubicBezTo>
                      <a:pt x="15556" y="10300"/>
                      <a:pt x="12775" y="9698"/>
                      <a:pt x="9939" y="8490"/>
                    </a:cubicBezTo>
                    <a:cubicBezTo>
                      <a:pt x="4525" y="6186"/>
                      <a:pt x="842" y="2500"/>
                      <a:pt x="132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1" name="Google Shape;8111;p60"/>
              <p:cNvSpPr/>
              <p:nvPr/>
            </p:nvSpPr>
            <p:spPr>
              <a:xfrm>
                <a:off x="3113750" y="3673950"/>
                <a:ext cx="535475" cy="307050"/>
              </a:xfrm>
              <a:custGeom>
                <a:avLst/>
                <a:gdLst/>
                <a:ahLst/>
                <a:cxnLst/>
                <a:rect l="l" t="t" r="r" b="b"/>
                <a:pathLst>
                  <a:path w="21419" h="12282" extrusionOk="0">
                    <a:moveTo>
                      <a:pt x="3447" y="0"/>
                    </a:moveTo>
                    <a:lnTo>
                      <a:pt x="3447" y="0"/>
                    </a:lnTo>
                    <a:cubicBezTo>
                      <a:pt x="2035" y="394"/>
                      <a:pt x="1040" y="1120"/>
                      <a:pt x="486" y="1982"/>
                    </a:cubicBezTo>
                    <a:cubicBezTo>
                      <a:pt x="1" y="4482"/>
                      <a:pt x="3684" y="8168"/>
                      <a:pt x="9098" y="10472"/>
                    </a:cubicBezTo>
                    <a:cubicBezTo>
                      <a:pt x="11935" y="11679"/>
                      <a:pt x="14716" y="12281"/>
                      <a:pt x="16931" y="12281"/>
                    </a:cubicBezTo>
                    <a:cubicBezTo>
                      <a:pt x="18944" y="12281"/>
                      <a:pt x="20490" y="11785"/>
                      <a:pt x="21189" y="10794"/>
                    </a:cubicBezTo>
                    <a:cubicBezTo>
                      <a:pt x="21418" y="9820"/>
                      <a:pt x="21257" y="8628"/>
                      <a:pt x="20596" y="7367"/>
                    </a:cubicBezTo>
                    <a:lnTo>
                      <a:pt x="20596" y="7367"/>
                    </a:lnTo>
                    <a:cubicBezTo>
                      <a:pt x="20651" y="7631"/>
                      <a:pt x="20667" y="7901"/>
                      <a:pt x="20642" y="8169"/>
                    </a:cubicBezTo>
                    <a:cubicBezTo>
                      <a:pt x="20559" y="9061"/>
                      <a:pt x="20014" y="9896"/>
                      <a:pt x="19232" y="10333"/>
                    </a:cubicBezTo>
                    <a:cubicBezTo>
                      <a:pt x="18659" y="10653"/>
                      <a:pt x="18006" y="10754"/>
                      <a:pt x="17342" y="10754"/>
                    </a:cubicBezTo>
                    <a:cubicBezTo>
                      <a:pt x="16960" y="10754"/>
                      <a:pt x="16573" y="10720"/>
                      <a:pt x="16197" y="10675"/>
                    </a:cubicBezTo>
                    <a:cubicBezTo>
                      <a:pt x="11944" y="10164"/>
                      <a:pt x="7847" y="8417"/>
                      <a:pt x="4534" y="5701"/>
                    </a:cubicBezTo>
                    <a:cubicBezTo>
                      <a:pt x="3776" y="5078"/>
                      <a:pt x="3041" y="4385"/>
                      <a:pt x="2618" y="3501"/>
                    </a:cubicBezTo>
                    <a:cubicBezTo>
                      <a:pt x="2194" y="2617"/>
                      <a:pt x="2136" y="1500"/>
                      <a:pt x="2695" y="695"/>
                    </a:cubicBezTo>
                    <a:cubicBezTo>
                      <a:pt x="2896" y="406"/>
                      <a:pt x="3154" y="180"/>
                      <a:pt x="3447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2" name="Google Shape;8112;p60"/>
              <p:cNvSpPr/>
              <p:nvPr/>
            </p:nvSpPr>
            <p:spPr>
              <a:xfrm>
                <a:off x="3427375" y="3756875"/>
                <a:ext cx="141975" cy="104975"/>
              </a:xfrm>
              <a:custGeom>
                <a:avLst/>
                <a:gdLst/>
                <a:ahLst/>
                <a:cxnLst/>
                <a:rect l="l" t="t" r="r" b="b"/>
                <a:pathLst>
                  <a:path w="5679" h="4199" extrusionOk="0">
                    <a:moveTo>
                      <a:pt x="867" y="0"/>
                    </a:moveTo>
                    <a:cubicBezTo>
                      <a:pt x="423" y="0"/>
                      <a:pt x="106" y="188"/>
                      <a:pt x="49" y="686"/>
                    </a:cubicBezTo>
                    <a:cubicBezTo>
                      <a:pt x="0" y="1128"/>
                      <a:pt x="301" y="1654"/>
                      <a:pt x="745" y="2111"/>
                    </a:cubicBezTo>
                    <a:cubicBezTo>
                      <a:pt x="1188" y="2570"/>
                      <a:pt x="1766" y="2972"/>
                      <a:pt x="2353" y="3351"/>
                    </a:cubicBezTo>
                    <a:cubicBezTo>
                      <a:pt x="2924" y="3721"/>
                      <a:pt x="3573" y="4099"/>
                      <a:pt x="4225" y="4183"/>
                    </a:cubicBezTo>
                    <a:cubicBezTo>
                      <a:pt x="4308" y="4193"/>
                      <a:pt x="4389" y="4198"/>
                      <a:pt x="4466" y="4198"/>
                    </a:cubicBezTo>
                    <a:cubicBezTo>
                      <a:pt x="5218" y="4198"/>
                      <a:pt x="5679" y="3712"/>
                      <a:pt x="5578" y="3138"/>
                    </a:cubicBezTo>
                    <a:cubicBezTo>
                      <a:pt x="5466" y="2507"/>
                      <a:pt x="4811" y="1832"/>
                      <a:pt x="4033" y="1322"/>
                    </a:cubicBezTo>
                    <a:cubicBezTo>
                      <a:pt x="3215" y="787"/>
                      <a:pt x="1776" y="0"/>
                      <a:pt x="86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3" name="Google Shape;8113;p60"/>
              <p:cNvSpPr/>
              <p:nvPr/>
            </p:nvSpPr>
            <p:spPr>
              <a:xfrm>
                <a:off x="3350825" y="3726025"/>
                <a:ext cx="9297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3719" h="2433" extrusionOk="0">
                    <a:moveTo>
                      <a:pt x="741" y="1"/>
                    </a:moveTo>
                    <a:cubicBezTo>
                      <a:pt x="0" y="1"/>
                      <a:pt x="159" y="809"/>
                      <a:pt x="561" y="1265"/>
                    </a:cubicBezTo>
                    <a:cubicBezTo>
                      <a:pt x="997" y="1760"/>
                      <a:pt x="1742" y="2135"/>
                      <a:pt x="2463" y="2329"/>
                    </a:cubicBezTo>
                    <a:cubicBezTo>
                      <a:pt x="2682" y="2388"/>
                      <a:pt x="2914" y="2432"/>
                      <a:pt x="3117" y="2432"/>
                    </a:cubicBezTo>
                    <a:cubicBezTo>
                      <a:pt x="3261" y="2432"/>
                      <a:pt x="3390" y="2410"/>
                      <a:pt x="3490" y="2356"/>
                    </a:cubicBezTo>
                    <a:cubicBezTo>
                      <a:pt x="3666" y="2260"/>
                      <a:pt x="3719" y="2077"/>
                      <a:pt x="3670" y="1885"/>
                    </a:cubicBezTo>
                    <a:cubicBezTo>
                      <a:pt x="3621" y="1693"/>
                      <a:pt x="3483" y="1493"/>
                      <a:pt x="3313" y="1307"/>
                    </a:cubicBezTo>
                    <a:cubicBezTo>
                      <a:pt x="2790" y="732"/>
                      <a:pt x="1741" y="104"/>
                      <a:pt x="875" y="9"/>
                    </a:cubicBezTo>
                    <a:cubicBezTo>
                      <a:pt x="828" y="3"/>
                      <a:pt x="783" y="1"/>
                      <a:pt x="741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4" name="Google Shape;8114;p60"/>
              <p:cNvSpPr/>
              <p:nvPr/>
            </p:nvSpPr>
            <p:spPr>
              <a:xfrm>
                <a:off x="3504975" y="3837775"/>
                <a:ext cx="48900" cy="33650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1346" extrusionOk="0">
                    <a:moveTo>
                      <a:pt x="507" y="0"/>
                    </a:moveTo>
                    <a:cubicBezTo>
                      <a:pt x="269" y="0"/>
                      <a:pt x="56" y="95"/>
                      <a:pt x="26" y="357"/>
                    </a:cubicBezTo>
                    <a:cubicBezTo>
                      <a:pt x="1" y="567"/>
                      <a:pt x="180" y="739"/>
                      <a:pt x="350" y="865"/>
                    </a:cubicBezTo>
                    <a:cubicBezTo>
                      <a:pt x="513" y="986"/>
                      <a:pt x="683" y="1099"/>
                      <a:pt x="858" y="1203"/>
                    </a:cubicBezTo>
                    <a:cubicBezTo>
                      <a:pt x="979" y="1276"/>
                      <a:pt x="1119" y="1346"/>
                      <a:pt x="1256" y="1346"/>
                    </a:cubicBezTo>
                    <a:cubicBezTo>
                      <a:pt x="1299" y="1346"/>
                      <a:pt x="1341" y="1339"/>
                      <a:pt x="1382" y="1323"/>
                    </a:cubicBezTo>
                    <a:cubicBezTo>
                      <a:pt x="1955" y="1106"/>
                      <a:pt x="1372" y="407"/>
                      <a:pt x="1130" y="202"/>
                    </a:cubicBezTo>
                    <a:cubicBezTo>
                      <a:pt x="998" y="91"/>
                      <a:pt x="740" y="0"/>
                      <a:pt x="50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5" name="Google Shape;8115;p60"/>
              <p:cNvSpPr/>
              <p:nvPr/>
            </p:nvSpPr>
            <p:spPr>
              <a:xfrm>
                <a:off x="3404775" y="3768050"/>
                <a:ext cx="63900" cy="31200"/>
              </a:xfrm>
              <a:custGeom>
                <a:avLst/>
                <a:gdLst/>
                <a:ahLst/>
                <a:cxnLst/>
                <a:rect l="l" t="t" r="r" b="b"/>
                <a:pathLst>
                  <a:path w="2556" h="1248" extrusionOk="0">
                    <a:moveTo>
                      <a:pt x="635" y="1"/>
                    </a:moveTo>
                    <a:cubicBezTo>
                      <a:pt x="601" y="1"/>
                      <a:pt x="570" y="2"/>
                      <a:pt x="541" y="4"/>
                    </a:cubicBezTo>
                    <a:cubicBezTo>
                      <a:pt x="361" y="19"/>
                      <a:pt x="176" y="106"/>
                      <a:pt x="93" y="266"/>
                    </a:cubicBezTo>
                    <a:cubicBezTo>
                      <a:pt x="0" y="443"/>
                      <a:pt x="56" y="671"/>
                      <a:pt x="184" y="823"/>
                    </a:cubicBezTo>
                    <a:cubicBezTo>
                      <a:pt x="313" y="976"/>
                      <a:pt x="502" y="1065"/>
                      <a:pt x="692" y="1128"/>
                    </a:cubicBezTo>
                    <a:cubicBezTo>
                      <a:pt x="935" y="1207"/>
                      <a:pt x="1190" y="1247"/>
                      <a:pt x="1445" y="1247"/>
                    </a:cubicBezTo>
                    <a:cubicBezTo>
                      <a:pt x="1529" y="1247"/>
                      <a:pt x="1613" y="1243"/>
                      <a:pt x="1697" y="1234"/>
                    </a:cubicBezTo>
                    <a:cubicBezTo>
                      <a:pt x="2150" y="1226"/>
                      <a:pt x="2556" y="694"/>
                      <a:pt x="2115" y="374"/>
                    </a:cubicBezTo>
                    <a:cubicBezTo>
                      <a:pt x="1817" y="159"/>
                      <a:pt x="1045" y="1"/>
                      <a:pt x="635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6" name="Google Shape;8116;p60"/>
              <p:cNvSpPr/>
              <p:nvPr/>
            </p:nvSpPr>
            <p:spPr>
              <a:xfrm>
                <a:off x="3347550" y="3797100"/>
                <a:ext cx="315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1261" h="929" extrusionOk="0">
                    <a:moveTo>
                      <a:pt x="416" y="1"/>
                    </a:moveTo>
                    <a:cubicBezTo>
                      <a:pt x="323" y="1"/>
                      <a:pt x="236" y="19"/>
                      <a:pt x="163" y="61"/>
                    </a:cubicBezTo>
                    <a:cubicBezTo>
                      <a:pt x="77" y="112"/>
                      <a:pt x="0" y="209"/>
                      <a:pt x="24" y="308"/>
                    </a:cubicBezTo>
                    <a:cubicBezTo>
                      <a:pt x="42" y="387"/>
                      <a:pt x="117" y="439"/>
                      <a:pt x="186" y="483"/>
                    </a:cubicBezTo>
                    <a:lnTo>
                      <a:pt x="695" y="809"/>
                    </a:lnTo>
                    <a:cubicBezTo>
                      <a:pt x="787" y="868"/>
                      <a:pt x="891" y="929"/>
                      <a:pt x="996" y="929"/>
                    </a:cubicBezTo>
                    <a:cubicBezTo>
                      <a:pt x="1020" y="929"/>
                      <a:pt x="1043" y="926"/>
                      <a:pt x="1067" y="919"/>
                    </a:cubicBezTo>
                    <a:cubicBezTo>
                      <a:pt x="1186" y="883"/>
                      <a:pt x="1260" y="752"/>
                      <a:pt x="1255" y="629"/>
                    </a:cubicBezTo>
                    <a:cubicBezTo>
                      <a:pt x="1240" y="292"/>
                      <a:pt x="782" y="1"/>
                      <a:pt x="41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7" name="Google Shape;8117;p60"/>
              <p:cNvSpPr/>
              <p:nvPr/>
            </p:nvSpPr>
            <p:spPr>
              <a:xfrm>
                <a:off x="3280750" y="3709100"/>
                <a:ext cx="37150" cy="19000"/>
              </a:xfrm>
              <a:custGeom>
                <a:avLst/>
                <a:gdLst/>
                <a:ahLst/>
                <a:cxnLst/>
                <a:rect l="l" t="t" r="r" b="b"/>
                <a:pathLst>
                  <a:path w="1486" h="760" extrusionOk="0">
                    <a:moveTo>
                      <a:pt x="343" y="1"/>
                    </a:moveTo>
                    <a:cubicBezTo>
                      <a:pt x="269" y="1"/>
                      <a:pt x="193" y="9"/>
                      <a:pt x="127" y="43"/>
                    </a:cubicBezTo>
                    <a:cubicBezTo>
                      <a:pt x="57" y="79"/>
                      <a:pt x="0" y="151"/>
                      <a:pt x="3" y="231"/>
                    </a:cubicBezTo>
                    <a:cubicBezTo>
                      <a:pt x="7" y="322"/>
                      <a:pt x="84" y="392"/>
                      <a:pt x="158" y="443"/>
                    </a:cubicBezTo>
                    <a:cubicBezTo>
                      <a:pt x="278" y="527"/>
                      <a:pt x="820" y="760"/>
                      <a:pt x="1173" y="760"/>
                    </a:cubicBezTo>
                    <a:cubicBezTo>
                      <a:pt x="1354" y="760"/>
                      <a:pt x="1485" y="699"/>
                      <a:pt x="1485" y="526"/>
                    </a:cubicBezTo>
                    <a:cubicBezTo>
                      <a:pt x="1485" y="365"/>
                      <a:pt x="1228" y="276"/>
                      <a:pt x="1113" y="215"/>
                    </a:cubicBezTo>
                    <a:cubicBezTo>
                      <a:pt x="875" y="89"/>
                      <a:pt x="631" y="3"/>
                      <a:pt x="359" y="1"/>
                    </a:cubicBezTo>
                    <a:cubicBezTo>
                      <a:pt x="353" y="1"/>
                      <a:pt x="348" y="1"/>
                      <a:pt x="34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8" name="Google Shape;8118;p60"/>
              <p:cNvSpPr/>
              <p:nvPr/>
            </p:nvSpPr>
            <p:spPr>
              <a:xfrm>
                <a:off x="3358575" y="3707925"/>
                <a:ext cx="23975" cy="12425"/>
              </a:xfrm>
              <a:custGeom>
                <a:avLst/>
                <a:gdLst/>
                <a:ahLst/>
                <a:cxnLst/>
                <a:rect l="l" t="t" r="r" b="b"/>
                <a:pathLst>
                  <a:path w="959" h="497" extrusionOk="0">
                    <a:moveTo>
                      <a:pt x="284" y="1"/>
                    </a:moveTo>
                    <a:cubicBezTo>
                      <a:pt x="282" y="1"/>
                      <a:pt x="280" y="1"/>
                      <a:pt x="278" y="1"/>
                    </a:cubicBezTo>
                    <a:cubicBezTo>
                      <a:pt x="215" y="2"/>
                      <a:pt x="151" y="9"/>
                      <a:pt x="96" y="42"/>
                    </a:cubicBezTo>
                    <a:cubicBezTo>
                      <a:pt x="41" y="73"/>
                      <a:pt x="0" y="133"/>
                      <a:pt x="6" y="195"/>
                    </a:cubicBezTo>
                    <a:cubicBezTo>
                      <a:pt x="14" y="298"/>
                      <a:pt x="131" y="350"/>
                      <a:pt x="229" y="381"/>
                    </a:cubicBezTo>
                    <a:lnTo>
                      <a:pt x="463" y="454"/>
                    </a:lnTo>
                    <a:cubicBezTo>
                      <a:pt x="531" y="476"/>
                      <a:pt x="601" y="497"/>
                      <a:pt x="673" y="497"/>
                    </a:cubicBezTo>
                    <a:cubicBezTo>
                      <a:pt x="678" y="497"/>
                      <a:pt x="683" y="497"/>
                      <a:pt x="688" y="497"/>
                    </a:cubicBezTo>
                    <a:cubicBezTo>
                      <a:pt x="879" y="488"/>
                      <a:pt x="959" y="292"/>
                      <a:pt x="817" y="162"/>
                    </a:cubicBezTo>
                    <a:cubicBezTo>
                      <a:pt x="694" y="48"/>
                      <a:pt x="445" y="1"/>
                      <a:pt x="28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9" name="Google Shape;8119;p60"/>
              <p:cNvSpPr/>
              <p:nvPr/>
            </p:nvSpPr>
            <p:spPr>
              <a:xfrm>
                <a:off x="3504850" y="3772300"/>
                <a:ext cx="20475" cy="17250"/>
              </a:xfrm>
              <a:custGeom>
                <a:avLst/>
                <a:gdLst/>
                <a:ahLst/>
                <a:cxnLst/>
                <a:rect l="l" t="t" r="r" b="b"/>
                <a:pathLst>
                  <a:path w="819" h="690" extrusionOk="0">
                    <a:moveTo>
                      <a:pt x="301" y="0"/>
                    </a:moveTo>
                    <a:cubicBezTo>
                      <a:pt x="155" y="0"/>
                      <a:pt x="0" y="113"/>
                      <a:pt x="99" y="271"/>
                    </a:cubicBezTo>
                    <a:cubicBezTo>
                      <a:pt x="130" y="319"/>
                      <a:pt x="175" y="357"/>
                      <a:pt x="221" y="392"/>
                    </a:cubicBezTo>
                    <a:lnTo>
                      <a:pt x="471" y="591"/>
                    </a:lnTo>
                    <a:cubicBezTo>
                      <a:pt x="518" y="628"/>
                      <a:pt x="567" y="667"/>
                      <a:pt x="625" y="683"/>
                    </a:cubicBezTo>
                    <a:cubicBezTo>
                      <a:pt x="641" y="687"/>
                      <a:pt x="658" y="690"/>
                      <a:pt x="675" y="690"/>
                    </a:cubicBezTo>
                    <a:cubicBezTo>
                      <a:pt x="720" y="690"/>
                      <a:pt x="764" y="673"/>
                      <a:pt x="789" y="638"/>
                    </a:cubicBezTo>
                    <a:cubicBezTo>
                      <a:pt x="818" y="598"/>
                      <a:pt x="817" y="543"/>
                      <a:pt x="801" y="498"/>
                    </a:cubicBezTo>
                    <a:cubicBezTo>
                      <a:pt x="751" y="361"/>
                      <a:pt x="542" y="86"/>
                      <a:pt x="404" y="22"/>
                    </a:cubicBezTo>
                    <a:cubicBezTo>
                      <a:pt x="373" y="7"/>
                      <a:pt x="337" y="0"/>
                      <a:pt x="301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0" name="Google Shape;8120;p60"/>
              <p:cNvSpPr/>
              <p:nvPr/>
            </p:nvSpPr>
            <p:spPr>
              <a:xfrm>
                <a:off x="3566425" y="3830550"/>
                <a:ext cx="1837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35" h="828" extrusionOk="0">
                    <a:moveTo>
                      <a:pt x="289" y="1"/>
                    </a:moveTo>
                    <a:cubicBezTo>
                      <a:pt x="137" y="1"/>
                      <a:pt x="0" y="135"/>
                      <a:pt x="14" y="300"/>
                    </a:cubicBezTo>
                    <a:cubicBezTo>
                      <a:pt x="22" y="397"/>
                      <a:pt x="73" y="488"/>
                      <a:pt x="141" y="559"/>
                    </a:cubicBezTo>
                    <a:cubicBezTo>
                      <a:pt x="208" y="631"/>
                      <a:pt x="290" y="687"/>
                      <a:pt x="371" y="742"/>
                    </a:cubicBezTo>
                    <a:cubicBezTo>
                      <a:pt x="416" y="773"/>
                      <a:pt x="463" y="805"/>
                      <a:pt x="516" y="819"/>
                    </a:cubicBezTo>
                    <a:cubicBezTo>
                      <a:pt x="535" y="825"/>
                      <a:pt x="555" y="828"/>
                      <a:pt x="575" y="828"/>
                    </a:cubicBezTo>
                    <a:cubicBezTo>
                      <a:pt x="610" y="828"/>
                      <a:pt x="645" y="818"/>
                      <a:pt x="672" y="796"/>
                    </a:cubicBezTo>
                    <a:cubicBezTo>
                      <a:pt x="734" y="745"/>
                      <a:pt x="735" y="653"/>
                      <a:pt x="720" y="576"/>
                    </a:cubicBezTo>
                    <a:cubicBezTo>
                      <a:pt x="688" y="410"/>
                      <a:pt x="570" y="117"/>
                      <a:pt x="412" y="31"/>
                    </a:cubicBezTo>
                    <a:cubicBezTo>
                      <a:pt x="371" y="10"/>
                      <a:pt x="330" y="1"/>
                      <a:pt x="28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1" name="Google Shape;8121;p60"/>
              <p:cNvSpPr/>
              <p:nvPr/>
            </p:nvSpPr>
            <p:spPr>
              <a:xfrm>
                <a:off x="3421300" y="3841025"/>
                <a:ext cx="42000" cy="209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839" extrusionOk="0">
                    <a:moveTo>
                      <a:pt x="603" y="0"/>
                    </a:moveTo>
                    <a:cubicBezTo>
                      <a:pt x="484" y="0"/>
                      <a:pt x="372" y="22"/>
                      <a:pt x="277" y="72"/>
                    </a:cubicBezTo>
                    <a:cubicBezTo>
                      <a:pt x="111" y="159"/>
                      <a:pt x="1" y="369"/>
                      <a:pt x="77" y="540"/>
                    </a:cubicBezTo>
                    <a:cubicBezTo>
                      <a:pt x="119" y="635"/>
                      <a:pt x="209" y="702"/>
                      <a:pt x="305" y="738"/>
                    </a:cubicBezTo>
                    <a:cubicBezTo>
                      <a:pt x="403" y="775"/>
                      <a:pt x="507" y="785"/>
                      <a:pt x="610" y="796"/>
                    </a:cubicBezTo>
                    <a:cubicBezTo>
                      <a:pt x="708" y="806"/>
                      <a:pt x="921" y="838"/>
                      <a:pt x="1121" y="838"/>
                    </a:cubicBezTo>
                    <a:cubicBezTo>
                      <a:pt x="1416" y="838"/>
                      <a:pt x="1679" y="767"/>
                      <a:pt x="1491" y="447"/>
                    </a:cubicBezTo>
                    <a:cubicBezTo>
                      <a:pt x="1337" y="187"/>
                      <a:pt x="945" y="0"/>
                      <a:pt x="60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2" name="Google Shape;8122;p60"/>
              <p:cNvSpPr/>
              <p:nvPr/>
            </p:nvSpPr>
            <p:spPr>
              <a:xfrm>
                <a:off x="3256100" y="3749100"/>
                <a:ext cx="517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2070" h="1415" extrusionOk="0">
                    <a:moveTo>
                      <a:pt x="643" y="0"/>
                    </a:moveTo>
                    <a:cubicBezTo>
                      <a:pt x="550" y="0"/>
                      <a:pt x="463" y="11"/>
                      <a:pt x="389" y="38"/>
                    </a:cubicBezTo>
                    <a:cubicBezTo>
                      <a:pt x="8" y="176"/>
                      <a:pt x="1" y="629"/>
                      <a:pt x="246" y="904"/>
                    </a:cubicBezTo>
                    <a:cubicBezTo>
                      <a:pt x="418" y="1097"/>
                      <a:pt x="667" y="1199"/>
                      <a:pt x="908" y="1295"/>
                    </a:cubicBezTo>
                    <a:cubicBezTo>
                      <a:pt x="1037" y="1347"/>
                      <a:pt x="1166" y="1397"/>
                      <a:pt x="1304" y="1411"/>
                    </a:cubicBezTo>
                    <a:cubicBezTo>
                      <a:pt x="1329" y="1414"/>
                      <a:pt x="1353" y="1415"/>
                      <a:pt x="1377" y="1415"/>
                    </a:cubicBezTo>
                    <a:cubicBezTo>
                      <a:pt x="2070" y="1415"/>
                      <a:pt x="1851" y="380"/>
                      <a:pt x="1357" y="160"/>
                    </a:cubicBezTo>
                    <a:cubicBezTo>
                      <a:pt x="1174" y="78"/>
                      <a:pt x="888" y="0"/>
                      <a:pt x="64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3" name="Google Shape;8123;p60"/>
              <p:cNvSpPr/>
              <p:nvPr/>
            </p:nvSpPr>
            <p:spPr>
              <a:xfrm>
                <a:off x="3205650" y="3703625"/>
                <a:ext cx="286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935" extrusionOk="0">
                    <a:moveTo>
                      <a:pt x="239" y="0"/>
                    </a:moveTo>
                    <a:cubicBezTo>
                      <a:pt x="158" y="0"/>
                      <a:pt x="79" y="22"/>
                      <a:pt x="37" y="87"/>
                    </a:cubicBezTo>
                    <a:cubicBezTo>
                      <a:pt x="0" y="141"/>
                      <a:pt x="0" y="213"/>
                      <a:pt x="23" y="274"/>
                    </a:cubicBezTo>
                    <a:cubicBezTo>
                      <a:pt x="45" y="334"/>
                      <a:pt x="87" y="386"/>
                      <a:pt x="130" y="435"/>
                    </a:cubicBezTo>
                    <a:cubicBezTo>
                      <a:pt x="280" y="605"/>
                      <a:pt x="456" y="751"/>
                      <a:pt x="652" y="868"/>
                    </a:cubicBezTo>
                    <a:cubicBezTo>
                      <a:pt x="728" y="914"/>
                      <a:pt x="796" y="935"/>
                      <a:pt x="854" y="935"/>
                    </a:cubicBezTo>
                    <a:cubicBezTo>
                      <a:pt x="1069" y="935"/>
                      <a:pt x="1144" y="655"/>
                      <a:pt x="1013" y="415"/>
                    </a:cubicBezTo>
                    <a:cubicBezTo>
                      <a:pt x="898" y="201"/>
                      <a:pt x="544" y="46"/>
                      <a:pt x="321" y="8"/>
                    </a:cubicBezTo>
                    <a:cubicBezTo>
                      <a:pt x="295" y="3"/>
                      <a:pt x="267" y="0"/>
                      <a:pt x="23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4" name="Google Shape;8124;p60"/>
              <p:cNvSpPr/>
              <p:nvPr/>
            </p:nvSpPr>
            <p:spPr>
              <a:xfrm>
                <a:off x="3414200" y="3728175"/>
                <a:ext cx="21625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865" h="507" extrusionOk="0">
                    <a:moveTo>
                      <a:pt x="310" y="0"/>
                    </a:moveTo>
                    <a:cubicBezTo>
                      <a:pt x="266" y="0"/>
                      <a:pt x="224" y="3"/>
                      <a:pt x="188" y="8"/>
                    </a:cubicBezTo>
                    <a:cubicBezTo>
                      <a:pt x="114" y="16"/>
                      <a:pt x="28" y="46"/>
                      <a:pt x="14" y="119"/>
                    </a:cubicBezTo>
                    <a:cubicBezTo>
                      <a:pt x="0" y="191"/>
                      <a:pt x="68" y="252"/>
                      <a:pt x="131" y="291"/>
                    </a:cubicBezTo>
                    <a:cubicBezTo>
                      <a:pt x="228" y="351"/>
                      <a:pt x="499" y="506"/>
                      <a:pt x="678" y="506"/>
                    </a:cubicBezTo>
                    <a:cubicBezTo>
                      <a:pt x="769" y="506"/>
                      <a:pt x="837" y="466"/>
                      <a:pt x="845" y="351"/>
                    </a:cubicBezTo>
                    <a:cubicBezTo>
                      <a:pt x="865" y="75"/>
                      <a:pt x="548" y="0"/>
                      <a:pt x="310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5" name="Google Shape;8125;p60"/>
              <p:cNvSpPr/>
              <p:nvPr/>
            </p:nvSpPr>
            <p:spPr>
              <a:xfrm>
                <a:off x="3361475" y="3754800"/>
                <a:ext cx="21975" cy="13175"/>
              </a:xfrm>
              <a:custGeom>
                <a:avLst/>
                <a:gdLst/>
                <a:ahLst/>
                <a:cxnLst/>
                <a:rect l="l" t="t" r="r" b="b"/>
                <a:pathLst>
                  <a:path w="879" h="527" extrusionOk="0">
                    <a:moveTo>
                      <a:pt x="126" y="0"/>
                    </a:moveTo>
                    <a:cubicBezTo>
                      <a:pt x="47" y="0"/>
                      <a:pt x="0" y="32"/>
                      <a:pt x="20" y="118"/>
                    </a:cubicBezTo>
                    <a:cubicBezTo>
                      <a:pt x="29" y="157"/>
                      <a:pt x="65" y="183"/>
                      <a:pt x="98" y="206"/>
                    </a:cubicBezTo>
                    <a:lnTo>
                      <a:pt x="365" y="387"/>
                    </a:lnTo>
                    <a:cubicBezTo>
                      <a:pt x="433" y="432"/>
                      <a:pt x="579" y="526"/>
                      <a:pt x="695" y="526"/>
                    </a:cubicBezTo>
                    <a:cubicBezTo>
                      <a:pt x="739" y="526"/>
                      <a:pt x="779" y="513"/>
                      <a:pt x="808" y="479"/>
                    </a:cubicBezTo>
                    <a:cubicBezTo>
                      <a:pt x="878" y="399"/>
                      <a:pt x="808" y="316"/>
                      <a:pt x="748" y="252"/>
                    </a:cubicBezTo>
                    <a:cubicBezTo>
                      <a:pt x="686" y="185"/>
                      <a:pt x="315" y="0"/>
                      <a:pt x="126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6" name="Google Shape;8126;p60"/>
              <p:cNvSpPr/>
              <p:nvPr/>
            </p:nvSpPr>
            <p:spPr>
              <a:xfrm>
                <a:off x="3292350" y="3819075"/>
                <a:ext cx="36050" cy="21750"/>
              </a:xfrm>
              <a:custGeom>
                <a:avLst/>
                <a:gdLst/>
                <a:ahLst/>
                <a:cxnLst/>
                <a:rect l="l" t="t" r="r" b="b"/>
                <a:pathLst>
                  <a:path w="1442" h="870" extrusionOk="0">
                    <a:moveTo>
                      <a:pt x="348" y="1"/>
                    </a:moveTo>
                    <a:cubicBezTo>
                      <a:pt x="264" y="1"/>
                      <a:pt x="189" y="12"/>
                      <a:pt x="129" y="39"/>
                    </a:cubicBezTo>
                    <a:cubicBezTo>
                      <a:pt x="66" y="65"/>
                      <a:pt x="15" y="121"/>
                      <a:pt x="8" y="189"/>
                    </a:cubicBezTo>
                    <a:cubicBezTo>
                      <a:pt x="1" y="278"/>
                      <a:pt x="74" y="351"/>
                      <a:pt x="141" y="409"/>
                    </a:cubicBezTo>
                    <a:cubicBezTo>
                      <a:pt x="308" y="546"/>
                      <a:pt x="488" y="666"/>
                      <a:pt x="678" y="767"/>
                    </a:cubicBezTo>
                    <a:cubicBezTo>
                      <a:pt x="757" y="809"/>
                      <a:pt x="840" y="849"/>
                      <a:pt x="929" y="864"/>
                    </a:cubicBezTo>
                    <a:cubicBezTo>
                      <a:pt x="951" y="868"/>
                      <a:pt x="973" y="870"/>
                      <a:pt x="994" y="870"/>
                    </a:cubicBezTo>
                    <a:cubicBezTo>
                      <a:pt x="1302" y="870"/>
                      <a:pt x="1442" y="469"/>
                      <a:pt x="1188" y="273"/>
                    </a:cubicBezTo>
                    <a:cubicBezTo>
                      <a:pt x="1012" y="136"/>
                      <a:pt x="634" y="1"/>
                      <a:pt x="34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7" name="Google Shape;8127;p60"/>
              <p:cNvSpPr/>
              <p:nvPr/>
            </p:nvSpPr>
            <p:spPr>
              <a:xfrm>
                <a:off x="3467550" y="3896050"/>
                <a:ext cx="28325" cy="16550"/>
              </a:xfrm>
              <a:custGeom>
                <a:avLst/>
                <a:gdLst/>
                <a:ahLst/>
                <a:cxnLst/>
                <a:rect l="l" t="t" r="r" b="b"/>
                <a:pathLst>
                  <a:path w="1133" h="662" extrusionOk="0">
                    <a:moveTo>
                      <a:pt x="519" y="1"/>
                    </a:moveTo>
                    <a:cubicBezTo>
                      <a:pt x="362" y="1"/>
                      <a:pt x="211" y="34"/>
                      <a:pt x="120" y="96"/>
                    </a:cubicBezTo>
                    <a:cubicBezTo>
                      <a:pt x="50" y="143"/>
                      <a:pt x="1" y="228"/>
                      <a:pt x="19" y="309"/>
                    </a:cubicBezTo>
                    <a:cubicBezTo>
                      <a:pt x="38" y="397"/>
                      <a:pt x="124" y="452"/>
                      <a:pt x="205" y="492"/>
                    </a:cubicBezTo>
                    <a:cubicBezTo>
                      <a:pt x="339" y="556"/>
                      <a:pt x="609" y="661"/>
                      <a:pt x="819" y="661"/>
                    </a:cubicBezTo>
                    <a:cubicBezTo>
                      <a:pt x="997" y="661"/>
                      <a:pt x="1133" y="587"/>
                      <a:pt x="1112" y="351"/>
                    </a:cubicBezTo>
                    <a:cubicBezTo>
                      <a:pt x="1090" y="105"/>
                      <a:pt x="795" y="1"/>
                      <a:pt x="51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8" name="Google Shape;8128;p60"/>
              <p:cNvSpPr/>
              <p:nvPr/>
            </p:nvSpPr>
            <p:spPr>
              <a:xfrm>
                <a:off x="3567100" y="3881675"/>
                <a:ext cx="19550" cy="15375"/>
              </a:xfrm>
              <a:custGeom>
                <a:avLst/>
                <a:gdLst/>
                <a:ahLst/>
                <a:cxnLst/>
                <a:rect l="l" t="t" r="r" b="b"/>
                <a:pathLst>
                  <a:path w="782" h="615" extrusionOk="0">
                    <a:moveTo>
                      <a:pt x="489" y="1"/>
                    </a:moveTo>
                    <a:cubicBezTo>
                      <a:pt x="304" y="1"/>
                      <a:pt x="71" y="166"/>
                      <a:pt x="25" y="327"/>
                    </a:cubicBezTo>
                    <a:cubicBezTo>
                      <a:pt x="0" y="410"/>
                      <a:pt x="21" y="510"/>
                      <a:pt x="89" y="562"/>
                    </a:cubicBezTo>
                    <a:cubicBezTo>
                      <a:pt x="137" y="599"/>
                      <a:pt x="197" y="615"/>
                      <a:pt x="261" y="615"/>
                    </a:cubicBezTo>
                    <a:cubicBezTo>
                      <a:pt x="494" y="615"/>
                      <a:pt x="782" y="399"/>
                      <a:pt x="712" y="169"/>
                    </a:cubicBezTo>
                    <a:cubicBezTo>
                      <a:pt x="675" y="48"/>
                      <a:pt x="589" y="1"/>
                      <a:pt x="48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9" name="Google Shape;8129;p60"/>
              <p:cNvSpPr/>
              <p:nvPr/>
            </p:nvSpPr>
            <p:spPr>
              <a:xfrm>
                <a:off x="3270475" y="3755125"/>
                <a:ext cx="24050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507" extrusionOk="0">
                    <a:moveTo>
                      <a:pt x="285" y="0"/>
                    </a:moveTo>
                    <a:cubicBezTo>
                      <a:pt x="202" y="0"/>
                      <a:pt x="126" y="23"/>
                      <a:pt x="72" y="78"/>
                    </a:cubicBezTo>
                    <a:cubicBezTo>
                      <a:pt x="23" y="127"/>
                      <a:pt x="0" y="207"/>
                      <a:pt x="29" y="270"/>
                    </a:cubicBezTo>
                    <a:cubicBezTo>
                      <a:pt x="62" y="344"/>
                      <a:pt x="149" y="376"/>
                      <a:pt x="228" y="400"/>
                    </a:cubicBezTo>
                    <a:lnTo>
                      <a:pt x="479" y="477"/>
                    </a:lnTo>
                    <a:cubicBezTo>
                      <a:pt x="528" y="492"/>
                      <a:pt x="582" y="507"/>
                      <a:pt x="634" y="507"/>
                    </a:cubicBezTo>
                    <a:cubicBezTo>
                      <a:pt x="676" y="507"/>
                      <a:pt x="716" y="497"/>
                      <a:pt x="749" y="470"/>
                    </a:cubicBezTo>
                    <a:cubicBezTo>
                      <a:pt x="962" y="290"/>
                      <a:pt x="580" y="0"/>
                      <a:pt x="28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0" name="Google Shape;8130;p60"/>
              <p:cNvSpPr/>
              <p:nvPr/>
            </p:nvSpPr>
            <p:spPr>
              <a:xfrm>
                <a:off x="3421025" y="3773800"/>
                <a:ext cx="29275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445" extrusionOk="0">
                    <a:moveTo>
                      <a:pt x="522" y="1"/>
                    </a:moveTo>
                    <a:cubicBezTo>
                      <a:pt x="351" y="1"/>
                      <a:pt x="0" y="209"/>
                      <a:pt x="249" y="353"/>
                    </a:cubicBezTo>
                    <a:cubicBezTo>
                      <a:pt x="293" y="377"/>
                      <a:pt x="343" y="387"/>
                      <a:pt x="393" y="395"/>
                    </a:cubicBezTo>
                    <a:cubicBezTo>
                      <a:pt x="565" y="423"/>
                      <a:pt x="739" y="439"/>
                      <a:pt x="915" y="444"/>
                    </a:cubicBezTo>
                    <a:cubicBezTo>
                      <a:pt x="927" y="444"/>
                      <a:pt x="939" y="445"/>
                      <a:pt x="950" y="445"/>
                    </a:cubicBezTo>
                    <a:cubicBezTo>
                      <a:pt x="993" y="445"/>
                      <a:pt x="1037" y="440"/>
                      <a:pt x="1077" y="423"/>
                    </a:cubicBezTo>
                    <a:cubicBezTo>
                      <a:pt x="1128" y="403"/>
                      <a:pt x="1171" y="355"/>
                      <a:pt x="1171" y="300"/>
                    </a:cubicBezTo>
                    <a:cubicBezTo>
                      <a:pt x="1170" y="110"/>
                      <a:pt x="693" y="17"/>
                      <a:pt x="540" y="2"/>
                    </a:cubicBezTo>
                    <a:cubicBezTo>
                      <a:pt x="534" y="1"/>
                      <a:pt x="528" y="1"/>
                      <a:pt x="52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1" name="Google Shape;8131;p60"/>
              <p:cNvSpPr/>
              <p:nvPr/>
            </p:nvSpPr>
            <p:spPr>
              <a:xfrm>
                <a:off x="3428325" y="3843575"/>
                <a:ext cx="12525" cy="8175"/>
              </a:xfrm>
              <a:custGeom>
                <a:avLst/>
                <a:gdLst/>
                <a:ahLst/>
                <a:cxnLst/>
                <a:rect l="l" t="t" r="r" b="b"/>
                <a:pathLst>
                  <a:path w="501" h="327" extrusionOk="0">
                    <a:moveTo>
                      <a:pt x="311" y="0"/>
                    </a:moveTo>
                    <a:cubicBezTo>
                      <a:pt x="253" y="0"/>
                      <a:pt x="190" y="21"/>
                      <a:pt x="145" y="43"/>
                    </a:cubicBezTo>
                    <a:cubicBezTo>
                      <a:pt x="93" y="67"/>
                      <a:pt x="45" y="105"/>
                      <a:pt x="23" y="158"/>
                    </a:cubicBezTo>
                    <a:cubicBezTo>
                      <a:pt x="1" y="210"/>
                      <a:pt x="14" y="280"/>
                      <a:pt x="62" y="310"/>
                    </a:cubicBezTo>
                    <a:cubicBezTo>
                      <a:pt x="81" y="322"/>
                      <a:pt x="102" y="327"/>
                      <a:pt x="124" y="327"/>
                    </a:cubicBezTo>
                    <a:cubicBezTo>
                      <a:pt x="162" y="327"/>
                      <a:pt x="203" y="312"/>
                      <a:pt x="239" y="298"/>
                    </a:cubicBezTo>
                    <a:cubicBezTo>
                      <a:pt x="327" y="263"/>
                      <a:pt x="501" y="201"/>
                      <a:pt x="442" y="74"/>
                    </a:cubicBezTo>
                    <a:cubicBezTo>
                      <a:pt x="416" y="19"/>
                      <a:pt x="366" y="0"/>
                      <a:pt x="31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2" name="Google Shape;8132;p60"/>
              <p:cNvSpPr/>
              <p:nvPr/>
            </p:nvSpPr>
            <p:spPr>
              <a:xfrm>
                <a:off x="3511225" y="3841100"/>
                <a:ext cx="18975" cy="9800"/>
              </a:xfrm>
              <a:custGeom>
                <a:avLst/>
                <a:gdLst/>
                <a:ahLst/>
                <a:cxnLst/>
                <a:rect l="l" t="t" r="r" b="b"/>
                <a:pathLst>
                  <a:path w="759" h="392" extrusionOk="0">
                    <a:moveTo>
                      <a:pt x="296" y="0"/>
                    </a:moveTo>
                    <a:cubicBezTo>
                      <a:pt x="231" y="0"/>
                      <a:pt x="168" y="12"/>
                      <a:pt x="111" y="38"/>
                    </a:cubicBezTo>
                    <a:cubicBezTo>
                      <a:pt x="50" y="67"/>
                      <a:pt x="1" y="130"/>
                      <a:pt x="10" y="196"/>
                    </a:cubicBezTo>
                    <a:cubicBezTo>
                      <a:pt x="16" y="249"/>
                      <a:pt x="57" y="292"/>
                      <a:pt x="105" y="316"/>
                    </a:cubicBezTo>
                    <a:cubicBezTo>
                      <a:pt x="152" y="339"/>
                      <a:pt x="206" y="346"/>
                      <a:pt x="259" y="353"/>
                    </a:cubicBezTo>
                    <a:lnTo>
                      <a:pt x="517" y="385"/>
                    </a:lnTo>
                    <a:cubicBezTo>
                      <a:pt x="542" y="390"/>
                      <a:pt x="567" y="392"/>
                      <a:pt x="593" y="392"/>
                    </a:cubicBezTo>
                    <a:cubicBezTo>
                      <a:pt x="607" y="392"/>
                      <a:pt x="620" y="391"/>
                      <a:pt x="634" y="390"/>
                    </a:cubicBezTo>
                    <a:cubicBezTo>
                      <a:pt x="673" y="385"/>
                      <a:pt x="709" y="365"/>
                      <a:pt x="733" y="333"/>
                    </a:cubicBezTo>
                    <a:cubicBezTo>
                      <a:pt x="759" y="293"/>
                      <a:pt x="754" y="239"/>
                      <a:pt x="733" y="198"/>
                    </a:cubicBezTo>
                    <a:cubicBezTo>
                      <a:pt x="708" y="157"/>
                      <a:pt x="674" y="122"/>
                      <a:pt x="633" y="99"/>
                    </a:cubicBezTo>
                    <a:cubicBezTo>
                      <a:pt x="541" y="40"/>
                      <a:pt x="416" y="0"/>
                      <a:pt x="29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3" name="Google Shape;8133;p60"/>
              <p:cNvSpPr/>
              <p:nvPr/>
            </p:nvSpPr>
            <p:spPr>
              <a:xfrm>
                <a:off x="3481075" y="3898500"/>
                <a:ext cx="12225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489" h="334" extrusionOk="0">
                    <a:moveTo>
                      <a:pt x="125" y="0"/>
                    </a:moveTo>
                    <a:cubicBezTo>
                      <a:pt x="100" y="0"/>
                      <a:pt x="77" y="4"/>
                      <a:pt x="58" y="11"/>
                    </a:cubicBezTo>
                    <a:cubicBezTo>
                      <a:pt x="35" y="20"/>
                      <a:pt x="19" y="37"/>
                      <a:pt x="11" y="59"/>
                    </a:cubicBezTo>
                    <a:cubicBezTo>
                      <a:pt x="1" y="95"/>
                      <a:pt x="25" y="132"/>
                      <a:pt x="51" y="159"/>
                    </a:cubicBezTo>
                    <a:cubicBezTo>
                      <a:pt x="110" y="222"/>
                      <a:pt x="181" y="272"/>
                      <a:pt x="259" y="310"/>
                    </a:cubicBezTo>
                    <a:cubicBezTo>
                      <a:pt x="288" y="322"/>
                      <a:pt x="320" y="333"/>
                      <a:pt x="350" y="333"/>
                    </a:cubicBezTo>
                    <a:cubicBezTo>
                      <a:pt x="369" y="333"/>
                      <a:pt x="388" y="329"/>
                      <a:pt x="404" y="318"/>
                    </a:cubicBezTo>
                    <a:cubicBezTo>
                      <a:pt x="489" y="264"/>
                      <a:pt x="437" y="117"/>
                      <a:pt x="366" y="72"/>
                    </a:cubicBezTo>
                    <a:cubicBezTo>
                      <a:pt x="309" y="36"/>
                      <a:pt x="207" y="0"/>
                      <a:pt x="12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4" name="Google Shape;8134;p60"/>
              <p:cNvSpPr/>
              <p:nvPr/>
            </p:nvSpPr>
            <p:spPr>
              <a:xfrm>
                <a:off x="3354850" y="3798900"/>
                <a:ext cx="13875" cy="6775"/>
              </a:xfrm>
              <a:custGeom>
                <a:avLst/>
                <a:gdLst/>
                <a:ahLst/>
                <a:cxnLst/>
                <a:rect l="l" t="t" r="r" b="b"/>
                <a:pathLst>
                  <a:path w="555" h="271" extrusionOk="0">
                    <a:moveTo>
                      <a:pt x="157" y="1"/>
                    </a:moveTo>
                    <a:cubicBezTo>
                      <a:pt x="142" y="1"/>
                      <a:pt x="127" y="2"/>
                      <a:pt x="114" y="6"/>
                    </a:cubicBezTo>
                    <a:cubicBezTo>
                      <a:pt x="70" y="21"/>
                      <a:pt x="36" y="57"/>
                      <a:pt x="21" y="101"/>
                    </a:cubicBezTo>
                    <a:cubicBezTo>
                      <a:pt x="0" y="177"/>
                      <a:pt x="74" y="204"/>
                      <a:pt x="135" y="216"/>
                    </a:cubicBezTo>
                    <a:lnTo>
                      <a:pt x="412" y="264"/>
                    </a:lnTo>
                    <a:cubicBezTo>
                      <a:pt x="429" y="268"/>
                      <a:pt x="446" y="270"/>
                      <a:pt x="463" y="270"/>
                    </a:cubicBezTo>
                    <a:cubicBezTo>
                      <a:pt x="468" y="270"/>
                      <a:pt x="474" y="270"/>
                      <a:pt x="480" y="269"/>
                    </a:cubicBezTo>
                    <a:cubicBezTo>
                      <a:pt x="503" y="267"/>
                      <a:pt x="524" y="255"/>
                      <a:pt x="537" y="237"/>
                    </a:cubicBezTo>
                    <a:cubicBezTo>
                      <a:pt x="554" y="208"/>
                      <a:pt x="543" y="170"/>
                      <a:pt x="520" y="146"/>
                    </a:cubicBezTo>
                    <a:cubicBezTo>
                      <a:pt x="497" y="121"/>
                      <a:pt x="465" y="108"/>
                      <a:pt x="434" y="97"/>
                    </a:cubicBezTo>
                    <a:cubicBezTo>
                      <a:pt x="361" y="68"/>
                      <a:pt x="248" y="1"/>
                      <a:pt x="15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5" name="Google Shape;8135;p60"/>
              <p:cNvSpPr/>
              <p:nvPr/>
            </p:nvSpPr>
            <p:spPr>
              <a:xfrm>
                <a:off x="3310650" y="3825150"/>
                <a:ext cx="12750" cy="677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271" extrusionOk="0">
                    <a:moveTo>
                      <a:pt x="118" y="1"/>
                    </a:moveTo>
                    <a:cubicBezTo>
                      <a:pt x="57" y="1"/>
                      <a:pt x="10" y="19"/>
                      <a:pt x="4" y="61"/>
                    </a:cubicBezTo>
                    <a:cubicBezTo>
                      <a:pt x="1" y="85"/>
                      <a:pt x="18" y="107"/>
                      <a:pt x="35" y="124"/>
                    </a:cubicBezTo>
                    <a:cubicBezTo>
                      <a:pt x="106" y="194"/>
                      <a:pt x="195" y="242"/>
                      <a:pt x="293" y="264"/>
                    </a:cubicBezTo>
                    <a:cubicBezTo>
                      <a:pt x="310" y="268"/>
                      <a:pt x="327" y="270"/>
                      <a:pt x="344" y="270"/>
                    </a:cubicBezTo>
                    <a:cubicBezTo>
                      <a:pt x="352" y="270"/>
                      <a:pt x="360" y="270"/>
                      <a:pt x="368" y="269"/>
                    </a:cubicBezTo>
                    <a:cubicBezTo>
                      <a:pt x="394" y="266"/>
                      <a:pt x="416" y="252"/>
                      <a:pt x="431" y="231"/>
                    </a:cubicBezTo>
                    <a:cubicBezTo>
                      <a:pt x="510" y="109"/>
                      <a:pt x="270" y="1"/>
                      <a:pt x="11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6" name="Google Shape;8136;p60"/>
              <p:cNvSpPr/>
              <p:nvPr/>
            </p:nvSpPr>
            <p:spPr>
              <a:xfrm>
                <a:off x="3285175" y="3710500"/>
                <a:ext cx="13375" cy="5475"/>
              </a:xfrm>
              <a:custGeom>
                <a:avLst/>
                <a:gdLst/>
                <a:ahLst/>
                <a:cxnLst/>
                <a:rect l="l" t="t" r="r" b="b"/>
                <a:pathLst>
                  <a:path w="535" h="219" extrusionOk="0">
                    <a:moveTo>
                      <a:pt x="210" y="1"/>
                    </a:moveTo>
                    <a:cubicBezTo>
                      <a:pt x="208" y="1"/>
                      <a:pt x="206" y="1"/>
                      <a:pt x="204" y="1"/>
                    </a:cubicBezTo>
                    <a:cubicBezTo>
                      <a:pt x="140" y="3"/>
                      <a:pt x="0" y="50"/>
                      <a:pt x="51" y="141"/>
                    </a:cubicBezTo>
                    <a:cubicBezTo>
                      <a:pt x="71" y="178"/>
                      <a:pt x="118" y="186"/>
                      <a:pt x="159" y="190"/>
                    </a:cubicBezTo>
                    <a:lnTo>
                      <a:pt x="422" y="217"/>
                    </a:lnTo>
                    <a:cubicBezTo>
                      <a:pt x="432" y="218"/>
                      <a:pt x="444" y="219"/>
                      <a:pt x="455" y="219"/>
                    </a:cubicBezTo>
                    <a:cubicBezTo>
                      <a:pt x="479" y="219"/>
                      <a:pt x="504" y="214"/>
                      <a:pt x="519" y="195"/>
                    </a:cubicBezTo>
                    <a:cubicBezTo>
                      <a:pt x="534" y="173"/>
                      <a:pt x="535" y="144"/>
                      <a:pt x="522" y="121"/>
                    </a:cubicBezTo>
                    <a:cubicBezTo>
                      <a:pt x="508" y="97"/>
                      <a:pt x="487" y="79"/>
                      <a:pt x="464" y="67"/>
                    </a:cubicBezTo>
                    <a:cubicBezTo>
                      <a:pt x="386" y="23"/>
                      <a:pt x="299" y="1"/>
                      <a:pt x="21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7" name="Google Shape;8137;p60"/>
              <p:cNvSpPr/>
              <p:nvPr/>
            </p:nvSpPr>
            <p:spPr>
              <a:xfrm>
                <a:off x="3572200" y="3833750"/>
                <a:ext cx="7700" cy="7650"/>
              </a:xfrm>
              <a:custGeom>
                <a:avLst/>
                <a:gdLst/>
                <a:ahLst/>
                <a:cxnLst/>
                <a:rect l="l" t="t" r="r" b="b"/>
                <a:pathLst>
                  <a:path w="308" h="306" extrusionOk="0">
                    <a:moveTo>
                      <a:pt x="113" y="1"/>
                    </a:moveTo>
                    <a:cubicBezTo>
                      <a:pt x="56" y="1"/>
                      <a:pt x="1" y="46"/>
                      <a:pt x="9" y="106"/>
                    </a:cubicBezTo>
                    <a:cubicBezTo>
                      <a:pt x="14" y="133"/>
                      <a:pt x="27" y="159"/>
                      <a:pt x="46" y="179"/>
                    </a:cubicBezTo>
                    <a:cubicBezTo>
                      <a:pt x="74" y="214"/>
                      <a:pt x="106" y="244"/>
                      <a:pt x="142" y="270"/>
                    </a:cubicBezTo>
                    <a:cubicBezTo>
                      <a:pt x="163" y="288"/>
                      <a:pt x="189" y="299"/>
                      <a:pt x="217" y="305"/>
                    </a:cubicBezTo>
                    <a:cubicBezTo>
                      <a:pt x="221" y="305"/>
                      <a:pt x="224" y="306"/>
                      <a:pt x="228" y="306"/>
                    </a:cubicBezTo>
                    <a:cubicBezTo>
                      <a:pt x="252" y="306"/>
                      <a:pt x="275" y="294"/>
                      <a:pt x="289" y="275"/>
                    </a:cubicBezTo>
                    <a:cubicBezTo>
                      <a:pt x="307" y="245"/>
                      <a:pt x="293" y="207"/>
                      <a:pt x="278" y="176"/>
                    </a:cubicBezTo>
                    <a:cubicBezTo>
                      <a:pt x="251" y="123"/>
                      <a:pt x="208" y="30"/>
                      <a:pt x="149" y="8"/>
                    </a:cubicBezTo>
                    <a:cubicBezTo>
                      <a:pt x="138" y="3"/>
                      <a:pt x="125" y="1"/>
                      <a:pt x="11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8" name="Google Shape;8138;p60"/>
              <p:cNvSpPr/>
              <p:nvPr/>
            </p:nvSpPr>
            <p:spPr>
              <a:xfrm>
                <a:off x="3341900" y="3879425"/>
                <a:ext cx="5407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163" h="1610" extrusionOk="0">
                    <a:moveTo>
                      <a:pt x="595" y="0"/>
                    </a:moveTo>
                    <a:cubicBezTo>
                      <a:pt x="544" y="0"/>
                      <a:pt x="493" y="5"/>
                      <a:pt x="442" y="15"/>
                    </a:cubicBezTo>
                    <a:cubicBezTo>
                      <a:pt x="216" y="59"/>
                      <a:pt x="1" y="253"/>
                      <a:pt x="18" y="484"/>
                    </a:cubicBezTo>
                    <a:cubicBezTo>
                      <a:pt x="31" y="663"/>
                      <a:pt x="175" y="802"/>
                      <a:pt x="314" y="916"/>
                    </a:cubicBezTo>
                    <a:cubicBezTo>
                      <a:pt x="577" y="1129"/>
                      <a:pt x="1126" y="1609"/>
                      <a:pt x="1548" y="1609"/>
                    </a:cubicBezTo>
                    <a:cubicBezTo>
                      <a:pt x="1614" y="1609"/>
                      <a:pt x="1677" y="1597"/>
                      <a:pt x="1735" y="1571"/>
                    </a:cubicBezTo>
                    <a:cubicBezTo>
                      <a:pt x="2162" y="1377"/>
                      <a:pt x="2073" y="706"/>
                      <a:pt x="1794" y="432"/>
                    </a:cubicBezTo>
                    <a:cubicBezTo>
                      <a:pt x="1614" y="256"/>
                      <a:pt x="1362" y="178"/>
                      <a:pt x="1120" y="105"/>
                    </a:cubicBezTo>
                    <a:cubicBezTo>
                      <a:pt x="949" y="52"/>
                      <a:pt x="771" y="0"/>
                      <a:pt x="595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9" name="Google Shape;8139;p60"/>
              <p:cNvSpPr/>
              <p:nvPr/>
            </p:nvSpPr>
            <p:spPr>
              <a:xfrm>
                <a:off x="3426000" y="3913925"/>
                <a:ext cx="28425" cy="18525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741" extrusionOk="0">
                    <a:moveTo>
                      <a:pt x="435" y="0"/>
                    </a:moveTo>
                    <a:cubicBezTo>
                      <a:pt x="313" y="0"/>
                      <a:pt x="191" y="47"/>
                      <a:pt x="112" y="139"/>
                    </a:cubicBezTo>
                    <a:cubicBezTo>
                      <a:pt x="6" y="264"/>
                      <a:pt x="0" y="470"/>
                      <a:pt x="116" y="585"/>
                    </a:cubicBezTo>
                    <a:cubicBezTo>
                      <a:pt x="203" y="671"/>
                      <a:pt x="332" y="693"/>
                      <a:pt x="452" y="711"/>
                    </a:cubicBezTo>
                    <a:cubicBezTo>
                      <a:pt x="554" y="727"/>
                      <a:pt x="659" y="740"/>
                      <a:pt x="752" y="740"/>
                    </a:cubicBezTo>
                    <a:cubicBezTo>
                      <a:pt x="985" y="740"/>
                      <a:pt x="1136" y="657"/>
                      <a:pt x="932" y="317"/>
                    </a:cubicBezTo>
                    <a:cubicBezTo>
                      <a:pt x="847" y="177"/>
                      <a:pt x="717" y="60"/>
                      <a:pt x="560" y="17"/>
                    </a:cubicBezTo>
                    <a:cubicBezTo>
                      <a:pt x="519" y="6"/>
                      <a:pt x="477" y="0"/>
                      <a:pt x="435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0" name="Google Shape;8140;p60"/>
              <p:cNvSpPr/>
              <p:nvPr/>
            </p:nvSpPr>
            <p:spPr>
              <a:xfrm>
                <a:off x="3194175" y="3780800"/>
                <a:ext cx="52000" cy="51350"/>
              </a:xfrm>
              <a:custGeom>
                <a:avLst/>
                <a:gdLst/>
                <a:ahLst/>
                <a:cxnLst/>
                <a:rect l="l" t="t" r="r" b="b"/>
                <a:pathLst>
                  <a:path w="2080" h="2054" extrusionOk="0">
                    <a:moveTo>
                      <a:pt x="352" y="0"/>
                    </a:moveTo>
                    <a:cubicBezTo>
                      <a:pt x="253" y="0"/>
                      <a:pt x="153" y="37"/>
                      <a:pt x="98" y="118"/>
                    </a:cubicBezTo>
                    <a:cubicBezTo>
                      <a:pt x="1" y="257"/>
                      <a:pt x="77" y="448"/>
                      <a:pt x="163" y="594"/>
                    </a:cubicBezTo>
                    <a:cubicBezTo>
                      <a:pt x="476" y="1125"/>
                      <a:pt x="925" y="1630"/>
                      <a:pt x="1454" y="1955"/>
                    </a:cubicBezTo>
                    <a:cubicBezTo>
                      <a:pt x="1566" y="2024"/>
                      <a:pt x="1655" y="2054"/>
                      <a:pt x="1723" y="2054"/>
                    </a:cubicBezTo>
                    <a:cubicBezTo>
                      <a:pt x="2079" y="2054"/>
                      <a:pt x="1891" y="1245"/>
                      <a:pt x="1708" y="970"/>
                    </a:cubicBezTo>
                    <a:cubicBezTo>
                      <a:pt x="1470" y="607"/>
                      <a:pt x="1099" y="355"/>
                      <a:pt x="725" y="136"/>
                    </a:cubicBezTo>
                    <a:cubicBezTo>
                      <a:pt x="626" y="78"/>
                      <a:pt x="521" y="20"/>
                      <a:pt x="407" y="4"/>
                    </a:cubicBezTo>
                    <a:cubicBezTo>
                      <a:pt x="389" y="1"/>
                      <a:pt x="370" y="0"/>
                      <a:pt x="35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1" name="Google Shape;8141;p60"/>
              <p:cNvSpPr/>
              <p:nvPr/>
            </p:nvSpPr>
            <p:spPr>
              <a:xfrm>
                <a:off x="3161975" y="3738100"/>
                <a:ext cx="26900" cy="24650"/>
              </a:xfrm>
              <a:custGeom>
                <a:avLst/>
                <a:gdLst/>
                <a:ahLst/>
                <a:cxnLst/>
                <a:rect l="l" t="t" r="r" b="b"/>
                <a:pathLst>
                  <a:path w="1076" h="986" extrusionOk="0">
                    <a:moveTo>
                      <a:pt x="531" y="1"/>
                    </a:moveTo>
                    <a:cubicBezTo>
                      <a:pt x="419" y="1"/>
                      <a:pt x="308" y="50"/>
                      <a:pt x="223" y="170"/>
                    </a:cubicBezTo>
                    <a:cubicBezTo>
                      <a:pt x="0" y="483"/>
                      <a:pt x="281" y="986"/>
                      <a:pt x="649" y="986"/>
                    </a:cubicBezTo>
                    <a:cubicBezTo>
                      <a:pt x="692" y="986"/>
                      <a:pt x="736" y="979"/>
                      <a:pt x="781" y="964"/>
                    </a:cubicBezTo>
                    <a:cubicBezTo>
                      <a:pt x="963" y="903"/>
                      <a:pt x="1075" y="702"/>
                      <a:pt x="1060" y="512"/>
                    </a:cubicBezTo>
                    <a:cubicBezTo>
                      <a:pt x="1039" y="242"/>
                      <a:pt x="780" y="1"/>
                      <a:pt x="53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2" name="Google Shape;8142;p60"/>
              <p:cNvSpPr/>
              <p:nvPr/>
            </p:nvSpPr>
            <p:spPr>
              <a:xfrm>
                <a:off x="3532225" y="3932950"/>
                <a:ext cx="53900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854" extrusionOk="0">
                    <a:moveTo>
                      <a:pt x="1463" y="0"/>
                    </a:moveTo>
                    <a:cubicBezTo>
                      <a:pt x="1376" y="0"/>
                      <a:pt x="1288" y="7"/>
                      <a:pt x="1201" y="14"/>
                    </a:cubicBezTo>
                    <a:lnTo>
                      <a:pt x="492" y="67"/>
                    </a:lnTo>
                    <a:cubicBezTo>
                      <a:pt x="352" y="78"/>
                      <a:pt x="196" y="97"/>
                      <a:pt x="106" y="206"/>
                    </a:cubicBezTo>
                    <a:cubicBezTo>
                      <a:pt x="0" y="334"/>
                      <a:pt x="47" y="541"/>
                      <a:pt x="168" y="656"/>
                    </a:cubicBezTo>
                    <a:cubicBezTo>
                      <a:pt x="289" y="772"/>
                      <a:pt x="461" y="815"/>
                      <a:pt x="626" y="836"/>
                    </a:cubicBezTo>
                    <a:cubicBezTo>
                      <a:pt x="724" y="848"/>
                      <a:pt x="823" y="854"/>
                      <a:pt x="921" y="854"/>
                    </a:cubicBezTo>
                    <a:cubicBezTo>
                      <a:pt x="1200" y="854"/>
                      <a:pt x="1478" y="806"/>
                      <a:pt x="1742" y="711"/>
                    </a:cubicBezTo>
                    <a:cubicBezTo>
                      <a:pt x="1884" y="660"/>
                      <a:pt x="2122" y="594"/>
                      <a:pt x="2138" y="414"/>
                    </a:cubicBezTo>
                    <a:cubicBezTo>
                      <a:pt x="2155" y="228"/>
                      <a:pt x="1922" y="86"/>
                      <a:pt x="1773" y="40"/>
                    </a:cubicBezTo>
                    <a:cubicBezTo>
                      <a:pt x="1673" y="10"/>
                      <a:pt x="1568" y="0"/>
                      <a:pt x="1463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3" name="Google Shape;8143;p60"/>
              <p:cNvSpPr/>
              <p:nvPr/>
            </p:nvSpPr>
            <p:spPr>
              <a:xfrm>
                <a:off x="3242350" y="3876500"/>
                <a:ext cx="43400" cy="36175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447" extrusionOk="0">
                    <a:moveTo>
                      <a:pt x="240" y="1"/>
                    </a:moveTo>
                    <a:cubicBezTo>
                      <a:pt x="172" y="1"/>
                      <a:pt x="109" y="19"/>
                      <a:pt x="64" y="69"/>
                    </a:cubicBezTo>
                    <a:cubicBezTo>
                      <a:pt x="7" y="132"/>
                      <a:pt x="0" y="228"/>
                      <a:pt x="27" y="309"/>
                    </a:cubicBezTo>
                    <a:cubicBezTo>
                      <a:pt x="55" y="389"/>
                      <a:pt x="111" y="457"/>
                      <a:pt x="167" y="520"/>
                    </a:cubicBezTo>
                    <a:cubicBezTo>
                      <a:pt x="454" y="840"/>
                      <a:pt x="798" y="1105"/>
                      <a:pt x="1181" y="1301"/>
                    </a:cubicBezTo>
                    <a:cubicBezTo>
                      <a:pt x="1276" y="1351"/>
                      <a:pt x="1409" y="1446"/>
                      <a:pt x="1515" y="1446"/>
                    </a:cubicBezTo>
                    <a:cubicBezTo>
                      <a:pt x="1560" y="1446"/>
                      <a:pt x="1601" y="1429"/>
                      <a:pt x="1632" y="1385"/>
                    </a:cubicBezTo>
                    <a:cubicBezTo>
                      <a:pt x="1736" y="1239"/>
                      <a:pt x="1678" y="959"/>
                      <a:pt x="1610" y="813"/>
                    </a:cubicBezTo>
                    <a:cubicBezTo>
                      <a:pt x="1511" y="596"/>
                      <a:pt x="1326" y="429"/>
                      <a:pt x="1120" y="310"/>
                    </a:cubicBezTo>
                    <a:cubicBezTo>
                      <a:pt x="914" y="192"/>
                      <a:pt x="685" y="117"/>
                      <a:pt x="459" y="44"/>
                    </a:cubicBezTo>
                    <a:cubicBezTo>
                      <a:pt x="390" y="21"/>
                      <a:pt x="312" y="1"/>
                      <a:pt x="24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4" name="Google Shape;8144;p60"/>
              <p:cNvSpPr/>
              <p:nvPr/>
            </p:nvSpPr>
            <p:spPr>
              <a:xfrm>
                <a:off x="3200850" y="3847825"/>
                <a:ext cx="19525" cy="21300"/>
              </a:xfrm>
              <a:custGeom>
                <a:avLst/>
                <a:gdLst/>
                <a:ahLst/>
                <a:cxnLst/>
                <a:rect l="l" t="t" r="r" b="b"/>
                <a:pathLst>
                  <a:path w="781" h="852" extrusionOk="0">
                    <a:moveTo>
                      <a:pt x="285" y="1"/>
                    </a:moveTo>
                    <a:cubicBezTo>
                      <a:pt x="277" y="1"/>
                      <a:pt x="268" y="1"/>
                      <a:pt x="260" y="2"/>
                    </a:cubicBezTo>
                    <a:cubicBezTo>
                      <a:pt x="168" y="9"/>
                      <a:pt x="76" y="65"/>
                      <a:pt x="42" y="151"/>
                    </a:cubicBezTo>
                    <a:cubicBezTo>
                      <a:pt x="0" y="256"/>
                      <a:pt x="48" y="375"/>
                      <a:pt x="111" y="469"/>
                    </a:cubicBezTo>
                    <a:cubicBezTo>
                      <a:pt x="197" y="603"/>
                      <a:pt x="383" y="842"/>
                      <a:pt x="558" y="852"/>
                    </a:cubicBezTo>
                    <a:cubicBezTo>
                      <a:pt x="562" y="852"/>
                      <a:pt x="566" y="852"/>
                      <a:pt x="570" y="852"/>
                    </a:cubicBezTo>
                    <a:cubicBezTo>
                      <a:pt x="762" y="852"/>
                      <a:pt x="781" y="596"/>
                      <a:pt x="755" y="450"/>
                    </a:cubicBezTo>
                    <a:cubicBezTo>
                      <a:pt x="727" y="302"/>
                      <a:pt x="643" y="171"/>
                      <a:pt x="521" y="83"/>
                    </a:cubicBezTo>
                    <a:cubicBezTo>
                      <a:pt x="451" y="34"/>
                      <a:pt x="369" y="1"/>
                      <a:pt x="28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5" name="Google Shape;8145;p60"/>
              <p:cNvSpPr/>
              <p:nvPr/>
            </p:nvSpPr>
            <p:spPr>
              <a:xfrm>
                <a:off x="3165425" y="3805125"/>
                <a:ext cx="23475" cy="15625"/>
              </a:xfrm>
              <a:custGeom>
                <a:avLst/>
                <a:gdLst/>
                <a:ahLst/>
                <a:cxnLst/>
                <a:rect l="l" t="t" r="r" b="b"/>
                <a:pathLst>
                  <a:path w="939" h="625" extrusionOk="0">
                    <a:moveTo>
                      <a:pt x="128" y="1"/>
                    </a:moveTo>
                    <a:cubicBezTo>
                      <a:pt x="94" y="1"/>
                      <a:pt x="62" y="10"/>
                      <a:pt x="40" y="36"/>
                    </a:cubicBezTo>
                    <a:cubicBezTo>
                      <a:pt x="0" y="87"/>
                      <a:pt x="29" y="161"/>
                      <a:pt x="65" y="215"/>
                    </a:cubicBezTo>
                    <a:cubicBezTo>
                      <a:pt x="161" y="362"/>
                      <a:pt x="291" y="485"/>
                      <a:pt x="445" y="572"/>
                    </a:cubicBezTo>
                    <a:cubicBezTo>
                      <a:pt x="496" y="601"/>
                      <a:pt x="558" y="624"/>
                      <a:pt x="615" y="624"/>
                    </a:cubicBezTo>
                    <a:cubicBezTo>
                      <a:pt x="654" y="624"/>
                      <a:pt x="690" y="613"/>
                      <a:pt x="718" y="586"/>
                    </a:cubicBezTo>
                    <a:cubicBezTo>
                      <a:pt x="938" y="374"/>
                      <a:pt x="344" y="51"/>
                      <a:pt x="201" y="12"/>
                    </a:cubicBezTo>
                    <a:cubicBezTo>
                      <a:pt x="178" y="6"/>
                      <a:pt x="153" y="1"/>
                      <a:pt x="12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6" name="Google Shape;8146;p60"/>
              <p:cNvSpPr/>
              <p:nvPr/>
            </p:nvSpPr>
            <p:spPr>
              <a:xfrm>
                <a:off x="3312900" y="3895275"/>
                <a:ext cx="27075" cy="1775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710" extrusionOk="0">
                    <a:moveTo>
                      <a:pt x="243" y="1"/>
                    </a:moveTo>
                    <a:cubicBezTo>
                      <a:pt x="233" y="1"/>
                      <a:pt x="223" y="1"/>
                      <a:pt x="212" y="2"/>
                    </a:cubicBezTo>
                    <a:cubicBezTo>
                      <a:pt x="115" y="11"/>
                      <a:pt x="16" y="80"/>
                      <a:pt x="6" y="179"/>
                    </a:cubicBezTo>
                    <a:cubicBezTo>
                      <a:pt x="1" y="241"/>
                      <a:pt x="33" y="305"/>
                      <a:pt x="77" y="349"/>
                    </a:cubicBezTo>
                    <a:cubicBezTo>
                      <a:pt x="122" y="394"/>
                      <a:pt x="179" y="425"/>
                      <a:pt x="236" y="455"/>
                    </a:cubicBezTo>
                    <a:lnTo>
                      <a:pt x="541" y="618"/>
                    </a:lnTo>
                    <a:cubicBezTo>
                      <a:pt x="626" y="663"/>
                      <a:pt x="715" y="709"/>
                      <a:pt x="811" y="709"/>
                    </a:cubicBezTo>
                    <a:cubicBezTo>
                      <a:pt x="813" y="709"/>
                      <a:pt x="815" y="709"/>
                      <a:pt x="818" y="709"/>
                    </a:cubicBezTo>
                    <a:cubicBezTo>
                      <a:pt x="986" y="708"/>
                      <a:pt x="1083" y="516"/>
                      <a:pt x="982" y="380"/>
                    </a:cubicBezTo>
                    <a:cubicBezTo>
                      <a:pt x="951" y="338"/>
                      <a:pt x="907" y="307"/>
                      <a:pt x="863" y="278"/>
                    </a:cubicBezTo>
                    <a:cubicBezTo>
                      <a:pt x="745" y="201"/>
                      <a:pt x="622" y="132"/>
                      <a:pt x="495" y="73"/>
                    </a:cubicBezTo>
                    <a:cubicBezTo>
                      <a:pt x="415" y="35"/>
                      <a:pt x="330" y="1"/>
                      <a:pt x="24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7" name="Google Shape;8147;p60"/>
              <p:cNvSpPr/>
              <p:nvPr/>
            </p:nvSpPr>
            <p:spPr>
              <a:xfrm>
                <a:off x="3370375" y="3946775"/>
                <a:ext cx="40825" cy="16525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661" extrusionOk="0">
                    <a:moveTo>
                      <a:pt x="864" y="1"/>
                    </a:moveTo>
                    <a:cubicBezTo>
                      <a:pt x="674" y="1"/>
                      <a:pt x="0" y="134"/>
                      <a:pt x="251" y="335"/>
                    </a:cubicBezTo>
                    <a:cubicBezTo>
                      <a:pt x="375" y="436"/>
                      <a:pt x="634" y="491"/>
                      <a:pt x="785" y="548"/>
                    </a:cubicBezTo>
                    <a:cubicBezTo>
                      <a:pt x="950" y="609"/>
                      <a:pt x="1119" y="660"/>
                      <a:pt x="1295" y="660"/>
                    </a:cubicBezTo>
                    <a:cubicBezTo>
                      <a:pt x="1308" y="660"/>
                      <a:pt x="1321" y="660"/>
                      <a:pt x="1335" y="659"/>
                    </a:cubicBezTo>
                    <a:cubicBezTo>
                      <a:pt x="1400" y="656"/>
                      <a:pt x="1467" y="645"/>
                      <a:pt x="1524" y="613"/>
                    </a:cubicBezTo>
                    <a:cubicBezTo>
                      <a:pt x="1581" y="580"/>
                      <a:pt x="1627" y="524"/>
                      <a:pt x="1633" y="459"/>
                    </a:cubicBezTo>
                    <a:cubicBezTo>
                      <a:pt x="1468" y="200"/>
                      <a:pt x="1194" y="32"/>
                      <a:pt x="888" y="2"/>
                    </a:cubicBezTo>
                    <a:cubicBezTo>
                      <a:pt x="881" y="1"/>
                      <a:pt x="873" y="1"/>
                      <a:pt x="86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8" name="Google Shape;8148;p60"/>
              <p:cNvSpPr/>
              <p:nvPr/>
            </p:nvSpPr>
            <p:spPr>
              <a:xfrm>
                <a:off x="3437450" y="3963150"/>
                <a:ext cx="35475" cy="17475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699" extrusionOk="0">
                    <a:moveTo>
                      <a:pt x="713" y="0"/>
                    </a:moveTo>
                    <a:cubicBezTo>
                      <a:pt x="667" y="0"/>
                      <a:pt x="625" y="5"/>
                      <a:pt x="589" y="13"/>
                    </a:cubicBezTo>
                    <a:cubicBezTo>
                      <a:pt x="432" y="49"/>
                      <a:pt x="289" y="131"/>
                      <a:pt x="164" y="231"/>
                    </a:cubicBezTo>
                    <a:cubicBezTo>
                      <a:pt x="83" y="295"/>
                      <a:pt x="1" y="393"/>
                      <a:pt x="32" y="492"/>
                    </a:cubicBezTo>
                    <a:cubicBezTo>
                      <a:pt x="62" y="591"/>
                      <a:pt x="185" y="626"/>
                      <a:pt x="289" y="640"/>
                    </a:cubicBezTo>
                    <a:cubicBezTo>
                      <a:pt x="420" y="658"/>
                      <a:pt x="616" y="699"/>
                      <a:pt x="801" y="699"/>
                    </a:cubicBezTo>
                    <a:cubicBezTo>
                      <a:pt x="996" y="699"/>
                      <a:pt x="1178" y="653"/>
                      <a:pt x="1260" y="488"/>
                    </a:cubicBezTo>
                    <a:cubicBezTo>
                      <a:pt x="1419" y="165"/>
                      <a:pt x="998" y="0"/>
                      <a:pt x="71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9" name="Google Shape;8149;p60"/>
              <p:cNvSpPr/>
              <p:nvPr/>
            </p:nvSpPr>
            <p:spPr>
              <a:xfrm>
                <a:off x="3475775" y="3969500"/>
                <a:ext cx="28625" cy="13825"/>
              </a:xfrm>
              <a:custGeom>
                <a:avLst/>
                <a:gdLst/>
                <a:ahLst/>
                <a:cxnLst/>
                <a:rect l="l" t="t" r="r" b="b"/>
                <a:pathLst>
                  <a:path w="1145" h="553" extrusionOk="0">
                    <a:moveTo>
                      <a:pt x="692" y="1"/>
                    </a:moveTo>
                    <a:cubicBezTo>
                      <a:pt x="680" y="1"/>
                      <a:pt x="668" y="1"/>
                      <a:pt x="657" y="2"/>
                    </a:cubicBezTo>
                    <a:cubicBezTo>
                      <a:pt x="550" y="5"/>
                      <a:pt x="437" y="26"/>
                      <a:pt x="351" y="92"/>
                    </a:cubicBezTo>
                    <a:cubicBezTo>
                      <a:pt x="1" y="357"/>
                      <a:pt x="505" y="552"/>
                      <a:pt x="782" y="552"/>
                    </a:cubicBezTo>
                    <a:cubicBezTo>
                      <a:pt x="813" y="552"/>
                      <a:pt x="841" y="550"/>
                      <a:pt x="865" y="545"/>
                    </a:cubicBezTo>
                    <a:cubicBezTo>
                      <a:pt x="957" y="524"/>
                      <a:pt x="1052" y="479"/>
                      <a:pt x="1093" y="393"/>
                    </a:cubicBezTo>
                    <a:cubicBezTo>
                      <a:pt x="1144" y="287"/>
                      <a:pt x="1089" y="153"/>
                      <a:pt x="994" y="83"/>
                    </a:cubicBezTo>
                    <a:cubicBezTo>
                      <a:pt x="908" y="20"/>
                      <a:pt x="799" y="1"/>
                      <a:pt x="69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0" name="Google Shape;8150;p60"/>
              <p:cNvSpPr/>
              <p:nvPr/>
            </p:nvSpPr>
            <p:spPr>
              <a:xfrm>
                <a:off x="3561625" y="3967925"/>
                <a:ext cx="40475" cy="17875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715" extrusionOk="0">
                    <a:moveTo>
                      <a:pt x="1154" y="1"/>
                    </a:moveTo>
                    <a:cubicBezTo>
                      <a:pt x="1037" y="1"/>
                      <a:pt x="919" y="30"/>
                      <a:pt x="804" y="60"/>
                    </a:cubicBezTo>
                    <a:lnTo>
                      <a:pt x="288" y="194"/>
                    </a:lnTo>
                    <a:cubicBezTo>
                      <a:pt x="217" y="213"/>
                      <a:pt x="142" y="234"/>
                      <a:pt x="93" y="289"/>
                    </a:cubicBezTo>
                    <a:cubicBezTo>
                      <a:pt x="0" y="392"/>
                      <a:pt x="57" y="570"/>
                      <a:pt x="173" y="646"/>
                    </a:cubicBezTo>
                    <a:cubicBezTo>
                      <a:pt x="254" y="699"/>
                      <a:pt x="351" y="715"/>
                      <a:pt x="449" y="715"/>
                    </a:cubicBezTo>
                    <a:cubicBezTo>
                      <a:pt x="492" y="715"/>
                      <a:pt x="534" y="712"/>
                      <a:pt x="576" y="707"/>
                    </a:cubicBezTo>
                    <a:cubicBezTo>
                      <a:pt x="836" y="681"/>
                      <a:pt x="1128" y="616"/>
                      <a:pt x="1359" y="487"/>
                    </a:cubicBezTo>
                    <a:cubicBezTo>
                      <a:pt x="1619" y="341"/>
                      <a:pt x="1606" y="85"/>
                      <a:pt x="1283" y="14"/>
                    </a:cubicBezTo>
                    <a:cubicBezTo>
                      <a:pt x="1240" y="5"/>
                      <a:pt x="1197" y="1"/>
                      <a:pt x="115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51" name="Google Shape;8151;p60"/>
            <p:cNvGrpSpPr/>
            <p:nvPr/>
          </p:nvGrpSpPr>
          <p:grpSpPr>
            <a:xfrm>
              <a:off x="5877711" y="1819123"/>
              <a:ext cx="2125117" cy="1214616"/>
              <a:chOff x="2597800" y="3365000"/>
              <a:chExt cx="575975" cy="329200"/>
            </a:xfrm>
          </p:grpSpPr>
          <p:sp>
            <p:nvSpPr>
              <p:cNvPr id="8152" name="Google Shape;8152;p60"/>
              <p:cNvSpPr/>
              <p:nvPr/>
            </p:nvSpPr>
            <p:spPr>
              <a:xfrm>
                <a:off x="2597800" y="3365000"/>
                <a:ext cx="575975" cy="329200"/>
              </a:xfrm>
              <a:custGeom>
                <a:avLst/>
                <a:gdLst/>
                <a:ahLst/>
                <a:cxnLst/>
                <a:rect l="l" t="t" r="r" b="b"/>
                <a:pathLst>
                  <a:path w="23039" h="13168" extrusionOk="0">
                    <a:moveTo>
                      <a:pt x="16014" y="0"/>
                    </a:moveTo>
                    <a:cubicBezTo>
                      <a:pt x="14178" y="0"/>
                      <a:pt x="11951" y="409"/>
                      <a:pt x="9351" y="1406"/>
                    </a:cubicBezTo>
                    <a:cubicBezTo>
                      <a:pt x="2020" y="4217"/>
                      <a:pt x="1" y="8581"/>
                      <a:pt x="969" y="11108"/>
                    </a:cubicBezTo>
                    <a:cubicBezTo>
                      <a:pt x="1492" y="12471"/>
                      <a:pt x="3339" y="13168"/>
                      <a:pt x="5845" y="13168"/>
                    </a:cubicBezTo>
                    <a:cubicBezTo>
                      <a:pt x="7980" y="13168"/>
                      <a:pt x="10593" y="12662"/>
                      <a:pt x="13273" y="11635"/>
                    </a:cubicBezTo>
                    <a:cubicBezTo>
                      <a:pt x="19100" y="9400"/>
                      <a:pt x="23038" y="5542"/>
                      <a:pt x="22070" y="3017"/>
                    </a:cubicBezTo>
                    <a:cubicBezTo>
                      <a:pt x="21443" y="1381"/>
                      <a:pt x="19389" y="0"/>
                      <a:pt x="1601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3" name="Google Shape;8153;p60"/>
              <p:cNvSpPr/>
              <p:nvPr/>
            </p:nvSpPr>
            <p:spPr>
              <a:xfrm>
                <a:off x="2618125" y="3427550"/>
                <a:ext cx="555650" cy="266650"/>
              </a:xfrm>
              <a:custGeom>
                <a:avLst/>
                <a:gdLst/>
                <a:ahLst/>
                <a:cxnLst/>
                <a:rect l="l" t="t" r="r" b="b"/>
                <a:pathLst>
                  <a:path w="22226" h="10666" extrusionOk="0">
                    <a:moveTo>
                      <a:pt x="21007" y="1"/>
                    </a:moveTo>
                    <a:cubicBezTo>
                      <a:pt x="21401" y="2518"/>
                      <a:pt x="17587" y="6069"/>
                      <a:pt x="12093" y="8174"/>
                    </a:cubicBezTo>
                    <a:cubicBezTo>
                      <a:pt x="9413" y="9202"/>
                      <a:pt x="6801" y="9707"/>
                      <a:pt x="4666" y="9707"/>
                    </a:cubicBezTo>
                    <a:cubicBezTo>
                      <a:pt x="2426" y="9707"/>
                      <a:pt x="712" y="9151"/>
                      <a:pt x="0" y="8058"/>
                    </a:cubicBezTo>
                    <a:lnTo>
                      <a:pt x="0" y="8058"/>
                    </a:lnTo>
                    <a:cubicBezTo>
                      <a:pt x="37" y="8245"/>
                      <a:pt x="88" y="8428"/>
                      <a:pt x="156" y="8606"/>
                    </a:cubicBezTo>
                    <a:cubicBezTo>
                      <a:pt x="679" y="9969"/>
                      <a:pt x="2526" y="10666"/>
                      <a:pt x="5032" y="10666"/>
                    </a:cubicBezTo>
                    <a:cubicBezTo>
                      <a:pt x="7167" y="10666"/>
                      <a:pt x="9780" y="10160"/>
                      <a:pt x="12460" y="9133"/>
                    </a:cubicBezTo>
                    <a:cubicBezTo>
                      <a:pt x="18287" y="6898"/>
                      <a:pt x="22225" y="3039"/>
                      <a:pt x="21257" y="514"/>
                    </a:cubicBezTo>
                    <a:cubicBezTo>
                      <a:pt x="21188" y="337"/>
                      <a:pt x="21105" y="165"/>
                      <a:pt x="2100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4" name="Google Shape;8154;p60"/>
              <p:cNvSpPr/>
              <p:nvPr/>
            </p:nvSpPr>
            <p:spPr>
              <a:xfrm>
                <a:off x="2613275" y="3375375"/>
                <a:ext cx="539875" cy="294875"/>
              </a:xfrm>
              <a:custGeom>
                <a:avLst/>
                <a:gdLst/>
                <a:ahLst/>
                <a:cxnLst/>
                <a:rect l="l" t="t" r="r" b="b"/>
                <a:pathLst>
                  <a:path w="21595" h="11795" extrusionOk="0">
                    <a:moveTo>
                      <a:pt x="18314" y="0"/>
                    </a:moveTo>
                    <a:lnTo>
                      <a:pt x="18314" y="0"/>
                    </a:lnTo>
                    <a:cubicBezTo>
                      <a:pt x="18601" y="191"/>
                      <a:pt x="18851" y="427"/>
                      <a:pt x="19040" y="723"/>
                    </a:cubicBezTo>
                    <a:cubicBezTo>
                      <a:pt x="19570" y="1548"/>
                      <a:pt x="19472" y="2661"/>
                      <a:pt x="19017" y="3529"/>
                    </a:cubicBezTo>
                    <a:cubicBezTo>
                      <a:pt x="18562" y="4397"/>
                      <a:pt x="17802" y="5064"/>
                      <a:pt x="17022" y="5658"/>
                    </a:cubicBezTo>
                    <a:cubicBezTo>
                      <a:pt x="13614" y="8252"/>
                      <a:pt x="9455" y="9850"/>
                      <a:pt x="5187" y="10207"/>
                    </a:cubicBezTo>
                    <a:cubicBezTo>
                      <a:pt x="4893" y="10231"/>
                      <a:pt x="4593" y="10248"/>
                      <a:pt x="4295" y="10248"/>
                    </a:cubicBezTo>
                    <a:cubicBezTo>
                      <a:pt x="3544" y="10248"/>
                      <a:pt x="2799" y="10139"/>
                      <a:pt x="2166" y="9755"/>
                    </a:cubicBezTo>
                    <a:cubicBezTo>
                      <a:pt x="1401" y="9290"/>
                      <a:pt x="887" y="8436"/>
                      <a:pt x="835" y="7542"/>
                    </a:cubicBezTo>
                    <a:cubicBezTo>
                      <a:pt x="820" y="7274"/>
                      <a:pt x="846" y="7003"/>
                      <a:pt x="910" y="6741"/>
                    </a:cubicBezTo>
                    <a:lnTo>
                      <a:pt x="910" y="6741"/>
                    </a:lnTo>
                    <a:cubicBezTo>
                      <a:pt x="204" y="7978"/>
                      <a:pt x="0" y="9163"/>
                      <a:pt x="194" y="10145"/>
                    </a:cubicBezTo>
                    <a:cubicBezTo>
                      <a:pt x="906" y="11238"/>
                      <a:pt x="2619" y="11794"/>
                      <a:pt x="4859" y="11794"/>
                    </a:cubicBezTo>
                    <a:cubicBezTo>
                      <a:pt x="6994" y="11794"/>
                      <a:pt x="9607" y="11289"/>
                      <a:pt x="12287" y="10261"/>
                    </a:cubicBezTo>
                    <a:cubicBezTo>
                      <a:pt x="17781" y="8156"/>
                      <a:pt x="21595" y="4605"/>
                      <a:pt x="21201" y="2089"/>
                    </a:cubicBezTo>
                    <a:cubicBezTo>
                      <a:pt x="20680" y="1208"/>
                      <a:pt x="19710" y="446"/>
                      <a:pt x="1831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5" name="Google Shape;8155;p60"/>
              <p:cNvSpPr/>
              <p:nvPr/>
            </p:nvSpPr>
            <p:spPr>
              <a:xfrm>
                <a:off x="2695475" y="3449225"/>
                <a:ext cx="144300" cy="101700"/>
              </a:xfrm>
              <a:custGeom>
                <a:avLst/>
                <a:gdLst/>
                <a:ahLst/>
                <a:cxnLst/>
                <a:rect l="l" t="t" r="r" b="b"/>
                <a:pathLst>
                  <a:path w="5772" h="4068" extrusionOk="0">
                    <a:moveTo>
                      <a:pt x="4886" y="1"/>
                    </a:moveTo>
                    <a:cubicBezTo>
                      <a:pt x="3974" y="1"/>
                      <a:pt x="2553" y="714"/>
                      <a:pt x="1735" y="1208"/>
                    </a:cubicBezTo>
                    <a:cubicBezTo>
                      <a:pt x="939" y="1689"/>
                      <a:pt x="261" y="2341"/>
                      <a:pt x="126" y="2967"/>
                    </a:cubicBezTo>
                    <a:cubicBezTo>
                      <a:pt x="1" y="3553"/>
                      <a:pt x="474" y="4068"/>
                      <a:pt x="1265" y="4068"/>
                    </a:cubicBezTo>
                    <a:cubicBezTo>
                      <a:pt x="1321" y="4068"/>
                      <a:pt x="1380" y="4065"/>
                      <a:pt x="1440" y="4060"/>
                    </a:cubicBezTo>
                    <a:cubicBezTo>
                      <a:pt x="2095" y="3999"/>
                      <a:pt x="2756" y="3646"/>
                      <a:pt x="3341" y="3297"/>
                    </a:cubicBezTo>
                    <a:cubicBezTo>
                      <a:pt x="3941" y="2938"/>
                      <a:pt x="4532" y="2558"/>
                      <a:pt x="4993" y="2116"/>
                    </a:cubicBezTo>
                    <a:cubicBezTo>
                      <a:pt x="5453" y="1674"/>
                      <a:pt x="5772" y="1161"/>
                      <a:pt x="5739" y="717"/>
                    </a:cubicBezTo>
                    <a:cubicBezTo>
                      <a:pt x="5699" y="195"/>
                      <a:pt x="5362" y="1"/>
                      <a:pt x="488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6" name="Google Shape;8156;p60"/>
              <p:cNvSpPr/>
              <p:nvPr/>
            </p:nvSpPr>
            <p:spPr>
              <a:xfrm>
                <a:off x="2823650" y="3421300"/>
                <a:ext cx="94950" cy="58675"/>
              </a:xfrm>
              <a:custGeom>
                <a:avLst/>
                <a:gdLst/>
                <a:ahLst/>
                <a:cxnLst/>
                <a:rect l="l" t="t" r="r" b="b"/>
                <a:pathLst>
                  <a:path w="3798" h="2347" extrusionOk="0">
                    <a:moveTo>
                      <a:pt x="3011" y="0"/>
                    </a:moveTo>
                    <a:cubicBezTo>
                      <a:pt x="2981" y="0"/>
                      <a:pt x="2950" y="2"/>
                      <a:pt x="2917" y="4"/>
                    </a:cubicBezTo>
                    <a:cubicBezTo>
                      <a:pt x="2047" y="68"/>
                      <a:pt x="977" y="658"/>
                      <a:pt x="433" y="1214"/>
                    </a:cubicBezTo>
                    <a:cubicBezTo>
                      <a:pt x="257" y="1393"/>
                      <a:pt x="111" y="1587"/>
                      <a:pt x="55" y="1778"/>
                    </a:cubicBezTo>
                    <a:cubicBezTo>
                      <a:pt x="0" y="1968"/>
                      <a:pt x="46" y="2154"/>
                      <a:pt x="218" y="2256"/>
                    </a:cubicBezTo>
                    <a:cubicBezTo>
                      <a:pt x="328" y="2321"/>
                      <a:pt x="477" y="2346"/>
                      <a:pt x="642" y="2346"/>
                    </a:cubicBezTo>
                    <a:cubicBezTo>
                      <a:pt x="832" y="2346"/>
                      <a:pt x="1043" y="2313"/>
                      <a:pt x="1245" y="2266"/>
                    </a:cubicBezTo>
                    <a:cubicBezTo>
                      <a:pt x="1973" y="2097"/>
                      <a:pt x="2730" y="1750"/>
                      <a:pt x="3185" y="1271"/>
                    </a:cubicBezTo>
                    <a:cubicBezTo>
                      <a:pt x="3610" y="823"/>
                      <a:pt x="3797" y="0"/>
                      <a:pt x="3011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7" name="Google Shape;8157;p60"/>
              <p:cNvSpPr/>
              <p:nvPr/>
            </p:nvSpPr>
            <p:spPr>
              <a:xfrm>
                <a:off x="2710450" y="3527600"/>
                <a:ext cx="49350" cy="32975"/>
              </a:xfrm>
              <a:custGeom>
                <a:avLst/>
                <a:gdLst/>
                <a:ahLst/>
                <a:cxnLst/>
                <a:rect l="l" t="t" r="r" b="b"/>
                <a:pathLst>
                  <a:path w="1974" h="1319" extrusionOk="0">
                    <a:moveTo>
                      <a:pt x="1454" y="1"/>
                    </a:moveTo>
                    <a:cubicBezTo>
                      <a:pt x="1230" y="1"/>
                      <a:pt x="988" y="79"/>
                      <a:pt x="859" y="180"/>
                    </a:cubicBezTo>
                    <a:cubicBezTo>
                      <a:pt x="610" y="376"/>
                      <a:pt x="0" y="1055"/>
                      <a:pt x="566" y="1292"/>
                    </a:cubicBezTo>
                    <a:cubicBezTo>
                      <a:pt x="611" y="1311"/>
                      <a:pt x="658" y="1319"/>
                      <a:pt x="706" y="1319"/>
                    </a:cubicBezTo>
                    <a:cubicBezTo>
                      <a:pt x="838" y="1319"/>
                      <a:pt x="975" y="1257"/>
                      <a:pt x="1095" y="1191"/>
                    </a:cubicBezTo>
                    <a:cubicBezTo>
                      <a:pt x="1273" y="1093"/>
                      <a:pt x="1447" y="986"/>
                      <a:pt x="1614" y="871"/>
                    </a:cubicBezTo>
                    <a:cubicBezTo>
                      <a:pt x="1788" y="751"/>
                      <a:pt x="1974" y="586"/>
                      <a:pt x="1957" y="375"/>
                    </a:cubicBezTo>
                    <a:cubicBezTo>
                      <a:pt x="1935" y="99"/>
                      <a:pt x="1706" y="1"/>
                      <a:pt x="145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8" name="Google Shape;8158;p60"/>
              <p:cNvSpPr/>
              <p:nvPr/>
            </p:nvSpPr>
            <p:spPr>
              <a:xfrm>
                <a:off x="2798500" y="3461425"/>
                <a:ext cx="64100" cy="30500"/>
              </a:xfrm>
              <a:custGeom>
                <a:avLst/>
                <a:gdLst/>
                <a:ahLst/>
                <a:cxnLst/>
                <a:rect l="l" t="t" r="r" b="b"/>
                <a:pathLst>
                  <a:path w="2564" h="1220" extrusionOk="0">
                    <a:moveTo>
                      <a:pt x="1877" y="1"/>
                    </a:moveTo>
                    <a:cubicBezTo>
                      <a:pt x="1454" y="1"/>
                      <a:pt x="742" y="128"/>
                      <a:pt x="452" y="322"/>
                    </a:cubicBezTo>
                    <a:cubicBezTo>
                      <a:pt x="0" y="625"/>
                      <a:pt x="387" y="1172"/>
                      <a:pt x="839" y="1196"/>
                    </a:cubicBezTo>
                    <a:cubicBezTo>
                      <a:pt x="952" y="1212"/>
                      <a:pt x="1065" y="1219"/>
                      <a:pt x="1179" y="1219"/>
                    </a:cubicBezTo>
                    <a:cubicBezTo>
                      <a:pt x="1405" y="1219"/>
                      <a:pt x="1630" y="1188"/>
                      <a:pt x="1848" y="1126"/>
                    </a:cubicBezTo>
                    <a:cubicBezTo>
                      <a:pt x="2041" y="1071"/>
                      <a:pt x="2232" y="989"/>
                      <a:pt x="2366" y="841"/>
                    </a:cubicBezTo>
                    <a:cubicBezTo>
                      <a:pt x="2500" y="692"/>
                      <a:pt x="2563" y="467"/>
                      <a:pt x="2477" y="287"/>
                    </a:cubicBezTo>
                    <a:cubicBezTo>
                      <a:pt x="2400" y="124"/>
                      <a:pt x="2218" y="30"/>
                      <a:pt x="2038" y="9"/>
                    </a:cubicBezTo>
                    <a:cubicBezTo>
                      <a:pt x="1992" y="3"/>
                      <a:pt x="1937" y="1"/>
                      <a:pt x="1877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9" name="Google Shape;8159;p60"/>
              <p:cNvSpPr/>
              <p:nvPr/>
            </p:nvSpPr>
            <p:spPr>
              <a:xfrm>
                <a:off x="2886950" y="3492750"/>
                <a:ext cx="31950" cy="22700"/>
              </a:xfrm>
              <a:custGeom>
                <a:avLst/>
                <a:gdLst/>
                <a:ahLst/>
                <a:cxnLst/>
                <a:rect l="l" t="t" r="r" b="b"/>
                <a:pathLst>
                  <a:path w="1278" h="908" extrusionOk="0">
                    <a:moveTo>
                      <a:pt x="845" y="0"/>
                    </a:moveTo>
                    <a:cubicBezTo>
                      <a:pt x="484" y="0"/>
                      <a:pt x="36" y="270"/>
                      <a:pt x="10" y="597"/>
                    </a:cubicBezTo>
                    <a:cubicBezTo>
                      <a:pt x="1" y="721"/>
                      <a:pt x="69" y="855"/>
                      <a:pt x="186" y="895"/>
                    </a:cubicBezTo>
                    <a:cubicBezTo>
                      <a:pt x="213" y="903"/>
                      <a:pt x="240" y="907"/>
                      <a:pt x="267" y="907"/>
                    </a:cubicBezTo>
                    <a:cubicBezTo>
                      <a:pt x="369" y="907"/>
                      <a:pt x="472" y="852"/>
                      <a:pt x="563" y="798"/>
                    </a:cubicBezTo>
                    <a:lnTo>
                      <a:pt x="1083" y="491"/>
                    </a:lnTo>
                    <a:cubicBezTo>
                      <a:pt x="1153" y="450"/>
                      <a:pt x="1230" y="401"/>
                      <a:pt x="1251" y="322"/>
                    </a:cubicBezTo>
                    <a:cubicBezTo>
                      <a:pt x="1278" y="224"/>
                      <a:pt x="1206" y="124"/>
                      <a:pt x="1120" y="70"/>
                    </a:cubicBezTo>
                    <a:cubicBezTo>
                      <a:pt x="1043" y="22"/>
                      <a:pt x="948" y="0"/>
                      <a:pt x="845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0" name="Google Shape;8160;p60"/>
              <p:cNvSpPr/>
              <p:nvPr/>
            </p:nvSpPr>
            <p:spPr>
              <a:xfrm>
                <a:off x="2951300" y="3407275"/>
                <a:ext cx="37625" cy="18275"/>
              </a:xfrm>
              <a:custGeom>
                <a:avLst/>
                <a:gdLst/>
                <a:ahLst/>
                <a:cxnLst/>
                <a:rect l="l" t="t" r="r" b="b"/>
                <a:pathLst>
                  <a:path w="1505" h="731" extrusionOk="0">
                    <a:moveTo>
                      <a:pt x="1120" y="0"/>
                    </a:moveTo>
                    <a:cubicBezTo>
                      <a:pt x="861" y="0"/>
                      <a:pt x="623" y="75"/>
                      <a:pt x="391" y="187"/>
                    </a:cubicBezTo>
                    <a:cubicBezTo>
                      <a:pt x="274" y="244"/>
                      <a:pt x="13" y="324"/>
                      <a:pt x="8" y="485"/>
                    </a:cubicBezTo>
                    <a:cubicBezTo>
                      <a:pt x="1" y="667"/>
                      <a:pt x="145" y="730"/>
                      <a:pt x="342" y="730"/>
                    </a:cubicBezTo>
                    <a:cubicBezTo>
                      <a:pt x="695" y="730"/>
                      <a:pt x="1217" y="527"/>
                      <a:pt x="1336" y="450"/>
                    </a:cubicBezTo>
                    <a:cubicBezTo>
                      <a:pt x="1413" y="402"/>
                      <a:pt x="1492" y="334"/>
                      <a:pt x="1500" y="244"/>
                    </a:cubicBezTo>
                    <a:cubicBezTo>
                      <a:pt x="1505" y="165"/>
                      <a:pt x="1451" y="90"/>
                      <a:pt x="1383" y="51"/>
                    </a:cubicBezTo>
                    <a:cubicBezTo>
                      <a:pt x="1313" y="12"/>
                      <a:pt x="1231" y="3"/>
                      <a:pt x="1152" y="1"/>
                    </a:cubicBezTo>
                    <a:cubicBezTo>
                      <a:pt x="1141" y="0"/>
                      <a:pt x="1131" y="0"/>
                      <a:pt x="1120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1" name="Google Shape;8161;p60"/>
              <p:cNvSpPr/>
              <p:nvPr/>
            </p:nvSpPr>
            <p:spPr>
              <a:xfrm>
                <a:off x="2887125" y="3403350"/>
                <a:ext cx="24100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964" h="483" extrusionOk="0">
                    <a:moveTo>
                      <a:pt x="650" y="1"/>
                    </a:moveTo>
                    <a:cubicBezTo>
                      <a:pt x="490" y="1"/>
                      <a:pt x="265" y="42"/>
                      <a:pt x="146" y="142"/>
                    </a:cubicBezTo>
                    <a:cubicBezTo>
                      <a:pt x="0" y="267"/>
                      <a:pt x="72" y="467"/>
                      <a:pt x="263" y="482"/>
                    </a:cubicBezTo>
                    <a:cubicBezTo>
                      <a:pt x="273" y="482"/>
                      <a:pt x="283" y="483"/>
                      <a:pt x="292" y="483"/>
                    </a:cubicBezTo>
                    <a:cubicBezTo>
                      <a:pt x="359" y="483"/>
                      <a:pt x="425" y="465"/>
                      <a:pt x="490" y="447"/>
                    </a:cubicBezTo>
                    <a:lnTo>
                      <a:pt x="726" y="383"/>
                    </a:lnTo>
                    <a:cubicBezTo>
                      <a:pt x="824" y="356"/>
                      <a:pt x="944" y="308"/>
                      <a:pt x="955" y="206"/>
                    </a:cubicBezTo>
                    <a:cubicBezTo>
                      <a:pt x="964" y="144"/>
                      <a:pt x="924" y="81"/>
                      <a:pt x="871" y="48"/>
                    </a:cubicBezTo>
                    <a:cubicBezTo>
                      <a:pt x="818" y="15"/>
                      <a:pt x="754" y="5"/>
                      <a:pt x="690" y="2"/>
                    </a:cubicBezTo>
                    <a:cubicBezTo>
                      <a:pt x="677" y="1"/>
                      <a:pt x="664" y="1"/>
                      <a:pt x="650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2" name="Google Shape;8162;p60"/>
              <p:cNvSpPr/>
              <p:nvPr/>
            </p:nvSpPr>
            <p:spPr>
              <a:xfrm>
                <a:off x="2741825" y="3462375"/>
                <a:ext cx="21000" cy="16925"/>
              </a:xfrm>
              <a:custGeom>
                <a:avLst/>
                <a:gdLst/>
                <a:ahLst/>
                <a:cxnLst/>
                <a:rect l="l" t="t" r="r" b="b"/>
                <a:pathLst>
                  <a:path w="840" h="677" extrusionOk="0">
                    <a:moveTo>
                      <a:pt x="529" y="0"/>
                    </a:moveTo>
                    <a:cubicBezTo>
                      <a:pt x="496" y="0"/>
                      <a:pt x="464" y="6"/>
                      <a:pt x="435" y="18"/>
                    </a:cubicBezTo>
                    <a:cubicBezTo>
                      <a:pt x="295" y="77"/>
                      <a:pt x="77" y="345"/>
                      <a:pt x="22" y="480"/>
                    </a:cubicBezTo>
                    <a:cubicBezTo>
                      <a:pt x="3" y="525"/>
                      <a:pt x="1" y="579"/>
                      <a:pt x="28" y="620"/>
                    </a:cubicBezTo>
                    <a:cubicBezTo>
                      <a:pt x="53" y="659"/>
                      <a:pt x="101" y="677"/>
                      <a:pt x="148" y="677"/>
                    </a:cubicBezTo>
                    <a:cubicBezTo>
                      <a:pt x="162" y="677"/>
                      <a:pt x="177" y="675"/>
                      <a:pt x="191" y="672"/>
                    </a:cubicBezTo>
                    <a:cubicBezTo>
                      <a:pt x="250" y="658"/>
                      <a:pt x="300" y="621"/>
                      <a:pt x="349" y="585"/>
                    </a:cubicBezTo>
                    <a:lnTo>
                      <a:pt x="605" y="395"/>
                    </a:lnTo>
                    <a:cubicBezTo>
                      <a:pt x="651" y="360"/>
                      <a:pt x="699" y="326"/>
                      <a:pt x="731" y="278"/>
                    </a:cubicBezTo>
                    <a:cubicBezTo>
                      <a:pt x="839" y="120"/>
                      <a:pt x="679" y="0"/>
                      <a:pt x="52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3" name="Google Shape;8163;p60"/>
              <p:cNvSpPr/>
              <p:nvPr/>
            </p:nvSpPr>
            <p:spPr>
              <a:xfrm>
                <a:off x="2680175" y="3518350"/>
                <a:ext cx="18925" cy="20450"/>
              </a:xfrm>
              <a:custGeom>
                <a:avLst/>
                <a:gdLst/>
                <a:ahLst/>
                <a:cxnLst/>
                <a:rect l="l" t="t" r="r" b="b"/>
                <a:pathLst>
                  <a:path w="757" h="818" extrusionOk="0">
                    <a:moveTo>
                      <a:pt x="463" y="1"/>
                    </a:moveTo>
                    <a:cubicBezTo>
                      <a:pt x="425" y="1"/>
                      <a:pt x="387" y="9"/>
                      <a:pt x="349" y="27"/>
                    </a:cubicBezTo>
                    <a:cubicBezTo>
                      <a:pt x="186" y="107"/>
                      <a:pt x="58" y="398"/>
                      <a:pt x="20" y="561"/>
                    </a:cubicBezTo>
                    <a:cubicBezTo>
                      <a:pt x="3" y="638"/>
                      <a:pt x="1" y="730"/>
                      <a:pt x="61" y="782"/>
                    </a:cubicBezTo>
                    <a:cubicBezTo>
                      <a:pt x="89" y="807"/>
                      <a:pt x="127" y="818"/>
                      <a:pt x="166" y="818"/>
                    </a:cubicBezTo>
                    <a:cubicBezTo>
                      <a:pt x="183" y="818"/>
                      <a:pt x="200" y="816"/>
                      <a:pt x="216" y="812"/>
                    </a:cubicBezTo>
                    <a:cubicBezTo>
                      <a:pt x="269" y="799"/>
                      <a:pt x="317" y="769"/>
                      <a:pt x="363" y="740"/>
                    </a:cubicBezTo>
                    <a:cubicBezTo>
                      <a:pt x="446" y="687"/>
                      <a:pt x="531" y="635"/>
                      <a:pt x="599" y="565"/>
                    </a:cubicBezTo>
                    <a:cubicBezTo>
                      <a:pt x="669" y="496"/>
                      <a:pt x="724" y="408"/>
                      <a:pt x="736" y="311"/>
                    </a:cubicBezTo>
                    <a:cubicBezTo>
                      <a:pt x="757" y="143"/>
                      <a:pt x="618" y="1"/>
                      <a:pt x="46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4" name="Google Shape;8164;p60"/>
              <p:cNvSpPr/>
              <p:nvPr/>
            </p:nvSpPr>
            <p:spPr>
              <a:xfrm>
                <a:off x="2800750" y="3533775"/>
                <a:ext cx="427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1710" h="822" extrusionOk="0">
                    <a:moveTo>
                      <a:pt x="1087" y="0"/>
                    </a:moveTo>
                    <a:cubicBezTo>
                      <a:pt x="753" y="0"/>
                      <a:pt x="375" y="170"/>
                      <a:pt x="217" y="417"/>
                    </a:cubicBezTo>
                    <a:cubicBezTo>
                      <a:pt x="1" y="756"/>
                      <a:pt x="327" y="821"/>
                      <a:pt x="649" y="821"/>
                    </a:cubicBezTo>
                    <a:cubicBezTo>
                      <a:pt x="825" y="821"/>
                      <a:pt x="999" y="802"/>
                      <a:pt x="1085" y="797"/>
                    </a:cubicBezTo>
                    <a:cubicBezTo>
                      <a:pt x="1188" y="791"/>
                      <a:pt x="1293" y="783"/>
                      <a:pt x="1391" y="750"/>
                    </a:cubicBezTo>
                    <a:cubicBezTo>
                      <a:pt x="1489" y="718"/>
                      <a:pt x="1582" y="653"/>
                      <a:pt x="1628" y="560"/>
                    </a:cubicBezTo>
                    <a:cubicBezTo>
                      <a:pt x="1709" y="392"/>
                      <a:pt x="1606" y="178"/>
                      <a:pt x="1444" y="84"/>
                    </a:cubicBezTo>
                    <a:cubicBezTo>
                      <a:pt x="1342" y="27"/>
                      <a:pt x="1218" y="0"/>
                      <a:pt x="108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5" name="Google Shape;8165;p60"/>
              <p:cNvSpPr/>
              <p:nvPr/>
            </p:nvSpPr>
            <p:spPr>
              <a:xfrm>
                <a:off x="2959100" y="3447875"/>
                <a:ext cx="52800" cy="34725"/>
              </a:xfrm>
              <a:custGeom>
                <a:avLst/>
                <a:gdLst/>
                <a:ahLst/>
                <a:cxnLst/>
                <a:rect l="l" t="t" r="r" b="b"/>
                <a:pathLst>
                  <a:path w="2112" h="1389" extrusionOk="0">
                    <a:moveTo>
                      <a:pt x="1439" y="0"/>
                    </a:moveTo>
                    <a:cubicBezTo>
                      <a:pt x="1205" y="0"/>
                      <a:pt x="939" y="63"/>
                      <a:pt x="764" y="134"/>
                    </a:cubicBezTo>
                    <a:cubicBezTo>
                      <a:pt x="257" y="339"/>
                      <a:pt x="1" y="1388"/>
                      <a:pt x="725" y="1388"/>
                    </a:cubicBezTo>
                    <a:cubicBezTo>
                      <a:pt x="740" y="1388"/>
                      <a:pt x="756" y="1388"/>
                      <a:pt x="772" y="1387"/>
                    </a:cubicBezTo>
                    <a:cubicBezTo>
                      <a:pt x="910" y="1379"/>
                      <a:pt x="1042" y="1332"/>
                      <a:pt x="1171" y="1285"/>
                    </a:cubicBezTo>
                    <a:cubicBezTo>
                      <a:pt x="1415" y="1198"/>
                      <a:pt x="1668" y="1105"/>
                      <a:pt x="1848" y="918"/>
                    </a:cubicBezTo>
                    <a:cubicBezTo>
                      <a:pt x="2103" y="653"/>
                      <a:pt x="2112" y="199"/>
                      <a:pt x="1736" y="47"/>
                    </a:cubicBezTo>
                    <a:cubicBezTo>
                      <a:pt x="1652" y="14"/>
                      <a:pt x="1549" y="0"/>
                      <a:pt x="143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6" name="Google Shape;8166;p60"/>
              <p:cNvSpPr/>
              <p:nvPr/>
            </p:nvSpPr>
            <p:spPr>
              <a:xfrm>
                <a:off x="3035100" y="3404600"/>
                <a:ext cx="29100" cy="22850"/>
              </a:xfrm>
              <a:custGeom>
                <a:avLst/>
                <a:gdLst/>
                <a:ahLst/>
                <a:cxnLst/>
                <a:rect l="l" t="t" r="r" b="b"/>
                <a:pathLst>
                  <a:path w="1164" h="914" extrusionOk="0">
                    <a:moveTo>
                      <a:pt x="915" y="1"/>
                    </a:moveTo>
                    <a:cubicBezTo>
                      <a:pt x="892" y="1"/>
                      <a:pt x="870" y="3"/>
                      <a:pt x="848" y="6"/>
                    </a:cubicBezTo>
                    <a:cubicBezTo>
                      <a:pt x="623" y="36"/>
                      <a:pt x="265" y="177"/>
                      <a:pt x="140" y="388"/>
                    </a:cubicBezTo>
                    <a:cubicBezTo>
                      <a:pt x="0" y="626"/>
                      <a:pt x="69" y="913"/>
                      <a:pt x="291" y="913"/>
                    </a:cubicBezTo>
                    <a:cubicBezTo>
                      <a:pt x="347" y="913"/>
                      <a:pt x="412" y="895"/>
                      <a:pt x="486" y="854"/>
                    </a:cubicBezTo>
                    <a:cubicBezTo>
                      <a:pt x="686" y="745"/>
                      <a:pt x="866" y="604"/>
                      <a:pt x="1023" y="440"/>
                    </a:cubicBezTo>
                    <a:cubicBezTo>
                      <a:pt x="1068" y="393"/>
                      <a:pt x="1111" y="343"/>
                      <a:pt x="1135" y="282"/>
                    </a:cubicBezTo>
                    <a:cubicBezTo>
                      <a:pt x="1160" y="222"/>
                      <a:pt x="1163" y="150"/>
                      <a:pt x="1129" y="95"/>
                    </a:cubicBezTo>
                    <a:cubicBezTo>
                      <a:pt x="1086" y="24"/>
                      <a:pt x="1000" y="1"/>
                      <a:pt x="915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7" name="Google Shape;8167;p60"/>
              <p:cNvSpPr/>
              <p:nvPr/>
            </p:nvSpPr>
            <p:spPr>
              <a:xfrm>
                <a:off x="2833350" y="3421525"/>
                <a:ext cx="21525" cy="12350"/>
              </a:xfrm>
              <a:custGeom>
                <a:avLst/>
                <a:gdLst/>
                <a:ahLst/>
                <a:cxnLst/>
                <a:rect l="l" t="t" r="r" b="b"/>
                <a:pathLst>
                  <a:path w="861" h="494" extrusionOk="0">
                    <a:moveTo>
                      <a:pt x="515" y="1"/>
                    </a:moveTo>
                    <a:cubicBezTo>
                      <a:pt x="284" y="1"/>
                      <a:pt x="1" y="72"/>
                      <a:pt x="9" y="332"/>
                    </a:cubicBezTo>
                    <a:cubicBezTo>
                      <a:pt x="13" y="452"/>
                      <a:pt x="85" y="494"/>
                      <a:pt x="182" y="494"/>
                    </a:cubicBezTo>
                    <a:cubicBezTo>
                      <a:pt x="362" y="494"/>
                      <a:pt x="628" y="353"/>
                      <a:pt x="725" y="299"/>
                    </a:cubicBezTo>
                    <a:cubicBezTo>
                      <a:pt x="789" y="262"/>
                      <a:pt x="860" y="204"/>
                      <a:pt x="848" y="130"/>
                    </a:cubicBezTo>
                    <a:cubicBezTo>
                      <a:pt x="837" y="57"/>
                      <a:pt x="752" y="25"/>
                      <a:pt x="679" y="13"/>
                    </a:cubicBezTo>
                    <a:cubicBezTo>
                      <a:pt x="632" y="6"/>
                      <a:pt x="575" y="1"/>
                      <a:pt x="515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8" name="Google Shape;8168;p60"/>
              <p:cNvSpPr/>
              <p:nvPr/>
            </p:nvSpPr>
            <p:spPr>
              <a:xfrm>
                <a:off x="2884400" y="3450225"/>
                <a:ext cx="22325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893" h="507" extrusionOk="0">
                    <a:moveTo>
                      <a:pt x="756" y="1"/>
                    </a:moveTo>
                    <a:cubicBezTo>
                      <a:pt x="564" y="1"/>
                      <a:pt x="200" y="167"/>
                      <a:pt x="137" y="229"/>
                    </a:cubicBezTo>
                    <a:cubicBezTo>
                      <a:pt x="74" y="292"/>
                      <a:pt x="1" y="372"/>
                      <a:pt x="68" y="455"/>
                    </a:cubicBezTo>
                    <a:cubicBezTo>
                      <a:pt x="99" y="492"/>
                      <a:pt x="141" y="506"/>
                      <a:pt x="188" y="506"/>
                    </a:cubicBezTo>
                    <a:cubicBezTo>
                      <a:pt x="303" y="506"/>
                      <a:pt x="447" y="420"/>
                      <a:pt x="515" y="378"/>
                    </a:cubicBezTo>
                    <a:lnTo>
                      <a:pt x="789" y="207"/>
                    </a:lnTo>
                    <a:cubicBezTo>
                      <a:pt x="823" y="185"/>
                      <a:pt x="859" y="161"/>
                      <a:pt x="869" y="122"/>
                    </a:cubicBezTo>
                    <a:cubicBezTo>
                      <a:pt x="893" y="33"/>
                      <a:pt x="841" y="1"/>
                      <a:pt x="7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9" name="Google Shape;8169;p60"/>
              <p:cNvSpPr/>
              <p:nvPr/>
            </p:nvSpPr>
            <p:spPr>
              <a:xfrm>
                <a:off x="2936950" y="3516750"/>
                <a:ext cx="36275" cy="21200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848" extrusionOk="0">
                    <a:moveTo>
                      <a:pt x="1079" y="1"/>
                    </a:moveTo>
                    <a:cubicBezTo>
                      <a:pt x="798" y="1"/>
                      <a:pt x="437" y="118"/>
                      <a:pt x="264" y="243"/>
                    </a:cubicBezTo>
                    <a:cubicBezTo>
                      <a:pt x="0" y="432"/>
                      <a:pt x="133" y="847"/>
                      <a:pt x="450" y="847"/>
                    </a:cubicBezTo>
                    <a:cubicBezTo>
                      <a:pt x="467" y="847"/>
                      <a:pt x="485" y="846"/>
                      <a:pt x="502" y="844"/>
                    </a:cubicBezTo>
                    <a:cubicBezTo>
                      <a:pt x="591" y="831"/>
                      <a:pt x="675" y="795"/>
                      <a:pt x="756" y="756"/>
                    </a:cubicBezTo>
                    <a:cubicBezTo>
                      <a:pt x="950" y="662"/>
                      <a:pt x="1135" y="549"/>
                      <a:pt x="1305" y="417"/>
                    </a:cubicBezTo>
                    <a:cubicBezTo>
                      <a:pt x="1376" y="363"/>
                      <a:pt x="1450" y="291"/>
                      <a:pt x="1446" y="202"/>
                    </a:cubicBezTo>
                    <a:cubicBezTo>
                      <a:pt x="1443" y="134"/>
                      <a:pt x="1392" y="77"/>
                      <a:pt x="1332" y="47"/>
                    </a:cubicBezTo>
                    <a:cubicBezTo>
                      <a:pt x="1264" y="15"/>
                      <a:pt x="1177" y="1"/>
                      <a:pt x="107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0" name="Google Shape;8170;p60"/>
              <p:cNvSpPr/>
              <p:nvPr/>
            </p:nvSpPr>
            <p:spPr>
              <a:xfrm>
                <a:off x="2766750" y="3587200"/>
                <a:ext cx="28650" cy="1627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651" extrusionOk="0">
                    <a:moveTo>
                      <a:pt x="596" y="0"/>
                    </a:moveTo>
                    <a:cubicBezTo>
                      <a:pt x="332" y="0"/>
                      <a:pt x="60" y="97"/>
                      <a:pt x="31" y="330"/>
                    </a:cubicBezTo>
                    <a:cubicBezTo>
                      <a:pt x="0" y="575"/>
                      <a:pt x="147" y="651"/>
                      <a:pt x="336" y="651"/>
                    </a:cubicBezTo>
                    <a:cubicBezTo>
                      <a:pt x="543" y="651"/>
                      <a:pt x="801" y="560"/>
                      <a:pt x="932" y="503"/>
                    </a:cubicBezTo>
                    <a:cubicBezTo>
                      <a:pt x="1015" y="466"/>
                      <a:pt x="1102" y="415"/>
                      <a:pt x="1124" y="328"/>
                    </a:cubicBezTo>
                    <a:cubicBezTo>
                      <a:pt x="1146" y="247"/>
                      <a:pt x="1100" y="159"/>
                      <a:pt x="1032" y="111"/>
                    </a:cubicBezTo>
                    <a:cubicBezTo>
                      <a:pt x="936" y="41"/>
                      <a:pt x="767" y="0"/>
                      <a:pt x="596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1" name="Google Shape;8171;p60"/>
              <p:cNvSpPr/>
              <p:nvPr/>
            </p:nvSpPr>
            <p:spPr>
              <a:xfrm>
                <a:off x="2676700" y="3569275"/>
                <a:ext cx="19575" cy="15575"/>
              </a:xfrm>
              <a:custGeom>
                <a:avLst/>
                <a:gdLst/>
                <a:ahLst/>
                <a:cxnLst/>
                <a:rect l="l" t="t" r="r" b="b"/>
                <a:pathLst>
                  <a:path w="783" h="623" extrusionOk="0">
                    <a:moveTo>
                      <a:pt x="298" y="0"/>
                    </a:moveTo>
                    <a:cubicBezTo>
                      <a:pt x="203" y="0"/>
                      <a:pt x="120" y="46"/>
                      <a:pt x="81" y="160"/>
                    </a:cubicBezTo>
                    <a:cubicBezTo>
                      <a:pt x="1" y="392"/>
                      <a:pt x="293" y="623"/>
                      <a:pt x="529" y="623"/>
                    </a:cubicBezTo>
                    <a:cubicBezTo>
                      <a:pt x="588" y="623"/>
                      <a:pt x="644" y="608"/>
                      <a:pt x="689" y="576"/>
                    </a:cubicBezTo>
                    <a:cubicBezTo>
                      <a:pt x="759" y="525"/>
                      <a:pt x="782" y="428"/>
                      <a:pt x="762" y="344"/>
                    </a:cubicBezTo>
                    <a:cubicBezTo>
                      <a:pt x="721" y="178"/>
                      <a:pt x="486" y="0"/>
                      <a:pt x="298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2" name="Google Shape;8172;p60"/>
              <p:cNvSpPr/>
              <p:nvPr/>
            </p:nvSpPr>
            <p:spPr>
              <a:xfrm>
                <a:off x="2973450" y="3453700"/>
                <a:ext cx="24050" cy="12375"/>
              </a:xfrm>
              <a:custGeom>
                <a:avLst/>
                <a:gdLst/>
                <a:ahLst/>
                <a:cxnLst/>
                <a:rect l="l" t="t" r="r" b="b"/>
                <a:pathLst>
                  <a:path w="962" h="495" extrusionOk="0">
                    <a:moveTo>
                      <a:pt x="668" y="1"/>
                    </a:moveTo>
                    <a:cubicBezTo>
                      <a:pt x="375" y="1"/>
                      <a:pt x="1" y="270"/>
                      <a:pt x="204" y="453"/>
                    </a:cubicBezTo>
                    <a:cubicBezTo>
                      <a:pt x="238" y="484"/>
                      <a:pt x="281" y="495"/>
                      <a:pt x="327" y="495"/>
                    </a:cubicBezTo>
                    <a:cubicBezTo>
                      <a:pt x="376" y="495"/>
                      <a:pt x="427" y="483"/>
                      <a:pt x="474" y="470"/>
                    </a:cubicBezTo>
                    <a:lnTo>
                      <a:pt x="726" y="403"/>
                    </a:lnTo>
                    <a:cubicBezTo>
                      <a:pt x="806" y="381"/>
                      <a:pt x="894" y="353"/>
                      <a:pt x="930" y="279"/>
                    </a:cubicBezTo>
                    <a:cubicBezTo>
                      <a:pt x="961" y="217"/>
                      <a:pt x="942" y="138"/>
                      <a:pt x="895" y="86"/>
                    </a:cubicBezTo>
                    <a:cubicBezTo>
                      <a:pt x="839" y="26"/>
                      <a:pt x="757" y="1"/>
                      <a:pt x="66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3" name="Google Shape;8173;p60"/>
              <p:cNvSpPr/>
              <p:nvPr/>
            </p:nvSpPr>
            <p:spPr>
              <a:xfrm>
                <a:off x="2816925" y="3466725"/>
                <a:ext cx="29500" cy="10750"/>
              </a:xfrm>
              <a:custGeom>
                <a:avLst/>
                <a:gdLst/>
                <a:ahLst/>
                <a:cxnLst/>
                <a:rect l="l" t="t" r="r" b="b"/>
                <a:pathLst>
                  <a:path w="1180" h="430" extrusionOk="0">
                    <a:moveTo>
                      <a:pt x="656" y="0"/>
                    </a:moveTo>
                    <a:cubicBezTo>
                      <a:pt x="652" y="0"/>
                      <a:pt x="648" y="0"/>
                      <a:pt x="645" y="1"/>
                    </a:cubicBezTo>
                    <a:cubicBezTo>
                      <a:pt x="492" y="10"/>
                      <a:pt x="13" y="87"/>
                      <a:pt x="4" y="275"/>
                    </a:cubicBezTo>
                    <a:cubicBezTo>
                      <a:pt x="1" y="330"/>
                      <a:pt x="43" y="380"/>
                      <a:pt x="93" y="403"/>
                    </a:cubicBezTo>
                    <a:cubicBezTo>
                      <a:pt x="142" y="426"/>
                      <a:pt x="199" y="429"/>
                      <a:pt x="254" y="429"/>
                    </a:cubicBezTo>
                    <a:cubicBezTo>
                      <a:pt x="270" y="429"/>
                      <a:pt x="285" y="429"/>
                      <a:pt x="301" y="429"/>
                    </a:cubicBezTo>
                    <a:cubicBezTo>
                      <a:pt x="460" y="429"/>
                      <a:pt x="619" y="419"/>
                      <a:pt x="777" y="399"/>
                    </a:cubicBezTo>
                    <a:cubicBezTo>
                      <a:pt x="826" y="392"/>
                      <a:pt x="878" y="385"/>
                      <a:pt x="922" y="361"/>
                    </a:cubicBezTo>
                    <a:cubicBezTo>
                      <a:pt x="1180" y="225"/>
                      <a:pt x="823" y="0"/>
                      <a:pt x="65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4" name="Google Shape;8174;p60"/>
              <p:cNvSpPr/>
              <p:nvPr/>
            </p:nvSpPr>
            <p:spPr>
              <a:xfrm>
                <a:off x="2824025" y="3536350"/>
                <a:ext cx="12500" cy="8375"/>
              </a:xfrm>
              <a:custGeom>
                <a:avLst/>
                <a:gdLst/>
                <a:ahLst/>
                <a:cxnLst/>
                <a:rect l="l" t="t" r="r" b="b"/>
                <a:pathLst>
                  <a:path w="500" h="335" extrusionOk="0">
                    <a:moveTo>
                      <a:pt x="188" y="1"/>
                    </a:moveTo>
                    <a:cubicBezTo>
                      <a:pt x="136" y="1"/>
                      <a:pt x="89" y="19"/>
                      <a:pt x="63" y="69"/>
                    </a:cubicBezTo>
                    <a:cubicBezTo>
                      <a:pt x="0" y="195"/>
                      <a:pt x="172" y="264"/>
                      <a:pt x="259" y="301"/>
                    </a:cubicBezTo>
                    <a:cubicBezTo>
                      <a:pt x="296" y="318"/>
                      <a:pt x="338" y="334"/>
                      <a:pt x="378" y="334"/>
                    </a:cubicBezTo>
                    <a:cubicBezTo>
                      <a:pt x="398" y="334"/>
                      <a:pt x="417" y="330"/>
                      <a:pt x="435" y="320"/>
                    </a:cubicBezTo>
                    <a:cubicBezTo>
                      <a:pt x="484" y="292"/>
                      <a:pt x="499" y="223"/>
                      <a:pt x="480" y="169"/>
                    </a:cubicBezTo>
                    <a:cubicBezTo>
                      <a:pt x="459" y="116"/>
                      <a:pt x="412" y="76"/>
                      <a:pt x="362" y="50"/>
                    </a:cubicBezTo>
                    <a:cubicBezTo>
                      <a:pt x="315" y="26"/>
                      <a:pt x="248" y="1"/>
                      <a:pt x="18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5" name="Google Shape;8175;p60"/>
              <p:cNvSpPr/>
              <p:nvPr/>
            </p:nvSpPr>
            <p:spPr>
              <a:xfrm>
                <a:off x="2734750" y="3530900"/>
                <a:ext cx="19100" cy="95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382" extrusionOk="0">
                    <a:moveTo>
                      <a:pt x="453" y="0"/>
                    </a:moveTo>
                    <a:cubicBezTo>
                      <a:pt x="339" y="0"/>
                      <a:pt x="221" y="34"/>
                      <a:pt x="133" y="87"/>
                    </a:cubicBezTo>
                    <a:cubicBezTo>
                      <a:pt x="91" y="109"/>
                      <a:pt x="55" y="141"/>
                      <a:pt x="29" y="182"/>
                    </a:cubicBezTo>
                    <a:cubicBezTo>
                      <a:pt x="6" y="223"/>
                      <a:pt x="1" y="277"/>
                      <a:pt x="25" y="317"/>
                    </a:cubicBezTo>
                    <a:cubicBezTo>
                      <a:pt x="48" y="350"/>
                      <a:pt x="82" y="372"/>
                      <a:pt x="122" y="378"/>
                    </a:cubicBezTo>
                    <a:cubicBezTo>
                      <a:pt x="141" y="380"/>
                      <a:pt x="160" y="382"/>
                      <a:pt x="180" y="382"/>
                    </a:cubicBezTo>
                    <a:cubicBezTo>
                      <a:pt x="199" y="382"/>
                      <a:pt x="218" y="380"/>
                      <a:pt x="238" y="378"/>
                    </a:cubicBezTo>
                    <a:lnTo>
                      <a:pt x="497" y="354"/>
                    </a:lnTo>
                    <a:cubicBezTo>
                      <a:pt x="550" y="350"/>
                      <a:pt x="605" y="344"/>
                      <a:pt x="653" y="323"/>
                    </a:cubicBezTo>
                    <a:cubicBezTo>
                      <a:pt x="700" y="301"/>
                      <a:pt x="744" y="259"/>
                      <a:pt x="753" y="208"/>
                    </a:cubicBezTo>
                    <a:cubicBezTo>
                      <a:pt x="764" y="140"/>
                      <a:pt x="716" y="76"/>
                      <a:pt x="656" y="45"/>
                    </a:cubicBezTo>
                    <a:cubicBezTo>
                      <a:pt x="596" y="14"/>
                      <a:pt x="525" y="0"/>
                      <a:pt x="45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6" name="Google Shape;8176;p60"/>
              <p:cNvSpPr/>
              <p:nvPr/>
            </p:nvSpPr>
            <p:spPr>
              <a:xfrm>
                <a:off x="2769575" y="3589500"/>
                <a:ext cx="12350" cy="8150"/>
              </a:xfrm>
              <a:custGeom>
                <a:avLst/>
                <a:gdLst/>
                <a:ahLst/>
                <a:cxnLst/>
                <a:rect l="l" t="t" r="r" b="b"/>
                <a:pathLst>
                  <a:path w="494" h="326" extrusionOk="0">
                    <a:moveTo>
                      <a:pt x="362" y="1"/>
                    </a:moveTo>
                    <a:cubicBezTo>
                      <a:pt x="282" y="1"/>
                      <a:pt x="185" y="32"/>
                      <a:pt x="129" y="64"/>
                    </a:cubicBezTo>
                    <a:cubicBezTo>
                      <a:pt x="56" y="106"/>
                      <a:pt x="1" y="251"/>
                      <a:pt x="82" y="309"/>
                    </a:cubicBezTo>
                    <a:cubicBezTo>
                      <a:pt x="100" y="321"/>
                      <a:pt x="120" y="326"/>
                      <a:pt x="141" y="326"/>
                    </a:cubicBezTo>
                    <a:cubicBezTo>
                      <a:pt x="170" y="326"/>
                      <a:pt x="200" y="317"/>
                      <a:pt x="227" y="305"/>
                    </a:cubicBezTo>
                    <a:cubicBezTo>
                      <a:pt x="307" y="271"/>
                      <a:pt x="379" y="223"/>
                      <a:pt x="441" y="162"/>
                    </a:cubicBezTo>
                    <a:cubicBezTo>
                      <a:pt x="467" y="135"/>
                      <a:pt x="493" y="100"/>
                      <a:pt x="485" y="64"/>
                    </a:cubicBezTo>
                    <a:cubicBezTo>
                      <a:pt x="478" y="41"/>
                      <a:pt x="461" y="23"/>
                      <a:pt x="439" y="15"/>
                    </a:cubicBezTo>
                    <a:cubicBezTo>
                      <a:pt x="418" y="5"/>
                      <a:pt x="391" y="1"/>
                      <a:pt x="36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7" name="Google Shape;8177;p60"/>
              <p:cNvSpPr/>
              <p:nvPr/>
            </p:nvSpPr>
            <p:spPr>
              <a:xfrm>
                <a:off x="2897725" y="3494525"/>
                <a:ext cx="13925" cy="647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259" extrusionOk="0">
                    <a:moveTo>
                      <a:pt x="399" y="1"/>
                    </a:moveTo>
                    <a:cubicBezTo>
                      <a:pt x="309" y="1"/>
                      <a:pt x="197" y="61"/>
                      <a:pt x="125" y="86"/>
                    </a:cubicBezTo>
                    <a:cubicBezTo>
                      <a:pt x="92" y="97"/>
                      <a:pt x="60" y="109"/>
                      <a:pt x="37" y="133"/>
                    </a:cubicBezTo>
                    <a:cubicBezTo>
                      <a:pt x="13" y="155"/>
                      <a:pt x="0" y="194"/>
                      <a:pt x="17" y="223"/>
                    </a:cubicBezTo>
                    <a:cubicBezTo>
                      <a:pt x="29" y="242"/>
                      <a:pt x="49" y="255"/>
                      <a:pt x="73" y="257"/>
                    </a:cubicBezTo>
                    <a:cubicBezTo>
                      <a:pt x="82" y="258"/>
                      <a:pt x="91" y="259"/>
                      <a:pt x="100" y="259"/>
                    </a:cubicBezTo>
                    <a:cubicBezTo>
                      <a:pt x="113" y="259"/>
                      <a:pt x="127" y="258"/>
                      <a:pt x="141" y="255"/>
                    </a:cubicBezTo>
                    <a:lnTo>
                      <a:pt x="419" y="215"/>
                    </a:lnTo>
                    <a:cubicBezTo>
                      <a:pt x="481" y="207"/>
                      <a:pt x="556" y="183"/>
                      <a:pt x="538" y="106"/>
                    </a:cubicBezTo>
                    <a:cubicBezTo>
                      <a:pt x="525" y="61"/>
                      <a:pt x="492" y="25"/>
                      <a:pt x="449" y="8"/>
                    </a:cubicBezTo>
                    <a:cubicBezTo>
                      <a:pt x="433" y="3"/>
                      <a:pt x="417" y="1"/>
                      <a:pt x="39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8" name="Google Shape;8178;p60"/>
              <p:cNvSpPr/>
              <p:nvPr/>
            </p:nvSpPr>
            <p:spPr>
              <a:xfrm>
                <a:off x="2942200" y="3522400"/>
                <a:ext cx="12725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509" h="262" extrusionOk="0">
                    <a:moveTo>
                      <a:pt x="381" y="0"/>
                    </a:moveTo>
                    <a:cubicBezTo>
                      <a:pt x="229" y="0"/>
                      <a:pt x="0" y="98"/>
                      <a:pt x="72" y="220"/>
                    </a:cubicBezTo>
                    <a:cubicBezTo>
                      <a:pt x="86" y="241"/>
                      <a:pt x="109" y="255"/>
                      <a:pt x="135" y="259"/>
                    </a:cubicBezTo>
                    <a:cubicBezTo>
                      <a:pt x="145" y="261"/>
                      <a:pt x="155" y="262"/>
                      <a:pt x="166" y="262"/>
                    </a:cubicBezTo>
                    <a:cubicBezTo>
                      <a:pt x="181" y="262"/>
                      <a:pt x="195" y="260"/>
                      <a:pt x="210" y="257"/>
                    </a:cubicBezTo>
                    <a:cubicBezTo>
                      <a:pt x="307" y="239"/>
                      <a:pt x="399" y="194"/>
                      <a:pt x="472" y="126"/>
                    </a:cubicBezTo>
                    <a:cubicBezTo>
                      <a:pt x="490" y="110"/>
                      <a:pt x="508" y="89"/>
                      <a:pt x="506" y="65"/>
                    </a:cubicBezTo>
                    <a:cubicBezTo>
                      <a:pt x="502" y="20"/>
                      <a:pt x="449" y="0"/>
                      <a:pt x="38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9" name="Google Shape;8179;p60"/>
              <p:cNvSpPr/>
              <p:nvPr/>
            </p:nvSpPr>
            <p:spPr>
              <a:xfrm>
                <a:off x="2971075" y="3408625"/>
                <a:ext cx="13475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539" h="211" extrusionOk="0">
                    <a:moveTo>
                      <a:pt x="317" y="1"/>
                    </a:moveTo>
                    <a:cubicBezTo>
                      <a:pt x="232" y="1"/>
                      <a:pt x="149" y="20"/>
                      <a:pt x="74" y="59"/>
                    </a:cubicBezTo>
                    <a:cubicBezTo>
                      <a:pt x="51" y="70"/>
                      <a:pt x="30" y="88"/>
                      <a:pt x="15" y="110"/>
                    </a:cubicBezTo>
                    <a:cubicBezTo>
                      <a:pt x="0" y="132"/>
                      <a:pt x="0" y="162"/>
                      <a:pt x="15" y="185"/>
                    </a:cubicBezTo>
                    <a:cubicBezTo>
                      <a:pt x="32" y="205"/>
                      <a:pt x="59" y="211"/>
                      <a:pt x="86" y="211"/>
                    </a:cubicBezTo>
                    <a:cubicBezTo>
                      <a:pt x="94" y="211"/>
                      <a:pt x="103" y="210"/>
                      <a:pt x="111" y="209"/>
                    </a:cubicBezTo>
                    <a:lnTo>
                      <a:pt x="375" y="192"/>
                    </a:lnTo>
                    <a:cubicBezTo>
                      <a:pt x="416" y="190"/>
                      <a:pt x="464" y="184"/>
                      <a:pt x="485" y="148"/>
                    </a:cubicBezTo>
                    <a:cubicBezTo>
                      <a:pt x="539" y="59"/>
                      <a:pt x="401" y="6"/>
                      <a:pt x="336" y="1"/>
                    </a:cubicBezTo>
                    <a:cubicBezTo>
                      <a:pt x="330" y="1"/>
                      <a:pt x="323" y="1"/>
                      <a:pt x="31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0" name="Google Shape;8180;p60"/>
              <p:cNvSpPr/>
              <p:nvPr/>
            </p:nvSpPr>
            <p:spPr>
              <a:xfrm>
                <a:off x="2685400" y="3521525"/>
                <a:ext cx="7850" cy="7550"/>
              </a:xfrm>
              <a:custGeom>
                <a:avLst/>
                <a:gdLst/>
                <a:ahLst/>
                <a:cxnLst/>
                <a:rect l="l" t="t" r="r" b="b"/>
                <a:pathLst>
                  <a:path w="314" h="302" extrusionOk="0">
                    <a:moveTo>
                      <a:pt x="199" y="0"/>
                    </a:moveTo>
                    <a:cubicBezTo>
                      <a:pt x="188" y="0"/>
                      <a:pt x="178" y="2"/>
                      <a:pt x="167" y="6"/>
                    </a:cubicBezTo>
                    <a:cubicBezTo>
                      <a:pt x="107" y="26"/>
                      <a:pt x="60" y="118"/>
                      <a:pt x="32" y="170"/>
                    </a:cubicBezTo>
                    <a:cubicBezTo>
                      <a:pt x="15" y="200"/>
                      <a:pt x="1" y="237"/>
                      <a:pt x="17" y="268"/>
                    </a:cubicBezTo>
                    <a:cubicBezTo>
                      <a:pt x="31" y="290"/>
                      <a:pt x="55" y="301"/>
                      <a:pt x="80" y="301"/>
                    </a:cubicBezTo>
                    <a:cubicBezTo>
                      <a:pt x="83" y="301"/>
                      <a:pt x="86" y="301"/>
                      <a:pt x="89" y="301"/>
                    </a:cubicBezTo>
                    <a:cubicBezTo>
                      <a:pt x="116" y="296"/>
                      <a:pt x="141" y="286"/>
                      <a:pt x="164" y="268"/>
                    </a:cubicBezTo>
                    <a:cubicBezTo>
                      <a:pt x="201" y="244"/>
                      <a:pt x="234" y="215"/>
                      <a:pt x="263" y="182"/>
                    </a:cubicBezTo>
                    <a:cubicBezTo>
                      <a:pt x="283" y="162"/>
                      <a:pt x="297" y="136"/>
                      <a:pt x="304" y="110"/>
                    </a:cubicBezTo>
                    <a:cubicBezTo>
                      <a:pt x="313" y="48"/>
                      <a:pt x="256" y="0"/>
                      <a:pt x="19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1" name="Google Shape;8181;p60"/>
              <p:cNvSpPr/>
              <p:nvPr/>
            </p:nvSpPr>
            <p:spPr>
              <a:xfrm>
                <a:off x="2866475" y="3575050"/>
                <a:ext cx="55100" cy="39350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574" extrusionOk="0">
                    <a:moveTo>
                      <a:pt x="1587" y="1"/>
                    </a:moveTo>
                    <a:cubicBezTo>
                      <a:pt x="1420" y="1"/>
                      <a:pt x="1252" y="44"/>
                      <a:pt x="1089" y="86"/>
                    </a:cubicBezTo>
                    <a:cubicBezTo>
                      <a:pt x="846" y="150"/>
                      <a:pt x="591" y="220"/>
                      <a:pt x="404" y="390"/>
                    </a:cubicBezTo>
                    <a:cubicBezTo>
                      <a:pt x="116" y="653"/>
                      <a:pt x="1" y="1320"/>
                      <a:pt x="423" y="1528"/>
                    </a:cubicBezTo>
                    <a:cubicBezTo>
                      <a:pt x="486" y="1560"/>
                      <a:pt x="556" y="1574"/>
                      <a:pt x="629" y="1574"/>
                    </a:cubicBezTo>
                    <a:cubicBezTo>
                      <a:pt x="1048" y="1574"/>
                      <a:pt x="1599" y="1126"/>
                      <a:pt x="1865" y="926"/>
                    </a:cubicBezTo>
                    <a:cubicBezTo>
                      <a:pt x="2009" y="817"/>
                      <a:pt x="2157" y="683"/>
                      <a:pt x="2177" y="504"/>
                    </a:cubicBezTo>
                    <a:cubicBezTo>
                      <a:pt x="2203" y="276"/>
                      <a:pt x="1996" y="73"/>
                      <a:pt x="1771" y="21"/>
                    </a:cubicBezTo>
                    <a:cubicBezTo>
                      <a:pt x="1710" y="7"/>
                      <a:pt x="1648" y="1"/>
                      <a:pt x="1587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2" name="Google Shape;8182;p60"/>
              <p:cNvSpPr/>
              <p:nvPr/>
            </p:nvSpPr>
            <p:spPr>
              <a:xfrm>
                <a:off x="2807225" y="3606625"/>
                <a:ext cx="28875" cy="18275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731" extrusionOk="0">
                    <a:moveTo>
                      <a:pt x="718" y="1"/>
                    </a:moveTo>
                    <a:cubicBezTo>
                      <a:pt x="682" y="1"/>
                      <a:pt x="646" y="5"/>
                      <a:pt x="611" y="13"/>
                    </a:cubicBezTo>
                    <a:cubicBezTo>
                      <a:pt x="452" y="51"/>
                      <a:pt x="318" y="164"/>
                      <a:pt x="229" y="301"/>
                    </a:cubicBezTo>
                    <a:cubicBezTo>
                      <a:pt x="0" y="651"/>
                      <a:pt x="178" y="730"/>
                      <a:pt x="432" y="730"/>
                    </a:cubicBezTo>
                    <a:cubicBezTo>
                      <a:pt x="515" y="730"/>
                      <a:pt x="605" y="722"/>
                      <a:pt x="692" y="712"/>
                    </a:cubicBezTo>
                    <a:cubicBezTo>
                      <a:pt x="814" y="697"/>
                      <a:pt x="944" y="680"/>
                      <a:pt x="1034" y="597"/>
                    </a:cubicBezTo>
                    <a:cubicBezTo>
                      <a:pt x="1153" y="487"/>
                      <a:pt x="1155" y="279"/>
                      <a:pt x="1053" y="152"/>
                    </a:cubicBezTo>
                    <a:cubicBezTo>
                      <a:pt x="974" y="52"/>
                      <a:pt x="846" y="1"/>
                      <a:pt x="718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3" name="Google Shape;8183;p60"/>
              <p:cNvSpPr/>
              <p:nvPr/>
            </p:nvSpPr>
            <p:spPr>
              <a:xfrm>
                <a:off x="3019100" y="3482050"/>
                <a:ext cx="53625" cy="50100"/>
              </a:xfrm>
              <a:custGeom>
                <a:avLst/>
                <a:gdLst/>
                <a:ahLst/>
                <a:cxnLst/>
                <a:rect l="l" t="t" r="r" b="b"/>
                <a:pathLst>
                  <a:path w="2145" h="2004" extrusionOk="0">
                    <a:moveTo>
                      <a:pt x="1788" y="1"/>
                    </a:moveTo>
                    <a:cubicBezTo>
                      <a:pt x="1775" y="1"/>
                      <a:pt x="1762" y="1"/>
                      <a:pt x="1749" y="3"/>
                    </a:cubicBezTo>
                    <a:cubicBezTo>
                      <a:pt x="1634" y="14"/>
                      <a:pt x="1527" y="68"/>
                      <a:pt x="1427" y="123"/>
                    </a:cubicBezTo>
                    <a:cubicBezTo>
                      <a:pt x="1044" y="329"/>
                      <a:pt x="665" y="567"/>
                      <a:pt x="413" y="920"/>
                    </a:cubicBezTo>
                    <a:cubicBezTo>
                      <a:pt x="219" y="1192"/>
                      <a:pt x="0" y="2003"/>
                      <a:pt x="368" y="2003"/>
                    </a:cubicBezTo>
                    <a:cubicBezTo>
                      <a:pt x="435" y="2003"/>
                      <a:pt x="522" y="1976"/>
                      <a:pt x="631" y="1914"/>
                    </a:cubicBezTo>
                    <a:cubicBezTo>
                      <a:pt x="1172" y="1609"/>
                      <a:pt x="1639" y="1121"/>
                      <a:pt x="1971" y="602"/>
                    </a:cubicBezTo>
                    <a:cubicBezTo>
                      <a:pt x="2062" y="459"/>
                      <a:pt x="2145" y="271"/>
                      <a:pt x="2053" y="128"/>
                    </a:cubicBezTo>
                    <a:cubicBezTo>
                      <a:pt x="1999" y="42"/>
                      <a:pt x="1893" y="1"/>
                      <a:pt x="1788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4" name="Google Shape;8184;p60"/>
              <p:cNvSpPr/>
              <p:nvPr/>
            </p:nvSpPr>
            <p:spPr>
              <a:xfrm>
                <a:off x="3079200" y="3440400"/>
                <a:ext cx="26975" cy="24550"/>
              </a:xfrm>
              <a:custGeom>
                <a:avLst/>
                <a:gdLst/>
                <a:ahLst/>
                <a:cxnLst/>
                <a:rect l="l" t="t" r="r" b="b"/>
                <a:pathLst>
                  <a:path w="1079" h="982" extrusionOk="0">
                    <a:moveTo>
                      <a:pt x="556" y="1"/>
                    </a:moveTo>
                    <a:cubicBezTo>
                      <a:pt x="312" y="1"/>
                      <a:pt x="53" y="229"/>
                      <a:pt x="23" y="492"/>
                    </a:cubicBezTo>
                    <a:cubicBezTo>
                      <a:pt x="0" y="681"/>
                      <a:pt x="106" y="886"/>
                      <a:pt x="285" y="954"/>
                    </a:cubicBezTo>
                    <a:cubicBezTo>
                      <a:pt x="334" y="973"/>
                      <a:pt x="383" y="981"/>
                      <a:pt x="431" y="981"/>
                    </a:cubicBezTo>
                    <a:cubicBezTo>
                      <a:pt x="792" y="981"/>
                      <a:pt x="1079" y="498"/>
                      <a:pt x="871" y="181"/>
                    </a:cubicBezTo>
                    <a:cubicBezTo>
                      <a:pt x="787" y="54"/>
                      <a:pt x="673" y="1"/>
                      <a:pt x="556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5" name="Google Shape;8185;p60"/>
              <p:cNvSpPr/>
              <p:nvPr/>
            </p:nvSpPr>
            <p:spPr>
              <a:xfrm>
                <a:off x="2675625" y="3620875"/>
                <a:ext cx="53725" cy="21875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875" extrusionOk="0">
                    <a:moveTo>
                      <a:pt x="643" y="0"/>
                    </a:moveTo>
                    <a:cubicBezTo>
                      <a:pt x="557" y="0"/>
                      <a:pt x="471" y="8"/>
                      <a:pt x="388" y="30"/>
                    </a:cubicBezTo>
                    <a:cubicBezTo>
                      <a:pt x="237" y="70"/>
                      <a:pt x="0" y="203"/>
                      <a:pt x="10" y="389"/>
                    </a:cubicBezTo>
                    <a:cubicBezTo>
                      <a:pt x="19" y="570"/>
                      <a:pt x="255" y="644"/>
                      <a:pt x="395" y="700"/>
                    </a:cubicBezTo>
                    <a:cubicBezTo>
                      <a:pt x="682" y="815"/>
                      <a:pt x="987" y="875"/>
                      <a:pt x="1294" y="875"/>
                    </a:cubicBezTo>
                    <a:cubicBezTo>
                      <a:pt x="1365" y="875"/>
                      <a:pt x="1435" y="871"/>
                      <a:pt x="1505" y="865"/>
                    </a:cubicBezTo>
                    <a:cubicBezTo>
                      <a:pt x="1672" y="850"/>
                      <a:pt x="1845" y="814"/>
                      <a:pt x="1969" y="703"/>
                    </a:cubicBezTo>
                    <a:cubicBezTo>
                      <a:pt x="2095" y="592"/>
                      <a:pt x="2149" y="387"/>
                      <a:pt x="2048" y="255"/>
                    </a:cubicBezTo>
                    <a:cubicBezTo>
                      <a:pt x="1962" y="143"/>
                      <a:pt x="1807" y="118"/>
                      <a:pt x="1667" y="102"/>
                    </a:cubicBezTo>
                    <a:lnTo>
                      <a:pt x="961" y="24"/>
                    </a:lnTo>
                    <a:cubicBezTo>
                      <a:pt x="856" y="12"/>
                      <a:pt x="749" y="0"/>
                      <a:pt x="643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6" name="Google Shape;8186;p60"/>
              <p:cNvSpPr/>
              <p:nvPr/>
            </p:nvSpPr>
            <p:spPr>
              <a:xfrm>
                <a:off x="2976900" y="3576075"/>
                <a:ext cx="44275" cy="35000"/>
              </a:xfrm>
              <a:custGeom>
                <a:avLst/>
                <a:gdLst/>
                <a:ahLst/>
                <a:cxnLst/>
                <a:rect l="l" t="t" r="r" b="b"/>
                <a:pathLst>
                  <a:path w="1771" h="1400" extrusionOk="0">
                    <a:moveTo>
                      <a:pt x="1526" y="0"/>
                    </a:moveTo>
                    <a:cubicBezTo>
                      <a:pt x="1457" y="0"/>
                      <a:pt x="1384" y="17"/>
                      <a:pt x="1319" y="35"/>
                    </a:cubicBezTo>
                    <a:cubicBezTo>
                      <a:pt x="1090" y="101"/>
                      <a:pt x="860" y="166"/>
                      <a:pt x="649" y="278"/>
                    </a:cubicBezTo>
                    <a:cubicBezTo>
                      <a:pt x="438" y="389"/>
                      <a:pt x="247" y="549"/>
                      <a:pt x="141" y="762"/>
                    </a:cubicBezTo>
                    <a:cubicBezTo>
                      <a:pt x="69" y="906"/>
                      <a:pt x="0" y="1184"/>
                      <a:pt x="98" y="1334"/>
                    </a:cubicBezTo>
                    <a:cubicBezTo>
                      <a:pt x="129" y="1382"/>
                      <a:pt x="171" y="1399"/>
                      <a:pt x="218" y="1399"/>
                    </a:cubicBezTo>
                    <a:cubicBezTo>
                      <a:pt x="324" y="1399"/>
                      <a:pt x="457" y="1311"/>
                      <a:pt x="552" y="1266"/>
                    </a:cubicBezTo>
                    <a:cubicBezTo>
                      <a:pt x="941" y="1084"/>
                      <a:pt x="1294" y="832"/>
                      <a:pt x="1593" y="523"/>
                    </a:cubicBezTo>
                    <a:cubicBezTo>
                      <a:pt x="1653" y="461"/>
                      <a:pt x="1710" y="396"/>
                      <a:pt x="1741" y="317"/>
                    </a:cubicBezTo>
                    <a:cubicBezTo>
                      <a:pt x="1771" y="237"/>
                      <a:pt x="1769" y="141"/>
                      <a:pt x="1714" y="75"/>
                    </a:cubicBezTo>
                    <a:cubicBezTo>
                      <a:pt x="1667" y="19"/>
                      <a:pt x="1599" y="0"/>
                      <a:pt x="152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7" name="Google Shape;8187;p60"/>
              <p:cNvSpPr/>
              <p:nvPr/>
            </p:nvSpPr>
            <p:spPr>
              <a:xfrm>
                <a:off x="3043800" y="3548850"/>
                <a:ext cx="19875" cy="21050"/>
              </a:xfrm>
              <a:custGeom>
                <a:avLst/>
                <a:gdLst/>
                <a:ahLst/>
                <a:cxnLst/>
                <a:rect l="l" t="t" r="r" b="b"/>
                <a:pathLst>
                  <a:path w="795" h="842" extrusionOk="0">
                    <a:moveTo>
                      <a:pt x="509" y="1"/>
                    </a:moveTo>
                    <a:cubicBezTo>
                      <a:pt x="429" y="1"/>
                      <a:pt x="349" y="31"/>
                      <a:pt x="282" y="75"/>
                    </a:cubicBezTo>
                    <a:cubicBezTo>
                      <a:pt x="155" y="159"/>
                      <a:pt x="66" y="287"/>
                      <a:pt x="34" y="434"/>
                    </a:cubicBezTo>
                    <a:cubicBezTo>
                      <a:pt x="1" y="580"/>
                      <a:pt x="12" y="841"/>
                      <a:pt x="209" y="841"/>
                    </a:cubicBezTo>
                    <a:cubicBezTo>
                      <a:pt x="211" y="841"/>
                      <a:pt x="213" y="841"/>
                      <a:pt x="214" y="841"/>
                    </a:cubicBezTo>
                    <a:cubicBezTo>
                      <a:pt x="390" y="838"/>
                      <a:pt x="586" y="605"/>
                      <a:pt x="677" y="476"/>
                    </a:cubicBezTo>
                    <a:cubicBezTo>
                      <a:pt x="742" y="384"/>
                      <a:pt x="795" y="267"/>
                      <a:pt x="757" y="160"/>
                    </a:cubicBezTo>
                    <a:cubicBezTo>
                      <a:pt x="726" y="73"/>
                      <a:pt x="637" y="14"/>
                      <a:pt x="545" y="3"/>
                    </a:cubicBezTo>
                    <a:cubicBezTo>
                      <a:pt x="533" y="2"/>
                      <a:pt x="521" y="1"/>
                      <a:pt x="50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8" name="Google Shape;8188;p60"/>
              <p:cNvSpPr/>
              <p:nvPr/>
            </p:nvSpPr>
            <p:spPr>
              <a:xfrm>
                <a:off x="3077050" y="3507600"/>
                <a:ext cx="23700" cy="1520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608" extrusionOk="0">
                    <a:moveTo>
                      <a:pt x="815" y="1"/>
                    </a:moveTo>
                    <a:cubicBezTo>
                      <a:pt x="793" y="1"/>
                      <a:pt x="771" y="4"/>
                      <a:pt x="751" y="9"/>
                    </a:cubicBezTo>
                    <a:cubicBezTo>
                      <a:pt x="607" y="44"/>
                      <a:pt x="0" y="346"/>
                      <a:pt x="212" y="565"/>
                    </a:cubicBezTo>
                    <a:cubicBezTo>
                      <a:pt x="241" y="595"/>
                      <a:pt x="281" y="607"/>
                      <a:pt x="322" y="607"/>
                    </a:cubicBezTo>
                    <a:cubicBezTo>
                      <a:pt x="377" y="607"/>
                      <a:pt x="437" y="587"/>
                      <a:pt x="487" y="560"/>
                    </a:cubicBezTo>
                    <a:cubicBezTo>
                      <a:pt x="642" y="479"/>
                      <a:pt x="777" y="361"/>
                      <a:pt x="879" y="217"/>
                    </a:cubicBezTo>
                    <a:cubicBezTo>
                      <a:pt x="916" y="164"/>
                      <a:pt x="948" y="91"/>
                      <a:pt x="910" y="40"/>
                    </a:cubicBezTo>
                    <a:cubicBezTo>
                      <a:pt x="889" y="11"/>
                      <a:pt x="853" y="1"/>
                      <a:pt x="81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9" name="Google Shape;8189;p60"/>
              <p:cNvSpPr/>
              <p:nvPr/>
            </p:nvSpPr>
            <p:spPr>
              <a:xfrm>
                <a:off x="2922675" y="3592275"/>
                <a:ext cx="27275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689" extrusionOk="0">
                    <a:moveTo>
                      <a:pt x="849" y="0"/>
                    </a:moveTo>
                    <a:cubicBezTo>
                      <a:pt x="765" y="0"/>
                      <a:pt x="682" y="30"/>
                      <a:pt x="603" y="64"/>
                    </a:cubicBezTo>
                    <a:cubicBezTo>
                      <a:pt x="475" y="118"/>
                      <a:pt x="349" y="183"/>
                      <a:pt x="229" y="256"/>
                    </a:cubicBezTo>
                    <a:cubicBezTo>
                      <a:pt x="184" y="282"/>
                      <a:pt x="139" y="313"/>
                      <a:pt x="106" y="353"/>
                    </a:cubicBezTo>
                    <a:cubicBezTo>
                      <a:pt x="0" y="485"/>
                      <a:pt x="89" y="681"/>
                      <a:pt x="258" y="688"/>
                    </a:cubicBezTo>
                    <a:cubicBezTo>
                      <a:pt x="264" y="689"/>
                      <a:pt x="271" y="689"/>
                      <a:pt x="277" y="689"/>
                    </a:cubicBezTo>
                    <a:cubicBezTo>
                      <a:pt x="369" y="689"/>
                      <a:pt x="456" y="647"/>
                      <a:pt x="538" y="607"/>
                    </a:cubicBezTo>
                    <a:lnTo>
                      <a:pt x="849" y="455"/>
                    </a:lnTo>
                    <a:cubicBezTo>
                      <a:pt x="906" y="426"/>
                      <a:pt x="964" y="398"/>
                      <a:pt x="1010" y="355"/>
                    </a:cubicBezTo>
                    <a:cubicBezTo>
                      <a:pt x="1057" y="311"/>
                      <a:pt x="1091" y="250"/>
                      <a:pt x="1087" y="187"/>
                    </a:cubicBezTo>
                    <a:cubicBezTo>
                      <a:pt x="1082" y="89"/>
                      <a:pt x="985" y="15"/>
                      <a:pt x="889" y="2"/>
                    </a:cubicBezTo>
                    <a:cubicBezTo>
                      <a:pt x="875" y="1"/>
                      <a:pt x="862" y="0"/>
                      <a:pt x="84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190" name="Google Shape;8190;p60"/>
          <p:cNvGrpSpPr/>
          <p:nvPr/>
        </p:nvGrpSpPr>
        <p:grpSpPr>
          <a:xfrm>
            <a:off x="6127221" y="596653"/>
            <a:ext cx="242893" cy="135548"/>
            <a:chOff x="6005800" y="3652825"/>
            <a:chExt cx="105500" cy="58875"/>
          </a:xfrm>
        </p:grpSpPr>
        <p:sp>
          <p:nvSpPr>
            <p:cNvPr id="8191" name="Google Shape;8191;p60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2" name="Google Shape;8192;p60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3" name="Google Shape;8193;p60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94" name="Google Shape;8194;p60"/>
          <p:cNvGrpSpPr/>
          <p:nvPr/>
        </p:nvGrpSpPr>
        <p:grpSpPr>
          <a:xfrm>
            <a:off x="6776067" y="3581215"/>
            <a:ext cx="162945" cy="109935"/>
            <a:chOff x="6155225" y="5346050"/>
            <a:chExt cx="70775" cy="47750"/>
          </a:xfrm>
        </p:grpSpPr>
        <p:sp>
          <p:nvSpPr>
            <p:cNvPr id="8195" name="Google Shape;8195;p60"/>
            <p:cNvSpPr/>
            <p:nvPr/>
          </p:nvSpPr>
          <p:spPr>
            <a:xfrm>
              <a:off x="6155225" y="5346050"/>
              <a:ext cx="70775" cy="47750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6" name="Google Shape;8196;p60"/>
            <p:cNvSpPr/>
            <p:nvPr/>
          </p:nvSpPr>
          <p:spPr>
            <a:xfrm>
              <a:off x="6158050" y="5346325"/>
              <a:ext cx="67950" cy="47475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7" name="Google Shape;8197;p60"/>
            <p:cNvSpPr/>
            <p:nvPr/>
          </p:nvSpPr>
          <p:spPr>
            <a:xfrm>
              <a:off x="6164950" y="5357600"/>
              <a:ext cx="24975" cy="21125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98" name="Google Shape;8198;p60"/>
          <p:cNvGrpSpPr/>
          <p:nvPr/>
        </p:nvGrpSpPr>
        <p:grpSpPr>
          <a:xfrm>
            <a:off x="5967451" y="2560480"/>
            <a:ext cx="132900" cy="90135"/>
            <a:chOff x="6387225" y="4434175"/>
            <a:chExt cx="57725" cy="39150"/>
          </a:xfrm>
        </p:grpSpPr>
        <p:sp>
          <p:nvSpPr>
            <p:cNvPr id="8199" name="Google Shape;8199;p60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0" name="Google Shape;8200;p60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1" name="Google Shape;8201;p60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2" name="Google Shape;8202;p60"/>
          <p:cNvGrpSpPr/>
          <p:nvPr/>
        </p:nvGrpSpPr>
        <p:grpSpPr>
          <a:xfrm>
            <a:off x="3216670" y="2100525"/>
            <a:ext cx="149995" cy="90193"/>
            <a:chOff x="5932525" y="4185150"/>
            <a:chExt cx="65150" cy="39175"/>
          </a:xfrm>
        </p:grpSpPr>
        <p:sp>
          <p:nvSpPr>
            <p:cNvPr id="8203" name="Google Shape;8203;p60"/>
            <p:cNvSpPr/>
            <p:nvPr/>
          </p:nvSpPr>
          <p:spPr>
            <a:xfrm>
              <a:off x="5932525" y="4185150"/>
              <a:ext cx="65150" cy="39175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4" name="Google Shape;8204;p60"/>
            <p:cNvSpPr/>
            <p:nvPr/>
          </p:nvSpPr>
          <p:spPr>
            <a:xfrm>
              <a:off x="5934700" y="4186150"/>
              <a:ext cx="62975" cy="38175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5" name="Google Shape;8205;p60"/>
            <p:cNvSpPr/>
            <p:nvPr/>
          </p:nvSpPr>
          <p:spPr>
            <a:xfrm>
              <a:off x="5941875" y="4193525"/>
              <a:ext cx="23550" cy="16950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0" name="Google Shape;6390;p40"/>
          <p:cNvSpPr txBox="1">
            <a:spLocks noGrp="1"/>
          </p:cNvSpPr>
          <p:nvPr>
            <p:ph type="subTitle" idx="1"/>
          </p:nvPr>
        </p:nvSpPr>
        <p:spPr>
          <a:xfrm>
            <a:off x="1195875" y="1046954"/>
            <a:ext cx="2867100" cy="51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Economy &amp; Purchases</a:t>
            </a:r>
            <a:endParaRPr dirty="0"/>
          </a:p>
        </p:txBody>
      </p:sp>
      <p:sp>
        <p:nvSpPr>
          <p:cNvPr id="6392" name="Google Shape;6392;p40"/>
          <p:cNvSpPr txBox="1">
            <a:spLocks noGrp="1"/>
          </p:cNvSpPr>
          <p:nvPr>
            <p:ph type="subTitle" idx="4"/>
          </p:nvPr>
        </p:nvSpPr>
        <p:spPr>
          <a:xfrm>
            <a:off x="720001" y="2709548"/>
            <a:ext cx="3692470" cy="16807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lipstick effect: during economic crisis women substitute higher cost luxury goods for lower cost ones like lipstick. (MacDonald &amp; </a:t>
            </a:r>
            <a:r>
              <a:rPr lang="en-US" dirty="0" err="1"/>
              <a:t>Dildar</a:t>
            </a:r>
            <a:r>
              <a:rPr lang="en-US" dirty="0"/>
              <a:t>, 2020)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Would baked goods be considered a lower cost luxury or follow standard economic theory where all consumption decreases?</a:t>
            </a:r>
            <a:endParaRPr dirty="0"/>
          </a:p>
        </p:txBody>
      </p:sp>
      <p:sp>
        <p:nvSpPr>
          <p:cNvPr id="6393" name="Google Shape;6393;p40"/>
          <p:cNvSpPr txBox="1">
            <a:spLocks noGrp="1"/>
          </p:cNvSpPr>
          <p:nvPr>
            <p:ph type="subTitle" idx="7"/>
          </p:nvPr>
        </p:nvSpPr>
        <p:spPr>
          <a:xfrm>
            <a:off x="5366338" y="1046954"/>
            <a:ext cx="2867100" cy="51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Weather &amp; Purchases</a:t>
            </a:r>
            <a:endParaRPr dirty="0"/>
          </a:p>
        </p:txBody>
      </p:sp>
      <p:sp>
        <p:nvSpPr>
          <p:cNvPr id="6394" name="Google Shape;6394;p40"/>
          <p:cNvSpPr txBox="1">
            <a:spLocks noGrp="1"/>
          </p:cNvSpPr>
          <p:nvPr>
            <p:ph type="subTitle" idx="8"/>
          </p:nvPr>
        </p:nvSpPr>
        <p:spPr>
          <a:xfrm>
            <a:off x="3365742" y="2239255"/>
            <a:ext cx="2867100" cy="51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Motivations</a:t>
            </a:r>
            <a:endParaRPr dirty="0"/>
          </a:p>
        </p:txBody>
      </p:sp>
      <p:sp>
        <p:nvSpPr>
          <p:cNvPr id="6395" name="Google Shape;6395;p40"/>
          <p:cNvSpPr txBox="1">
            <a:spLocks noGrp="1"/>
          </p:cNvSpPr>
          <p:nvPr>
            <p:ph type="subTitle" idx="2"/>
          </p:nvPr>
        </p:nvSpPr>
        <p:spPr>
          <a:xfrm>
            <a:off x="1068019" y="1559804"/>
            <a:ext cx="3130906" cy="7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changes in the value of a currency (pound sterling £) affect the amount and kind of purchases at a bakery?</a:t>
            </a:r>
            <a:endParaRPr dirty="0"/>
          </a:p>
        </p:txBody>
      </p:sp>
      <p:sp>
        <p:nvSpPr>
          <p:cNvPr id="6396" name="Google Shape;6396;p40"/>
          <p:cNvSpPr txBox="1">
            <a:spLocks noGrp="1"/>
          </p:cNvSpPr>
          <p:nvPr>
            <p:ph type="subTitle" idx="3"/>
          </p:nvPr>
        </p:nvSpPr>
        <p:spPr>
          <a:xfrm>
            <a:off x="5366340" y="1559804"/>
            <a:ext cx="2867100" cy="7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Does weather affect the amount and kind of purchases at a bakery? </a:t>
            </a:r>
            <a:endParaRPr dirty="0"/>
          </a:p>
        </p:txBody>
      </p:sp>
      <p:sp>
        <p:nvSpPr>
          <p:cNvPr id="6397" name="Google Shape;6397;p40"/>
          <p:cNvSpPr txBox="1">
            <a:spLocks noGrp="1"/>
          </p:cNvSpPr>
          <p:nvPr>
            <p:ph type="subTitle" idx="5"/>
          </p:nvPr>
        </p:nvSpPr>
        <p:spPr>
          <a:xfrm>
            <a:off x="5192281" y="2748261"/>
            <a:ext cx="3215213" cy="14924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 dirty="0"/>
              <a:t>Studies have shown that weather significantly impacts the retail sales and foot traffic. (</a:t>
            </a:r>
            <a:r>
              <a:rPr lang="en-US" dirty="0" err="1"/>
              <a:t>Stulec</a:t>
            </a:r>
            <a:r>
              <a:rPr lang="en-US" dirty="0"/>
              <a:t>, 2013)</a:t>
            </a: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Does this also apply to food retailers and if so can it change the kind of purchases made?</a:t>
            </a:r>
            <a:endParaRPr dirty="0"/>
          </a:p>
        </p:txBody>
      </p:sp>
      <p:sp>
        <p:nvSpPr>
          <p:cNvPr id="6398" name="Google Shape;6398;p4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Objectives</a:t>
            </a:r>
            <a:endParaRPr dirty="0"/>
          </a:p>
        </p:txBody>
      </p:sp>
      <p:grpSp>
        <p:nvGrpSpPr>
          <p:cNvPr id="6399" name="Google Shape;6399;p40"/>
          <p:cNvGrpSpPr/>
          <p:nvPr/>
        </p:nvGrpSpPr>
        <p:grpSpPr>
          <a:xfrm rot="5400000">
            <a:off x="4314604" y="1400570"/>
            <a:ext cx="415046" cy="134243"/>
            <a:chOff x="5069675" y="3636125"/>
            <a:chExt cx="181950" cy="58850"/>
          </a:xfrm>
        </p:grpSpPr>
        <p:sp>
          <p:nvSpPr>
            <p:cNvPr id="6400" name="Google Shape;6400;p40"/>
            <p:cNvSpPr/>
            <p:nvPr/>
          </p:nvSpPr>
          <p:spPr>
            <a:xfrm>
              <a:off x="5069675" y="3636125"/>
              <a:ext cx="95200" cy="55600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1" name="Google Shape;6401;p40"/>
            <p:cNvSpPr/>
            <p:nvPr/>
          </p:nvSpPr>
          <p:spPr>
            <a:xfrm>
              <a:off x="5071050" y="3647300"/>
              <a:ext cx="93825" cy="4445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2" name="Google Shape;6402;p40"/>
            <p:cNvSpPr/>
            <p:nvPr/>
          </p:nvSpPr>
          <p:spPr>
            <a:xfrm>
              <a:off x="5089350" y="3641900"/>
              <a:ext cx="38225" cy="16650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3" name="Google Shape;6403;p40"/>
            <p:cNvSpPr/>
            <p:nvPr/>
          </p:nvSpPr>
          <p:spPr>
            <a:xfrm>
              <a:off x="5212650" y="3649875"/>
              <a:ext cx="38975" cy="45100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4" name="Google Shape;6404;p40"/>
            <p:cNvSpPr/>
            <p:nvPr/>
          </p:nvSpPr>
          <p:spPr>
            <a:xfrm>
              <a:off x="5212650" y="3651625"/>
              <a:ext cx="38725" cy="43350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5" name="Google Shape;6405;p40"/>
            <p:cNvSpPr/>
            <p:nvPr/>
          </p:nvSpPr>
          <p:spPr>
            <a:xfrm>
              <a:off x="5223225" y="3655300"/>
              <a:ext cx="17425" cy="15675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06" name="Google Shape;6406;p40"/>
          <p:cNvGrpSpPr/>
          <p:nvPr/>
        </p:nvGrpSpPr>
        <p:grpSpPr>
          <a:xfrm rot="5400000">
            <a:off x="4694224" y="3482794"/>
            <a:ext cx="240656" cy="134300"/>
            <a:chOff x="6005800" y="3652825"/>
            <a:chExt cx="105500" cy="58875"/>
          </a:xfrm>
        </p:grpSpPr>
        <p:sp>
          <p:nvSpPr>
            <p:cNvPr id="6407" name="Google Shape;6407;p40"/>
            <p:cNvSpPr/>
            <p:nvPr/>
          </p:nvSpPr>
          <p:spPr>
            <a:xfrm>
              <a:off x="6005800" y="3652825"/>
              <a:ext cx="105500" cy="58875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8" name="Google Shape;6408;p40"/>
            <p:cNvSpPr/>
            <p:nvPr/>
          </p:nvSpPr>
          <p:spPr>
            <a:xfrm>
              <a:off x="6008825" y="3655975"/>
              <a:ext cx="102475" cy="55725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9" name="Google Shape;6409;p40"/>
            <p:cNvSpPr/>
            <p:nvPr/>
          </p:nvSpPr>
          <p:spPr>
            <a:xfrm>
              <a:off x="6021500" y="3664250"/>
              <a:ext cx="38775" cy="24600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10" name="Google Shape;6410;p40"/>
          <p:cNvGrpSpPr/>
          <p:nvPr/>
        </p:nvGrpSpPr>
        <p:grpSpPr>
          <a:xfrm rot="5400000">
            <a:off x="7009527" y="329934"/>
            <a:ext cx="240649" cy="534544"/>
            <a:chOff x="4627175" y="4787450"/>
            <a:chExt cx="95250" cy="211575"/>
          </a:xfrm>
        </p:grpSpPr>
        <p:sp>
          <p:nvSpPr>
            <p:cNvPr id="6411" name="Google Shape;6411;p40"/>
            <p:cNvSpPr/>
            <p:nvPr/>
          </p:nvSpPr>
          <p:spPr>
            <a:xfrm>
              <a:off x="4630575" y="4787450"/>
              <a:ext cx="91825" cy="52175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2" name="Google Shape;6412;p40"/>
            <p:cNvSpPr/>
            <p:nvPr/>
          </p:nvSpPr>
          <p:spPr>
            <a:xfrm>
              <a:off x="4633325" y="4789775"/>
              <a:ext cx="89100" cy="49850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3" name="Google Shape;6413;p40"/>
            <p:cNvSpPr/>
            <p:nvPr/>
          </p:nvSpPr>
          <p:spPr>
            <a:xfrm>
              <a:off x="4644100" y="4797850"/>
              <a:ext cx="33600" cy="22025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4" name="Google Shape;6414;p40"/>
            <p:cNvSpPr/>
            <p:nvPr/>
          </p:nvSpPr>
          <p:spPr>
            <a:xfrm>
              <a:off x="4627175" y="4957100"/>
              <a:ext cx="67950" cy="41925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5" name="Google Shape;6415;p40"/>
            <p:cNvSpPr/>
            <p:nvPr/>
          </p:nvSpPr>
          <p:spPr>
            <a:xfrm>
              <a:off x="4628125" y="4964050"/>
              <a:ext cx="66975" cy="34925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6" name="Google Shape;6416;p40"/>
            <p:cNvSpPr/>
            <p:nvPr/>
          </p:nvSpPr>
          <p:spPr>
            <a:xfrm>
              <a:off x="4641625" y="4961225"/>
              <a:ext cx="27425" cy="12900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17" name="Google Shape;6417;p40"/>
          <p:cNvGrpSpPr/>
          <p:nvPr/>
        </p:nvGrpSpPr>
        <p:grpSpPr>
          <a:xfrm rot="5400000">
            <a:off x="4688801" y="4286817"/>
            <a:ext cx="131676" cy="89305"/>
            <a:chOff x="6387225" y="4434175"/>
            <a:chExt cx="57725" cy="39150"/>
          </a:xfrm>
        </p:grpSpPr>
        <p:sp>
          <p:nvSpPr>
            <p:cNvPr id="6418" name="Google Shape;6418;p40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9" name="Google Shape;6419;p40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0" name="Google Shape;6420;p40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6" name="Google Shape;6326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Sources</a:t>
            </a:r>
            <a:endParaRPr dirty="0"/>
          </a:p>
        </p:txBody>
      </p:sp>
      <p:sp>
        <p:nvSpPr>
          <p:cNvPr id="6327" name="Google Shape;6327;p38"/>
          <p:cNvSpPr txBox="1">
            <a:spLocks noGrp="1"/>
          </p:cNvSpPr>
          <p:nvPr>
            <p:ph type="subTitle" idx="1"/>
          </p:nvPr>
        </p:nvSpPr>
        <p:spPr>
          <a:xfrm>
            <a:off x="870509" y="1933135"/>
            <a:ext cx="2336400" cy="10021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The Bread Basket - Kaggle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Edinburgh, Scotland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Over 20,000 transcations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Jan 11, 2016 – Dec 3, 2017</a:t>
            </a:r>
          </a:p>
          <a:p>
            <a:pPr marL="0" indent="0" algn="l"/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Data is bimonthly for most of the time with more frequent data only available from Nov 2016 to March 2017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</p:txBody>
      </p:sp>
      <p:sp>
        <p:nvSpPr>
          <p:cNvPr id="6328" name="Google Shape;6328;p38"/>
          <p:cNvSpPr txBox="1">
            <a:spLocks noGrp="1"/>
          </p:cNvSpPr>
          <p:nvPr>
            <p:ph type="subTitle" idx="2"/>
          </p:nvPr>
        </p:nvSpPr>
        <p:spPr>
          <a:xfrm>
            <a:off x="3403800" y="1933136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Great British Pound (GBP) to United States Dollar (USD)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Investing.com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Jan 11, 2016 – Dec 1, 2017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</a:pPr>
            <a:endParaRPr lang="en" dirty="0"/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Does not include weekends or holidays for data</a:t>
            </a:r>
            <a:endParaRPr dirty="0"/>
          </a:p>
        </p:txBody>
      </p:sp>
      <p:sp>
        <p:nvSpPr>
          <p:cNvPr id="6329" name="Google Shape;6329;p38"/>
          <p:cNvSpPr txBox="1">
            <a:spLocks noGrp="1"/>
          </p:cNvSpPr>
          <p:nvPr>
            <p:ph type="subTitle" idx="3"/>
          </p:nvPr>
        </p:nvSpPr>
        <p:spPr>
          <a:xfrm>
            <a:off x="6087600" y="1933136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Edinburgh, Scotland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Visual Crossing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Daily weather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dirty="0"/>
              <a:t>T</a:t>
            </a:r>
            <a:r>
              <a:rPr lang="en" b="1" dirty="0"/>
              <a:t>emperature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dirty="0"/>
              <a:t>Humidity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dirty="0"/>
              <a:t>Precipitation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b="1" dirty="0"/>
              <a:t>Moonphase</a:t>
            </a:r>
            <a:r>
              <a:rPr lang="en" dirty="0"/>
              <a:t> &amp;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dirty="0"/>
              <a:t>Abundant data, even has the option for hourly data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6333" name="Google Shape;6333;p38"/>
          <p:cNvSpPr txBox="1">
            <a:spLocks noGrp="1"/>
          </p:cNvSpPr>
          <p:nvPr>
            <p:ph type="subTitle" idx="7"/>
          </p:nvPr>
        </p:nvSpPr>
        <p:spPr>
          <a:xfrm>
            <a:off x="715100" y="14507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Bakery Purchases</a:t>
            </a:r>
            <a:endParaRPr dirty="0"/>
          </a:p>
        </p:txBody>
      </p:sp>
      <p:sp>
        <p:nvSpPr>
          <p:cNvPr id="6334" name="Google Shape;6334;p38"/>
          <p:cNvSpPr txBox="1">
            <a:spLocks noGrp="1"/>
          </p:cNvSpPr>
          <p:nvPr>
            <p:ph type="subTitle" idx="8"/>
          </p:nvPr>
        </p:nvSpPr>
        <p:spPr>
          <a:xfrm>
            <a:off x="3403800" y="14507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Economic</a:t>
            </a:r>
            <a:endParaRPr dirty="0"/>
          </a:p>
        </p:txBody>
      </p:sp>
      <p:sp>
        <p:nvSpPr>
          <p:cNvPr id="6335" name="Google Shape;6335;p38"/>
          <p:cNvSpPr txBox="1">
            <a:spLocks noGrp="1"/>
          </p:cNvSpPr>
          <p:nvPr>
            <p:ph type="subTitle" idx="9"/>
          </p:nvPr>
        </p:nvSpPr>
        <p:spPr>
          <a:xfrm>
            <a:off x="6092500" y="14507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Weather</a:t>
            </a:r>
            <a:endParaRPr dirty="0"/>
          </a:p>
        </p:txBody>
      </p:sp>
      <p:grpSp>
        <p:nvGrpSpPr>
          <p:cNvPr id="6339" name="Google Shape;6339;p38"/>
          <p:cNvGrpSpPr/>
          <p:nvPr/>
        </p:nvGrpSpPr>
        <p:grpSpPr>
          <a:xfrm rot="-966457">
            <a:off x="382009" y="1845592"/>
            <a:ext cx="199746" cy="267231"/>
            <a:chOff x="6362450" y="4787925"/>
            <a:chExt cx="71850" cy="96125"/>
          </a:xfrm>
        </p:grpSpPr>
        <p:sp>
          <p:nvSpPr>
            <p:cNvPr id="6340" name="Google Shape;6340;p38"/>
            <p:cNvSpPr/>
            <p:nvPr/>
          </p:nvSpPr>
          <p:spPr>
            <a:xfrm>
              <a:off x="6362450" y="4847500"/>
              <a:ext cx="71425" cy="36550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38"/>
            <p:cNvSpPr/>
            <p:nvPr/>
          </p:nvSpPr>
          <p:spPr>
            <a:xfrm>
              <a:off x="6363950" y="4852150"/>
              <a:ext cx="69925" cy="31900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38"/>
            <p:cNvSpPr/>
            <p:nvPr/>
          </p:nvSpPr>
          <p:spPr>
            <a:xfrm>
              <a:off x="6373675" y="4853625"/>
              <a:ext cx="26900" cy="13875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3" name="Google Shape;6343;p38"/>
            <p:cNvSpPr/>
            <p:nvPr/>
          </p:nvSpPr>
          <p:spPr>
            <a:xfrm>
              <a:off x="6383100" y="4787925"/>
              <a:ext cx="51200" cy="35675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4" name="Google Shape;6344;p38"/>
            <p:cNvSpPr/>
            <p:nvPr/>
          </p:nvSpPr>
          <p:spPr>
            <a:xfrm>
              <a:off x="6385175" y="4788025"/>
              <a:ext cx="49100" cy="35575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5" name="Google Shape;6345;p38"/>
            <p:cNvSpPr/>
            <p:nvPr/>
          </p:nvSpPr>
          <p:spPr>
            <a:xfrm>
              <a:off x="6390000" y="4796775"/>
              <a:ext cx="18000" cy="15850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46" name="Google Shape;6346;p38"/>
          <p:cNvGrpSpPr/>
          <p:nvPr/>
        </p:nvGrpSpPr>
        <p:grpSpPr>
          <a:xfrm>
            <a:off x="3134812" y="2175536"/>
            <a:ext cx="160476" cy="108837"/>
            <a:chOff x="6387225" y="4434175"/>
            <a:chExt cx="57725" cy="39150"/>
          </a:xfrm>
        </p:grpSpPr>
        <p:sp>
          <p:nvSpPr>
            <p:cNvPr id="6347" name="Google Shape;6347;p38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38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38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50" name="Google Shape;6350;p38"/>
          <p:cNvGrpSpPr/>
          <p:nvPr/>
        </p:nvGrpSpPr>
        <p:grpSpPr>
          <a:xfrm rot="5400000">
            <a:off x="5802436" y="2758309"/>
            <a:ext cx="160476" cy="108837"/>
            <a:chOff x="6387225" y="4434175"/>
            <a:chExt cx="57725" cy="39150"/>
          </a:xfrm>
        </p:grpSpPr>
        <p:sp>
          <p:nvSpPr>
            <p:cNvPr id="6351" name="Google Shape;6351;p38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38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38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" name="Google Shape;5224;p34"/>
          <p:cNvSpPr txBox="1">
            <a:spLocks noGrp="1"/>
          </p:cNvSpPr>
          <p:nvPr>
            <p:ph type="title"/>
          </p:nvPr>
        </p:nvSpPr>
        <p:spPr>
          <a:xfrm>
            <a:off x="1594197" y="6446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Statistical Techniques</a:t>
            </a:r>
            <a:endParaRPr dirty="0"/>
          </a:p>
        </p:txBody>
      </p:sp>
      <p:cxnSp>
        <p:nvCxnSpPr>
          <p:cNvPr id="5231" name="Google Shape;5231;p34"/>
          <p:cNvCxnSpPr>
            <a:stCxn id="5232" idx="3"/>
            <a:endCxn id="5233" idx="2"/>
          </p:cNvCxnSpPr>
          <p:nvPr/>
        </p:nvCxnSpPr>
        <p:spPr>
          <a:xfrm>
            <a:off x="6759180" y="2854438"/>
            <a:ext cx="6771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5234" name="Google Shape;5234;p34"/>
          <p:cNvCxnSpPr>
            <a:cxnSpLocks/>
            <a:stCxn id="5235" idx="6"/>
          </p:cNvCxnSpPr>
          <p:nvPr/>
        </p:nvCxnSpPr>
        <p:spPr>
          <a:xfrm>
            <a:off x="5937655" y="1833499"/>
            <a:ext cx="677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5235" name="Google Shape;5235;p34"/>
          <p:cNvSpPr/>
          <p:nvPr/>
        </p:nvSpPr>
        <p:spPr>
          <a:xfrm>
            <a:off x="5258455" y="1493899"/>
            <a:ext cx="679200" cy="679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3" name="Google Shape;5233;p34"/>
          <p:cNvSpPr/>
          <p:nvPr/>
        </p:nvSpPr>
        <p:spPr>
          <a:xfrm>
            <a:off x="7436392" y="2514839"/>
            <a:ext cx="679200" cy="67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7" name="Google Shape;5237;p34"/>
          <p:cNvSpPr txBox="1">
            <a:spLocks noGrp="1"/>
          </p:cNvSpPr>
          <p:nvPr>
            <p:ph type="subTitle" idx="4294967295"/>
          </p:nvPr>
        </p:nvSpPr>
        <p:spPr>
          <a:xfrm>
            <a:off x="6850146" y="1627892"/>
            <a:ext cx="1988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Variables: feels like temperature, moonphase, GBP/USD</a:t>
            </a:r>
            <a:endParaRPr dirty="0"/>
          </a:p>
        </p:txBody>
      </p:sp>
      <p:sp>
        <p:nvSpPr>
          <p:cNvPr id="5238" name="Google Shape;5238;p34"/>
          <p:cNvSpPr txBox="1">
            <a:spLocks noGrp="1"/>
          </p:cNvSpPr>
          <p:nvPr>
            <p:ph type="subTitle" idx="4294967295"/>
          </p:nvPr>
        </p:nvSpPr>
        <p:spPr>
          <a:xfrm>
            <a:off x="4570463" y="2640223"/>
            <a:ext cx="1988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Will be used to measure accuracy of significant correlations</a:t>
            </a:r>
            <a:endParaRPr dirty="0"/>
          </a:p>
        </p:txBody>
      </p:sp>
      <p:sp>
        <p:nvSpPr>
          <p:cNvPr id="5241" name="Google Shape;5241;p34"/>
          <p:cNvSpPr txBox="1">
            <a:spLocks noGrp="1"/>
          </p:cNvSpPr>
          <p:nvPr>
            <p:ph type="ctrTitle" idx="4294967295"/>
          </p:nvPr>
        </p:nvSpPr>
        <p:spPr>
          <a:xfrm>
            <a:off x="5345455" y="1544599"/>
            <a:ext cx="505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01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5242" name="Google Shape;5242;p34"/>
          <p:cNvSpPr txBox="1">
            <a:spLocks noGrp="1"/>
          </p:cNvSpPr>
          <p:nvPr>
            <p:ph type="ctrTitle" idx="4294967295"/>
          </p:nvPr>
        </p:nvSpPr>
        <p:spPr>
          <a:xfrm>
            <a:off x="7523380" y="2565551"/>
            <a:ext cx="505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02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5243" name="Google Shape;5243;p34"/>
          <p:cNvSpPr txBox="1">
            <a:spLocks noGrp="1"/>
          </p:cNvSpPr>
          <p:nvPr>
            <p:ph type="ctrTitle" idx="4294967295"/>
          </p:nvPr>
        </p:nvSpPr>
        <p:spPr>
          <a:xfrm>
            <a:off x="5345455" y="3581689"/>
            <a:ext cx="5052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0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5236" name="Google Shape;5236;p34"/>
          <p:cNvSpPr/>
          <p:nvPr/>
        </p:nvSpPr>
        <p:spPr>
          <a:xfrm>
            <a:off x="6614755" y="1364843"/>
            <a:ext cx="144300" cy="10098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2" name="Google Shape;5232;p34"/>
          <p:cNvSpPr/>
          <p:nvPr/>
        </p:nvSpPr>
        <p:spPr>
          <a:xfrm>
            <a:off x="6614880" y="2349538"/>
            <a:ext cx="144300" cy="10098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5" name="Google Shape;5245;p34"/>
          <p:cNvSpPr txBox="1">
            <a:spLocks noGrp="1"/>
          </p:cNvSpPr>
          <p:nvPr>
            <p:ph type="subTitle" idx="4294967295"/>
          </p:nvPr>
        </p:nvSpPr>
        <p:spPr>
          <a:xfrm>
            <a:off x="6806656" y="1331604"/>
            <a:ext cx="1368150" cy="3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latin typeface="DM Serif Display"/>
                <a:ea typeface="DM Serif Display"/>
                <a:cs typeface="DM Serif Display"/>
                <a:sym typeface="DM Serif Display"/>
              </a:rPr>
              <a:t>Correlation</a:t>
            </a:r>
            <a:endParaRPr sz="1600" b="1" dirty="0"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5247" name="Google Shape;5247;p34"/>
          <p:cNvSpPr txBox="1">
            <a:spLocks noGrp="1"/>
          </p:cNvSpPr>
          <p:nvPr>
            <p:ph type="subTitle" idx="4294967295"/>
          </p:nvPr>
        </p:nvSpPr>
        <p:spPr>
          <a:xfrm>
            <a:off x="5457714" y="2338145"/>
            <a:ext cx="1168966" cy="3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solidFill>
                  <a:schemeClr val="lt2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Bootstrap</a:t>
            </a:r>
            <a:endParaRPr sz="1600" b="1" dirty="0">
              <a:solidFill>
                <a:schemeClr val="lt2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grpSp>
        <p:nvGrpSpPr>
          <p:cNvPr id="5249" name="Google Shape;5249;p34"/>
          <p:cNvGrpSpPr/>
          <p:nvPr/>
        </p:nvGrpSpPr>
        <p:grpSpPr>
          <a:xfrm>
            <a:off x="2901897" y="899770"/>
            <a:ext cx="1285517" cy="1211478"/>
            <a:chOff x="1050535" y="1651880"/>
            <a:chExt cx="2104937" cy="1983704"/>
          </a:xfrm>
        </p:grpSpPr>
        <p:sp>
          <p:nvSpPr>
            <p:cNvPr id="5250" name="Google Shape;5250;p34"/>
            <p:cNvSpPr/>
            <p:nvPr/>
          </p:nvSpPr>
          <p:spPr>
            <a:xfrm>
              <a:off x="1071282" y="1746060"/>
              <a:ext cx="2084190" cy="1889524"/>
            </a:xfrm>
            <a:custGeom>
              <a:avLst/>
              <a:gdLst/>
              <a:ahLst/>
              <a:cxnLst/>
              <a:rect l="l" t="t" r="r" b="b"/>
              <a:pathLst>
                <a:path w="33597" h="30459" extrusionOk="0">
                  <a:moveTo>
                    <a:pt x="18074" y="2760"/>
                  </a:moveTo>
                  <a:cubicBezTo>
                    <a:pt x="19388" y="2760"/>
                    <a:pt x="19952" y="4380"/>
                    <a:pt x="20079" y="5485"/>
                  </a:cubicBezTo>
                  <a:lnTo>
                    <a:pt x="20079" y="5486"/>
                  </a:lnTo>
                  <a:cubicBezTo>
                    <a:pt x="20125" y="5893"/>
                    <a:pt x="20131" y="6304"/>
                    <a:pt x="20097" y="6713"/>
                  </a:cubicBezTo>
                  <a:cubicBezTo>
                    <a:pt x="19494" y="6739"/>
                    <a:pt x="18905" y="6836"/>
                    <a:pt x="18343" y="7024"/>
                  </a:cubicBezTo>
                  <a:lnTo>
                    <a:pt x="18331" y="7028"/>
                  </a:lnTo>
                  <a:cubicBezTo>
                    <a:pt x="17964" y="6760"/>
                    <a:pt x="17589" y="6501"/>
                    <a:pt x="17206" y="6252"/>
                  </a:cubicBezTo>
                  <a:cubicBezTo>
                    <a:pt x="16664" y="5900"/>
                    <a:pt x="16092" y="5540"/>
                    <a:pt x="15498" y="5205"/>
                  </a:cubicBezTo>
                  <a:cubicBezTo>
                    <a:pt x="15522" y="5157"/>
                    <a:pt x="15548" y="5107"/>
                    <a:pt x="15574" y="5057"/>
                  </a:cubicBezTo>
                  <a:cubicBezTo>
                    <a:pt x="15591" y="5023"/>
                    <a:pt x="15609" y="4989"/>
                    <a:pt x="15627" y="4954"/>
                  </a:cubicBezTo>
                  <a:lnTo>
                    <a:pt x="15651" y="4909"/>
                  </a:lnTo>
                  <a:cubicBezTo>
                    <a:pt x="15674" y="4868"/>
                    <a:pt x="15695" y="4826"/>
                    <a:pt x="15719" y="4784"/>
                  </a:cubicBezTo>
                  <a:lnTo>
                    <a:pt x="15733" y="4758"/>
                  </a:lnTo>
                  <a:cubicBezTo>
                    <a:pt x="15757" y="4713"/>
                    <a:pt x="15782" y="4668"/>
                    <a:pt x="15808" y="4623"/>
                  </a:cubicBezTo>
                  <a:cubicBezTo>
                    <a:pt x="16254" y="3826"/>
                    <a:pt x="16857" y="2982"/>
                    <a:pt x="17698" y="2802"/>
                  </a:cubicBezTo>
                  <a:cubicBezTo>
                    <a:pt x="17829" y="2774"/>
                    <a:pt x="17954" y="2760"/>
                    <a:pt x="18074" y="2760"/>
                  </a:cubicBezTo>
                  <a:close/>
                  <a:moveTo>
                    <a:pt x="26666" y="5503"/>
                  </a:moveTo>
                  <a:cubicBezTo>
                    <a:pt x="28171" y="5503"/>
                    <a:pt x="28844" y="7149"/>
                    <a:pt x="28832" y="8711"/>
                  </a:cubicBezTo>
                  <a:lnTo>
                    <a:pt x="28831" y="8711"/>
                  </a:lnTo>
                  <a:cubicBezTo>
                    <a:pt x="28830" y="8885"/>
                    <a:pt x="28821" y="9057"/>
                    <a:pt x="28803" y="9225"/>
                  </a:cubicBezTo>
                  <a:cubicBezTo>
                    <a:pt x="28798" y="9281"/>
                    <a:pt x="28791" y="9337"/>
                    <a:pt x="28783" y="9391"/>
                  </a:cubicBezTo>
                  <a:cubicBezTo>
                    <a:pt x="27832" y="8799"/>
                    <a:pt x="26832" y="8295"/>
                    <a:pt x="25788" y="7895"/>
                  </a:cubicBezTo>
                  <a:cubicBezTo>
                    <a:pt x="25514" y="7790"/>
                    <a:pt x="25229" y="7687"/>
                    <a:pt x="24936" y="7586"/>
                  </a:cubicBezTo>
                  <a:lnTo>
                    <a:pt x="24934" y="7585"/>
                  </a:lnTo>
                  <a:cubicBezTo>
                    <a:pt x="24805" y="7540"/>
                    <a:pt x="24676" y="7497"/>
                    <a:pt x="24545" y="7454"/>
                  </a:cubicBezTo>
                  <a:cubicBezTo>
                    <a:pt x="24412" y="7411"/>
                    <a:pt x="24276" y="7368"/>
                    <a:pt x="24141" y="7328"/>
                  </a:cubicBezTo>
                  <a:cubicBezTo>
                    <a:pt x="24498" y="6571"/>
                    <a:pt x="25006" y="5955"/>
                    <a:pt x="25742" y="5683"/>
                  </a:cubicBezTo>
                  <a:cubicBezTo>
                    <a:pt x="26079" y="5559"/>
                    <a:pt x="26387" y="5503"/>
                    <a:pt x="26666" y="5503"/>
                  </a:cubicBezTo>
                  <a:close/>
                  <a:moveTo>
                    <a:pt x="17869" y="10194"/>
                  </a:moveTo>
                  <a:cubicBezTo>
                    <a:pt x="18056" y="10350"/>
                    <a:pt x="18241" y="10509"/>
                    <a:pt x="18422" y="10670"/>
                  </a:cubicBezTo>
                  <a:lnTo>
                    <a:pt x="18421" y="10672"/>
                  </a:lnTo>
                  <a:cubicBezTo>
                    <a:pt x="18374" y="10724"/>
                    <a:pt x="18327" y="10776"/>
                    <a:pt x="18278" y="10826"/>
                  </a:cubicBezTo>
                  <a:cubicBezTo>
                    <a:pt x="18256" y="10851"/>
                    <a:pt x="18233" y="10873"/>
                    <a:pt x="18210" y="10897"/>
                  </a:cubicBezTo>
                  <a:cubicBezTo>
                    <a:pt x="18187" y="10921"/>
                    <a:pt x="18160" y="10949"/>
                    <a:pt x="18136" y="10973"/>
                  </a:cubicBezTo>
                  <a:cubicBezTo>
                    <a:pt x="18104" y="11003"/>
                    <a:pt x="18074" y="11033"/>
                    <a:pt x="18043" y="11063"/>
                  </a:cubicBezTo>
                  <a:cubicBezTo>
                    <a:pt x="18027" y="11078"/>
                    <a:pt x="18010" y="11095"/>
                    <a:pt x="17994" y="11110"/>
                  </a:cubicBezTo>
                  <a:cubicBezTo>
                    <a:pt x="17957" y="11144"/>
                    <a:pt x="17921" y="11177"/>
                    <a:pt x="17883" y="11210"/>
                  </a:cubicBezTo>
                  <a:cubicBezTo>
                    <a:pt x="17856" y="11235"/>
                    <a:pt x="17829" y="11259"/>
                    <a:pt x="17801" y="11282"/>
                  </a:cubicBezTo>
                  <a:cubicBezTo>
                    <a:pt x="17705" y="10917"/>
                    <a:pt x="17705" y="10543"/>
                    <a:pt x="17869" y="10194"/>
                  </a:cubicBezTo>
                  <a:close/>
                  <a:moveTo>
                    <a:pt x="10863" y="6477"/>
                  </a:moveTo>
                  <a:cubicBezTo>
                    <a:pt x="11176" y="6477"/>
                    <a:pt x="11498" y="6522"/>
                    <a:pt x="11825" y="6600"/>
                  </a:cubicBezTo>
                  <a:cubicBezTo>
                    <a:pt x="11824" y="6603"/>
                    <a:pt x="11823" y="6606"/>
                    <a:pt x="11822" y="6610"/>
                  </a:cubicBezTo>
                  <a:cubicBezTo>
                    <a:pt x="11773" y="6760"/>
                    <a:pt x="11724" y="6909"/>
                    <a:pt x="11678" y="7058"/>
                  </a:cubicBezTo>
                  <a:cubicBezTo>
                    <a:pt x="11632" y="7207"/>
                    <a:pt x="11587" y="7355"/>
                    <a:pt x="11543" y="7505"/>
                  </a:cubicBezTo>
                  <a:lnTo>
                    <a:pt x="11543" y="7507"/>
                  </a:lnTo>
                  <a:cubicBezTo>
                    <a:pt x="11444" y="7842"/>
                    <a:pt x="11353" y="8172"/>
                    <a:pt x="11270" y="8493"/>
                  </a:cubicBezTo>
                  <a:cubicBezTo>
                    <a:pt x="11001" y="9532"/>
                    <a:pt x="10814" y="10591"/>
                    <a:pt x="10710" y="11659"/>
                  </a:cubicBezTo>
                  <a:cubicBezTo>
                    <a:pt x="10410" y="11588"/>
                    <a:pt x="10103" y="11541"/>
                    <a:pt x="9795" y="11518"/>
                  </a:cubicBezTo>
                  <a:cubicBezTo>
                    <a:pt x="8398" y="10222"/>
                    <a:pt x="7567" y="8194"/>
                    <a:pt x="9432" y="6897"/>
                  </a:cubicBezTo>
                  <a:cubicBezTo>
                    <a:pt x="9859" y="6600"/>
                    <a:pt x="10347" y="6477"/>
                    <a:pt x="10863" y="6477"/>
                  </a:cubicBezTo>
                  <a:close/>
                  <a:moveTo>
                    <a:pt x="14412" y="7742"/>
                  </a:moveTo>
                  <a:cubicBezTo>
                    <a:pt x="15036" y="8114"/>
                    <a:pt x="15600" y="8503"/>
                    <a:pt x="16043" y="8806"/>
                  </a:cubicBezTo>
                  <a:cubicBezTo>
                    <a:pt x="15431" y="9762"/>
                    <a:pt x="15234" y="10923"/>
                    <a:pt x="15492" y="12026"/>
                  </a:cubicBezTo>
                  <a:cubicBezTo>
                    <a:pt x="15531" y="12190"/>
                    <a:pt x="15579" y="12352"/>
                    <a:pt x="15635" y="12511"/>
                  </a:cubicBezTo>
                  <a:cubicBezTo>
                    <a:pt x="15142" y="12683"/>
                    <a:pt x="14634" y="12798"/>
                    <a:pt x="14115" y="12856"/>
                  </a:cubicBezTo>
                  <a:lnTo>
                    <a:pt x="14116" y="12855"/>
                  </a:lnTo>
                  <a:lnTo>
                    <a:pt x="14116" y="12855"/>
                  </a:lnTo>
                  <a:cubicBezTo>
                    <a:pt x="14007" y="12866"/>
                    <a:pt x="13897" y="12876"/>
                    <a:pt x="13789" y="12882"/>
                  </a:cubicBezTo>
                  <a:lnTo>
                    <a:pt x="13769" y="12885"/>
                  </a:lnTo>
                  <a:cubicBezTo>
                    <a:pt x="13656" y="12891"/>
                    <a:pt x="13543" y="12894"/>
                    <a:pt x="13431" y="12895"/>
                  </a:cubicBezTo>
                  <a:cubicBezTo>
                    <a:pt x="13501" y="11404"/>
                    <a:pt x="13751" y="9926"/>
                    <a:pt x="14173" y="8493"/>
                  </a:cubicBezTo>
                  <a:lnTo>
                    <a:pt x="14174" y="8493"/>
                  </a:lnTo>
                  <a:cubicBezTo>
                    <a:pt x="14248" y="8242"/>
                    <a:pt x="14326" y="7991"/>
                    <a:pt x="14412" y="7742"/>
                  </a:cubicBezTo>
                  <a:close/>
                  <a:moveTo>
                    <a:pt x="20371" y="12603"/>
                  </a:moveTo>
                  <a:cubicBezTo>
                    <a:pt x="20478" y="12723"/>
                    <a:pt x="20586" y="12843"/>
                    <a:pt x="20691" y="12964"/>
                  </a:cubicBezTo>
                  <a:cubicBezTo>
                    <a:pt x="20678" y="13316"/>
                    <a:pt x="20673" y="13666"/>
                    <a:pt x="20676" y="14017"/>
                  </a:cubicBezTo>
                  <a:cubicBezTo>
                    <a:pt x="20581" y="13983"/>
                    <a:pt x="20489" y="13946"/>
                    <a:pt x="20398" y="13907"/>
                  </a:cubicBezTo>
                  <a:cubicBezTo>
                    <a:pt x="20394" y="13906"/>
                    <a:pt x="20390" y="13904"/>
                    <a:pt x="20387" y="13903"/>
                  </a:cubicBezTo>
                  <a:cubicBezTo>
                    <a:pt x="20299" y="13866"/>
                    <a:pt x="20212" y="13826"/>
                    <a:pt x="20126" y="13784"/>
                  </a:cubicBezTo>
                  <a:cubicBezTo>
                    <a:pt x="19911" y="13679"/>
                    <a:pt x="19701" y="13559"/>
                    <a:pt x="19502" y="13424"/>
                  </a:cubicBezTo>
                  <a:cubicBezTo>
                    <a:pt x="19809" y="13169"/>
                    <a:pt x="20098" y="12895"/>
                    <a:pt x="20371" y="12605"/>
                  </a:cubicBezTo>
                  <a:lnTo>
                    <a:pt x="20371" y="12603"/>
                  </a:lnTo>
                  <a:close/>
                  <a:moveTo>
                    <a:pt x="23439" y="9842"/>
                  </a:moveTo>
                  <a:cubicBezTo>
                    <a:pt x="23660" y="9910"/>
                    <a:pt x="23878" y="9984"/>
                    <a:pt x="24095" y="10061"/>
                  </a:cubicBezTo>
                  <a:cubicBezTo>
                    <a:pt x="24095" y="10061"/>
                    <a:pt x="24095" y="10060"/>
                    <a:pt x="24095" y="10060"/>
                  </a:cubicBezTo>
                  <a:cubicBezTo>
                    <a:pt x="25346" y="10506"/>
                    <a:pt x="26535" y="11110"/>
                    <a:pt x="27634" y="11854"/>
                  </a:cubicBezTo>
                  <a:cubicBezTo>
                    <a:pt x="27567" y="11938"/>
                    <a:pt x="27497" y="12020"/>
                    <a:pt x="27426" y="12100"/>
                  </a:cubicBezTo>
                  <a:lnTo>
                    <a:pt x="27412" y="12115"/>
                  </a:lnTo>
                  <a:cubicBezTo>
                    <a:pt x="27342" y="12192"/>
                    <a:pt x="27271" y="12269"/>
                    <a:pt x="27198" y="12344"/>
                  </a:cubicBezTo>
                  <a:cubicBezTo>
                    <a:pt x="26314" y="13246"/>
                    <a:pt x="25183" y="13905"/>
                    <a:pt x="24009" y="14194"/>
                  </a:cubicBezTo>
                  <a:cubicBezTo>
                    <a:pt x="23950" y="14209"/>
                    <a:pt x="23892" y="14221"/>
                    <a:pt x="23833" y="14234"/>
                  </a:cubicBezTo>
                  <a:cubicBezTo>
                    <a:pt x="23726" y="14256"/>
                    <a:pt x="23617" y="14274"/>
                    <a:pt x="23510" y="14292"/>
                  </a:cubicBezTo>
                  <a:lnTo>
                    <a:pt x="23466" y="14297"/>
                  </a:lnTo>
                  <a:cubicBezTo>
                    <a:pt x="23417" y="14304"/>
                    <a:pt x="23368" y="14309"/>
                    <a:pt x="23319" y="14314"/>
                  </a:cubicBezTo>
                  <a:cubicBezTo>
                    <a:pt x="23999" y="13959"/>
                    <a:pt x="24414" y="13141"/>
                    <a:pt x="23806" y="12367"/>
                  </a:cubicBezTo>
                  <a:cubicBezTo>
                    <a:pt x="23618" y="12128"/>
                    <a:pt x="23425" y="11893"/>
                    <a:pt x="23230" y="11660"/>
                  </a:cubicBezTo>
                  <a:cubicBezTo>
                    <a:pt x="23231" y="11648"/>
                    <a:pt x="23232" y="11636"/>
                    <a:pt x="23233" y="11625"/>
                  </a:cubicBezTo>
                  <a:cubicBezTo>
                    <a:pt x="23278" y="11136"/>
                    <a:pt x="23335" y="10507"/>
                    <a:pt x="23439" y="9842"/>
                  </a:cubicBezTo>
                  <a:close/>
                  <a:moveTo>
                    <a:pt x="8500" y="14162"/>
                  </a:moveTo>
                  <a:cubicBezTo>
                    <a:pt x="8981" y="14507"/>
                    <a:pt x="9502" y="14796"/>
                    <a:pt x="10049" y="15021"/>
                  </a:cubicBezTo>
                  <a:cubicBezTo>
                    <a:pt x="10250" y="15104"/>
                    <a:pt x="10451" y="15175"/>
                    <a:pt x="10654" y="15241"/>
                  </a:cubicBezTo>
                  <a:cubicBezTo>
                    <a:pt x="10701" y="15943"/>
                    <a:pt x="10782" y="16642"/>
                    <a:pt x="10895" y="17337"/>
                  </a:cubicBezTo>
                  <a:cubicBezTo>
                    <a:pt x="10617" y="17330"/>
                    <a:pt x="10340" y="17327"/>
                    <a:pt x="10064" y="17327"/>
                  </a:cubicBezTo>
                  <a:cubicBezTo>
                    <a:pt x="9936" y="17327"/>
                    <a:pt x="9808" y="17327"/>
                    <a:pt x="9680" y="17329"/>
                  </a:cubicBezTo>
                  <a:cubicBezTo>
                    <a:pt x="8993" y="17338"/>
                    <a:pt x="8279" y="17356"/>
                    <a:pt x="7566" y="17405"/>
                  </a:cubicBezTo>
                  <a:lnTo>
                    <a:pt x="7564" y="17404"/>
                  </a:lnTo>
                  <a:cubicBezTo>
                    <a:pt x="7538" y="17217"/>
                    <a:pt x="7510" y="17015"/>
                    <a:pt x="7488" y="16806"/>
                  </a:cubicBezTo>
                  <a:cubicBezTo>
                    <a:pt x="7402" y="15978"/>
                    <a:pt x="7425" y="15037"/>
                    <a:pt x="8040" y="14472"/>
                  </a:cubicBezTo>
                  <a:cubicBezTo>
                    <a:pt x="8176" y="14344"/>
                    <a:pt x="8331" y="14240"/>
                    <a:pt x="8500" y="14162"/>
                  </a:cubicBezTo>
                  <a:close/>
                  <a:moveTo>
                    <a:pt x="9018" y="19902"/>
                  </a:moveTo>
                  <a:cubicBezTo>
                    <a:pt x="9468" y="19902"/>
                    <a:pt x="9886" y="19912"/>
                    <a:pt x="10243" y="19919"/>
                  </a:cubicBezTo>
                  <a:cubicBezTo>
                    <a:pt x="11343" y="19943"/>
                    <a:pt x="12441" y="20027"/>
                    <a:pt x="13531" y="20170"/>
                  </a:cubicBezTo>
                  <a:lnTo>
                    <a:pt x="13531" y="20171"/>
                  </a:lnTo>
                  <a:cubicBezTo>
                    <a:pt x="13523" y="20237"/>
                    <a:pt x="13512" y="20304"/>
                    <a:pt x="13501" y="20370"/>
                  </a:cubicBezTo>
                  <a:cubicBezTo>
                    <a:pt x="13496" y="20400"/>
                    <a:pt x="13491" y="20431"/>
                    <a:pt x="13484" y="20463"/>
                  </a:cubicBezTo>
                  <a:cubicBezTo>
                    <a:pt x="13479" y="20496"/>
                    <a:pt x="13472" y="20529"/>
                    <a:pt x="13465" y="20562"/>
                  </a:cubicBezTo>
                  <a:cubicBezTo>
                    <a:pt x="13457" y="20603"/>
                    <a:pt x="13449" y="20643"/>
                    <a:pt x="13438" y="20684"/>
                  </a:cubicBezTo>
                  <a:cubicBezTo>
                    <a:pt x="13434" y="20704"/>
                    <a:pt x="13428" y="20725"/>
                    <a:pt x="13423" y="20747"/>
                  </a:cubicBezTo>
                  <a:cubicBezTo>
                    <a:pt x="13412" y="20793"/>
                    <a:pt x="13401" y="20839"/>
                    <a:pt x="13388" y="20885"/>
                  </a:cubicBezTo>
                  <a:cubicBezTo>
                    <a:pt x="13372" y="20947"/>
                    <a:pt x="13354" y="21007"/>
                    <a:pt x="13334" y="21067"/>
                  </a:cubicBezTo>
                  <a:cubicBezTo>
                    <a:pt x="12950" y="22273"/>
                    <a:pt x="12118" y="23372"/>
                    <a:pt x="11014" y="24164"/>
                  </a:cubicBezTo>
                  <a:cubicBezTo>
                    <a:pt x="10923" y="24229"/>
                    <a:pt x="10829" y="24293"/>
                    <a:pt x="10734" y="24354"/>
                  </a:cubicBezTo>
                  <a:lnTo>
                    <a:pt x="10720" y="24364"/>
                  </a:lnTo>
                  <a:cubicBezTo>
                    <a:pt x="10622" y="24427"/>
                    <a:pt x="10522" y="24487"/>
                    <a:pt x="10421" y="24545"/>
                  </a:cubicBezTo>
                  <a:cubicBezTo>
                    <a:pt x="9560" y="23290"/>
                    <a:pt x="8875" y="21978"/>
                    <a:pt x="8378" y="20626"/>
                  </a:cubicBezTo>
                  <a:cubicBezTo>
                    <a:pt x="8348" y="20544"/>
                    <a:pt x="8319" y="20463"/>
                    <a:pt x="8290" y="20381"/>
                  </a:cubicBezTo>
                  <a:cubicBezTo>
                    <a:pt x="8236" y="20226"/>
                    <a:pt x="8183" y="20073"/>
                    <a:pt x="8133" y="19916"/>
                  </a:cubicBezTo>
                  <a:cubicBezTo>
                    <a:pt x="8437" y="19906"/>
                    <a:pt x="8734" y="19902"/>
                    <a:pt x="9018" y="19902"/>
                  </a:cubicBezTo>
                  <a:close/>
                  <a:moveTo>
                    <a:pt x="5228" y="20333"/>
                  </a:moveTo>
                  <a:cubicBezTo>
                    <a:pt x="5228" y="20334"/>
                    <a:pt x="5228" y="20335"/>
                    <a:pt x="5229" y="20336"/>
                  </a:cubicBezTo>
                  <a:cubicBezTo>
                    <a:pt x="5274" y="20479"/>
                    <a:pt x="5320" y="20621"/>
                    <a:pt x="5368" y="20762"/>
                  </a:cubicBezTo>
                  <a:cubicBezTo>
                    <a:pt x="5414" y="20900"/>
                    <a:pt x="5461" y="21037"/>
                    <a:pt x="5509" y="21172"/>
                  </a:cubicBezTo>
                  <a:lnTo>
                    <a:pt x="5511" y="21178"/>
                  </a:lnTo>
                  <a:cubicBezTo>
                    <a:pt x="5622" y="21490"/>
                    <a:pt x="5737" y="21794"/>
                    <a:pt x="5852" y="22088"/>
                  </a:cubicBezTo>
                  <a:cubicBezTo>
                    <a:pt x="6292" y="23207"/>
                    <a:pt x="6854" y="24297"/>
                    <a:pt x="7520" y="25354"/>
                  </a:cubicBezTo>
                  <a:lnTo>
                    <a:pt x="7517" y="25354"/>
                  </a:lnTo>
                  <a:cubicBezTo>
                    <a:pt x="7453" y="25354"/>
                    <a:pt x="7387" y="25352"/>
                    <a:pt x="7321" y="25350"/>
                  </a:cubicBezTo>
                  <a:cubicBezTo>
                    <a:pt x="7266" y="25348"/>
                    <a:pt x="7211" y="25344"/>
                    <a:pt x="7157" y="25341"/>
                  </a:cubicBezTo>
                  <a:lnTo>
                    <a:pt x="7129" y="25339"/>
                  </a:lnTo>
                  <a:cubicBezTo>
                    <a:pt x="6999" y="25331"/>
                    <a:pt x="6868" y="25318"/>
                    <a:pt x="6737" y="25300"/>
                  </a:cubicBezTo>
                  <a:cubicBezTo>
                    <a:pt x="4643" y="25039"/>
                    <a:pt x="2471" y="23803"/>
                    <a:pt x="3365" y="21754"/>
                  </a:cubicBezTo>
                  <a:lnTo>
                    <a:pt x="3366" y="21754"/>
                  </a:lnTo>
                  <a:cubicBezTo>
                    <a:pt x="3675" y="21044"/>
                    <a:pt x="4370" y="20605"/>
                    <a:pt x="5228" y="20333"/>
                  </a:cubicBezTo>
                  <a:close/>
                  <a:moveTo>
                    <a:pt x="18076" y="0"/>
                  </a:moveTo>
                  <a:cubicBezTo>
                    <a:pt x="17131" y="0"/>
                    <a:pt x="16171" y="309"/>
                    <a:pt x="15327" y="944"/>
                  </a:cubicBezTo>
                  <a:cubicBezTo>
                    <a:pt x="14438" y="1612"/>
                    <a:pt x="13726" y="2528"/>
                    <a:pt x="13144" y="3551"/>
                  </a:cubicBezTo>
                  <a:cubicBezTo>
                    <a:pt x="13099" y="3631"/>
                    <a:pt x="13054" y="3712"/>
                    <a:pt x="13010" y="3792"/>
                  </a:cubicBezTo>
                  <a:lnTo>
                    <a:pt x="13007" y="3799"/>
                  </a:lnTo>
                  <a:cubicBezTo>
                    <a:pt x="12963" y="3879"/>
                    <a:pt x="12920" y="3962"/>
                    <a:pt x="12877" y="4045"/>
                  </a:cubicBezTo>
                  <a:lnTo>
                    <a:pt x="12876" y="4047"/>
                  </a:lnTo>
                  <a:cubicBezTo>
                    <a:pt x="12207" y="3847"/>
                    <a:pt x="11523" y="3727"/>
                    <a:pt x="10832" y="3727"/>
                  </a:cubicBezTo>
                  <a:cubicBezTo>
                    <a:pt x="10451" y="3727"/>
                    <a:pt x="10067" y="3763"/>
                    <a:pt x="9682" y="3844"/>
                  </a:cubicBezTo>
                  <a:cubicBezTo>
                    <a:pt x="7092" y="4383"/>
                    <a:pt x="5406" y="6885"/>
                    <a:pt x="5664" y="9495"/>
                  </a:cubicBezTo>
                  <a:cubicBezTo>
                    <a:pt x="5763" y="10504"/>
                    <a:pt x="6123" y="11444"/>
                    <a:pt x="6666" y="12269"/>
                  </a:cubicBezTo>
                  <a:cubicBezTo>
                    <a:pt x="5897" y="12755"/>
                    <a:pt x="5290" y="13454"/>
                    <a:pt x="4954" y="14317"/>
                  </a:cubicBezTo>
                  <a:cubicBezTo>
                    <a:pt x="4589" y="15257"/>
                    <a:pt x="4508" y="16294"/>
                    <a:pt x="4599" y="17350"/>
                  </a:cubicBezTo>
                  <a:cubicBezTo>
                    <a:pt x="4599" y="17350"/>
                    <a:pt x="4599" y="17351"/>
                    <a:pt x="4599" y="17351"/>
                  </a:cubicBezTo>
                  <a:cubicBezTo>
                    <a:pt x="4607" y="17434"/>
                    <a:pt x="4614" y="17515"/>
                    <a:pt x="4624" y="17598"/>
                  </a:cubicBezTo>
                  <a:lnTo>
                    <a:pt x="4624" y="17605"/>
                  </a:lnTo>
                  <a:cubicBezTo>
                    <a:pt x="4634" y="17688"/>
                    <a:pt x="4643" y="17772"/>
                    <a:pt x="4655" y="17856"/>
                  </a:cubicBezTo>
                  <a:cubicBezTo>
                    <a:pt x="4655" y="17857"/>
                    <a:pt x="4655" y="17857"/>
                    <a:pt x="4655" y="17858"/>
                  </a:cubicBezTo>
                  <a:cubicBezTo>
                    <a:pt x="3607" y="18145"/>
                    <a:pt x="2644" y="18591"/>
                    <a:pt x="1871" y="19296"/>
                  </a:cubicBezTo>
                  <a:cubicBezTo>
                    <a:pt x="33" y="20973"/>
                    <a:pt x="1" y="23712"/>
                    <a:pt x="1651" y="25641"/>
                  </a:cubicBezTo>
                  <a:cubicBezTo>
                    <a:pt x="3039" y="27261"/>
                    <a:pt x="5297" y="28090"/>
                    <a:pt x="7534" y="28090"/>
                  </a:cubicBezTo>
                  <a:cubicBezTo>
                    <a:pt x="7926" y="28090"/>
                    <a:pt x="8318" y="28065"/>
                    <a:pt x="8704" y="28014"/>
                  </a:cubicBezTo>
                  <a:cubicBezTo>
                    <a:pt x="8935" y="27983"/>
                    <a:pt x="9160" y="27943"/>
                    <a:pt x="9385" y="27897"/>
                  </a:cubicBezTo>
                  <a:cubicBezTo>
                    <a:pt x="9986" y="28610"/>
                    <a:pt x="10625" y="29290"/>
                    <a:pt x="11300" y="29932"/>
                  </a:cubicBezTo>
                  <a:cubicBezTo>
                    <a:pt x="11691" y="30304"/>
                    <a:pt x="12161" y="30458"/>
                    <a:pt x="12607" y="30458"/>
                  </a:cubicBezTo>
                  <a:cubicBezTo>
                    <a:pt x="13803" y="30458"/>
                    <a:pt x="14833" y="29351"/>
                    <a:pt x="13749" y="28352"/>
                  </a:cubicBezTo>
                  <a:cubicBezTo>
                    <a:pt x="13216" y="27860"/>
                    <a:pt x="12717" y="27351"/>
                    <a:pt x="12245" y="26833"/>
                  </a:cubicBezTo>
                  <a:cubicBezTo>
                    <a:pt x="12249" y="26831"/>
                    <a:pt x="12254" y="26828"/>
                    <a:pt x="12259" y="26826"/>
                  </a:cubicBezTo>
                  <a:cubicBezTo>
                    <a:pt x="12313" y="26794"/>
                    <a:pt x="12367" y="26763"/>
                    <a:pt x="12420" y="26731"/>
                  </a:cubicBezTo>
                  <a:cubicBezTo>
                    <a:pt x="14703" y="25369"/>
                    <a:pt x="16221" y="23151"/>
                    <a:pt x="16601" y="20715"/>
                  </a:cubicBezTo>
                  <a:cubicBezTo>
                    <a:pt x="17260" y="20864"/>
                    <a:pt x="17921" y="21032"/>
                    <a:pt x="18582" y="21221"/>
                  </a:cubicBezTo>
                  <a:cubicBezTo>
                    <a:pt x="18790" y="21281"/>
                    <a:pt x="18988" y="21308"/>
                    <a:pt x="19174" y="21308"/>
                  </a:cubicBezTo>
                  <a:cubicBezTo>
                    <a:pt x="20817" y="21308"/>
                    <a:pt x="21537" y="19195"/>
                    <a:pt x="19684" y="18690"/>
                  </a:cubicBezTo>
                  <a:cubicBezTo>
                    <a:pt x="18629" y="18402"/>
                    <a:pt x="17579" y="18163"/>
                    <a:pt x="16532" y="17963"/>
                  </a:cubicBezTo>
                  <a:cubicBezTo>
                    <a:pt x="16506" y="17839"/>
                    <a:pt x="16476" y="17714"/>
                    <a:pt x="16444" y="17591"/>
                  </a:cubicBezTo>
                  <a:cubicBezTo>
                    <a:pt x="16440" y="17575"/>
                    <a:pt x="16436" y="17559"/>
                    <a:pt x="16431" y="17543"/>
                  </a:cubicBezTo>
                  <a:cubicBezTo>
                    <a:pt x="16366" y="17291"/>
                    <a:pt x="16286" y="17041"/>
                    <a:pt x="16194" y="16798"/>
                  </a:cubicBezTo>
                  <a:cubicBezTo>
                    <a:pt x="16012" y="16321"/>
                    <a:pt x="15789" y="15861"/>
                    <a:pt x="15529" y="15423"/>
                  </a:cubicBezTo>
                  <a:cubicBezTo>
                    <a:pt x="16113" y="15283"/>
                    <a:pt x="16682" y="15089"/>
                    <a:pt x="17231" y="14843"/>
                  </a:cubicBezTo>
                  <a:cubicBezTo>
                    <a:pt x="17982" y="15525"/>
                    <a:pt x="18889" y="16048"/>
                    <a:pt x="19805" y="16382"/>
                  </a:cubicBezTo>
                  <a:cubicBezTo>
                    <a:pt x="20023" y="16462"/>
                    <a:pt x="20244" y="16528"/>
                    <a:pt x="20468" y="16586"/>
                  </a:cubicBezTo>
                  <a:lnTo>
                    <a:pt x="20509" y="16597"/>
                  </a:lnTo>
                  <a:cubicBezTo>
                    <a:pt x="20620" y="16625"/>
                    <a:pt x="20730" y="16652"/>
                    <a:pt x="20842" y="16675"/>
                  </a:cubicBezTo>
                  <a:cubicBezTo>
                    <a:pt x="20938" y="17495"/>
                    <a:pt x="21067" y="18313"/>
                    <a:pt x="21239" y="19126"/>
                  </a:cubicBezTo>
                  <a:cubicBezTo>
                    <a:pt x="21366" y="19728"/>
                    <a:pt x="21798" y="19985"/>
                    <a:pt x="22263" y="19985"/>
                  </a:cubicBezTo>
                  <a:cubicBezTo>
                    <a:pt x="23011" y="19985"/>
                    <a:pt x="23845" y="19320"/>
                    <a:pt x="23637" y="18349"/>
                  </a:cubicBezTo>
                  <a:cubicBezTo>
                    <a:pt x="23526" y="17833"/>
                    <a:pt x="23436" y="17315"/>
                    <a:pt x="23362" y="16795"/>
                  </a:cubicBezTo>
                  <a:cubicBezTo>
                    <a:pt x="25713" y="16547"/>
                    <a:pt x="28020" y="15335"/>
                    <a:pt x="29604" y="13418"/>
                  </a:cubicBezTo>
                  <a:cubicBezTo>
                    <a:pt x="30039" y="13817"/>
                    <a:pt x="30459" y="14239"/>
                    <a:pt x="30858" y="14685"/>
                  </a:cubicBezTo>
                  <a:cubicBezTo>
                    <a:pt x="31102" y="14959"/>
                    <a:pt x="31385" y="15074"/>
                    <a:pt x="31664" y="15074"/>
                  </a:cubicBezTo>
                  <a:cubicBezTo>
                    <a:pt x="32648" y="15074"/>
                    <a:pt x="33597" y="13647"/>
                    <a:pt x="32730" y="12691"/>
                  </a:cubicBezTo>
                  <a:cubicBezTo>
                    <a:pt x="32194" y="12103"/>
                    <a:pt x="31623" y="11551"/>
                    <a:pt x="31019" y="11034"/>
                  </a:cubicBezTo>
                  <a:cubicBezTo>
                    <a:pt x="31057" y="10939"/>
                    <a:pt x="31093" y="10843"/>
                    <a:pt x="31129" y="10747"/>
                  </a:cubicBezTo>
                  <a:cubicBezTo>
                    <a:pt x="31164" y="10650"/>
                    <a:pt x="31197" y="10553"/>
                    <a:pt x="31229" y="10455"/>
                  </a:cubicBezTo>
                  <a:cubicBezTo>
                    <a:pt x="31941" y="8205"/>
                    <a:pt x="31543" y="5659"/>
                    <a:pt x="29851" y="4152"/>
                  </a:cubicBezTo>
                  <a:cubicBezTo>
                    <a:pt x="29008" y="3403"/>
                    <a:pt x="27921" y="3022"/>
                    <a:pt x="26810" y="3022"/>
                  </a:cubicBezTo>
                  <a:cubicBezTo>
                    <a:pt x="25636" y="3022"/>
                    <a:pt x="24435" y="3448"/>
                    <a:pt x="23470" y="4314"/>
                  </a:cubicBezTo>
                  <a:cubicBezTo>
                    <a:pt x="23246" y="4516"/>
                    <a:pt x="23038" y="4735"/>
                    <a:pt x="22848" y="4969"/>
                  </a:cubicBezTo>
                  <a:cubicBezTo>
                    <a:pt x="22704" y="3840"/>
                    <a:pt x="22330" y="2756"/>
                    <a:pt x="21658" y="1852"/>
                  </a:cubicBezTo>
                  <a:cubicBezTo>
                    <a:pt x="20752" y="633"/>
                    <a:pt x="19429" y="0"/>
                    <a:pt x="18076" y="0"/>
                  </a:cubicBezTo>
                  <a:close/>
                </a:path>
              </a:pathLst>
            </a:custGeom>
            <a:solidFill>
              <a:srgbClr val="694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51" name="Google Shape;5251;p34"/>
            <p:cNvGrpSpPr/>
            <p:nvPr/>
          </p:nvGrpSpPr>
          <p:grpSpPr>
            <a:xfrm>
              <a:off x="1962763" y="1866548"/>
              <a:ext cx="1154223" cy="1052424"/>
              <a:chOff x="1865350" y="3563250"/>
              <a:chExt cx="465150" cy="424125"/>
            </a:xfrm>
          </p:grpSpPr>
          <p:sp>
            <p:nvSpPr>
              <p:cNvPr id="5252" name="Google Shape;5252;p34"/>
              <p:cNvSpPr/>
              <p:nvPr/>
            </p:nvSpPr>
            <p:spPr>
              <a:xfrm>
                <a:off x="1865350" y="3655300"/>
                <a:ext cx="169900" cy="249325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9973" extrusionOk="0">
                    <a:moveTo>
                      <a:pt x="5470" y="0"/>
                    </a:moveTo>
                    <a:cubicBezTo>
                      <a:pt x="4742" y="0"/>
                      <a:pt x="4027" y="95"/>
                      <a:pt x="3351" y="321"/>
                    </a:cubicBezTo>
                    <a:cubicBezTo>
                      <a:pt x="1228" y="1030"/>
                      <a:pt x="1" y="3181"/>
                      <a:pt x="501" y="5325"/>
                    </a:cubicBezTo>
                    <a:cubicBezTo>
                      <a:pt x="991" y="7426"/>
                      <a:pt x="2879" y="8974"/>
                      <a:pt x="4814" y="9679"/>
                    </a:cubicBezTo>
                    <a:cubicBezTo>
                      <a:pt x="5152" y="9802"/>
                      <a:pt x="5499" y="9899"/>
                      <a:pt x="5852" y="9972"/>
                    </a:cubicBezTo>
                    <a:cubicBezTo>
                      <a:pt x="5748" y="9090"/>
                      <a:pt x="5692" y="8203"/>
                      <a:pt x="5684" y="7314"/>
                    </a:cubicBezTo>
                    <a:cubicBezTo>
                      <a:pt x="4945" y="7047"/>
                      <a:pt x="4271" y="6630"/>
                      <a:pt x="3727" y="6080"/>
                    </a:cubicBezTo>
                    <a:cubicBezTo>
                      <a:pt x="3009" y="5354"/>
                      <a:pt x="2180" y="3946"/>
                      <a:pt x="3271" y="2980"/>
                    </a:cubicBezTo>
                    <a:cubicBezTo>
                      <a:pt x="3689" y="2610"/>
                      <a:pt x="4269" y="2502"/>
                      <a:pt x="4853" y="2502"/>
                    </a:cubicBezTo>
                    <a:cubicBezTo>
                      <a:pt x="5287" y="2502"/>
                      <a:pt x="5723" y="2562"/>
                      <a:pt x="6096" y="2617"/>
                    </a:cubicBezTo>
                    <a:cubicBezTo>
                      <a:pt x="6250" y="1763"/>
                      <a:pt x="6466" y="902"/>
                      <a:pt x="6795" y="95"/>
                    </a:cubicBezTo>
                    <a:cubicBezTo>
                      <a:pt x="6352" y="35"/>
                      <a:pt x="5909" y="0"/>
                      <a:pt x="547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3" name="Google Shape;5253;p34"/>
              <p:cNvSpPr/>
              <p:nvPr/>
            </p:nvSpPr>
            <p:spPr>
              <a:xfrm>
                <a:off x="2069325" y="3784075"/>
                <a:ext cx="161375" cy="123525"/>
              </a:xfrm>
              <a:custGeom>
                <a:avLst/>
                <a:gdLst/>
                <a:ahLst/>
                <a:cxnLst/>
                <a:rect l="l" t="t" r="r" b="b"/>
                <a:pathLst>
                  <a:path w="6455" h="4941" extrusionOk="0">
                    <a:moveTo>
                      <a:pt x="4485" y="1"/>
                    </a:moveTo>
                    <a:cubicBezTo>
                      <a:pt x="3557" y="1153"/>
                      <a:pt x="2237" y="2001"/>
                      <a:pt x="859" y="2340"/>
                    </a:cubicBezTo>
                    <a:cubicBezTo>
                      <a:pt x="576" y="2409"/>
                      <a:pt x="290" y="2455"/>
                      <a:pt x="0" y="2481"/>
                    </a:cubicBezTo>
                    <a:cubicBezTo>
                      <a:pt x="25" y="3304"/>
                      <a:pt x="96" y="4125"/>
                      <a:pt x="211" y="4940"/>
                    </a:cubicBezTo>
                    <a:cubicBezTo>
                      <a:pt x="2564" y="4693"/>
                      <a:pt x="4870" y="3480"/>
                      <a:pt x="6454" y="1563"/>
                    </a:cubicBezTo>
                    <a:cubicBezTo>
                      <a:pt x="5837" y="994"/>
                      <a:pt x="5178" y="472"/>
                      <a:pt x="4485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4" name="Google Shape;5254;p34"/>
              <p:cNvSpPr/>
              <p:nvPr/>
            </p:nvSpPr>
            <p:spPr>
              <a:xfrm>
                <a:off x="2076525" y="3670900"/>
                <a:ext cx="253975" cy="193675"/>
              </a:xfrm>
              <a:custGeom>
                <a:avLst/>
                <a:gdLst/>
                <a:ahLst/>
                <a:cxnLst/>
                <a:rect l="l" t="t" r="r" b="b"/>
                <a:pathLst>
                  <a:path w="10159" h="7747" extrusionOk="0">
                    <a:moveTo>
                      <a:pt x="703" y="1"/>
                    </a:moveTo>
                    <a:cubicBezTo>
                      <a:pt x="342" y="763"/>
                      <a:pt x="133" y="1670"/>
                      <a:pt x="1" y="2515"/>
                    </a:cubicBezTo>
                    <a:cubicBezTo>
                      <a:pt x="1490" y="2971"/>
                      <a:pt x="2898" y="3650"/>
                      <a:pt x="4197" y="4528"/>
                    </a:cubicBezTo>
                    <a:cubicBezTo>
                      <a:pt x="4890" y="4999"/>
                      <a:pt x="5549" y="5521"/>
                      <a:pt x="6166" y="6090"/>
                    </a:cubicBezTo>
                    <a:cubicBezTo>
                      <a:pt x="6601" y="6490"/>
                      <a:pt x="7022" y="6911"/>
                      <a:pt x="7421" y="7359"/>
                    </a:cubicBezTo>
                    <a:cubicBezTo>
                      <a:pt x="7665" y="7632"/>
                      <a:pt x="7946" y="7747"/>
                      <a:pt x="8225" y="7747"/>
                    </a:cubicBezTo>
                    <a:cubicBezTo>
                      <a:pt x="9209" y="7747"/>
                      <a:pt x="10158" y="6319"/>
                      <a:pt x="9291" y="5364"/>
                    </a:cubicBezTo>
                    <a:cubicBezTo>
                      <a:pt x="8757" y="4777"/>
                      <a:pt x="8185" y="4223"/>
                      <a:pt x="7581" y="3708"/>
                    </a:cubicBezTo>
                    <a:cubicBezTo>
                      <a:pt x="6878" y="3104"/>
                      <a:pt x="6130" y="2556"/>
                      <a:pt x="5344" y="2066"/>
                    </a:cubicBezTo>
                    <a:cubicBezTo>
                      <a:pt x="4393" y="1473"/>
                      <a:pt x="3393" y="968"/>
                      <a:pt x="2350" y="570"/>
                    </a:cubicBezTo>
                    <a:cubicBezTo>
                      <a:pt x="1832" y="371"/>
                      <a:pt x="1277" y="176"/>
                      <a:pt x="70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5" name="Google Shape;5255;p34"/>
              <p:cNvSpPr/>
              <p:nvPr/>
            </p:nvSpPr>
            <p:spPr>
              <a:xfrm>
                <a:off x="2007225" y="3563250"/>
                <a:ext cx="281875" cy="424125"/>
              </a:xfrm>
              <a:custGeom>
                <a:avLst/>
                <a:gdLst/>
                <a:ahLst/>
                <a:cxnLst/>
                <a:rect l="l" t="t" r="r" b="b"/>
                <a:pathLst>
                  <a:path w="11275" h="16965" extrusionOk="0">
                    <a:moveTo>
                      <a:pt x="6143" y="1"/>
                    </a:moveTo>
                    <a:cubicBezTo>
                      <a:pt x="4969" y="1"/>
                      <a:pt x="3769" y="427"/>
                      <a:pt x="2805" y="1292"/>
                    </a:cubicBezTo>
                    <a:cubicBezTo>
                      <a:pt x="2030" y="1988"/>
                      <a:pt x="1500" y="2848"/>
                      <a:pt x="1120" y="3777"/>
                    </a:cubicBezTo>
                    <a:cubicBezTo>
                      <a:pt x="791" y="4584"/>
                      <a:pt x="575" y="5445"/>
                      <a:pt x="421" y="6299"/>
                    </a:cubicBezTo>
                    <a:cubicBezTo>
                      <a:pt x="312" y="6907"/>
                      <a:pt x="234" y="7511"/>
                      <a:pt x="166" y="8089"/>
                    </a:cubicBezTo>
                    <a:cubicBezTo>
                      <a:pt x="53" y="9054"/>
                      <a:pt x="1" y="10024"/>
                      <a:pt x="9" y="10996"/>
                    </a:cubicBezTo>
                    <a:cubicBezTo>
                      <a:pt x="17" y="11884"/>
                      <a:pt x="73" y="12771"/>
                      <a:pt x="177" y="13653"/>
                    </a:cubicBezTo>
                    <a:cubicBezTo>
                      <a:pt x="272" y="14474"/>
                      <a:pt x="402" y="15291"/>
                      <a:pt x="574" y="16106"/>
                    </a:cubicBezTo>
                    <a:cubicBezTo>
                      <a:pt x="701" y="16707"/>
                      <a:pt x="1132" y="16965"/>
                      <a:pt x="1597" y="16965"/>
                    </a:cubicBezTo>
                    <a:cubicBezTo>
                      <a:pt x="2345" y="16965"/>
                      <a:pt x="3179" y="16299"/>
                      <a:pt x="2971" y="15329"/>
                    </a:cubicBezTo>
                    <a:cubicBezTo>
                      <a:pt x="2861" y="14813"/>
                      <a:pt x="2770" y="14295"/>
                      <a:pt x="2695" y="13775"/>
                    </a:cubicBezTo>
                    <a:cubicBezTo>
                      <a:pt x="2580" y="12959"/>
                      <a:pt x="2509" y="12138"/>
                      <a:pt x="2484" y="11315"/>
                    </a:cubicBezTo>
                    <a:cubicBezTo>
                      <a:pt x="2455" y="10410"/>
                      <a:pt x="2483" y="9505"/>
                      <a:pt x="2567" y="8605"/>
                    </a:cubicBezTo>
                    <a:cubicBezTo>
                      <a:pt x="2613" y="8116"/>
                      <a:pt x="2670" y="7488"/>
                      <a:pt x="2774" y="6821"/>
                    </a:cubicBezTo>
                    <a:cubicBezTo>
                      <a:pt x="2905" y="5976"/>
                      <a:pt x="3114" y="5070"/>
                      <a:pt x="3475" y="4308"/>
                    </a:cubicBezTo>
                    <a:cubicBezTo>
                      <a:pt x="3833" y="3551"/>
                      <a:pt x="4341" y="2935"/>
                      <a:pt x="5076" y="2664"/>
                    </a:cubicBezTo>
                    <a:cubicBezTo>
                      <a:pt x="5413" y="2539"/>
                      <a:pt x="5721" y="2482"/>
                      <a:pt x="6000" y="2482"/>
                    </a:cubicBezTo>
                    <a:cubicBezTo>
                      <a:pt x="7727" y="2482"/>
                      <a:pt x="8358" y="4652"/>
                      <a:pt x="8116" y="6372"/>
                    </a:cubicBezTo>
                    <a:cubicBezTo>
                      <a:pt x="8902" y="6862"/>
                      <a:pt x="9650" y="7412"/>
                      <a:pt x="10353" y="8014"/>
                    </a:cubicBezTo>
                    <a:cubicBezTo>
                      <a:pt x="10429" y="7824"/>
                      <a:pt x="10500" y="7632"/>
                      <a:pt x="10563" y="7434"/>
                    </a:cubicBezTo>
                    <a:cubicBezTo>
                      <a:pt x="11275" y="5185"/>
                      <a:pt x="10878" y="2638"/>
                      <a:pt x="9184" y="1131"/>
                    </a:cubicBezTo>
                    <a:cubicBezTo>
                      <a:pt x="8342" y="382"/>
                      <a:pt x="7254" y="1"/>
                      <a:pt x="614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6" name="Google Shape;5256;p34"/>
              <p:cNvSpPr/>
              <p:nvPr/>
            </p:nvSpPr>
            <p:spPr>
              <a:xfrm>
                <a:off x="2076550" y="3670900"/>
                <a:ext cx="37425" cy="68375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2735" extrusionOk="0">
                    <a:moveTo>
                      <a:pt x="702" y="1"/>
                    </a:moveTo>
                    <a:cubicBezTo>
                      <a:pt x="341" y="763"/>
                      <a:pt x="132" y="1670"/>
                      <a:pt x="1" y="2515"/>
                    </a:cubicBezTo>
                    <a:cubicBezTo>
                      <a:pt x="221" y="2583"/>
                      <a:pt x="440" y="2657"/>
                      <a:pt x="657" y="2734"/>
                    </a:cubicBezTo>
                    <a:cubicBezTo>
                      <a:pt x="777" y="1880"/>
                      <a:pt x="1062" y="1034"/>
                      <a:pt x="1497" y="259"/>
                    </a:cubicBezTo>
                    <a:cubicBezTo>
                      <a:pt x="1237" y="170"/>
                      <a:pt x="972" y="83"/>
                      <a:pt x="70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7" name="Google Shape;5257;p34"/>
              <p:cNvSpPr/>
              <p:nvPr/>
            </p:nvSpPr>
            <p:spPr>
              <a:xfrm>
                <a:off x="2069325" y="3843550"/>
                <a:ext cx="25475" cy="64050"/>
              </a:xfrm>
              <a:custGeom>
                <a:avLst/>
                <a:gdLst/>
                <a:ahLst/>
                <a:cxnLst/>
                <a:rect l="l" t="t" r="r" b="b"/>
                <a:pathLst>
                  <a:path w="1019" h="2562" extrusionOk="0">
                    <a:moveTo>
                      <a:pt x="684" y="1"/>
                    </a:moveTo>
                    <a:cubicBezTo>
                      <a:pt x="458" y="47"/>
                      <a:pt x="230" y="81"/>
                      <a:pt x="0" y="102"/>
                    </a:cubicBezTo>
                    <a:cubicBezTo>
                      <a:pt x="25" y="925"/>
                      <a:pt x="96" y="1746"/>
                      <a:pt x="213" y="2561"/>
                    </a:cubicBezTo>
                    <a:cubicBezTo>
                      <a:pt x="482" y="2534"/>
                      <a:pt x="750" y="2491"/>
                      <a:pt x="1019" y="2437"/>
                    </a:cubicBezTo>
                    <a:cubicBezTo>
                      <a:pt x="812" y="1641"/>
                      <a:pt x="701" y="823"/>
                      <a:pt x="68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8" name="Google Shape;5258;p34"/>
              <p:cNvSpPr/>
              <p:nvPr/>
            </p:nvSpPr>
            <p:spPr>
              <a:xfrm>
                <a:off x="2170500" y="3784075"/>
                <a:ext cx="60200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112" extrusionOk="0">
                    <a:moveTo>
                      <a:pt x="438" y="1"/>
                    </a:moveTo>
                    <a:cubicBezTo>
                      <a:pt x="301" y="170"/>
                      <a:pt x="154" y="333"/>
                      <a:pt x="0" y="490"/>
                    </a:cubicBezTo>
                    <a:cubicBezTo>
                      <a:pt x="696" y="958"/>
                      <a:pt x="1337" y="1502"/>
                      <a:pt x="1913" y="2112"/>
                    </a:cubicBezTo>
                    <a:cubicBezTo>
                      <a:pt x="2083" y="1936"/>
                      <a:pt x="2249" y="1754"/>
                      <a:pt x="2407" y="1563"/>
                    </a:cubicBezTo>
                    <a:cubicBezTo>
                      <a:pt x="1790" y="994"/>
                      <a:pt x="1131" y="472"/>
                      <a:pt x="43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9" name="Google Shape;5259;p34"/>
              <p:cNvSpPr/>
              <p:nvPr/>
            </p:nvSpPr>
            <p:spPr>
              <a:xfrm>
                <a:off x="2210125" y="3705500"/>
                <a:ext cx="63325" cy="58100"/>
              </a:xfrm>
              <a:custGeom>
                <a:avLst/>
                <a:gdLst/>
                <a:ahLst/>
                <a:cxnLst/>
                <a:rect l="l" t="t" r="r" b="b"/>
                <a:pathLst>
                  <a:path w="2533" h="2324" extrusionOk="0">
                    <a:moveTo>
                      <a:pt x="48" y="0"/>
                    </a:moveTo>
                    <a:cubicBezTo>
                      <a:pt x="47" y="228"/>
                      <a:pt x="31" y="455"/>
                      <a:pt x="0" y="682"/>
                    </a:cubicBezTo>
                    <a:cubicBezTo>
                      <a:pt x="786" y="1171"/>
                      <a:pt x="1534" y="1720"/>
                      <a:pt x="2237" y="2324"/>
                    </a:cubicBezTo>
                    <a:cubicBezTo>
                      <a:pt x="2313" y="2134"/>
                      <a:pt x="2384" y="1940"/>
                      <a:pt x="2447" y="1743"/>
                    </a:cubicBezTo>
                    <a:cubicBezTo>
                      <a:pt x="2478" y="1645"/>
                      <a:pt x="2506" y="1547"/>
                      <a:pt x="2533" y="1448"/>
                    </a:cubicBezTo>
                    <a:cubicBezTo>
                      <a:pt x="1759" y="878"/>
                      <a:pt x="926" y="393"/>
                      <a:pt x="4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0" name="Google Shape;5260;p34"/>
              <p:cNvSpPr/>
              <p:nvPr/>
            </p:nvSpPr>
            <p:spPr>
              <a:xfrm>
                <a:off x="1993675" y="3832325"/>
                <a:ext cx="179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719" h="289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7" y="904"/>
                      <a:pt x="14" y="1806"/>
                      <a:pt x="20" y="2710"/>
                    </a:cubicBezTo>
                    <a:cubicBezTo>
                      <a:pt x="251" y="2781"/>
                      <a:pt x="484" y="2841"/>
                      <a:pt x="719" y="2890"/>
                    </a:cubicBezTo>
                    <a:cubicBezTo>
                      <a:pt x="615" y="2008"/>
                      <a:pt x="559" y="1121"/>
                      <a:pt x="551" y="233"/>
                    </a:cubicBezTo>
                    <a:cubicBezTo>
                      <a:pt x="363" y="165"/>
                      <a:pt x="180" y="87"/>
                      <a:pt x="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1" name="Google Shape;5261;p34"/>
              <p:cNvSpPr/>
              <p:nvPr/>
            </p:nvSpPr>
            <p:spPr>
              <a:xfrm>
                <a:off x="2003600" y="3656275"/>
                <a:ext cx="31650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2578" extrusionOk="0">
                    <a:moveTo>
                      <a:pt x="778" y="1"/>
                    </a:moveTo>
                    <a:cubicBezTo>
                      <a:pt x="387" y="789"/>
                      <a:pt x="125" y="1633"/>
                      <a:pt x="1" y="2504"/>
                    </a:cubicBezTo>
                    <a:cubicBezTo>
                      <a:pt x="199" y="2525"/>
                      <a:pt x="390" y="2552"/>
                      <a:pt x="566" y="2578"/>
                    </a:cubicBezTo>
                    <a:cubicBezTo>
                      <a:pt x="720" y="1724"/>
                      <a:pt x="936" y="863"/>
                      <a:pt x="1265" y="56"/>
                    </a:cubicBezTo>
                    <a:cubicBezTo>
                      <a:pt x="1103" y="33"/>
                      <a:pt x="940" y="15"/>
                      <a:pt x="77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2" name="Google Shape;5262;p34"/>
              <p:cNvSpPr/>
              <p:nvPr/>
            </p:nvSpPr>
            <p:spPr>
              <a:xfrm>
                <a:off x="2197900" y="3818225"/>
                <a:ext cx="14525" cy="16525"/>
              </a:xfrm>
              <a:custGeom>
                <a:avLst/>
                <a:gdLst/>
                <a:ahLst/>
                <a:cxnLst/>
                <a:rect l="l" t="t" r="r" b="b"/>
                <a:pathLst>
                  <a:path w="581" h="661" extrusionOk="0">
                    <a:moveTo>
                      <a:pt x="304" y="1"/>
                    </a:moveTo>
                    <a:cubicBezTo>
                      <a:pt x="210" y="1"/>
                      <a:pt x="88" y="19"/>
                      <a:pt x="33" y="106"/>
                    </a:cubicBezTo>
                    <a:cubicBezTo>
                      <a:pt x="7" y="147"/>
                      <a:pt x="2" y="196"/>
                      <a:pt x="2" y="243"/>
                    </a:cubicBezTo>
                    <a:cubicBezTo>
                      <a:pt x="1" y="392"/>
                      <a:pt x="47" y="538"/>
                      <a:pt x="134" y="661"/>
                    </a:cubicBezTo>
                    <a:lnTo>
                      <a:pt x="475" y="545"/>
                    </a:lnTo>
                    <a:cubicBezTo>
                      <a:pt x="509" y="533"/>
                      <a:pt x="545" y="520"/>
                      <a:pt x="563" y="490"/>
                    </a:cubicBezTo>
                    <a:cubicBezTo>
                      <a:pt x="580" y="460"/>
                      <a:pt x="574" y="424"/>
                      <a:pt x="568" y="391"/>
                    </a:cubicBezTo>
                    <a:cubicBezTo>
                      <a:pt x="553" y="315"/>
                      <a:pt x="536" y="239"/>
                      <a:pt x="504" y="169"/>
                    </a:cubicBezTo>
                    <a:cubicBezTo>
                      <a:pt x="470" y="94"/>
                      <a:pt x="407" y="2"/>
                      <a:pt x="312" y="1"/>
                    </a:cubicBezTo>
                    <a:cubicBezTo>
                      <a:pt x="309" y="1"/>
                      <a:pt x="307" y="1"/>
                      <a:pt x="30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3" name="Google Shape;5263;p34"/>
              <p:cNvSpPr/>
              <p:nvPr/>
            </p:nvSpPr>
            <p:spPr>
              <a:xfrm>
                <a:off x="2185225" y="3802900"/>
                <a:ext cx="13800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552" h="445" extrusionOk="0">
                    <a:moveTo>
                      <a:pt x="184" y="1"/>
                    </a:moveTo>
                    <a:cubicBezTo>
                      <a:pt x="130" y="1"/>
                      <a:pt x="91" y="52"/>
                      <a:pt x="61" y="100"/>
                    </a:cubicBezTo>
                    <a:cubicBezTo>
                      <a:pt x="31" y="146"/>
                      <a:pt x="0" y="198"/>
                      <a:pt x="5" y="252"/>
                    </a:cubicBezTo>
                    <a:cubicBezTo>
                      <a:pt x="10" y="293"/>
                      <a:pt x="32" y="330"/>
                      <a:pt x="66" y="355"/>
                    </a:cubicBezTo>
                    <a:cubicBezTo>
                      <a:pt x="122" y="398"/>
                      <a:pt x="219" y="444"/>
                      <a:pt x="308" y="444"/>
                    </a:cubicBezTo>
                    <a:cubicBezTo>
                      <a:pt x="362" y="444"/>
                      <a:pt x="413" y="427"/>
                      <a:pt x="449" y="381"/>
                    </a:cubicBezTo>
                    <a:cubicBezTo>
                      <a:pt x="552" y="248"/>
                      <a:pt x="355" y="107"/>
                      <a:pt x="270" y="42"/>
                    </a:cubicBezTo>
                    <a:cubicBezTo>
                      <a:pt x="245" y="21"/>
                      <a:pt x="217" y="1"/>
                      <a:pt x="18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4" name="Google Shape;5264;p34"/>
              <p:cNvSpPr/>
              <p:nvPr/>
            </p:nvSpPr>
            <p:spPr>
              <a:xfrm>
                <a:off x="2185325" y="3819600"/>
                <a:ext cx="58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93" extrusionOk="0">
                    <a:moveTo>
                      <a:pt x="112" y="1"/>
                    </a:moveTo>
                    <a:cubicBezTo>
                      <a:pt x="94" y="1"/>
                      <a:pt x="73" y="9"/>
                      <a:pt x="48" y="27"/>
                    </a:cubicBezTo>
                    <a:cubicBezTo>
                      <a:pt x="21" y="47"/>
                      <a:pt x="1" y="78"/>
                      <a:pt x="4" y="109"/>
                    </a:cubicBezTo>
                    <a:cubicBezTo>
                      <a:pt x="8" y="134"/>
                      <a:pt x="23" y="155"/>
                      <a:pt x="46" y="168"/>
                    </a:cubicBezTo>
                    <a:cubicBezTo>
                      <a:pt x="67" y="179"/>
                      <a:pt x="92" y="187"/>
                      <a:pt x="116" y="189"/>
                    </a:cubicBezTo>
                    <a:cubicBezTo>
                      <a:pt x="128" y="191"/>
                      <a:pt x="140" y="193"/>
                      <a:pt x="152" y="193"/>
                    </a:cubicBezTo>
                    <a:cubicBezTo>
                      <a:pt x="173" y="193"/>
                      <a:pt x="194" y="188"/>
                      <a:pt x="209" y="171"/>
                    </a:cubicBezTo>
                    <a:cubicBezTo>
                      <a:pt x="231" y="145"/>
                      <a:pt x="222" y="105"/>
                      <a:pt x="203" y="78"/>
                    </a:cubicBezTo>
                    <a:cubicBezTo>
                      <a:pt x="174" y="36"/>
                      <a:pt x="149" y="1"/>
                      <a:pt x="11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5" name="Google Shape;5265;p34"/>
              <p:cNvSpPr/>
              <p:nvPr/>
            </p:nvSpPr>
            <p:spPr>
              <a:xfrm>
                <a:off x="2130225" y="3864050"/>
                <a:ext cx="23825" cy="15875"/>
              </a:xfrm>
              <a:custGeom>
                <a:avLst/>
                <a:gdLst/>
                <a:ahLst/>
                <a:cxnLst/>
                <a:rect l="l" t="t" r="r" b="b"/>
                <a:pathLst>
                  <a:path w="953" h="635" extrusionOk="0">
                    <a:moveTo>
                      <a:pt x="479" y="0"/>
                    </a:moveTo>
                    <a:cubicBezTo>
                      <a:pt x="317" y="0"/>
                      <a:pt x="155" y="121"/>
                      <a:pt x="77" y="289"/>
                    </a:cubicBezTo>
                    <a:cubicBezTo>
                      <a:pt x="39" y="373"/>
                      <a:pt x="0" y="473"/>
                      <a:pt x="43" y="549"/>
                    </a:cubicBezTo>
                    <a:cubicBezTo>
                      <a:pt x="72" y="600"/>
                      <a:pt x="130" y="628"/>
                      <a:pt x="189" y="633"/>
                    </a:cubicBezTo>
                    <a:cubicBezTo>
                      <a:pt x="199" y="634"/>
                      <a:pt x="209" y="634"/>
                      <a:pt x="219" y="634"/>
                    </a:cubicBezTo>
                    <a:cubicBezTo>
                      <a:pt x="267" y="634"/>
                      <a:pt x="317" y="624"/>
                      <a:pt x="366" y="614"/>
                    </a:cubicBezTo>
                    <a:cubicBezTo>
                      <a:pt x="583" y="568"/>
                      <a:pt x="952" y="392"/>
                      <a:pt x="740" y="133"/>
                    </a:cubicBezTo>
                    <a:cubicBezTo>
                      <a:pt x="663" y="40"/>
                      <a:pt x="571" y="0"/>
                      <a:pt x="47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6" name="Google Shape;5266;p34"/>
              <p:cNvSpPr/>
              <p:nvPr/>
            </p:nvSpPr>
            <p:spPr>
              <a:xfrm>
                <a:off x="2084000" y="3867325"/>
                <a:ext cx="12100" cy="16500"/>
              </a:xfrm>
              <a:custGeom>
                <a:avLst/>
                <a:gdLst/>
                <a:ahLst/>
                <a:cxnLst/>
                <a:rect l="l" t="t" r="r" b="b"/>
                <a:pathLst>
                  <a:path w="484" h="660" extrusionOk="0">
                    <a:moveTo>
                      <a:pt x="222" y="0"/>
                    </a:moveTo>
                    <a:cubicBezTo>
                      <a:pt x="157" y="0"/>
                      <a:pt x="94" y="26"/>
                      <a:pt x="63" y="89"/>
                    </a:cubicBezTo>
                    <a:cubicBezTo>
                      <a:pt x="0" y="213"/>
                      <a:pt x="51" y="422"/>
                      <a:pt x="85" y="544"/>
                    </a:cubicBezTo>
                    <a:cubicBezTo>
                      <a:pt x="91" y="572"/>
                      <a:pt x="102" y="598"/>
                      <a:pt x="118" y="622"/>
                    </a:cubicBezTo>
                    <a:cubicBezTo>
                      <a:pt x="135" y="646"/>
                      <a:pt x="162" y="660"/>
                      <a:pt x="192" y="660"/>
                    </a:cubicBezTo>
                    <a:cubicBezTo>
                      <a:pt x="220" y="659"/>
                      <a:pt x="246" y="641"/>
                      <a:pt x="268" y="623"/>
                    </a:cubicBezTo>
                    <a:cubicBezTo>
                      <a:pt x="354" y="553"/>
                      <a:pt x="426" y="462"/>
                      <a:pt x="454" y="356"/>
                    </a:cubicBezTo>
                    <a:cubicBezTo>
                      <a:pt x="483" y="251"/>
                      <a:pt x="460" y="132"/>
                      <a:pt x="384" y="60"/>
                    </a:cubicBezTo>
                    <a:cubicBezTo>
                      <a:pt x="345" y="23"/>
                      <a:pt x="283" y="0"/>
                      <a:pt x="22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7" name="Google Shape;5267;p34"/>
              <p:cNvSpPr/>
              <p:nvPr/>
            </p:nvSpPr>
            <p:spPr>
              <a:xfrm>
                <a:off x="2083000" y="3850850"/>
                <a:ext cx="6500" cy="7325"/>
              </a:xfrm>
              <a:custGeom>
                <a:avLst/>
                <a:gdLst/>
                <a:ahLst/>
                <a:cxnLst/>
                <a:rect l="l" t="t" r="r" b="b"/>
                <a:pathLst>
                  <a:path w="260" h="293" extrusionOk="0">
                    <a:moveTo>
                      <a:pt x="104" y="0"/>
                    </a:moveTo>
                    <a:cubicBezTo>
                      <a:pt x="87" y="0"/>
                      <a:pt x="69" y="5"/>
                      <a:pt x="55" y="17"/>
                    </a:cubicBezTo>
                    <a:cubicBezTo>
                      <a:pt x="0" y="63"/>
                      <a:pt x="52" y="152"/>
                      <a:pt x="68" y="202"/>
                    </a:cubicBezTo>
                    <a:cubicBezTo>
                      <a:pt x="81" y="242"/>
                      <a:pt x="100" y="288"/>
                      <a:pt x="142" y="293"/>
                    </a:cubicBezTo>
                    <a:cubicBezTo>
                      <a:pt x="144" y="293"/>
                      <a:pt x="146" y="293"/>
                      <a:pt x="148" y="293"/>
                    </a:cubicBezTo>
                    <a:cubicBezTo>
                      <a:pt x="176" y="293"/>
                      <a:pt x="203" y="272"/>
                      <a:pt x="220" y="246"/>
                    </a:cubicBezTo>
                    <a:cubicBezTo>
                      <a:pt x="259" y="189"/>
                      <a:pt x="258" y="113"/>
                      <a:pt x="217" y="57"/>
                    </a:cubicBezTo>
                    <a:cubicBezTo>
                      <a:pt x="195" y="29"/>
                      <a:pt x="148" y="0"/>
                      <a:pt x="104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8" name="Google Shape;5268;p34"/>
              <p:cNvSpPr/>
              <p:nvPr/>
            </p:nvSpPr>
            <p:spPr>
              <a:xfrm>
                <a:off x="1981375" y="3858425"/>
                <a:ext cx="21375" cy="32450"/>
              </a:xfrm>
              <a:custGeom>
                <a:avLst/>
                <a:gdLst/>
                <a:ahLst/>
                <a:cxnLst/>
                <a:rect l="l" t="t" r="r" b="b"/>
                <a:pathLst>
                  <a:path w="855" h="1298" extrusionOk="0">
                    <a:moveTo>
                      <a:pt x="449" y="1"/>
                    </a:moveTo>
                    <a:cubicBezTo>
                      <a:pt x="410" y="1"/>
                      <a:pt x="367" y="6"/>
                      <a:pt x="319" y="14"/>
                    </a:cubicBezTo>
                    <a:cubicBezTo>
                      <a:pt x="215" y="34"/>
                      <a:pt x="108" y="91"/>
                      <a:pt x="54" y="186"/>
                    </a:cubicBezTo>
                    <a:cubicBezTo>
                      <a:pt x="4" y="270"/>
                      <a:pt x="0" y="372"/>
                      <a:pt x="10" y="467"/>
                    </a:cubicBezTo>
                    <a:cubicBezTo>
                      <a:pt x="36" y="744"/>
                      <a:pt x="165" y="1001"/>
                      <a:pt x="371" y="1186"/>
                    </a:cubicBezTo>
                    <a:cubicBezTo>
                      <a:pt x="439" y="1245"/>
                      <a:pt x="528" y="1297"/>
                      <a:pt x="615" y="1297"/>
                    </a:cubicBezTo>
                    <a:cubicBezTo>
                      <a:pt x="647" y="1297"/>
                      <a:pt x="678" y="1290"/>
                      <a:pt x="708" y="1274"/>
                    </a:cubicBezTo>
                    <a:cubicBezTo>
                      <a:pt x="831" y="1210"/>
                      <a:pt x="854" y="1044"/>
                      <a:pt x="849" y="906"/>
                    </a:cubicBezTo>
                    <a:cubicBezTo>
                      <a:pt x="840" y="665"/>
                      <a:pt x="793" y="426"/>
                      <a:pt x="711" y="200"/>
                    </a:cubicBezTo>
                    <a:cubicBezTo>
                      <a:pt x="657" y="54"/>
                      <a:pt x="577" y="1"/>
                      <a:pt x="44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9" name="Google Shape;5269;p34"/>
              <p:cNvSpPr/>
              <p:nvPr/>
            </p:nvSpPr>
            <p:spPr>
              <a:xfrm>
                <a:off x="1989550" y="3838800"/>
                <a:ext cx="9900" cy="1305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22" extrusionOk="0">
                    <a:moveTo>
                      <a:pt x="162" y="0"/>
                    </a:moveTo>
                    <a:cubicBezTo>
                      <a:pt x="132" y="0"/>
                      <a:pt x="99" y="14"/>
                      <a:pt x="64" y="47"/>
                    </a:cubicBezTo>
                    <a:cubicBezTo>
                      <a:pt x="17" y="92"/>
                      <a:pt x="0" y="163"/>
                      <a:pt x="8" y="226"/>
                    </a:cubicBezTo>
                    <a:cubicBezTo>
                      <a:pt x="17" y="290"/>
                      <a:pt x="44" y="348"/>
                      <a:pt x="71" y="402"/>
                    </a:cubicBezTo>
                    <a:cubicBezTo>
                      <a:pt x="94" y="448"/>
                      <a:pt x="120" y="497"/>
                      <a:pt x="166" y="515"/>
                    </a:cubicBezTo>
                    <a:cubicBezTo>
                      <a:pt x="177" y="519"/>
                      <a:pt x="189" y="521"/>
                      <a:pt x="201" y="521"/>
                    </a:cubicBezTo>
                    <a:cubicBezTo>
                      <a:pt x="248" y="521"/>
                      <a:pt x="296" y="492"/>
                      <a:pt x="322" y="451"/>
                    </a:cubicBezTo>
                    <a:cubicBezTo>
                      <a:pt x="395" y="338"/>
                      <a:pt x="312" y="0"/>
                      <a:pt x="16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0" name="Google Shape;5270;p34"/>
              <p:cNvSpPr/>
              <p:nvPr/>
            </p:nvSpPr>
            <p:spPr>
              <a:xfrm>
                <a:off x="1972975" y="3845050"/>
                <a:ext cx="10050" cy="9050"/>
              </a:xfrm>
              <a:custGeom>
                <a:avLst/>
                <a:gdLst/>
                <a:ahLst/>
                <a:cxnLst/>
                <a:rect l="l" t="t" r="r" b="b"/>
                <a:pathLst>
                  <a:path w="402" h="362" extrusionOk="0">
                    <a:moveTo>
                      <a:pt x="203" y="0"/>
                    </a:moveTo>
                    <a:cubicBezTo>
                      <a:pt x="121" y="0"/>
                      <a:pt x="14" y="95"/>
                      <a:pt x="6" y="177"/>
                    </a:cubicBezTo>
                    <a:cubicBezTo>
                      <a:pt x="0" y="233"/>
                      <a:pt x="37" y="284"/>
                      <a:pt x="83" y="312"/>
                    </a:cubicBezTo>
                    <a:cubicBezTo>
                      <a:pt x="130" y="340"/>
                      <a:pt x="186" y="349"/>
                      <a:pt x="240" y="356"/>
                    </a:cubicBezTo>
                    <a:cubicBezTo>
                      <a:pt x="257" y="359"/>
                      <a:pt x="275" y="361"/>
                      <a:pt x="292" y="361"/>
                    </a:cubicBezTo>
                    <a:cubicBezTo>
                      <a:pt x="322" y="361"/>
                      <a:pt x="350" y="355"/>
                      <a:pt x="370" y="334"/>
                    </a:cubicBezTo>
                    <a:cubicBezTo>
                      <a:pt x="396" y="308"/>
                      <a:pt x="402" y="269"/>
                      <a:pt x="399" y="235"/>
                    </a:cubicBezTo>
                    <a:cubicBezTo>
                      <a:pt x="393" y="137"/>
                      <a:pt x="318" y="13"/>
                      <a:pt x="216" y="1"/>
                    </a:cubicBezTo>
                    <a:cubicBezTo>
                      <a:pt x="212" y="0"/>
                      <a:pt x="208" y="0"/>
                      <a:pt x="20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1" name="Google Shape;5271;p34"/>
              <p:cNvSpPr/>
              <p:nvPr/>
            </p:nvSpPr>
            <p:spPr>
              <a:xfrm>
                <a:off x="2093825" y="3690200"/>
                <a:ext cx="17425" cy="2175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870" extrusionOk="0">
                    <a:moveTo>
                      <a:pt x="348" y="0"/>
                    </a:moveTo>
                    <a:cubicBezTo>
                      <a:pt x="140" y="0"/>
                      <a:pt x="87" y="457"/>
                      <a:pt x="42" y="606"/>
                    </a:cubicBezTo>
                    <a:cubicBezTo>
                      <a:pt x="21" y="675"/>
                      <a:pt x="1" y="755"/>
                      <a:pt x="40" y="811"/>
                    </a:cubicBezTo>
                    <a:cubicBezTo>
                      <a:pt x="72" y="857"/>
                      <a:pt x="131" y="869"/>
                      <a:pt x="192" y="869"/>
                    </a:cubicBezTo>
                    <a:cubicBezTo>
                      <a:pt x="215" y="869"/>
                      <a:pt x="239" y="867"/>
                      <a:pt x="261" y="865"/>
                    </a:cubicBezTo>
                    <a:cubicBezTo>
                      <a:pt x="387" y="853"/>
                      <a:pt x="532" y="831"/>
                      <a:pt x="613" y="725"/>
                    </a:cubicBezTo>
                    <a:cubicBezTo>
                      <a:pt x="651" y="673"/>
                      <a:pt x="668" y="609"/>
                      <a:pt x="675" y="548"/>
                    </a:cubicBezTo>
                    <a:cubicBezTo>
                      <a:pt x="696" y="350"/>
                      <a:pt x="594" y="59"/>
                      <a:pt x="387" y="6"/>
                    </a:cubicBezTo>
                    <a:cubicBezTo>
                      <a:pt x="373" y="2"/>
                      <a:pt x="360" y="0"/>
                      <a:pt x="34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2" name="Google Shape;5272;p34"/>
              <p:cNvSpPr/>
              <p:nvPr/>
            </p:nvSpPr>
            <p:spPr>
              <a:xfrm>
                <a:off x="2101000" y="3716775"/>
                <a:ext cx="11725" cy="12150"/>
              </a:xfrm>
              <a:custGeom>
                <a:avLst/>
                <a:gdLst/>
                <a:ahLst/>
                <a:cxnLst/>
                <a:rect l="l" t="t" r="r" b="b"/>
                <a:pathLst>
                  <a:path w="469" h="486" extrusionOk="0">
                    <a:moveTo>
                      <a:pt x="197" y="1"/>
                    </a:moveTo>
                    <a:cubicBezTo>
                      <a:pt x="160" y="1"/>
                      <a:pt x="121" y="22"/>
                      <a:pt x="86" y="45"/>
                    </a:cubicBezTo>
                    <a:cubicBezTo>
                      <a:pt x="48" y="71"/>
                      <a:pt x="13" y="111"/>
                      <a:pt x="7" y="158"/>
                    </a:cubicBezTo>
                    <a:cubicBezTo>
                      <a:pt x="0" y="209"/>
                      <a:pt x="28" y="255"/>
                      <a:pt x="55" y="297"/>
                    </a:cubicBezTo>
                    <a:lnTo>
                      <a:pt x="120" y="396"/>
                    </a:lnTo>
                    <a:cubicBezTo>
                      <a:pt x="144" y="435"/>
                      <a:pt x="173" y="476"/>
                      <a:pt x="220" y="484"/>
                    </a:cubicBezTo>
                    <a:cubicBezTo>
                      <a:pt x="225" y="485"/>
                      <a:pt x="230" y="485"/>
                      <a:pt x="235" y="485"/>
                    </a:cubicBezTo>
                    <a:cubicBezTo>
                      <a:pt x="283" y="485"/>
                      <a:pt x="330" y="449"/>
                      <a:pt x="368" y="417"/>
                    </a:cubicBezTo>
                    <a:cubicBezTo>
                      <a:pt x="409" y="381"/>
                      <a:pt x="456" y="339"/>
                      <a:pt x="462" y="285"/>
                    </a:cubicBezTo>
                    <a:cubicBezTo>
                      <a:pt x="468" y="225"/>
                      <a:pt x="422" y="179"/>
                      <a:pt x="380" y="140"/>
                    </a:cubicBezTo>
                    <a:cubicBezTo>
                      <a:pt x="335" y="101"/>
                      <a:pt x="290" y="41"/>
                      <a:pt x="238" y="12"/>
                    </a:cubicBezTo>
                    <a:cubicBezTo>
                      <a:pt x="225" y="4"/>
                      <a:pt x="211" y="1"/>
                      <a:pt x="19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3" name="Google Shape;5273;p34"/>
              <p:cNvSpPr/>
              <p:nvPr/>
            </p:nvSpPr>
            <p:spPr>
              <a:xfrm>
                <a:off x="2114050" y="3691275"/>
                <a:ext cx="9100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364" h="351" extrusionOk="0">
                    <a:moveTo>
                      <a:pt x="139" y="1"/>
                    </a:moveTo>
                    <a:cubicBezTo>
                      <a:pt x="115" y="1"/>
                      <a:pt x="90" y="9"/>
                      <a:pt x="67" y="22"/>
                    </a:cubicBezTo>
                    <a:cubicBezTo>
                      <a:pt x="0" y="59"/>
                      <a:pt x="1" y="121"/>
                      <a:pt x="22" y="183"/>
                    </a:cubicBezTo>
                    <a:cubicBezTo>
                      <a:pt x="31" y="218"/>
                      <a:pt x="46" y="253"/>
                      <a:pt x="67" y="285"/>
                    </a:cubicBezTo>
                    <a:cubicBezTo>
                      <a:pt x="87" y="317"/>
                      <a:pt x="119" y="339"/>
                      <a:pt x="156" y="348"/>
                    </a:cubicBezTo>
                    <a:cubicBezTo>
                      <a:pt x="164" y="350"/>
                      <a:pt x="172" y="350"/>
                      <a:pt x="180" y="350"/>
                    </a:cubicBezTo>
                    <a:cubicBezTo>
                      <a:pt x="219" y="350"/>
                      <a:pt x="257" y="333"/>
                      <a:pt x="283" y="303"/>
                    </a:cubicBezTo>
                    <a:cubicBezTo>
                      <a:pt x="364" y="212"/>
                      <a:pt x="275" y="63"/>
                      <a:pt x="192" y="15"/>
                    </a:cubicBezTo>
                    <a:cubicBezTo>
                      <a:pt x="175" y="6"/>
                      <a:pt x="157" y="1"/>
                      <a:pt x="13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4" name="Google Shape;5274;p34"/>
              <p:cNvSpPr/>
              <p:nvPr/>
            </p:nvSpPr>
            <p:spPr>
              <a:xfrm>
                <a:off x="1989350" y="3685000"/>
                <a:ext cx="27050" cy="24925"/>
              </a:xfrm>
              <a:custGeom>
                <a:avLst/>
                <a:gdLst/>
                <a:ahLst/>
                <a:cxnLst/>
                <a:rect l="l" t="t" r="r" b="b"/>
                <a:pathLst>
                  <a:path w="1082" h="997" extrusionOk="0">
                    <a:moveTo>
                      <a:pt x="909" y="1"/>
                    </a:moveTo>
                    <a:cubicBezTo>
                      <a:pt x="849" y="1"/>
                      <a:pt x="785" y="12"/>
                      <a:pt x="738" y="21"/>
                    </a:cubicBezTo>
                    <a:cubicBezTo>
                      <a:pt x="632" y="39"/>
                      <a:pt x="547" y="88"/>
                      <a:pt x="447" y="126"/>
                    </a:cubicBezTo>
                    <a:cubicBezTo>
                      <a:pt x="260" y="235"/>
                      <a:pt x="114" y="405"/>
                      <a:pt x="34" y="608"/>
                    </a:cubicBezTo>
                    <a:cubicBezTo>
                      <a:pt x="16" y="655"/>
                      <a:pt x="1" y="709"/>
                      <a:pt x="23" y="751"/>
                    </a:cubicBezTo>
                    <a:cubicBezTo>
                      <a:pt x="43" y="790"/>
                      <a:pt x="87" y="807"/>
                      <a:pt x="128" y="821"/>
                    </a:cubicBezTo>
                    <a:lnTo>
                      <a:pt x="594" y="983"/>
                    </a:lnTo>
                    <a:cubicBezTo>
                      <a:pt x="613" y="990"/>
                      <a:pt x="633" y="996"/>
                      <a:pt x="653" y="996"/>
                    </a:cubicBezTo>
                    <a:cubicBezTo>
                      <a:pt x="665" y="996"/>
                      <a:pt x="677" y="994"/>
                      <a:pt x="688" y="989"/>
                    </a:cubicBezTo>
                    <a:cubicBezTo>
                      <a:pt x="719" y="974"/>
                      <a:pt x="734" y="935"/>
                      <a:pt x="747" y="902"/>
                    </a:cubicBezTo>
                    <a:cubicBezTo>
                      <a:pt x="820" y="692"/>
                      <a:pt x="894" y="483"/>
                      <a:pt x="968" y="273"/>
                    </a:cubicBezTo>
                    <a:cubicBezTo>
                      <a:pt x="990" y="209"/>
                      <a:pt x="1082" y="51"/>
                      <a:pt x="1011" y="18"/>
                    </a:cubicBezTo>
                    <a:cubicBezTo>
                      <a:pt x="983" y="5"/>
                      <a:pt x="947" y="1"/>
                      <a:pt x="90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5" name="Google Shape;5275;p34"/>
              <p:cNvSpPr/>
              <p:nvPr/>
            </p:nvSpPr>
            <p:spPr>
              <a:xfrm>
                <a:off x="2008100" y="3664550"/>
                <a:ext cx="15000" cy="13750"/>
              </a:xfrm>
              <a:custGeom>
                <a:avLst/>
                <a:gdLst/>
                <a:ahLst/>
                <a:cxnLst/>
                <a:rect l="l" t="t" r="r" b="b"/>
                <a:pathLst>
                  <a:path w="600" h="550" extrusionOk="0">
                    <a:moveTo>
                      <a:pt x="429" y="1"/>
                    </a:moveTo>
                    <a:cubicBezTo>
                      <a:pt x="371" y="1"/>
                      <a:pt x="309" y="18"/>
                      <a:pt x="269" y="40"/>
                    </a:cubicBezTo>
                    <a:cubicBezTo>
                      <a:pt x="203" y="79"/>
                      <a:pt x="151" y="141"/>
                      <a:pt x="102" y="202"/>
                    </a:cubicBezTo>
                    <a:cubicBezTo>
                      <a:pt x="53" y="262"/>
                      <a:pt x="0" y="338"/>
                      <a:pt x="19" y="409"/>
                    </a:cubicBezTo>
                    <a:cubicBezTo>
                      <a:pt x="36" y="473"/>
                      <a:pt x="104" y="502"/>
                      <a:pt x="164" y="524"/>
                    </a:cubicBezTo>
                    <a:cubicBezTo>
                      <a:pt x="201" y="537"/>
                      <a:pt x="240" y="550"/>
                      <a:pt x="278" y="550"/>
                    </a:cubicBezTo>
                    <a:cubicBezTo>
                      <a:pt x="303" y="550"/>
                      <a:pt x="327" y="544"/>
                      <a:pt x="350" y="530"/>
                    </a:cubicBezTo>
                    <a:cubicBezTo>
                      <a:pt x="387" y="506"/>
                      <a:pt x="409" y="462"/>
                      <a:pt x="428" y="422"/>
                    </a:cubicBezTo>
                    <a:cubicBezTo>
                      <a:pt x="468" y="338"/>
                      <a:pt x="600" y="154"/>
                      <a:pt x="561" y="66"/>
                    </a:cubicBezTo>
                    <a:cubicBezTo>
                      <a:pt x="540" y="18"/>
                      <a:pt x="486" y="1"/>
                      <a:pt x="42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6" name="Google Shape;5276;p34"/>
              <p:cNvSpPr/>
              <p:nvPr/>
            </p:nvSpPr>
            <p:spPr>
              <a:xfrm>
                <a:off x="2239425" y="3705275"/>
                <a:ext cx="24450" cy="32750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310" extrusionOk="0">
                    <a:moveTo>
                      <a:pt x="565" y="1"/>
                    </a:moveTo>
                    <a:cubicBezTo>
                      <a:pt x="553" y="1"/>
                      <a:pt x="541" y="1"/>
                      <a:pt x="529" y="3"/>
                    </a:cubicBezTo>
                    <a:cubicBezTo>
                      <a:pt x="356" y="19"/>
                      <a:pt x="202" y="152"/>
                      <a:pt x="126" y="310"/>
                    </a:cubicBezTo>
                    <a:cubicBezTo>
                      <a:pt x="42" y="463"/>
                      <a:pt x="0" y="736"/>
                      <a:pt x="113" y="870"/>
                    </a:cubicBezTo>
                    <a:cubicBezTo>
                      <a:pt x="258" y="1044"/>
                      <a:pt x="543" y="1151"/>
                      <a:pt x="737" y="1269"/>
                    </a:cubicBezTo>
                    <a:cubicBezTo>
                      <a:pt x="771" y="1289"/>
                      <a:pt x="810" y="1309"/>
                      <a:pt x="849" y="1309"/>
                    </a:cubicBezTo>
                    <a:cubicBezTo>
                      <a:pt x="863" y="1309"/>
                      <a:pt x="878" y="1306"/>
                      <a:pt x="892" y="1299"/>
                    </a:cubicBezTo>
                    <a:cubicBezTo>
                      <a:pt x="951" y="1271"/>
                      <a:pt x="962" y="1195"/>
                      <a:pt x="963" y="1133"/>
                    </a:cubicBezTo>
                    <a:lnTo>
                      <a:pt x="974" y="624"/>
                    </a:lnTo>
                    <a:cubicBezTo>
                      <a:pt x="976" y="495"/>
                      <a:pt x="978" y="362"/>
                      <a:pt x="930" y="246"/>
                    </a:cubicBezTo>
                    <a:cubicBezTo>
                      <a:pt x="870" y="105"/>
                      <a:pt x="724" y="1"/>
                      <a:pt x="5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7" name="Google Shape;5277;p34"/>
              <p:cNvSpPr/>
              <p:nvPr/>
            </p:nvSpPr>
            <p:spPr>
              <a:xfrm>
                <a:off x="2218800" y="3704650"/>
                <a:ext cx="13900" cy="139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558" extrusionOk="0">
                    <a:moveTo>
                      <a:pt x="361" y="1"/>
                    </a:moveTo>
                    <a:cubicBezTo>
                      <a:pt x="283" y="1"/>
                      <a:pt x="208" y="65"/>
                      <a:pt x="150" y="126"/>
                    </a:cubicBezTo>
                    <a:cubicBezTo>
                      <a:pt x="76" y="205"/>
                      <a:pt x="1" y="307"/>
                      <a:pt x="28" y="403"/>
                    </a:cubicBezTo>
                    <a:cubicBezTo>
                      <a:pt x="52" y="496"/>
                      <a:pt x="168" y="557"/>
                      <a:pt x="277" y="557"/>
                    </a:cubicBezTo>
                    <a:cubicBezTo>
                      <a:pt x="348" y="557"/>
                      <a:pt x="416" y="531"/>
                      <a:pt x="455" y="471"/>
                    </a:cubicBezTo>
                    <a:cubicBezTo>
                      <a:pt x="531" y="353"/>
                      <a:pt x="556" y="42"/>
                      <a:pt x="392" y="4"/>
                    </a:cubicBezTo>
                    <a:cubicBezTo>
                      <a:pt x="381" y="2"/>
                      <a:pt x="371" y="1"/>
                      <a:pt x="36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8" name="Google Shape;5278;p34"/>
              <p:cNvSpPr/>
              <p:nvPr/>
            </p:nvSpPr>
            <p:spPr>
              <a:xfrm>
                <a:off x="2231800" y="3690550"/>
                <a:ext cx="14700" cy="8375"/>
              </a:xfrm>
              <a:custGeom>
                <a:avLst/>
                <a:gdLst/>
                <a:ahLst/>
                <a:cxnLst/>
                <a:rect l="l" t="t" r="r" b="b"/>
                <a:pathLst>
                  <a:path w="588" h="335" extrusionOk="0">
                    <a:moveTo>
                      <a:pt x="232" y="0"/>
                    </a:moveTo>
                    <a:cubicBezTo>
                      <a:pt x="0" y="0"/>
                      <a:pt x="157" y="320"/>
                      <a:pt x="327" y="333"/>
                    </a:cubicBezTo>
                    <a:cubicBezTo>
                      <a:pt x="335" y="334"/>
                      <a:pt x="343" y="334"/>
                      <a:pt x="350" y="334"/>
                    </a:cubicBezTo>
                    <a:cubicBezTo>
                      <a:pt x="588" y="334"/>
                      <a:pt x="444" y="18"/>
                      <a:pt x="258" y="1"/>
                    </a:cubicBezTo>
                    <a:cubicBezTo>
                      <a:pt x="249" y="1"/>
                      <a:pt x="240" y="0"/>
                      <a:pt x="23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9" name="Google Shape;5279;p34"/>
              <p:cNvSpPr/>
              <p:nvPr/>
            </p:nvSpPr>
            <p:spPr>
              <a:xfrm>
                <a:off x="2250350" y="3663650"/>
                <a:ext cx="13075" cy="1127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451" extrusionOk="0">
                    <a:moveTo>
                      <a:pt x="192" y="0"/>
                    </a:moveTo>
                    <a:cubicBezTo>
                      <a:pt x="101" y="0"/>
                      <a:pt x="0" y="61"/>
                      <a:pt x="24" y="161"/>
                    </a:cubicBezTo>
                    <a:cubicBezTo>
                      <a:pt x="31" y="190"/>
                      <a:pt x="51" y="212"/>
                      <a:pt x="73" y="234"/>
                    </a:cubicBezTo>
                    <a:lnTo>
                      <a:pt x="188" y="355"/>
                    </a:lnTo>
                    <a:cubicBezTo>
                      <a:pt x="222" y="391"/>
                      <a:pt x="259" y="428"/>
                      <a:pt x="307" y="443"/>
                    </a:cubicBezTo>
                    <a:cubicBezTo>
                      <a:pt x="320" y="448"/>
                      <a:pt x="335" y="450"/>
                      <a:pt x="350" y="450"/>
                    </a:cubicBezTo>
                    <a:cubicBezTo>
                      <a:pt x="389" y="450"/>
                      <a:pt x="428" y="435"/>
                      <a:pt x="450" y="403"/>
                    </a:cubicBezTo>
                    <a:cubicBezTo>
                      <a:pt x="523" y="297"/>
                      <a:pt x="362" y="90"/>
                      <a:pt x="284" y="29"/>
                    </a:cubicBezTo>
                    <a:cubicBezTo>
                      <a:pt x="260" y="9"/>
                      <a:pt x="227" y="0"/>
                      <a:pt x="19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0" name="Google Shape;5280;p34"/>
              <p:cNvSpPr/>
              <p:nvPr/>
            </p:nvSpPr>
            <p:spPr>
              <a:xfrm>
                <a:off x="2101850" y="3612400"/>
                <a:ext cx="29475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736" extrusionOk="0">
                    <a:moveTo>
                      <a:pt x="752" y="1"/>
                    </a:moveTo>
                    <a:cubicBezTo>
                      <a:pt x="539" y="1"/>
                      <a:pt x="273" y="129"/>
                      <a:pt x="158" y="244"/>
                    </a:cubicBezTo>
                    <a:cubicBezTo>
                      <a:pt x="62" y="337"/>
                      <a:pt x="1" y="472"/>
                      <a:pt x="19" y="596"/>
                    </a:cubicBezTo>
                    <a:cubicBezTo>
                      <a:pt x="30" y="666"/>
                      <a:pt x="76" y="734"/>
                      <a:pt x="147" y="735"/>
                    </a:cubicBezTo>
                    <a:cubicBezTo>
                      <a:pt x="148" y="735"/>
                      <a:pt x="149" y="735"/>
                      <a:pt x="150" y="735"/>
                    </a:cubicBezTo>
                    <a:cubicBezTo>
                      <a:pt x="183" y="735"/>
                      <a:pt x="215" y="721"/>
                      <a:pt x="246" y="707"/>
                    </a:cubicBezTo>
                    <a:cubicBezTo>
                      <a:pt x="418" y="630"/>
                      <a:pt x="1178" y="407"/>
                      <a:pt x="1014" y="127"/>
                    </a:cubicBezTo>
                    <a:cubicBezTo>
                      <a:pt x="960" y="36"/>
                      <a:pt x="863" y="1"/>
                      <a:pt x="75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1" name="Google Shape;5281;p34"/>
              <p:cNvSpPr/>
              <p:nvPr/>
            </p:nvSpPr>
            <p:spPr>
              <a:xfrm>
                <a:off x="2050275" y="3932500"/>
                <a:ext cx="16800" cy="21050"/>
              </a:xfrm>
              <a:custGeom>
                <a:avLst/>
                <a:gdLst/>
                <a:ahLst/>
                <a:cxnLst/>
                <a:rect l="l" t="t" r="r" b="b"/>
                <a:pathLst>
                  <a:path w="672" h="842" extrusionOk="0">
                    <a:moveTo>
                      <a:pt x="287" y="0"/>
                    </a:moveTo>
                    <a:cubicBezTo>
                      <a:pt x="1" y="0"/>
                      <a:pt x="58" y="564"/>
                      <a:pt x="161" y="729"/>
                    </a:cubicBezTo>
                    <a:cubicBezTo>
                      <a:pt x="201" y="794"/>
                      <a:pt x="275" y="841"/>
                      <a:pt x="349" y="841"/>
                    </a:cubicBezTo>
                    <a:cubicBezTo>
                      <a:pt x="374" y="841"/>
                      <a:pt x="399" y="836"/>
                      <a:pt x="423" y="824"/>
                    </a:cubicBezTo>
                    <a:cubicBezTo>
                      <a:pt x="672" y="697"/>
                      <a:pt x="624" y="80"/>
                      <a:pt x="356" y="10"/>
                    </a:cubicBezTo>
                    <a:cubicBezTo>
                      <a:pt x="331" y="4"/>
                      <a:pt x="308" y="0"/>
                      <a:pt x="28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2" name="Google Shape;5282;p34"/>
              <p:cNvSpPr/>
              <p:nvPr/>
            </p:nvSpPr>
            <p:spPr>
              <a:xfrm>
                <a:off x="2035000" y="3920825"/>
                <a:ext cx="7175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287" h="417" extrusionOk="0">
                    <a:moveTo>
                      <a:pt x="143" y="1"/>
                    </a:moveTo>
                    <a:cubicBezTo>
                      <a:pt x="74" y="1"/>
                      <a:pt x="11" y="73"/>
                      <a:pt x="4" y="144"/>
                    </a:cubicBezTo>
                    <a:cubicBezTo>
                      <a:pt x="0" y="192"/>
                      <a:pt x="8" y="239"/>
                      <a:pt x="27" y="282"/>
                    </a:cubicBezTo>
                    <a:cubicBezTo>
                      <a:pt x="44" y="328"/>
                      <a:pt x="70" y="373"/>
                      <a:pt x="112" y="399"/>
                    </a:cubicBezTo>
                    <a:cubicBezTo>
                      <a:pt x="131" y="411"/>
                      <a:pt x="154" y="417"/>
                      <a:pt x="176" y="417"/>
                    </a:cubicBezTo>
                    <a:cubicBezTo>
                      <a:pt x="203" y="417"/>
                      <a:pt x="230" y="408"/>
                      <a:pt x="249" y="388"/>
                    </a:cubicBezTo>
                    <a:cubicBezTo>
                      <a:pt x="276" y="361"/>
                      <a:pt x="284" y="320"/>
                      <a:pt x="285" y="283"/>
                    </a:cubicBezTo>
                    <a:cubicBezTo>
                      <a:pt x="287" y="209"/>
                      <a:pt x="271" y="62"/>
                      <a:pt x="200" y="18"/>
                    </a:cubicBezTo>
                    <a:cubicBezTo>
                      <a:pt x="181" y="6"/>
                      <a:pt x="162" y="1"/>
                      <a:pt x="14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3" name="Google Shape;5283;p34"/>
              <p:cNvSpPr/>
              <p:nvPr/>
            </p:nvSpPr>
            <p:spPr>
              <a:xfrm>
                <a:off x="2258975" y="3807125"/>
                <a:ext cx="30150" cy="20075"/>
              </a:xfrm>
              <a:custGeom>
                <a:avLst/>
                <a:gdLst/>
                <a:ahLst/>
                <a:cxnLst/>
                <a:rect l="l" t="t" r="r" b="b"/>
                <a:pathLst>
                  <a:path w="1206" h="803" extrusionOk="0">
                    <a:moveTo>
                      <a:pt x="263" y="0"/>
                    </a:moveTo>
                    <a:cubicBezTo>
                      <a:pt x="117" y="0"/>
                      <a:pt x="1" y="83"/>
                      <a:pt x="29" y="241"/>
                    </a:cubicBezTo>
                    <a:cubicBezTo>
                      <a:pt x="65" y="442"/>
                      <a:pt x="407" y="592"/>
                      <a:pt x="562" y="700"/>
                    </a:cubicBezTo>
                    <a:cubicBezTo>
                      <a:pt x="619" y="740"/>
                      <a:pt x="678" y="781"/>
                      <a:pt x="747" y="797"/>
                    </a:cubicBezTo>
                    <a:cubicBezTo>
                      <a:pt x="765" y="801"/>
                      <a:pt x="784" y="803"/>
                      <a:pt x="802" y="803"/>
                    </a:cubicBezTo>
                    <a:cubicBezTo>
                      <a:pt x="856" y="803"/>
                      <a:pt x="911" y="785"/>
                      <a:pt x="948" y="744"/>
                    </a:cubicBezTo>
                    <a:cubicBezTo>
                      <a:pt x="1206" y="458"/>
                      <a:pt x="511" y="4"/>
                      <a:pt x="266" y="0"/>
                    </a:cubicBezTo>
                    <a:cubicBezTo>
                      <a:pt x="265" y="0"/>
                      <a:pt x="264" y="0"/>
                      <a:pt x="26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4" name="Google Shape;5284;p34"/>
              <p:cNvSpPr/>
              <p:nvPr/>
            </p:nvSpPr>
            <p:spPr>
              <a:xfrm>
                <a:off x="2252850" y="3785900"/>
                <a:ext cx="12625" cy="7600"/>
              </a:xfrm>
              <a:custGeom>
                <a:avLst/>
                <a:gdLst/>
                <a:ahLst/>
                <a:cxnLst/>
                <a:rect l="l" t="t" r="r" b="b"/>
                <a:pathLst>
                  <a:path w="505" h="304" extrusionOk="0">
                    <a:moveTo>
                      <a:pt x="231" y="0"/>
                    </a:moveTo>
                    <a:cubicBezTo>
                      <a:pt x="185" y="0"/>
                      <a:pt x="136" y="12"/>
                      <a:pt x="98" y="32"/>
                    </a:cubicBezTo>
                    <a:cubicBezTo>
                      <a:pt x="44" y="58"/>
                      <a:pt x="1" y="119"/>
                      <a:pt x="14" y="173"/>
                    </a:cubicBezTo>
                    <a:cubicBezTo>
                      <a:pt x="22" y="203"/>
                      <a:pt x="43" y="228"/>
                      <a:pt x="71" y="243"/>
                    </a:cubicBezTo>
                    <a:cubicBezTo>
                      <a:pt x="98" y="258"/>
                      <a:pt x="127" y="269"/>
                      <a:pt x="159" y="276"/>
                    </a:cubicBezTo>
                    <a:cubicBezTo>
                      <a:pt x="206" y="291"/>
                      <a:pt x="255" y="300"/>
                      <a:pt x="305" y="303"/>
                    </a:cubicBezTo>
                    <a:cubicBezTo>
                      <a:pt x="307" y="303"/>
                      <a:pt x="310" y="303"/>
                      <a:pt x="313" y="303"/>
                    </a:cubicBezTo>
                    <a:cubicBezTo>
                      <a:pt x="363" y="303"/>
                      <a:pt x="410" y="286"/>
                      <a:pt x="447" y="255"/>
                    </a:cubicBezTo>
                    <a:cubicBezTo>
                      <a:pt x="486" y="219"/>
                      <a:pt x="504" y="161"/>
                      <a:pt x="482" y="119"/>
                    </a:cubicBezTo>
                    <a:cubicBezTo>
                      <a:pt x="454" y="64"/>
                      <a:pt x="358" y="29"/>
                      <a:pt x="301" y="11"/>
                    </a:cubicBezTo>
                    <a:cubicBezTo>
                      <a:pt x="280" y="4"/>
                      <a:pt x="256" y="0"/>
                      <a:pt x="231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5" name="Google Shape;5285;p34"/>
              <p:cNvSpPr/>
              <p:nvPr/>
            </p:nvSpPr>
            <p:spPr>
              <a:xfrm>
                <a:off x="2046975" y="3664975"/>
                <a:ext cx="18850" cy="15050"/>
              </a:xfrm>
              <a:custGeom>
                <a:avLst/>
                <a:gdLst/>
                <a:ahLst/>
                <a:cxnLst/>
                <a:rect l="l" t="t" r="r" b="b"/>
                <a:pathLst>
                  <a:path w="754" h="602" extrusionOk="0">
                    <a:moveTo>
                      <a:pt x="337" y="0"/>
                    </a:moveTo>
                    <a:cubicBezTo>
                      <a:pt x="311" y="0"/>
                      <a:pt x="282" y="5"/>
                      <a:pt x="252" y="17"/>
                    </a:cubicBezTo>
                    <a:cubicBezTo>
                      <a:pt x="1" y="111"/>
                      <a:pt x="72" y="462"/>
                      <a:pt x="291" y="462"/>
                    </a:cubicBezTo>
                    <a:cubicBezTo>
                      <a:pt x="308" y="462"/>
                      <a:pt x="326" y="459"/>
                      <a:pt x="346" y="455"/>
                    </a:cubicBezTo>
                    <a:cubicBezTo>
                      <a:pt x="347" y="482"/>
                      <a:pt x="356" y="510"/>
                      <a:pt x="372" y="534"/>
                    </a:cubicBezTo>
                    <a:cubicBezTo>
                      <a:pt x="404" y="579"/>
                      <a:pt x="456" y="602"/>
                      <a:pt x="511" y="602"/>
                    </a:cubicBezTo>
                    <a:cubicBezTo>
                      <a:pt x="552" y="602"/>
                      <a:pt x="595" y="589"/>
                      <a:pt x="631" y="565"/>
                    </a:cubicBezTo>
                    <a:cubicBezTo>
                      <a:pt x="720" y="504"/>
                      <a:pt x="753" y="389"/>
                      <a:pt x="712" y="290"/>
                    </a:cubicBezTo>
                    <a:cubicBezTo>
                      <a:pt x="680" y="217"/>
                      <a:pt x="608" y="174"/>
                      <a:pt x="528" y="170"/>
                    </a:cubicBezTo>
                    <a:cubicBezTo>
                      <a:pt x="508" y="78"/>
                      <a:pt x="439" y="0"/>
                      <a:pt x="33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6" name="Google Shape;5286;p34"/>
              <p:cNvSpPr/>
              <p:nvPr/>
            </p:nvSpPr>
            <p:spPr>
              <a:xfrm>
                <a:off x="2020625" y="3832875"/>
                <a:ext cx="15650" cy="11550"/>
              </a:xfrm>
              <a:custGeom>
                <a:avLst/>
                <a:gdLst/>
                <a:ahLst/>
                <a:cxnLst/>
                <a:rect l="l" t="t" r="r" b="b"/>
                <a:pathLst>
                  <a:path w="626" h="462" extrusionOk="0">
                    <a:moveTo>
                      <a:pt x="330" y="0"/>
                    </a:moveTo>
                    <a:cubicBezTo>
                      <a:pt x="306" y="0"/>
                      <a:pt x="279" y="5"/>
                      <a:pt x="251" y="15"/>
                    </a:cubicBezTo>
                    <a:cubicBezTo>
                      <a:pt x="0" y="102"/>
                      <a:pt x="73" y="461"/>
                      <a:pt x="294" y="461"/>
                    </a:cubicBezTo>
                    <a:cubicBezTo>
                      <a:pt x="319" y="461"/>
                      <a:pt x="345" y="457"/>
                      <a:pt x="373" y="447"/>
                    </a:cubicBezTo>
                    <a:cubicBezTo>
                      <a:pt x="626" y="359"/>
                      <a:pt x="551" y="0"/>
                      <a:pt x="33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7" name="Google Shape;5287;p34"/>
              <p:cNvSpPr/>
              <p:nvPr/>
            </p:nvSpPr>
            <p:spPr>
              <a:xfrm>
                <a:off x="2232025" y="3779825"/>
                <a:ext cx="16825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673" h="479" extrusionOk="0">
                    <a:moveTo>
                      <a:pt x="357" y="1"/>
                    </a:moveTo>
                    <a:cubicBezTo>
                      <a:pt x="330" y="1"/>
                      <a:pt x="301" y="5"/>
                      <a:pt x="270" y="16"/>
                    </a:cubicBezTo>
                    <a:cubicBezTo>
                      <a:pt x="1" y="109"/>
                      <a:pt x="79" y="479"/>
                      <a:pt x="316" y="479"/>
                    </a:cubicBezTo>
                    <a:cubicBezTo>
                      <a:pt x="342" y="479"/>
                      <a:pt x="372" y="474"/>
                      <a:pt x="402" y="464"/>
                    </a:cubicBezTo>
                    <a:cubicBezTo>
                      <a:pt x="672" y="371"/>
                      <a:pt x="593" y="1"/>
                      <a:pt x="35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8" name="Google Shape;5288;p34"/>
              <p:cNvSpPr/>
              <p:nvPr/>
            </p:nvSpPr>
            <p:spPr>
              <a:xfrm>
                <a:off x="2132950" y="3844725"/>
                <a:ext cx="16300" cy="11775"/>
              </a:xfrm>
              <a:custGeom>
                <a:avLst/>
                <a:gdLst/>
                <a:ahLst/>
                <a:cxnLst/>
                <a:rect l="l" t="t" r="r" b="b"/>
                <a:pathLst>
                  <a:path w="652" h="471" extrusionOk="0">
                    <a:moveTo>
                      <a:pt x="343" y="1"/>
                    </a:moveTo>
                    <a:cubicBezTo>
                      <a:pt x="318" y="1"/>
                      <a:pt x="290" y="5"/>
                      <a:pt x="261" y="15"/>
                    </a:cubicBezTo>
                    <a:cubicBezTo>
                      <a:pt x="0" y="104"/>
                      <a:pt x="77" y="470"/>
                      <a:pt x="308" y="470"/>
                    </a:cubicBezTo>
                    <a:cubicBezTo>
                      <a:pt x="333" y="470"/>
                      <a:pt x="360" y="466"/>
                      <a:pt x="389" y="456"/>
                    </a:cubicBezTo>
                    <a:cubicBezTo>
                      <a:pt x="651" y="368"/>
                      <a:pt x="574" y="1"/>
                      <a:pt x="34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9" name="Google Shape;5289;p34"/>
              <p:cNvSpPr/>
              <p:nvPr/>
            </p:nvSpPr>
            <p:spPr>
              <a:xfrm>
                <a:off x="1936725" y="3821150"/>
                <a:ext cx="13225" cy="11550"/>
              </a:xfrm>
              <a:custGeom>
                <a:avLst/>
                <a:gdLst/>
                <a:ahLst/>
                <a:cxnLst/>
                <a:rect l="l" t="t" r="r" b="b"/>
                <a:pathLst>
                  <a:path w="529" h="462" extrusionOk="0">
                    <a:moveTo>
                      <a:pt x="269" y="0"/>
                    </a:moveTo>
                    <a:cubicBezTo>
                      <a:pt x="188" y="0"/>
                      <a:pt x="108" y="49"/>
                      <a:pt x="63" y="127"/>
                    </a:cubicBezTo>
                    <a:cubicBezTo>
                      <a:pt x="0" y="235"/>
                      <a:pt x="45" y="377"/>
                      <a:pt x="145" y="428"/>
                    </a:cubicBezTo>
                    <a:lnTo>
                      <a:pt x="168" y="440"/>
                    </a:lnTo>
                    <a:cubicBezTo>
                      <a:pt x="197" y="455"/>
                      <a:pt x="228" y="462"/>
                      <a:pt x="258" y="462"/>
                    </a:cubicBezTo>
                    <a:cubicBezTo>
                      <a:pt x="340" y="462"/>
                      <a:pt x="421" y="412"/>
                      <a:pt x="466" y="334"/>
                    </a:cubicBezTo>
                    <a:cubicBezTo>
                      <a:pt x="528" y="227"/>
                      <a:pt x="482" y="85"/>
                      <a:pt x="382" y="34"/>
                    </a:cubicBezTo>
                    <a:lnTo>
                      <a:pt x="360" y="22"/>
                    </a:lnTo>
                    <a:cubicBezTo>
                      <a:pt x="331" y="7"/>
                      <a:pt x="300" y="0"/>
                      <a:pt x="26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0" name="Google Shape;5290;p34"/>
              <p:cNvSpPr/>
              <p:nvPr/>
            </p:nvSpPr>
            <p:spPr>
              <a:xfrm>
                <a:off x="1897550" y="3804600"/>
                <a:ext cx="14925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597" h="452" extrusionOk="0">
                    <a:moveTo>
                      <a:pt x="316" y="1"/>
                    </a:moveTo>
                    <a:cubicBezTo>
                      <a:pt x="292" y="1"/>
                      <a:pt x="267" y="5"/>
                      <a:pt x="240" y="14"/>
                    </a:cubicBezTo>
                    <a:cubicBezTo>
                      <a:pt x="0" y="101"/>
                      <a:pt x="69" y="451"/>
                      <a:pt x="280" y="451"/>
                    </a:cubicBezTo>
                    <a:cubicBezTo>
                      <a:pt x="303" y="451"/>
                      <a:pt x="329" y="447"/>
                      <a:pt x="356" y="437"/>
                    </a:cubicBezTo>
                    <a:cubicBezTo>
                      <a:pt x="597" y="350"/>
                      <a:pt x="527" y="1"/>
                      <a:pt x="31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1" name="Google Shape;5291;p34"/>
              <p:cNvSpPr/>
              <p:nvPr/>
            </p:nvSpPr>
            <p:spPr>
              <a:xfrm>
                <a:off x="1914425" y="3731675"/>
                <a:ext cx="13200" cy="16225"/>
              </a:xfrm>
              <a:custGeom>
                <a:avLst/>
                <a:gdLst/>
                <a:ahLst/>
                <a:cxnLst/>
                <a:rect l="l" t="t" r="r" b="b"/>
                <a:pathLst>
                  <a:path w="528" h="649" extrusionOk="0">
                    <a:moveTo>
                      <a:pt x="207" y="478"/>
                    </a:moveTo>
                    <a:lnTo>
                      <a:pt x="207" y="478"/>
                    </a:lnTo>
                    <a:cubicBezTo>
                      <a:pt x="205" y="481"/>
                      <a:pt x="204" y="484"/>
                      <a:pt x="204" y="484"/>
                    </a:cubicBezTo>
                    <a:cubicBezTo>
                      <a:pt x="204" y="481"/>
                      <a:pt x="204" y="479"/>
                      <a:pt x="207" y="478"/>
                    </a:cubicBezTo>
                    <a:close/>
                    <a:moveTo>
                      <a:pt x="251" y="500"/>
                    </a:moveTo>
                    <a:cubicBezTo>
                      <a:pt x="251" y="502"/>
                      <a:pt x="251" y="505"/>
                      <a:pt x="249" y="505"/>
                    </a:cubicBezTo>
                    <a:cubicBezTo>
                      <a:pt x="249" y="505"/>
                      <a:pt x="249" y="503"/>
                      <a:pt x="251" y="500"/>
                    </a:cubicBezTo>
                    <a:close/>
                    <a:moveTo>
                      <a:pt x="270" y="0"/>
                    </a:moveTo>
                    <a:cubicBezTo>
                      <a:pt x="246" y="0"/>
                      <a:pt x="219" y="5"/>
                      <a:pt x="192" y="16"/>
                    </a:cubicBezTo>
                    <a:cubicBezTo>
                      <a:pt x="0" y="86"/>
                      <a:pt x="5" y="318"/>
                      <a:pt x="120" y="412"/>
                    </a:cubicBezTo>
                    <a:cubicBezTo>
                      <a:pt x="98" y="444"/>
                      <a:pt x="87" y="482"/>
                      <a:pt x="88" y="521"/>
                    </a:cubicBezTo>
                    <a:cubicBezTo>
                      <a:pt x="93" y="588"/>
                      <a:pt x="140" y="648"/>
                      <a:pt x="207" y="649"/>
                    </a:cubicBezTo>
                    <a:cubicBezTo>
                      <a:pt x="207" y="649"/>
                      <a:pt x="207" y="649"/>
                      <a:pt x="208" y="649"/>
                    </a:cubicBezTo>
                    <a:cubicBezTo>
                      <a:pt x="334" y="649"/>
                      <a:pt x="380" y="501"/>
                      <a:pt x="392" y="385"/>
                    </a:cubicBezTo>
                    <a:cubicBezTo>
                      <a:pt x="527" y="256"/>
                      <a:pt x="450" y="0"/>
                      <a:pt x="27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2" name="Google Shape;5292;p34"/>
              <p:cNvSpPr/>
              <p:nvPr/>
            </p:nvSpPr>
            <p:spPr>
              <a:xfrm>
                <a:off x="1945200" y="3703650"/>
                <a:ext cx="5675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1" extrusionOk="0">
                    <a:moveTo>
                      <a:pt x="122" y="1"/>
                    </a:moveTo>
                    <a:cubicBezTo>
                      <a:pt x="113" y="1"/>
                      <a:pt x="103" y="2"/>
                      <a:pt x="92" y="7"/>
                    </a:cubicBezTo>
                    <a:cubicBezTo>
                      <a:pt x="0" y="40"/>
                      <a:pt x="26" y="170"/>
                      <a:pt x="106" y="170"/>
                    </a:cubicBezTo>
                    <a:cubicBezTo>
                      <a:pt x="115" y="170"/>
                      <a:pt x="125" y="168"/>
                      <a:pt x="136" y="164"/>
                    </a:cubicBezTo>
                    <a:cubicBezTo>
                      <a:pt x="227" y="131"/>
                      <a:pt x="201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3" name="Google Shape;5293;p34"/>
              <p:cNvSpPr/>
              <p:nvPr/>
            </p:nvSpPr>
            <p:spPr>
              <a:xfrm>
                <a:off x="1962550" y="3671550"/>
                <a:ext cx="4800" cy="510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204" extrusionOk="0">
                    <a:moveTo>
                      <a:pt x="97" y="0"/>
                    </a:moveTo>
                    <a:cubicBezTo>
                      <a:pt x="88" y="0"/>
                      <a:pt x="78" y="2"/>
                      <a:pt x="68" y="5"/>
                    </a:cubicBezTo>
                    <a:cubicBezTo>
                      <a:pt x="25" y="22"/>
                      <a:pt x="1" y="68"/>
                      <a:pt x="12" y="114"/>
                    </a:cubicBezTo>
                    <a:cubicBezTo>
                      <a:pt x="15" y="126"/>
                      <a:pt x="18" y="138"/>
                      <a:pt x="21" y="150"/>
                    </a:cubicBezTo>
                    <a:cubicBezTo>
                      <a:pt x="31" y="184"/>
                      <a:pt x="62" y="204"/>
                      <a:pt x="95" y="204"/>
                    </a:cubicBezTo>
                    <a:cubicBezTo>
                      <a:pt x="104" y="204"/>
                      <a:pt x="114" y="202"/>
                      <a:pt x="123" y="199"/>
                    </a:cubicBezTo>
                    <a:cubicBezTo>
                      <a:pt x="167" y="182"/>
                      <a:pt x="192" y="135"/>
                      <a:pt x="180" y="90"/>
                    </a:cubicBezTo>
                    <a:cubicBezTo>
                      <a:pt x="177" y="78"/>
                      <a:pt x="174" y="66"/>
                      <a:pt x="170" y="54"/>
                    </a:cubicBezTo>
                    <a:cubicBezTo>
                      <a:pt x="161" y="19"/>
                      <a:pt x="131" y="0"/>
                      <a:pt x="9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4" name="Google Shape;5294;p34"/>
              <p:cNvSpPr/>
              <p:nvPr/>
            </p:nvSpPr>
            <p:spPr>
              <a:xfrm>
                <a:off x="1969525" y="3675925"/>
                <a:ext cx="5775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31" h="173" extrusionOk="0">
                    <a:moveTo>
                      <a:pt x="124" y="1"/>
                    </a:moveTo>
                    <a:cubicBezTo>
                      <a:pt x="115" y="1"/>
                      <a:pt x="104" y="3"/>
                      <a:pt x="93" y="7"/>
                    </a:cubicBezTo>
                    <a:cubicBezTo>
                      <a:pt x="1" y="42"/>
                      <a:pt x="27" y="173"/>
                      <a:pt x="108" y="173"/>
                    </a:cubicBezTo>
                    <a:cubicBezTo>
                      <a:pt x="117" y="173"/>
                      <a:pt x="127" y="171"/>
                      <a:pt x="138" y="167"/>
                    </a:cubicBezTo>
                    <a:cubicBezTo>
                      <a:pt x="230" y="131"/>
                      <a:pt x="204" y="1"/>
                      <a:pt x="12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5" name="Google Shape;5295;p34"/>
              <p:cNvSpPr/>
              <p:nvPr/>
            </p:nvSpPr>
            <p:spPr>
              <a:xfrm>
                <a:off x="1982625" y="3670025"/>
                <a:ext cx="5725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229" h="172" extrusionOk="0">
                    <a:moveTo>
                      <a:pt x="123" y="1"/>
                    </a:moveTo>
                    <a:cubicBezTo>
                      <a:pt x="113" y="1"/>
                      <a:pt x="103" y="3"/>
                      <a:pt x="92" y="7"/>
                    </a:cubicBezTo>
                    <a:cubicBezTo>
                      <a:pt x="1" y="41"/>
                      <a:pt x="26" y="172"/>
                      <a:pt x="106" y="172"/>
                    </a:cubicBezTo>
                    <a:cubicBezTo>
                      <a:pt x="115" y="172"/>
                      <a:pt x="126" y="170"/>
                      <a:pt x="137" y="166"/>
                    </a:cubicBezTo>
                    <a:cubicBezTo>
                      <a:pt x="229" y="131"/>
                      <a:pt x="203" y="1"/>
                      <a:pt x="12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6" name="Google Shape;5296;p34"/>
              <p:cNvSpPr/>
              <p:nvPr/>
            </p:nvSpPr>
            <p:spPr>
              <a:xfrm>
                <a:off x="1944150" y="3689450"/>
                <a:ext cx="5675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1" extrusionOk="0">
                    <a:moveTo>
                      <a:pt x="122" y="1"/>
                    </a:moveTo>
                    <a:cubicBezTo>
                      <a:pt x="113" y="1"/>
                      <a:pt x="103" y="3"/>
                      <a:pt x="92" y="7"/>
                    </a:cubicBezTo>
                    <a:cubicBezTo>
                      <a:pt x="1" y="41"/>
                      <a:pt x="26" y="171"/>
                      <a:pt x="105" y="171"/>
                    </a:cubicBezTo>
                    <a:cubicBezTo>
                      <a:pt x="115" y="171"/>
                      <a:pt x="125" y="169"/>
                      <a:pt x="136" y="165"/>
                    </a:cubicBezTo>
                    <a:cubicBezTo>
                      <a:pt x="227" y="131"/>
                      <a:pt x="201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7" name="Google Shape;5297;p34"/>
              <p:cNvSpPr/>
              <p:nvPr/>
            </p:nvSpPr>
            <p:spPr>
              <a:xfrm>
                <a:off x="1928975" y="3704375"/>
                <a:ext cx="5675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1" extrusionOk="0">
                    <a:moveTo>
                      <a:pt x="121" y="1"/>
                    </a:moveTo>
                    <a:cubicBezTo>
                      <a:pt x="112" y="1"/>
                      <a:pt x="102" y="3"/>
                      <a:pt x="91" y="6"/>
                    </a:cubicBezTo>
                    <a:cubicBezTo>
                      <a:pt x="1" y="41"/>
                      <a:pt x="27" y="171"/>
                      <a:pt x="106" y="171"/>
                    </a:cubicBezTo>
                    <a:cubicBezTo>
                      <a:pt x="115" y="171"/>
                      <a:pt x="125" y="169"/>
                      <a:pt x="135" y="165"/>
                    </a:cubicBezTo>
                    <a:cubicBezTo>
                      <a:pt x="227" y="132"/>
                      <a:pt x="201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8" name="Google Shape;5298;p34"/>
              <p:cNvSpPr/>
              <p:nvPr/>
            </p:nvSpPr>
            <p:spPr>
              <a:xfrm>
                <a:off x="1911275" y="3702825"/>
                <a:ext cx="562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5" h="170" extrusionOk="0">
                    <a:moveTo>
                      <a:pt x="121" y="1"/>
                    </a:moveTo>
                    <a:cubicBezTo>
                      <a:pt x="111" y="1"/>
                      <a:pt x="102" y="2"/>
                      <a:pt x="91" y="6"/>
                    </a:cubicBezTo>
                    <a:cubicBezTo>
                      <a:pt x="1" y="41"/>
                      <a:pt x="26" y="170"/>
                      <a:pt x="105" y="170"/>
                    </a:cubicBezTo>
                    <a:cubicBezTo>
                      <a:pt x="114" y="170"/>
                      <a:pt x="124" y="168"/>
                      <a:pt x="135" y="164"/>
                    </a:cubicBezTo>
                    <a:cubicBezTo>
                      <a:pt x="224" y="130"/>
                      <a:pt x="199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9" name="Google Shape;5299;p34"/>
              <p:cNvSpPr/>
              <p:nvPr/>
            </p:nvSpPr>
            <p:spPr>
              <a:xfrm>
                <a:off x="1905100" y="3716750"/>
                <a:ext cx="562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5" h="170" extrusionOk="0">
                    <a:moveTo>
                      <a:pt x="120" y="1"/>
                    </a:moveTo>
                    <a:cubicBezTo>
                      <a:pt x="111" y="1"/>
                      <a:pt x="101" y="2"/>
                      <a:pt x="90" y="6"/>
                    </a:cubicBezTo>
                    <a:cubicBezTo>
                      <a:pt x="1" y="40"/>
                      <a:pt x="27" y="170"/>
                      <a:pt x="105" y="170"/>
                    </a:cubicBezTo>
                    <a:cubicBezTo>
                      <a:pt x="114" y="170"/>
                      <a:pt x="124" y="168"/>
                      <a:pt x="134" y="164"/>
                    </a:cubicBezTo>
                    <a:cubicBezTo>
                      <a:pt x="224" y="130"/>
                      <a:pt x="19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0" name="Google Shape;5300;p34"/>
              <p:cNvSpPr/>
              <p:nvPr/>
            </p:nvSpPr>
            <p:spPr>
              <a:xfrm>
                <a:off x="1929775" y="3733200"/>
                <a:ext cx="565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0" extrusionOk="0">
                    <a:moveTo>
                      <a:pt x="121" y="0"/>
                    </a:moveTo>
                    <a:cubicBezTo>
                      <a:pt x="112" y="0"/>
                      <a:pt x="102" y="2"/>
                      <a:pt x="92" y="6"/>
                    </a:cubicBezTo>
                    <a:cubicBezTo>
                      <a:pt x="0" y="40"/>
                      <a:pt x="26" y="170"/>
                      <a:pt x="105" y="170"/>
                    </a:cubicBezTo>
                    <a:cubicBezTo>
                      <a:pt x="115" y="170"/>
                      <a:pt x="125" y="168"/>
                      <a:pt x="136" y="164"/>
                    </a:cubicBezTo>
                    <a:cubicBezTo>
                      <a:pt x="226" y="130"/>
                      <a:pt x="200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1" name="Google Shape;5301;p34"/>
              <p:cNvSpPr/>
              <p:nvPr/>
            </p:nvSpPr>
            <p:spPr>
              <a:xfrm>
                <a:off x="1914225" y="3763625"/>
                <a:ext cx="565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1" extrusionOk="0">
                    <a:moveTo>
                      <a:pt x="120" y="1"/>
                    </a:moveTo>
                    <a:cubicBezTo>
                      <a:pt x="111" y="1"/>
                      <a:pt x="101" y="2"/>
                      <a:pt x="91" y="6"/>
                    </a:cubicBezTo>
                    <a:cubicBezTo>
                      <a:pt x="1" y="40"/>
                      <a:pt x="27" y="171"/>
                      <a:pt x="105" y="171"/>
                    </a:cubicBezTo>
                    <a:cubicBezTo>
                      <a:pt x="115" y="171"/>
                      <a:pt x="125" y="169"/>
                      <a:pt x="135" y="165"/>
                    </a:cubicBezTo>
                    <a:cubicBezTo>
                      <a:pt x="226" y="131"/>
                      <a:pt x="19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2" name="Google Shape;5302;p34"/>
              <p:cNvSpPr/>
              <p:nvPr/>
            </p:nvSpPr>
            <p:spPr>
              <a:xfrm>
                <a:off x="1896575" y="3747925"/>
                <a:ext cx="5600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69" extrusionOk="0">
                    <a:moveTo>
                      <a:pt x="119" y="1"/>
                    </a:moveTo>
                    <a:cubicBezTo>
                      <a:pt x="110" y="1"/>
                      <a:pt x="100" y="2"/>
                      <a:pt x="90" y="6"/>
                    </a:cubicBezTo>
                    <a:cubicBezTo>
                      <a:pt x="1" y="39"/>
                      <a:pt x="26" y="169"/>
                      <a:pt x="104" y="169"/>
                    </a:cubicBezTo>
                    <a:cubicBezTo>
                      <a:pt x="113" y="169"/>
                      <a:pt x="123" y="167"/>
                      <a:pt x="134" y="163"/>
                    </a:cubicBezTo>
                    <a:cubicBezTo>
                      <a:pt x="223" y="130"/>
                      <a:pt x="197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3" name="Google Shape;5303;p34"/>
              <p:cNvSpPr/>
              <p:nvPr/>
            </p:nvSpPr>
            <p:spPr>
              <a:xfrm>
                <a:off x="1880075" y="3763650"/>
                <a:ext cx="5575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69" extrusionOk="0">
                    <a:moveTo>
                      <a:pt x="119" y="1"/>
                    </a:moveTo>
                    <a:cubicBezTo>
                      <a:pt x="110" y="1"/>
                      <a:pt x="100" y="2"/>
                      <a:pt x="90" y="6"/>
                    </a:cubicBezTo>
                    <a:cubicBezTo>
                      <a:pt x="0" y="39"/>
                      <a:pt x="26" y="168"/>
                      <a:pt x="104" y="168"/>
                    </a:cubicBezTo>
                    <a:cubicBezTo>
                      <a:pt x="113" y="168"/>
                      <a:pt x="122" y="167"/>
                      <a:pt x="133" y="163"/>
                    </a:cubicBezTo>
                    <a:cubicBezTo>
                      <a:pt x="222" y="130"/>
                      <a:pt x="196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4" name="Google Shape;5304;p34"/>
              <p:cNvSpPr/>
              <p:nvPr/>
            </p:nvSpPr>
            <p:spPr>
              <a:xfrm>
                <a:off x="1909750" y="3783650"/>
                <a:ext cx="562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5" h="170" extrusionOk="0">
                    <a:moveTo>
                      <a:pt x="119" y="0"/>
                    </a:moveTo>
                    <a:cubicBezTo>
                      <a:pt x="110" y="0"/>
                      <a:pt x="100" y="2"/>
                      <a:pt x="90" y="6"/>
                    </a:cubicBezTo>
                    <a:cubicBezTo>
                      <a:pt x="0" y="39"/>
                      <a:pt x="26" y="170"/>
                      <a:pt x="105" y="170"/>
                    </a:cubicBezTo>
                    <a:cubicBezTo>
                      <a:pt x="114" y="170"/>
                      <a:pt x="124" y="168"/>
                      <a:pt x="134" y="165"/>
                    </a:cubicBezTo>
                    <a:cubicBezTo>
                      <a:pt x="224" y="132"/>
                      <a:pt x="198" y="0"/>
                      <a:pt x="1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5" name="Google Shape;5305;p34"/>
              <p:cNvSpPr/>
              <p:nvPr/>
            </p:nvSpPr>
            <p:spPr>
              <a:xfrm>
                <a:off x="1917050" y="3791150"/>
                <a:ext cx="565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1" extrusionOk="0">
                    <a:moveTo>
                      <a:pt x="120" y="1"/>
                    </a:moveTo>
                    <a:cubicBezTo>
                      <a:pt x="111" y="1"/>
                      <a:pt x="101" y="3"/>
                      <a:pt x="91" y="6"/>
                    </a:cubicBezTo>
                    <a:cubicBezTo>
                      <a:pt x="0" y="39"/>
                      <a:pt x="26" y="170"/>
                      <a:pt x="106" y="170"/>
                    </a:cubicBezTo>
                    <a:cubicBezTo>
                      <a:pt x="115" y="170"/>
                      <a:pt x="125" y="169"/>
                      <a:pt x="135" y="165"/>
                    </a:cubicBezTo>
                    <a:cubicBezTo>
                      <a:pt x="225" y="132"/>
                      <a:pt x="19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6" name="Google Shape;5306;p34"/>
              <p:cNvSpPr/>
              <p:nvPr/>
            </p:nvSpPr>
            <p:spPr>
              <a:xfrm>
                <a:off x="1906100" y="3798025"/>
                <a:ext cx="560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70" extrusionOk="0">
                    <a:moveTo>
                      <a:pt x="119" y="1"/>
                    </a:moveTo>
                    <a:cubicBezTo>
                      <a:pt x="110" y="1"/>
                      <a:pt x="100" y="2"/>
                      <a:pt x="90" y="6"/>
                    </a:cubicBezTo>
                    <a:cubicBezTo>
                      <a:pt x="0" y="39"/>
                      <a:pt x="26" y="170"/>
                      <a:pt x="105" y="170"/>
                    </a:cubicBezTo>
                    <a:cubicBezTo>
                      <a:pt x="114" y="170"/>
                      <a:pt x="124" y="168"/>
                      <a:pt x="134" y="165"/>
                    </a:cubicBezTo>
                    <a:cubicBezTo>
                      <a:pt x="223" y="132"/>
                      <a:pt x="198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7" name="Google Shape;5307;p34"/>
              <p:cNvSpPr/>
              <p:nvPr/>
            </p:nvSpPr>
            <p:spPr>
              <a:xfrm>
                <a:off x="1897950" y="3790825"/>
                <a:ext cx="560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70" extrusionOk="0">
                    <a:moveTo>
                      <a:pt x="118" y="1"/>
                    </a:moveTo>
                    <a:cubicBezTo>
                      <a:pt x="109" y="1"/>
                      <a:pt x="100" y="3"/>
                      <a:pt x="90" y="6"/>
                    </a:cubicBezTo>
                    <a:cubicBezTo>
                      <a:pt x="0" y="39"/>
                      <a:pt x="25" y="170"/>
                      <a:pt x="105" y="170"/>
                    </a:cubicBezTo>
                    <a:cubicBezTo>
                      <a:pt x="114" y="170"/>
                      <a:pt x="123" y="168"/>
                      <a:pt x="134" y="164"/>
                    </a:cubicBezTo>
                    <a:cubicBezTo>
                      <a:pt x="223" y="131"/>
                      <a:pt x="197" y="1"/>
                      <a:pt x="11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8" name="Google Shape;5308;p34"/>
              <p:cNvSpPr/>
              <p:nvPr/>
            </p:nvSpPr>
            <p:spPr>
              <a:xfrm>
                <a:off x="1920325" y="3811800"/>
                <a:ext cx="5675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0" extrusionOk="0">
                    <a:moveTo>
                      <a:pt x="121" y="0"/>
                    </a:moveTo>
                    <a:cubicBezTo>
                      <a:pt x="112" y="0"/>
                      <a:pt x="102" y="2"/>
                      <a:pt x="92" y="6"/>
                    </a:cubicBezTo>
                    <a:cubicBezTo>
                      <a:pt x="1" y="37"/>
                      <a:pt x="28" y="169"/>
                      <a:pt x="108" y="169"/>
                    </a:cubicBezTo>
                    <a:cubicBezTo>
                      <a:pt x="116" y="169"/>
                      <a:pt x="126" y="168"/>
                      <a:pt x="136" y="164"/>
                    </a:cubicBezTo>
                    <a:cubicBezTo>
                      <a:pt x="226" y="132"/>
                      <a:pt x="200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9" name="Google Shape;5309;p34"/>
              <p:cNvSpPr/>
              <p:nvPr/>
            </p:nvSpPr>
            <p:spPr>
              <a:xfrm>
                <a:off x="1912275" y="3825800"/>
                <a:ext cx="565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0" extrusionOk="0">
                    <a:moveTo>
                      <a:pt x="120" y="1"/>
                    </a:moveTo>
                    <a:cubicBezTo>
                      <a:pt x="111" y="1"/>
                      <a:pt x="102" y="2"/>
                      <a:pt x="92" y="6"/>
                    </a:cubicBezTo>
                    <a:cubicBezTo>
                      <a:pt x="1" y="38"/>
                      <a:pt x="28" y="170"/>
                      <a:pt x="108" y="170"/>
                    </a:cubicBezTo>
                    <a:cubicBezTo>
                      <a:pt x="116" y="170"/>
                      <a:pt x="126" y="168"/>
                      <a:pt x="136" y="165"/>
                    </a:cubicBezTo>
                    <a:cubicBezTo>
                      <a:pt x="226" y="133"/>
                      <a:pt x="19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0" name="Google Shape;5310;p34"/>
              <p:cNvSpPr/>
              <p:nvPr/>
            </p:nvSpPr>
            <p:spPr>
              <a:xfrm>
                <a:off x="1927550" y="3822325"/>
                <a:ext cx="570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71" extrusionOk="0">
                    <a:moveTo>
                      <a:pt x="120" y="0"/>
                    </a:moveTo>
                    <a:cubicBezTo>
                      <a:pt x="111" y="0"/>
                      <a:pt x="101" y="2"/>
                      <a:pt x="91" y="5"/>
                    </a:cubicBezTo>
                    <a:cubicBezTo>
                      <a:pt x="1" y="38"/>
                      <a:pt x="27" y="170"/>
                      <a:pt x="107" y="170"/>
                    </a:cubicBezTo>
                    <a:cubicBezTo>
                      <a:pt x="116" y="170"/>
                      <a:pt x="125" y="169"/>
                      <a:pt x="135" y="165"/>
                    </a:cubicBezTo>
                    <a:cubicBezTo>
                      <a:pt x="227" y="132"/>
                      <a:pt x="200" y="0"/>
                      <a:pt x="12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1" name="Google Shape;5311;p34"/>
              <p:cNvSpPr/>
              <p:nvPr/>
            </p:nvSpPr>
            <p:spPr>
              <a:xfrm>
                <a:off x="1930225" y="3844200"/>
                <a:ext cx="570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70" extrusionOk="0">
                    <a:moveTo>
                      <a:pt x="120" y="1"/>
                    </a:moveTo>
                    <a:cubicBezTo>
                      <a:pt x="111" y="1"/>
                      <a:pt x="102" y="2"/>
                      <a:pt x="92" y="6"/>
                    </a:cubicBezTo>
                    <a:cubicBezTo>
                      <a:pt x="1" y="38"/>
                      <a:pt x="28" y="170"/>
                      <a:pt x="108" y="170"/>
                    </a:cubicBezTo>
                    <a:cubicBezTo>
                      <a:pt x="116" y="170"/>
                      <a:pt x="126" y="168"/>
                      <a:pt x="136" y="165"/>
                    </a:cubicBezTo>
                    <a:cubicBezTo>
                      <a:pt x="228" y="133"/>
                      <a:pt x="201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2" name="Google Shape;5312;p34"/>
              <p:cNvSpPr/>
              <p:nvPr/>
            </p:nvSpPr>
            <p:spPr>
              <a:xfrm>
                <a:off x="1950300" y="3842050"/>
                <a:ext cx="5725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229" h="172" extrusionOk="0">
                    <a:moveTo>
                      <a:pt x="122" y="1"/>
                    </a:moveTo>
                    <a:cubicBezTo>
                      <a:pt x="113" y="1"/>
                      <a:pt x="103" y="2"/>
                      <a:pt x="93" y="6"/>
                    </a:cubicBezTo>
                    <a:cubicBezTo>
                      <a:pt x="1" y="37"/>
                      <a:pt x="27" y="171"/>
                      <a:pt x="108" y="171"/>
                    </a:cubicBezTo>
                    <a:cubicBezTo>
                      <a:pt x="117" y="171"/>
                      <a:pt x="127" y="169"/>
                      <a:pt x="137" y="166"/>
                    </a:cubicBezTo>
                    <a:cubicBezTo>
                      <a:pt x="228" y="134"/>
                      <a:pt x="202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3" name="Google Shape;5313;p34"/>
              <p:cNvSpPr/>
              <p:nvPr/>
            </p:nvSpPr>
            <p:spPr>
              <a:xfrm>
                <a:off x="1950675" y="3827750"/>
                <a:ext cx="57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230" h="172" extrusionOk="0">
                    <a:moveTo>
                      <a:pt x="122" y="1"/>
                    </a:moveTo>
                    <a:cubicBezTo>
                      <a:pt x="113" y="1"/>
                      <a:pt x="103" y="2"/>
                      <a:pt x="93" y="6"/>
                    </a:cubicBezTo>
                    <a:cubicBezTo>
                      <a:pt x="1" y="38"/>
                      <a:pt x="27" y="171"/>
                      <a:pt x="108" y="171"/>
                    </a:cubicBezTo>
                    <a:cubicBezTo>
                      <a:pt x="117" y="171"/>
                      <a:pt x="127" y="169"/>
                      <a:pt x="137" y="166"/>
                    </a:cubicBezTo>
                    <a:cubicBezTo>
                      <a:pt x="229" y="133"/>
                      <a:pt x="202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4" name="Google Shape;5314;p34"/>
              <p:cNvSpPr/>
              <p:nvPr/>
            </p:nvSpPr>
            <p:spPr>
              <a:xfrm>
                <a:off x="1941725" y="3807550"/>
                <a:ext cx="570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71" extrusionOk="0">
                    <a:moveTo>
                      <a:pt x="121" y="1"/>
                    </a:moveTo>
                    <a:cubicBezTo>
                      <a:pt x="112" y="1"/>
                      <a:pt x="103" y="2"/>
                      <a:pt x="92" y="6"/>
                    </a:cubicBezTo>
                    <a:cubicBezTo>
                      <a:pt x="0" y="39"/>
                      <a:pt x="28" y="171"/>
                      <a:pt x="108" y="171"/>
                    </a:cubicBezTo>
                    <a:cubicBezTo>
                      <a:pt x="117" y="171"/>
                      <a:pt x="126" y="169"/>
                      <a:pt x="136" y="166"/>
                    </a:cubicBezTo>
                    <a:cubicBezTo>
                      <a:pt x="228" y="133"/>
                      <a:pt x="202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5" name="Google Shape;5315;p34"/>
              <p:cNvSpPr/>
              <p:nvPr/>
            </p:nvSpPr>
            <p:spPr>
              <a:xfrm>
                <a:off x="1953425" y="3867275"/>
                <a:ext cx="575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30" h="173" extrusionOk="0">
                    <a:moveTo>
                      <a:pt x="121" y="1"/>
                    </a:moveTo>
                    <a:cubicBezTo>
                      <a:pt x="113" y="1"/>
                      <a:pt x="103" y="2"/>
                      <a:pt x="93" y="6"/>
                    </a:cubicBezTo>
                    <a:cubicBezTo>
                      <a:pt x="0" y="38"/>
                      <a:pt x="28" y="172"/>
                      <a:pt x="108" y="172"/>
                    </a:cubicBezTo>
                    <a:cubicBezTo>
                      <a:pt x="117" y="172"/>
                      <a:pt x="127" y="171"/>
                      <a:pt x="137" y="167"/>
                    </a:cubicBezTo>
                    <a:cubicBezTo>
                      <a:pt x="229" y="135"/>
                      <a:pt x="202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6" name="Google Shape;5316;p34"/>
              <p:cNvSpPr/>
              <p:nvPr/>
            </p:nvSpPr>
            <p:spPr>
              <a:xfrm>
                <a:off x="2037250" y="3820000"/>
                <a:ext cx="59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4" extrusionOk="0">
                    <a:moveTo>
                      <a:pt x="125" y="1"/>
                    </a:moveTo>
                    <a:cubicBezTo>
                      <a:pt x="115" y="1"/>
                      <a:pt x="106" y="2"/>
                      <a:pt x="95" y="6"/>
                    </a:cubicBezTo>
                    <a:cubicBezTo>
                      <a:pt x="0" y="39"/>
                      <a:pt x="27" y="173"/>
                      <a:pt x="110" y="173"/>
                    </a:cubicBezTo>
                    <a:cubicBezTo>
                      <a:pt x="120" y="173"/>
                      <a:pt x="130" y="172"/>
                      <a:pt x="140" y="168"/>
                    </a:cubicBezTo>
                    <a:cubicBezTo>
                      <a:pt x="236" y="135"/>
                      <a:pt x="208" y="1"/>
                      <a:pt x="12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7" name="Google Shape;5317;p34"/>
              <p:cNvSpPr/>
              <p:nvPr/>
            </p:nvSpPr>
            <p:spPr>
              <a:xfrm>
                <a:off x="2041275" y="3832475"/>
                <a:ext cx="590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5" extrusionOk="0">
                    <a:moveTo>
                      <a:pt x="125" y="1"/>
                    </a:moveTo>
                    <a:cubicBezTo>
                      <a:pt x="115" y="1"/>
                      <a:pt x="105" y="2"/>
                      <a:pt x="95" y="6"/>
                    </a:cubicBezTo>
                    <a:cubicBezTo>
                      <a:pt x="0" y="39"/>
                      <a:pt x="28" y="174"/>
                      <a:pt x="112" y="174"/>
                    </a:cubicBezTo>
                    <a:cubicBezTo>
                      <a:pt x="121" y="174"/>
                      <a:pt x="131" y="173"/>
                      <a:pt x="141" y="169"/>
                    </a:cubicBezTo>
                    <a:cubicBezTo>
                      <a:pt x="236" y="136"/>
                      <a:pt x="208" y="1"/>
                      <a:pt x="12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8" name="Google Shape;5318;p34"/>
              <p:cNvSpPr/>
              <p:nvPr/>
            </p:nvSpPr>
            <p:spPr>
              <a:xfrm>
                <a:off x="2029500" y="3845475"/>
                <a:ext cx="59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3" extrusionOk="0">
                    <a:moveTo>
                      <a:pt x="125" y="0"/>
                    </a:moveTo>
                    <a:cubicBezTo>
                      <a:pt x="115" y="0"/>
                      <a:pt x="105" y="2"/>
                      <a:pt x="95" y="5"/>
                    </a:cubicBezTo>
                    <a:cubicBezTo>
                      <a:pt x="0" y="37"/>
                      <a:pt x="28" y="173"/>
                      <a:pt x="111" y="173"/>
                    </a:cubicBezTo>
                    <a:cubicBezTo>
                      <a:pt x="121" y="173"/>
                      <a:pt x="131" y="171"/>
                      <a:pt x="141" y="167"/>
                    </a:cubicBezTo>
                    <a:cubicBezTo>
                      <a:pt x="236" y="135"/>
                      <a:pt x="208" y="0"/>
                      <a:pt x="12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9" name="Google Shape;5319;p34"/>
              <p:cNvSpPr/>
              <p:nvPr/>
            </p:nvSpPr>
            <p:spPr>
              <a:xfrm>
                <a:off x="2034725" y="3860500"/>
                <a:ext cx="592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4" extrusionOk="0">
                    <a:moveTo>
                      <a:pt x="124" y="0"/>
                    </a:moveTo>
                    <a:cubicBezTo>
                      <a:pt x="115" y="0"/>
                      <a:pt x="105" y="2"/>
                      <a:pt x="95" y="5"/>
                    </a:cubicBezTo>
                    <a:cubicBezTo>
                      <a:pt x="0" y="38"/>
                      <a:pt x="29" y="174"/>
                      <a:pt x="112" y="174"/>
                    </a:cubicBezTo>
                    <a:cubicBezTo>
                      <a:pt x="121" y="174"/>
                      <a:pt x="131" y="172"/>
                      <a:pt x="141" y="169"/>
                    </a:cubicBezTo>
                    <a:cubicBezTo>
                      <a:pt x="236" y="136"/>
                      <a:pt x="208" y="0"/>
                      <a:pt x="12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0" name="Google Shape;5320;p34"/>
              <p:cNvSpPr/>
              <p:nvPr/>
            </p:nvSpPr>
            <p:spPr>
              <a:xfrm>
                <a:off x="2056300" y="3855625"/>
                <a:ext cx="595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8" h="174" extrusionOk="0">
                    <a:moveTo>
                      <a:pt x="124" y="0"/>
                    </a:moveTo>
                    <a:cubicBezTo>
                      <a:pt x="115" y="0"/>
                      <a:pt x="105" y="2"/>
                      <a:pt x="95" y="5"/>
                    </a:cubicBezTo>
                    <a:cubicBezTo>
                      <a:pt x="0" y="38"/>
                      <a:pt x="27" y="173"/>
                      <a:pt x="111" y="173"/>
                    </a:cubicBezTo>
                    <a:cubicBezTo>
                      <a:pt x="121" y="173"/>
                      <a:pt x="131" y="172"/>
                      <a:pt x="141" y="168"/>
                    </a:cubicBezTo>
                    <a:cubicBezTo>
                      <a:pt x="237" y="136"/>
                      <a:pt x="209" y="0"/>
                      <a:pt x="12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1" name="Google Shape;5321;p34"/>
              <p:cNvSpPr/>
              <p:nvPr/>
            </p:nvSpPr>
            <p:spPr>
              <a:xfrm>
                <a:off x="2047625" y="3842675"/>
                <a:ext cx="595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175" extrusionOk="0">
                    <a:moveTo>
                      <a:pt x="125" y="0"/>
                    </a:moveTo>
                    <a:cubicBezTo>
                      <a:pt x="116" y="0"/>
                      <a:pt x="106" y="2"/>
                      <a:pt x="95" y="6"/>
                    </a:cubicBezTo>
                    <a:cubicBezTo>
                      <a:pt x="1" y="39"/>
                      <a:pt x="29" y="174"/>
                      <a:pt x="112" y="174"/>
                    </a:cubicBezTo>
                    <a:cubicBezTo>
                      <a:pt x="121" y="174"/>
                      <a:pt x="131" y="173"/>
                      <a:pt x="141" y="169"/>
                    </a:cubicBezTo>
                    <a:cubicBezTo>
                      <a:pt x="237" y="136"/>
                      <a:pt x="209" y="0"/>
                      <a:pt x="12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2" name="Google Shape;5322;p34"/>
              <p:cNvSpPr/>
              <p:nvPr/>
            </p:nvSpPr>
            <p:spPr>
              <a:xfrm>
                <a:off x="2043625" y="3898850"/>
                <a:ext cx="4850" cy="4775"/>
              </a:xfrm>
              <a:custGeom>
                <a:avLst/>
                <a:gdLst/>
                <a:ahLst/>
                <a:cxnLst/>
                <a:rect l="l" t="t" r="r" b="b"/>
                <a:pathLst>
                  <a:path w="194" h="191" extrusionOk="0">
                    <a:moveTo>
                      <a:pt x="98" y="1"/>
                    </a:moveTo>
                    <a:cubicBezTo>
                      <a:pt x="90" y="1"/>
                      <a:pt x="81" y="2"/>
                      <a:pt x="72" y="5"/>
                    </a:cubicBezTo>
                    <a:cubicBezTo>
                      <a:pt x="27" y="21"/>
                      <a:pt x="1" y="68"/>
                      <a:pt x="13" y="114"/>
                    </a:cubicBezTo>
                    <a:lnTo>
                      <a:pt x="18" y="133"/>
                    </a:lnTo>
                    <a:cubicBezTo>
                      <a:pt x="28" y="168"/>
                      <a:pt x="61" y="191"/>
                      <a:pt x="96" y="191"/>
                    </a:cubicBezTo>
                    <a:cubicBezTo>
                      <a:pt x="105" y="191"/>
                      <a:pt x="114" y="189"/>
                      <a:pt x="122" y="186"/>
                    </a:cubicBezTo>
                    <a:cubicBezTo>
                      <a:pt x="167" y="170"/>
                      <a:pt x="193" y="123"/>
                      <a:pt x="181" y="77"/>
                    </a:cubicBezTo>
                    <a:cubicBezTo>
                      <a:pt x="180" y="72"/>
                      <a:pt x="178" y="65"/>
                      <a:pt x="177" y="59"/>
                    </a:cubicBezTo>
                    <a:cubicBezTo>
                      <a:pt x="166" y="23"/>
                      <a:pt x="133" y="1"/>
                      <a:pt x="9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3" name="Google Shape;5323;p34"/>
              <p:cNvSpPr/>
              <p:nvPr/>
            </p:nvSpPr>
            <p:spPr>
              <a:xfrm>
                <a:off x="2022325" y="3893900"/>
                <a:ext cx="59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4" extrusionOk="0">
                    <a:moveTo>
                      <a:pt x="123" y="1"/>
                    </a:moveTo>
                    <a:cubicBezTo>
                      <a:pt x="115" y="1"/>
                      <a:pt x="105" y="2"/>
                      <a:pt x="95" y="6"/>
                    </a:cubicBezTo>
                    <a:cubicBezTo>
                      <a:pt x="0" y="38"/>
                      <a:pt x="28" y="174"/>
                      <a:pt x="112" y="174"/>
                    </a:cubicBezTo>
                    <a:cubicBezTo>
                      <a:pt x="121" y="174"/>
                      <a:pt x="130" y="172"/>
                      <a:pt x="140" y="169"/>
                    </a:cubicBezTo>
                    <a:cubicBezTo>
                      <a:pt x="236" y="137"/>
                      <a:pt x="207" y="1"/>
                      <a:pt x="12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4" name="Google Shape;5324;p34"/>
              <p:cNvSpPr/>
              <p:nvPr/>
            </p:nvSpPr>
            <p:spPr>
              <a:xfrm>
                <a:off x="2032475" y="3801375"/>
                <a:ext cx="59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4" extrusionOk="0">
                    <a:moveTo>
                      <a:pt x="125" y="1"/>
                    </a:moveTo>
                    <a:cubicBezTo>
                      <a:pt x="116" y="1"/>
                      <a:pt x="106" y="2"/>
                      <a:pt x="95" y="6"/>
                    </a:cubicBezTo>
                    <a:cubicBezTo>
                      <a:pt x="0" y="39"/>
                      <a:pt x="28" y="173"/>
                      <a:pt x="111" y="173"/>
                    </a:cubicBezTo>
                    <a:cubicBezTo>
                      <a:pt x="121" y="173"/>
                      <a:pt x="131" y="172"/>
                      <a:pt x="141" y="168"/>
                    </a:cubicBezTo>
                    <a:cubicBezTo>
                      <a:pt x="236" y="134"/>
                      <a:pt x="208" y="1"/>
                      <a:pt x="12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5" name="Google Shape;5325;p34"/>
              <p:cNvSpPr/>
              <p:nvPr/>
            </p:nvSpPr>
            <p:spPr>
              <a:xfrm>
                <a:off x="2056725" y="3786375"/>
                <a:ext cx="592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4" extrusionOk="0">
                    <a:moveTo>
                      <a:pt x="126" y="1"/>
                    </a:moveTo>
                    <a:cubicBezTo>
                      <a:pt x="116" y="1"/>
                      <a:pt x="106" y="2"/>
                      <a:pt x="95" y="6"/>
                    </a:cubicBezTo>
                    <a:cubicBezTo>
                      <a:pt x="1" y="40"/>
                      <a:pt x="28" y="174"/>
                      <a:pt x="111" y="174"/>
                    </a:cubicBezTo>
                    <a:cubicBezTo>
                      <a:pt x="120" y="174"/>
                      <a:pt x="131" y="172"/>
                      <a:pt x="141" y="168"/>
                    </a:cubicBezTo>
                    <a:cubicBezTo>
                      <a:pt x="237" y="135"/>
                      <a:pt x="209" y="1"/>
                      <a:pt x="12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6" name="Google Shape;5326;p34"/>
              <p:cNvSpPr/>
              <p:nvPr/>
            </p:nvSpPr>
            <p:spPr>
              <a:xfrm>
                <a:off x="2046325" y="3770925"/>
                <a:ext cx="547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19" h="183" extrusionOk="0">
                    <a:moveTo>
                      <a:pt x="103" y="0"/>
                    </a:moveTo>
                    <a:cubicBezTo>
                      <a:pt x="71" y="0"/>
                      <a:pt x="40" y="18"/>
                      <a:pt x="24" y="49"/>
                    </a:cubicBezTo>
                    <a:cubicBezTo>
                      <a:pt x="0" y="90"/>
                      <a:pt x="15" y="141"/>
                      <a:pt x="56" y="164"/>
                    </a:cubicBezTo>
                    <a:lnTo>
                      <a:pt x="80" y="176"/>
                    </a:lnTo>
                    <a:cubicBezTo>
                      <a:pt x="91" y="181"/>
                      <a:pt x="103" y="183"/>
                      <a:pt x="115" y="183"/>
                    </a:cubicBezTo>
                    <a:cubicBezTo>
                      <a:pt x="148" y="183"/>
                      <a:pt x="179" y="165"/>
                      <a:pt x="196" y="135"/>
                    </a:cubicBezTo>
                    <a:cubicBezTo>
                      <a:pt x="218" y="94"/>
                      <a:pt x="203" y="43"/>
                      <a:pt x="162" y="20"/>
                    </a:cubicBezTo>
                    <a:lnTo>
                      <a:pt x="140" y="8"/>
                    </a:lnTo>
                    <a:cubicBezTo>
                      <a:pt x="128" y="3"/>
                      <a:pt x="116" y="0"/>
                      <a:pt x="10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7" name="Google Shape;5327;p34"/>
              <p:cNvSpPr/>
              <p:nvPr/>
            </p:nvSpPr>
            <p:spPr>
              <a:xfrm>
                <a:off x="2033850" y="3756875"/>
                <a:ext cx="59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4" extrusionOk="0">
                    <a:moveTo>
                      <a:pt x="125" y="0"/>
                    </a:moveTo>
                    <a:cubicBezTo>
                      <a:pt x="116" y="0"/>
                      <a:pt x="106" y="2"/>
                      <a:pt x="95" y="6"/>
                    </a:cubicBezTo>
                    <a:cubicBezTo>
                      <a:pt x="0" y="39"/>
                      <a:pt x="28" y="173"/>
                      <a:pt x="110" y="173"/>
                    </a:cubicBezTo>
                    <a:cubicBezTo>
                      <a:pt x="120" y="173"/>
                      <a:pt x="130" y="172"/>
                      <a:pt x="141" y="168"/>
                    </a:cubicBezTo>
                    <a:cubicBezTo>
                      <a:pt x="235" y="134"/>
                      <a:pt x="208" y="0"/>
                      <a:pt x="12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8" name="Google Shape;5328;p34"/>
              <p:cNvSpPr/>
              <p:nvPr/>
            </p:nvSpPr>
            <p:spPr>
              <a:xfrm>
                <a:off x="2043275" y="3733675"/>
                <a:ext cx="58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5" h="174" extrusionOk="0">
                    <a:moveTo>
                      <a:pt x="126" y="1"/>
                    </a:moveTo>
                    <a:cubicBezTo>
                      <a:pt x="116" y="1"/>
                      <a:pt x="105" y="2"/>
                      <a:pt x="94" y="6"/>
                    </a:cubicBezTo>
                    <a:cubicBezTo>
                      <a:pt x="0" y="40"/>
                      <a:pt x="27" y="173"/>
                      <a:pt x="110" y="173"/>
                    </a:cubicBezTo>
                    <a:cubicBezTo>
                      <a:pt x="119" y="173"/>
                      <a:pt x="130" y="171"/>
                      <a:pt x="141" y="167"/>
                    </a:cubicBezTo>
                    <a:cubicBezTo>
                      <a:pt x="235" y="134"/>
                      <a:pt x="208" y="1"/>
                      <a:pt x="12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9" name="Google Shape;5329;p34"/>
              <p:cNvSpPr/>
              <p:nvPr/>
            </p:nvSpPr>
            <p:spPr>
              <a:xfrm>
                <a:off x="2062150" y="3706425"/>
                <a:ext cx="590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6" extrusionOk="0">
                    <a:moveTo>
                      <a:pt x="127" y="1"/>
                    </a:moveTo>
                    <a:cubicBezTo>
                      <a:pt x="117" y="1"/>
                      <a:pt x="106" y="3"/>
                      <a:pt x="95" y="7"/>
                    </a:cubicBezTo>
                    <a:cubicBezTo>
                      <a:pt x="1" y="42"/>
                      <a:pt x="27" y="175"/>
                      <a:pt x="110" y="175"/>
                    </a:cubicBezTo>
                    <a:cubicBezTo>
                      <a:pt x="119" y="175"/>
                      <a:pt x="130" y="173"/>
                      <a:pt x="141" y="169"/>
                    </a:cubicBezTo>
                    <a:cubicBezTo>
                      <a:pt x="236" y="134"/>
                      <a:pt x="209" y="1"/>
                      <a:pt x="12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0" name="Google Shape;5330;p34"/>
              <p:cNvSpPr/>
              <p:nvPr/>
            </p:nvSpPr>
            <p:spPr>
              <a:xfrm>
                <a:off x="2045425" y="3704150"/>
                <a:ext cx="58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5" h="174" extrusionOk="0">
                    <a:moveTo>
                      <a:pt x="125" y="1"/>
                    </a:moveTo>
                    <a:cubicBezTo>
                      <a:pt x="115" y="1"/>
                      <a:pt x="104" y="3"/>
                      <a:pt x="93" y="7"/>
                    </a:cubicBezTo>
                    <a:cubicBezTo>
                      <a:pt x="0" y="41"/>
                      <a:pt x="26" y="174"/>
                      <a:pt x="108" y="174"/>
                    </a:cubicBezTo>
                    <a:cubicBezTo>
                      <a:pt x="118" y="174"/>
                      <a:pt x="128" y="172"/>
                      <a:pt x="139" y="168"/>
                    </a:cubicBezTo>
                    <a:cubicBezTo>
                      <a:pt x="234" y="133"/>
                      <a:pt x="207" y="1"/>
                      <a:pt x="12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1" name="Google Shape;5331;p34"/>
              <p:cNvSpPr/>
              <p:nvPr/>
            </p:nvSpPr>
            <p:spPr>
              <a:xfrm>
                <a:off x="2037350" y="3701950"/>
                <a:ext cx="4775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99" y="0"/>
                    </a:moveTo>
                    <a:cubicBezTo>
                      <a:pt x="90" y="0"/>
                      <a:pt x="80" y="2"/>
                      <a:pt x="71" y="5"/>
                    </a:cubicBezTo>
                    <a:cubicBezTo>
                      <a:pt x="26" y="22"/>
                      <a:pt x="1" y="69"/>
                      <a:pt x="12" y="115"/>
                    </a:cubicBezTo>
                    <a:cubicBezTo>
                      <a:pt x="14" y="122"/>
                      <a:pt x="15" y="127"/>
                      <a:pt x="17" y="134"/>
                    </a:cubicBezTo>
                    <a:cubicBezTo>
                      <a:pt x="27" y="169"/>
                      <a:pt x="58" y="188"/>
                      <a:pt x="93" y="188"/>
                    </a:cubicBezTo>
                    <a:cubicBezTo>
                      <a:pt x="102" y="188"/>
                      <a:pt x="112" y="187"/>
                      <a:pt x="121" y="184"/>
                    </a:cubicBezTo>
                    <a:cubicBezTo>
                      <a:pt x="166" y="167"/>
                      <a:pt x="191" y="120"/>
                      <a:pt x="180" y="73"/>
                    </a:cubicBezTo>
                    <a:lnTo>
                      <a:pt x="175" y="55"/>
                    </a:lnTo>
                    <a:cubicBezTo>
                      <a:pt x="165" y="20"/>
                      <a:pt x="133" y="0"/>
                      <a:pt x="9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2" name="Google Shape;5332;p34"/>
              <p:cNvSpPr/>
              <p:nvPr/>
            </p:nvSpPr>
            <p:spPr>
              <a:xfrm>
                <a:off x="2039125" y="3720825"/>
                <a:ext cx="587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35" h="174" extrusionOk="0">
                    <a:moveTo>
                      <a:pt x="125" y="1"/>
                    </a:moveTo>
                    <a:cubicBezTo>
                      <a:pt x="115" y="1"/>
                      <a:pt x="105" y="2"/>
                      <a:pt x="94" y="6"/>
                    </a:cubicBezTo>
                    <a:cubicBezTo>
                      <a:pt x="0" y="41"/>
                      <a:pt x="27" y="173"/>
                      <a:pt x="109" y="173"/>
                    </a:cubicBezTo>
                    <a:cubicBezTo>
                      <a:pt x="119" y="173"/>
                      <a:pt x="129" y="171"/>
                      <a:pt x="140" y="167"/>
                    </a:cubicBezTo>
                    <a:cubicBezTo>
                      <a:pt x="235" y="134"/>
                      <a:pt x="207" y="1"/>
                      <a:pt x="12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3" name="Google Shape;5333;p34"/>
              <p:cNvSpPr/>
              <p:nvPr/>
            </p:nvSpPr>
            <p:spPr>
              <a:xfrm>
                <a:off x="2049650" y="3711725"/>
                <a:ext cx="15300" cy="1160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464" extrusionOk="0">
                    <a:moveTo>
                      <a:pt x="319" y="0"/>
                    </a:moveTo>
                    <a:cubicBezTo>
                      <a:pt x="293" y="0"/>
                      <a:pt x="265" y="5"/>
                      <a:pt x="235" y="16"/>
                    </a:cubicBezTo>
                    <a:cubicBezTo>
                      <a:pt x="130" y="55"/>
                      <a:pt x="81" y="140"/>
                      <a:pt x="77" y="224"/>
                    </a:cubicBezTo>
                    <a:cubicBezTo>
                      <a:pt x="1" y="268"/>
                      <a:pt x="29" y="385"/>
                      <a:pt x="107" y="385"/>
                    </a:cubicBezTo>
                    <a:cubicBezTo>
                      <a:pt x="111" y="385"/>
                      <a:pt x="116" y="384"/>
                      <a:pt x="122" y="383"/>
                    </a:cubicBezTo>
                    <a:cubicBezTo>
                      <a:pt x="156" y="431"/>
                      <a:pt x="209" y="463"/>
                      <a:pt x="275" y="463"/>
                    </a:cubicBezTo>
                    <a:cubicBezTo>
                      <a:pt x="301" y="463"/>
                      <a:pt x="329" y="458"/>
                      <a:pt x="359" y="448"/>
                    </a:cubicBezTo>
                    <a:cubicBezTo>
                      <a:pt x="611" y="355"/>
                      <a:pt x="538" y="0"/>
                      <a:pt x="3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4" name="Google Shape;5334;p34"/>
              <p:cNvSpPr/>
              <p:nvPr/>
            </p:nvSpPr>
            <p:spPr>
              <a:xfrm>
                <a:off x="2156075" y="3592550"/>
                <a:ext cx="21950" cy="1315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526" extrusionOk="0">
                    <a:moveTo>
                      <a:pt x="197" y="345"/>
                    </a:moveTo>
                    <a:cubicBezTo>
                      <a:pt x="198" y="345"/>
                      <a:pt x="200" y="349"/>
                      <a:pt x="201" y="351"/>
                    </a:cubicBezTo>
                    <a:cubicBezTo>
                      <a:pt x="201" y="352"/>
                      <a:pt x="201" y="353"/>
                      <a:pt x="202" y="353"/>
                    </a:cubicBezTo>
                    <a:lnTo>
                      <a:pt x="202" y="353"/>
                    </a:lnTo>
                    <a:cubicBezTo>
                      <a:pt x="198" y="347"/>
                      <a:pt x="197" y="345"/>
                      <a:pt x="197" y="345"/>
                    </a:cubicBezTo>
                    <a:close/>
                    <a:moveTo>
                      <a:pt x="581" y="0"/>
                    </a:moveTo>
                    <a:cubicBezTo>
                      <a:pt x="552" y="0"/>
                      <a:pt x="522" y="6"/>
                      <a:pt x="489" y="18"/>
                    </a:cubicBezTo>
                    <a:cubicBezTo>
                      <a:pt x="406" y="127"/>
                      <a:pt x="277" y="190"/>
                      <a:pt x="143" y="190"/>
                    </a:cubicBezTo>
                    <a:cubicBezTo>
                      <a:pt x="131" y="190"/>
                      <a:pt x="120" y="190"/>
                      <a:pt x="108" y="189"/>
                    </a:cubicBezTo>
                    <a:cubicBezTo>
                      <a:pt x="33" y="256"/>
                      <a:pt x="1" y="365"/>
                      <a:pt x="49" y="446"/>
                    </a:cubicBezTo>
                    <a:cubicBezTo>
                      <a:pt x="80" y="498"/>
                      <a:pt x="135" y="526"/>
                      <a:pt x="191" y="526"/>
                    </a:cubicBezTo>
                    <a:cubicBezTo>
                      <a:pt x="225" y="526"/>
                      <a:pt x="261" y="515"/>
                      <a:pt x="291" y="493"/>
                    </a:cubicBezTo>
                    <a:cubicBezTo>
                      <a:pt x="326" y="467"/>
                      <a:pt x="353" y="429"/>
                      <a:pt x="366" y="387"/>
                    </a:cubicBezTo>
                    <a:cubicBezTo>
                      <a:pt x="401" y="438"/>
                      <a:pt x="455" y="472"/>
                      <a:pt x="525" y="472"/>
                    </a:cubicBezTo>
                    <a:cubicBezTo>
                      <a:pt x="553" y="472"/>
                      <a:pt x="584" y="467"/>
                      <a:pt x="617" y="454"/>
                    </a:cubicBezTo>
                    <a:cubicBezTo>
                      <a:pt x="878" y="356"/>
                      <a:pt x="806" y="0"/>
                      <a:pt x="58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5" name="Google Shape;5335;p34"/>
              <p:cNvSpPr/>
              <p:nvPr/>
            </p:nvSpPr>
            <p:spPr>
              <a:xfrm>
                <a:off x="2120950" y="3581925"/>
                <a:ext cx="13825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553" h="349" extrusionOk="0">
                    <a:moveTo>
                      <a:pt x="345" y="1"/>
                    </a:moveTo>
                    <a:cubicBezTo>
                      <a:pt x="296" y="1"/>
                      <a:pt x="245" y="11"/>
                      <a:pt x="197" y="25"/>
                    </a:cubicBezTo>
                    <a:cubicBezTo>
                      <a:pt x="99" y="53"/>
                      <a:pt x="1" y="147"/>
                      <a:pt x="60" y="249"/>
                    </a:cubicBezTo>
                    <a:cubicBezTo>
                      <a:pt x="100" y="316"/>
                      <a:pt x="206" y="349"/>
                      <a:pt x="297" y="349"/>
                    </a:cubicBezTo>
                    <a:cubicBezTo>
                      <a:pt x="320" y="349"/>
                      <a:pt x="343" y="346"/>
                      <a:pt x="363" y="342"/>
                    </a:cubicBezTo>
                    <a:cubicBezTo>
                      <a:pt x="465" y="323"/>
                      <a:pt x="550" y="234"/>
                      <a:pt x="550" y="129"/>
                    </a:cubicBezTo>
                    <a:cubicBezTo>
                      <a:pt x="553" y="94"/>
                      <a:pt x="530" y="63"/>
                      <a:pt x="497" y="56"/>
                    </a:cubicBezTo>
                    <a:cubicBezTo>
                      <a:pt x="455" y="15"/>
                      <a:pt x="401" y="1"/>
                      <a:pt x="34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6" name="Google Shape;5336;p34"/>
              <p:cNvSpPr/>
              <p:nvPr/>
            </p:nvSpPr>
            <p:spPr>
              <a:xfrm>
                <a:off x="2097625" y="3596075"/>
                <a:ext cx="6650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266" h="263" extrusionOk="0">
                    <a:moveTo>
                      <a:pt x="180" y="0"/>
                    </a:moveTo>
                    <a:cubicBezTo>
                      <a:pt x="154" y="0"/>
                      <a:pt x="127" y="11"/>
                      <a:pt x="109" y="33"/>
                    </a:cubicBezTo>
                    <a:lnTo>
                      <a:pt x="32" y="122"/>
                    </a:lnTo>
                    <a:cubicBezTo>
                      <a:pt x="0" y="159"/>
                      <a:pt x="1" y="215"/>
                      <a:pt x="35" y="244"/>
                    </a:cubicBezTo>
                    <a:cubicBezTo>
                      <a:pt x="49" y="256"/>
                      <a:pt x="67" y="262"/>
                      <a:pt x="85" y="262"/>
                    </a:cubicBezTo>
                    <a:cubicBezTo>
                      <a:pt x="111" y="262"/>
                      <a:pt x="138" y="251"/>
                      <a:pt x="157" y="229"/>
                    </a:cubicBezTo>
                    <a:lnTo>
                      <a:pt x="233" y="140"/>
                    </a:lnTo>
                    <a:cubicBezTo>
                      <a:pt x="265" y="103"/>
                      <a:pt x="265" y="47"/>
                      <a:pt x="231" y="18"/>
                    </a:cubicBezTo>
                    <a:cubicBezTo>
                      <a:pt x="217" y="6"/>
                      <a:pt x="199" y="0"/>
                      <a:pt x="18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7" name="Google Shape;5337;p34"/>
              <p:cNvSpPr/>
              <p:nvPr/>
            </p:nvSpPr>
            <p:spPr>
              <a:xfrm>
                <a:off x="2078575" y="3629225"/>
                <a:ext cx="592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5" extrusionOk="0">
                    <a:moveTo>
                      <a:pt x="129" y="1"/>
                    </a:moveTo>
                    <a:cubicBezTo>
                      <a:pt x="119" y="1"/>
                      <a:pt x="108" y="3"/>
                      <a:pt x="96" y="8"/>
                    </a:cubicBezTo>
                    <a:cubicBezTo>
                      <a:pt x="0" y="43"/>
                      <a:pt x="27" y="175"/>
                      <a:pt x="110" y="175"/>
                    </a:cubicBezTo>
                    <a:cubicBezTo>
                      <a:pt x="120" y="175"/>
                      <a:pt x="130" y="173"/>
                      <a:pt x="142" y="169"/>
                    </a:cubicBezTo>
                    <a:cubicBezTo>
                      <a:pt x="236" y="132"/>
                      <a:pt x="210" y="1"/>
                      <a:pt x="12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8" name="Google Shape;5338;p34"/>
              <p:cNvSpPr/>
              <p:nvPr/>
            </p:nvSpPr>
            <p:spPr>
              <a:xfrm>
                <a:off x="2071900" y="3636975"/>
                <a:ext cx="592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5" extrusionOk="0">
                    <a:moveTo>
                      <a:pt x="128" y="0"/>
                    </a:moveTo>
                    <a:cubicBezTo>
                      <a:pt x="118" y="0"/>
                      <a:pt x="107" y="2"/>
                      <a:pt x="96" y="7"/>
                    </a:cubicBezTo>
                    <a:cubicBezTo>
                      <a:pt x="0" y="43"/>
                      <a:pt x="27" y="174"/>
                      <a:pt x="109" y="174"/>
                    </a:cubicBezTo>
                    <a:cubicBezTo>
                      <a:pt x="119" y="174"/>
                      <a:pt x="130" y="172"/>
                      <a:pt x="142" y="168"/>
                    </a:cubicBezTo>
                    <a:cubicBezTo>
                      <a:pt x="236" y="132"/>
                      <a:pt x="210" y="0"/>
                      <a:pt x="12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9" name="Google Shape;5339;p34"/>
              <p:cNvSpPr/>
              <p:nvPr/>
            </p:nvSpPr>
            <p:spPr>
              <a:xfrm>
                <a:off x="2066500" y="3634050"/>
                <a:ext cx="590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75" extrusionOk="0">
                    <a:moveTo>
                      <a:pt x="127" y="0"/>
                    </a:moveTo>
                    <a:cubicBezTo>
                      <a:pt x="117" y="0"/>
                      <a:pt x="106" y="2"/>
                      <a:pt x="95" y="7"/>
                    </a:cubicBezTo>
                    <a:cubicBezTo>
                      <a:pt x="0" y="43"/>
                      <a:pt x="26" y="174"/>
                      <a:pt x="108" y="174"/>
                    </a:cubicBezTo>
                    <a:cubicBezTo>
                      <a:pt x="118" y="174"/>
                      <a:pt x="129" y="172"/>
                      <a:pt x="141" y="168"/>
                    </a:cubicBezTo>
                    <a:cubicBezTo>
                      <a:pt x="236" y="132"/>
                      <a:pt x="209" y="0"/>
                      <a:pt x="12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0" name="Google Shape;5340;p34"/>
              <p:cNvSpPr/>
              <p:nvPr/>
            </p:nvSpPr>
            <p:spPr>
              <a:xfrm>
                <a:off x="2085900" y="3643150"/>
                <a:ext cx="595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175" extrusionOk="0">
                    <a:moveTo>
                      <a:pt x="128" y="0"/>
                    </a:moveTo>
                    <a:cubicBezTo>
                      <a:pt x="118" y="0"/>
                      <a:pt x="107" y="2"/>
                      <a:pt x="96" y="6"/>
                    </a:cubicBezTo>
                    <a:cubicBezTo>
                      <a:pt x="0" y="43"/>
                      <a:pt x="26" y="175"/>
                      <a:pt x="109" y="175"/>
                    </a:cubicBezTo>
                    <a:cubicBezTo>
                      <a:pt x="119" y="175"/>
                      <a:pt x="130" y="173"/>
                      <a:pt x="142" y="169"/>
                    </a:cubicBezTo>
                    <a:cubicBezTo>
                      <a:pt x="238" y="132"/>
                      <a:pt x="211" y="0"/>
                      <a:pt x="12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1" name="Google Shape;5341;p34"/>
              <p:cNvSpPr/>
              <p:nvPr/>
            </p:nvSpPr>
            <p:spPr>
              <a:xfrm>
                <a:off x="1927050" y="3684650"/>
                <a:ext cx="17950" cy="1137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455" extrusionOk="0">
                    <a:moveTo>
                      <a:pt x="150" y="199"/>
                    </a:moveTo>
                    <a:cubicBezTo>
                      <a:pt x="149" y="200"/>
                      <a:pt x="148" y="201"/>
                      <a:pt x="147" y="203"/>
                    </a:cubicBezTo>
                    <a:cubicBezTo>
                      <a:pt x="148" y="200"/>
                      <a:pt x="149" y="199"/>
                      <a:pt x="150" y="199"/>
                    </a:cubicBezTo>
                    <a:close/>
                    <a:moveTo>
                      <a:pt x="437" y="1"/>
                    </a:moveTo>
                    <a:cubicBezTo>
                      <a:pt x="413" y="1"/>
                      <a:pt x="386" y="6"/>
                      <a:pt x="357" y="16"/>
                    </a:cubicBezTo>
                    <a:cubicBezTo>
                      <a:pt x="327" y="28"/>
                      <a:pt x="300" y="44"/>
                      <a:pt x="277" y="67"/>
                    </a:cubicBezTo>
                    <a:cubicBezTo>
                      <a:pt x="251" y="59"/>
                      <a:pt x="224" y="53"/>
                      <a:pt x="197" y="53"/>
                    </a:cubicBezTo>
                    <a:cubicBezTo>
                      <a:pt x="174" y="53"/>
                      <a:pt x="150" y="57"/>
                      <a:pt x="127" y="67"/>
                    </a:cubicBezTo>
                    <a:cubicBezTo>
                      <a:pt x="61" y="93"/>
                      <a:pt x="7" y="156"/>
                      <a:pt x="4" y="229"/>
                    </a:cubicBezTo>
                    <a:cubicBezTo>
                      <a:pt x="1" y="298"/>
                      <a:pt x="47" y="360"/>
                      <a:pt x="114" y="369"/>
                    </a:cubicBezTo>
                    <a:cubicBezTo>
                      <a:pt x="120" y="370"/>
                      <a:pt x="126" y="370"/>
                      <a:pt x="132" y="370"/>
                    </a:cubicBezTo>
                    <a:cubicBezTo>
                      <a:pt x="166" y="370"/>
                      <a:pt x="199" y="361"/>
                      <a:pt x="227" y="342"/>
                    </a:cubicBezTo>
                    <a:cubicBezTo>
                      <a:pt x="257" y="406"/>
                      <a:pt x="316" y="454"/>
                      <a:pt x="393" y="454"/>
                    </a:cubicBezTo>
                    <a:cubicBezTo>
                      <a:pt x="418" y="454"/>
                      <a:pt x="445" y="449"/>
                      <a:pt x="474" y="438"/>
                    </a:cubicBezTo>
                    <a:cubicBezTo>
                      <a:pt x="717" y="347"/>
                      <a:pt x="647" y="1"/>
                      <a:pt x="43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2" name="Google Shape;5342;p34"/>
              <p:cNvSpPr/>
              <p:nvPr/>
            </p:nvSpPr>
            <p:spPr>
              <a:xfrm>
                <a:off x="1968375" y="3681825"/>
                <a:ext cx="12425" cy="14550"/>
              </a:xfrm>
              <a:custGeom>
                <a:avLst/>
                <a:gdLst/>
                <a:ahLst/>
                <a:cxnLst/>
                <a:rect l="l" t="t" r="r" b="b"/>
                <a:pathLst>
                  <a:path w="497" h="582" extrusionOk="0">
                    <a:moveTo>
                      <a:pt x="272" y="1"/>
                    </a:moveTo>
                    <a:cubicBezTo>
                      <a:pt x="246" y="1"/>
                      <a:pt x="219" y="6"/>
                      <a:pt x="190" y="17"/>
                    </a:cubicBezTo>
                    <a:cubicBezTo>
                      <a:pt x="16" y="82"/>
                      <a:pt x="1" y="276"/>
                      <a:pt x="82" y="384"/>
                    </a:cubicBezTo>
                    <a:cubicBezTo>
                      <a:pt x="75" y="423"/>
                      <a:pt x="81" y="465"/>
                      <a:pt x="99" y="503"/>
                    </a:cubicBezTo>
                    <a:cubicBezTo>
                      <a:pt x="126" y="553"/>
                      <a:pt x="173" y="582"/>
                      <a:pt x="227" y="582"/>
                    </a:cubicBezTo>
                    <a:cubicBezTo>
                      <a:pt x="246" y="582"/>
                      <a:pt x="265" y="578"/>
                      <a:pt x="285" y="570"/>
                    </a:cubicBezTo>
                    <a:cubicBezTo>
                      <a:pt x="429" y="515"/>
                      <a:pt x="496" y="333"/>
                      <a:pt x="463" y="196"/>
                    </a:cubicBezTo>
                    <a:cubicBezTo>
                      <a:pt x="453" y="94"/>
                      <a:pt x="381" y="1"/>
                      <a:pt x="27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3" name="Google Shape;5343;p34"/>
              <p:cNvSpPr/>
              <p:nvPr/>
            </p:nvSpPr>
            <p:spPr>
              <a:xfrm>
                <a:off x="2212450" y="3604050"/>
                <a:ext cx="5025" cy="47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90" extrusionOk="0">
                    <a:moveTo>
                      <a:pt x="106" y="0"/>
                    </a:moveTo>
                    <a:cubicBezTo>
                      <a:pt x="96" y="0"/>
                      <a:pt x="85" y="2"/>
                      <a:pt x="74" y="6"/>
                    </a:cubicBezTo>
                    <a:cubicBezTo>
                      <a:pt x="27" y="23"/>
                      <a:pt x="1" y="72"/>
                      <a:pt x="11" y="121"/>
                    </a:cubicBezTo>
                    <a:lnTo>
                      <a:pt x="16" y="135"/>
                    </a:lnTo>
                    <a:cubicBezTo>
                      <a:pt x="26" y="170"/>
                      <a:pt x="58" y="189"/>
                      <a:pt x="94" y="189"/>
                    </a:cubicBezTo>
                    <a:cubicBezTo>
                      <a:pt x="105" y="189"/>
                      <a:pt x="116" y="188"/>
                      <a:pt x="127" y="184"/>
                    </a:cubicBezTo>
                    <a:cubicBezTo>
                      <a:pt x="173" y="167"/>
                      <a:pt x="200" y="117"/>
                      <a:pt x="189" y="69"/>
                    </a:cubicBezTo>
                    <a:lnTo>
                      <a:pt x="185" y="56"/>
                    </a:lnTo>
                    <a:cubicBezTo>
                      <a:pt x="174" y="21"/>
                      <a:pt x="143" y="0"/>
                      <a:pt x="10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4" name="Google Shape;5344;p34"/>
              <p:cNvSpPr/>
              <p:nvPr/>
            </p:nvSpPr>
            <p:spPr>
              <a:xfrm>
                <a:off x="2208250" y="3621750"/>
                <a:ext cx="622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79" extrusionOk="0">
                    <a:moveTo>
                      <a:pt x="134" y="1"/>
                    </a:moveTo>
                    <a:cubicBezTo>
                      <a:pt x="123" y="1"/>
                      <a:pt x="112" y="3"/>
                      <a:pt x="100" y="7"/>
                    </a:cubicBezTo>
                    <a:cubicBezTo>
                      <a:pt x="0" y="44"/>
                      <a:pt x="28" y="179"/>
                      <a:pt x="115" y="179"/>
                    </a:cubicBezTo>
                    <a:cubicBezTo>
                      <a:pt x="125" y="179"/>
                      <a:pt x="137" y="177"/>
                      <a:pt x="149" y="172"/>
                    </a:cubicBezTo>
                    <a:cubicBezTo>
                      <a:pt x="249" y="135"/>
                      <a:pt x="220" y="1"/>
                      <a:pt x="13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5" name="Google Shape;5345;p34"/>
              <p:cNvSpPr/>
              <p:nvPr/>
            </p:nvSpPr>
            <p:spPr>
              <a:xfrm>
                <a:off x="2185825" y="3621350"/>
                <a:ext cx="617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9" extrusionOk="0">
                    <a:moveTo>
                      <a:pt x="132" y="1"/>
                    </a:moveTo>
                    <a:cubicBezTo>
                      <a:pt x="122" y="1"/>
                      <a:pt x="111" y="3"/>
                      <a:pt x="99" y="7"/>
                    </a:cubicBezTo>
                    <a:cubicBezTo>
                      <a:pt x="0" y="44"/>
                      <a:pt x="28" y="179"/>
                      <a:pt x="113" y="179"/>
                    </a:cubicBezTo>
                    <a:cubicBezTo>
                      <a:pt x="124" y="179"/>
                      <a:pt x="135" y="177"/>
                      <a:pt x="147" y="172"/>
                    </a:cubicBezTo>
                    <a:cubicBezTo>
                      <a:pt x="246" y="135"/>
                      <a:pt x="218" y="1"/>
                      <a:pt x="13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6" name="Google Shape;5346;p34"/>
              <p:cNvSpPr/>
              <p:nvPr/>
            </p:nvSpPr>
            <p:spPr>
              <a:xfrm>
                <a:off x="2191525" y="3606375"/>
                <a:ext cx="5400" cy="5750"/>
              </a:xfrm>
              <a:custGeom>
                <a:avLst/>
                <a:gdLst/>
                <a:ahLst/>
                <a:cxnLst/>
                <a:rect l="l" t="t" r="r" b="b"/>
                <a:pathLst>
                  <a:path w="216" h="230" extrusionOk="0">
                    <a:moveTo>
                      <a:pt x="124" y="1"/>
                    </a:moveTo>
                    <a:cubicBezTo>
                      <a:pt x="81" y="1"/>
                      <a:pt x="43" y="33"/>
                      <a:pt x="29" y="76"/>
                    </a:cubicBezTo>
                    <a:lnTo>
                      <a:pt x="13" y="127"/>
                    </a:lnTo>
                    <a:cubicBezTo>
                      <a:pt x="0" y="174"/>
                      <a:pt x="31" y="221"/>
                      <a:pt x="78" y="228"/>
                    </a:cubicBezTo>
                    <a:cubicBezTo>
                      <a:pt x="82" y="229"/>
                      <a:pt x="87" y="229"/>
                      <a:pt x="91" y="229"/>
                    </a:cubicBezTo>
                    <a:cubicBezTo>
                      <a:pt x="134" y="229"/>
                      <a:pt x="172" y="197"/>
                      <a:pt x="186" y="154"/>
                    </a:cubicBezTo>
                    <a:lnTo>
                      <a:pt x="203" y="103"/>
                    </a:lnTo>
                    <a:cubicBezTo>
                      <a:pt x="215" y="57"/>
                      <a:pt x="186" y="9"/>
                      <a:pt x="139" y="2"/>
                    </a:cubicBezTo>
                    <a:cubicBezTo>
                      <a:pt x="134" y="1"/>
                      <a:pt x="129" y="1"/>
                      <a:pt x="12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7" name="Google Shape;5347;p34"/>
              <p:cNvSpPr/>
              <p:nvPr/>
            </p:nvSpPr>
            <p:spPr>
              <a:xfrm>
                <a:off x="2187850" y="3593200"/>
                <a:ext cx="617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9" extrusionOk="0">
                    <a:moveTo>
                      <a:pt x="134" y="0"/>
                    </a:moveTo>
                    <a:cubicBezTo>
                      <a:pt x="123" y="0"/>
                      <a:pt x="111" y="3"/>
                      <a:pt x="99" y="7"/>
                    </a:cubicBezTo>
                    <a:cubicBezTo>
                      <a:pt x="1" y="44"/>
                      <a:pt x="28" y="178"/>
                      <a:pt x="113" y="178"/>
                    </a:cubicBezTo>
                    <a:cubicBezTo>
                      <a:pt x="124" y="178"/>
                      <a:pt x="135" y="176"/>
                      <a:pt x="147" y="171"/>
                    </a:cubicBezTo>
                    <a:cubicBezTo>
                      <a:pt x="247" y="134"/>
                      <a:pt x="219" y="0"/>
                      <a:pt x="13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8" name="Google Shape;5348;p34"/>
              <p:cNvSpPr/>
              <p:nvPr/>
            </p:nvSpPr>
            <p:spPr>
              <a:xfrm>
                <a:off x="2172800" y="3578425"/>
                <a:ext cx="612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5" h="178" extrusionOk="0">
                    <a:moveTo>
                      <a:pt x="133" y="0"/>
                    </a:moveTo>
                    <a:cubicBezTo>
                      <a:pt x="122" y="0"/>
                      <a:pt x="110" y="2"/>
                      <a:pt x="98" y="7"/>
                    </a:cubicBezTo>
                    <a:cubicBezTo>
                      <a:pt x="1" y="45"/>
                      <a:pt x="28" y="178"/>
                      <a:pt x="112" y="178"/>
                    </a:cubicBezTo>
                    <a:cubicBezTo>
                      <a:pt x="123" y="178"/>
                      <a:pt x="134" y="176"/>
                      <a:pt x="146" y="171"/>
                    </a:cubicBezTo>
                    <a:cubicBezTo>
                      <a:pt x="245" y="134"/>
                      <a:pt x="217" y="0"/>
                      <a:pt x="13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9" name="Google Shape;5349;p34"/>
              <p:cNvSpPr/>
              <p:nvPr/>
            </p:nvSpPr>
            <p:spPr>
              <a:xfrm>
                <a:off x="2239675" y="3616575"/>
                <a:ext cx="630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1" extrusionOk="0">
                    <a:moveTo>
                      <a:pt x="136" y="0"/>
                    </a:moveTo>
                    <a:cubicBezTo>
                      <a:pt x="125" y="0"/>
                      <a:pt x="113" y="2"/>
                      <a:pt x="101" y="7"/>
                    </a:cubicBezTo>
                    <a:cubicBezTo>
                      <a:pt x="0" y="44"/>
                      <a:pt x="28" y="180"/>
                      <a:pt x="115" y="180"/>
                    </a:cubicBezTo>
                    <a:cubicBezTo>
                      <a:pt x="126" y="180"/>
                      <a:pt x="138" y="178"/>
                      <a:pt x="150" y="173"/>
                    </a:cubicBezTo>
                    <a:cubicBezTo>
                      <a:pt x="251" y="136"/>
                      <a:pt x="222" y="0"/>
                      <a:pt x="13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0" name="Google Shape;5350;p34"/>
              <p:cNvSpPr/>
              <p:nvPr/>
            </p:nvSpPr>
            <p:spPr>
              <a:xfrm>
                <a:off x="2223375" y="3662175"/>
                <a:ext cx="9775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87" extrusionOk="0">
                    <a:moveTo>
                      <a:pt x="115" y="1"/>
                    </a:moveTo>
                    <a:cubicBezTo>
                      <a:pt x="91" y="1"/>
                      <a:pt x="67" y="10"/>
                      <a:pt x="46" y="32"/>
                    </a:cubicBezTo>
                    <a:cubicBezTo>
                      <a:pt x="39" y="41"/>
                      <a:pt x="33" y="50"/>
                      <a:pt x="29" y="61"/>
                    </a:cubicBezTo>
                    <a:cubicBezTo>
                      <a:pt x="2" y="88"/>
                      <a:pt x="0" y="130"/>
                      <a:pt x="24" y="159"/>
                    </a:cubicBezTo>
                    <a:cubicBezTo>
                      <a:pt x="44" y="186"/>
                      <a:pt x="46" y="218"/>
                      <a:pt x="56" y="250"/>
                    </a:cubicBezTo>
                    <a:cubicBezTo>
                      <a:pt x="65" y="283"/>
                      <a:pt x="82" y="313"/>
                      <a:pt x="104" y="339"/>
                    </a:cubicBezTo>
                    <a:cubicBezTo>
                      <a:pt x="135" y="370"/>
                      <a:pt x="176" y="387"/>
                      <a:pt x="217" y="387"/>
                    </a:cubicBezTo>
                    <a:cubicBezTo>
                      <a:pt x="249" y="387"/>
                      <a:pt x="282" y="377"/>
                      <a:pt x="309" y="356"/>
                    </a:cubicBezTo>
                    <a:cubicBezTo>
                      <a:pt x="377" y="309"/>
                      <a:pt x="391" y="215"/>
                      <a:pt x="342" y="149"/>
                    </a:cubicBezTo>
                    <a:cubicBezTo>
                      <a:pt x="301" y="94"/>
                      <a:pt x="231" y="56"/>
                      <a:pt x="174" y="19"/>
                    </a:cubicBezTo>
                    <a:cubicBezTo>
                      <a:pt x="156" y="7"/>
                      <a:pt x="136" y="1"/>
                      <a:pt x="11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1" name="Google Shape;5351;p34"/>
              <p:cNvSpPr/>
              <p:nvPr/>
            </p:nvSpPr>
            <p:spPr>
              <a:xfrm>
                <a:off x="2241825" y="3648625"/>
                <a:ext cx="6300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0" extrusionOk="0">
                    <a:moveTo>
                      <a:pt x="136" y="0"/>
                    </a:moveTo>
                    <a:cubicBezTo>
                      <a:pt x="125" y="0"/>
                      <a:pt x="114" y="2"/>
                      <a:pt x="102" y="6"/>
                    </a:cubicBezTo>
                    <a:cubicBezTo>
                      <a:pt x="0" y="44"/>
                      <a:pt x="29" y="179"/>
                      <a:pt x="116" y="179"/>
                    </a:cubicBezTo>
                    <a:cubicBezTo>
                      <a:pt x="127" y="179"/>
                      <a:pt x="139" y="177"/>
                      <a:pt x="151" y="173"/>
                    </a:cubicBezTo>
                    <a:cubicBezTo>
                      <a:pt x="251" y="136"/>
                      <a:pt x="223" y="0"/>
                      <a:pt x="13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2" name="Google Shape;5352;p34"/>
              <p:cNvSpPr/>
              <p:nvPr/>
            </p:nvSpPr>
            <p:spPr>
              <a:xfrm>
                <a:off x="2240150" y="3658275"/>
                <a:ext cx="627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1" h="180" extrusionOk="0">
                    <a:moveTo>
                      <a:pt x="135" y="0"/>
                    </a:moveTo>
                    <a:cubicBezTo>
                      <a:pt x="125" y="0"/>
                      <a:pt x="113" y="2"/>
                      <a:pt x="101" y="7"/>
                    </a:cubicBezTo>
                    <a:cubicBezTo>
                      <a:pt x="0" y="43"/>
                      <a:pt x="29" y="179"/>
                      <a:pt x="116" y="179"/>
                    </a:cubicBezTo>
                    <a:cubicBezTo>
                      <a:pt x="127" y="179"/>
                      <a:pt x="138" y="177"/>
                      <a:pt x="150" y="173"/>
                    </a:cubicBezTo>
                    <a:cubicBezTo>
                      <a:pt x="251" y="137"/>
                      <a:pt x="222" y="0"/>
                      <a:pt x="13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3" name="Google Shape;5353;p34"/>
              <p:cNvSpPr/>
              <p:nvPr/>
            </p:nvSpPr>
            <p:spPr>
              <a:xfrm>
                <a:off x="2257200" y="3653200"/>
                <a:ext cx="632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3" h="181" extrusionOk="0">
                    <a:moveTo>
                      <a:pt x="136" y="1"/>
                    </a:moveTo>
                    <a:cubicBezTo>
                      <a:pt x="125" y="1"/>
                      <a:pt x="114" y="3"/>
                      <a:pt x="102" y="7"/>
                    </a:cubicBezTo>
                    <a:cubicBezTo>
                      <a:pt x="0" y="44"/>
                      <a:pt x="28" y="181"/>
                      <a:pt x="116" y="181"/>
                    </a:cubicBezTo>
                    <a:cubicBezTo>
                      <a:pt x="127" y="181"/>
                      <a:pt x="139" y="179"/>
                      <a:pt x="151" y="174"/>
                    </a:cubicBezTo>
                    <a:cubicBezTo>
                      <a:pt x="252" y="137"/>
                      <a:pt x="224" y="1"/>
                      <a:pt x="13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4" name="Google Shape;5354;p34"/>
              <p:cNvSpPr/>
              <p:nvPr/>
            </p:nvSpPr>
            <p:spPr>
              <a:xfrm>
                <a:off x="2223725" y="3630525"/>
                <a:ext cx="17325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693" h="478" extrusionOk="0">
                    <a:moveTo>
                      <a:pt x="386" y="0"/>
                    </a:moveTo>
                    <a:cubicBezTo>
                      <a:pt x="358" y="0"/>
                      <a:pt x="327" y="6"/>
                      <a:pt x="294" y="18"/>
                    </a:cubicBezTo>
                    <a:cubicBezTo>
                      <a:pt x="155" y="69"/>
                      <a:pt x="110" y="192"/>
                      <a:pt x="131" y="298"/>
                    </a:cubicBezTo>
                    <a:cubicBezTo>
                      <a:pt x="120" y="298"/>
                      <a:pt x="110" y="300"/>
                      <a:pt x="100" y="303"/>
                    </a:cubicBezTo>
                    <a:cubicBezTo>
                      <a:pt x="1" y="341"/>
                      <a:pt x="29" y="476"/>
                      <a:pt x="116" y="476"/>
                    </a:cubicBezTo>
                    <a:cubicBezTo>
                      <a:pt x="126" y="476"/>
                      <a:pt x="137" y="474"/>
                      <a:pt x="149" y="470"/>
                    </a:cubicBezTo>
                    <a:cubicBezTo>
                      <a:pt x="171" y="462"/>
                      <a:pt x="189" y="447"/>
                      <a:pt x="201" y="428"/>
                    </a:cubicBezTo>
                    <a:cubicBezTo>
                      <a:pt x="235" y="458"/>
                      <a:pt x="280" y="478"/>
                      <a:pt x="333" y="478"/>
                    </a:cubicBezTo>
                    <a:cubicBezTo>
                      <a:pt x="362" y="478"/>
                      <a:pt x="393" y="472"/>
                      <a:pt x="425" y="460"/>
                    </a:cubicBezTo>
                    <a:cubicBezTo>
                      <a:pt x="693" y="362"/>
                      <a:pt x="618" y="0"/>
                      <a:pt x="38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5" name="Google Shape;5355;p34"/>
              <p:cNvSpPr/>
              <p:nvPr/>
            </p:nvSpPr>
            <p:spPr>
              <a:xfrm>
                <a:off x="2220850" y="3688000"/>
                <a:ext cx="627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1" h="180" extrusionOk="0">
                    <a:moveTo>
                      <a:pt x="135" y="1"/>
                    </a:moveTo>
                    <a:cubicBezTo>
                      <a:pt x="124" y="1"/>
                      <a:pt x="113" y="3"/>
                      <a:pt x="101" y="7"/>
                    </a:cubicBezTo>
                    <a:cubicBezTo>
                      <a:pt x="1" y="43"/>
                      <a:pt x="29" y="179"/>
                      <a:pt x="117" y="179"/>
                    </a:cubicBezTo>
                    <a:cubicBezTo>
                      <a:pt x="128" y="179"/>
                      <a:pt x="139" y="177"/>
                      <a:pt x="151" y="173"/>
                    </a:cubicBezTo>
                    <a:cubicBezTo>
                      <a:pt x="251" y="137"/>
                      <a:pt x="222" y="1"/>
                      <a:pt x="13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6" name="Google Shape;5356;p34"/>
              <p:cNvSpPr/>
              <p:nvPr/>
            </p:nvSpPr>
            <p:spPr>
              <a:xfrm>
                <a:off x="2273525" y="3691200"/>
                <a:ext cx="637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5" h="181" extrusionOk="0">
                    <a:moveTo>
                      <a:pt x="137" y="0"/>
                    </a:moveTo>
                    <a:cubicBezTo>
                      <a:pt x="126" y="0"/>
                      <a:pt x="114" y="2"/>
                      <a:pt x="102" y="7"/>
                    </a:cubicBezTo>
                    <a:cubicBezTo>
                      <a:pt x="1" y="43"/>
                      <a:pt x="30" y="180"/>
                      <a:pt x="118" y="180"/>
                    </a:cubicBezTo>
                    <a:cubicBezTo>
                      <a:pt x="129" y="180"/>
                      <a:pt x="140" y="178"/>
                      <a:pt x="153" y="174"/>
                    </a:cubicBezTo>
                    <a:cubicBezTo>
                      <a:pt x="254" y="138"/>
                      <a:pt x="226" y="0"/>
                      <a:pt x="13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7" name="Google Shape;5357;p34"/>
              <p:cNvSpPr/>
              <p:nvPr/>
            </p:nvSpPr>
            <p:spPr>
              <a:xfrm>
                <a:off x="2225425" y="3765125"/>
                <a:ext cx="630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79" extrusionOk="0">
                    <a:moveTo>
                      <a:pt x="135" y="0"/>
                    </a:moveTo>
                    <a:cubicBezTo>
                      <a:pt x="125" y="0"/>
                      <a:pt x="114" y="2"/>
                      <a:pt x="102" y="6"/>
                    </a:cubicBezTo>
                    <a:cubicBezTo>
                      <a:pt x="1" y="41"/>
                      <a:pt x="30" y="178"/>
                      <a:pt x="118" y="178"/>
                    </a:cubicBezTo>
                    <a:cubicBezTo>
                      <a:pt x="128" y="178"/>
                      <a:pt x="139" y="177"/>
                      <a:pt x="150" y="173"/>
                    </a:cubicBezTo>
                    <a:cubicBezTo>
                      <a:pt x="251" y="138"/>
                      <a:pt x="222" y="0"/>
                      <a:pt x="13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8" name="Google Shape;5358;p34"/>
              <p:cNvSpPr/>
              <p:nvPr/>
            </p:nvSpPr>
            <p:spPr>
              <a:xfrm>
                <a:off x="2210700" y="3781975"/>
                <a:ext cx="630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79" extrusionOk="0">
                    <a:moveTo>
                      <a:pt x="134" y="0"/>
                    </a:moveTo>
                    <a:cubicBezTo>
                      <a:pt x="124" y="0"/>
                      <a:pt x="113" y="2"/>
                      <a:pt x="102" y="6"/>
                    </a:cubicBezTo>
                    <a:cubicBezTo>
                      <a:pt x="1" y="40"/>
                      <a:pt x="30" y="178"/>
                      <a:pt x="118" y="178"/>
                    </a:cubicBezTo>
                    <a:cubicBezTo>
                      <a:pt x="128" y="178"/>
                      <a:pt x="139" y="176"/>
                      <a:pt x="150" y="173"/>
                    </a:cubicBezTo>
                    <a:cubicBezTo>
                      <a:pt x="251" y="138"/>
                      <a:pt x="222" y="0"/>
                      <a:pt x="13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9" name="Google Shape;5359;p34"/>
              <p:cNvSpPr/>
              <p:nvPr/>
            </p:nvSpPr>
            <p:spPr>
              <a:xfrm>
                <a:off x="2198450" y="3761750"/>
                <a:ext cx="622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79" extrusionOk="0">
                    <a:moveTo>
                      <a:pt x="132" y="0"/>
                    </a:moveTo>
                    <a:cubicBezTo>
                      <a:pt x="122" y="0"/>
                      <a:pt x="112" y="2"/>
                      <a:pt x="100" y="6"/>
                    </a:cubicBezTo>
                    <a:cubicBezTo>
                      <a:pt x="0" y="41"/>
                      <a:pt x="29" y="178"/>
                      <a:pt x="116" y="178"/>
                    </a:cubicBezTo>
                    <a:cubicBezTo>
                      <a:pt x="126" y="178"/>
                      <a:pt x="137" y="176"/>
                      <a:pt x="148" y="172"/>
                    </a:cubicBezTo>
                    <a:cubicBezTo>
                      <a:pt x="249" y="138"/>
                      <a:pt x="219" y="0"/>
                      <a:pt x="13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0" name="Google Shape;5360;p34"/>
              <p:cNvSpPr/>
              <p:nvPr/>
            </p:nvSpPr>
            <p:spPr>
              <a:xfrm>
                <a:off x="2211225" y="3754750"/>
                <a:ext cx="6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9" extrusionOk="0">
                    <a:moveTo>
                      <a:pt x="132" y="0"/>
                    </a:moveTo>
                    <a:cubicBezTo>
                      <a:pt x="122" y="0"/>
                      <a:pt x="111" y="2"/>
                      <a:pt x="100" y="6"/>
                    </a:cubicBezTo>
                    <a:cubicBezTo>
                      <a:pt x="0" y="40"/>
                      <a:pt x="28" y="178"/>
                      <a:pt x="116" y="178"/>
                    </a:cubicBezTo>
                    <a:cubicBezTo>
                      <a:pt x="126" y="178"/>
                      <a:pt x="138" y="176"/>
                      <a:pt x="149" y="172"/>
                    </a:cubicBezTo>
                    <a:cubicBezTo>
                      <a:pt x="250" y="138"/>
                      <a:pt x="220" y="0"/>
                      <a:pt x="13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1" name="Google Shape;5361;p34"/>
              <p:cNvSpPr/>
              <p:nvPr/>
            </p:nvSpPr>
            <p:spPr>
              <a:xfrm>
                <a:off x="2224575" y="3760300"/>
                <a:ext cx="627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1" h="180" extrusionOk="0">
                    <a:moveTo>
                      <a:pt x="133" y="0"/>
                    </a:moveTo>
                    <a:cubicBezTo>
                      <a:pt x="123" y="0"/>
                      <a:pt x="112" y="2"/>
                      <a:pt x="100" y="6"/>
                    </a:cubicBezTo>
                    <a:cubicBezTo>
                      <a:pt x="0" y="42"/>
                      <a:pt x="29" y="179"/>
                      <a:pt x="117" y="179"/>
                    </a:cubicBezTo>
                    <a:cubicBezTo>
                      <a:pt x="127" y="179"/>
                      <a:pt x="138" y="177"/>
                      <a:pt x="150" y="173"/>
                    </a:cubicBezTo>
                    <a:cubicBezTo>
                      <a:pt x="250" y="139"/>
                      <a:pt x="220" y="0"/>
                      <a:pt x="13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2" name="Google Shape;5362;p34"/>
              <p:cNvSpPr/>
              <p:nvPr/>
            </p:nvSpPr>
            <p:spPr>
              <a:xfrm>
                <a:off x="2172475" y="3747025"/>
                <a:ext cx="138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678" extrusionOk="0">
                    <a:moveTo>
                      <a:pt x="218" y="0"/>
                    </a:moveTo>
                    <a:cubicBezTo>
                      <a:pt x="215" y="0"/>
                      <a:pt x="213" y="0"/>
                      <a:pt x="210" y="0"/>
                    </a:cubicBezTo>
                    <a:cubicBezTo>
                      <a:pt x="134" y="5"/>
                      <a:pt x="68" y="63"/>
                      <a:pt x="37" y="130"/>
                    </a:cubicBezTo>
                    <a:cubicBezTo>
                      <a:pt x="0" y="213"/>
                      <a:pt x="20" y="298"/>
                      <a:pt x="47" y="375"/>
                    </a:cubicBezTo>
                    <a:cubicBezTo>
                      <a:pt x="48" y="378"/>
                      <a:pt x="50" y="379"/>
                      <a:pt x="51" y="383"/>
                    </a:cubicBezTo>
                    <a:cubicBezTo>
                      <a:pt x="14" y="517"/>
                      <a:pt x="99" y="677"/>
                      <a:pt x="251" y="677"/>
                    </a:cubicBezTo>
                    <a:cubicBezTo>
                      <a:pt x="277" y="677"/>
                      <a:pt x="306" y="672"/>
                      <a:pt x="336" y="662"/>
                    </a:cubicBezTo>
                    <a:cubicBezTo>
                      <a:pt x="553" y="586"/>
                      <a:pt x="540" y="328"/>
                      <a:pt x="402" y="237"/>
                    </a:cubicBezTo>
                    <a:cubicBezTo>
                      <a:pt x="407" y="189"/>
                      <a:pt x="399" y="141"/>
                      <a:pt x="378" y="98"/>
                    </a:cubicBezTo>
                    <a:cubicBezTo>
                      <a:pt x="347" y="37"/>
                      <a:pt x="286" y="0"/>
                      <a:pt x="21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3" name="Google Shape;5363;p34"/>
              <p:cNvSpPr/>
              <p:nvPr/>
            </p:nvSpPr>
            <p:spPr>
              <a:xfrm>
                <a:off x="2152750" y="3715400"/>
                <a:ext cx="15625" cy="14375"/>
              </a:xfrm>
              <a:custGeom>
                <a:avLst/>
                <a:gdLst/>
                <a:ahLst/>
                <a:cxnLst/>
                <a:rect l="l" t="t" r="r" b="b"/>
                <a:pathLst>
                  <a:path w="625" h="575" extrusionOk="0">
                    <a:moveTo>
                      <a:pt x="321" y="0"/>
                    </a:moveTo>
                    <a:cubicBezTo>
                      <a:pt x="294" y="0"/>
                      <a:pt x="265" y="5"/>
                      <a:pt x="234" y="16"/>
                    </a:cubicBezTo>
                    <a:cubicBezTo>
                      <a:pt x="83" y="70"/>
                      <a:pt x="45" y="213"/>
                      <a:pt x="83" y="324"/>
                    </a:cubicBezTo>
                    <a:cubicBezTo>
                      <a:pt x="59" y="341"/>
                      <a:pt x="39" y="365"/>
                      <a:pt x="26" y="392"/>
                    </a:cubicBezTo>
                    <a:cubicBezTo>
                      <a:pt x="1" y="446"/>
                      <a:pt x="11" y="514"/>
                      <a:pt x="55" y="550"/>
                    </a:cubicBezTo>
                    <a:cubicBezTo>
                      <a:pt x="77" y="567"/>
                      <a:pt x="100" y="575"/>
                      <a:pt x="124" y="575"/>
                    </a:cubicBezTo>
                    <a:cubicBezTo>
                      <a:pt x="186" y="575"/>
                      <a:pt x="251" y="523"/>
                      <a:pt x="301" y="469"/>
                    </a:cubicBezTo>
                    <a:cubicBezTo>
                      <a:pt x="322" y="467"/>
                      <a:pt x="342" y="462"/>
                      <a:pt x="361" y="455"/>
                    </a:cubicBezTo>
                    <a:cubicBezTo>
                      <a:pt x="624" y="361"/>
                      <a:pt x="549" y="0"/>
                      <a:pt x="3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4" name="Google Shape;5364;p34"/>
              <p:cNvSpPr/>
              <p:nvPr/>
            </p:nvSpPr>
            <p:spPr>
              <a:xfrm>
                <a:off x="2175225" y="3728250"/>
                <a:ext cx="620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9" extrusionOk="0">
                    <a:moveTo>
                      <a:pt x="132" y="1"/>
                    </a:moveTo>
                    <a:cubicBezTo>
                      <a:pt x="122" y="1"/>
                      <a:pt x="111" y="3"/>
                      <a:pt x="100" y="7"/>
                    </a:cubicBezTo>
                    <a:cubicBezTo>
                      <a:pt x="1" y="42"/>
                      <a:pt x="29" y="178"/>
                      <a:pt x="115" y="178"/>
                    </a:cubicBezTo>
                    <a:cubicBezTo>
                      <a:pt x="125" y="178"/>
                      <a:pt x="136" y="176"/>
                      <a:pt x="148" y="172"/>
                    </a:cubicBezTo>
                    <a:cubicBezTo>
                      <a:pt x="247" y="137"/>
                      <a:pt x="219" y="1"/>
                      <a:pt x="13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5" name="Google Shape;5365;p34"/>
              <p:cNvSpPr/>
              <p:nvPr/>
            </p:nvSpPr>
            <p:spPr>
              <a:xfrm>
                <a:off x="2160050" y="3737175"/>
                <a:ext cx="540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16" h="181" extrusionOk="0">
                    <a:moveTo>
                      <a:pt x="108" y="1"/>
                    </a:moveTo>
                    <a:cubicBezTo>
                      <a:pt x="74" y="1"/>
                      <a:pt x="42" y="19"/>
                      <a:pt x="24" y="51"/>
                    </a:cubicBezTo>
                    <a:cubicBezTo>
                      <a:pt x="1" y="93"/>
                      <a:pt x="16" y="145"/>
                      <a:pt x="59" y="168"/>
                    </a:cubicBezTo>
                    <a:lnTo>
                      <a:pt x="70" y="173"/>
                    </a:lnTo>
                    <a:cubicBezTo>
                      <a:pt x="82" y="178"/>
                      <a:pt x="95" y="181"/>
                      <a:pt x="107" y="181"/>
                    </a:cubicBezTo>
                    <a:cubicBezTo>
                      <a:pt x="141" y="181"/>
                      <a:pt x="174" y="162"/>
                      <a:pt x="191" y="130"/>
                    </a:cubicBezTo>
                    <a:cubicBezTo>
                      <a:pt x="215" y="90"/>
                      <a:pt x="199" y="36"/>
                      <a:pt x="157" y="15"/>
                    </a:cubicBezTo>
                    <a:lnTo>
                      <a:pt x="144" y="8"/>
                    </a:lnTo>
                    <a:cubicBezTo>
                      <a:pt x="133" y="3"/>
                      <a:pt x="120" y="1"/>
                      <a:pt x="10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6" name="Google Shape;5366;p34"/>
              <p:cNvSpPr/>
              <p:nvPr/>
            </p:nvSpPr>
            <p:spPr>
              <a:xfrm>
                <a:off x="2207350" y="3737975"/>
                <a:ext cx="6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9" extrusionOk="0">
                    <a:moveTo>
                      <a:pt x="133" y="0"/>
                    </a:moveTo>
                    <a:cubicBezTo>
                      <a:pt x="123" y="0"/>
                      <a:pt x="112" y="2"/>
                      <a:pt x="100" y="6"/>
                    </a:cubicBezTo>
                    <a:cubicBezTo>
                      <a:pt x="1" y="42"/>
                      <a:pt x="29" y="179"/>
                      <a:pt x="116" y="179"/>
                    </a:cubicBezTo>
                    <a:cubicBezTo>
                      <a:pt x="127" y="179"/>
                      <a:pt x="138" y="177"/>
                      <a:pt x="150" y="172"/>
                    </a:cubicBezTo>
                    <a:cubicBezTo>
                      <a:pt x="250" y="138"/>
                      <a:pt x="221" y="0"/>
                      <a:pt x="13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7" name="Google Shape;5367;p34"/>
              <p:cNvSpPr/>
              <p:nvPr/>
            </p:nvSpPr>
            <p:spPr>
              <a:xfrm>
                <a:off x="2249400" y="3773775"/>
                <a:ext cx="632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3" h="180" extrusionOk="0">
                    <a:moveTo>
                      <a:pt x="134" y="0"/>
                    </a:moveTo>
                    <a:cubicBezTo>
                      <a:pt x="124" y="0"/>
                      <a:pt x="113" y="2"/>
                      <a:pt x="101" y="6"/>
                    </a:cubicBezTo>
                    <a:cubicBezTo>
                      <a:pt x="0" y="40"/>
                      <a:pt x="29" y="179"/>
                      <a:pt x="118" y="179"/>
                    </a:cubicBezTo>
                    <a:cubicBezTo>
                      <a:pt x="128" y="179"/>
                      <a:pt x="139" y="177"/>
                      <a:pt x="151" y="173"/>
                    </a:cubicBezTo>
                    <a:cubicBezTo>
                      <a:pt x="253" y="139"/>
                      <a:pt x="223" y="0"/>
                      <a:pt x="13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8" name="Google Shape;5368;p34"/>
              <p:cNvSpPr/>
              <p:nvPr/>
            </p:nvSpPr>
            <p:spPr>
              <a:xfrm>
                <a:off x="2239300" y="3807750"/>
                <a:ext cx="635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181" extrusionOk="0">
                    <a:moveTo>
                      <a:pt x="134" y="1"/>
                    </a:moveTo>
                    <a:cubicBezTo>
                      <a:pt x="124" y="1"/>
                      <a:pt x="113" y="3"/>
                      <a:pt x="102" y="7"/>
                    </a:cubicBezTo>
                    <a:cubicBezTo>
                      <a:pt x="0" y="41"/>
                      <a:pt x="30" y="180"/>
                      <a:pt x="119" y="180"/>
                    </a:cubicBezTo>
                    <a:cubicBezTo>
                      <a:pt x="129" y="180"/>
                      <a:pt x="140" y="179"/>
                      <a:pt x="151" y="175"/>
                    </a:cubicBezTo>
                    <a:cubicBezTo>
                      <a:pt x="253" y="140"/>
                      <a:pt x="223" y="1"/>
                      <a:pt x="13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9" name="Google Shape;5369;p34"/>
              <p:cNvSpPr/>
              <p:nvPr/>
            </p:nvSpPr>
            <p:spPr>
              <a:xfrm>
                <a:off x="2259775" y="3829925"/>
                <a:ext cx="637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5" h="181" extrusionOk="0">
                    <a:moveTo>
                      <a:pt x="134" y="1"/>
                    </a:moveTo>
                    <a:cubicBezTo>
                      <a:pt x="125" y="1"/>
                      <a:pt x="114" y="2"/>
                      <a:pt x="103" y="6"/>
                    </a:cubicBezTo>
                    <a:cubicBezTo>
                      <a:pt x="0" y="41"/>
                      <a:pt x="30" y="181"/>
                      <a:pt x="120" y="181"/>
                    </a:cubicBezTo>
                    <a:cubicBezTo>
                      <a:pt x="130" y="181"/>
                      <a:pt x="141" y="179"/>
                      <a:pt x="152" y="176"/>
                    </a:cubicBezTo>
                    <a:cubicBezTo>
                      <a:pt x="254" y="141"/>
                      <a:pt x="225" y="1"/>
                      <a:pt x="13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0" name="Google Shape;5370;p34"/>
              <p:cNvSpPr/>
              <p:nvPr/>
            </p:nvSpPr>
            <p:spPr>
              <a:xfrm>
                <a:off x="2286050" y="3840300"/>
                <a:ext cx="6450" cy="455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82" extrusionOk="0">
                    <a:moveTo>
                      <a:pt x="137" y="1"/>
                    </a:moveTo>
                    <a:cubicBezTo>
                      <a:pt x="127" y="1"/>
                      <a:pt x="116" y="2"/>
                      <a:pt x="104" y="6"/>
                    </a:cubicBezTo>
                    <a:cubicBezTo>
                      <a:pt x="1" y="40"/>
                      <a:pt x="31" y="181"/>
                      <a:pt x="122" y="181"/>
                    </a:cubicBezTo>
                    <a:cubicBezTo>
                      <a:pt x="132" y="181"/>
                      <a:pt x="142" y="180"/>
                      <a:pt x="154" y="176"/>
                    </a:cubicBezTo>
                    <a:cubicBezTo>
                      <a:pt x="257" y="142"/>
                      <a:pt x="227" y="1"/>
                      <a:pt x="13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1" name="Google Shape;5371;p34"/>
              <p:cNvSpPr/>
              <p:nvPr/>
            </p:nvSpPr>
            <p:spPr>
              <a:xfrm>
                <a:off x="2147975" y="3743025"/>
                <a:ext cx="6100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78" extrusionOk="0">
                    <a:moveTo>
                      <a:pt x="130" y="1"/>
                    </a:moveTo>
                    <a:cubicBezTo>
                      <a:pt x="120" y="1"/>
                      <a:pt x="109" y="3"/>
                      <a:pt x="97" y="7"/>
                    </a:cubicBezTo>
                    <a:cubicBezTo>
                      <a:pt x="0" y="42"/>
                      <a:pt x="28" y="177"/>
                      <a:pt x="114" y="177"/>
                    </a:cubicBezTo>
                    <a:cubicBezTo>
                      <a:pt x="123" y="177"/>
                      <a:pt x="134" y="175"/>
                      <a:pt x="146" y="171"/>
                    </a:cubicBezTo>
                    <a:cubicBezTo>
                      <a:pt x="243" y="137"/>
                      <a:pt x="215" y="1"/>
                      <a:pt x="13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2" name="Google Shape;5372;p34"/>
              <p:cNvSpPr/>
              <p:nvPr/>
            </p:nvSpPr>
            <p:spPr>
              <a:xfrm>
                <a:off x="2123775" y="3734525"/>
                <a:ext cx="60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7" extrusionOk="0">
                    <a:moveTo>
                      <a:pt x="129" y="1"/>
                    </a:moveTo>
                    <a:cubicBezTo>
                      <a:pt x="119" y="1"/>
                      <a:pt x="108" y="3"/>
                      <a:pt x="97" y="7"/>
                    </a:cubicBezTo>
                    <a:cubicBezTo>
                      <a:pt x="0" y="41"/>
                      <a:pt x="28" y="177"/>
                      <a:pt x="113" y="177"/>
                    </a:cubicBezTo>
                    <a:cubicBezTo>
                      <a:pt x="123" y="177"/>
                      <a:pt x="133" y="175"/>
                      <a:pt x="144" y="171"/>
                    </a:cubicBezTo>
                    <a:cubicBezTo>
                      <a:pt x="243" y="136"/>
                      <a:pt x="214" y="1"/>
                      <a:pt x="12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3" name="Google Shape;5373;p34"/>
              <p:cNvSpPr/>
              <p:nvPr/>
            </p:nvSpPr>
            <p:spPr>
              <a:xfrm>
                <a:off x="2141650" y="3710500"/>
                <a:ext cx="610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77" extrusionOk="0">
                    <a:moveTo>
                      <a:pt x="130" y="0"/>
                    </a:moveTo>
                    <a:cubicBezTo>
                      <a:pt x="120" y="0"/>
                      <a:pt x="109" y="2"/>
                      <a:pt x="98" y="6"/>
                    </a:cubicBezTo>
                    <a:cubicBezTo>
                      <a:pt x="0" y="42"/>
                      <a:pt x="28" y="177"/>
                      <a:pt x="113" y="177"/>
                    </a:cubicBezTo>
                    <a:cubicBezTo>
                      <a:pt x="123" y="177"/>
                      <a:pt x="134" y="175"/>
                      <a:pt x="145" y="170"/>
                    </a:cubicBezTo>
                    <a:cubicBezTo>
                      <a:pt x="243" y="136"/>
                      <a:pt x="215" y="0"/>
                      <a:pt x="13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4" name="Google Shape;5374;p34"/>
              <p:cNvSpPr/>
              <p:nvPr/>
            </p:nvSpPr>
            <p:spPr>
              <a:xfrm>
                <a:off x="2140675" y="3724725"/>
                <a:ext cx="49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92" extrusionOk="0">
                    <a:moveTo>
                      <a:pt x="103" y="0"/>
                    </a:moveTo>
                    <a:cubicBezTo>
                      <a:pt x="93" y="0"/>
                      <a:pt x="83" y="2"/>
                      <a:pt x="73" y="5"/>
                    </a:cubicBezTo>
                    <a:cubicBezTo>
                      <a:pt x="27" y="21"/>
                      <a:pt x="1" y="69"/>
                      <a:pt x="13" y="117"/>
                    </a:cubicBezTo>
                    <a:lnTo>
                      <a:pt x="17" y="135"/>
                    </a:lnTo>
                    <a:cubicBezTo>
                      <a:pt x="28" y="171"/>
                      <a:pt x="60" y="192"/>
                      <a:pt x="96" y="192"/>
                    </a:cubicBezTo>
                    <a:cubicBezTo>
                      <a:pt x="106" y="192"/>
                      <a:pt x="116" y="190"/>
                      <a:pt x="125" y="187"/>
                    </a:cubicBezTo>
                    <a:cubicBezTo>
                      <a:pt x="171" y="171"/>
                      <a:pt x="198" y="122"/>
                      <a:pt x="186" y="75"/>
                    </a:cubicBezTo>
                    <a:cubicBezTo>
                      <a:pt x="184" y="68"/>
                      <a:pt x="183" y="63"/>
                      <a:pt x="181" y="56"/>
                    </a:cubicBezTo>
                    <a:cubicBezTo>
                      <a:pt x="171" y="20"/>
                      <a:pt x="139" y="0"/>
                      <a:pt x="10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5" name="Google Shape;5375;p34"/>
              <p:cNvSpPr/>
              <p:nvPr/>
            </p:nvSpPr>
            <p:spPr>
              <a:xfrm>
                <a:off x="2127550" y="3703025"/>
                <a:ext cx="60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7" extrusionOk="0">
                    <a:moveTo>
                      <a:pt x="131" y="1"/>
                    </a:moveTo>
                    <a:cubicBezTo>
                      <a:pt x="121" y="1"/>
                      <a:pt x="110" y="3"/>
                      <a:pt x="99" y="7"/>
                    </a:cubicBezTo>
                    <a:cubicBezTo>
                      <a:pt x="1" y="41"/>
                      <a:pt x="28" y="176"/>
                      <a:pt x="113" y="176"/>
                    </a:cubicBezTo>
                    <a:cubicBezTo>
                      <a:pt x="123" y="176"/>
                      <a:pt x="134" y="174"/>
                      <a:pt x="146" y="170"/>
                    </a:cubicBezTo>
                    <a:cubicBezTo>
                      <a:pt x="243" y="135"/>
                      <a:pt x="215" y="1"/>
                      <a:pt x="13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6" name="Google Shape;5376;p34"/>
              <p:cNvSpPr/>
              <p:nvPr/>
            </p:nvSpPr>
            <p:spPr>
              <a:xfrm>
                <a:off x="2166475" y="3815975"/>
                <a:ext cx="620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7" extrusionOk="0">
                    <a:moveTo>
                      <a:pt x="131" y="0"/>
                    </a:moveTo>
                    <a:cubicBezTo>
                      <a:pt x="121" y="0"/>
                      <a:pt x="111" y="2"/>
                      <a:pt x="100" y="6"/>
                    </a:cubicBezTo>
                    <a:cubicBezTo>
                      <a:pt x="1" y="40"/>
                      <a:pt x="30" y="177"/>
                      <a:pt x="117" y="177"/>
                    </a:cubicBezTo>
                    <a:cubicBezTo>
                      <a:pt x="127" y="177"/>
                      <a:pt x="137" y="175"/>
                      <a:pt x="148" y="171"/>
                    </a:cubicBezTo>
                    <a:cubicBezTo>
                      <a:pt x="248" y="137"/>
                      <a:pt x="218" y="0"/>
                      <a:pt x="13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7" name="Google Shape;5377;p34"/>
              <p:cNvSpPr/>
              <p:nvPr/>
            </p:nvSpPr>
            <p:spPr>
              <a:xfrm>
                <a:off x="2174275" y="3832075"/>
                <a:ext cx="622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78" extrusionOk="0">
                    <a:moveTo>
                      <a:pt x="131" y="1"/>
                    </a:moveTo>
                    <a:cubicBezTo>
                      <a:pt x="121" y="1"/>
                      <a:pt x="111" y="2"/>
                      <a:pt x="100" y="6"/>
                    </a:cubicBezTo>
                    <a:cubicBezTo>
                      <a:pt x="1" y="40"/>
                      <a:pt x="30" y="178"/>
                      <a:pt x="117" y="178"/>
                    </a:cubicBezTo>
                    <a:cubicBezTo>
                      <a:pt x="127" y="178"/>
                      <a:pt x="137" y="176"/>
                      <a:pt x="148" y="172"/>
                    </a:cubicBezTo>
                    <a:cubicBezTo>
                      <a:pt x="248" y="139"/>
                      <a:pt x="219" y="1"/>
                      <a:pt x="13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8" name="Google Shape;5378;p34"/>
              <p:cNvSpPr/>
              <p:nvPr/>
            </p:nvSpPr>
            <p:spPr>
              <a:xfrm>
                <a:off x="2161750" y="3833800"/>
                <a:ext cx="617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8" extrusionOk="0">
                    <a:moveTo>
                      <a:pt x="131" y="0"/>
                    </a:moveTo>
                    <a:cubicBezTo>
                      <a:pt x="121" y="0"/>
                      <a:pt x="111" y="2"/>
                      <a:pt x="100" y="6"/>
                    </a:cubicBezTo>
                    <a:cubicBezTo>
                      <a:pt x="0" y="39"/>
                      <a:pt x="30" y="177"/>
                      <a:pt x="117" y="177"/>
                    </a:cubicBezTo>
                    <a:cubicBezTo>
                      <a:pt x="126" y="177"/>
                      <a:pt x="136" y="175"/>
                      <a:pt x="147" y="172"/>
                    </a:cubicBezTo>
                    <a:cubicBezTo>
                      <a:pt x="247" y="138"/>
                      <a:pt x="218" y="0"/>
                      <a:pt x="13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9" name="Google Shape;5379;p34"/>
              <p:cNvSpPr/>
              <p:nvPr/>
            </p:nvSpPr>
            <p:spPr>
              <a:xfrm>
                <a:off x="2157125" y="3826750"/>
                <a:ext cx="617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8" extrusionOk="0">
                    <a:moveTo>
                      <a:pt x="130" y="1"/>
                    </a:moveTo>
                    <a:cubicBezTo>
                      <a:pt x="121" y="1"/>
                      <a:pt x="110" y="3"/>
                      <a:pt x="99" y="6"/>
                    </a:cubicBezTo>
                    <a:cubicBezTo>
                      <a:pt x="1" y="40"/>
                      <a:pt x="29" y="177"/>
                      <a:pt x="116" y="177"/>
                    </a:cubicBezTo>
                    <a:cubicBezTo>
                      <a:pt x="126" y="177"/>
                      <a:pt x="136" y="175"/>
                      <a:pt x="148" y="172"/>
                    </a:cubicBezTo>
                    <a:cubicBezTo>
                      <a:pt x="246" y="139"/>
                      <a:pt x="217" y="1"/>
                      <a:pt x="13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0" name="Google Shape;5380;p34"/>
              <p:cNvSpPr/>
              <p:nvPr/>
            </p:nvSpPr>
            <p:spPr>
              <a:xfrm>
                <a:off x="2160325" y="3854475"/>
                <a:ext cx="11075" cy="995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398" extrusionOk="0">
                    <a:moveTo>
                      <a:pt x="114" y="1"/>
                    </a:moveTo>
                    <a:cubicBezTo>
                      <a:pt x="60" y="1"/>
                      <a:pt x="0" y="48"/>
                      <a:pt x="18" y="114"/>
                    </a:cubicBezTo>
                    <a:cubicBezTo>
                      <a:pt x="45" y="215"/>
                      <a:pt x="134" y="398"/>
                      <a:pt x="256" y="398"/>
                    </a:cubicBezTo>
                    <a:cubicBezTo>
                      <a:pt x="288" y="398"/>
                      <a:pt x="323" y="385"/>
                      <a:pt x="359" y="355"/>
                    </a:cubicBezTo>
                    <a:cubicBezTo>
                      <a:pt x="430" y="296"/>
                      <a:pt x="442" y="193"/>
                      <a:pt x="389" y="118"/>
                    </a:cubicBezTo>
                    <a:cubicBezTo>
                      <a:pt x="338" y="48"/>
                      <a:pt x="254" y="27"/>
                      <a:pt x="170" y="20"/>
                    </a:cubicBezTo>
                    <a:lnTo>
                      <a:pt x="166" y="20"/>
                    </a:lnTo>
                    <a:cubicBezTo>
                      <a:pt x="152" y="7"/>
                      <a:pt x="133" y="1"/>
                      <a:pt x="11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1" name="Google Shape;5381;p34"/>
              <p:cNvSpPr/>
              <p:nvPr/>
            </p:nvSpPr>
            <p:spPr>
              <a:xfrm>
                <a:off x="2114825" y="3857850"/>
                <a:ext cx="60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7" extrusionOk="0">
                    <a:moveTo>
                      <a:pt x="128" y="1"/>
                    </a:moveTo>
                    <a:cubicBezTo>
                      <a:pt x="119" y="1"/>
                      <a:pt x="109" y="3"/>
                      <a:pt x="98" y="6"/>
                    </a:cubicBezTo>
                    <a:cubicBezTo>
                      <a:pt x="0" y="39"/>
                      <a:pt x="29" y="177"/>
                      <a:pt x="115" y="177"/>
                    </a:cubicBezTo>
                    <a:cubicBezTo>
                      <a:pt x="124" y="177"/>
                      <a:pt x="134" y="175"/>
                      <a:pt x="145" y="171"/>
                    </a:cubicBezTo>
                    <a:cubicBezTo>
                      <a:pt x="243" y="139"/>
                      <a:pt x="214" y="1"/>
                      <a:pt x="12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2" name="Google Shape;5382;p34"/>
              <p:cNvSpPr/>
              <p:nvPr/>
            </p:nvSpPr>
            <p:spPr>
              <a:xfrm>
                <a:off x="2113625" y="3867125"/>
                <a:ext cx="610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76" extrusionOk="0">
                    <a:moveTo>
                      <a:pt x="129" y="0"/>
                    </a:moveTo>
                    <a:cubicBezTo>
                      <a:pt x="119" y="0"/>
                      <a:pt x="109" y="2"/>
                      <a:pt x="99" y="5"/>
                    </a:cubicBezTo>
                    <a:cubicBezTo>
                      <a:pt x="1" y="38"/>
                      <a:pt x="30" y="176"/>
                      <a:pt x="116" y="176"/>
                    </a:cubicBezTo>
                    <a:cubicBezTo>
                      <a:pt x="125" y="176"/>
                      <a:pt x="135" y="174"/>
                      <a:pt x="146" y="171"/>
                    </a:cubicBezTo>
                    <a:cubicBezTo>
                      <a:pt x="244" y="138"/>
                      <a:pt x="215" y="0"/>
                      <a:pt x="12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3" name="Google Shape;5383;p34"/>
              <p:cNvSpPr/>
              <p:nvPr/>
            </p:nvSpPr>
            <p:spPr>
              <a:xfrm>
                <a:off x="2106700" y="3855525"/>
                <a:ext cx="6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2" h="177" extrusionOk="0">
                    <a:moveTo>
                      <a:pt x="128" y="1"/>
                    </a:moveTo>
                    <a:cubicBezTo>
                      <a:pt x="118" y="1"/>
                      <a:pt x="108" y="2"/>
                      <a:pt x="98" y="6"/>
                    </a:cubicBezTo>
                    <a:cubicBezTo>
                      <a:pt x="1" y="39"/>
                      <a:pt x="29" y="176"/>
                      <a:pt x="115" y="176"/>
                    </a:cubicBezTo>
                    <a:cubicBezTo>
                      <a:pt x="124" y="176"/>
                      <a:pt x="134" y="175"/>
                      <a:pt x="145" y="171"/>
                    </a:cubicBezTo>
                    <a:cubicBezTo>
                      <a:pt x="242" y="138"/>
                      <a:pt x="213" y="1"/>
                      <a:pt x="12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4" name="Google Shape;5384;p34"/>
              <p:cNvSpPr/>
              <p:nvPr/>
            </p:nvSpPr>
            <p:spPr>
              <a:xfrm>
                <a:off x="2122600" y="3841475"/>
                <a:ext cx="60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6" extrusionOk="0">
                    <a:moveTo>
                      <a:pt x="128" y="0"/>
                    </a:moveTo>
                    <a:cubicBezTo>
                      <a:pt x="119" y="0"/>
                      <a:pt x="109" y="2"/>
                      <a:pt x="98" y="5"/>
                    </a:cubicBezTo>
                    <a:cubicBezTo>
                      <a:pt x="0" y="38"/>
                      <a:pt x="29" y="176"/>
                      <a:pt x="115" y="176"/>
                    </a:cubicBezTo>
                    <a:cubicBezTo>
                      <a:pt x="125" y="176"/>
                      <a:pt x="135" y="174"/>
                      <a:pt x="145" y="171"/>
                    </a:cubicBezTo>
                    <a:cubicBezTo>
                      <a:pt x="243" y="137"/>
                      <a:pt x="214" y="0"/>
                      <a:pt x="12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5" name="Google Shape;5385;p34"/>
              <p:cNvSpPr/>
              <p:nvPr/>
            </p:nvSpPr>
            <p:spPr>
              <a:xfrm>
                <a:off x="2170550" y="3845725"/>
                <a:ext cx="617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8" extrusionOk="0">
                    <a:moveTo>
                      <a:pt x="130" y="1"/>
                    </a:moveTo>
                    <a:cubicBezTo>
                      <a:pt x="120" y="1"/>
                      <a:pt x="110" y="3"/>
                      <a:pt x="99" y="6"/>
                    </a:cubicBezTo>
                    <a:cubicBezTo>
                      <a:pt x="0" y="39"/>
                      <a:pt x="29" y="178"/>
                      <a:pt x="116" y="178"/>
                    </a:cubicBezTo>
                    <a:cubicBezTo>
                      <a:pt x="126" y="178"/>
                      <a:pt x="136" y="176"/>
                      <a:pt x="147" y="172"/>
                    </a:cubicBezTo>
                    <a:cubicBezTo>
                      <a:pt x="247" y="140"/>
                      <a:pt x="217" y="1"/>
                      <a:pt x="13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6" name="Google Shape;5386;p34"/>
              <p:cNvSpPr/>
              <p:nvPr/>
            </p:nvSpPr>
            <p:spPr>
              <a:xfrm>
                <a:off x="2121100" y="3882525"/>
                <a:ext cx="612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45" h="177" extrusionOk="0">
                    <a:moveTo>
                      <a:pt x="127" y="1"/>
                    </a:moveTo>
                    <a:cubicBezTo>
                      <a:pt x="118" y="1"/>
                      <a:pt x="108" y="2"/>
                      <a:pt x="98" y="5"/>
                    </a:cubicBezTo>
                    <a:cubicBezTo>
                      <a:pt x="1" y="38"/>
                      <a:pt x="29" y="177"/>
                      <a:pt x="116" y="177"/>
                    </a:cubicBezTo>
                    <a:cubicBezTo>
                      <a:pt x="125" y="177"/>
                      <a:pt x="135" y="175"/>
                      <a:pt x="145" y="172"/>
                    </a:cubicBezTo>
                    <a:cubicBezTo>
                      <a:pt x="244" y="139"/>
                      <a:pt x="214" y="1"/>
                      <a:pt x="12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87" name="Google Shape;5387;p34"/>
            <p:cNvGrpSpPr/>
            <p:nvPr/>
          </p:nvGrpSpPr>
          <p:grpSpPr>
            <a:xfrm>
              <a:off x="1425499" y="1651880"/>
              <a:ext cx="1191444" cy="1180588"/>
              <a:chOff x="1265000" y="3487725"/>
              <a:chExt cx="480150" cy="475775"/>
            </a:xfrm>
          </p:grpSpPr>
          <p:sp>
            <p:nvSpPr>
              <p:cNvPr id="5388" name="Google Shape;5388;p34"/>
              <p:cNvSpPr/>
              <p:nvPr/>
            </p:nvSpPr>
            <p:spPr>
              <a:xfrm>
                <a:off x="1451750" y="3487725"/>
                <a:ext cx="257650" cy="256375"/>
              </a:xfrm>
              <a:custGeom>
                <a:avLst/>
                <a:gdLst/>
                <a:ahLst/>
                <a:cxnLst/>
                <a:rect l="l" t="t" r="r" b="b"/>
                <a:pathLst>
                  <a:path w="10306" h="10255" extrusionOk="0">
                    <a:moveTo>
                      <a:pt x="5200" y="0"/>
                    </a:moveTo>
                    <a:cubicBezTo>
                      <a:pt x="4255" y="0"/>
                      <a:pt x="3295" y="309"/>
                      <a:pt x="2451" y="943"/>
                    </a:cubicBezTo>
                    <a:cubicBezTo>
                      <a:pt x="1421" y="1718"/>
                      <a:pt x="627" y="2825"/>
                      <a:pt x="0" y="4047"/>
                    </a:cubicBezTo>
                    <a:cubicBezTo>
                      <a:pt x="907" y="4317"/>
                      <a:pt x="1787" y="4734"/>
                      <a:pt x="2622" y="5204"/>
                    </a:cubicBezTo>
                    <a:cubicBezTo>
                      <a:pt x="3088" y="4292"/>
                      <a:pt x="3769" y="3026"/>
                      <a:pt x="4821" y="2801"/>
                    </a:cubicBezTo>
                    <a:cubicBezTo>
                      <a:pt x="4953" y="2773"/>
                      <a:pt x="5078" y="2760"/>
                      <a:pt x="5197" y="2760"/>
                    </a:cubicBezTo>
                    <a:cubicBezTo>
                      <a:pt x="6512" y="2760"/>
                      <a:pt x="7077" y="4380"/>
                      <a:pt x="7203" y="5484"/>
                    </a:cubicBezTo>
                    <a:cubicBezTo>
                      <a:pt x="7308" y="6392"/>
                      <a:pt x="7208" y="7319"/>
                      <a:pt x="6935" y="8194"/>
                    </a:cubicBezTo>
                    <a:cubicBezTo>
                      <a:pt x="7695" y="8841"/>
                      <a:pt x="8419" y="9529"/>
                      <a:pt x="9104" y="10254"/>
                    </a:cubicBezTo>
                    <a:cubicBezTo>
                      <a:pt x="9284" y="9880"/>
                      <a:pt x="9440" y="9492"/>
                      <a:pt x="9568" y="9096"/>
                    </a:cubicBezTo>
                    <a:cubicBezTo>
                      <a:pt x="10305" y="6790"/>
                      <a:pt x="10282" y="3869"/>
                      <a:pt x="8782" y="1852"/>
                    </a:cubicBezTo>
                    <a:cubicBezTo>
                      <a:pt x="7875" y="633"/>
                      <a:pt x="6553" y="0"/>
                      <a:pt x="520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9" name="Google Shape;5389;p34"/>
              <p:cNvSpPr/>
              <p:nvPr/>
            </p:nvSpPr>
            <p:spPr>
              <a:xfrm>
                <a:off x="1464525" y="3754450"/>
                <a:ext cx="174600" cy="125200"/>
              </a:xfrm>
              <a:custGeom>
                <a:avLst/>
                <a:gdLst/>
                <a:ahLst/>
                <a:cxnLst/>
                <a:rect l="l" t="t" r="r" b="b"/>
                <a:pathLst>
                  <a:path w="6984" h="5008" extrusionOk="0">
                    <a:moveTo>
                      <a:pt x="5035" y="1"/>
                    </a:moveTo>
                    <a:cubicBezTo>
                      <a:pt x="4823" y="241"/>
                      <a:pt x="4593" y="465"/>
                      <a:pt x="4348" y="670"/>
                    </a:cubicBezTo>
                    <a:cubicBezTo>
                      <a:pt x="3160" y="1655"/>
                      <a:pt x="1597" y="2219"/>
                      <a:pt x="43" y="2227"/>
                    </a:cubicBezTo>
                    <a:cubicBezTo>
                      <a:pt x="0" y="3154"/>
                      <a:pt x="21" y="4083"/>
                      <a:pt x="107" y="5007"/>
                    </a:cubicBezTo>
                    <a:cubicBezTo>
                      <a:pt x="2701" y="4977"/>
                      <a:pt x="5211" y="3830"/>
                      <a:pt x="6983" y="1935"/>
                    </a:cubicBezTo>
                    <a:cubicBezTo>
                      <a:pt x="6371" y="1254"/>
                      <a:pt x="5720" y="609"/>
                      <a:pt x="503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0" name="Google Shape;5390;p34"/>
              <p:cNvSpPr/>
              <p:nvPr/>
            </p:nvSpPr>
            <p:spPr>
              <a:xfrm>
                <a:off x="1394450" y="3652725"/>
                <a:ext cx="95675" cy="310775"/>
              </a:xfrm>
              <a:custGeom>
                <a:avLst/>
                <a:gdLst/>
                <a:ahLst/>
                <a:cxnLst/>
                <a:rect l="l" t="t" r="r" b="b"/>
                <a:pathLst>
                  <a:path w="3827" h="12431" extrusionOk="0">
                    <a:moveTo>
                      <a:pt x="1242" y="0"/>
                    </a:moveTo>
                    <a:cubicBezTo>
                      <a:pt x="1027" y="647"/>
                      <a:pt x="842" y="1288"/>
                      <a:pt x="685" y="1893"/>
                    </a:cubicBezTo>
                    <a:cubicBezTo>
                      <a:pt x="369" y="3105"/>
                      <a:pt x="173" y="4341"/>
                      <a:pt x="79" y="5586"/>
                    </a:cubicBezTo>
                    <a:cubicBezTo>
                      <a:pt x="4" y="6602"/>
                      <a:pt x="1" y="7624"/>
                      <a:pt x="70" y="8640"/>
                    </a:cubicBezTo>
                    <a:cubicBezTo>
                      <a:pt x="126" y="9502"/>
                      <a:pt x="233" y="10360"/>
                      <a:pt x="389" y="11210"/>
                    </a:cubicBezTo>
                    <a:cubicBezTo>
                      <a:pt x="544" y="12036"/>
                      <a:pt x="1248" y="12431"/>
                      <a:pt x="1912" y="12431"/>
                    </a:cubicBezTo>
                    <a:cubicBezTo>
                      <a:pt x="2655" y="12431"/>
                      <a:pt x="3349" y="11939"/>
                      <a:pt x="3175" y="11007"/>
                    </a:cubicBezTo>
                    <a:cubicBezTo>
                      <a:pt x="3055" y="10365"/>
                      <a:pt x="2969" y="9720"/>
                      <a:pt x="2910" y="9075"/>
                    </a:cubicBezTo>
                    <a:cubicBezTo>
                      <a:pt x="2824" y="8151"/>
                      <a:pt x="2803" y="7223"/>
                      <a:pt x="2846" y="6296"/>
                    </a:cubicBezTo>
                    <a:cubicBezTo>
                      <a:pt x="2930" y="4541"/>
                      <a:pt x="3259" y="2807"/>
                      <a:pt x="3827" y="1143"/>
                    </a:cubicBezTo>
                    <a:cubicBezTo>
                      <a:pt x="3022" y="663"/>
                      <a:pt x="2117" y="210"/>
                      <a:pt x="124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1" name="Google Shape;5391;p34"/>
              <p:cNvSpPr/>
              <p:nvPr/>
            </p:nvSpPr>
            <p:spPr>
              <a:xfrm>
                <a:off x="1265000" y="3580875"/>
                <a:ext cx="480150" cy="287900"/>
              </a:xfrm>
              <a:custGeom>
                <a:avLst/>
                <a:gdLst/>
                <a:ahLst/>
                <a:cxnLst/>
                <a:rect l="l" t="t" r="r" b="b"/>
                <a:pathLst>
                  <a:path w="19206" h="11516" extrusionOk="0">
                    <a:moveTo>
                      <a:pt x="5424" y="0"/>
                    </a:moveTo>
                    <a:cubicBezTo>
                      <a:pt x="5043" y="0"/>
                      <a:pt x="4660" y="37"/>
                      <a:pt x="4275" y="117"/>
                    </a:cubicBezTo>
                    <a:cubicBezTo>
                      <a:pt x="1687" y="657"/>
                      <a:pt x="1" y="3160"/>
                      <a:pt x="258" y="5769"/>
                    </a:cubicBezTo>
                    <a:cubicBezTo>
                      <a:pt x="505" y="8279"/>
                      <a:pt x="2365" y="10363"/>
                      <a:pt x="4642" y="11296"/>
                    </a:cubicBezTo>
                    <a:cubicBezTo>
                      <a:pt x="4843" y="11378"/>
                      <a:pt x="5045" y="11449"/>
                      <a:pt x="5248" y="11516"/>
                    </a:cubicBezTo>
                    <a:cubicBezTo>
                      <a:pt x="5179" y="10498"/>
                      <a:pt x="5182" y="9478"/>
                      <a:pt x="5257" y="8461"/>
                    </a:cubicBezTo>
                    <a:cubicBezTo>
                      <a:pt x="3424" y="7321"/>
                      <a:pt x="1794" y="4722"/>
                      <a:pt x="4025" y="3171"/>
                    </a:cubicBezTo>
                    <a:cubicBezTo>
                      <a:pt x="4453" y="2874"/>
                      <a:pt x="4940" y="2751"/>
                      <a:pt x="5457" y="2751"/>
                    </a:cubicBezTo>
                    <a:cubicBezTo>
                      <a:pt x="5769" y="2751"/>
                      <a:pt x="6092" y="2796"/>
                      <a:pt x="6420" y="2874"/>
                    </a:cubicBezTo>
                    <a:cubicBezTo>
                      <a:pt x="7295" y="3086"/>
                      <a:pt x="8200" y="3537"/>
                      <a:pt x="9005" y="4018"/>
                    </a:cubicBezTo>
                    <a:cubicBezTo>
                      <a:pt x="9638" y="4396"/>
                      <a:pt x="10210" y="4791"/>
                      <a:pt x="10656" y="5096"/>
                    </a:cubicBezTo>
                    <a:cubicBezTo>
                      <a:pt x="11481" y="5662"/>
                      <a:pt x="12268" y="6279"/>
                      <a:pt x="13016" y="6945"/>
                    </a:cubicBezTo>
                    <a:cubicBezTo>
                      <a:pt x="13701" y="7552"/>
                      <a:pt x="14352" y="8198"/>
                      <a:pt x="14965" y="8878"/>
                    </a:cubicBezTo>
                    <a:cubicBezTo>
                      <a:pt x="15357" y="9312"/>
                      <a:pt x="15734" y="9760"/>
                      <a:pt x="16098" y="10221"/>
                    </a:cubicBezTo>
                    <a:cubicBezTo>
                      <a:pt x="16403" y="10610"/>
                      <a:pt x="16801" y="10772"/>
                      <a:pt x="17192" y="10772"/>
                    </a:cubicBezTo>
                    <a:cubicBezTo>
                      <a:pt x="18218" y="10772"/>
                      <a:pt x="19205" y="9666"/>
                      <a:pt x="18401" y="8642"/>
                    </a:cubicBezTo>
                    <a:cubicBezTo>
                      <a:pt x="17822" y="7905"/>
                      <a:pt x="17214" y="7200"/>
                      <a:pt x="16574" y="6528"/>
                    </a:cubicBezTo>
                    <a:cubicBezTo>
                      <a:pt x="15888" y="5803"/>
                      <a:pt x="15165" y="5115"/>
                      <a:pt x="14405" y="4468"/>
                    </a:cubicBezTo>
                    <a:cubicBezTo>
                      <a:pt x="13579" y="3766"/>
                      <a:pt x="12708" y="3117"/>
                      <a:pt x="11801" y="2525"/>
                    </a:cubicBezTo>
                    <a:cubicBezTo>
                      <a:pt x="11259" y="2173"/>
                      <a:pt x="10687" y="1813"/>
                      <a:pt x="10092" y="1478"/>
                    </a:cubicBezTo>
                    <a:cubicBezTo>
                      <a:pt x="9257" y="1008"/>
                      <a:pt x="8377" y="593"/>
                      <a:pt x="7470" y="321"/>
                    </a:cubicBezTo>
                    <a:cubicBezTo>
                      <a:pt x="6800" y="121"/>
                      <a:pt x="6115" y="0"/>
                      <a:pt x="542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2" name="Google Shape;5392;p34"/>
              <p:cNvSpPr/>
              <p:nvPr/>
            </p:nvSpPr>
            <p:spPr>
              <a:xfrm>
                <a:off x="1418400" y="3652725"/>
                <a:ext cx="71725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2869" h="1895" extrusionOk="0">
                    <a:moveTo>
                      <a:pt x="284" y="0"/>
                    </a:moveTo>
                    <a:cubicBezTo>
                      <a:pt x="182" y="305"/>
                      <a:pt x="88" y="608"/>
                      <a:pt x="0" y="906"/>
                    </a:cubicBezTo>
                    <a:cubicBezTo>
                      <a:pt x="933" y="1060"/>
                      <a:pt x="1827" y="1396"/>
                      <a:pt x="2632" y="1894"/>
                    </a:cubicBezTo>
                    <a:cubicBezTo>
                      <a:pt x="2706" y="1642"/>
                      <a:pt x="2784" y="1392"/>
                      <a:pt x="2869" y="1143"/>
                    </a:cubicBezTo>
                    <a:cubicBezTo>
                      <a:pt x="2064" y="663"/>
                      <a:pt x="1159" y="210"/>
                      <a:pt x="28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3" name="Google Shape;5393;p34"/>
              <p:cNvSpPr/>
              <p:nvPr/>
            </p:nvSpPr>
            <p:spPr>
              <a:xfrm>
                <a:off x="1576925" y="3754450"/>
                <a:ext cx="62200" cy="64025"/>
              </a:xfrm>
              <a:custGeom>
                <a:avLst/>
                <a:gdLst/>
                <a:ahLst/>
                <a:cxnLst/>
                <a:rect l="l" t="t" r="r" b="b"/>
                <a:pathLst>
                  <a:path w="2488" h="2561" extrusionOk="0">
                    <a:moveTo>
                      <a:pt x="539" y="1"/>
                    </a:moveTo>
                    <a:cubicBezTo>
                      <a:pt x="371" y="192"/>
                      <a:pt x="191" y="372"/>
                      <a:pt x="1" y="542"/>
                    </a:cubicBezTo>
                    <a:cubicBezTo>
                      <a:pt x="690" y="1142"/>
                      <a:pt x="1308" y="1819"/>
                      <a:pt x="1843" y="2560"/>
                    </a:cubicBezTo>
                    <a:cubicBezTo>
                      <a:pt x="2068" y="2362"/>
                      <a:pt x="2283" y="2154"/>
                      <a:pt x="2487" y="1935"/>
                    </a:cubicBezTo>
                    <a:cubicBezTo>
                      <a:pt x="1875" y="1254"/>
                      <a:pt x="1224" y="609"/>
                      <a:pt x="539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4" name="Google Shape;5394;p34"/>
              <p:cNvSpPr/>
              <p:nvPr/>
            </p:nvSpPr>
            <p:spPr>
              <a:xfrm>
                <a:off x="1464525" y="3809075"/>
                <a:ext cx="21825" cy="705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2822" extrusionOk="0">
                    <a:moveTo>
                      <a:pt x="729" y="1"/>
                    </a:moveTo>
                    <a:lnTo>
                      <a:pt x="729" y="1"/>
                    </a:lnTo>
                    <a:cubicBezTo>
                      <a:pt x="501" y="27"/>
                      <a:pt x="273" y="39"/>
                      <a:pt x="43" y="42"/>
                    </a:cubicBezTo>
                    <a:cubicBezTo>
                      <a:pt x="0" y="969"/>
                      <a:pt x="21" y="1897"/>
                      <a:pt x="107" y="2821"/>
                    </a:cubicBezTo>
                    <a:cubicBezTo>
                      <a:pt x="364" y="2818"/>
                      <a:pt x="619" y="2802"/>
                      <a:pt x="873" y="2777"/>
                    </a:cubicBezTo>
                    <a:cubicBezTo>
                      <a:pt x="728" y="1860"/>
                      <a:pt x="679" y="929"/>
                      <a:pt x="729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5" name="Google Shape;5395;p34"/>
              <p:cNvSpPr/>
              <p:nvPr/>
            </p:nvSpPr>
            <p:spPr>
              <a:xfrm>
                <a:off x="1373650" y="3781600"/>
                <a:ext cx="22800" cy="87150"/>
              </a:xfrm>
              <a:custGeom>
                <a:avLst/>
                <a:gdLst/>
                <a:ahLst/>
                <a:cxnLst/>
                <a:rect l="l" t="t" r="r" b="b"/>
                <a:pathLst>
                  <a:path w="912" h="3486" extrusionOk="0">
                    <a:moveTo>
                      <a:pt x="315" y="1"/>
                    </a:moveTo>
                    <a:cubicBezTo>
                      <a:pt x="105" y="1033"/>
                      <a:pt x="0" y="2084"/>
                      <a:pt x="1" y="3137"/>
                    </a:cubicBezTo>
                    <a:cubicBezTo>
                      <a:pt x="99" y="3182"/>
                      <a:pt x="198" y="3226"/>
                      <a:pt x="296" y="3267"/>
                    </a:cubicBezTo>
                    <a:cubicBezTo>
                      <a:pt x="497" y="3348"/>
                      <a:pt x="699" y="3420"/>
                      <a:pt x="902" y="3485"/>
                    </a:cubicBezTo>
                    <a:cubicBezTo>
                      <a:pt x="833" y="2469"/>
                      <a:pt x="836" y="1447"/>
                      <a:pt x="911" y="431"/>
                    </a:cubicBezTo>
                    <a:cubicBezTo>
                      <a:pt x="703" y="301"/>
                      <a:pt x="503" y="157"/>
                      <a:pt x="315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6" name="Google Shape;5396;p34"/>
              <p:cNvSpPr/>
              <p:nvPr/>
            </p:nvSpPr>
            <p:spPr>
              <a:xfrm>
                <a:off x="1625125" y="3675700"/>
                <a:ext cx="62400" cy="68400"/>
              </a:xfrm>
              <a:custGeom>
                <a:avLst/>
                <a:gdLst/>
                <a:ahLst/>
                <a:cxnLst/>
                <a:rect l="l" t="t" r="r" b="b"/>
                <a:pathLst>
                  <a:path w="2496" h="2736" extrusionOk="0">
                    <a:moveTo>
                      <a:pt x="173" y="1"/>
                    </a:moveTo>
                    <a:cubicBezTo>
                      <a:pt x="127" y="228"/>
                      <a:pt x="69" y="454"/>
                      <a:pt x="0" y="675"/>
                    </a:cubicBezTo>
                    <a:cubicBezTo>
                      <a:pt x="760" y="1322"/>
                      <a:pt x="1483" y="2010"/>
                      <a:pt x="2169" y="2735"/>
                    </a:cubicBezTo>
                    <a:cubicBezTo>
                      <a:pt x="2288" y="2485"/>
                      <a:pt x="2397" y="2230"/>
                      <a:pt x="2495" y="1968"/>
                    </a:cubicBezTo>
                    <a:lnTo>
                      <a:pt x="173" y="1"/>
                    </a:ln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7" name="Google Shape;5397;p34"/>
              <p:cNvSpPr/>
              <p:nvPr/>
            </p:nvSpPr>
            <p:spPr>
              <a:xfrm>
                <a:off x="1451750" y="3576500"/>
                <a:ext cx="73250" cy="41325"/>
              </a:xfrm>
              <a:custGeom>
                <a:avLst/>
                <a:gdLst/>
                <a:ahLst/>
                <a:cxnLst/>
                <a:rect l="l" t="t" r="r" b="b"/>
                <a:pathLst>
                  <a:path w="2930" h="1653" extrusionOk="0">
                    <a:moveTo>
                      <a:pt x="267" y="0"/>
                    </a:moveTo>
                    <a:cubicBezTo>
                      <a:pt x="175" y="163"/>
                      <a:pt x="86" y="329"/>
                      <a:pt x="0" y="496"/>
                    </a:cubicBezTo>
                    <a:cubicBezTo>
                      <a:pt x="907" y="766"/>
                      <a:pt x="1787" y="1183"/>
                      <a:pt x="2622" y="1653"/>
                    </a:cubicBezTo>
                    <a:cubicBezTo>
                      <a:pt x="2715" y="1469"/>
                      <a:pt x="2818" y="1272"/>
                      <a:pt x="2930" y="1071"/>
                    </a:cubicBezTo>
                    <a:cubicBezTo>
                      <a:pt x="2110" y="566"/>
                      <a:pt x="1210" y="204"/>
                      <a:pt x="267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8" name="Google Shape;5398;p34"/>
              <p:cNvSpPr/>
              <p:nvPr/>
            </p:nvSpPr>
            <p:spPr>
              <a:xfrm>
                <a:off x="1477300" y="3850600"/>
                <a:ext cx="18050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722" h="723" extrusionOk="0">
                    <a:moveTo>
                      <a:pt x="304" y="1"/>
                    </a:moveTo>
                    <a:cubicBezTo>
                      <a:pt x="202" y="1"/>
                      <a:pt x="115" y="91"/>
                      <a:pt x="60" y="167"/>
                    </a:cubicBezTo>
                    <a:cubicBezTo>
                      <a:pt x="1" y="250"/>
                      <a:pt x="38" y="368"/>
                      <a:pt x="79" y="451"/>
                    </a:cubicBezTo>
                    <a:cubicBezTo>
                      <a:pt x="117" y="526"/>
                      <a:pt x="170" y="592"/>
                      <a:pt x="224" y="658"/>
                    </a:cubicBezTo>
                    <a:cubicBezTo>
                      <a:pt x="247" y="686"/>
                      <a:pt x="272" y="716"/>
                      <a:pt x="309" y="721"/>
                    </a:cubicBezTo>
                    <a:cubicBezTo>
                      <a:pt x="313" y="722"/>
                      <a:pt x="317" y="722"/>
                      <a:pt x="320" y="722"/>
                    </a:cubicBezTo>
                    <a:cubicBezTo>
                      <a:pt x="353" y="722"/>
                      <a:pt x="383" y="703"/>
                      <a:pt x="410" y="685"/>
                    </a:cubicBezTo>
                    <a:lnTo>
                      <a:pt x="721" y="471"/>
                    </a:lnTo>
                    <a:cubicBezTo>
                      <a:pt x="676" y="313"/>
                      <a:pt x="584" y="174"/>
                      <a:pt x="458" y="69"/>
                    </a:cubicBezTo>
                    <a:cubicBezTo>
                      <a:pt x="418" y="38"/>
                      <a:pt x="374" y="8"/>
                      <a:pt x="324" y="2"/>
                    </a:cubicBezTo>
                    <a:cubicBezTo>
                      <a:pt x="317" y="1"/>
                      <a:pt x="311" y="1"/>
                      <a:pt x="304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9" name="Google Shape;5399;p34"/>
              <p:cNvSpPr/>
              <p:nvPr/>
            </p:nvSpPr>
            <p:spPr>
              <a:xfrm>
                <a:off x="1475350" y="3829450"/>
                <a:ext cx="10000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400" h="534" extrusionOk="0">
                    <a:moveTo>
                      <a:pt x="136" y="0"/>
                    </a:moveTo>
                    <a:cubicBezTo>
                      <a:pt x="93" y="0"/>
                      <a:pt x="52" y="9"/>
                      <a:pt x="28" y="41"/>
                    </a:cubicBezTo>
                    <a:cubicBezTo>
                      <a:pt x="7" y="70"/>
                      <a:pt x="7" y="109"/>
                      <a:pt x="7" y="144"/>
                    </a:cubicBezTo>
                    <a:cubicBezTo>
                      <a:pt x="8" y="264"/>
                      <a:pt x="1" y="530"/>
                      <a:pt x="177" y="534"/>
                    </a:cubicBezTo>
                    <a:cubicBezTo>
                      <a:pt x="178" y="534"/>
                      <a:pt x="179" y="534"/>
                      <a:pt x="180" y="534"/>
                    </a:cubicBezTo>
                    <a:cubicBezTo>
                      <a:pt x="338" y="534"/>
                      <a:pt x="400" y="312"/>
                      <a:pt x="398" y="186"/>
                    </a:cubicBezTo>
                    <a:cubicBezTo>
                      <a:pt x="399" y="139"/>
                      <a:pt x="382" y="95"/>
                      <a:pt x="350" y="60"/>
                    </a:cubicBezTo>
                    <a:cubicBezTo>
                      <a:pt x="309" y="20"/>
                      <a:pt x="245" y="10"/>
                      <a:pt x="187" y="4"/>
                    </a:cubicBezTo>
                    <a:cubicBezTo>
                      <a:pt x="171" y="2"/>
                      <a:pt x="153" y="0"/>
                      <a:pt x="136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0" name="Google Shape;5400;p34"/>
              <p:cNvSpPr/>
              <p:nvPr/>
            </p:nvSpPr>
            <p:spPr>
              <a:xfrm>
                <a:off x="1490125" y="3839550"/>
                <a:ext cx="5550" cy="6125"/>
              </a:xfrm>
              <a:custGeom>
                <a:avLst/>
                <a:gdLst/>
                <a:ahLst/>
                <a:cxnLst/>
                <a:rect l="l" t="t" r="r" b="b"/>
                <a:pathLst>
                  <a:path w="222" h="245" extrusionOk="0">
                    <a:moveTo>
                      <a:pt x="132" y="0"/>
                    </a:moveTo>
                    <a:cubicBezTo>
                      <a:pt x="121" y="0"/>
                      <a:pt x="110" y="2"/>
                      <a:pt x="100" y="5"/>
                    </a:cubicBezTo>
                    <a:cubicBezTo>
                      <a:pt x="1" y="33"/>
                      <a:pt x="18" y="94"/>
                      <a:pt x="44" y="175"/>
                    </a:cubicBezTo>
                    <a:cubicBezTo>
                      <a:pt x="54" y="210"/>
                      <a:pt x="81" y="245"/>
                      <a:pt x="116" y="245"/>
                    </a:cubicBezTo>
                    <a:cubicBezTo>
                      <a:pt x="117" y="245"/>
                      <a:pt x="117" y="245"/>
                      <a:pt x="118" y="245"/>
                    </a:cubicBezTo>
                    <a:cubicBezTo>
                      <a:pt x="154" y="243"/>
                      <a:pt x="176" y="209"/>
                      <a:pt x="191" y="178"/>
                    </a:cubicBezTo>
                    <a:cubicBezTo>
                      <a:pt x="205" y="154"/>
                      <a:pt x="213" y="129"/>
                      <a:pt x="218" y="101"/>
                    </a:cubicBezTo>
                    <a:cubicBezTo>
                      <a:pt x="222" y="73"/>
                      <a:pt x="213" y="45"/>
                      <a:pt x="195" y="25"/>
                    </a:cubicBezTo>
                    <a:cubicBezTo>
                      <a:pt x="179" y="8"/>
                      <a:pt x="156" y="0"/>
                      <a:pt x="13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1" name="Google Shape;5401;p34"/>
              <p:cNvSpPr/>
              <p:nvPr/>
            </p:nvSpPr>
            <p:spPr>
              <a:xfrm>
                <a:off x="1554600" y="3827525"/>
                <a:ext cx="22375" cy="17375"/>
              </a:xfrm>
              <a:custGeom>
                <a:avLst/>
                <a:gdLst/>
                <a:ahLst/>
                <a:cxnLst/>
                <a:rect l="l" t="t" r="r" b="b"/>
                <a:pathLst>
                  <a:path w="895" h="695" extrusionOk="0">
                    <a:moveTo>
                      <a:pt x="490" y="0"/>
                    </a:moveTo>
                    <a:cubicBezTo>
                      <a:pt x="232" y="0"/>
                      <a:pt x="0" y="180"/>
                      <a:pt x="67" y="487"/>
                    </a:cubicBezTo>
                    <a:cubicBezTo>
                      <a:pt x="101" y="640"/>
                      <a:pt x="188" y="694"/>
                      <a:pt x="291" y="694"/>
                    </a:cubicBezTo>
                    <a:cubicBezTo>
                      <a:pt x="435" y="694"/>
                      <a:pt x="609" y="590"/>
                      <a:pt x="713" y="498"/>
                    </a:cubicBezTo>
                    <a:cubicBezTo>
                      <a:pt x="763" y="455"/>
                      <a:pt x="812" y="411"/>
                      <a:pt x="845" y="356"/>
                    </a:cubicBezTo>
                    <a:cubicBezTo>
                      <a:pt x="879" y="301"/>
                      <a:pt x="895" y="231"/>
                      <a:pt x="871" y="171"/>
                    </a:cubicBezTo>
                    <a:cubicBezTo>
                      <a:pt x="834" y="79"/>
                      <a:pt x="725" y="43"/>
                      <a:pt x="630" y="18"/>
                    </a:cubicBezTo>
                    <a:cubicBezTo>
                      <a:pt x="583" y="6"/>
                      <a:pt x="536" y="0"/>
                      <a:pt x="49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2" name="Google Shape;5402;p34"/>
              <p:cNvSpPr/>
              <p:nvPr/>
            </p:nvSpPr>
            <p:spPr>
              <a:xfrm>
                <a:off x="1593350" y="3785500"/>
                <a:ext cx="16800" cy="14575"/>
              </a:xfrm>
              <a:custGeom>
                <a:avLst/>
                <a:gdLst/>
                <a:ahLst/>
                <a:cxnLst/>
                <a:rect l="l" t="t" r="r" b="b"/>
                <a:pathLst>
                  <a:path w="672" h="583" extrusionOk="0">
                    <a:moveTo>
                      <a:pt x="213" y="1"/>
                    </a:moveTo>
                    <a:cubicBezTo>
                      <a:pt x="88" y="1"/>
                      <a:pt x="0" y="154"/>
                      <a:pt x="9" y="270"/>
                    </a:cubicBezTo>
                    <a:cubicBezTo>
                      <a:pt x="20" y="389"/>
                      <a:pt x="107" y="492"/>
                      <a:pt x="214" y="541"/>
                    </a:cubicBezTo>
                    <a:cubicBezTo>
                      <a:pt x="277" y="570"/>
                      <a:pt x="346" y="582"/>
                      <a:pt x="416" y="582"/>
                    </a:cubicBezTo>
                    <a:cubicBezTo>
                      <a:pt x="465" y="582"/>
                      <a:pt x="515" y="576"/>
                      <a:pt x="563" y="565"/>
                    </a:cubicBezTo>
                    <a:cubicBezTo>
                      <a:pt x="594" y="557"/>
                      <a:pt x="625" y="548"/>
                      <a:pt x="645" y="523"/>
                    </a:cubicBezTo>
                    <a:cubicBezTo>
                      <a:pt x="665" y="497"/>
                      <a:pt x="671" y="463"/>
                      <a:pt x="662" y="432"/>
                    </a:cubicBezTo>
                    <a:cubicBezTo>
                      <a:pt x="652" y="401"/>
                      <a:pt x="638" y="372"/>
                      <a:pt x="618" y="346"/>
                    </a:cubicBezTo>
                    <a:cubicBezTo>
                      <a:pt x="537" y="230"/>
                      <a:pt x="394" y="37"/>
                      <a:pt x="246" y="5"/>
                    </a:cubicBezTo>
                    <a:cubicBezTo>
                      <a:pt x="235" y="2"/>
                      <a:pt x="224" y="1"/>
                      <a:pt x="21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3" name="Google Shape;5403;p34"/>
              <p:cNvSpPr/>
              <p:nvPr/>
            </p:nvSpPr>
            <p:spPr>
              <a:xfrm>
                <a:off x="1582675" y="3771575"/>
                <a:ext cx="7150" cy="7825"/>
              </a:xfrm>
              <a:custGeom>
                <a:avLst/>
                <a:gdLst/>
                <a:ahLst/>
                <a:cxnLst/>
                <a:rect l="l" t="t" r="r" b="b"/>
                <a:pathLst>
                  <a:path w="286" h="313" extrusionOk="0">
                    <a:moveTo>
                      <a:pt x="101" y="1"/>
                    </a:moveTo>
                    <a:cubicBezTo>
                      <a:pt x="96" y="1"/>
                      <a:pt x="91" y="1"/>
                      <a:pt x="86" y="3"/>
                    </a:cubicBezTo>
                    <a:cubicBezTo>
                      <a:pt x="19" y="17"/>
                      <a:pt x="0" y="120"/>
                      <a:pt x="13" y="175"/>
                    </a:cubicBezTo>
                    <a:cubicBezTo>
                      <a:pt x="31" y="249"/>
                      <a:pt x="95" y="304"/>
                      <a:pt x="172" y="312"/>
                    </a:cubicBezTo>
                    <a:cubicBezTo>
                      <a:pt x="176" y="312"/>
                      <a:pt x="180" y="312"/>
                      <a:pt x="184" y="312"/>
                    </a:cubicBezTo>
                    <a:cubicBezTo>
                      <a:pt x="215" y="312"/>
                      <a:pt x="247" y="301"/>
                      <a:pt x="262" y="274"/>
                    </a:cubicBezTo>
                    <a:cubicBezTo>
                      <a:pt x="286" y="234"/>
                      <a:pt x="260" y="185"/>
                      <a:pt x="235" y="145"/>
                    </a:cubicBezTo>
                    <a:cubicBezTo>
                      <a:pt x="205" y="99"/>
                      <a:pt x="167" y="1"/>
                      <a:pt x="10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4" name="Google Shape;5404;p34"/>
              <p:cNvSpPr/>
              <p:nvPr/>
            </p:nvSpPr>
            <p:spPr>
              <a:xfrm>
                <a:off x="1649575" y="3687625"/>
                <a:ext cx="30175" cy="35300"/>
              </a:xfrm>
              <a:custGeom>
                <a:avLst/>
                <a:gdLst/>
                <a:ahLst/>
                <a:cxnLst/>
                <a:rect l="l" t="t" r="r" b="b"/>
                <a:pathLst>
                  <a:path w="1207" h="1412" extrusionOk="0">
                    <a:moveTo>
                      <a:pt x="513" y="1"/>
                    </a:moveTo>
                    <a:cubicBezTo>
                      <a:pt x="408" y="1"/>
                      <a:pt x="305" y="53"/>
                      <a:pt x="226" y="126"/>
                    </a:cubicBezTo>
                    <a:cubicBezTo>
                      <a:pt x="52" y="288"/>
                      <a:pt x="1" y="418"/>
                      <a:pt x="117" y="619"/>
                    </a:cubicBezTo>
                    <a:cubicBezTo>
                      <a:pt x="254" y="857"/>
                      <a:pt x="427" y="1070"/>
                      <a:pt x="630" y="1255"/>
                    </a:cubicBezTo>
                    <a:cubicBezTo>
                      <a:pt x="719" y="1335"/>
                      <a:pt x="834" y="1411"/>
                      <a:pt x="947" y="1411"/>
                    </a:cubicBezTo>
                    <a:cubicBezTo>
                      <a:pt x="979" y="1411"/>
                      <a:pt x="1012" y="1405"/>
                      <a:pt x="1043" y="1390"/>
                    </a:cubicBezTo>
                    <a:cubicBezTo>
                      <a:pt x="1173" y="1329"/>
                      <a:pt x="1206" y="1161"/>
                      <a:pt x="1200" y="1018"/>
                    </a:cubicBezTo>
                    <a:cubicBezTo>
                      <a:pt x="1184" y="698"/>
                      <a:pt x="1053" y="395"/>
                      <a:pt x="829" y="166"/>
                    </a:cubicBezTo>
                    <a:cubicBezTo>
                      <a:pt x="753" y="88"/>
                      <a:pt x="664" y="19"/>
                      <a:pt x="557" y="4"/>
                    </a:cubicBezTo>
                    <a:cubicBezTo>
                      <a:pt x="542" y="2"/>
                      <a:pt x="528" y="1"/>
                      <a:pt x="51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5" name="Google Shape;5405;p34"/>
              <p:cNvSpPr/>
              <p:nvPr/>
            </p:nvSpPr>
            <p:spPr>
              <a:xfrm>
                <a:off x="1630050" y="3678800"/>
                <a:ext cx="16475" cy="13325"/>
              </a:xfrm>
              <a:custGeom>
                <a:avLst/>
                <a:gdLst/>
                <a:ahLst/>
                <a:cxnLst/>
                <a:rect l="l" t="t" r="r" b="b"/>
                <a:pathLst>
                  <a:path w="659" h="533" extrusionOk="0">
                    <a:moveTo>
                      <a:pt x="337" y="0"/>
                    </a:moveTo>
                    <a:cubicBezTo>
                      <a:pt x="328" y="0"/>
                      <a:pt x="319" y="1"/>
                      <a:pt x="310" y="2"/>
                    </a:cubicBezTo>
                    <a:cubicBezTo>
                      <a:pt x="1" y="54"/>
                      <a:pt x="305" y="515"/>
                      <a:pt x="480" y="532"/>
                    </a:cubicBezTo>
                    <a:cubicBezTo>
                      <a:pt x="486" y="532"/>
                      <a:pt x="492" y="532"/>
                      <a:pt x="497" y="532"/>
                    </a:cubicBezTo>
                    <a:cubicBezTo>
                      <a:pt x="561" y="532"/>
                      <a:pt x="625" y="494"/>
                      <a:pt x="642" y="434"/>
                    </a:cubicBezTo>
                    <a:cubicBezTo>
                      <a:pt x="659" y="377"/>
                      <a:pt x="635" y="319"/>
                      <a:pt x="611" y="265"/>
                    </a:cubicBezTo>
                    <a:cubicBezTo>
                      <a:pt x="581" y="200"/>
                      <a:pt x="551" y="132"/>
                      <a:pt x="502" y="80"/>
                    </a:cubicBezTo>
                    <a:cubicBezTo>
                      <a:pt x="460" y="34"/>
                      <a:pt x="399" y="0"/>
                      <a:pt x="337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6" name="Google Shape;5406;p34"/>
              <p:cNvSpPr/>
              <p:nvPr/>
            </p:nvSpPr>
            <p:spPr>
              <a:xfrm>
                <a:off x="1649425" y="3668350"/>
                <a:ext cx="1070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428" h="479" extrusionOk="0">
                    <a:moveTo>
                      <a:pt x="258" y="1"/>
                    </a:moveTo>
                    <a:cubicBezTo>
                      <a:pt x="180" y="1"/>
                      <a:pt x="92" y="36"/>
                      <a:pt x="60" y="94"/>
                    </a:cubicBezTo>
                    <a:cubicBezTo>
                      <a:pt x="0" y="197"/>
                      <a:pt x="57" y="357"/>
                      <a:pt x="136" y="432"/>
                    </a:cubicBezTo>
                    <a:cubicBezTo>
                      <a:pt x="161" y="456"/>
                      <a:pt x="194" y="478"/>
                      <a:pt x="229" y="478"/>
                    </a:cubicBezTo>
                    <a:cubicBezTo>
                      <a:pt x="233" y="478"/>
                      <a:pt x="237" y="478"/>
                      <a:pt x="241" y="477"/>
                    </a:cubicBezTo>
                    <a:cubicBezTo>
                      <a:pt x="293" y="471"/>
                      <a:pt x="326" y="419"/>
                      <a:pt x="350" y="372"/>
                    </a:cubicBezTo>
                    <a:cubicBezTo>
                      <a:pt x="380" y="316"/>
                      <a:pt x="412" y="258"/>
                      <a:pt x="419" y="196"/>
                    </a:cubicBezTo>
                    <a:cubicBezTo>
                      <a:pt x="428" y="133"/>
                      <a:pt x="408" y="62"/>
                      <a:pt x="356" y="27"/>
                    </a:cubicBezTo>
                    <a:cubicBezTo>
                      <a:pt x="330" y="9"/>
                      <a:pt x="295" y="1"/>
                      <a:pt x="258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7" name="Google Shape;5407;p34"/>
              <p:cNvSpPr/>
              <p:nvPr/>
            </p:nvSpPr>
            <p:spPr>
              <a:xfrm>
                <a:off x="1433825" y="3672425"/>
                <a:ext cx="25425" cy="20425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817" extrusionOk="0">
                    <a:moveTo>
                      <a:pt x="250" y="0"/>
                    </a:moveTo>
                    <a:cubicBezTo>
                      <a:pt x="175" y="0"/>
                      <a:pt x="115" y="29"/>
                      <a:pt x="86" y="105"/>
                    </a:cubicBezTo>
                    <a:cubicBezTo>
                      <a:pt x="0" y="329"/>
                      <a:pt x="183" y="628"/>
                      <a:pt x="363" y="748"/>
                    </a:cubicBezTo>
                    <a:cubicBezTo>
                      <a:pt x="420" y="785"/>
                      <a:pt x="484" y="816"/>
                      <a:pt x="552" y="817"/>
                    </a:cubicBezTo>
                    <a:cubicBezTo>
                      <a:pt x="553" y="817"/>
                      <a:pt x="554" y="817"/>
                      <a:pt x="556" y="817"/>
                    </a:cubicBezTo>
                    <a:cubicBezTo>
                      <a:pt x="696" y="817"/>
                      <a:pt x="805" y="702"/>
                      <a:pt x="895" y="597"/>
                    </a:cubicBezTo>
                    <a:cubicBezTo>
                      <a:pt x="954" y="529"/>
                      <a:pt x="1017" y="444"/>
                      <a:pt x="991" y="358"/>
                    </a:cubicBezTo>
                    <a:cubicBezTo>
                      <a:pt x="967" y="283"/>
                      <a:pt x="887" y="246"/>
                      <a:pt x="815" y="216"/>
                    </a:cubicBezTo>
                    <a:cubicBezTo>
                      <a:pt x="698" y="168"/>
                      <a:pt x="431" y="0"/>
                      <a:pt x="25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8" name="Google Shape;5408;p34"/>
              <p:cNvSpPr/>
              <p:nvPr/>
            </p:nvSpPr>
            <p:spPr>
              <a:xfrm>
                <a:off x="1456225" y="3693875"/>
                <a:ext cx="11100" cy="1357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543" extrusionOk="0">
                    <a:moveTo>
                      <a:pt x="203" y="0"/>
                    </a:moveTo>
                    <a:cubicBezTo>
                      <a:pt x="179" y="0"/>
                      <a:pt x="155" y="5"/>
                      <a:pt x="133" y="13"/>
                    </a:cubicBezTo>
                    <a:cubicBezTo>
                      <a:pt x="76" y="35"/>
                      <a:pt x="15" y="66"/>
                      <a:pt x="9" y="126"/>
                    </a:cubicBezTo>
                    <a:cubicBezTo>
                      <a:pt x="0" y="194"/>
                      <a:pt x="21" y="277"/>
                      <a:pt x="27" y="346"/>
                    </a:cubicBezTo>
                    <a:cubicBezTo>
                      <a:pt x="33" y="410"/>
                      <a:pt x="43" y="484"/>
                      <a:pt x="97" y="521"/>
                    </a:cubicBezTo>
                    <a:cubicBezTo>
                      <a:pt x="121" y="537"/>
                      <a:pt x="148" y="543"/>
                      <a:pt x="177" y="543"/>
                    </a:cubicBezTo>
                    <a:cubicBezTo>
                      <a:pt x="208" y="543"/>
                      <a:pt x="239" y="536"/>
                      <a:pt x="269" y="530"/>
                    </a:cubicBezTo>
                    <a:cubicBezTo>
                      <a:pt x="327" y="517"/>
                      <a:pt x="393" y="497"/>
                      <a:pt x="420" y="444"/>
                    </a:cubicBezTo>
                    <a:cubicBezTo>
                      <a:pt x="444" y="396"/>
                      <a:pt x="426" y="341"/>
                      <a:pt x="410" y="290"/>
                    </a:cubicBezTo>
                    <a:lnTo>
                      <a:pt x="367" y="162"/>
                    </a:lnTo>
                    <a:cubicBezTo>
                      <a:pt x="349" y="109"/>
                      <a:pt x="328" y="51"/>
                      <a:pt x="279" y="21"/>
                    </a:cubicBezTo>
                    <a:cubicBezTo>
                      <a:pt x="256" y="6"/>
                      <a:pt x="230" y="0"/>
                      <a:pt x="203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9" name="Google Shape;5409;p34"/>
              <p:cNvSpPr/>
              <p:nvPr/>
            </p:nvSpPr>
            <p:spPr>
              <a:xfrm>
                <a:off x="1427100" y="3686850"/>
                <a:ext cx="8325" cy="10175"/>
              </a:xfrm>
              <a:custGeom>
                <a:avLst/>
                <a:gdLst/>
                <a:ahLst/>
                <a:cxnLst/>
                <a:rect l="l" t="t" r="r" b="b"/>
                <a:pathLst>
                  <a:path w="333" h="407" extrusionOk="0">
                    <a:moveTo>
                      <a:pt x="146" y="0"/>
                    </a:moveTo>
                    <a:cubicBezTo>
                      <a:pt x="131" y="0"/>
                      <a:pt x="114" y="4"/>
                      <a:pt x="96" y="12"/>
                    </a:cubicBezTo>
                    <a:cubicBezTo>
                      <a:pt x="50" y="34"/>
                      <a:pt x="17" y="70"/>
                      <a:pt x="12" y="120"/>
                    </a:cubicBezTo>
                    <a:cubicBezTo>
                      <a:pt x="0" y="226"/>
                      <a:pt x="67" y="406"/>
                      <a:pt x="189" y="406"/>
                    </a:cubicBezTo>
                    <a:cubicBezTo>
                      <a:pt x="192" y="406"/>
                      <a:pt x="194" y="406"/>
                      <a:pt x="197" y="406"/>
                    </a:cubicBezTo>
                    <a:cubicBezTo>
                      <a:pt x="249" y="402"/>
                      <a:pt x="295" y="369"/>
                      <a:pt x="316" y="322"/>
                    </a:cubicBezTo>
                    <a:cubicBezTo>
                      <a:pt x="332" y="283"/>
                      <a:pt x="333" y="239"/>
                      <a:pt x="319" y="198"/>
                    </a:cubicBezTo>
                    <a:cubicBezTo>
                      <a:pt x="305" y="157"/>
                      <a:pt x="285" y="118"/>
                      <a:pt x="261" y="84"/>
                    </a:cubicBezTo>
                    <a:cubicBezTo>
                      <a:pt x="231" y="37"/>
                      <a:pt x="194" y="0"/>
                      <a:pt x="146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0" name="Google Shape;5410;p34"/>
              <p:cNvSpPr/>
              <p:nvPr/>
            </p:nvSpPr>
            <p:spPr>
              <a:xfrm>
                <a:off x="1488550" y="3576100"/>
                <a:ext cx="33025" cy="23600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944" extrusionOk="0">
                    <a:moveTo>
                      <a:pt x="880" y="0"/>
                    </a:moveTo>
                    <a:cubicBezTo>
                      <a:pt x="743" y="0"/>
                      <a:pt x="607" y="29"/>
                      <a:pt x="480" y="86"/>
                    </a:cubicBezTo>
                    <a:cubicBezTo>
                      <a:pt x="383" y="154"/>
                      <a:pt x="284" y="196"/>
                      <a:pt x="198" y="284"/>
                    </a:cubicBezTo>
                    <a:cubicBezTo>
                      <a:pt x="137" y="347"/>
                      <a:pt x="36" y="449"/>
                      <a:pt x="18" y="539"/>
                    </a:cubicBezTo>
                    <a:cubicBezTo>
                      <a:pt x="1" y="629"/>
                      <a:pt x="197" y="657"/>
                      <a:pt x="266" y="682"/>
                    </a:cubicBezTo>
                    <a:lnTo>
                      <a:pt x="953" y="926"/>
                    </a:lnTo>
                    <a:cubicBezTo>
                      <a:pt x="976" y="935"/>
                      <a:pt x="1002" y="943"/>
                      <a:pt x="1026" y="943"/>
                    </a:cubicBezTo>
                    <a:cubicBezTo>
                      <a:pt x="1040" y="943"/>
                      <a:pt x="1054" y="940"/>
                      <a:pt x="1066" y="934"/>
                    </a:cubicBezTo>
                    <a:cubicBezTo>
                      <a:pt x="1100" y="917"/>
                      <a:pt x="1112" y="878"/>
                      <a:pt x="1123" y="843"/>
                    </a:cubicBezTo>
                    <a:cubicBezTo>
                      <a:pt x="1180" y="657"/>
                      <a:pt x="1236" y="472"/>
                      <a:pt x="1292" y="288"/>
                    </a:cubicBezTo>
                    <a:cubicBezTo>
                      <a:pt x="1307" y="238"/>
                      <a:pt x="1321" y="185"/>
                      <a:pt x="1300" y="137"/>
                    </a:cubicBezTo>
                    <a:cubicBezTo>
                      <a:pt x="1278" y="87"/>
                      <a:pt x="1222" y="61"/>
                      <a:pt x="1169" y="44"/>
                    </a:cubicBezTo>
                    <a:cubicBezTo>
                      <a:pt x="1075" y="15"/>
                      <a:pt x="977" y="0"/>
                      <a:pt x="88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1" name="Google Shape;5411;p34"/>
              <p:cNvSpPr/>
              <p:nvPr/>
            </p:nvSpPr>
            <p:spPr>
              <a:xfrm>
                <a:off x="1466175" y="3574400"/>
                <a:ext cx="1870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748" h="479" extrusionOk="0">
                    <a:moveTo>
                      <a:pt x="500" y="0"/>
                    </a:moveTo>
                    <a:cubicBezTo>
                      <a:pt x="490" y="0"/>
                      <a:pt x="481" y="0"/>
                      <a:pt x="472" y="0"/>
                    </a:cubicBezTo>
                    <a:cubicBezTo>
                      <a:pt x="387" y="4"/>
                      <a:pt x="299" y="7"/>
                      <a:pt x="223" y="42"/>
                    </a:cubicBezTo>
                    <a:cubicBezTo>
                      <a:pt x="134" y="83"/>
                      <a:pt x="1" y="226"/>
                      <a:pt x="55" y="334"/>
                    </a:cubicBezTo>
                    <a:cubicBezTo>
                      <a:pt x="106" y="434"/>
                      <a:pt x="350" y="443"/>
                      <a:pt x="448" y="465"/>
                    </a:cubicBezTo>
                    <a:cubicBezTo>
                      <a:pt x="477" y="472"/>
                      <a:pt x="507" y="478"/>
                      <a:pt x="537" y="478"/>
                    </a:cubicBezTo>
                    <a:cubicBezTo>
                      <a:pt x="556" y="478"/>
                      <a:pt x="574" y="476"/>
                      <a:pt x="592" y="468"/>
                    </a:cubicBezTo>
                    <a:cubicBezTo>
                      <a:pt x="659" y="442"/>
                      <a:pt x="687" y="362"/>
                      <a:pt x="708" y="291"/>
                    </a:cubicBezTo>
                    <a:cubicBezTo>
                      <a:pt x="728" y="218"/>
                      <a:pt x="747" y="134"/>
                      <a:pt x="703" y="72"/>
                    </a:cubicBezTo>
                    <a:cubicBezTo>
                      <a:pt x="661" y="10"/>
                      <a:pt x="577" y="0"/>
                      <a:pt x="500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2" name="Google Shape;5412;p34"/>
              <p:cNvSpPr/>
              <p:nvPr/>
            </p:nvSpPr>
            <p:spPr>
              <a:xfrm>
                <a:off x="1353050" y="3813500"/>
                <a:ext cx="28850" cy="341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65" extrusionOk="0">
                    <a:moveTo>
                      <a:pt x="491" y="0"/>
                    </a:moveTo>
                    <a:cubicBezTo>
                      <a:pt x="354" y="0"/>
                      <a:pt x="216" y="49"/>
                      <a:pt x="128" y="152"/>
                    </a:cubicBezTo>
                    <a:cubicBezTo>
                      <a:pt x="10" y="290"/>
                      <a:pt x="1" y="504"/>
                      <a:pt x="89" y="663"/>
                    </a:cubicBezTo>
                    <a:cubicBezTo>
                      <a:pt x="154" y="784"/>
                      <a:pt x="265" y="874"/>
                      <a:pt x="373" y="960"/>
                    </a:cubicBezTo>
                    <a:lnTo>
                      <a:pt x="798" y="1299"/>
                    </a:lnTo>
                    <a:cubicBezTo>
                      <a:pt x="839" y="1331"/>
                      <a:pt x="888" y="1365"/>
                      <a:pt x="936" y="1365"/>
                    </a:cubicBezTo>
                    <a:cubicBezTo>
                      <a:pt x="951" y="1365"/>
                      <a:pt x="966" y="1361"/>
                      <a:pt x="980" y="1354"/>
                    </a:cubicBezTo>
                    <a:cubicBezTo>
                      <a:pt x="1031" y="1327"/>
                      <a:pt x="1043" y="1260"/>
                      <a:pt x="1047" y="1202"/>
                    </a:cubicBezTo>
                    <a:cubicBezTo>
                      <a:pt x="1069" y="954"/>
                      <a:pt x="1154" y="635"/>
                      <a:pt x="1098" y="390"/>
                    </a:cubicBezTo>
                    <a:cubicBezTo>
                      <a:pt x="1056" y="200"/>
                      <a:pt x="805" y="50"/>
                      <a:pt x="626" y="16"/>
                    </a:cubicBezTo>
                    <a:cubicBezTo>
                      <a:pt x="582" y="5"/>
                      <a:pt x="537" y="0"/>
                      <a:pt x="491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3" name="Google Shape;5413;p34"/>
              <p:cNvSpPr/>
              <p:nvPr/>
            </p:nvSpPr>
            <p:spPr>
              <a:xfrm>
                <a:off x="1368625" y="3792900"/>
                <a:ext cx="18025" cy="12725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09" extrusionOk="0">
                    <a:moveTo>
                      <a:pt x="391" y="0"/>
                    </a:moveTo>
                    <a:cubicBezTo>
                      <a:pt x="366" y="0"/>
                      <a:pt x="342" y="2"/>
                      <a:pt x="318" y="4"/>
                    </a:cubicBezTo>
                    <a:cubicBezTo>
                      <a:pt x="220" y="12"/>
                      <a:pt x="106" y="37"/>
                      <a:pt x="69" y="128"/>
                    </a:cubicBezTo>
                    <a:cubicBezTo>
                      <a:pt x="0" y="298"/>
                      <a:pt x="274" y="490"/>
                      <a:pt x="418" y="507"/>
                    </a:cubicBezTo>
                    <a:cubicBezTo>
                      <a:pt x="424" y="508"/>
                      <a:pt x="430" y="508"/>
                      <a:pt x="436" y="508"/>
                    </a:cubicBezTo>
                    <a:cubicBezTo>
                      <a:pt x="612" y="508"/>
                      <a:pt x="720" y="226"/>
                      <a:pt x="623" y="90"/>
                    </a:cubicBezTo>
                    <a:cubicBezTo>
                      <a:pt x="573" y="19"/>
                      <a:pt x="482" y="0"/>
                      <a:pt x="391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4" name="Google Shape;5414;p34"/>
              <p:cNvSpPr/>
              <p:nvPr/>
            </p:nvSpPr>
            <p:spPr>
              <a:xfrm>
                <a:off x="1350800" y="3792625"/>
                <a:ext cx="9575" cy="11425"/>
              </a:xfrm>
              <a:custGeom>
                <a:avLst/>
                <a:gdLst/>
                <a:ahLst/>
                <a:cxnLst/>
                <a:rect l="l" t="t" r="r" b="b"/>
                <a:pathLst>
                  <a:path w="383" h="457" extrusionOk="0">
                    <a:moveTo>
                      <a:pt x="182" y="1"/>
                    </a:moveTo>
                    <a:cubicBezTo>
                      <a:pt x="148" y="1"/>
                      <a:pt x="112" y="25"/>
                      <a:pt x="78" y="84"/>
                    </a:cubicBezTo>
                    <a:cubicBezTo>
                      <a:pt x="0" y="218"/>
                      <a:pt x="90" y="456"/>
                      <a:pt x="201" y="456"/>
                    </a:cubicBezTo>
                    <a:cubicBezTo>
                      <a:pt x="237" y="456"/>
                      <a:pt x="275" y="432"/>
                      <a:pt x="311" y="371"/>
                    </a:cubicBezTo>
                    <a:cubicBezTo>
                      <a:pt x="382" y="248"/>
                      <a:pt x="292" y="1"/>
                      <a:pt x="182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5" name="Google Shape;5415;p34"/>
              <p:cNvSpPr/>
              <p:nvPr/>
            </p:nvSpPr>
            <p:spPr>
              <a:xfrm>
                <a:off x="1319400" y="3788700"/>
                <a:ext cx="8725" cy="14625"/>
              </a:xfrm>
              <a:custGeom>
                <a:avLst/>
                <a:gdLst/>
                <a:ahLst/>
                <a:cxnLst/>
                <a:rect l="l" t="t" r="r" b="b"/>
                <a:pathLst>
                  <a:path w="349" h="585" extrusionOk="0">
                    <a:moveTo>
                      <a:pt x="178" y="0"/>
                    </a:moveTo>
                    <a:cubicBezTo>
                      <a:pt x="91" y="0"/>
                      <a:pt x="0" y="96"/>
                      <a:pt x="4" y="183"/>
                    </a:cubicBezTo>
                    <a:cubicBezTo>
                      <a:pt x="10" y="292"/>
                      <a:pt x="84" y="573"/>
                      <a:pt x="215" y="584"/>
                    </a:cubicBezTo>
                    <a:cubicBezTo>
                      <a:pt x="216" y="584"/>
                      <a:pt x="218" y="584"/>
                      <a:pt x="220" y="584"/>
                    </a:cubicBezTo>
                    <a:cubicBezTo>
                      <a:pt x="273" y="584"/>
                      <a:pt x="318" y="538"/>
                      <a:pt x="334" y="487"/>
                    </a:cubicBezTo>
                    <a:cubicBezTo>
                      <a:pt x="349" y="435"/>
                      <a:pt x="340" y="378"/>
                      <a:pt x="332" y="324"/>
                    </a:cubicBezTo>
                    <a:cubicBezTo>
                      <a:pt x="321" y="263"/>
                      <a:pt x="311" y="202"/>
                      <a:pt x="301" y="142"/>
                    </a:cubicBezTo>
                    <a:cubicBezTo>
                      <a:pt x="295" y="109"/>
                      <a:pt x="290" y="74"/>
                      <a:pt x="269" y="48"/>
                    </a:cubicBezTo>
                    <a:cubicBezTo>
                      <a:pt x="243" y="14"/>
                      <a:pt x="211" y="0"/>
                      <a:pt x="178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6" name="Google Shape;5416;p34"/>
              <p:cNvSpPr/>
              <p:nvPr/>
            </p:nvSpPr>
            <p:spPr>
              <a:xfrm>
                <a:off x="1354700" y="3626150"/>
                <a:ext cx="30600" cy="20575"/>
              </a:xfrm>
              <a:custGeom>
                <a:avLst/>
                <a:gdLst/>
                <a:ahLst/>
                <a:cxnLst/>
                <a:rect l="l" t="t" r="r" b="b"/>
                <a:pathLst>
                  <a:path w="1224" h="823" extrusionOk="0">
                    <a:moveTo>
                      <a:pt x="829" y="1"/>
                    </a:moveTo>
                    <a:cubicBezTo>
                      <a:pt x="805" y="1"/>
                      <a:pt x="781" y="3"/>
                      <a:pt x="757" y="6"/>
                    </a:cubicBezTo>
                    <a:cubicBezTo>
                      <a:pt x="499" y="44"/>
                      <a:pt x="0" y="378"/>
                      <a:pt x="128" y="707"/>
                    </a:cubicBezTo>
                    <a:cubicBezTo>
                      <a:pt x="160" y="790"/>
                      <a:pt x="222" y="822"/>
                      <a:pt x="301" y="822"/>
                    </a:cubicBezTo>
                    <a:cubicBezTo>
                      <a:pt x="550" y="822"/>
                      <a:pt x="964" y="493"/>
                      <a:pt x="1095" y="415"/>
                    </a:cubicBezTo>
                    <a:cubicBezTo>
                      <a:pt x="1127" y="397"/>
                      <a:pt x="1161" y="376"/>
                      <a:pt x="1181" y="345"/>
                    </a:cubicBezTo>
                    <a:cubicBezTo>
                      <a:pt x="1224" y="280"/>
                      <a:pt x="1195" y="188"/>
                      <a:pt x="1142" y="129"/>
                    </a:cubicBezTo>
                    <a:cubicBezTo>
                      <a:pt x="1064" y="42"/>
                      <a:pt x="947" y="1"/>
                      <a:pt x="829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7" name="Google Shape;5417;p34"/>
              <p:cNvSpPr/>
              <p:nvPr/>
            </p:nvSpPr>
            <p:spPr>
              <a:xfrm>
                <a:off x="1668225" y="3803300"/>
                <a:ext cx="22300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892" h="805" extrusionOk="0">
                    <a:moveTo>
                      <a:pt x="296" y="0"/>
                    </a:moveTo>
                    <a:cubicBezTo>
                      <a:pt x="220" y="0"/>
                      <a:pt x="152" y="41"/>
                      <a:pt x="108" y="145"/>
                    </a:cubicBezTo>
                    <a:cubicBezTo>
                      <a:pt x="1" y="400"/>
                      <a:pt x="373" y="804"/>
                      <a:pt x="652" y="804"/>
                    </a:cubicBezTo>
                    <a:cubicBezTo>
                      <a:pt x="688" y="804"/>
                      <a:pt x="723" y="797"/>
                      <a:pt x="755" y="782"/>
                    </a:cubicBezTo>
                    <a:cubicBezTo>
                      <a:pt x="859" y="734"/>
                      <a:pt x="892" y="591"/>
                      <a:pt x="854" y="482"/>
                    </a:cubicBezTo>
                    <a:cubicBezTo>
                      <a:pt x="798" y="318"/>
                      <a:pt x="511" y="0"/>
                      <a:pt x="296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8" name="Google Shape;5418;p34"/>
              <p:cNvSpPr/>
              <p:nvPr/>
            </p:nvSpPr>
            <p:spPr>
              <a:xfrm>
                <a:off x="1673950" y="3778725"/>
                <a:ext cx="10075" cy="10625"/>
              </a:xfrm>
              <a:custGeom>
                <a:avLst/>
                <a:gdLst/>
                <a:ahLst/>
                <a:cxnLst/>
                <a:rect l="l" t="t" r="r" b="b"/>
                <a:pathLst>
                  <a:path w="403" h="425" extrusionOk="0">
                    <a:moveTo>
                      <a:pt x="152" y="0"/>
                    </a:moveTo>
                    <a:cubicBezTo>
                      <a:pt x="84" y="0"/>
                      <a:pt x="18" y="37"/>
                      <a:pt x="10" y="116"/>
                    </a:cubicBezTo>
                    <a:cubicBezTo>
                      <a:pt x="0" y="210"/>
                      <a:pt x="114" y="329"/>
                      <a:pt x="180" y="381"/>
                    </a:cubicBezTo>
                    <a:cubicBezTo>
                      <a:pt x="209" y="404"/>
                      <a:pt x="245" y="424"/>
                      <a:pt x="283" y="424"/>
                    </a:cubicBezTo>
                    <a:cubicBezTo>
                      <a:pt x="286" y="424"/>
                      <a:pt x="290" y="424"/>
                      <a:pt x="293" y="424"/>
                    </a:cubicBezTo>
                    <a:cubicBezTo>
                      <a:pt x="348" y="418"/>
                      <a:pt x="390" y="364"/>
                      <a:pt x="396" y="308"/>
                    </a:cubicBezTo>
                    <a:cubicBezTo>
                      <a:pt x="403" y="253"/>
                      <a:pt x="381" y="197"/>
                      <a:pt x="355" y="149"/>
                    </a:cubicBezTo>
                    <a:cubicBezTo>
                      <a:pt x="330" y="102"/>
                      <a:pt x="296" y="61"/>
                      <a:pt x="253" y="30"/>
                    </a:cubicBezTo>
                    <a:cubicBezTo>
                      <a:pt x="224" y="10"/>
                      <a:pt x="187" y="0"/>
                      <a:pt x="15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9" name="Google Shape;5419;p34"/>
              <p:cNvSpPr/>
              <p:nvPr/>
            </p:nvSpPr>
            <p:spPr>
              <a:xfrm>
                <a:off x="1427325" y="3895300"/>
                <a:ext cx="17200" cy="30025"/>
              </a:xfrm>
              <a:custGeom>
                <a:avLst/>
                <a:gdLst/>
                <a:ahLst/>
                <a:cxnLst/>
                <a:rect l="l" t="t" r="r" b="b"/>
                <a:pathLst>
                  <a:path w="688" h="1201" extrusionOk="0">
                    <a:moveTo>
                      <a:pt x="390" y="1"/>
                    </a:moveTo>
                    <a:cubicBezTo>
                      <a:pt x="320" y="1"/>
                      <a:pt x="252" y="45"/>
                      <a:pt x="200" y="117"/>
                    </a:cubicBezTo>
                    <a:cubicBezTo>
                      <a:pt x="53" y="324"/>
                      <a:pt x="1" y="1200"/>
                      <a:pt x="380" y="1200"/>
                    </a:cubicBezTo>
                    <a:cubicBezTo>
                      <a:pt x="384" y="1200"/>
                      <a:pt x="388" y="1200"/>
                      <a:pt x="392" y="1200"/>
                    </a:cubicBezTo>
                    <a:cubicBezTo>
                      <a:pt x="467" y="1196"/>
                      <a:pt x="530" y="1135"/>
                      <a:pt x="560" y="1067"/>
                    </a:cubicBezTo>
                    <a:cubicBezTo>
                      <a:pt x="589" y="997"/>
                      <a:pt x="591" y="920"/>
                      <a:pt x="594" y="846"/>
                    </a:cubicBezTo>
                    <a:cubicBezTo>
                      <a:pt x="599" y="642"/>
                      <a:pt x="687" y="249"/>
                      <a:pt x="545" y="82"/>
                    </a:cubicBezTo>
                    <a:cubicBezTo>
                      <a:pt x="496" y="25"/>
                      <a:pt x="443" y="1"/>
                      <a:pt x="390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0" name="Google Shape;5420;p34"/>
              <p:cNvSpPr/>
              <p:nvPr/>
            </p:nvSpPr>
            <p:spPr>
              <a:xfrm>
                <a:off x="1417025" y="3875000"/>
                <a:ext cx="9650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386" h="470" extrusionOk="0">
                    <a:moveTo>
                      <a:pt x="263" y="1"/>
                    </a:moveTo>
                    <a:cubicBezTo>
                      <a:pt x="237" y="1"/>
                      <a:pt x="212" y="7"/>
                      <a:pt x="189" y="18"/>
                    </a:cubicBezTo>
                    <a:cubicBezTo>
                      <a:pt x="129" y="48"/>
                      <a:pt x="67" y="110"/>
                      <a:pt x="49" y="177"/>
                    </a:cubicBezTo>
                    <a:cubicBezTo>
                      <a:pt x="30" y="238"/>
                      <a:pt x="0" y="342"/>
                      <a:pt x="27" y="403"/>
                    </a:cubicBezTo>
                    <a:cubicBezTo>
                      <a:pt x="46" y="445"/>
                      <a:pt x="93" y="469"/>
                      <a:pt x="139" y="469"/>
                    </a:cubicBezTo>
                    <a:cubicBezTo>
                      <a:pt x="146" y="469"/>
                      <a:pt x="153" y="469"/>
                      <a:pt x="160" y="467"/>
                    </a:cubicBezTo>
                    <a:cubicBezTo>
                      <a:pt x="213" y="459"/>
                      <a:pt x="257" y="422"/>
                      <a:pt x="287" y="379"/>
                    </a:cubicBezTo>
                    <a:cubicBezTo>
                      <a:pt x="318" y="337"/>
                      <a:pt x="336" y="286"/>
                      <a:pt x="355" y="237"/>
                    </a:cubicBezTo>
                    <a:cubicBezTo>
                      <a:pt x="367" y="206"/>
                      <a:pt x="376" y="173"/>
                      <a:pt x="381" y="140"/>
                    </a:cubicBezTo>
                    <a:cubicBezTo>
                      <a:pt x="386" y="106"/>
                      <a:pt x="378" y="71"/>
                      <a:pt x="359" y="44"/>
                    </a:cubicBezTo>
                    <a:cubicBezTo>
                      <a:pt x="336" y="14"/>
                      <a:pt x="300" y="1"/>
                      <a:pt x="26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1" name="Google Shape;5421;p34"/>
              <p:cNvSpPr/>
              <p:nvPr/>
            </p:nvSpPr>
            <p:spPr>
              <a:xfrm>
                <a:off x="1443175" y="3610050"/>
                <a:ext cx="16000" cy="20075"/>
              </a:xfrm>
              <a:custGeom>
                <a:avLst/>
                <a:gdLst/>
                <a:ahLst/>
                <a:cxnLst/>
                <a:rect l="l" t="t" r="r" b="b"/>
                <a:pathLst>
                  <a:path w="640" h="803" extrusionOk="0">
                    <a:moveTo>
                      <a:pt x="284" y="1"/>
                    </a:moveTo>
                    <a:cubicBezTo>
                      <a:pt x="239" y="1"/>
                      <a:pt x="191" y="15"/>
                      <a:pt x="144" y="47"/>
                    </a:cubicBezTo>
                    <a:cubicBezTo>
                      <a:pt x="1" y="145"/>
                      <a:pt x="15" y="307"/>
                      <a:pt x="98" y="413"/>
                    </a:cubicBezTo>
                    <a:cubicBezTo>
                      <a:pt x="49" y="489"/>
                      <a:pt x="43" y="586"/>
                      <a:pt x="82" y="667"/>
                    </a:cubicBezTo>
                    <a:cubicBezTo>
                      <a:pt x="124" y="747"/>
                      <a:pt x="209" y="802"/>
                      <a:pt x="297" y="802"/>
                    </a:cubicBezTo>
                    <a:cubicBezTo>
                      <a:pt x="321" y="802"/>
                      <a:pt x="345" y="798"/>
                      <a:pt x="369" y="790"/>
                    </a:cubicBezTo>
                    <a:cubicBezTo>
                      <a:pt x="472" y="751"/>
                      <a:pt x="542" y="635"/>
                      <a:pt x="508" y="527"/>
                    </a:cubicBezTo>
                    <a:cubicBezTo>
                      <a:pt x="499" y="496"/>
                      <a:pt x="482" y="468"/>
                      <a:pt x="458" y="445"/>
                    </a:cubicBezTo>
                    <a:cubicBezTo>
                      <a:pt x="640" y="286"/>
                      <a:pt x="489" y="1"/>
                      <a:pt x="284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2" name="Google Shape;5422;p34"/>
              <p:cNvSpPr/>
              <p:nvPr/>
            </p:nvSpPr>
            <p:spPr>
              <a:xfrm>
                <a:off x="1602175" y="3705725"/>
                <a:ext cx="184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737" h="514" extrusionOk="0">
                    <a:moveTo>
                      <a:pt x="365" y="0"/>
                    </a:moveTo>
                    <a:cubicBezTo>
                      <a:pt x="319" y="0"/>
                      <a:pt x="271" y="14"/>
                      <a:pt x="224" y="47"/>
                    </a:cubicBezTo>
                    <a:cubicBezTo>
                      <a:pt x="1" y="200"/>
                      <a:pt x="157" y="513"/>
                      <a:pt x="372" y="513"/>
                    </a:cubicBezTo>
                    <a:cubicBezTo>
                      <a:pt x="417" y="513"/>
                      <a:pt x="465" y="499"/>
                      <a:pt x="513" y="467"/>
                    </a:cubicBezTo>
                    <a:cubicBezTo>
                      <a:pt x="737" y="313"/>
                      <a:pt x="579" y="0"/>
                      <a:pt x="365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3" name="Google Shape;5423;p34"/>
              <p:cNvSpPr/>
              <p:nvPr/>
            </p:nvSpPr>
            <p:spPr>
              <a:xfrm>
                <a:off x="1421050" y="3855775"/>
                <a:ext cx="184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737" h="514" extrusionOk="0">
                    <a:moveTo>
                      <a:pt x="365" y="1"/>
                    </a:moveTo>
                    <a:cubicBezTo>
                      <a:pt x="319" y="1"/>
                      <a:pt x="271" y="15"/>
                      <a:pt x="224" y="47"/>
                    </a:cubicBezTo>
                    <a:cubicBezTo>
                      <a:pt x="1" y="201"/>
                      <a:pt x="158" y="514"/>
                      <a:pt x="372" y="514"/>
                    </a:cubicBezTo>
                    <a:cubicBezTo>
                      <a:pt x="417" y="514"/>
                      <a:pt x="465" y="500"/>
                      <a:pt x="512" y="467"/>
                    </a:cubicBezTo>
                    <a:cubicBezTo>
                      <a:pt x="736" y="314"/>
                      <a:pt x="579" y="1"/>
                      <a:pt x="365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4" name="Google Shape;5424;p34"/>
              <p:cNvSpPr/>
              <p:nvPr/>
            </p:nvSpPr>
            <p:spPr>
              <a:xfrm>
                <a:off x="1537925" y="3814875"/>
                <a:ext cx="184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737" h="514" extrusionOk="0">
                    <a:moveTo>
                      <a:pt x="365" y="0"/>
                    </a:moveTo>
                    <a:cubicBezTo>
                      <a:pt x="320" y="0"/>
                      <a:pt x="272" y="14"/>
                      <a:pt x="225" y="47"/>
                    </a:cubicBezTo>
                    <a:cubicBezTo>
                      <a:pt x="1" y="200"/>
                      <a:pt x="158" y="513"/>
                      <a:pt x="372" y="513"/>
                    </a:cubicBezTo>
                    <a:cubicBezTo>
                      <a:pt x="418" y="513"/>
                      <a:pt x="466" y="499"/>
                      <a:pt x="513" y="466"/>
                    </a:cubicBezTo>
                    <a:cubicBezTo>
                      <a:pt x="737" y="313"/>
                      <a:pt x="579" y="0"/>
                      <a:pt x="365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5" name="Google Shape;5425;p34"/>
              <p:cNvSpPr/>
              <p:nvPr/>
            </p:nvSpPr>
            <p:spPr>
              <a:xfrm>
                <a:off x="1652375" y="3618075"/>
                <a:ext cx="13925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557" h="537" extrusionOk="0">
                    <a:moveTo>
                      <a:pt x="289" y="0"/>
                    </a:moveTo>
                    <a:cubicBezTo>
                      <a:pt x="167" y="0"/>
                      <a:pt x="54" y="81"/>
                      <a:pt x="31" y="208"/>
                    </a:cubicBezTo>
                    <a:cubicBezTo>
                      <a:pt x="30" y="217"/>
                      <a:pt x="27" y="227"/>
                      <a:pt x="25" y="237"/>
                    </a:cubicBezTo>
                    <a:cubicBezTo>
                      <a:pt x="1" y="368"/>
                      <a:pt x="93" y="515"/>
                      <a:pt x="229" y="534"/>
                    </a:cubicBezTo>
                    <a:cubicBezTo>
                      <a:pt x="242" y="536"/>
                      <a:pt x="256" y="537"/>
                      <a:pt x="269" y="537"/>
                    </a:cubicBezTo>
                    <a:cubicBezTo>
                      <a:pt x="391" y="537"/>
                      <a:pt x="503" y="457"/>
                      <a:pt x="526" y="330"/>
                    </a:cubicBezTo>
                    <a:cubicBezTo>
                      <a:pt x="529" y="320"/>
                      <a:pt x="531" y="311"/>
                      <a:pt x="532" y="300"/>
                    </a:cubicBezTo>
                    <a:cubicBezTo>
                      <a:pt x="556" y="169"/>
                      <a:pt x="465" y="23"/>
                      <a:pt x="328" y="3"/>
                    </a:cubicBezTo>
                    <a:cubicBezTo>
                      <a:pt x="315" y="1"/>
                      <a:pt x="302" y="0"/>
                      <a:pt x="28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6" name="Google Shape;5426;p34"/>
              <p:cNvSpPr/>
              <p:nvPr/>
            </p:nvSpPr>
            <p:spPr>
              <a:xfrm>
                <a:off x="1662225" y="3569800"/>
                <a:ext cx="18425" cy="12875"/>
              </a:xfrm>
              <a:custGeom>
                <a:avLst/>
                <a:gdLst/>
                <a:ahLst/>
                <a:cxnLst/>
                <a:rect l="l" t="t" r="r" b="b"/>
                <a:pathLst>
                  <a:path w="737" h="515" extrusionOk="0">
                    <a:moveTo>
                      <a:pt x="365" y="1"/>
                    </a:moveTo>
                    <a:cubicBezTo>
                      <a:pt x="320" y="1"/>
                      <a:pt x="272" y="15"/>
                      <a:pt x="225" y="47"/>
                    </a:cubicBezTo>
                    <a:cubicBezTo>
                      <a:pt x="0" y="200"/>
                      <a:pt x="158" y="514"/>
                      <a:pt x="372" y="514"/>
                    </a:cubicBezTo>
                    <a:cubicBezTo>
                      <a:pt x="418" y="514"/>
                      <a:pt x="465" y="500"/>
                      <a:pt x="512" y="468"/>
                    </a:cubicBezTo>
                    <a:cubicBezTo>
                      <a:pt x="736" y="314"/>
                      <a:pt x="579" y="1"/>
                      <a:pt x="365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7" name="Google Shape;5427;p34"/>
              <p:cNvSpPr/>
              <p:nvPr/>
            </p:nvSpPr>
            <p:spPr>
              <a:xfrm>
                <a:off x="1587600" y="3531475"/>
                <a:ext cx="20325" cy="14850"/>
              </a:xfrm>
              <a:custGeom>
                <a:avLst/>
                <a:gdLst/>
                <a:ahLst/>
                <a:cxnLst/>
                <a:rect l="l" t="t" r="r" b="b"/>
                <a:pathLst>
                  <a:path w="813" h="594" extrusionOk="0">
                    <a:moveTo>
                      <a:pt x="619" y="400"/>
                    </a:moveTo>
                    <a:cubicBezTo>
                      <a:pt x="621" y="400"/>
                      <a:pt x="623" y="400"/>
                      <a:pt x="624" y="402"/>
                    </a:cubicBezTo>
                    <a:cubicBezTo>
                      <a:pt x="622" y="401"/>
                      <a:pt x="620" y="401"/>
                      <a:pt x="619" y="400"/>
                    </a:cubicBezTo>
                    <a:close/>
                    <a:moveTo>
                      <a:pt x="606" y="458"/>
                    </a:moveTo>
                    <a:lnTo>
                      <a:pt x="606" y="458"/>
                    </a:lnTo>
                    <a:cubicBezTo>
                      <a:pt x="610" y="459"/>
                      <a:pt x="614" y="461"/>
                      <a:pt x="613" y="461"/>
                    </a:cubicBezTo>
                    <a:cubicBezTo>
                      <a:pt x="613" y="461"/>
                      <a:pt x="608" y="460"/>
                      <a:pt x="606" y="458"/>
                    </a:cubicBezTo>
                    <a:close/>
                    <a:moveTo>
                      <a:pt x="364" y="0"/>
                    </a:moveTo>
                    <a:cubicBezTo>
                      <a:pt x="319" y="0"/>
                      <a:pt x="271" y="14"/>
                      <a:pt x="224" y="47"/>
                    </a:cubicBezTo>
                    <a:cubicBezTo>
                      <a:pt x="1" y="200"/>
                      <a:pt x="159" y="513"/>
                      <a:pt x="372" y="513"/>
                    </a:cubicBezTo>
                    <a:cubicBezTo>
                      <a:pt x="385" y="513"/>
                      <a:pt x="397" y="512"/>
                      <a:pt x="410" y="510"/>
                    </a:cubicBezTo>
                    <a:cubicBezTo>
                      <a:pt x="474" y="554"/>
                      <a:pt x="558" y="594"/>
                      <a:pt x="633" y="594"/>
                    </a:cubicBezTo>
                    <a:cubicBezTo>
                      <a:pt x="685" y="594"/>
                      <a:pt x="732" y="575"/>
                      <a:pt x="767" y="525"/>
                    </a:cubicBezTo>
                    <a:cubicBezTo>
                      <a:pt x="812" y="460"/>
                      <a:pt x="793" y="371"/>
                      <a:pt x="737" y="318"/>
                    </a:cubicBezTo>
                    <a:cubicBezTo>
                      <a:pt x="705" y="289"/>
                      <a:pt x="663" y="271"/>
                      <a:pt x="620" y="268"/>
                    </a:cubicBezTo>
                    <a:cubicBezTo>
                      <a:pt x="618" y="132"/>
                      <a:pt x="503" y="0"/>
                      <a:pt x="364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8" name="Google Shape;5428;p34"/>
              <p:cNvSpPr/>
              <p:nvPr/>
            </p:nvSpPr>
            <p:spPr>
              <a:xfrm>
                <a:off x="1547300" y="35387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6" y="1"/>
                    </a:moveTo>
                    <a:cubicBezTo>
                      <a:pt x="119" y="1"/>
                      <a:pt x="101" y="6"/>
                      <a:pt x="84" y="18"/>
                    </a:cubicBezTo>
                    <a:cubicBezTo>
                      <a:pt x="0" y="76"/>
                      <a:pt x="59" y="194"/>
                      <a:pt x="139" y="194"/>
                    </a:cubicBezTo>
                    <a:cubicBezTo>
                      <a:pt x="156" y="194"/>
                      <a:pt x="174" y="189"/>
                      <a:pt x="192" y="176"/>
                    </a:cubicBezTo>
                    <a:cubicBezTo>
                      <a:pt x="276" y="119"/>
                      <a:pt x="217" y="1"/>
                      <a:pt x="13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9" name="Google Shape;5429;p34"/>
              <p:cNvSpPr/>
              <p:nvPr/>
            </p:nvSpPr>
            <p:spPr>
              <a:xfrm>
                <a:off x="1508900" y="3531475"/>
                <a:ext cx="6000" cy="5700"/>
              </a:xfrm>
              <a:custGeom>
                <a:avLst/>
                <a:gdLst/>
                <a:ahLst/>
                <a:cxnLst/>
                <a:rect l="l" t="t" r="r" b="b"/>
                <a:pathLst>
                  <a:path w="240" h="228" extrusionOk="0">
                    <a:moveTo>
                      <a:pt x="106" y="1"/>
                    </a:moveTo>
                    <a:cubicBezTo>
                      <a:pt x="87" y="1"/>
                      <a:pt x="69" y="6"/>
                      <a:pt x="54" y="18"/>
                    </a:cubicBezTo>
                    <a:cubicBezTo>
                      <a:pt x="11" y="48"/>
                      <a:pt x="0" y="107"/>
                      <a:pt x="29" y="151"/>
                    </a:cubicBezTo>
                    <a:lnTo>
                      <a:pt x="54" y="186"/>
                    </a:lnTo>
                    <a:cubicBezTo>
                      <a:pt x="71" y="212"/>
                      <a:pt x="103" y="227"/>
                      <a:pt x="135" y="227"/>
                    </a:cubicBezTo>
                    <a:cubicBezTo>
                      <a:pt x="153" y="227"/>
                      <a:pt x="171" y="222"/>
                      <a:pt x="186" y="211"/>
                    </a:cubicBezTo>
                    <a:cubicBezTo>
                      <a:pt x="229" y="180"/>
                      <a:pt x="239" y="121"/>
                      <a:pt x="210" y="78"/>
                    </a:cubicBezTo>
                    <a:lnTo>
                      <a:pt x="187" y="42"/>
                    </a:lnTo>
                    <a:cubicBezTo>
                      <a:pt x="169" y="16"/>
                      <a:pt x="137" y="1"/>
                      <a:pt x="10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0" name="Google Shape;5430;p34"/>
              <p:cNvSpPr/>
              <p:nvPr/>
            </p:nvSpPr>
            <p:spPr>
              <a:xfrm>
                <a:off x="1506950" y="35419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2" y="6"/>
                      <a:pt x="85" y="18"/>
                    </a:cubicBezTo>
                    <a:cubicBezTo>
                      <a:pt x="0" y="76"/>
                      <a:pt x="59" y="192"/>
                      <a:pt x="140" y="192"/>
                    </a:cubicBezTo>
                    <a:cubicBezTo>
                      <a:pt x="157" y="192"/>
                      <a:pt x="175" y="187"/>
                      <a:pt x="193" y="175"/>
                    </a:cubicBezTo>
                    <a:cubicBezTo>
                      <a:pt x="276" y="118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1" name="Google Shape;5431;p34"/>
              <p:cNvSpPr/>
              <p:nvPr/>
            </p:nvSpPr>
            <p:spPr>
              <a:xfrm>
                <a:off x="1493200" y="35500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7"/>
                      <a:pt x="60" y="194"/>
                      <a:pt x="140" y="194"/>
                    </a:cubicBezTo>
                    <a:cubicBezTo>
                      <a:pt x="158" y="194"/>
                      <a:pt x="176" y="188"/>
                      <a:pt x="193" y="176"/>
                    </a:cubicBezTo>
                    <a:cubicBezTo>
                      <a:pt x="277" y="119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2" name="Google Shape;5432;p34"/>
              <p:cNvSpPr/>
              <p:nvPr/>
            </p:nvSpPr>
            <p:spPr>
              <a:xfrm>
                <a:off x="1535625" y="35274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6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3" name="Google Shape;5433;p34"/>
              <p:cNvSpPr/>
              <p:nvPr/>
            </p:nvSpPr>
            <p:spPr>
              <a:xfrm>
                <a:off x="1558875" y="352370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59" y="194"/>
                      <a:pt x="139" y="194"/>
                    </a:cubicBezTo>
                    <a:cubicBezTo>
                      <a:pt x="157" y="194"/>
                      <a:pt x="175" y="189"/>
                      <a:pt x="193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4" name="Google Shape;5434;p34"/>
              <p:cNvSpPr/>
              <p:nvPr/>
            </p:nvSpPr>
            <p:spPr>
              <a:xfrm>
                <a:off x="1569525" y="3505450"/>
                <a:ext cx="69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0" y="76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5" name="Google Shape;5435;p34"/>
              <p:cNvSpPr/>
              <p:nvPr/>
            </p:nvSpPr>
            <p:spPr>
              <a:xfrm>
                <a:off x="1585925" y="35096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3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7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6" name="Google Shape;5436;p34"/>
              <p:cNvSpPr/>
              <p:nvPr/>
            </p:nvSpPr>
            <p:spPr>
              <a:xfrm>
                <a:off x="1583475" y="3545475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0" y="75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7" name="Google Shape;5437;p34"/>
              <p:cNvSpPr/>
              <p:nvPr/>
            </p:nvSpPr>
            <p:spPr>
              <a:xfrm>
                <a:off x="1620700" y="35528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1" y="75"/>
                      <a:pt x="59" y="193"/>
                      <a:pt x="140" y="193"/>
                    </a:cubicBezTo>
                    <a:cubicBezTo>
                      <a:pt x="156" y="193"/>
                      <a:pt x="174" y="188"/>
                      <a:pt x="192" y="175"/>
                    </a:cubicBezTo>
                    <a:cubicBezTo>
                      <a:pt x="276" y="117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8" name="Google Shape;5438;p34"/>
              <p:cNvSpPr/>
              <p:nvPr/>
            </p:nvSpPr>
            <p:spPr>
              <a:xfrm>
                <a:off x="1619125" y="35242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5" y="18"/>
                    </a:cubicBezTo>
                    <a:cubicBezTo>
                      <a:pt x="0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6" y="118"/>
                      <a:pt x="218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9" name="Google Shape;5439;p34"/>
              <p:cNvSpPr/>
              <p:nvPr/>
            </p:nvSpPr>
            <p:spPr>
              <a:xfrm>
                <a:off x="1644425" y="3519775"/>
                <a:ext cx="69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3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9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5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0" name="Google Shape;5440;p34"/>
              <p:cNvSpPr/>
              <p:nvPr/>
            </p:nvSpPr>
            <p:spPr>
              <a:xfrm>
                <a:off x="1641300" y="35631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7" y="117"/>
                      <a:pt x="217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1" name="Google Shape;5441;p34"/>
              <p:cNvSpPr/>
              <p:nvPr/>
            </p:nvSpPr>
            <p:spPr>
              <a:xfrm>
                <a:off x="1642800" y="35756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1" y="76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7" y="118"/>
                      <a:pt x="218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2" name="Google Shape;5442;p34"/>
              <p:cNvSpPr/>
              <p:nvPr/>
            </p:nvSpPr>
            <p:spPr>
              <a:xfrm>
                <a:off x="1656450" y="3570125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6" y="1"/>
                    </a:moveTo>
                    <a:cubicBezTo>
                      <a:pt x="119" y="1"/>
                      <a:pt x="101" y="6"/>
                      <a:pt x="83" y="18"/>
                    </a:cubicBezTo>
                    <a:cubicBezTo>
                      <a:pt x="0" y="76"/>
                      <a:pt x="58" y="194"/>
                      <a:pt x="139" y="194"/>
                    </a:cubicBezTo>
                    <a:cubicBezTo>
                      <a:pt x="156" y="194"/>
                      <a:pt x="174" y="188"/>
                      <a:pt x="192" y="176"/>
                    </a:cubicBezTo>
                    <a:cubicBezTo>
                      <a:pt x="276" y="118"/>
                      <a:pt x="216" y="1"/>
                      <a:pt x="13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3" name="Google Shape;5443;p34"/>
              <p:cNvSpPr/>
              <p:nvPr/>
            </p:nvSpPr>
            <p:spPr>
              <a:xfrm>
                <a:off x="1655825" y="35570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0" y="76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9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4" name="Google Shape;5444;p34"/>
              <p:cNvSpPr/>
              <p:nvPr/>
            </p:nvSpPr>
            <p:spPr>
              <a:xfrm>
                <a:off x="1658525" y="35938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1" y="75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2" y="175"/>
                    </a:cubicBezTo>
                    <a:cubicBezTo>
                      <a:pt x="277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5" name="Google Shape;5445;p34"/>
              <p:cNvSpPr/>
              <p:nvPr/>
            </p:nvSpPr>
            <p:spPr>
              <a:xfrm>
                <a:off x="1676375" y="35964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3" y="5"/>
                      <a:pt x="85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7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6" name="Google Shape;5446;p34"/>
              <p:cNvSpPr/>
              <p:nvPr/>
            </p:nvSpPr>
            <p:spPr>
              <a:xfrm>
                <a:off x="1662700" y="360835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7" name="Google Shape;5447;p34"/>
              <p:cNvSpPr/>
              <p:nvPr/>
            </p:nvSpPr>
            <p:spPr>
              <a:xfrm>
                <a:off x="1679875" y="36268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7" y="117"/>
                      <a:pt x="218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8" name="Google Shape;5448;p34"/>
              <p:cNvSpPr/>
              <p:nvPr/>
            </p:nvSpPr>
            <p:spPr>
              <a:xfrm>
                <a:off x="1664050" y="36441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7" y="117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9" name="Google Shape;5449;p34"/>
              <p:cNvSpPr/>
              <p:nvPr/>
            </p:nvSpPr>
            <p:spPr>
              <a:xfrm>
                <a:off x="1651400" y="36341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5" y="18"/>
                    </a:cubicBezTo>
                    <a:cubicBezTo>
                      <a:pt x="0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0" name="Google Shape;5450;p34"/>
              <p:cNvSpPr/>
              <p:nvPr/>
            </p:nvSpPr>
            <p:spPr>
              <a:xfrm>
                <a:off x="1640050" y="36110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6" y="0"/>
                    </a:moveTo>
                    <a:cubicBezTo>
                      <a:pt x="119" y="0"/>
                      <a:pt x="101" y="5"/>
                      <a:pt x="84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7"/>
                      <a:pt x="192" y="175"/>
                    </a:cubicBezTo>
                    <a:cubicBezTo>
                      <a:pt x="276" y="118"/>
                      <a:pt x="217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1" name="Google Shape;5451;p34"/>
              <p:cNvSpPr/>
              <p:nvPr/>
            </p:nvSpPr>
            <p:spPr>
              <a:xfrm>
                <a:off x="1683775" y="36654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5"/>
                      <a:pt x="60" y="192"/>
                      <a:pt x="140" y="192"/>
                    </a:cubicBezTo>
                    <a:cubicBezTo>
                      <a:pt x="157" y="192"/>
                      <a:pt x="175" y="187"/>
                      <a:pt x="193" y="175"/>
                    </a:cubicBezTo>
                    <a:cubicBezTo>
                      <a:pt x="277" y="117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2" name="Google Shape;5452;p34"/>
              <p:cNvSpPr/>
              <p:nvPr/>
            </p:nvSpPr>
            <p:spPr>
              <a:xfrm>
                <a:off x="1585950" y="37087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7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3" name="Google Shape;5453;p34"/>
              <p:cNvSpPr/>
              <p:nvPr/>
            </p:nvSpPr>
            <p:spPr>
              <a:xfrm>
                <a:off x="1593925" y="37212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6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4" name="Google Shape;5454;p34"/>
              <p:cNvSpPr/>
              <p:nvPr/>
            </p:nvSpPr>
            <p:spPr>
              <a:xfrm>
                <a:off x="1612925" y="37198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6" y="1"/>
                    </a:moveTo>
                    <a:cubicBezTo>
                      <a:pt x="119" y="1"/>
                      <a:pt x="101" y="6"/>
                      <a:pt x="84" y="18"/>
                    </a:cubicBezTo>
                    <a:cubicBezTo>
                      <a:pt x="0" y="76"/>
                      <a:pt x="59" y="194"/>
                      <a:pt x="139" y="194"/>
                    </a:cubicBezTo>
                    <a:cubicBezTo>
                      <a:pt x="156" y="194"/>
                      <a:pt x="174" y="189"/>
                      <a:pt x="192" y="176"/>
                    </a:cubicBezTo>
                    <a:cubicBezTo>
                      <a:pt x="276" y="119"/>
                      <a:pt x="217" y="1"/>
                      <a:pt x="13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5" name="Google Shape;5455;p34"/>
              <p:cNvSpPr/>
              <p:nvPr/>
            </p:nvSpPr>
            <p:spPr>
              <a:xfrm>
                <a:off x="1622250" y="37353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3" y="5"/>
                      <a:pt x="85" y="18"/>
                    </a:cubicBezTo>
                    <a:cubicBezTo>
                      <a:pt x="1" y="75"/>
                      <a:pt x="60" y="193"/>
                      <a:pt x="141" y="193"/>
                    </a:cubicBezTo>
                    <a:cubicBezTo>
                      <a:pt x="158" y="193"/>
                      <a:pt x="176" y="188"/>
                      <a:pt x="194" y="175"/>
                    </a:cubicBezTo>
                    <a:cubicBezTo>
                      <a:pt x="277" y="117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6" name="Google Shape;5456;p34"/>
              <p:cNvSpPr/>
              <p:nvPr/>
            </p:nvSpPr>
            <p:spPr>
              <a:xfrm>
                <a:off x="1603625" y="37513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7" y="118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7" name="Google Shape;5457;p34"/>
              <p:cNvSpPr/>
              <p:nvPr/>
            </p:nvSpPr>
            <p:spPr>
              <a:xfrm>
                <a:off x="1598375" y="37343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8" name="Google Shape;5458;p34"/>
              <p:cNvSpPr/>
              <p:nvPr/>
            </p:nvSpPr>
            <p:spPr>
              <a:xfrm>
                <a:off x="1650150" y="3770175"/>
                <a:ext cx="57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10" extrusionOk="0">
                    <a:moveTo>
                      <a:pt x="107" y="1"/>
                    </a:moveTo>
                    <a:cubicBezTo>
                      <a:pt x="88" y="1"/>
                      <a:pt x="70" y="6"/>
                      <a:pt x="54" y="18"/>
                    </a:cubicBezTo>
                    <a:cubicBezTo>
                      <a:pt x="11" y="48"/>
                      <a:pt x="0" y="107"/>
                      <a:pt x="29" y="151"/>
                    </a:cubicBezTo>
                    <a:lnTo>
                      <a:pt x="41" y="168"/>
                    </a:lnTo>
                    <a:cubicBezTo>
                      <a:pt x="60" y="194"/>
                      <a:pt x="92" y="209"/>
                      <a:pt x="123" y="209"/>
                    </a:cubicBezTo>
                    <a:cubicBezTo>
                      <a:pt x="141" y="209"/>
                      <a:pt x="159" y="204"/>
                      <a:pt x="174" y="193"/>
                    </a:cubicBezTo>
                    <a:cubicBezTo>
                      <a:pt x="217" y="163"/>
                      <a:pt x="228" y="104"/>
                      <a:pt x="199" y="60"/>
                    </a:cubicBezTo>
                    <a:lnTo>
                      <a:pt x="187" y="42"/>
                    </a:lnTo>
                    <a:cubicBezTo>
                      <a:pt x="170" y="16"/>
                      <a:pt x="138" y="1"/>
                      <a:pt x="10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9" name="Google Shape;5459;p34"/>
              <p:cNvSpPr/>
              <p:nvPr/>
            </p:nvSpPr>
            <p:spPr>
              <a:xfrm>
                <a:off x="1659250" y="37479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3"/>
                      <a:pt x="141" y="193"/>
                    </a:cubicBezTo>
                    <a:cubicBezTo>
                      <a:pt x="158" y="193"/>
                      <a:pt x="176" y="188"/>
                      <a:pt x="193" y="176"/>
                    </a:cubicBezTo>
                    <a:cubicBezTo>
                      <a:pt x="277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0" name="Google Shape;5460;p34"/>
              <p:cNvSpPr/>
              <p:nvPr/>
            </p:nvSpPr>
            <p:spPr>
              <a:xfrm>
                <a:off x="1573200" y="3691050"/>
                <a:ext cx="69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0" y="75"/>
                      <a:pt x="59" y="192"/>
                      <a:pt x="140" y="192"/>
                    </a:cubicBezTo>
                    <a:cubicBezTo>
                      <a:pt x="157" y="192"/>
                      <a:pt x="175" y="187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1" name="Google Shape;5461;p34"/>
              <p:cNvSpPr/>
              <p:nvPr/>
            </p:nvSpPr>
            <p:spPr>
              <a:xfrm>
                <a:off x="1544325" y="3702475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60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7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2" name="Google Shape;5462;p34"/>
              <p:cNvSpPr/>
              <p:nvPr/>
            </p:nvSpPr>
            <p:spPr>
              <a:xfrm>
                <a:off x="1538950" y="3681625"/>
                <a:ext cx="5325" cy="5550"/>
              </a:xfrm>
              <a:custGeom>
                <a:avLst/>
                <a:gdLst/>
                <a:ahLst/>
                <a:cxnLst/>
                <a:rect l="l" t="t" r="r" b="b"/>
                <a:pathLst>
                  <a:path w="213" h="222" extrusionOk="0">
                    <a:moveTo>
                      <a:pt x="111" y="0"/>
                    </a:moveTo>
                    <a:cubicBezTo>
                      <a:pt x="67" y="0"/>
                      <a:pt x="29" y="31"/>
                      <a:pt x="18" y="74"/>
                    </a:cubicBezTo>
                    <a:cubicBezTo>
                      <a:pt x="16" y="84"/>
                      <a:pt x="15" y="93"/>
                      <a:pt x="13" y="103"/>
                    </a:cubicBezTo>
                    <a:cubicBezTo>
                      <a:pt x="0" y="157"/>
                      <a:pt x="34" y="210"/>
                      <a:pt x="88" y="220"/>
                    </a:cubicBezTo>
                    <a:cubicBezTo>
                      <a:pt x="94" y="221"/>
                      <a:pt x="99" y="222"/>
                      <a:pt x="105" y="222"/>
                    </a:cubicBezTo>
                    <a:cubicBezTo>
                      <a:pt x="152" y="222"/>
                      <a:pt x="194" y="186"/>
                      <a:pt x="201" y="138"/>
                    </a:cubicBezTo>
                    <a:cubicBezTo>
                      <a:pt x="202" y="129"/>
                      <a:pt x="204" y="119"/>
                      <a:pt x="206" y="108"/>
                    </a:cubicBezTo>
                    <a:cubicBezTo>
                      <a:pt x="213" y="58"/>
                      <a:pt x="178" y="12"/>
                      <a:pt x="129" y="2"/>
                    </a:cubicBezTo>
                    <a:cubicBezTo>
                      <a:pt x="123" y="1"/>
                      <a:pt x="117" y="0"/>
                      <a:pt x="111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3" name="Google Shape;5463;p34"/>
              <p:cNvSpPr/>
              <p:nvPr/>
            </p:nvSpPr>
            <p:spPr>
              <a:xfrm>
                <a:off x="1534175" y="366047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3" y="5"/>
                      <a:pt x="85" y="17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7"/>
                      <a:pt x="193" y="175"/>
                    </a:cubicBezTo>
                    <a:cubicBezTo>
                      <a:pt x="276" y="118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4" name="Google Shape;5464;p34"/>
              <p:cNvSpPr/>
              <p:nvPr/>
            </p:nvSpPr>
            <p:spPr>
              <a:xfrm>
                <a:off x="1508150" y="36526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0" y="75"/>
                      <a:pt x="60" y="192"/>
                      <a:pt x="140" y="192"/>
                    </a:cubicBezTo>
                    <a:cubicBezTo>
                      <a:pt x="157" y="192"/>
                      <a:pt x="175" y="187"/>
                      <a:pt x="192" y="175"/>
                    </a:cubicBezTo>
                    <a:cubicBezTo>
                      <a:pt x="276" y="117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5" name="Google Shape;5465;p34"/>
              <p:cNvSpPr/>
              <p:nvPr/>
            </p:nvSpPr>
            <p:spPr>
              <a:xfrm>
                <a:off x="1472600" y="36505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9"/>
                      <a:pt x="193" y="176"/>
                    </a:cubicBezTo>
                    <a:cubicBezTo>
                      <a:pt x="277" y="119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6" name="Google Shape;5466;p34"/>
              <p:cNvSpPr/>
              <p:nvPr/>
            </p:nvSpPr>
            <p:spPr>
              <a:xfrm>
                <a:off x="1481500" y="363347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5"/>
                      <a:pt x="60" y="193"/>
                      <a:pt x="141" y="193"/>
                    </a:cubicBezTo>
                    <a:cubicBezTo>
                      <a:pt x="158" y="193"/>
                      <a:pt x="176" y="188"/>
                      <a:pt x="194" y="176"/>
                    </a:cubicBezTo>
                    <a:cubicBezTo>
                      <a:pt x="277" y="118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7" name="Google Shape;5467;p34"/>
              <p:cNvSpPr/>
              <p:nvPr/>
            </p:nvSpPr>
            <p:spPr>
              <a:xfrm>
                <a:off x="1485975" y="3623875"/>
                <a:ext cx="5725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229" h="210" extrusionOk="0">
                    <a:moveTo>
                      <a:pt x="106" y="1"/>
                    </a:moveTo>
                    <a:cubicBezTo>
                      <a:pt x="88" y="1"/>
                      <a:pt x="69" y="6"/>
                      <a:pt x="54" y="18"/>
                    </a:cubicBezTo>
                    <a:cubicBezTo>
                      <a:pt x="11" y="48"/>
                      <a:pt x="1" y="107"/>
                      <a:pt x="30" y="150"/>
                    </a:cubicBezTo>
                    <a:lnTo>
                      <a:pt x="41" y="168"/>
                    </a:lnTo>
                    <a:cubicBezTo>
                      <a:pt x="59" y="194"/>
                      <a:pt x="91" y="209"/>
                      <a:pt x="122" y="209"/>
                    </a:cubicBezTo>
                    <a:cubicBezTo>
                      <a:pt x="141" y="209"/>
                      <a:pt x="159" y="204"/>
                      <a:pt x="174" y="193"/>
                    </a:cubicBezTo>
                    <a:cubicBezTo>
                      <a:pt x="217" y="161"/>
                      <a:pt x="228" y="103"/>
                      <a:pt x="199" y="59"/>
                    </a:cubicBezTo>
                    <a:lnTo>
                      <a:pt x="187" y="42"/>
                    </a:lnTo>
                    <a:cubicBezTo>
                      <a:pt x="169" y="16"/>
                      <a:pt x="137" y="1"/>
                      <a:pt x="10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8" name="Google Shape;5468;p34"/>
              <p:cNvSpPr/>
              <p:nvPr/>
            </p:nvSpPr>
            <p:spPr>
              <a:xfrm>
                <a:off x="1499875" y="3639575"/>
                <a:ext cx="69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7"/>
                    </a:cubicBezTo>
                    <a:cubicBezTo>
                      <a:pt x="0" y="76"/>
                      <a:pt x="59" y="193"/>
                      <a:pt x="140" y="193"/>
                    </a:cubicBezTo>
                    <a:cubicBezTo>
                      <a:pt x="157" y="193"/>
                      <a:pt x="175" y="187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9" name="Google Shape;5469;p34"/>
              <p:cNvSpPr/>
              <p:nvPr/>
            </p:nvSpPr>
            <p:spPr>
              <a:xfrm>
                <a:off x="1479675" y="3645475"/>
                <a:ext cx="16850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674" h="514" extrusionOk="0">
                    <a:moveTo>
                      <a:pt x="364" y="1"/>
                    </a:moveTo>
                    <a:cubicBezTo>
                      <a:pt x="319" y="1"/>
                      <a:pt x="271" y="15"/>
                      <a:pt x="224" y="48"/>
                    </a:cubicBezTo>
                    <a:cubicBezTo>
                      <a:pt x="0" y="201"/>
                      <a:pt x="157" y="514"/>
                      <a:pt x="371" y="514"/>
                    </a:cubicBezTo>
                    <a:cubicBezTo>
                      <a:pt x="417" y="514"/>
                      <a:pt x="465" y="500"/>
                      <a:pt x="512" y="467"/>
                    </a:cubicBezTo>
                    <a:cubicBezTo>
                      <a:pt x="613" y="399"/>
                      <a:pt x="637" y="296"/>
                      <a:pt x="611" y="204"/>
                    </a:cubicBezTo>
                    <a:cubicBezTo>
                      <a:pt x="673" y="144"/>
                      <a:pt x="617" y="41"/>
                      <a:pt x="542" y="41"/>
                    </a:cubicBezTo>
                    <a:cubicBezTo>
                      <a:pt x="530" y="41"/>
                      <a:pt x="518" y="44"/>
                      <a:pt x="506" y="50"/>
                    </a:cubicBezTo>
                    <a:cubicBezTo>
                      <a:pt x="465" y="19"/>
                      <a:pt x="416" y="1"/>
                      <a:pt x="364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0" name="Google Shape;5470;p34"/>
              <p:cNvSpPr/>
              <p:nvPr/>
            </p:nvSpPr>
            <p:spPr>
              <a:xfrm>
                <a:off x="1308125" y="3659450"/>
                <a:ext cx="22200" cy="17375"/>
              </a:xfrm>
              <a:custGeom>
                <a:avLst/>
                <a:gdLst/>
                <a:ahLst/>
                <a:cxnLst/>
                <a:rect l="l" t="t" r="r" b="b"/>
                <a:pathLst>
                  <a:path w="888" h="695" extrusionOk="0">
                    <a:moveTo>
                      <a:pt x="676" y="195"/>
                    </a:moveTo>
                    <a:lnTo>
                      <a:pt x="676" y="195"/>
                    </a:lnTo>
                    <a:cubicBezTo>
                      <a:pt x="676" y="195"/>
                      <a:pt x="677" y="198"/>
                      <a:pt x="681" y="207"/>
                    </a:cubicBezTo>
                    <a:cubicBezTo>
                      <a:pt x="680" y="204"/>
                      <a:pt x="679" y="203"/>
                      <a:pt x="678" y="202"/>
                    </a:cubicBezTo>
                    <a:cubicBezTo>
                      <a:pt x="677" y="199"/>
                      <a:pt x="675" y="195"/>
                      <a:pt x="676" y="195"/>
                    </a:cubicBezTo>
                    <a:close/>
                    <a:moveTo>
                      <a:pt x="646" y="0"/>
                    </a:moveTo>
                    <a:cubicBezTo>
                      <a:pt x="631" y="0"/>
                      <a:pt x="615" y="2"/>
                      <a:pt x="599" y="5"/>
                    </a:cubicBezTo>
                    <a:cubicBezTo>
                      <a:pt x="507" y="25"/>
                      <a:pt x="433" y="96"/>
                      <a:pt x="408" y="187"/>
                    </a:cubicBezTo>
                    <a:cubicBezTo>
                      <a:pt x="393" y="184"/>
                      <a:pt x="378" y="183"/>
                      <a:pt x="363" y="183"/>
                    </a:cubicBezTo>
                    <a:cubicBezTo>
                      <a:pt x="313" y="183"/>
                      <a:pt x="265" y="198"/>
                      <a:pt x="224" y="228"/>
                    </a:cubicBezTo>
                    <a:cubicBezTo>
                      <a:pt x="0" y="381"/>
                      <a:pt x="158" y="695"/>
                      <a:pt x="372" y="695"/>
                    </a:cubicBezTo>
                    <a:cubicBezTo>
                      <a:pt x="418" y="695"/>
                      <a:pt x="465" y="681"/>
                      <a:pt x="512" y="649"/>
                    </a:cubicBezTo>
                    <a:cubicBezTo>
                      <a:pt x="617" y="577"/>
                      <a:pt x="638" y="470"/>
                      <a:pt x="608" y="375"/>
                    </a:cubicBezTo>
                    <a:lnTo>
                      <a:pt x="608" y="375"/>
                    </a:lnTo>
                    <a:cubicBezTo>
                      <a:pt x="632" y="385"/>
                      <a:pt x="658" y="391"/>
                      <a:pt x="684" y="391"/>
                    </a:cubicBezTo>
                    <a:cubicBezTo>
                      <a:pt x="704" y="391"/>
                      <a:pt x="723" y="388"/>
                      <a:pt x="742" y="382"/>
                    </a:cubicBezTo>
                    <a:cubicBezTo>
                      <a:pt x="846" y="347"/>
                      <a:pt x="888" y="228"/>
                      <a:pt x="849" y="131"/>
                    </a:cubicBezTo>
                    <a:cubicBezTo>
                      <a:pt x="817" y="47"/>
                      <a:pt x="733" y="0"/>
                      <a:pt x="64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1" name="Google Shape;5471;p34"/>
              <p:cNvSpPr/>
              <p:nvPr/>
            </p:nvSpPr>
            <p:spPr>
              <a:xfrm>
                <a:off x="1326425" y="3617900"/>
                <a:ext cx="122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501" extrusionOk="0">
                    <a:moveTo>
                      <a:pt x="320" y="0"/>
                    </a:moveTo>
                    <a:cubicBezTo>
                      <a:pt x="269" y="0"/>
                      <a:pt x="215" y="23"/>
                      <a:pt x="174" y="58"/>
                    </a:cubicBezTo>
                    <a:cubicBezTo>
                      <a:pt x="85" y="133"/>
                      <a:pt x="0" y="230"/>
                      <a:pt x="17" y="353"/>
                    </a:cubicBezTo>
                    <a:cubicBezTo>
                      <a:pt x="3" y="389"/>
                      <a:pt x="14" y="429"/>
                      <a:pt x="45" y="453"/>
                    </a:cubicBezTo>
                    <a:cubicBezTo>
                      <a:pt x="84" y="486"/>
                      <a:pt x="130" y="501"/>
                      <a:pt x="177" y="501"/>
                    </a:cubicBezTo>
                    <a:cubicBezTo>
                      <a:pt x="236" y="501"/>
                      <a:pt x="296" y="476"/>
                      <a:pt x="342" y="433"/>
                    </a:cubicBezTo>
                    <a:cubicBezTo>
                      <a:pt x="418" y="356"/>
                      <a:pt x="489" y="195"/>
                      <a:pt x="448" y="90"/>
                    </a:cubicBezTo>
                    <a:cubicBezTo>
                      <a:pt x="422" y="26"/>
                      <a:pt x="373" y="0"/>
                      <a:pt x="320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2" name="Google Shape;5472;p34"/>
              <p:cNvSpPr/>
              <p:nvPr/>
            </p:nvSpPr>
            <p:spPr>
              <a:xfrm>
                <a:off x="1356450" y="3605825"/>
                <a:ext cx="8075" cy="500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200" extrusionOk="0">
                    <a:moveTo>
                      <a:pt x="223" y="1"/>
                    </a:moveTo>
                    <a:cubicBezTo>
                      <a:pt x="220" y="1"/>
                      <a:pt x="217" y="1"/>
                      <a:pt x="214" y="1"/>
                    </a:cubicBezTo>
                    <a:lnTo>
                      <a:pt x="90" y="9"/>
                    </a:lnTo>
                    <a:cubicBezTo>
                      <a:pt x="38" y="13"/>
                      <a:pt x="0" y="59"/>
                      <a:pt x="3" y="111"/>
                    </a:cubicBezTo>
                    <a:cubicBezTo>
                      <a:pt x="8" y="161"/>
                      <a:pt x="49" y="200"/>
                      <a:pt x="99" y="200"/>
                    </a:cubicBezTo>
                    <a:cubicBezTo>
                      <a:pt x="101" y="200"/>
                      <a:pt x="102" y="200"/>
                      <a:pt x="103" y="200"/>
                    </a:cubicBezTo>
                    <a:lnTo>
                      <a:pt x="227" y="192"/>
                    </a:lnTo>
                    <a:cubicBezTo>
                      <a:pt x="280" y="189"/>
                      <a:pt x="322" y="143"/>
                      <a:pt x="318" y="89"/>
                    </a:cubicBezTo>
                    <a:cubicBezTo>
                      <a:pt x="315" y="39"/>
                      <a:pt x="273" y="1"/>
                      <a:pt x="223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3" name="Google Shape;5473;p34"/>
              <p:cNvSpPr/>
              <p:nvPr/>
            </p:nvSpPr>
            <p:spPr>
              <a:xfrm>
                <a:off x="1396350" y="36107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6" y="0"/>
                    </a:moveTo>
                    <a:cubicBezTo>
                      <a:pt x="119" y="0"/>
                      <a:pt x="101" y="6"/>
                      <a:pt x="84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4" y="188"/>
                      <a:pt x="192" y="176"/>
                    </a:cubicBezTo>
                    <a:cubicBezTo>
                      <a:pt x="276" y="118"/>
                      <a:pt x="217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4" name="Google Shape;5474;p34"/>
              <p:cNvSpPr/>
              <p:nvPr/>
            </p:nvSpPr>
            <p:spPr>
              <a:xfrm>
                <a:off x="1407175" y="361010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6" y="117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5" name="Google Shape;5475;p34"/>
              <p:cNvSpPr/>
              <p:nvPr/>
            </p:nvSpPr>
            <p:spPr>
              <a:xfrm>
                <a:off x="1408100" y="36030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3" y="6"/>
                      <a:pt x="85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6" y="117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6" name="Google Shape;5476;p34"/>
              <p:cNvSpPr/>
              <p:nvPr/>
            </p:nvSpPr>
            <p:spPr>
              <a:xfrm>
                <a:off x="1403575" y="3627375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59" y="194"/>
                      <a:pt x="139" y="194"/>
                    </a:cubicBezTo>
                    <a:cubicBezTo>
                      <a:pt x="156" y="194"/>
                      <a:pt x="174" y="188"/>
                      <a:pt x="192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7" name="Google Shape;5477;p34"/>
              <p:cNvSpPr/>
              <p:nvPr/>
            </p:nvSpPr>
            <p:spPr>
              <a:xfrm>
                <a:off x="1535200" y="3508925"/>
                <a:ext cx="18275" cy="17250"/>
              </a:xfrm>
              <a:custGeom>
                <a:avLst/>
                <a:gdLst/>
                <a:ahLst/>
                <a:cxnLst/>
                <a:rect l="l" t="t" r="r" b="b"/>
                <a:pathLst>
                  <a:path w="731" h="690" extrusionOk="0">
                    <a:moveTo>
                      <a:pt x="525" y="155"/>
                    </a:moveTo>
                    <a:cubicBezTo>
                      <a:pt x="526" y="155"/>
                      <a:pt x="527" y="155"/>
                      <a:pt x="528" y="155"/>
                    </a:cubicBezTo>
                    <a:lnTo>
                      <a:pt x="522" y="155"/>
                    </a:lnTo>
                    <a:cubicBezTo>
                      <a:pt x="523" y="155"/>
                      <a:pt x="524" y="155"/>
                      <a:pt x="525" y="155"/>
                    </a:cubicBezTo>
                    <a:close/>
                    <a:moveTo>
                      <a:pt x="538" y="0"/>
                    </a:moveTo>
                    <a:cubicBezTo>
                      <a:pt x="498" y="0"/>
                      <a:pt x="457" y="13"/>
                      <a:pt x="423" y="36"/>
                    </a:cubicBezTo>
                    <a:cubicBezTo>
                      <a:pt x="370" y="71"/>
                      <a:pt x="341" y="124"/>
                      <a:pt x="322" y="181"/>
                    </a:cubicBezTo>
                    <a:cubicBezTo>
                      <a:pt x="286" y="188"/>
                      <a:pt x="253" y="203"/>
                      <a:pt x="224" y="223"/>
                    </a:cubicBezTo>
                    <a:cubicBezTo>
                      <a:pt x="1" y="376"/>
                      <a:pt x="158" y="690"/>
                      <a:pt x="373" y="690"/>
                    </a:cubicBezTo>
                    <a:cubicBezTo>
                      <a:pt x="418" y="690"/>
                      <a:pt x="466" y="676"/>
                      <a:pt x="513" y="644"/>
                    </a:cubicBezTo>
                    <a:cubicBezTo>
                      <a:pt x="631" y="562"/>
                      <a:pt x="643" y="436"/>
                      <a:pt x="594" y="335"/>
                    </a:cubicBezTo>
                    <a:cubicBezTo>
                      <a:pt x="638" y="319"/>
                      <a:pt x="674" y="286"/>
                      <a:pt x="695" y="244"/>
                    </a:cubicBezTo>
                    <a:cubicBezTo>
                      <a:pt x="731" y="173"/>
                      <a:pt x="710" y="86"/>
                      <a:pt x="647" y="36"/>
                    </a:cubicBezTo>
                    <a:cubicBezTo>
                      <a:pt x="615" y="12"/>
                      <a:pt x="576" y="0"/>
                      <a:pt x="5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8" name="Google Shape;5478;p34"/>
              <p:cNvSpPr/>
              <p:nvPr/>
            </p:nvSpPr>
            <p:spPr>
              <a:xfrm>
                <a:off x="1509700" y="3546825"/>
                <a:ext cx="16825" cy="14600"/>
              </a:xfrm>
              <a:custGeom>
                <a:avLst/>
                <a:gdLst/>
                <a:ahLst/>
                <a:cxnLst/>
                <a:rect l="l" t="t" r="r" b="b"/>
                <a:pathLst>
                  <a:path w="673" h="584" extrusionOk="0">
                    <a:moveTo>
                      <a:pt x="295" y="1"/>
                    </a:moveTo>
                    <a:cubicBezTo>
                      <a:pt x="249" y="1"/>
                      <a:pt x="201" y="15"/>
                      <a:pt x="154" y="47"/>
                    </a:cubicBezTo>
                    <a:cubicBezTo>
                      <a:pt x="0" y="153"/>
                      <a:pt x="27" y="334"/>
                      <a:pt x="129" y="436"/>
                    </a:cubicBezTo>
                    <a:cubicBezTo>
                      <a:pt x="193" y="524"/>
                      <a:pt x="306" y="584"/>
                      <a:pt x="417" y="584"/>
                    </a:cubicBezTo>
                    <a:cubicBezTo>
                      <a:pt x="471" y="584"/>
                      <a:pt x="524" y="569"/>
                      <a:pt x="571" y="538"/>
                    </a:cubicBezTo>
                    <a:cubicBezTo>
                      <a:pt x="645" y="489"/>
                      <a:pt x="672" y="393"/>
                      <a:pt x="636" y="313"/>
                    </a:cubicBezTo>
                    <a:cubicBezTo>
                      <a:pt x="616" y="270"/>
                      <a:pt x="584" y="234"/>
                      <a:pt x="543" y="212"/>
                    </a:cubicBezTo>
                    <a:cubicBezTo>
                      <a:pt x="515" y="98"/>
                      <a:pt x="414" y="1"/>
                      <a:pt x="295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9" name="Google Shape;5479;p34"/>
              <p:cNvSpPr/>
              <p:nvPr/>
            </p:nvSpPr>
            <p:spPr>
              <a:xfrm>
                <a:off x="1294025" y="3713550"/>
                <a:ext cx="5650" cy="515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206" extrusionOk="0">
                    <a:moveTo>
                      <a:pt x="106" y="1"/>
                    </a:moveTo>
                    <a:cubicBezTo>
                      <a:pt x="88" y="1"/>
                      <a:pt x="70" y="6"/>
                      <a:pt x="55" y="17"/>
                    </a:cubicBezTo>
                    <a:cubicBezTo>
                      <a:pt x="12" y="47"/>
                      <a:pt x="1" y="106"/>
                      <a:pt x="30" y="150"/>
                    </a:cubicBezTo>
                    <a:lnTo>
                      <a:pt x="38" y="163"/>
                    </a:lnTo>
                    <a:cubicBezTo>
                      <a:pt x="56" y="190"/>
                      <a:pt x="88" y="206"/>
                      <a:pt x="120" y="206"/>
                    </a:cubicBezTo>
                    <a:cubicBezTo>
                      <a:pt x="138" y="206"/>
                      <a:pt x="156" y="200"/>
                      <a:pt x="172" y="189"/>
                    </a:cubicBezTo>
                    <a:cubicBezTo>
                      <a:pt x="214" y="158"/>
                      <a:pt x="225" y="99"/>
                      <a:pt x="196" y="56"/>
                    </a:cubicBezTo>
                    <a:cubicBezTo>
                      <a:pt x="193" y="52"/>
                      <a:pt x="190" y="47"/>
                      <a:pt x="187" y="42"/>
                    </a:cubicBezTo>
                    <a:cubicBezTo>
                      <a:pt x="169" y="16"/>
                      <a:pt x="137" y="1"/>
                      <a:pt x="10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0" name="Google Shape;5480;p34"/>
              <p:cNvSpPr/>
              <p:nvPr/>
            </p:nvSpPr>
            <p:spPr>
              <a:xfrm>
                <a:off x="1310175" y="37227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6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1" name="Google Shape;5481;p34"/>
              <p:cNvSpPr/>
              <p:nvPr/>
            </p:nvSpPr>
            <p:spPr>
              <a:xfrm>
                <a:off x="1323400" y="37025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4" y="188"/>
                      <a:pt x="192" y="176"/>
                    </a:cubicBezTo>
                    <a:cubicBezTo>
                      <a:pt x="276" y="119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2" name="Google Shape;5482;p34"/>
              <p:cNvSpPr/>
              <p:nvPr/>
            </p:nvSpPr>
            <p:spPr>
              <a:xfrm>
                <a:off x="1308275" y="3697025"/>
                <a:ext cx="6775" cy="5325"/>
              </a:xfrm>
              <a:custGeom>
                <a:avLst/>
                <a:gdLst/>
                <a:ahLst/>
                <a:cxnLst/>
                <a:rect l="l" t="t" r="r" b="b"/>
                <a:pathLst>
                  <a:path w="271" h="213" extrusionOk="0">
                    <a:moveTo>
                      <a:pt x="109" y="1"/>
                    </a:moveTo>
                    <a:cubicBezTo>
                      <a:pt x="73" y="1"/>
                      <a:pt x="39" y="21"/>
                      <a:pt x="22" y="55"/>
                    </a:cubicBezTo>
                    <a:cubicBezTo>
                      <a:pt x="1" y="100"/>
                      <a:pt x="19" y="162"/>
                      <a:pt x="67" y="182"/>
                    </a:cubicBezTo>
                    <a:lnTo>
                      <a:pt x="121" y="204"/>
                    </a:lnTo>
                    <a:cubicBezTo>
                      <a:pt x="134" y="210"/>
                      <a:pt x="148" y="212"/>
                      <a:pt x="161" y="212"/>
                    </a:cubicBezTo>
                    <a:cubicBezTo>
                      <a:pt x="197" y="212"/>
                      <a:pt x="231" y="192"/>
                      <a:pt x="249" y="158"/>
                    </a:cubicBezTo>
                    <a:cubicBezTo>
                      <a:pt x="270" y="114"/>
                      <a:pt x="251" y="50"/>
                      <a:pt x="203" y="31"/>
                    </a:cubicBezTo>
                    <a:lnTo>
                      <a:pt x="149" y="10"/>
                    </a:lnTo>
                    <a:cubicBezTo>
                      <a:pt x="136" y="4"/>
                      <a:pt x="122" y="1"/>
                      <a:pt x="109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3" name="Google Shape;5483;p34"/>
              <p:cNvSpPr/>
              <p:nvPr/>
            </p:nvSpPr>
            <p:spPr>
              <a:xfrm>
                <a:off x="1298600" y="3684725"/>
                <a:ext cx="695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8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9"/>
                    </a:cubicBezTo>
                    <a:cubicBezTo>
                      <a:pt x="1" y="76"/>
                      <a:pt x="60" y="194"/>
                      <a:pt x="141" y="194"/>
                    </a:cubicBezTo>
                    <a:cubicBezTo>
                      <a:pt x="158" y="194"/>
                      <a:pt x="176" y="189"/>
                      <a:pt x="194" y="176"/>
                    </a:cubicBezTo>
                    <a:cubicBezTo>
                      <a:pt x="278" y="119"/>
                      <a:pt x="219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4" name="Google Shape;5484;p34"/>
              <p:cNvSpPr/>
              <p:nvPr/>
            </p:nvSpPr>
            <p:spPr>
              <a:xfrm>
                <a:off x="1295325" y="366090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9"/>
                    </a:cubicBezTo>
                    <a:cubicBezTo>
                      <a:pt x="0" y="77"/>
                      <a:pt x="59" y="194"/>
                      <a:pt x="140" y="194"/>
                    </a:cubicBezTo>
                    <a:cubicBezTo>
                      <a:pt x="157" y="194"/>
                      <a:pt x="175" y="189"/>
                      <a:pt x="193" y="176"/>
                    </a:cubicBezTo>
                    <a:cubicBezTo>
                      <a:pt x="276" y="119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5" name="Google Shape;5485;p34"/>
              <p:cNvSpPr/>
              <p:nvPr/>
            </p:nvSpPr>
            <p:spPr>
              <a:xfrm>
                <a:off x="1287100" y="37467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6" y="1"/>
                    </a:moveTo>
                    <a:cubicBezTo>
                      <a:pt x="119" y="1"/>
                      <a:pt x="101" y="6"/>
                      <a:pt x="84" y="18"/>
                    </a:cubicBezTo>
                    <a:cubicBezTo>
                      <a:pt x="0" y="75"/>
                      <a:pt x="59" y="194"/>
                      <a:pt x="139" y="194"/>
                    </a:cubicBezTo>
                    <a:cubicBezTo>
                      <a:pt x="156" y="194"/>
                      <a:pt x="174" y="188"/>
                      <a:pt x="192" y="176"/>
                    </a:cubicBezTo>
                    <a:cubicBezTo>
                      <a:pt x="276" y="118"/>
                      <a:pt x="217" y="1"/>
                      <a:pt x="13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6" name="Google Shape;5486;p34"/>
              <p:cNvSpPr/>
              <p:nvPr/>
            </p:nvSpPr>
            <p:spPr>
              <a:xfrm>
                <a:off x="1335575" y="3763700"/>
                <a:ext cx="8425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337" h="461" extrusionOk="0">
                    <a:moveTo>
                      <a:pt x="111" y="1"/>
                    </a:moveTo>
                    <a:cubicBezTo>
                      <a:pt x="108" y="1"/>
                      <a:pt x="105" y="1"/>
                      <a:pt x="102" y="1"/>
                    </a:cubicBezTo>
                    <a:cubicBezTo>
                      <a:pt x="45" y="4"/>
                      <a:pt x="16" y="51"/>
                      <a:pt x="14" y="103"/>
                    </a:cubicBezTo>
                    <a:cubicBezTo>
                      <a:pt x="10" y="178"/>
                      <a:pt x="0" y="266"/>
                      <a:pt x="21" y="339"/>
                    </a:cubicBezTo>
                    <a:cubicBezTo>
                      <a:pt x="40" y="407"/>
                      <a:pt x="101" y="461"/>
                      <a:pt x="170" y="461"/>
                    </a:cubicBezTo>
                    <a:cubicBezTo>
                      <a:pt x="184" y="461"/>
                      <a:pt x="198" y="459"/>
                      <a:pt x="213" y="454"/>
                    </a:cubicBezTo>
                    <a:cubicBezTo>
                      <a:pt x="294" y="427"/>
                      <a:pt x="336" y="345"/>
                      <a:pt x="322" y="263"/>
                    </a:cubicBezTo>
                    <a:cubicBezTo>
                      <a:pt x="315" y="225"/>
                      <a:pt x="300" y="191"/>
                      <a:pt x="277" y="160"/>
                    </a:cubicBezTo>
                    <a:cubicBezTo>
                      <a:pt x="257" y="129"/>
                      <a:pt x="231" y="105"/>
                      <a:pt x="221" y="69"/>
                    </a:cubicBezTo>
                    <a:cubicBezTo>
                      <a:pt x="213" y="31"/>
                      <a:pt x="181" y="5"/>
                      <a:pt x="143" y="5"/>
                    </a:cubicBezTo>
                    <a:cubicBezTo>
                      <a:pt x="141" y="5"/>
                      <a:pt x="139" y="5"/>
                      <a:pt x="137" y="5"/>
                    </a:cubicBezTo>
                    <a:cubicBezTo>
                      <a:pt x="128" y="2"/>
                      <a:pt x="119" y="1"/>
                      <a:pt x="111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7" name="Google Shape;5487;p34"/>
              <p:cNvSpPr/>
              <p:nvPr/>
            </p:nvSpPr>
            <p:spPr>
              <a:xfrm>
                <a:off x="1312350" y="37707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5" y="18"/>
                    </a:cubicBezTo>
                    <a:cubicBezTo>
                      <a:pt x="1" y="75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8" name="Google Shape;5488;p34"/>
              <p:cNvSpPr/>
              <p:nvPr/>
            </p:nvSpPr>
            <p:spPr>
              <a:xfrm>
                <a:off x="1321350" y="3775950"/>
                <a:ext cx="690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3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1" y="75"/>
                      <a:pt x="59" y="193"/>
                      <a:pt x="140" y="193"/>
                    </a:cubicBezTo>
                    <a:cubicBezTo>
                      <a:pt x="157" y="193"/>
                      <a:pt x="175" y="187"/>
                      <a:pt x="193" y="175"/>
                    </a:cubicBezTo>
                    <a:cubicBezTo>
                      <a:pt x="276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9" name="Google Shape;5489;p34"/>
              <p:cNvSpPr/>
              <p:nvPr/>
            </p:nvSpPr>
            <p:spPr>
              <a:xfrm>
                <a:off x="1306950" y="37872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8" y="193"/>
                      <a:pt x="175" y="187"/>
                      <a:pt x="193" y="175"/>
                    </a:cubicBezTo>
                    <a:cubicBezTo>
                      <a:pt x="276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0" name="Google Shape;5490;p34"/>
              <p:cNvSpPr/>
              <p:nvPr/>
            </p:nvSpPr>
            <p:spPr>
              <a:xfrm>
                <a:off x="1302025" y="3746150"/>
                <a:ext cx="19250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770" h="514" extrusionOk="0">
                    <a:moveTo>
                      <a:pt x="363" y="0"/>
                    </a:moveTo>
                    <a:cubicBezTo>
                      <a:pt x="318" y="0"/>
                      <a:pt x="271" y="14"/>
                      <a:pt x="224" y="46"/>
                    </a:cubicBezTo>
                    <a:cubicBezTo>
                      <a:pt x="1" y="200"/>
                      <a:pt x="158" y="513"/>
                      <a:pt x="372" y="513"/>
                    </a:cubicBezTo>
                    <a:cubicBezTo>
                      <a:pt x="417" y="513"/>
                      <a:pt x="464" y="499"/>
                      <a:pt x="512" y="467"/>
                    </a:cubicBezTo>
                    <a:cubicBezTo>
                      <a:pt x="597" y="408"/>
                      <a:pt x="626" y="326"/>
                      <a:pt x="619" y="248"/>
                    </a:cubicBezTo>
                    <a:lnTo>
                      <a:pt x="619" y="248"/>
                    </a:lnTo>
                    <a:cubicBezTo>
                      <a:pt x="623" y="249"/>
                      <a:pt x="628" y="249"/>
                      <a:pt x="632" y="249"/>
                    </a:cubicBezTo>
                    <a:cubicBezTo>
                      <a:pt x="652" y="249"/>
                      <a:pt x="671" y="243"/>
                      <a:pt x="686" y="232"/>
                    </a:cubicBezTo>
                    <a:cubicBezTo>
                      <a:pt x="770" y="174"/>
                      <a:pt x="710" y="57"/>
                      <a:pt x="629" y="57"/>
                    </a:cubicBezTo>
                    <a:cubicBezTo>
                      <a:pt x="613" y="57"/>
                      <a:pt x="595" y="62"/>
                      <a:pt x="577" y="74"/>
                    </a:cubicBezTo>
                    <a:cubicBezTo>
                      <a:pt x="568" y="81"/>
                      <a:pt x="561" y="88"/>
                      <a:pt x="554" y="97"/>
                    </a:cubicBezTo>
                    <a:cubicBezTo>
                      <a:pt x="507" y="39"/>
                      <a:pt x="438" y="0"/>
                      <a:pt x="363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1" name="Google Shape;5491;p34"/>
              <p:cNvSpPr/>
              <p:nvPr/>
            </p:nvSpPr>
            <p:spPr>
              <a:xfrm>
                <a:off x="1357650" y="37796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9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9"/>
                      <a:pt x="193" y="177"/>
                    </a:cubicBezTo>
                    <a:cubicBezTo>
                      <a:pt x="277" y="119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2" name="Google Shape;5492;p34"/>
              <p:cNvSpPr/>
              <p:nvPr/>
            </p:nvSpPr>
            <p:spPr>
              <a:xfrm>
                <a:off x="1328550" y="38273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7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3" name="Google Shape;5493;p34"/>
              <p:cNvSpPr/>
              <p:nvPr/>
            </p:nvSpPr>
            <p:spPr>
              <a:xfrm>
                <a:off x="1418850" y="383690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6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6" y="118"/>
                      <a:pt x="216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4" name="Google Shape;5494;p34"/>
              <p:cNvSpPr/>
              <p:nvPr/>
            </p:nvSpPr>
            <p:spPr>
              <a:xfrm>
                <a:off x="1441950" y="38358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5"/>
                      <a:pt x="59" y="194"/>
                      <a:pt x="139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7" y="118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5" name="Google Shape;5495;p34"/>
              <p:cNvSpPr/>
              <p:nvPr/>
            </p:nvSpPr>
            <p:spPr>
              <a:xfrm>
                <a:off x="1432775" y="38112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4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7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6" name="Google Shape;5496;p34"/>
              <p:cNvSpPr/>
              <p:nvPr/>
            </p:nvSpPr>
            <p:spPr>
              <a:xfrm>
                <a:off x="1419025" y="38174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6" y="0"/>
                    </a:moveTo>
                    <a:cubicBezTo>
                      <a:pt x="119" y="0"/>
                      <a:pt x="101" y="6"/>
                      <a:pt x="84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8"/>
                      <a:pt x="217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7" name="Google Shape;5497;p34"/>
              <p:cNvSpPr/>
              <p:nvPr/>
            </p:nvSpPr>
            <p:spPr>
              <a:xfrm>
                <a:off x="1415375" y="38328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8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8" name="Google Shape;5498;p34"/>
              <p:cNvSpPr/>
              <p:nvPr/>
            </p:nvSpPr>
            <p:spPr>
              <a:xfrm>
                <a:off x="1435625" y="3779350"/>
                <a:ext cx="17900" cy="17175"/>
              </a:xfrm>
              <a:custGeom>
                <a:avLst/>
                <a:gdLst/>
                <a:ahLst/>
                <a:cxnLst/>
                <a:rect l="l" t="t" r="r" b="b"/>
                <a:pathLst>
                  <a:path w="716" h="687" extrusionOk="0">
                    <a:moveTo>
                      <a:pt x="209" y="0"/>
                    </a:moveTo>
                    <a:cubicBezTo>
                      <a:pt x="151" y="0"/>
                      <a:pt x="92" y="22"/>
                      <a:pt x="54" y="68"/>
                    </a:cubicBezTo>
                    <a:cubicBezTo>
                      <a:pt x="6" y="128"/>
                      <a:pt x="0" y="214"/>
                      <a:pt x="31" y="284"/>
                    </a:cubicBezTo>
                    <a:cubicBezTo>
                      <a:pt x="53" y="332"/>
                      <a:pt x="88" y="372"/>
                      <a:pt x="131" y="401"/>
                    </a:cubicBezTo>
                    <a:cubicBezTo>
                      <a:pt x="123" y="542"/>
                      <a:pt x="242" y="686"/>
                      <a:pt x="387" y="686"/>
                    </a:cubicBezTo>
                    <a:cubicBezTo>
                      <a:pt x="433" y="686"/>
                      <a:pt x="480" y="673"/>
                      <a:pt x="527" y="640"/>
                    </a:cubicBezTo>
                    <a:cubicBezTo>
                      <a:pt x="716" y="510"/>
                      <a:pt x="632" y="268"/>
                      <a:pt x="473" y="195"/>
                    </a:cubicBezTo>
                    <a:cubicBezTo>
                      <a:pt x="472" y="193"/>
                      <a:pt x="471" y="190"/>
                      <a:pt x="470" y="187"/>
                    </a:cubicBezTo>
                    <a:cubicBezTo>
                      <a:pt x="422" y="109"/>
                      <a:pt x="363" y="33"/>
                      <a:pt x="271" y="8"/>
                    </a:cubicBezTo>
                    <a:cubicBezTo>
                      <a:pt x="251" y="3"/>
                      <a:pt x="230" y="0"/>
                      <a:pt x="20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9" name="Google Shape;5499;p34"/>
              <p:cNvSpPr/>
              <p:nvPr/>
            </p:nvSpPr>
            <p:spPr>
              <a:xfrm>
                <a:off x="1417150" y="3741200"/>
                <a:ext cx="19725" cy="12850"/>
              </a:xfrm>
              <a:custGeom>
                <a:avLst/>
                <a:gdLst/>
                <a:ahLst/>
                <a:cxnLst/>
                <a:rect l="l" t="t" r="r" b="b"/>
                <a:pathLst>
                  <a:path w="789" h="514" extrusionOk="0">
                    <a:moveTo>
                      <a:pt x="364" y="1"/>
                    </a:moveTo>
                    <a:cubicBezTo>
                      <a:pt x="319" y="1"/>
                      <a:pt x="271" y="15"/>
                      <a:pt x="224" y="47"/>
                    </a:cubicBezTo>
                    <a:cubicBezTo>
                      <a:pt x="1" y="200"/>
                      <a:pt x="159" y="514"/>
                      <a:pt x="373" y="514"/>
                    </a:cubicBezTo>
                    <a:cubicBezTo>
                      <a:pt x="418" y="514"/>
                      <a:pt x="466" y="500"/>
                      <a:pt x="513" y="467"/>
                    </a:cubicBezTo>
                    <a:cubicBezTo>
                      <a:pt x="531" y="455"/>
                      <a:pt x="548" y="440"/>
                      <a:pt x="562" y="423"/>
                    </a:cubicBezTo>
                    <a:cubicBezTo>
                      <a:pt x="668" y="415"/>
                      <a:pt x="789" y="378"/>
                      <a:pt x="784" y="262"/>
                    </a:cubicBezTo>
                    <a:cubicBezTo>
                      <a:pt x="780" y="197"/>
                      <a:pt x="734" y="141"/>
                      <a:pt x="670" y="125"/>
                    </a:cubicBezTo>
                    <a:cubicBezTo>
                      <a:pt x="658" y="122"/>
                      <a:pt x="645" y="121"/>
                      <a:pt x="632" y="121"/>
                    </a:cubicBezTo>
                    <a:cubicBezTo>
                      <a:pt x="614" y="121"/>
                      <a:pt x="596" y="124"/>
                      <a:pt x="578" y="129"/>
                    </a:cubicBezTo>
                    <a:cubicBezTo>
                      <a:pt x="532" y="55"/>
                      <a:pt x="453" y="1"/>
                      <a:pt x="364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0" name="Google Shape;5500;p34"/>
              <p:cNvSpPr/>
              <p:nvPr/>
            </p:nvSpPr>
            <p:spPr>
              <a:xfrm>
                <a:off x="1419325" y="376765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6" y="0"/>
                    </a:moveTo>
                    <a:cubicBezTo>
                      <a:pt x="119" y="0"/>
                      <a:pt x="101" y="6"/>
                      <a:pt x="83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7"/>
                      <a:pt x="217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1" name="Google Shape;5501;p34"/>
              <p:cNvSpPr/>
              <p:nvPr/>
            </p:nvSpPr>
            <p:spPr>
              <a:xfrm>
                <a:off x="1437275" y="3759975"/>
                <a:ext cx="5375" cy="5325"/>
              </a:xfrm>
              <a:custGeom>
                <a:avLst/>
                <a:gdLst/>
                <a:ahLst/>
                <a:cxnLst/>
                <a:rect l="l" t="t" r="r" b="b"/>
                <a:pathLst>
                  <a:path w="215" h="213" extrusionOk="0">
                    <a:moveTo>
                      <a:pt x="111" y="0"/>
                    </a:moveTo>
                    <a:cubicBezTo>
                      <a:pt x="65" y="0"/>
                      <a:pt x="24" y="33"/>
                      <a:pt x="17" y="79"/>
                    </a:cubicBezTo>
                    <a:lnTo>
                      <a:pt x="14" y="94"/>
                    </a:lnTo>
                    <a:cubicBezTo>
                      <a:pt x="1" y="148"/>
                      <a:pt x="35" y="200"/>
                      <a:pt x="90" y="211"/>
                    </a:cubicBezTo>
                    <a:cubicBezTo>
                      <a:pt x="95" y="212"/>
                      <a:pt x="101" y="213"/>
                      <a:pt x="107" y="213"/>
                    </a:cubicBezTo>
                    <a:cubicBezTo>
                      <a:pt x="154" y="213"/>
                      <a:pt x="196" y="178"/>
                      <a:pt x="201" y="130"/>
                    </a:cubicBezTo>
                    <a:cubicBezTo>
                      <a:pt x="202" y="124"/>
                      <a:pt x="204" y="120"/>
                      <a:pt x="205" y="115"/>
                    </a:cubicBezTo>
                    <a:cubicBezTo>
                      <a:pt x="214" y="62"/>
                      <a:pt x="180" y="12"/>
                      <a:pt x="128" y="2"/>
                    </a:cubicBezTo>
                    <a:cubicBezTo>
                      <a:pt x="123" y="1"/>
                      <a:pt x="117" y="0"/>
                      <a:pt x="111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2" name="Google Shape;5502;p34"/>
              <p:cNvSpPr/>
              <p:nvPr/>
            </p:nvSpPr>
            <p:spPr>
              <a:xfrm>
                <a:off x="1407450" y="38025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3"/>
                      <a:pt x="141" y="193"/>
                    </a:cubicBezTo>
                    <a:cubicBezTo>
                      <a:pt x="158" y="193"/>
                      <a:pt x="176" y="188"/>
                      <a:pt x="193" y="176"/>
                    </a:cubicBezTo>
                    <a:cubicBezTo>
                      <a:pt x="277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3" name="Google Shape;5503;p34"/>
              <p:cNvSpPr/>
              <p:nvPr/>
            </p:nvSpPr>
            <p:spPr>
              <a:xfrm>
                <a:off x="1411250" y="3863375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6" y="1"/>
                    </a:moveTo>
                    <a:cubicBezTo>
                      <a:pt x="119" y="1"/>
                      <a:pt x="101" y="6"/>
                      <a:pt x="83" y="18"/>
                    </a:cubicBezTo>
                    <a:cubicBezTo>
                      <a:pt x="0" y="76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8"/>
                      <a:pt x="217" y="1"/>
                      <a:pt x="13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4" name="Google Shape;5504;p34"/>
              <p:cNvSpPr/>
              <p:nvPr/>
            </p:nvSpPr>
            <p:spPr>
              <a:xfrm>
                <a:off x="1445525" y="3878175"/>
                <a:ext cx="69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8" h="193" extrusionOk="0">
                    <a:moveTo>
                      <a:pt x="138" y="0"/>
                    </a:moveTo>
                    <a:cubicBezTo>
                      <a:pt x="121" y="0"/>
                      <a:pt x="103" y="5"/>
                      <a:pt x="85" y="17"/>
                    </a:cubicBezTo>
                    <a:cubicBezTo>
                      <a:pt x="1" y="75"/>
                      <a:pt x="60" y="193"/>
                      <a:pt x="141" y="193"/>
                    </a:cubicBezTo>
                    <a:cubicBezTo>
                      <a:pt x="158" y="193"/>
                      <a:pt x="176" y="187"/>
                      <a:pt x="193" y="175"/>
                    </a:cubicBezTo>
                    <a:cubicBezTo>
                      <a:pt x="278" y="118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5" name="Google Shape;5505;p34"/>
              <p:cNvSpPr/>
              <p:nvPr/>
            </p:nvSpPr>
            <p:spPr>
              <a:xfrm>
                <a:off x="1451125" y="39107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3" y="176"/>
                    </a:cubicBezTo>
                    <a:cubicBezTo>
                      <a:pt x="277" y="118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6" name="Google Shape;5506;p34"/>
              <p:cNvSpPr/>
              <p:nvPr/>
            </p:nvSpPr>
            <p:spPr>
              <a:xfrm>
                <a:off x="1443425" y="393985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7" name="Google Shape;5507;p34"/>
              <p:cNvSpPr/>
              <p:nvPr/>
            </p:nvSpPr>
            <p:spPr>
              <a:xfrm>
                <a:off x="1448800" y="37538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6" y="119"/>
                      <a:pt x="217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8" name="Google Shape;5508;p34"/>
              <p:cNvSpPr/>
              <p:nvPr/>
            </p:nvSpPr>
            <p:spPr>
              <a:xfrm>
                <a:off x="1456975" y="37263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6"/>
                      <a:pt x="60" y="194"/>
                      <a:pt x="140" y="194"/>
                    </a:cubicBezTo>
                    <a:cubicBezTo>
                      <a:pt x="157" y="194"/>
                      <a:pt x="175" y="188"/>
                      <a:pt x="193" y="176"/>
                    </a:cubicBezTo>
                    <a:cubicBezTo>
                      <a:pt x="277" y="118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9" name="Google Shape;5509;p34"/>
              <p:cNvSpPr/>
              <p:nvPr/>
            </p:nvSpPr>
            <p:spPr>
              <a:xfrm>
                <a:off x="1425425" y="372545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0"/>
                    </a:moveTo>
                    <a:cubicBezTo>
                      <a:pt x="121" y="0"/>
                      <a:pt x="103" y="6"/>
                      <a:pt x="85" y="18"/>
                    </a:cubicBezTo>
                    <a:cubicBezTo>
                      <a:pt x="1" y="75"/>
                      <a:pt x="60" y="192"/>
                      <a:pt x="141" y="192"/>
                    </a:cubicBezTo>
                    <a:cubicBezTo>
                      <a:pt x="157" y="192"/>
                      <a:pt x="175" y="187"/>
                      <a:pt x="192" y="176"/>
                    </a:cubicBezTo>
                    <a:cubicBezTo>
                      <a:pt x="277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0" name="Google Shape;5510;p34"/>
              <p:cNvSpPr/>
              <p:nvPr/>
            </p:nvSpPr>
            <p:spPr>
              <a:xfrm>
                <a:off x="1439125" y="3733975"/>
                <a:ext cx="5725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229" h="210" extrusionOk="0">
                    <a:moveTo>
                      <a:pt x="106" y="0"/>
                    </a:moveTo>
                    <a:cubicBezTo>
                      <a:pt x="87" y="0"/>
                      <a:pt x="69" y="6"/>
                      <a:pt x="54" y="17"/>
                    </a:cubicBezTo>
                    <a:cubicBezTo>
                      <a:pt x="11" y="47"/>
                      <a:pt x="1" y="106"/>
                      <a:pt x="30" y="150"/>
                    </a:cubicBezTo>
                    <a:lnTo>
                      <a:pt x="42" y="167"/>
                    </a:lnTo>
                    <a:cubicBezTo>
                      <a:pt x="59" y="194"/>
                      <a:pt x="91" y="209"/>
                      <a:pt x="122" y="209"/>
                    </a:cubicBezTo>
                    <a:cubicBezTo>
                      <a:pt x="141" y="209"/>
                      <a:pt x="159" y="204"/>
                      <a:pt x="175" y="192"/>
                    </a:cubicBezTo>
                    <a:cubicBezTo>
                      <a:pt x="218" y="162"/>
                      <a:pt x="228" y="103"/>
                      <a:pt x="199" y="59"/>
                    </a:cubicBezTo>
                    <a:lnTo>
                      <a:pt x="187" y="42"/>
                    </a:lnTo>
                    <a:cubicBezTo>
                      <a:pt x="169" y="16"/>
                      <a:pt x="137" y="0"/>
                      <a:pt x="10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1" name="Google Shape;5511;p34"/>
              <p:cNvSpPr/>
              <p:nvPr/>
            </p:nvSpPr>
            <p:spPr>
              <a:xfrm>
                <a:off x="1428000" y="37075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6"/>
                      <a:pt x="59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7" y="117"/>
                      <a:pt x="218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2" name="Google Shape;5512;p34"/>
              <p:cNvSpPr/>
              <p:nvPr/>
            </p:nvSpPr>
            <p:spPr>
              <a:xfrm>
                <a:off x="1498175" y="382112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8" y="0"/>
                    </a:moveTo>
                    <a:cubicBezTo>
                      <a:pt x="120" y="0"/>
                      <a:pt x="102" y="6"/>
                      <a:pt x="85" y="18"/>
                    </a:cubicBezTo>
                    <a:cubicBezTo>
                      <a:pt x="1" y="74"/>
                      <a:pt x="59" y="192"/>
                      <a:pt x="140" y="192"/>
                    </a:cubicBezTo>
                    <a:cubicBezTo>
                      <a:pt x="157" y="192"/>
                      <a:pt x="175" y="187"/>
                      <a:pt x="193" y="174"/>
                    </a:cubicBezTo>
                    <a:cubicBezTo>
                      <a:pt x="276" y="117"/>
                      <a:pt x="218" y="0"/>
                      <a:pt x="13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3" name="Google Shape;5513;p34"/>
              <p:cNvSpPr/>
              <p:nvPr/>
            </p:nvSpPr>
            <p:spPr>
              <a:xfrm>
                <a:off x="1506675" y="38391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6"/>
                      <a:pt x="85" y="18"/>
                    </a:cubicBezTo>
                    <a:cubicBezTo>
                      <a:pt x="1" y="76"/>
                      <a:pt x="60" y="193"/>
                      <a:pt x="140" y="193"/>
                    </a:cubicBezTo>
                    <a:cubicBezTo>
                      <a:pt x="157" y="193"/>
                      <a:pt x="175" y="188"/>
                      <a:pt x="192" y="176"/>
                    </a:cubicBezTo>
                    <a:cubicBezTo>
                      <a:pt x="276" y="117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4" name="Google Shape;5514;p34"/>
              <p:cNvSpPr/>
              <p:nvPr/>
            </p:nvSpPr>
            <p:spPr>
              <a:xfrm>
                <a:off x="1516125" y="382940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5" y="18"/>
                    </a:cubicBezTo>
                    <a:cubicBezTo>
                      <a:pt x="0" y="76"/>
                      <a:pt x="59" y="194"/>
                      <a:pt x="139" y="194"/>
                    </a:cubicBezTo>
                    <a:cubicBezTo>
                      <a:pt x="156" y="194"/>
                      <a:pt x="174" y="189"/>
                      <a:pt x="192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5" name="Google Shape;5515;p34"/>
              <p:cNvSpPr/>
              <p:nvPr/>
            </p:nvSpPr>
            <p:spPr>
              <a:xfrm>
                <a:off x="1513200" y="3820475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5" y="18"/>
                    </a:cubicBezTo>
                    <a:cubicBezTo>
                      <a:pt x="0" y="76"/>
                      <a:pt x="59" y="192"/>
                      <a:pt x="140" y="192"/>
                    </a:cubicBezTo>
                    <a:cubicBezTo>
                      <a:pt x="157" y="192"/>
                      <a:pt x="175" y="187"/>
                      <a:pt x="193" y="175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6" name="Google Shape;5516;p34"/>
              <p:cNvSpPr/>
              <p:nvPr/>
            </p:nvSpPr>
            <p:spPr>
              <a:xfrm>
                <a:off x="1533500" y="3842175"/>
                <a:ext cx="1190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476" h="508" extrusionOk="0">
                    <a:moveTo>
                      <a:pt x="188" y="0"/>
                    </a:moveTo>
                    <a:cubicBezTo>
                      <a:pt x="135" y="0"/>
                      <a:pt x="82" y="47"/>
                      <a:pt x="87" y="102"/>
                    </a:cubicBezTo>
                    <a:lnTo>
                      <a:pt x="84" y="106"/>
                    </a:lnTo>
                    <a:cubicBezTo>
                      <a:pt x="38" y="185"/>
                      <a:pt x="0" y="272"/>
                      <a:pt x="26" y="364"/>
                    </a:cubicBezTo>
                    <a:cubicBezTo>
                      <a:pt x="48" y="445"/>
                      <a:pt x="123" y="507"/>
                      <a:pt x="207" y="507"/>
                    </a:cubicBezTo>
                    <a:cubicBezTo>
                      <a:pt x="218" y="507"/>
                      <a:pt x="231" y="506"/>
                      <a:pt x="243" y="503"/>
                    </a:cubicBezTo>
                    <a:cubicBezTo>
                      <a:pt x="476" y="454"/>
                      <a:pt x="346" y="159"/>
                      <a:pt x="262" y="41"/>
                    </a:cubicBezTo>
                    <a:cubicBezTo>
                      <a:pt x="242" y="12"/>
                      <a:pt x="215" y="0"/>
                      <a:pt x="18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7" name="Google Shape;5517;p34"/>
              <p:cNvSpPr/>
              <p:nvPr/>
            </p:nvSpPr>
            <p:spPr>
              <a:xfrm>
                <a:off x="1566775" y="380512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0" y="76"/>
                      <a:pt x="60" y="193"/>
                      <a:pt x="140" y="193"/>
                    </a:cubicBezTo>
                    <a:cubicBezTo>
                      <a:pt x="157" y="193"/>
                      <a:pt x="174" y="188"/>
                      <a:pt x="192" y="176"/>
                    </a:cubicBezTo>
                    <a:cubicBezTo>
                      <a:pt x="276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8" name="Google Shape;5518;p34"/>
              <p:cNvSpPr/>
              <p:nvPr/>
            </p:nvSpPr>
            <p:spPr>
              <a:xfrm>
                <a:off x="1575350" y="3810575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1"/>
                    </a:moveTo>
                    <a:cubicBezTo>
                      <a:pt x="120" y="1"/>
                      <a:pt x="102" y="6"/>
                      <a:pt x="84" y="18"/>
                    </a:cubicBezTo>
                    <a:cubicBezTo>
                      <a:pt x="1" y="76"/>
                      <a:pt x="59" y="194"/>
                      <a:pt x="139" y="194"/>
                    </a:cubicBezTo>
                    <a:cubicBezTo>
                      <a:pt x="157" y="194"/>
                      <a:pt x="175" y="188"/>
                      <a:pt x="192" y="176"/>
                    </a:cubicBezTo>
                    <a:cubicBezTo>
                      <a:pt x="277" y="118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9" name="Google Shape;5519;p34"/>
              <p:cNvSpPr/>
              <p:nvPr/>
            </p:nvSpPr>
            <p:spPr>
              <a:xfrm>
                <a:off x="1570125" y="3796300"/>
                <a:ext cx="69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3" extrusionOk="0">
                    <a:moveTo>
                      <a:pt x="137" y="1"/>
                    </a:moveTo>
                    <a:cubicBezTo>
                      <a:pt x="120" y="1"/>
                      <a:pt x="103" y="6"/>
                      <a:pt x="85" y="18"/>
                    </a:cubicBezTo>
                    <a:cubicBezTo>
                      <a:pt x="1" y="75"/>
                      <a:pt x="60" y="193"/>
                      <a:pt x="140" y="193"/>
                    </a:cubicBezTo>
                    <a:cubicBezTo>
                      <a:pt x="157" y="193"/>
                      <a:pt x="175" y="187"/>
                      <a:pt x="193" y="175"/>
                    </a:cubicBezTo>
                    <a:cubicBezTo>
                      <a:pt x="276" y="117"/>
                      <a:pt x="217" y="1"/>
                      <a:pt x="13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0" name="Google Shape;5520;p34"/>
              <p:cNvSpPr/>
              <p:nvPr/>
            </p:nvSpPr>
            <p:spPr>
              <a:xfrm>
                <a:off x="1547850" y="380045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8" y="1"/>
                    </a:moveTo>
                    <a:cubicBezTo>
                      <a:pt x="121" y="1"/>
                      <a:pt x="103" y="6"/>
                      <a:pt x="85" y="18"/>
                    </a:cubicBezTo>
                    <a:cubicBezTo>
                      <a:pt x="1" y="76"/>
                      <a:pt x="60" y="194"/>
                      <a:pt x="141" y="194"/>
                    </a:cubicBezTo>
                    <a:cubicBezTo>
                      <a:pt x="158" y="194"/>
                      <a:pt x="176" y="188"/>
                      <a:pt x="194" y="176"/>
                    </a:cubicBezTo>
                    <a:cubicBezTo>
                      <a:pt x="277" y="118"/>
                      <a:pt x="218" y="1"/>
                      <a:pt x="138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1" name="Google Shape;5521;p34"/>
              <p:cNvSpPr/>
              <p:nvPr/>
            </p:nvSpPr>
            <p:spPr>
              <a:xfrm>
                <a:off x="1520475" y="3845350"/>
                <a:ext cx="6900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6" h="194" extrusionOk="0">
                    <a:moveTo>
                      <a:pt x="136" y="0"/>
                    </a:moveTo>
                    <a:cubicBezTo>
                      <a:pt x="119" y="0"/>
                      <a:pt x="101" y="6"/>
                      <a:pt x="83" y="18"/>
                    </a:cubicBezTo>
                    <a:cubicBezTo>
                      <a:pt x="0" y="75"/>
                      <a:pt x="59" y="193"/>
                      <a:pt x="139" y="193"/>
                    </a:cubicBezTo>
                    <a:cubicBezTo>
                      <a:pt x="156" y="193"/>
                      <a:pt x="174" y="188"/>
                      <a:pt x="192" y="176"/>
                    </a:cubicBezTo>
                    <a:cubicBezTo>
                      <a:pt x="276" y="118"/>
                      <a:pt x="217" y="0"/>
                      <a:pt x="13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2" name="Google Shape;5522;p34"/>
              <p:cNvSpPr/>
              <p:nvPr/>
            </p:nvSpPr>
            <p:spPr>
              <a:xfrm>
                <a:off x="1583425" y="3828000"/>
                <a:ext cx="6925" cy="4850"/>
              </a:xfrm>
              <a:custGeom>
                <a:avLst/>
                <a:gdLst/>
                <a:ahLst/>
                <a:cxnLst/>
                <a:rect l="l" t="t" r="r" b="b"/>
                <a:pathLst>
                  <a:path w="277" h="194" extrusionOk="0">
                    <a:moveTo>
                      <a:pt x="137" y="0"/>
                    </a:moveTo>
                    <a:cubicBezTo>
                      <a:pt x="120" y="0"/>
                      <a:pt x="102" y="5"/>
                      <a:pt x="84" y="18"/>
                    </a:cubicBezTo>
                    <a:cubicBezTo>
                      <a:pt x="1" y="75"/>
                      <a:pt x="59" y="193"/>
                      <a:pt x="139" y="193"/>
                    </a:cubicBezTo>
                    <a:cubicBezTo>
                      <a:pt x="157" y="193"/>
                      <a:pt x="175" y="188"/>
                      <a:pt x="193" y="175"/>
                    </a:cubicBezTo>
                    <a:cubicBezTo>
                      <a:pt x="277" y="118"/>
                      <a:pt x="217" y="0"/>
                      <a:pt x="13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523" name="Google Shape;5523;p34"/>
            <p:cNvGrpSpPr/>
            <p:nvPr/>
          </p:nvGrpSpPr>
          <p:grpSpPr>
            <a:xfrm>
              <a:off x="1050535" y="2383392"/>
              <a:ext cx="1335986" cy="1175997"/>
              <a:chOff x="1363250" y="4338625"/>
              <a:chExt cx="538400" cy="473925"/>
            </a:xfrm>
          </p:grpSpPr>
          <p:sp>
            <p:nvSpPr>
              <p:cNvPr id="5524" name="Google Shape;5524;p34"/>
              <p:cNvSpPr/>
              <p:nvPr/>
            </p:nvSpPr>
            <p:spPr>
              <a:xfrm>
                <a:off x="1475450" y="4338625"/>
                <a:ext cx="301100" cy="161550"/>
              </a:xfrm>
              <a:custGeom>
                <a:avLst/>
                <a:gdLst/>
                <a:ahLst/>
                <a:cxnLst/>
                <a:rect l="l" t="t" r="r" b="b"/>
                <a:pathLst>
                  <a:path w="12044" h="6462" extrusionOk="0">
                    <a:moveTo>
                      <a:pt x="4903" y="1"/>
                    </a:moveTo>
                    <a:cubicBezTo>
                      <a:pt x="2908" y="1"/>
                      <a:pt x="1142" y="1080"/>
                      <a:pt x="466" y="2816"/>
                    </a:cubicBezTo>
                    <a:cubicBezTo>
                      <a:pt x="41" y="3905"/>
                      <a:pt x="1" y="5125"/>
                      <a:pt x="167" y="6355"/>
                    </a:cubicBezTo>
                    <a:cubicBezTo>
                      <a:pt x="1090" y="6103"/>
                      <a:pt x="2082" y="5971"/>
                      <a:pt x="3076" y="5902"/>
                    </a:cubicBezTo>
                    <a:cubicBezTo>
                      <a:pt x="2939" y="4974"/>
                      <a:pt x="2780" y="3677"/>
                      <a:pt x="3550" y="2969"/>
                    </a:cubicBezTo>
                    <a:cubicBezTo>
                      <a:pt x="3910" y="2637"/>
                      <a:pt x="4319" y="2505"/>
                      <a:pt x="4737" y="2505"/>
                    </a:cubicBezTo>
                    <a:cubicBezTo>
                      <a:pt x="5673" y="2505"/>
                      <a:pt x="6657" y="3167"/>
                      <a:pt x="7255" y="3747"/>
                    </a:cubicBezTo>
                    <a:cubicBezTo>
                      <a:pt x="7902" y="4374"/>
                      <a:pt x="8401" y="5136"/>
                      <a:pt x="8718" y="5978"/>
                    </a:cubicBezTo>
                    <a:cubicBezTo>
                      <a:pt x="9822" y="6085"/>
                      <a:pt x="10930" y="6248"/>
                      <a:pt x="12043" y="6461"/>
                    </a:cubicBezTo>
                    <a:cubicBezTo>
                      <a:pt x="11962" y="6064"/>
                      <a:pt x="11849" y="5675"/>
                      <a:pt x="11706" y="5296"/>
                    </a:cubicBezTo>
                    <a:cubicBezTo>
                      <a:pt x="10873" y="3106"/>
                      <a:pt x="8985" y="903"/>
                      <a:pt x="6411" y="204"/>
                    </a:cubicBezTo>
                    <a:cubicBezTo>
                      <a:pt x="5903" y="67"/>
                      <a:pt x="5396" y="1"/>
                      <a:pt x="4903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34"/>
              <p:cNvSpPr/>
              <p:nvPr/>
            </p:nvSpPr>
            <p:spPr>
              <a:xfrm>
                <a:off x="1623750" y="4555275"/>
                <a:ext cx="154525" cy="166650"/>
              </a:xfrm>
              <a:custGeom>
                <a:avLst/>
                <a:gdLst/>
                <a:ahLst/>
                <a:cxnLst/>
                <a:rect l="l" t="t" r="r" b="b"/>
                <a:pathLst>
                  <a:path w="6181" h="6666" extrusionOk="0">
                    <a:moveTo>
                      <a:pt x="3111" y="1"/>
                    </a:moveTo>
                    <a:cubicBezTo>
                      <a:pt x="3072" y="304"/>
                      <a:pt x="3006" y="605"/>
                      <a:pt x="2914" y="898"/>
                    </a:cubicBezTo>
                    <a:cubicBezTo>
                      <a:pt x="2462" y="2312"/>
                      <a:pt x="1401" y="3579"/>
                      <a:pt x="0" y="4376"/>
                    </a:cubicBezTo>
                    <a:cubicBezTo>
                      <a:pt x="540" y="5163"/>
                      <a:pt x="1152" y="5926"/>
                      <a:pt x="1825" y="6665"/>
                    </a:cubicBezTo>
                    <a:cubicBezTo>
                      <a:pt x="4206" y="5313"/>
                      <a:pt x="5791" y="3043"/>
                      <a:pt x="6181" y="546"/>
                    </a:cubicBezTo>
                    <a:cubicBezTo>
                      <a:pt x="5156" y="313"/>
                      <a:pt x="4132" y="132"/>
                      <a:pt x="311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34"/>
              <p:cNvSpPr/>
              <p:nvPr/>
            </p:nvSpPr>
            <p:spPr>
              <a:xfrm>
                <a:off x="1493925" y="4548975"/>
                <a:ext cx="240125" cy="263575"/>
              </a:xfrm>
              <a:custGeom>
                <a:avLst/>
                <a:gdLst/>
                <a:ahLst/>
                <a:cxnLst/>
                <a:rect l="l" t="t" r="r" b="b"/>
                <a:pathLst>
                  <a:path w="9605" h="10543" extrusionOk="0">
                    <a:moveTo>
                      <a:pt x="2905" y="0"/>
                    </a:moveTo>
                    <a:cubicBezTo>
                      <a:pt x="1920" y="35"/>
                      <a:pt x="874" y="139"/>
                      <a:pt x="0" y="417"/>
                    </a:cubicBezTo>
                    <a:cubicBezTo>
                      <a:pt x="191" y="1025"/>
                      <a:pt x="406" y="1617"/>
                      <a:pt x="624" y="2172"/>
                    </a:cubicBezTo>
                    <a:cubicBezTo>
                      <a:pt x="1064" y="3290"/>
                      <a:pt x="1626" y="4380"/>
                      <a:pt x="2293" y="5438"/>
                    </a:cubicBezTo>
                    <a:cubicBezTo>
                      <a:pt x="2854" y="6328"/>
                      <a:pt x="3477" y="7177"/>
                      <a:pt x="4157" y="7980"/>
                    </a:cubicBezTo>
                    <a:cubicBezTo>
                      <a:pt x="4758" y="8693"/>
                      <a:pt x="5397" y="9373"/>
                      <a:pt x="6072" y="10017"/>
                    </a:cubicBezTo>
                    <a:cubicBezTo>
                      <a:pt x="6463" y="10388"/>
                      <a:pt x="6933" y="10542"/>
                      <a:pt x="7379" y="10542"/>
                    </a:cubicBezTo>
                    <a:cubicBezTo>
                      <a:pt x="8574" y="10542"/>
                      <a:pt x="9605" y="9435"/>
                      <a:pt x="8521" y="8436"/>
                    </a:cubicBezTo>
                    <a:cubicBezTo>
                      <a:pt x="7988" y="7943"/>
                      <a:pt x="7489" y="7436"/>
                      <a:pt x="7017" y="6917"/>
                    </a:cubicBezTo>
                    <a:cubicBezTo>
                      <a:pt x="6344" y="6178"/>
                      <a:pt x="5732" y="5415"/>
                      <a:pt x="5192" y="4628"/>
                    </a:cubicBezTo>
                    <a:cubicBezTo>
                      <a:pt x="4181" y="3156"/>
                      <a:pt x="3411" y="1604"/>
                      <a:pt x="2905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34"/>
              <p:cNvSpPr/>
              <p:nvPr/>
            </p:nvSpPr>
            <p:spPr>
              <a:xfrm>
                <a:off x="1363250" y="4484200"/>
                <a:ext cx="538400" cy="269125"/>
              </a:xfrm>
              <a:custGeom>
                <a:avLst/>
                <a:gdLst/>
                <a:ahLst/>
                <a:cxnLst/>
                <a:rect l="l" t="t" r="r" b="b"/>
                <a:pathLst>
                  <a:path w="21536" h="10765" extrusionOk="0">
                    <a:moveTo>
                      <a:pt x="10061" y="1"/>
                    </a:moveTo>
                    <a:cubicBezTo>
                      <a:pt x="9933" y="1"/>
                      <a:pt x="9805" y="1"/>
                      <a:pt x="9678" y="3"/>
                    </a:cubicBezTo>
                    <a:cubicBezTo>
                      <a:pt x="8991" y="13"/>
                      <a:pt x="8277" y="30"/>
                      <a:pt x="7564" y="79"/>
                    </a:cubicBezTo>
                    <a:cubicBezTo>
                      <a:pt x="6570" y="147"/>
                      <a:pt x="5578" y="279"/>
                      <a:pt x="4655" y="532"/>
                    </a:cubicBezTo>
                    <a:cubicBezTo>
                      <a:pt x="3606" y="818"/>
                      <a:pt x="2644" y="1265"/>
                      <a:pt x="1871" y="1970"/>
                    </a:cubicBezTo>
                    <a:cubicBezTo>
                      <a:pt x="32" y="3649"/>
                      <a:pt x="1" y="6385"/>
                      <a:pt x="1650" y="8315"/>
                    </a:cubicBezTo>
                    <a:cubicBezTo>
                      <a:pt x="3038" y="9935"/>
                      <a:pt x="5295" y="10765"/>
                      <a:pt x="7531" y="10765"/>
                    </a:cubicBezTo>
                    <a:cubicBezTo>
                      <a:pt x="7924" y="10765"/>
                      <a:pt x="8316" y="10739"/>
                      <a:pt x="8703" y="10688"/>
                    </a:cubicBezTo>
                    <a:cubicBezTo>
                      <a:pt x="8934" y="10658"/>
                      <a:pt x="9159" y="10617"/>
                      <a:pt x="9384" y="10571"/>
                    </a:cubicBezTo>
                    <a:cubicBezTo>
                      <a:pt x="8704" y="9768"/>
                      <a:pt x="8081" y="8919"/>
                      <a:pt x="7520" y="8029"/>
                    </a:cubicBezTo>
                    <a:cubicBezTo>
                      <a:pt x="5240" y="8013"/>
                      <a:pt x="2357" y="6737"/>
                      <a:pt x="3365" y="4428"/>
                    </a:cubicBezTo>
                    <a:cubicBezTo>
                      <a:pt x="3673" y="3719"/>
                      <a:pt x="4369" y="3279"/>
                      <a:pt x="5227" y="3008"/>
                    </a:cubicBezTo>
                    <a:cubicBezTo>
                      <a:pt x="6100" y="2730"/>
                      <a:pt x="7146" y="2625"/>
                      <a:pt x="8132" y="2590"/>
                    </a:cubicBezTo>
                    <a:cubicBezTo>
                      <a:pt x="8430" y="2580"/>
                      <a:pt x="8722" y="2576"/>
                      <a:pt x="9002" y="2576"/>
                    </a:cubicBezTo>
                    <a:cubicBezTo>
                      <a:pt x="9458" y="2576"/>
                      <a:pt x="9881" y="2586"/>
                      <a:pt x="10242" y="2594"/>
                    </a:cubicBezTo>
                    <a:cubicBezTo>
                      <a:pt x="11342" y="2617"/>
                      <a:pt x="12439" y="2701"/>
                      <a:pt x="13531" y="2844"/>
                    </a:cubicBezTo>
                    <a:cubicBezTo>
                      <a:pt x="14551" y="2975"/>
                      <a:pt x="15574" y="3156"/>
                      <a:pt x="16600" y="3389"/>
                    </a:cubicBezTo>
                    <a:cubicBezTo>
                      <a:pt x="17260" y="3538"/>
                      <a:pt x="17920" y="3706"/>
                      <a:pt x="18581" y="3895"/>
                    </a:cubicBezTo>
                    <a:cubicBezTo>
                      <a:pt x="18789" y="3955"/>
                      <a:pt x="18987" y="3982"/>
                      <a:pt x="19173" y="3982"/>
                    </a:cubicBezTo>
                    <a:cubicBezTo>
                      <a:pt x="20816" y="3982"/>
                      <a:pt x="21536" y="1869"/>
                      <a:pt x="19683" y="1364"/>
                    </a:cubicBezTo>
                    <a:cubicBezTo>
                      <a:pt x="18629" y="1076"/>
                      <a:pt x="17578" y="837"/>
                      <a:pt x="16531" y="637"/>
                    </a:cubicBezTo>
                    <a:cubicBezTo>
                      <a:pt x="15418" y="425"/>
                      <a:pt x="14310" y="262"/>
                      <a:pt x="13206" y="154"/>
                    </a:cubicBezTo>
                    <a:cubicBezTo>
                      <a:pt x="12161" y="52"/>
                      <a:pt x="11111" y="1"/>
                      <a:pt x="10061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8" name="Google Shape;5528;p34"/>
              <p:cNvSpPr/>
              <p:nvPr/>
            </p:nvSpPr>
            <p:spPr>
              <a:xfrm>
                <a:off x="1493925" y="4548950"/>
                <a:ext cx="78775" cy="31575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1263" extrusionOk="0">
                    <a:moveTo>
                      <a:pt x="2905" y="0"/>
                    </a:moveTo>
                    <a:cubicBezTo>
                      <a:pt x="1920" y="36"/>
                      <a:pt x="874" y="140"/>
                      <a:pt x="0" y="418"/>
                    </a:cubicBezTo>
                    <a:cubicBezTo>
                      <a:pt x="90" y="703"/>
                      <a:pt x="186" y="986"/>
                      <a:pt x="284" y="1262"/>
                    </a:cubicBezTo>
                    <a:cubicBezTo>
                      <a:pt x="1173" y="916"/>
                      <a:pt x="2153" y="726"/>
                      <a:pt x="3150" y="710"/>
                    </a:cubicBezTo>
                    <a:cubicBezTo>
                      <a:pt x="3063" y="475"/>
                      <a:pt x="2981" y="239"/>
                      <a:pt x="290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9" name="Google Shape;5529;p34"/>
              <p:cNvSpPr/>
              <p:nvPr/>
            </p:nvSpPr>
            <p:spPr>
              <a:xfrm>
                <a:off x="1697900" y="4555275"/>
                <a:ext cx="80350" cy="34975"/>
              </a:xfrm>
              <a:custGeom>
                <a:avLst/>
                <a:gdLst/>
                <a:ahLst/>
                <a:cxnLst/>
                <a:rect l="l" t="t" r="r" b="b"/>
                <a:pathLst>
                  <a:path w="3214" h="1399" extrusionOk="0">
                    <a:moveTo>
                      <a:pt x="145" y="1"/>
                    </a:moveTo>
                    <a:cubicBezTo>
                      <a:pt x="113" y="242"/>
                      <a:pt x="65" y="480"/>
                      <a:pt x="1" y="715"/>
                    </a:cubicBezTo>
                    <a:cubicBezTo>
                      <a:pt x="1031" y="844"/>
                      <a:pt x="2045" y="1074"/>
                      <a:pt x="3030" y="1399"/>
                    </a:cubicBezTo>
                    <a:cubicBezTo>
                      <a:pt x="3108" y="1118"/>
                      <a:pt x="3169" y="833"/>
                      <a:pt x="3214" y="546"/>
                    </a:cubicBezTo>
                    <a:cubicBezTo>
                      <a:pt x="2189" y="313"/>
                      <a:pt x="1166" y="132"/>
                      <a:pt x="14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0" name="Google Shape;5530;p34"/>
              <p:cNvSpPr/>
              <p:nvPr/>
            </p:nvSpPr>
            <p:spPr>
              <a:xfrm>
                <a:off x="1623750" y="4655150"/>
                <a:ext cx="62500" cy="66775"/>
              </a:xfrm>
              <a:custGeom>
                <a:avLst/>
                <a:gdLst/>
                <a:ahLst/>
                <a:cxnLst/>
                <a:rect l="l" t="t" r="r" b="b"/>
                <a:pathLst>
                  <a:path w="2500" h="2671" extrusionOk="0">
                    <a:moveTo>
                      <a:pt x="593" y="0"/>
                    </a:moveTo>
                    <a:cubicBezTo>
                      <a:pt x="402" y="137"/>
                      <a:pt x="204" y="264"/>
                      <a:pt x="0" y="381"/>
                    </a:cubicBezTo>
                    <a:cubicBezTo>
                      <a:pt x="540" y="1168"/>
                      <a:pt x="1152" y="1931"/>
                      <a:pt x="1825" y="2670"/>
                    </a:cubicBezTo>
                    <a:cubicBezTo>
                      <a:pt x="2058" y="2537"/>
                      <a:pt x="2282" y="2393"/>
                      <a:pt x="2500" y="2243"/>
                    </a:cubicBezTo>
                    <a:cubicBezTo>
                      <a:pt x="1776" y="1544"/>
                      <a:pt x="1135" y="791"/>
                      <a:pt x="59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1" name="Google Shape;5531;p34"/>
              <p:cNvSpPr/>
              <p:nvPr/>
            </p:nvSpPr>
            <p:spPr>
              <a:xfrm>
                <a:off x="1531650" y="4683575"/>
                <a:ext cx="66200" cy="68800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27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8" y="970"/>
                      <a:pt x="992" y="1892"/>
                      <a:pt x="1624" y="2751"/>
                    </a:cubicBezTo>
                    <a:cubicBezTo>
                      <a:pt x="1740" y="2741"/>
                      <a:pt x="1855" y="2728"/>
                      <a:pt x="1968" y="2713"/>
                    </a:cubicBezTo>
                    <a:cubicBezTo>
                      <a:pt x="2199" y="2683"/>
                      <a:pt x="2425" y="2642"/>
                      <a:pt x="2648" y="2596"/>
                    </a:cubicBezTo>
                    <a:cubicBezTo>
                      <a:pt x="1968" y="1793"/>
                      <a:pt x="1345" y="944"/>
                      <a:pt x="784" y="54"/>
                    </a:cubicBezTo>
                    <a:cubicBezTo>
                      <a:pt x="522" y="51"/>
                      <a:pt x="260" y="33"/>
                      <a:pt x="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2" name="Google Shape;5532;p34"/>
              <p:cNvSpPr/>
              <p:nvPr/>
            </p:nvSpPr>
            <p:spPr>
              <a:xfrm>
                <a:off x="1686575" y="4472675"/>
                <a:ext cx="89975" cy="2747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109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03" y="200"/>
                      <a:pt x="194" y="406"/>
                      <a:pt x="273" y="615"/>
                    </a:cubicBezTo>
                    <a:cubicBezTo>
                      <a:pt x="1377" y="721"/>
                      <a:pt x="2485" y="886"/>
                      <a:pt x="3598" y="1098"/>
                    </a:cubicBezTo>
                    <a:cubicBezTo>
                      <a:pt x="3543" y="834"/>
                      <a:pt x="3475" y="572"/>
                      <a:pt x="3392" y="316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3" name="Google Shape;5533;p34"/>
              <p:cNvSpPr/>
              <p:nvPr/>
            </p:nvSpPr>
            <p:spPr>
              <a:xfrm>
                <a:off x="1478225" y="4471225"/>
                <a:ext cx="74125" cy="26325"/>
              </a:xfrm>
              <a:custGeom>
                <a:avLst/>
                <a:gdLst/>
                <a:ahLst/>
                <a:cxnLst/>
                <a:rect l="l" t="t" r="r" b="b"/>
                <a:pathLst>
                  <a:path w="2965" h="1053" extrusionOk="0">
                    <a:moveTo>
                      <a:pt x="2888" y="0"/>
                    </a:moveTo>
                    <a:cubicBezTo>
                      <a:pt x="1903" y="35"/>
                      <a:pt x="930" y="218"/>
                      <a:pt x="0" y="543"/>
                    </a:cubicBezTo>
                    <a:cubicBezTo>
                      <a:pt x="14" y="712"/>
                      <a:pt x="34" y="881"/>
                      <a:pt x="56" y="1052"/>
                    </a:cubicBezTo>
                    <a:cubicBezTo>
                      <a:pt x="979" y="799"/>
                      <a:pt x="1972" y="667"/>
                      <a:pt x="2965" y="599"/>
                    </a:cubicBezTo>
                    <a:cubicBezTo>
                      <a:pt x="2938" y="411"/>
                      <a:pt x="2910" y="210"/>
                      <a:pt x="288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4" name="Google Shape;5534;p34"/>
              <p:cNvSpPr/>
              <p:nvPr/>
            </p:nvSpPr>
            <p:spPr>
              <a:xfrm>
                <a:off x="1664000" y="4687850"/>
                <a:ext cx="20125" cy="15900"/>
              </a:xfrm>
              <a:custGeom>
                <a:avLst/>
                <a:gdLst/>
                <a:ahLst/>
                <a:cxnLst/>
                <a:rect l="l" t="t" r="r" b="b"/>
                <a:pathLst>
                  <a:path w="805" h="636" extrusionOk="0">
                    <a:moveTo>
                      <a:pt x="233" y="0"/>
                    </a:moveTo>
                    <a:cubicBezTo>
                      <a:pt x="199" y="0"/>
                      <a:pt x="166" y="4"/>
                      <a:pt x="135" y="16"/>
                    </a:cubicBezTo>
                    <a:cubicBezTo>
                      <a:pt x="27" y="61"/>
                      <a:pt x="3" y="190"/>
                      <a:pt x="1" y="290"/>
                    </a:cubicBezTo>
                    <a:cubicBezTo>
                      <a:pt x="0" y="390"/>
                      <a:pt x="110" y="469"/>
                      <a:pt x="201" y="518"/>
                    </a:cubicBezTo>
                    <a:cubicBezTo>
                      <a:pt x="284" y="563"/>
                      <a:pt x="376" y="591"/>
                      <a:pt x="467" y="620"/>
                    </a:cubicBezTo>
                    <a:cubicBezTo>
                      <a:pt x="493" y="628"/>
                      <a:pt x="522" y="636"/>
                      <a:pt x="549" y="636"/>
                    </a:cubicBezTo>
                    <a:cubicBezTo>
                      <a:pt x="562" y="636"/>
                      <a:pt x="574" y="634"/>
                      <a:pt x="586" y="629"/>
                    </a:cubicBezTo>
                    <a:cubicBezTo>
                      <a:pt x="623" y="616"/>
                      <a:pt x="640" y="580"/>
                      <a:pt x="655" y="548"/>
                    </a:cubicBezTo>
                    <a:cubicBezTo>
                      <a:pt x="704" y="434"/>
                      <a:pt x="755" y="321"/>
                      <a:pt x="804" y="209"/>
                    </a:cubicBezTo>
                    <a:cubicBezTo>
                      <a:pt x="657" y="98"/>
                      <a:pt x="484" y="28"/>
                      <a:pt x="302" y="5"/>
                    </a:cubicBezTo>
                    <a:cubicBezTo>
                      <a:pt x="279" y="2"/>
                      <a:pt x="256" y="0"/>
                      <a:pt x="23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5" name="Google Shape;5535;p34"/>
              <p:cNvSpPr/>
              <p:nvPr/>
            </p:nvSpPr>
            <p:spPr>
              <a:xfrm>
                <a:off x="1646000" y="4672375"/>
                <a:ext cx="14975" cy="12675"/>
              </a:xfrm>
              <a:custGeom>
                <a:avLst/>
                <a:gdLst/>
                <a:ahLst/>
                <a:cxnLst/>
                <a:rect l="l" t="t" r="r" b="b"/>
                <a:pathLst>
                  <a:path w="599" h="507" extrusionOk="0">
                    <a:moveTo>
                      <a:pt x="270" y="1"/>
                    </a:moveTo>
                    <a:cubicBezTo>
                      <a:pt x="218" y="1"/>
                      <a:pt x="168" y="22"/>
                      <a:pt x="121" y="41"/>
                    </a:cubicBezTo>
                    <a:cubicBezTo>
                      <a:pt x="65" y="66"/>
                      <a:pt x="3" y="98"/>
                      <a:pt x="1" y="154"/>
                    </a:cubicBezTo>
                    <a:cubicBezTo>
                      <a:pt x="0" y="188"/>
                      <a:pt x="24" y="220"/>
                      <a:pt x="46" y="249"/>
                    </a:cubicBezTo>
                    <a:cubicBezTo>
                      <a:pt x="112" y="332"/>
                      <a:pt x="238" y="507"/>
                      <a:pt x="373" y="507"/>
                    </a:cubicBezTo>
                    <a:cubicBezTo>
                      <a:pt x="398" y="507"/>
                      <a:pt x="423" y="501"/>
                      <a:pt x="449" y="487"/>
                    </a:cubicBezTo>
                    <a:cubicBezTo>
                      <a:pt x="599" y="409"/>
                      <a:pt x="511" y="190"/>
                      <a:pt x="428" y="85"/>
                    </a:cubicBezTo>
                    <a:cubicBezTo>
                      <a:pt x="398" y="45"/>
                      <a:pt x="355" y="16"/>
                      <a:pt x="306" y="4"/>
                    </a:cubicBezTo>
                    <a:cubicBezTo>
                      <a:pt x="294" y="2"/>
                      <a:pt x="282" y="1"/>
                      <a:pt x="27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6" name="Google Shape;5536;p34"/>
              <p:cNvSpPr/>
              <p:nvPr/>
            </p:nvSpPr>
            <p:spPr>
              <a:xfrm>
                <a:off x="1665150" y="4674550"/>
                <a:ext cx="6900" cy="5875"/>
              </a:xfrm>
              <a:custGeom>
                <a:avLst/>
                <a:gdLst/>
                <a:ahLst/>
                <a:cxnLst/>
                <a:rect l="l" t="t" r="r" b="b"/>
                <a:pathLst>
                  <a:path w="276" h="235" extrusionOk="0">
                    <a:moveTo>
                      <a:pt x="153" y="0"/>
                    </a:moveTo>
                    <a:cubicBezTo>
                      <a:pt x="123" y="0"/>
                      <a:pt x="93" y="12"/>
                      <a:pt x="72" y="35"/>
                    </a:cubicBezTo>
                    <a:cubicBezTo>
                      <a:pt x="0" y="109"/>
                      <a:pt x="55" y="150"/>
                      <a:pt x="130" y="205"/>
                    </a:cubicBezTo>
                    <a:cubicBezTo>
                      <a:pt x="152" y="221"/>
                      <a:pt x="182" y="234"/>
                      <a:pt x="209" y="234"/>
                    </a:cubicBezTo>
                    <a:cubicBezTo>
                      <a:pt x="221" y="234"/>
                      <a:pt x="233" y="232"/>
                      <a:pt x="243" y="225"/>
                    </a:cubicBezTo>
                    <a:cubicBezTo>
                      <a:pt x="275" y="206"/>
                      <a:pt x="273" y="166"/>
                      <a:pt x="268" y="132"/>
                    </a:cubicBezTo>
                    <a:cubicBezTo>
                      <a:pt x="264" y="105"/>
                      <a:pt x="256" y="78"/>
                      <a:pt x="243" y="54"/>
                    </a:cubicBezTo>
                    <a:cubicBezTo>
                      <a:pt x="227" y="28"/>
                      <a:pt x="202" y="10"/>
                      <a:pt x="172" y="2"/>
                    </a:cubicBezTo>
                    <a:cubicBezTo>
                      <a:pt x="166" y="1"/>
                      <a:pt x="159" y="0"/>
                      <a:pt x="15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7" name="Google Shape;5537;p34"/>
              <p:cNvSpPr/>
              <p:nvPr/>
            </p:nvSpPr>
            <p:spPr>
              <a:xfrm>
                <a:off x="1717800" y="4624850"/>
                <a:ext cx="23825" cy="201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06" extrusionOk="0">
                    <a:moveTo>
                      <a:pt x="713" y="0"/>
                    </a:moveTo>
                    <a:cubicBezTo>
                      <a:pt x="650" y="0"/>
                      <a:pt x="584" y="16"/>
                      <a:pt x="524" y="33"/>
                    </a:cubicBezTo>
                    <a:cubicBezTo>
                      <a:pt x="192" y="125"/>
                      <a:pt x="0" y="454"/>
                      <a:pt x="310" y="714"/>
                    </a:cubicBezTo>
                    <a:cubicBezTo>
                      <a:pt x="388" y="779"/>
                      <a:pt x="461" y="806"/>
                      <a:pt x="527" y="806"/>
                    </a:cubicBezTo>
                    <a:cubicBezTo>
                      <a:pt x="729" y="806"/>
                      <a:pt x="871" y="557"/>
                      <a:pt x="919" y="387"/>
                    </a:cubicBezTo>
                    <a:cubicBezTo>
                      <a:pt x="936" y="327"/>
                      <a:pt x="953" y="264"/>
                      <a:pt x="948" y="201"/>
                    </a:cubicBezTo>
                    <a:cubicBezTo>
                      <a:pt x="943" y="132"/>
                      <a:pt x="906" y="70"/>
                      <a:pt x="848" y="34"/>
                    </a:cubicBezTo>
                    <a:cubicBezTo>
                      <a:pt x="807" y="9"/>
                      <a:pt x="761" y="0"/>
                      <a:pt x="71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8" name="Google Shape;5538;p34"/>
              <p:cNvSpPr/>
              <p:nvPr/>
            </p:nvSpPr>
            <p:spPr>
              <a:xfrm>
                <a:off x="1726300" y="4575275"/>
                <a:ext cx="21625" cy="11875"/>
              </a:xfrm>
              <a:custGeom>
                <a:avLst/>
                <a:gdLst/>
                <a:ahLst/>
                <a:cxnLst/>
                <a:rect l="l" t="t" r="r" b="b"/>
                <a:pathLst>
                  <a:path w="865" h="475" extrusionOk="0">
                    <a:moveTo>
                      <a:pt x="269" y="0"/>
                    </a:moveTo>
                    <a:cubicBezTo>
                      <a:pt x="226" y="0"/>
                      <a:pt x="186" y="5"/>
                      <a:pt x="152" y="16"/>
                    </a:cubicBezTo>
                    <a:cubicBezTo>
                      <a:pt x="0" y="66"/>
                      <a:pt x="14" y="260"/>
                      <a:pt x="106" y="356"/>
                    </a:cubicBezTo>
                    <a:cubicBezTo>
                      <a:pt x="181" y="434"/>
                      <a:pt x="300" y="475"/>
                      <a:pt x="415" y="475"/>
                    </a:cubicBezTo>
                    <a:cubicBezTo>
                      <a:pt x="435" y="475"/>
                      <a:pt x="454" y="474"/>
                      <a:pt x="473" y="471"/>
                    </a:cubicBezTo>
                    <a:cubicBezTo>
                      <a:pt x="607" y="455"/>
                      <a:pt x="724" y="391"/>
                      <a:pt x="813" y="308"/>
                    </a:cubicBezTo>
                    <a:cubicBezTo>
                      <a:pt x="836" y="286"/>
                      <a:pt x="860" y="261"/>
                      <a:pt x="862" y="231"/>
                    </a:cubicBezTo>
                    <a:cubicBezTo>
                      <a:pt x="864" y="201"/>
                      <a:pt x="844" y="169"/>
                      <a:pt x="816" y="147"/>
                    </a:cubicBezTo>
                    <a:cubicBezTo>
                      <a:pt x="787" y="126"/>
                      <a:pt x="754" y="111"/>
                      <a:pt x="719" y="100"/>
                    </a:cubicBezTo>
                    <a:cubicBezTo>
                      <a:pt x="602" y="59"/>
                      <a:pt x="419" y="0"/>
                      <a:pt x="26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9" name="Google Shape;5539;p34"/>
              <p:cNvSpPr/>
              <p:nvPr/>
            </p:nvSpPr>
            <p:spPr>
              <a:xfrm>
                <a:off x="1706175" y="4571525"/>
                <a:ext cx="9875" cy="6125"/>
              </a:xfrm>
              <a:custGeom>
                <a:avLst/>
                <a:gdLst/>
                <a:ahLst/>
                <a:cxnLst/>
                <a:rect l="l" t="t" r="r" b="b"/>
                <a:pathLst>
                  <a:path w="395" h="245" extrusionOk="0">
                    <a:moveTo>
                      <a:pt x="109" y="0"/>
                    </a:moveTo>
                    <a:cubicBezTo>
                      <a:pt x="88" y="0"/>
                      <a:pt x="69" y="5"/>
                      <a:pt x="53" y="19"/>
                    </a:cubicBezTo>
                    <a:cubicBezTo>
                      <a:pt x="0" y="66"/>
                      <a:pt x="50" y="159"/>
                      <a:pt x="98" y="197"/>
                    </a:cubicBezTo>
                    <a:cubicBezTo>
                      <a:pt x="139" y="228"/>
                      <a:pt x="189" y="244"/>
                      <a:pt x="239" y="244"/>
                    </a:cubicBezTo>
                    <a:cubicBezTo>
                      <a:pt x="270" y="244"/>
                      <a:pt x="302" y="238"/>
                      <a:pt x="332" y="225"/>
                    </a:cubicBezTo>
                    <a:cubicBezTo>
                      <a:pt x="365" y="210"/>
                      <a:pt x="394" y="181"/>
                      <a:pt x="391" y="148"/>
                    </a:cubicBezTo>
                    <a:cubicBezTo>
                      <a:pt x="387" y="104"/>
                      <a:pt x="331" y="76"/>
                      <a:pt x="283" y="58"/>
                    </a:cubicBezTo>
                    <a:cubicBezTo>
                      <a:pt x="237" y="41"/>
                      <a:pt x="166" y="0"/>
                      <a:pt x="10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0" name="Google Shape;5540;p34"/>
              <p:cNvSpPr/>
              <p:nvPr/>
            </p:nvSpPr>
            <p:spPr>
              <a:xfrm>
                <a:off x="1718175" y="4463200"/>
                <a:ext cx="42600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987" extrusionOk="0">
                    <a:moveTo>
                      <a:pt x="464" y="1"/>
                    </a:moveTo>
                    <a:cubicBezTo>
                      <a:pt x="398" y="1"/>
                      <a:pt x="333" y="10"/>
                      <a:pt x="275" y="35"/>
                    </a:cubicBezTo>
                    <a:cubicBezTo>
                      <a:pt x="155" y="84"/>
                      <a:pt x="81" y="193"/>
                      <a:pt x="54" y="304"/>
                    </a:cubicBezTo>
                    <a:cubicBezTo>
                      <a:pt x="0" y="522"/>
                      <a:pt x="37" y="651"/>
                      <a:pt x="273" y="748"/>
                    </a:cubicBezTo>
                    <a:cubicBezTo>
                      <a:pt x="556" y="863"/>
                      <a:pt x="852" y="941"/>
                      <a:pt x="1156" y="977"/>
                    </a:cubicBezTo>
                    <a:cubicBezTo>
                      <a:pt x="1201" y="983"/>
                      <a:pt x="1250" y="986"/>
                      <a:pt x="1297" y="986"/>
                    </a:cubicBezTo>
                    <a:cubicBezTo>
                      <a:pt x="1431" y="986"/>
                      <a:pt x="1561" y="958"/>
                      <a:pt x="1624" y="865"/>
                    </a:cubicBezTo>
                    <a:cubicBezTo>
                      <a:pt x="1703" y="748"/>
                      <a:pt x="1624" y="597"/>
                      <a:pt x="1524" y="489"/>
                    </a:cubicBezTo>
                    <a:cubicBezTo>
                      <a:pt x="1303" y="247"/>
                      <a:pt x="978" y="76"/>
                      <a:pt x="629" y="17"/>
                    </a:cubicBezTo>
                    <a:cubicBezTo>
                      <a:pt x="575" y="7"/>
                      <a:pt x="519" y="1"/>
                      <a:pt x="46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1" name="Google Shape;5541;p34"/>
              <p:cNvSpPr/>
              <p:nvPr/>
            </p:nvSpPr>
            <p:spPr>
              <a:xfrm>
                <a:off x="1690900" y="4469525"/>
                <a:ext cx="20250" cy="9725"/>
              </a:xfrm>
              <a:custGeom>
                <a:avLst/>
                <a:gdLst/>
                <a:ahLst/>
                <a:cxnLst/>
                <a:rect l="l" t="t" r="r" b="b"/>
                <a:pathLst>
                  <a:path w="810" h="389" extrusionOk="0">
                    <a:moveTo>
                      <a:pt x="362" y="0"/>
                    </a:moveTo>
                    <a:cubicBezTo>
                      <a:pt x="305" y="0"/>
                      <a:pt x="249" y="14"/>
                      <a:pt x="209" y="48"/>
                    </a:cubicBezTo>
                    <a:cubicBezTo>
                      <a:pt x="1" y="219"/>
                      <a:pt x="377" y="388"/>
                      <a:pt x="600" y="388"/>
                    </a:cubicBezTo>
                    <a:cubicBezTo>
                      <a:pt x="640" y="388"/>
                      <a:pt x="675" y="383"/>
                      <a:pt x="701" y="371"/>
                    </a:cubicBezTo>
                    <a:cubicBezTo>
                      <a:pt x="767" y="341"/>
                      <a:pt x="810" y="270"/>
                      <a:pt x="785" y="209"/>
                    </a:cubicBezTo>
                    <a:cubicBezTo>
                      <a:pt x="764" y="156"/>
                      <a:pt x="705" y="124"/>
                      <a:pt x="649" y="95"/>
                    </a:cubicBezTo>
                    <a:cubicBezTo>
                      <a:pt x="579" y="59"/>
                      <a:pt x="509" y="23"/>
                      <a:pt x="432" y="7"/>
                    </a:cubicBezTo>
                    <a:cubicBezTo>
                      <a:pt x="409" y="3"/>
                      <a:pt x="386" y="0"/>
                      <a:pt x="36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2" name="Google Shape;5542;p34"/>
              <p:cNvSpPr/>
              <p:nvPr/>
            </p:nvSpPr>
            <p:spPr>
              <a:xfrm>
                <a:off x="1702475" y="4452225"/>
                <a:ext cx="11600" cy="10900"/>
              </a:xfrm>
              <a:custGeom>
                <a:avLst/>
                <a:gdLst/>
                <a:ahLst/>
                <a:cxnLst/>
                <a:rect l="l" t="t" r="r" b="b"/>
                <a:pathLst>
                  <a:path w="464" h="436" extrusionOk="0">
                    <a:moveTo>
                      <a:pt x="235" y="0"/>
                    </a:moveTo>
                    <a:cubicBezTo>
                      <a:pt x="129" y="0"/>
                      <a:pt x="0" y="119"/>
                      <a:pt x="11" y="210"/>
                    </a:cubicBezTo>
                    <a:cubicBezTo>
                      <a:pt x="25" y="321"/>
                      <a:pt x="176" y="415"/>
                      <a:pt x="296" y="432"/>
                    </a:cubicBezTo>
                    <a:cubicBezTo>
                      <a:pt x="310" y="434"/>
                      <a:pt x="323" y="435"/>
                      <a:pt x="337" y="435"/>
                    </a:cubicBezTo>
                    <a:cubicBezTo>
                      <a:pt x="367" y="435"/>
                      <a:pt x="397" y="429"/>
                      <a:pt x="420" y="413"/>
                    </a:cubicBezTo>
                    <a:cubicBezTo>
                      <a:pt x="464" y="379"/>
                      <a:pt x="460" y="321"/>
                      <a:pt x="452" y="272"/>
                    </a:cubicBezTo>
                    <a:cubicBezTo>
                      <a:pt x="443" y="213"/>
                      <a:pt x="435" y="152"/>
                      <a:pt x="402" y="98"/>
                    </a:cubicBezTo>
                    <a:cubicBezTo>
                      <a:pt x="368" y="46"/>
                      <a:pt x="306" y="0"/>
                      <a:pt x="23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3" name="Google Shape;5543;p34"/>
              <p:cNvSpPr/>
              <p:nvPr/>
            </p:nvSpPr>
            <p:spPr>
              <a:xfrm>
                <a:off x="1514225" y="4564150"/>
                <a:ext cx="26800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656" extrusionOk="0">
                    <a:moveTo>
                      <a:pt x="872" y="0"/>
                    </a:moveTo>
                    <a:cubicBezTo>
                      <a:pt x="835" y="0"/>
                      <a:pt x="797" y="5"/>
                      <a:pt x="762" y="12"/>
                    </a:cubicBezTo>
                    <a:cubicBezTo>
                      <a:pt x="580" y="42"/>
                      <a:pt x="1" y="37"/>
                      <a:pt x="68" y="292"/>
                    </a:cubicBezTo>
                    <a:cubicBezTo>
                      <a:pt x="126" y="511"/>
                      <a:pt x="458" y="652"/>
                      <a:pt x="684" y="656"/>
                    </a:cubicBezTo>
                    <a:cubicBezTo>
                      <a:pt x="688" y="656"/>
                      <a:pt x="692" y="656"/>
                      <a:pt x="696" y="656"/>
                    </a:cubicBezTo>
                    <a:cubicBezTo>
                      <a:pt x="764" y="656"/>
                      <a:pt x="833" y="646"/>
                      <a:pt x="890" y="614"/>
                    </a:cubicBezTo>
                    <a:cubicBezTo>
                      <a:pt x="1014" y="545"/>
                      <a:pt x="1041" y="398"/>
                      <a:pt x="1058" y="269"/>
                    </a:cubicBezTo>
                    <a:cubicBezTo>
                      <a:pt x="1067" y="187"/>
                      <a:pt x="1072" y="88"/>
                      <a:pt x="998" y="34"/>
                    </a:cubicBezTo>
                    <a:cubicBezTo>
                      <a:pt x="962" y="8"/>
                      <a:pt x="918" y="0"/>
                      <a:pt x="872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4" name="Google Shape;5544;p34"/>
              <p:cNvSpPr/>
              <p:nvPr/>
            </p:nvSpPr>
            <p:spPr>
              <a:xfrm>
                <a:off x="1545850" y="4572850"/>
                <a:ext cx="14700" cy="12175"/>
              </a:xfrm>
              <a:custGeom>
                <a:avLst/>
                <a:gdLst/>
                <a:ahLst/>
                <a:cxnLst/>
                <a:rect l="l" t="t" r="r" b="b"/>
                <a:pathLst>
                  <a:path w="588" h="487" extrusionOk="0">
                    <a:moveTo>
                      <a:pt x="205" y="1"/>
                    </a:moveTo>
                    <a:cubicBezTo>
                      <a:pt x="205" y="1"/>
                      <a:pt x="204" y="1"/>
                      <a:pt x="203" y="1"/>
                    </a:cubicBezTo>
                    <a:cubicBezTo>
                      <a:pt x="151" y="3"/>
                      <a:pt x="103" y="27"/>
                      <a:pt x="72" y="68"/>
                    </a:cubicBezTo>
                    <a:cubicBezTo>
                      <a:pt x="34" y="114"/>
                      <a:pt x="1" y="169"/>
                      <a:pt x="30" y="221"/>
                    </a:cubicBezTo>
                    <a:cubicBezTo>
                      <a:pt x="63" y="277"/>
                      <a:pt x="132" y="333"/>
                      <a:pt x="177" y="384"/>
                    </a:cubicBezTo>
                    <a:cubicBezTo>
                      <a:pt x="221" y="432"/>
                      <a:pt x="275" y="486"/>
                      <a:pt x="343" y="487"/>
                    </a:cubicBezTo>
                    <a:cubicBezTo>
                      <a:pt x="344" y="487"/>
                      <a:pt x="345" y="487"/>
                      <a:pt x="346" y="487"/>
                    </a:cubicBezTo>
                    <a:cubicBezTo>
                      <a:pt x="407" y="487"/>
                      <a:pt x="456" y="444"/>
                      <a:pt x="498" y="406"/>
                    </a:cubicBezTo>
                    <a:cubicBezTo>
                      <a:pt x="541" y="367"/>
                      <a:pt x="588" y="318"/>
                      <a:pt x="578" y="261"/>
                    </a:cubicBezTo>
                    <a:cubicBezTo>
                      <a:pt x="571" y="213"/>
                      <a:pt x="523" y="177"/>
                      <a:pt x="479" y="147"/>
                    </a:cubicBezTo>
                    <a:lnTo>
                      <a:pt x="364" y="67"/>
                    </a:lnTo>
                    <a:cubicBezTo>
                      <a:pt x="316" y="34"/>
                      <a:pt x="264" y="1"/>
                      <a:pt x="20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5" name="Google Shape;5545;p34"/>
              <p:cNvSpPr/>
              <p:nvPr/>
            </p:nvSpPr>
            <p:spPr>
              <a:xfrm>
                <a:off x="1516575" y="4582950"/>
                <a:ext cx="10425" cy="8225"/>
              </a:xfrm>
              <a:custGeom>
                <a:avLst/>
                <a:gdLst/>
                <a:ahLst/>
                <a:cxnLst/>
                <a:rect l="l" t="t" r="r" b="b"/>
                <a:pathLst>
                  <a:path w="417" h="329" extrusionOk="0">
                    <a:moveTo>
                      <a:pt x="126" y="0"/>
                    </a:moveTo>
                    <a:cubicBezTo>
                      <a:pt x="91" y="0"/>
                      <a:pt x="59" y="13"/>
                      <a:pt x="34" y="48"/>
                    </a:cubicBezTo>
                    <a:cubicBezTo>
                      <a:pt x="8" y="88"/>
                      <a:pt x="0" y="133"/>
                      <a:pt x="25" y="176"/>
                    </a:cubicBezTo>
                    <a:cubicBezTo>
                      <a:pt x="66" y="246"/>
                      <a:pt x="178" y="329"/>
                      <a:pt x="275" y="329"/>
                    </a:cubicBezTo>
                    <a:cubicBezTo>
                      <a:pt x="303" y="329"/>
                      <a:pt x="330" y="322"/>
                      <a:pt x="353" y="306"/>
                    </a:cubicBezTo>
                    <a:cubicBezTo>
                      <a:pt x="395" y="279"/>
                      <a:pt x="416" y="230"/>
                      <a:pt x="407" y="181"/>
                    </a:cubicBezTo>
                    <a:cubicBezTo>
                      <a:pt x="396" y="141"/>
                      <a:pt x="370" y="105"/>
                      <a:pt x="336" y="82"/>
                    </a:cubicBezTo>
                    <a:cubicBezTo>
                      <a:pt x="299" y="57"/>
                      <a:pt x="260" y="37"/>
                      <a:pt x="219" y="22"/>
                    </a:cubicBezTo>
                    <a:cubicBezTo>
                      <a:pt x="187" y="9"/>
                      <a:pt x="155" y="0"/>
                      <a:pt x="12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6" name="Google Shape;5546;p34"/>
              <p:cNvSpPr/>
              <p:nvPr/>
            </p:nvSpPr>
            <p:spPr>
              <a:xfrm>
                <a:off x="1510625" y="4454900"/>
                <a:ext cx="29550" cy="25125"/>
              </a:xfrm>
              <a:custGeom>
                <a:avLst/>
                <a:gdLst/>
                <a:ahLst/>
                <a:cxnLst/>
                <a:rect l="l" t="t" r="r" b="b"/>
                <a:pathLst>
                  <a:path w="1182" h="1005" extrusionOk="0">
                    <a:moveTo>
                      <a:pt x="824" y="1"/>
                    </a:moveTo>
                    <a:cubicBezTo>
                      <a:pt x="793" y="1"/>
                      <a:pt x="761" y="7"/>
                      <a:pt x="732" y="15"/>
                    </a:cubicBezTo>
                    <a:cubicBezTo>
                      <a:pt x="499" y="76"/>
                      <a:pt x="295" y="214"/>
                      <a:pt x="169" y="397"/>
                    </a:cubicBezTo>
                    <a:cubicBezTo>
                      <a:pt x="125" y="498"/>
                      <a:pt x="66" y="580"/>
                      <a:pt x="44" y="689"/>
                    </a:cubicBezTo>
                    <a:cubicBezTo>
                      <a:pt x="28" y="766"/>
                      <a:pt x="1" y="895"/>
                      <a:pt x="37" y="971"/>
                    </a:cubicBezTo>
                    <a:cubicBezTo>
                      <a:pt x="49" y="996"/>
                      <a:pt x="76" y="1004"/>
                      <a:pt x="110" y="1004"/>
                    </a:cubicBezTo>
                    <a:cubicBezTo>
                      <a:pt x="181" y="1004"/>
                      <a:pt x="282" y="964"/>
                      <a:pt x="331" y="953"/>
                    </a:cubicBezTo>
                    <a:lnTo>
                      <a:pt x="1061" y="789"/>
                    </a:lnTo>
                    <a:cubicBezTo>
                      <a:pt x="1101" y="780"/>
                      <a:pt x="1146" y="766"/>
                      <a:pt x="1163" y="736"/>
                    </a:cubicBezTo>
                    <a:cubicBezTo>
                      <a:pt x="1181" y="706"/>
                      <a:pt x="1170" y="670"/>
                      <a:pt x="1159" y="638"/>
                    </a:cubicBezTo>
                    <a:lnTo>
                      <a:pt x="977" y="135"/>
                    </a:lnTo>
                    <a:cubicBezTo>
                      <a:pt x="961" y="90"/>
                      <a:pt x="943" y="43"/>
                      <a:pt x="898" y="18"/>
                    </a:cubicBezTo>
                    <a:cubicBezTo>
                      <a:pt x="876" y="6"/>
                      <a:pt x="850" y="1"/>
                      <a:pt x="82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7" name="Google Shape;5547;p34"/>
              <p:cNvSpPr/>
              <p:nvPr/>
            </p:nvSpPr>
            <p:spPr>
              <a:xfrm>
                <a:off x="1486750" y="4471600"/>
                <a:ext cx="17075" cy="13625"/>
              </a:xfrm>
              <a:custGeom>
                <a:avLst/>
                <a:gdLst/>
                <a:ahLst/>
                <a:cxnLst/>
                <a:rect l="l" t="t" r="r" b="b"/>
                <a:pathLst>
                  <a:path w="683" h="545" extrusionOk="0">
                    <a:moveTo>
                      <a:pt x="456" y="1"/>
                    </a:moveTo>
                    <a:cubicBezTo>
                      <a:pt x="391" y="1"/>
                      <a:pt x="325" y="37"/>
                      <a:pt x="270" y="72"/>
                    </a:cubicBezTo>
                    <a:cubicBezTo>
                      <a:pt x="199" y="117"/>
                      <a:pt x="127" y="163"/>
                      <a:pt x="83" y="229"/>
                    </a:cubicBezTo>
                    <a:cubicBezTo>
                      <a:pt x="32" y="305"/>
                      <a:pt x="1" y="479"/>
                      <a:pt x="109" y="533"/>
                    </a:cubicBezTo>
                    <a:cubicBezTo>
                      <a:pt x="126" y="541"/>
                      <a:pt x="146" y="545"/>
                      <a:pt x="168" y="545"/>
                    </a:cubicBezTo>
                    <a:cubicBezTo>
                      <a:pt x="277" y="545"/>
                      <a:pt x="438" y="460"/>
                      <a:pt x="517" y="433"/>
                    </a:cubicBezTo>
                    <a:cubicBezTo>
                      <a:pt x="563" y="417"/>
                      <a:pt x="612" y="400"/>
                      <a:pt x="640" y="363"/>
                    </a:cubicBezTo>
                    <a:cubicBezTo>
                      <a:pt x="682" y="308"/>
                      <a:pt x="661" y="235"/>
                      <a:pt x="636" y="171"/>
                    </a:cubicBezTo>
                    <a:cubicBezTo>
                      <a:pt x="612" y="105"/>
                      <a:pt x="579" y="33"/>
                      <a:pt x="507" y="9"/>
                    </a:cubicBezTo>
                    <a:cubicBezTo>
                      <a:pt x="490" y="3"/>
                      <a:pt x="473" y="1"/>
                      <a:pt x="45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8" name="Google Shape;5548;p34"/>
              <p:cNvSpPr/>
              <p:nvPr/>
            </p:nvSpPr>
            <p:spPr>
              <a:xfrm>
                <a:off x="1530300" y="4715400"/>
                <a:ext cx="38400" cy="25625"/>
              </a:xfrm>
              <a:custGeom>
                <a:avLst/>
                <a:gdLst/>
                <a:ahLst/>
                <a:cxnLst/>
                <a:rect l="l" t="t" r="r" b="b"/>
                <a:pathLst>
                  <a:path w="1536" h="1025" extrusionOk="0">
                    <a:moveTo>
                      <a:pt x="639" y="1"/>
                    </a:moveTo>
                    <a:cubicBezTo>
                      <a:pt x="543" y="1"/>
                      <a:pt x="450" y="16"/>
                      <a:pt x="378" y="40"/>
                    </a:cubicBezTo>
                    <a:cubicBezTo>
                      <a:pt x="198" y="93"/>
                      <a:pt x="43" y="227"/>
                      <a:pt x="22" y="399"/>
                    </a:cubicBezTo>
                    <a:cubicBezTo>
                      <a:pt x="0" y="570"/>
                      <a:pt x="122" y="753"/>
                      <a:pt x="295" y="842"/>
                    </a:cubicBezTo>
                    <a:cubicBezTo>
                      <a:pt x="427" y="909"/>
                      <a:pt x="578" y="929"/>
                      <a:pt x="726" y="947"/>
                    </a:cubicBezTo>
                    <a:lnTo>
                      <a:pt x="1310" y="1020"/>
                    </a:lnTo>
                    <a:cubicBezTo>
                      <a:pt x="1332" y="1023"/>
                      <a:pt x="1356" y="1025"/>
                      <a:pt x="1379" y="1025"/>
                    </a:cubicBezTo>
                    <a:cubicBezTo>
                      <a:pt x="1431" y="1025"/>
                      <a:pt x="1481" y="1014"/>
                      <a:pt x="1505" y="976"/>
                    </a:cubicBezTo>
                    <a:cubicBezTo>
                      <a:pt x="1535" y="928"/>
                      <a:pt x="1503" y="865"/>
                      <a:pt x="1472" y="814"/>
                    </a:cubicBezTo>
                    <a:cubicBezTo>
                      <a:pt x="1340" y="597"/>
                      <a:pt x="1221" y="290"/>
                      <a:pt x="1022" y="115"/>
                    </a:cubicBezTo>
                    <a:cubicBezTo>
                      <a:pt x="930" y="34"/>
                      <a:pt x="781" y="1"/>
                      <a:pt x="63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9" name="Google Shape;5549;p34"/>
              <p:cNvSpPr/>
              <p:nvPr/>
            </p:nvSpPr>
            <p:spPr>
              <a:xfrm>
                <a:off x="1529975" y="4692925"/>
                <a:ext cx="18350" cy="12200"/>
              </a:xfrm>
              <a:custGeom>
                <a:avLst/>
                <a:gdLst/>
                <a:ahLst/>
                <a:cxnLst/>
                <a:rect l="l" t="t" r="r" b="b"/>
                <a:pathLst>
                  <a:path w="734" h="488" extrusionOk="0">
                    <a:moveTo>
                      <a:pt x="408" y="0"/>
                    </a:moveTo>
                    <a:cubicBezTo>
                      <a:pt x="322" y="0"/>
                      <a:pt x="236" y="47"/>
                      <a:pt x="166" y="96"/>
                    </a:cubicBezTo>
                    <a:cubicBezTo>
                      <a:pt x="85" y="150"/>
                      <a:pt x="1" y="229"/>
                      <a:pt x="22" y="321"/>
                    </a:cubicBezTo>
                    <a:cubicBezTo>
                      <a:pt x="51" y="439"/>
                      <a:pt x="226" y="487"/>
                      <a:pt x="378" y="487"/>
                    </a:cubicBezTo>
                    <a:cubicBezTo>
                      <a:pt x="448" y="487"/>
                      <a:pt x="513" y="477"/>
                      <a:pt x="557" y="458"/>
                    </a:cubicBezTo>
                    <a:cubicBezTo>
                      <a:pt x="734" y="383"/>
                      <a:pt x="660" y="78"/>
                      <a:pt x="486" y="14"/>
                    </a:cubicBezTo>
                    <a:cubicBezTo>
                      <a:pt x="460" y="4"/>
                      <a:pt x="434" y="0"/>
                      <a:pt x="40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0" name="Google Shape;5550;p34"/>
              <p:cNvSpPr/>
              <p:nvPr/>
            </p:nvSpPr>
            <p:spPr>
              <a:xfrm>
                <a:off x="1514100" y="4705250"/>
                <a:ext cx="9750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390" h="387" extrusionOk="0">
                    <a:moveTo>
                      <a:pt x="97" y="0"/>
                    </a:moveTo>
                    <a:cubicBezTo>
                      <a:pt x="40" y="0"/>
                      <a:pt x="0" y="36"/>
                      <a:pt x="8" y="131"/>
                    </a:cubicBezTo>
                    <a:cubicBezTo>
                      <a:pt x="18" y="258"/>
                      <a:pt x="181" y="387"/>
                      <a:pt x="289" y="387"/>
                    </a:cubicBezTo>
                    <a:cubicBezTo>
                      <a:pt x="348" y="387"/>
                      <a:pt x="390" y="349"/>
                      <a:pt x="382" y="251"/>
                    </a:cubicBezTo>
                    <a:cubicBezTo>
                      <a:pt x="374" y="134"/>
                      <a:pt x="205" y="0"/>
                      <a:pt x="9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1" name="Google Shape;5551;p34"/>
              <p:cNvSpPr/>
              <p:nvPr/>
            </p:nvSpPr>
            <p:spPr>
              <a:xfrm>
                <a:off x="1482850" y="4717475"/>
                <a:ext cx="13750" cy="12100"/>
              </a:xfrm>
              <a:custGeom>
                <a:avLst/>
                <a:gdLst/>
                <a:ahLst/>
                <a:cxnLst/>
                <a:rect l="l" t="t" r="r" b="b"/>
                <a:pathLst>
                  <a:path w="550" h="484" extrusionOk="0">
                    <a:moveTo>
                      <a:pt x="168" y="1"/>
                    </a:moveTo>
                    <a:cubicBezTo>
                      <a:pt x="49" y="1"/>
                      <a:pt x="0" y="165"/>
                      <a:pt x="67" y="249"/>
                    </a:cubicBezTo>
                    <a:cubicBezTo>
                      <a:pt x="127" y="324"/>
                      <a:pt x="311" y="484"/>
                      <a:pt x="436" y="484"/>
                    </a:cubicBezTo>
                    <a:cubicBezTo>
                      <a:pt x="454" y="484"/>
                      <a:pt x="470" y="480"/>
                      <a:pt x="485" y="473"/>
                    </a:cubicBezTo>
                    <a:cubicBezTo>
                      <a:pt x="536" y="450"/>
                      <a:pt x="549" y="388"/>
                      <a:pt x="531" y="337"/>
                    </a:cubicBezTo>
                    <a:cubicBezTo>
                      <a:pt x="514" y="286"/>
                      <a:pt x="473" y="244"/>
                      <a:pt x="434" y="204"/>
                    </a:cubicBezTo>
                    <a:lnTo>
                      <a:pt x="299" y="70"/>
                    </a:lnTo>
                    <a:cubicBezTo>
                      <a:pt x="276" y="46"/>
                      <a:pt x="250" y="21"/>
                      <a:pt x="218" y="10"/>
                    </a:cubicBezTo>
                    <a:cubicBezTo>
                      <a:pt x="200" y="4"/>
                      <a:pt x="183" y="1"/>
                      <a:pt x="168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2" name="Google Shape;5552;p34"/>
              <p:cNvSpPr/>
              <p:nvPr/>
            </p:nvSpPr>
            <p:spPr>
              <a:xfrm>
                <a:off x="1424400" y="4562150"/>
                <a:ext cx="24325" cy="2480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992" extrusionOk="0">
                    <a:moveTo>
                      <a:pt x="724" y="1"/>
                    </a:moveTo>
                    <a:cubicBezTo>
                      <a:pt x="616" y="1"/>
                      <a:pt x="508" y="43"/>
                      <a:pt x="427" y="109"/>
                    </a:cubicBezTo>
                    <a:cubicBezTo>
                      <a:pt x="232" y="264"/>
                      <a:pt x="1" y="768"/>
                      <a:pt x="291" y="958"/>
                    </a:cubicBezTo>
                    <a:cubicBezTo>
                      <a:pt x="328" y="981"/>
                      <a:pt x="363" y="992"/>
                      <a:pt x="398" y="992"/>
                    </a:cubicBezTo>
                    <a:cubicBezTo>
                      <a:pt x="657" y="992"/>
                      <a:pt x="863" y="400"/>
                      <a:pt x="941" y="255"/>
                    </a:cubicBezTo>
                    <a:cubicBezTo>
                      <a:pt x="957" y="225"/>
                      <a:pt x="973" y="192"/>
                      <a:pt x="973" y="159"/>
                    </a:cubicBezTo>
                    <a:cubicBezTo>
                      <a:pt x="972" y="86"/>
                      <a:pt x="896" y="31"/>
                      <a:pt x="818" y="12"/>
                    </a:cubicBezTo>
                    <a:cubicBezTo>
                      <a:pt x="787" y="4"/>
                      <a:pt x="755" y="1"/>
                      <a:pt x="724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3" name="Google Shape;5553;p34"/>
              <p:cNvSpPr/>
              <p:nvPr/>
            </p:nvSpPr>
            <p:spPr>
              <a:xfrm>
                <a:off x="1809575" y="4548700"/>
                <a:ext cx="29250" cy="14575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583" extrusionOk="0">
                    <a:moveTo>
                      <a:pt x="382" y="1"/>
                    </a:moveTo>
                    <a:cubicBezTo>
                      <a:pt x="169" y="1"/>
                      <a:pt x="1" y="68"/>
                      <a:pt x="54" y="268"/>
                    </a:cubicBezTo>
                    <a:cubicBezTo>
                      <a:pt x="105" y="460"/>
                      <a:pt x="443" y="583"/>
                      <a:pt x="728" y="583"/>
                    </a:cubicBezTo>
                    <a:cubicBezTo>
                      <a:pt x="893" y="583"/>
                      <a:pt x="1040" y="541"/>
                      <a:pt x="1104" y="448"/>
                    </a:cubicBezTo>
                    <a:cubicBezTo>
                      <a:pt x="1169" y="352"/>
                      <a:pt x="1102" y="217"/>
                      <a:pt x="991" y="148"/>
                    </a:cubicBezTo>
                    <a:cubicBezTo>
                      <a:pt x="876" y="75"/>
                      <a:pt x="605" y="1"/>
                      <a:pt x="382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4" name="Google Shape;5554;p34"/>
              <p:cNvSpPr/>
              <p:nvPr/>
            </p:nvSpPr>
            <p:spPr>
              <a:xfrm>
                <a:off x="1795150" y="4528050"/>
                <a:ext cx="14825" cy="8175"/>
              </a:xfrm>
              <a:custGeom>
                <a:avLst/>
                <a:gdLst/>
                <a:ahLst/>
                <a:cxnLst/>
                <a:rect l="l" t="t" r="r" b="b"/>
                <a:pathLst>
                  <a:path w="593" h="327" extrusionOk="0">
                    <a:moveTo>
                      <a:pt x="237" y="0"/>
                    </a:moveTo>
                    <a:cubicBezTo>
                      <a:pt x="120" y="0"/>
                      <a:pt x="0" y="97"/>
                      <a:pt x="69" y="200"/>
                    </a:cubicBezTo>
                    <a:cubicBezTo>
                      <a:pt x="123" y="283"/>
                      <a:pt x="310" y="319"/>
                      <a:pt x="407" y="326"/>
                    </a:cubicBezTo>
                    <a:cubicBezTo>
                      <a:pt x="416" y="326"/>
                      <a:pt x="426" y="327"/>
                      <a:pt x="436" y="327"/>
                    </a:cubicBezTo>
                    <a:cubicBezTo>
                      <a:pt x="475" y="327"/>
                      <a:pt x="514" y="320"/>
                      <a:pt x="543" y="300"/>
                    </a:cubicBezTo>
                    <a:cubicBezTo>
                      <a:pt x="591" y="265"/>
                      <a:pt x="592" y="199"/>
                      <a:pt x="561" y="151"/>
                    </a:cubicBezTo>
                    <a:cubicBezTo>
                      <a:pt x="530" y="102"/>
                      <a:pt x="472" y="69"/>
                      <a:pt x="413" y="43"/>
                    </a:cubicBezTo>
                    <a:cubicBezTo>
                      <a:pt x="358" y="18"/>
                      <a:pt x="298" y="4"/>
                      <a:pt x="23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5" name="Google Shape;5555;p34"/>
              <p:cNvSpPr/>
              <p:nvPr/>
            </p:nvSpPr>
            <p:spPr>
              <a:xfrm>
                <a:off x="1649225" y="4749900"/>
                <a:ext cx="24075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963" h="1089" extrusionOk="0">
                    <a:moveTo>
                      <a:pt x="201" y="1"/>
                    </a:moveTo>
                    <a:cubicBezTo>
                      <a:pt x="73" y="1"/>
                      <a:pt x="5" y="94"/>
                      <a:pt x="3" y="218"/>
                    </a:cubicBezTo>
                    <a:cubicBezTo>
                      <a:pt x="0" y="443"/>
                      <a:pt x="411" y="1088"/>
                      <a:pt x="748" y="1088"/>
                    </a:cubicBezTo>
                    <a:cubicBezTo>
                      <a:pt x="793" y="1088"/>
                      <a:pt x="837" y="1077"/>
                      <a:pt x="878" y="1051"/>
                    </a:cubicBezTo>
                    <a:cubicBezTo>
                      <a:pt x="944" y="1011"/>
                      <a:pt x="963" y="927"/>
                      <a:pt x="945" y="853"/>
                    </a:cubicBezTo>
                    <a:cubicBezTo>
                      <a:pt x="928" y="778"/>
                      <a:pt x="880" y="710"/>
                      <a:pt x="834" y="645"/>
                    </a:cubicBezTo>
                    <a:cubicBezTo>
                      <a:pt x="707" y="466"/>
                      <a:pt x="535" y="86"/>
                      <a:pt x="296" y="16"/>
                    </a:cubicBezTo>
                    <a:cubicBezTo>
                      <a:pt x="261" y="5"/>
                      <a:pt x="229" y="1"/>
                      <a:pt x="20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6" name="Google Shape;5556;p34"/>
              <p:cNvSpPr/>
              <p:nvPr/>
            </p:nvSpPr>
            <p:spPr>
              <a:xfrm>
                <a:off x="1623875" y="4739550"/>
                <a:ext cx="9250" cy="12450"/>
              </a:xfrm>
              <a:custGeom>
                <a:avLst/>
                <a:gdLst/>
                <a:ahLst/>
                <a:cxnLst/>
                <a:rect l="l" t="t" r="r" b="b"/>
                <a:pathLst>
                  <a:path w="370" h="498" extrusionOk="0">
                    <a:moveTo>
                      <a:pt x="180" y="0"/>
                    </a:moveTo>
                    <a:cubicBezTo>
                      <a:pt x="128" y="0"/>
                      <a:pt x="79" y="31"/>
                      <a:pt x="53" y="70"/>
                    </a:cubicBezTo>
                    <a:cubicBezTo>
                      <a:pt x="17" y="126"/>
                      <a:pt x="1" y="211"/>
                      <a:pt x="24" y="276"/>
                    </a:cubicBezTo>
                    <a:cubicBezTo>
                      <a:pt x="47" y="337"/>
                      <a:pt x="86" y="441"/>
                      <a:pt x="149" y="479"/>
                    </a:cubicBezTo>
                    <a:cubicBezTo>
                      <a:pt x="171" y="491"/>
                      <a:pt x="195" y="497"/>
                      <a:pt x="220" y="497"/>
                    </a:cubicBezTo>
                    <a:cubicBezTo>
                      <a:pt x="252" y="497"/>
                      <a:pt x="283" y="487"/>
                      <a:pt x="310" y="467"/>
                    </a:cubicBezTo>
                    <a:cubicBezTo>
                      <a:pt x="352" y="434"/>
                      <a:pt x="370" y="380"/>
                      <a:pt x="370" y="329"/>
                    </a:cubicBezTo>
                    <a:cubicBezTo>
                      <a:pt x="370" y="276"/>
                      <a:pt x="356" y="225"/>
                      <a:pt x="341" y="173"/>
                    </a:cubicBezTo>
                    <a:cubicBezTo>
                      <a:pt x="332" y="140"/>
                      <a:pt x="320" y="108"/>
                      <a:pt x="303" y="78"/>
                    </a:cubicBezTo>
                    <a:cubicBezTo>
                      <a:pt x="285" y="45"/>
                      <a:pt x="257" y="21"/>
                      <a:pt x="223" y="8"/>
                    </a:cubicBezTo>
                    <a:cubicBezTo>
                      <a:pt x="209" y="3"/>
                      <a:pt x="194" y="0"/>
                      <a:pt x="18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7" name="Google Shape;5557;p34"/>
              <p:cNvSpPr/>
              <p:nvPr/>
            </p:nvSpPr>
            <p:spPr>
              <a:xfrm>
                <a:off x="1486550" y="4513375"/>
                <a:ext cx="18850" cy="16875"/>
              </a:xfrm>
              <a:custGeom>
                <a:avLst/>
                <a:gdLst/>
                <a:ahLst/>
                <a:cxnLst/>
                <a:rect l="l" t="t" r="r" b="b"/>
                <a:pathLst>
                  <a:path w="754" h="675" extrusionOk="0">
                    <a:moveTo>
                      <a:pt x="290" y="1"/>
                    </a:moveTo>
                    <a:cubicBezTo>
                      <a:pt x="198" y="1"/>
                      <a:pt x="108" y="42"/>
                      <a:pt x="64" y="141"/>
                    </a:cubicBezTo>
                    <a:cubicBezTo>
                      <a:pt x="0" y="287"/>
                      <a:pt x="105" y="404"/>
                      <a:pt x="236" y="441"/>
                    </a:cubicBezTo>
                    <a:cubicBezTo>
                      <a:pt x="240" y="528"/>
                      <a:pt x="292" y="606"/>
                      <a:pt x="370" y="644"/>
                    </a:cubicBezTo>
                    <a:cubicBezTo>
                      <a:pt x="410" y="664"/>
                      <a:pt x="454" y="674"/>
                      <a:pt x="498" y="674"/>
                    </a:cubicBezTo>
                    <a:cubicBezTo>
                      <a:pt x="570" y="674"/>
                      <a:pt x="641" y="648"/>
                      <a:pt x="685" y="594"/>
                    </a:cubicBezTo>
                    <a:cubicBezTo>
                      <a:pt x="753" y="511"/>
                      <a:pt x="738" y="387"/>
                      <a:pt x="652" y="323"/>
                    </a:cubicBezTo>
                    <a:cubicBezTo>
                      <a:pt x="625" y="304"/>
                      <a:pt x="595" y="291"/>
                      <a:pt x="562" y="286"/>
                    </a:cubicBezTo>
                    <a:cubicBezTo>
                      <a:pt x="611" y="122"/>
                      <a:pt x="447" y="1"/>
                      <a:pt x="29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8" name="Google Shape;5558;p34"/>
              <p:cNvSpPr/>
              <p:nvPr/>
            </p:nvSpPr>
            <p:spPr>
              <a:xfrm>
                <a:off x="1684775" y="4504725"/>
                <a:ext cx="17350" cy="11825"/>
              </a:xfrm>
              <a:custGeom>
                <a:avLst/>
                <a:gdLst/>
                <a:ahLst/>
                <a:cxnLst/>
                <a:rect l="l" t="t" r="r" b="b"/>
                <a:pathLst>
                  <a:path w="694" h="473" extrusionOk="0">
                    <a:moveTo>
                      <a:pt x="323" y="0"/>
                    </a:moveTo>
                    <a:cubicBezTo>
                      <a:pt x="224" y="0"/>
                      <a:pt x="128" y="43"/>
                      <a:pt x="83" y="146"/>
                    </a:cubicBezTo>
                    <a:cubicBezTo>
                      <a:pt x="1" y="331"/>
                      <a:pt x="192" y="473"/>
                      <a:pt x="372" y="473"/>
                    </a:cubicBezTo>
                    <a:cubicBezTo>
                      <a:pt x="471" y="473"/>
                      <a:pt x="567" y="430"/>
                      <a:pt x="612" y="327"/>
                    </a:cubicBezTo>
                    <a:cubicBezTo>
                      <a:pt x="694" y="141"/>
                      <a:pt x="503" y="0"/>
                      <a:pt x="32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9" name="Google Shape;5559;p34"/>
              <p:cNvSpPr/>
              <p:nvPr/>
            </p:nvSpPr>
            <p:spPr>
              <a:xfrm>
                <a:off x="1615850" y="4719750"/>
                <a:ext cx="17400" cy="12300"/>
              </a:xfrm>
              <a:custGeom>
                <a:avLst/>
                <a:gdLst/>
                <a:ahLst/>
                <a:cxnLst/>
                <a:rect l="l" t="t" r="r" b="b"/>
                <a:pathLst>
                  <a:path w="696" h="492" extrusionOk="0">
                    <a:moveTo>
                      <a:pt x="312" y="0"/>
                    </a:moveTo>
                    <a:cubicBezTo>
                      <a:pt x="218" y="0"/>
                      <a:pt x="128" y="42"/>
                      <a:pt x="85" y="141"/>
                    </a:cubicBezTo>
                    <a:cubicBezTo>
                      <a:pt x="0" y="334"/>
                      <a:pt x="201" y="491"/>
                      <a:pt x="384" y="491"/>
                    </a:cubicBezTo>
                    <a:cubicBezTo>
                      <a:pt x="478" y="491"/>
                      <a:pt x="568" y="450"/>
                      <a:pt x="612" y="350"/>
                    </a:cubicBezTo>
                    <a:cubicBezTo>
                      <a:pt x="696" y="156"/>
                      <a:pt x="495" y="0"/>
                      <a:pt x="31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0" name="Google Shape;5560;p34"/>
              <p:cNvSpPr/>
              <p:nvPr/>
            </p:nvSpPr>
            <p:spPr>
              <a:xfrm>
                <a:off x="1696275" y="4626075"/>
                <a:ext cx="17675" cy="12200"/>
              </a:xfrm>
              <a:custGeom>
                <a:avLst/>
                <a:gdLst/>
                <a:ahLst/>
                <a:cxnLst/>
                <a:rect l="l" t="t" r="r" b="b"/>
                <a:pathLst>
                  <a:path w="707" h="488" extrusionOk="0">
                    <a:moveTo>
                      <a:pt x="321" y="0"/>
                    </a:moveTo>
                    <a:cubicBezTo>
                      <a:pt x="223" y="0"/>
                      <a:pt x="129" y="43"/>
                      <a:pt x="84" y="145"/>
                    </a:cubicBezTo>
                    <a:cubicBezTo>
                      <a:pt x="1" y="336"/>
                      <a:pt x="201" y="488"/>
                      <a:pt x="386" y="488"/>
                    </a:cubicBezTo>
                    <a:cubicBezTo>
                      <a:pt x="484" y="488"/>
                      <a:pt x="578" y="445"/>
                      <a:pt x="623" y="343"/>
                    </a:cubicBezTo>
                    <a:cubicBezTo>
                      <a:pt x="707" y="151"/>
                      <a:pt x="506" y="0"/>
                      <a:pt x="3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1" name="Google Shape;5561;p34"/>
              <p:cNvSpPr/>
              <p:nvPr/>
            </p:nvSpPr>
            <p:spPr>
              <a:xfrm>
                <a:off x="1673175" y="4411550"/>
                <a:ext cx="16250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650" h="500" extrusionOk="0">
                    <a:moveTo>
                      <a:pt x="312" y="0"/>
                    </a:moveTo>
                    <a:cubicBezTo>
                      <a:pt x="274" y="0"/>
                      <a:pt x="237" y="7"/>
                      <a:pt x="202" y="22"/>
                    </a:cubicBezTo>
                    <a:cubicBezTo>
                      <a:pt x="68" y="79"/>
                      <a:pt x="0" y="213"/>
                      <a:pt x="65" y="333"/>
                    </a:cubicBezTo>
                    <a:lnTo>
                      <a:pt x="78" y="359"/>
                    </a:lnTo>
                    <a:cubicBezTo>
                      <a:pt x="123" y="443"/>
                      <a:pt x="231" y="499"/>
                      <a:pt x="338" y="499"/>
                    </a:cubicBezTo>
                    <a:cubicBezTo>
                      <a:pt x="375" y="499"/>
                      <a:pt x="412" y="493"/>
                      <a:pt x="447" y="478"/>
                    </a:cubicBezTo>
                    <a:cubicBezTo>
                      <a:pt x="581" y="420"/>
                      <a:pt x="650" y="286"/>
                      <a:pt x="584" y="166"/>
                    </a:cubicBezTo>
                    <a:lnTo>
                      <a:pt x="571" y="140"/>
                    </a:lnTo>
                    <a:cubicBezTo>
                      <a:pt x="526" y="56"/>
                      <a:pt x="419" y="0"/>
                      <a:pt x="31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2" name="Google Shape;5562;p34"/>
              <p:cNvSpPr/>
              <p:nvPr/>
            </p:nvSpPr>
            <p:spPr>
              <a:xfrm>
                <a:off x="1653350" y="4369150"/>
                <a:ext cx="1682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673" h="456" extrusionOk="0">
                    <a:moveTo>
                      <a:pt x="323" y="1"/>
                    </a:moveTo>
                    <a:cubicBezTo>
                      <a:pt x="223" y="1"/>
                      <a:pt x="124" y="45"/>
                      <a:pt x="79" y="148"/>
                    </a:cubicBezTo>
                    <a:cubicBezTo>
                      <a:pt x="0" y="325"/>
                      <a:pt x="178" y="455"/>
                      <a:pt x="350" y="455"/>
                    </a:cubicBezTo>
                    <a:cubicBezTo>
                      <a:pt x="450" y="455"/>
                      <a:pt x="548" y="412"/>
                      <a:pt x="594" y="309"/>
                    </a:cubicBezTo>
                    <a:cubicBezTo>
                      <a:pt x="672" y="130"/>
                      <a:pt x="495" y="1"/>
                      <a:pt x="32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3" name="Google Shape;5563;p34"/>
              <p:cNvSpPr/>
              <p:nvPr/>
            </p:nvSpPr>
            <p:spPr>
              <a:xfrm>
                <a:off x="1565400" y="4379875"/>
                <a:ext cx="20700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449" extrusionOk="0">
                    <a:moveTo>
                      <a:pt x="629" y="198"/>
                    </a:moveTo>
                    <a:cubicBezTo>
                      <a:pt x="630" y="198"/>
                      <a:pt x="631" y="198"/>
                      <a:pt x="631" y="199"/>
                    </a:cubicBezTo>
                    <a:lnTo>
                      <a:pt x="626" y="200"/>
                    </a:lnTo>
                    <a:cubicBezTo>
                      <a:pt x="627" y="198"/>
                      <a:pt x="628" y="198"/>
                      <a:pt x="629" y="198"/>
                    </a:cubicBezTo>
                    <a:close/>
                    <a:moveTo>
                      <a:pt x="657" y="248"/>
                    </a:moveTo>
                    <a:cubicBezTo>
                      <a:pt x="657" y="249"/>
                      <a:pt x="653" y="249"/>
                      <a:pt x="650" y="249"/>
                    </a:cubicBezTo>
                    <a:cubicBezTo>
                      <a:pt x="653" y="248"/>
                      <a:pt x="655" y="248"/>
                      <a:pt x="657" y="248"/>
                    </a:cubicBezTo>
                    <a:close/>
                    <a:moveTo>
                      <a:pt x="313" y="1"/>
                    </a:moveTo>
                    <a:cubicBezTo>
                      <a:pt x="218" y="1"/>
                      <a:pt x="123" y="43"/>
                      <a:pt x="79" y="145"/>
                    </a:cubicBezTo>
                    <a:cubicBezTo>
                      <a:pt x="1" y="320"/>
                      <a:pt x="171" y="449"/>
                      <a:pt x="338" y="449"/>
                    </a:cubicBezTo>
                    <a:cubicBezTo>
                      <a:pt x="401" y="449"/>
                      <a:pt x="464" y="430"/>
                      <a:pt x="512" y="390"/>
                    </a:cubicBezTo>
                    <a:cubicBezTo>
                      <a:pt x="651" y="387"/>
                      <a:pt x="828" y="349"/>
                      <a:pt x="828" y="215"/>
                    </a:cubicBezTo>
                    <a:cubicBezTo>
                      <a:pt x="828" y="144"/>
                      <a:pt x="758" y="88"/>
                      <a:pt x="680" y="78"/>
                    </a:cubicBezTo>
                    <a:cubicBezTo>
                      <a:pt x="671" y="78"/>
                      <a:pt x="663" y="77"/>
                      <a:pt x="655" y="77"/>
                    </a:cubicBezTo>
                    <a:cubicBezTo>
                      <a:pt x="618" y="77"/>
                      <a:pt x="582" y="85"/>
                      <a:pt x="549" y="102"/>
                    </a:cubicBezTo>
                    <a:cubicBezTo>
                      <a:pt x="496" y="39"/>
                      <a:pt x="404" y="1"/>
                      <a:pt x="31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4" name="Google Shape;5564;p34"/>
              <p:cNvSpPr/>
              <p:nvPr/>
            </p:nvSpPr>
            <p:spPr>
              <a:xfrm>
                <a:off x="1533025" y="4409550"/>
                <a:ext cx="6075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68" extrusionOk="0">
                    <a:moveTo>
                      <a:pt x="117" y="0"/>
                    </a:moveTo>
                    <a:cubicBezTo>
                      <a:pt x="82" y="0"/>
                      <a:pt x="47" y="16"/>
                      <a:pt x="30" y="54"/>
                    </a:cubicBezTo>
                    <a:cubicBezTo>
                      <a:pt x="1" y="119"/>
                      <a:pt x="64" y="168"/>
                      <a:pt x="126" y="168"/>
                    </a:cubicBezTo>
                    <a:cubicBezTo>
                      <a:pt x="162" y="168"/>
                      <a:pt x="197" y="152"/>
                      <a:pt x="213" y="114"/>
                    </a:cubicBezTo>
                    <a:cubicBezTo>
                      <a:pt x="243" y="48"/>
                      <a:pt x="179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5" name="Google Shape;5565;p34"/>
              <p:cNvSpPr/>
              <p:nvPr/>
            </p:nvSpPr>
            <p:spPr>
              <a:xfrm>
                <a:off x="1496000" y="4424125"/>
                <a:ext cx="6450" cy="4625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85" extrusionOk="0">
                    <a:moveTo>
                      <a:pt x="111" y="1"/>
                    </a:moveTo>
                    <a:cubicBezTo>
                      <a:pt x="72" y="1"/>
                      <a:pt x="31" y="21"/>
                      <a:pt x="18" y="56"/>
                    </a:cubicBezTo>
                    <a:cubicBezTo>
                      <a:pt x="1" y="102"/>
                      <a:pt x="26" y="152"/>
                      <a:pt x="74" y="166"/>
                    </a:cubicBezTo>
                    <a:lnTo>
                      <a:pt x="114" y="179"/>
                    </a:lnTo>
                    <a:cubicBezTo>
                      <a:pt x="124" y="183"/>
                      <a:pt x="136" y="184"/>
                      <a:pt x="147" y="184"/>
                    </a:cubicBezTo>
                    <a:cubicBezTo>
                      <a:pt x="187" y="184"/>
                      <a:pt x="227" y="164"/>
                      <a:pt x="240" y="130"/>
                    </a:cubicBezTo>
                    <a:cubicBezTo>
                      <a:pt x="257" y="85"/>
                      <a:pt x="232" y="33"/>
                      <a:pt x="184" y="19"/>
                    </a:cubicBezTo>
                    <a:lnTo>
                      <a:pt x="145" y="6"/>
                    </a:lnTo>
                    <a:cubicBezTo>
                      <a:pt x="134" y="3"/>
                      <a:pt x="123" y="1"/>
                      <a:pt x="11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6" name="Google Shape;5566;p34"/>
              <p:cNvSpPr/>
              <p:nvPr/>
            </p:nvSpPr>
            <p:spPr>
              <a:xfrm>
                <a:off x="1500700" y="4432500"/>
                <a:ext cx="6025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41" h="169" extrusionOk="0">
                    <a:moveTo>
                      <a:pt x="116" y="0"/>
                    </a:moveTo>
                    <a:cubicBezTo>
                      <a:pt x="81" y="0"/>
                      <a:pt x="46" y="16"/>
                      <a:pt x="30" y="53"/>
                    </a:cubicBezTo>
                    <a:cubicBezTo>
                      <a:pt x="0" y="119"/>
                      <a:pt x="64" y="168"/>
                      <a:pt x="125" y="168"/>
                    </a:cubicBezTo>
                    <a:cubicBezTo>
                      <a:pt x="160" y="168"/>
                      <a:pt x="195" y="152"/>
                      <a:pt x="211" y="114"/>
                    </a:cubicBezTo>
                    <a:cubicBezTo>
                      <a:pt x="241" y="49"/>
                      <a:pt x="178" y="0"/>
                      <a:pt x="11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7" name="Google Shape;5567;p34"/>
              <p:cNvSpPr/>
              <p:nvPr/>
            </p:nvSpPr>
            <p:spPr>
              <a:xfrm>
                <a:off x="1493775" y="4445500"/>
                <a:ext cx="6000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40" h="169" extrusionOk="0">
                    <a:moveTo>
                      <a:pt x="115" y="0"/>
                    </a:moveTo>
                    <a:cubicBezTo>
                      <a:pt x="80" y="0"/>
                      <a:pt x="45" y="16"/>
                      <a:pt x="29" y="54"/>
                    </a:cubicBezTo>
                    <a:cubicBezTo>
                      <a:pt x="0" y="119"/>
                      <a:pt x="63" y="169"/>
                      <a:pt x="125" y="169"/>
                    </a:cubicBezTo>
                    <a:cubicBezTo>
                      <a:pt x="160" y="169"/>
                      <a:pt x="194" y="153"/>
                      <a:pt x="210" y="115"/>
                    </a:cubicBezTo>
                    <a:cubicBezTo>
                      <a:pt x="240" y="49"/>
                      <a:pt x="177" y="0"/>
                      <a:pt x="11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8" name="Google Shape;5568;p34"/>
              <p:cNvSpPr/>
              <p:nvPr/>
            </p:nvSpPr>
            <p:spPr>
              <a:xfrm>
                <a:off x="1516600" y="4407150"/>
                <a:ext cx="6050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42" h="169" extrusionOk="0">
                    <a:moveTo>
                      <a:pt x="116" y="1"/>
                    </a:moveTo>
                    <a:cubicBezTo>
                      <a:pt x="81" y="1"/>
                      <a:pt x="47" y="17"/>
                      <a:pt x="30" y="54"/>
                    </a:cubicBezTo>
                    <a:cubicBezTo>
                      <a:pt x="1" y="120"/>
                      <a:pt x="64" y="168"/>
                      <a:pt x="126" y="168"/>
                    </a:cubicBezTo>
                    <a:cubicBezTo>
                      <a:pt x="161" y="168"/>
                      <a:pt x="196" y="153"/>
                      <a:pt x="213" y="115"/>
                    </a:cubicBezTo>
                    <a:cubicBezTo>
                      <a:pt x="241" y="49"/>
                      <a:pt x="178" y="1"/>
                      <a:pt x="11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9" name="Google Shape;5569;p34"/>
              <p:cNvSpPr/>
              <p:nvPr/>
            </p:nvSpPr>
            <p:spPr>
              <a:xfrm>
                <a:off x="1534150" y="4392525"/>
                <a:ext cx="6075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68" extrusionOk="0">
                    <a:moveTo>
                      <a:pt x="117" y="1"/>
                    </a:moveTo>
                    <a:cubicBezTo>
                      <a:pt x="81" y="1"/>
                      <a:pt x="46" y="17"/>
                      <a:pt x="30" y="54"/>
                    </a:cubicBezTo>
                    <a:cubicBezTo>
                      <a:pt x="1" y="120"/>
                      <a:pt x="64" y="168"/>
                      <a:pt x="126" y="168"/>
                    </a:cubicBezTo>
                    <a:cubicBezTo>
                      <a:pt x="162" y="168"/>
                      <a:pt x="197" y="152"/>
                      <a:pt x="214" y="114"/>
                    </a:cubicBezTo>
                    <a:cubicBezTo>
                      <a:pt x="242" y="49"/>
                      <a:pt x="179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0" name="Google Shape;5570;p34"/>
              <p:cNvSpPr/>
              <p:nvPr/>
            </p:nvSpPr>
            <p:spPr>
              <a:xfrm>
                <a:off x="1532625" y="4373725"/>
                <a:ext cx="6025" cy="4175"/>
              </a:xfrm>
              <a:custGeom>
                <a:avLst/>
                <a:gdLst/>
                <a:ahLst/>
                <a:cxnLst/>
                <a:rect l="l" t="t" r="r" b="b"/>
                <a:pathLst>
                  <a:path w="241" h="167" extrusionOk="0">
                    <a:moveTo>
                      <a:pt x="117" y="0"/>
                    </a:moveTo>
                    <a:cubicBezTo>
                      <a:pt x="81" y="0"/>
                      <a:pt x="46" y="16"/>
                      <a:pt x="29" y="54"/>
                    </a:cubicBezTo>
                    <a:cubicBezTo>
                      <a:pt x="0" y="119"/>
                      <a:pt x="63" y="167"/>
                      <a:pt x="124" y="167"/>
                    </a:cubicBezTo>
                    <a:cubicBezTo>
                      <a:pt x="160" y="167"/>
                      <a:pt x="195" y="151"/>
                      <a:pt x="212" y="113"/>
                    </a:cubicBezTo>
                    <a:cubicBezTo>
                      <a:pt x="241" y="48"/>
                      <a:pt x="178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1" name="Google Shape;5571;p34"/>
              <p:cNvSpPr/>
              <p:nvPr/>
            </p:nvSpPr>
            <p:spPr>
              <a:xfrm>
                <a:off x="1549000" y="4368325"/>
                <a:ext cx="6075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68" extrusionOk="0">
                    <a:moveTo>
                      <a:pt x="117" y="0"/>
                    </a:moveTo>
                    <a:cubicBezTo>
                      <a:pt x="81" y="0"/>
                      <a:pt x="46" y="16"/>
                      <a:pt x="29" y="54"/>
                    </a:cubicBezTo>
                    <a:cubicBezTo>
                      <a:pt x="0" y="119"/>
                      <a:pt x="64" y="167"/>
                      <a:pt x="125" y="167"/>
                    </a:cubicBezTo>
                    <a:cubicBezTo>
                      <a:pt x="161" y="167"/>
                      <a:pt x="196" y="151"/>
                      <a:pt x="213" y="113"/>
                    </a:cubicBezTo>
                    <a:cubicBezTo>
                      <a:pt x="242" y="48"/>
                      <a:pt x="179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2" name="Google Shape;5572;p34"/>
              <p:cNvSpPr/>
              <p:nvPr/>
            </p:nvSpPr>
            <p:spPr>
              <a:xfrm>
                <a:off x="1567900" y="4395850"/>
                <a:ext cx="615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46" h="170" extrusionOk="0">
                    <a:moveTo>
                      <a:pt x="119" y="1"/>
                    </a:moveTo>
                    <a:cubicBezTo>
                      <a:pt x="83" y="1"/>
                      <a:pt x="47" y="17"/>
                      <a:pt x="30" y="55"/>
                    </a:cubicBezTo>
                    <a:cubicBezTo>
                      <a:pt x="1" y="121"/>
                      <a:pt x="65" y="170"/>
                      <a:pt x="127" y="170"/>
                    </a:cubicBezTo>
                    <a:cubicBezTo>
                      <a:pt x="163" y="170"/>
                      <a:pt x="199" y="154"/>
                      <a:pt x="216" y="116"/>
                    </a:cubicBezTo>
                    <a:cubicBezTo>
                      <a:pt x="245" y="49"/>
                      <a:pt x="181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3" name="Google Shape;5573;p34"/>
              <p:cNvSpPr/>
              <p:nvPr/>
            </p:nvSpPr>
            <p:spPr>
              <a:xfrm>
                <a:off x="1604400" y="4381925"/>
                <a:ext cx="620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0" extrusionOk="0">
                    <a:moveTo>
                      <a:pt x="119" y="0"/>
                    </a:moveTo>
                    <a:cubicBezTo>
                      <a:pt x="83" y="0"/>
                      <a:pt x="47" y="16"/>
                      <a:pt x="30" y="54"/>
                    </a:cubicBezTo>
                    <a:cubicBezTo>
                      <a:pt x="0" y="120"/>
                      <a:pt x="66" y="169"/>
                      <a:pt x="129" y="169"/>
                    </a:cubicBezTo>
                    <a:cubicBezTo>
                      <a:pt x="166" y="169"/>
                      <a:pt x="202" y="153"/>
                      <a:pt x="219" y="114"/>
                    </a:cubicBezTo>
                    <a:cubicBezTo>
                      <a:pt x="248" y="48"/>
                      <a:pt x="183" y="0"/>
                      <a:pt x="1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4" name="Google Shape;5574;p34"/>
              <p:cNvSpPr/>
              <p:nvPr/>
            </p:nvSpPr>
            <p:spPr>
              <a:xfrm>
                <a:off x="1586000" y="4361725"/>
                <a:ext cx="6150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46" h="169" extrusionOk="0">
                    <a:moveTo>
                      <a:pt x="119" y="1"/>
                    </a:moveTo>
                    <a:cubicBezTo>
                      <a:pt x="82" y="1"/>
                      <a:pt x="46" y="17"/>
                      <a:pt x="29" y="55"/>
                    </a:cubicBezTo>
                    <a:cubicBezTo>
                      <a:pt x="0" y="121"/>
                      <a:pt x="64" y="168"/>
                      <a:pt x="127" y="168"/>
                    </a:cubicBezTo>
                    <a:cubicBezTo>
                      <a:pt x="163" y="168"/>
                      <a:pt x="199" y="152"/>
                      <a:pt x="216" y="114"/>
                    </a:cubicBezTo>
                    <a:cubicBezTo>
                      <a:pt x="245" y="49"/>
                      <a:pt x="181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5" name="Google Shape;5575;p34"/>
              <p:cNvSpPr/>
              <p:nvPr/>
            </p:nvSpPr>
            <p:spPr>
              <a:xfrm>
                <a:off x="1605150" y="4345250"/>
                <a:ext cx="6150" cy="4225"/>
              </a:xfrm>
              <a:custGeom>
                <a:avLst/>
                <a:gdLst/>
                <a:ahLst/>
                <a:cxnLst/>
                <a:rect l="l" t="t" r="r" b="b"/>
                <a:pathLst>
                  <a:path w="246" h="169" extrusionOk="0">
                    <a:moveTo>
                      <a:pt x="119" y="0"/>
                    </a:moveTo>
                    <a:cubicBezTo>
                      <a:pt x="83" y="0"/>
                      <a:pt x="46" y="17"/>
                      <a:pt x="30" y="55"/>
                    </a:cubicBezTo>
                    <a:cubicBezTo>
                      <a:pt x="1" y="121"/>
                      <a:pt x="64" y="168"/>
                      <a:pt x="127" y="168"/>
                    </a:cubicBezTo>
                    <a:cubicBezTo>
                      <a:pt x="164" y="168"/>
                      <a:pt x="200" y="152"/>
                      <a:pt x="217" y="113"/>
                    </a:cubicBezTo>
                    <a:cubicBezTo>
                      <a:pt x="246" y="48"/>
                      <a:pt x="182" y="0"/>
                      <a:pt x="1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6" name="Google Shape;5576;p34"/>
              <p:cNvSpPr/>
              <p:nvPr/>
            </p:nvSpPr>
            <p:spPr>
              <a:xfrm>
                <a:off x="1628625" y="4378775"/>
                <a:ext cx="625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1" extrusionOk="0">
                    <a:moveTo>
                      <a:pt x="120" y="1"/>
                    </a:moveTo>
                    <a:cubicBezTo>
                      <a:pt x="83" y="1"/>
                      <a:pt x="47" y="17"/>
                      <a:pt x="30" y="56"/>
                    </a:cubicBezTo>
                    <a:cubicBezTo>
                      <a:pt x="0" y="122"/>
                      <a:pt x="66" y="171"/>
                      <a:pt x="130" y="171"/>
                    </a:cubicBezTo>
                    <a:cubicBezTo>
                      <a:pt x="167" y="171"/>
                      <a:pt x="203" y="154"/>
                      <a:pt x="221" y="116"/>
                    </a:cubicBezTo>
                    <a:cubicBezTo>
                      <a:pt x="250" y="49"/>
                      <a:pt x="184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7" name="Google Shape;5577;p34"/>
              <p:cNvSpPr/>
              <p:nvPr/>
            </p:nvSpPr>
            <p:spPr>
              <a:xfrm>
                <a:off x="1637550" y="4387300"/>
                <a:ext cx="630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71" extrusionOk="0">
                    <a:moveTo>
                      <a:pt x="121" y="0"/>
                    </a:moveTo>
                    <a:cubicBezTo>
                      <a:pt x="84" y="0"/>
                      <a:pt x="47" y="16"/>
                      <a:pt x="30" y="55"/>
                    </a:cubicBezTo>
                    <a:cubicBezTo>
                      <a:pt x="1" y="122"/>
                      <a:pt x="67" y="171"/>
                      <a:pt x="132" y="171"/>
                    </a:cubicBezTo>
                    <a:cubicBezTo>
                      <a:pt x="169" y="171"/>
                      <a:pt x="205" y="155"/>
                      <a:pt x="222" y="116"/>
                    </a:cubicBezTo>
                    <a:cubicBezTo>
                      <a:pt x="251" y="49"/>
                      <a:pt x="185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8" name="Google Shape;5578;p34"/>
              <p:cNvSpPr/>
              <p:nvPr/>
            </p:nvSpPr>
            <p:spPr>
              <a:xfrm>
                <a:off x="1646150" y="4376075"/>
                <a:ext cx="630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71" extrusionOk="0">
                    <a:moveTo>
                      <a:pt x="121" y="0"/>
                    </a:moveTo>
                    <a:cubicBezTo>
                      <a:pt x="84" y="0"/>
                      <a:pt x="48" y="16"/>
                      <a:pt x="31" y="55"/>
                    </a:cubicBezTo>
                    <a:cubicBezTo>
                      <a:pt x="1" y="122"/>
                      <a:pt x="67" y="171"/>
                      <a:pt x="132" y="171"/>
                    </a:cubicBezTo>
                    <a:cubicBezTo>
                      <a:pt x="169" y="171"/>
                      <a:pt x="206" y="154"/>
                      <a:pt x="223" y="116"/>
                    </a:cubicBezTo>
                    <a:cubicBezTo>
                      <a:pt x="252" y="49"/>
                      <a:pt x="186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9" name="Google Shape;5579;p34"/>
              <p:cNvSpPr/>
              <p:nvPr/>
            </p:nvSpPr>
            <p:spPr>
              <a:xfrm>
                <a:off x="1637600" y="4366650"/>
                <a:ext cx="6275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171" extrusionOk="0">
                    <a:moveTo>
                      <a:pt x="121" y="1"/>
                    </a:moveTo>
                    <a:cubicBezTo>
                      <a:pt x="84" y="1"/>
                      <a:pt x="47" y="17"/>
                      <a:pt x="30" y="56"/>
                    </a:cubicBezTo>
                    <a:cubicBezTo>
                      <a:pt x="0" y="122"/>
                      <a:pt x="65" y="170"/>
                      <a:pt x="129" y="170"/>
                    </a:cubicBezTo>
                    <a:cubicBezTo>
                      <a:pt x="167" y="170"/>
                      <a:pt x="204" y="154"/>
                      <a:pt x="221" y="115"/>
                    </a:cubicBezTo>
                    <a:cubicBezTo>
                      <a:pt x="250" y="49"/>
                      <a:pt x="185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0" name="Google Shape;5580;p34"/>
              <p:cNvSpPr/>
              <p:nvPr/>
            </p:nvSpPr>
            <p:spPr>
              <a:xfrm>
                <a:off x="1662625" y="4392650"/>
                <a:ext cx="635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173" extrusionOk="0">
                    <a:moveTo>
                      <a:pt x="121" y="1"/>
                    </a:moveTo>
                    <a:cubicBezTo>
                      <a:pt x="83" y="1"/>
                      <a:pt x="47" y="17"/>
                      <a:pt x="29" y="56"/>
                    </a:cubicBezTo>
                    <a:cubicBezTo>
                      <a:pt x="0" y="123"/>
                      <a:pt x="68" y="172"/>
                      <a:pt x="132" y="172"/>
                    </a:cubicBezTo>
                    <a:cubicBezTo>
                      <a:pt x="170" y="172"/>
                      <a:pt x="207" y="156"/>
                      <a:pt x="224" y="117"/>
                    </a:cubicBezTo>
                    <a:cubicBezTo>
                      <a:pt x="253" y="50"/>
                      <a:pt x="186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1" name="Google Shape;5581;p34"/>
              <p:cNvSpPr/>
              <p:nvPr/>
            </p:nvSpPr>
            <p:spPr>
              <a:xfrm>
                <a:off x="1680075" y="4385125"/>
                <a:ext cx="64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73" extrusionOk="0">
                    <a:moveTo>
                      <a:pt x="122" y="1"/>
                    </a:moveTo>
                    <a:cubicBezTo>
                      <a:pt x="85" y="1"/>
                      <a:pt x="47" y="17"/>
                      <a:pt x="30" y="56"/>
                    </a:cubicBezTo>
                    <a:cubicBezTo>
                      <a:pt x="0" y="124"/>
                      <a:pt x="67" y="173"/>
                      <a:pt x="133" y="173"/>
                    </a:cubicBezTo>
                    <a:cubicBezTo>
                      <a:pt x="170" y="173"/>
                      <a:pt x="208" y="156"/>
                      <a:pt x="225" y="117"/>
                    </a:cubicBezTo>
                    <a:cubicBezTo>
                      <a:pt x="255" y="50"/>
                      <a:pt x="188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2" name="Google Shape;5582;p34"/>
              <p:cNvSpPr/>
              <p:nvPr/>
            </p:nvSpPr>
            <p:spPr>
              <a:xfrm>
                <a:off x="1675375" y="4401400"/>
                <a:ext cx="640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73" extrusionOk="0">
                    <a:moveTo>
                      <a:pt x="122" y="1"/>
                    </a:moveTo>
                    <a:cubicBezTo>
                      <a:pt x="84" y="1"/>
                      <a:pt x="48" y="17"/>
                      <a:pt x="30" y="56"/>
                    </a:cubicBezTo>
                    <a:cubicBezTo>
                      <a:pt x="0" y="123"/>
                      <a:pt x="68" y="173"/>
                      <a:pt x="133" y="173"/>
                    </a:cubicBezTo>
                    <a:cubicBezTo>
                      <a:pt x="171" y="173"/>
                      <a:pt x="208" y="157"/>
                      <a:pt x="226" y="118"/>
                    </a:cubicBezTo>
                    <a:cubicBezTo>
                      <a:pt x="256" y="50"/>
                      <a:pt x="188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3" name="Google Shape;5583;p34"/>
              <p:cNvSpPr/>
              <p:nvPr/>
            </p:nvSpPr>
            <p:spPr>
              <a:xfrm>
                <a:off x="1702375" y="4406300"/>
                <a:ext cx="645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75" extrusionOk="0">
                    <a:moveTo>
                      <a:pt x="122" y="1"/>
                    </a:moveTo>
                    <a:cubicBezTo>
                      <a:pt x="84" y="1"/>
                      <a:pt x="47" y="17"/>
                      <a:pt x="30" y="56"/>
                    </a:cubicBezTo>
                    <a:cubicBezTo>
                      <a:pt x="1" y="124"/>
                      <a:pt x="70" y="174"/>
                      <a:pt x="136" y="174"/>
                    </a:cubicBezTo>
                    <a:cubicBezTo>
                      <a:pt x="174" y="174"/>
                      <a:pt x="211" y="158"/>
                      <a:pt x="227" y="119"/>
                    </a:cubicBezTo>
                    <a:cubicBezTo>
                      <a:pt x="257" y="51"/>
                      <a:pt x="188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4" name="Google Shape;5584;p34"/>
              <p:cNvSpPr/>
              <p:nvPr/>
            </p:nvSpPr>
            <p:spPr>
              <a:xfrm>
                <a:off x="1699125" y="4427900"/>
                <a:ext cx="647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59" h="175" extrusionOk="0">
                    <a:moveTo>
                      <a:pt x="123" y="0"/>
                    </a:moveTo>
                    <a:cubicBezTo>
                      <a:pt x="84" y="0"/>
                      <a:pt x="47" y="17"/>
                      <a:pt x="30" y="56"/>
                    </a:cubicBezTo>
                    <a:cubicBezTo>
                      <a:pt x="1" y="124"/>
                      <a:pt x="70" y="175"/>
                      <a:pt x="137" y="175"/>
                    </a:cubicBezTo>
                    <a:cubicBezTo>
                      <a:pt x="174" y="175"/>
                      <a:pt x="211" y="158"/>
                      <a:pt x="229" y="119"/>
                    </a:cubicBezTo>
                    <a:cubicBezTo>
                      <a:pt x="259" y="51"/>
                      <a:pt x="189" y="0"/>
                      <a:pt x="12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5" name="Google Shape;5585;p34"/>
              <p:cNvSpPr/>
              <p:nvPr/>
            </p:nvSpPr>
            <p:spPr>
              <a:xfrm>
                <a:off x="1681450" y="4426925"/>
                <a:ext cx="64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76" extrusionOk="0">
                    <a:moveTo>
                      <a:pt x="123" y="1"/>
                    </a:moveTo>
                    <a:cubicBezTo>
                      <a:pt x="85" y="1"/>
                      <a:pt x="48" y="17"/>
                      <a:pt x="31" y="56"/>
                    </a:cubicBezTo>
                    <a:cubicBezTo>
                      <a:pt x="1" y="125"/>
                      <a:pt x="70" y="175"/>
                      <a:pt x="136" y="175"/>
                    </a:cubicBezTo>
                    <a:cubicBezTo>
                      <a:pt x="173" y="175"/>
                      <a:pt x="210" y="159"/>
                      <a:pt x="227" y="120"/>
                    </a:cubicBezTo>
                    <a:cubicBezTo>
                      <a:pt x="257" y="51"/>
                      <a:pt x="189" y="1"/>
                      <a:pt x="12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6" name="Google Shape;5586;p34"/>
              <p:cNvSpPr/>
              <p:nvPr/>
            </p:nvSpPr>
            <p:spPr>
              <a:xfrm>
                <a:off x="1656925" y="4415350"/>
                <a:ext cx="635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173" extrusionOk="0">
                    <a:moveTo>
                      <a:pt x="120" y="0"/>
                    </a:moveTo>
                    <a:cubicBezTo>
                      <a:pt x="83" y="0"/>
                      <a:pt x="47" y="16"/>
                      <a:pt x="30" y="55"/>
                    </a:cubicBezTo>
                    <a:cubicBezTo>
                      <a:pt x="1" y="122"/>
                      <a:pt x="68" y="173"/>
                      <a:pt x="133" y="173"/>
                    </a:cubicBezTo>
                    <a:cubicBezTo>
                      <a:pt x="170" y="173"/>
                      <a:pt x="206" y="156"/>
                      <a:pt x="223" y="118"/>
                    </a:cubicBezTo>
                    <a:cubicBezTo>
                      <a:pt x="253" y="50"/>
                      <a:pt x="185" y="0"/>
                      <a:pt x="12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7" name="Google Shape;5587;p34"/>
              <p:cNvSpPr/>
              <p:nvPr/>
            </p:nvSpPr>
            <p:spPr>
              <a:xfrm>
                <a:off x="1730550" y="4433800"/>
                <a:ext cx="65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62" h="176" extrusionOk="0">
                    <a:moveTo>
                      <a:pt x="124" y="0"/>
                    </a:moveTo>
                    <a:cubicBezTo>
                      <a:pt x="85" y="0"/>
                      <a:pt x="48" y="17"/>
                      <a:pt x="31" y="56"/>
                    </a:cubicBezTo>
                    <a:cubicBezTo>
                      <a:pt x="1" y="125"/>
                      <a:pt x="72" y="176"/>
                      <a:pt x="139" y="176"/>
                    </a:cubicBezTo>
                    <a:cubicBezTo>
                      <a:pt x="177" y="176"/>
                      <a:pt x="215" y="159"/>
                      <a:pt x="232" y="120"/>
                    </a:cubicBezTo>
                    <a:cubicBezTo>
                      <a:pt x="262" y="51"/>
                      <a:pt x="191" y="0"/>
                      <a:pt x="12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8" name="Google Shape;5588;p34"/>
              <p:cNvSpPr/>
              <p:nvPr/>
            </p:nvSpPr>
            <p:spPr>
              <a:xfrm>
                <a:off x="1669725" y="4519050"/>
                <a:ext cx="647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59" h="178" extrusionOk="0">
                    <a:moveTo>
                      <a:pt x="120" y="1"/>
                    </a:moveTo>
                    <a:cubicBezTo>
                      <a:pt x="84" y="1"/>
                      <a:pt x="48" y="17"/>
                      <a:pt x="31" y="56"/>
                    </a:cubicBezTo>
                    <a:cubicBezTo>
                      <a:pt x="1" y="125"/>
                      <a:pt x="71" y="178"/>
                      <a:pt x="138" y="178"/>
                    </a:cubicBezTo>
                    <a:cubicBezTo>
                      <a:pt x="175" y="178"/>
                      <a:pt x="211" y="162"/>
                      <a:pt x="227" y="123"/>
                    </a:cubicBezTo>
                    <a:cubicBezTo>
                      <a:pt x="258" y="54"/>
                      <a:pt x="188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9" name="Google Shape;5589;p34"/>
              <p:cNvSpPr/>
              <p:nvPr/>
            </p:nvSpPr>
            <p:spPr>
              <a:xfrm>
                <a:off x="1684875" y="4524825"/>
                <a:ext cx="652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79" extrusionOk="0">
                    <a:moveTo>
                      <a:pt x="121" y="1"/>
                    </a:moveTo>
                    <a:cubicBezTo>
                      <a:pt x="84" y="1"/>
                      <a:pt x="48" y="17"/>
                      <a:pt x="31" y="55"/>
                    </a:cubicBezTo>
                    <a:cubicBezTo>
                      <a:pt x="1" y="125"/>
                      <a:pt x="72" y="179"/>
                      <a:pt x="140" y="179"/>
                    </a:cubicBezTo>
                    <a:cubicBezTo>
                      <a:pt x="177" y="179"/>
                      <a:pt x="213" y="162"/>
                      <a:pt x="230" y="124"/>
                    </a:cubicBezTo>
                    <a:cubicBezTo>
                      <a:pt x="260" y="54"/>
                      <a:pt x="189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0" name="Google Shape;5590;p34"/>
              <p:cNvSpPr/>
              <p:nvPr/>
            </p:nvSpPr>
            <p:spPr>
              <a:xfrm>
                <a:off x="1701175" y="4513775"/>
                <a:ext cx="6525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78" extrusionOk="0">
                    <a:moveTo>
                      <a:pt x="121" y="0"/>
                    </a:moveTo>
                    <a:cubicBezTo>
                      <a:pt x="84" y="0"/>
                      <a:pt x="48" y="16"/>
                      <a:pt x="31" y="55"/>
                    </a:cubicBezTo>
                    <a:cubicBezTo>
                      <a:pt x="0" y="125"/>
                      <a:pt x="72" y="178"/>
                      <a:pt x="140" y="178"/>
                    </a:cubicBezTo>
                    <a:cubicBezTo>
                      <a:pt x="177" y="178"/>
                      <a:pt x="214" y="161"/>
                      <a:pt x="230" y="123"/>
                    </a:cubicBezTo>
                    <a:cubicBezTo>
                      <a:pt x="261" y="53"/>
                      <a:pt x="189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1" name="Google Shape;5591;p34"/>
              <p:cNvSpPr/>
              <p:nvPr/>
            </p:nvSpPr>
            <p:spPr>
              <a:xfrm>
                <a:off x="1719650" y="4521150"/>
                <a:ext cx="6600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80" extrusionOk="0">
                    <a:moveTo>
                      <a:pt x="123" y="1"/>
                    </a:moveTo>
                    <a:cubicBezTo>
                      <a:pt x="85" y="1"/>
                      <a:pt x="48" y="17"/>
                      <a:pt x="31" y="56"/>
                    </a:cubicBezTo>
                    <a:cubicBezTo>
                      <a:pt x="1" y="126"/>
                      <a:pt x="73" y="180"/>
                      <a:pt x="142" y="180"/>
                    </a:cubicBezTo>
                    <a:cubicBezTo>
                      <a:pt x="179" y="180"/>
                      <a:pt x="216" y="163"/>
                      <a:pt x="233" y="125"/>
                    </a:cubicBezTo>
                    <a:cubicBezTo>
                      <a:pt x="263" y="55"/>
                      <a:pt x="191" y="1"/>
                      <a:pt x="12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2" name="Google Shape;5592;p34"/>
              <p:cNvSpPr/>
              <p:nvPr/>
            </p:nvSpPr>
            <p:spPr>
              <a:xfrm>
                <a:off x="1712975" y="4543725"/>
                <a:ext cx="660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81" extrusionOk="0">
                    <a:moveTo>
                      <a:pt x="122" y="1"/>
                    </a:moveTo>
                    <a:cubicBezTo>
                      <a:pt x="85" y="1"/>
                      <a:pt x="49" y="17"/>
                      <a:pt x="32" y="56"/>
                    </a:cubicBezTo>
                    <a:cubicBezTo>
                      <a:pt x="1" y="126"/>
                      <a:pt x="74" y="180"/>
                      <a:pt x="142" y="180"/>
                    </a:cubicBezTo>
                    <a:cubicBezTo>
                      <a:pt x="180" y="180"/>
                      <a:pt x="216" y="164"/>
                      <a:pt x="233" y="126"/>
                    </a:cubicBezTo>
                    <a:cubicBezTo>
                      <a:pt x="264" y="55"/>
                      <a:pt x="191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3" name="Google Shape;5593;p34"/>
              <p:cNvSpPr/>
              <p:nvPr/>
            </p:nvSpPr>
            <p:spPr>
              <a:xfrm>
                <a:off x="1697250" y="4532875"/>
                <a:ext cx="6550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62" h="180" extrusionOk="0">
                    <a:moveTo>
                      <a:pt x="121" y="1"/>
                    </a:moveTo>
                    <a:cubicBezTo>
                      <a:pt x="84" y="1"/>
                      <a:pt x="48" y="17"/>
                      <a:pt x="31" y="55"/>
                    </a:cubicBezTo>
                    <a:cubicBezTo>
                      <a:pt x="1" y="125"/>
                      <a:pt x="73" y="179"/>
                      <a:pt x="141" y="179"/>
                    </a:cubicBezTo>
                    <a:cubicBezTo>
                      <a:pt x="178" y="179"/>
                      <a:pt x="214" y="163"/>
                      <a:pt x="231" y="124"/>
                    </a:cubicBezTo>
                    <a:cubicBezTo>
                      <a:pt x="262" y="54"/>
                      <a:pt x="189" y="1"/>
                      <a:pt x="12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4" name="Google Shape;5594;p34"/>
              <p:cNvSpPr/>
              <p:nvPr/>
            </p:nvSpPr>
            <p:spPr>
              <a:xfrm>
                <a:off x="1767850" y="4534750"/>
                <a:ext cx="662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93" extrusionOk="0">
                    <a:moveTo>
                      <a:pt x="118" y="1"/>
                    </a:moveTo>
                    <a:cubicBezTo>
                      <a:pt x="75" y="1"/>
                      <a:pt x="32" y="22"/>
                      <a:pt x="19" y="58"/>
                    </a:cubicBezTo>
                    <a:cubicBezTo>
                      <a:pt x="1" y="105"/>
                      <a:pt x="26" y="158"/>
                      <a:pt x="84" y="179"/>
                    </a:cubicBezTo>
                    <a:lnTo>
                      <a:pt x="107" y="186"/>
                    </a:lnTo>
                    <a:cubicBezTo>
                      <a:pt x="120" y="191"/>
                      <a:pt x="133" y="193"/>
                      <a:pt x="147" y="193"/>
                    </a:cubicBezTo>
                    <a:cubicBezTo>
                      <a:pt x="191" y="193"/>
                      <a:pt x="234" y="172"/>
                      <a:pt x="247" y="136"/>
                    </a:cubicBezTo>
                    <a:cubicBezTo>
                      <a:pt x="265" y="89"/>
                      <a:pt x="239" y="35"/>
                      <a:pt x="182" y="15"/>
                    </a:cubicBezTo>
                    <a:lnTo>
                      <a:pt x="158" y="7"/>
                    </a:lnTo>
                    <a:cubicBezTo>
                      <a:pt x="145" y="3"/>
                      <a:pt x="132" y="1"/>
                      <a:pt x="11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5" name="Google Shape;5595;p34"/>
              <p:cNvSpPr/>
              <p:nvPr/>
            </p:nvSpPr>
            <p:spPr>
              <a:xfrm>
                <a:off x="1761950" y="4511700"/>
                <a:ext cx="667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67" h="181" extrusionOk="0">
                    <a:moveTo>
                      <a:pt x="124" y="0"/>
                    </a:moveTo>
                    <a:cubicBezTo>
                      <a:pt x="86" y="0"/>
                      <a:pt x="49" y="17"/>
                      <a:pt x="32" y="55"/>
                    </a:cubicBezTo>
                    <a:cubicBezTo>
                      <a:pt x="0" y="126"/>
                      <a:pt x="75" y="180"/>
                      <a:pt x="144" y="180"/>
                    </a:cubicBezTo>
                    <a:cubicBezTo>
                      <a:pt x="182" y="180"/>
                      <a:pt x="219" y="164"/>
                      <a:pt x="236" y="125"/>
                    </a:cubicBezTo>
                    <a:cubicBezTo>
                      <a:pt x="267" y="54"/>
                      <a:pt x="193" y="0"/>
                      <a:pt x="12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6" name="Google Shape;5596;p34"/>
              <p:cNvSpPr/>
              <p:nvPr/>
            </p:nvSpPr>
            <p:spPr>
              <a:xfrm>
                <a:off x="1647200" y="4511825"/>
                <a:ext cx="642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57" h="177" extrusionOk="0">
                    <a:moveTo>
                      <a:pt x="120" y="1"/>
                    </a:moveTo>
                    <a:cubicBezTo>
                      <a:pt x="84" y="1"/>
                      <a:pt x="48" y="17"/>
                      <a:pt x="32" y="55"/>
                    </a:cubicBezTo>
                    <a:cubicBezTo>
                      <a:pt x="0" y="124"/>
                      <a:pt x="71" y="177"/>
                      <a:pt x="138" y="177"/>
                    </a:cubicBezTo>
                    <a:cubicBezTo>
                      <a:pt x="174" y="177"/>
                      <a:pt x="210" y="161"/>
                      <a:pt x="227" y="122"/>
                    </a:cubicBezTo>
                    <a:cubicBezTo>
                      <a:pt x="257" y="53"/>
                      <a:pt x="187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7" name="Google Shape;5597;p34"/>
              <p:cNvSpPr/>
              <p:nvPr/>
            </p:nvSpPr>
            <p:spPr>
              <a:xfrm>
                <a:off x="1628600" y="4535725"/>
                <a:ext cx="63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55" h="177" extrusionOk="0">
                    <a:moveTo>
                      <a:pt x="119" y="1"/>
                    </a:moveTo>
                    <a:cubicBezTo>
                      <a:pt x="83" y="1"/>
                      <a:pt x="48" y="17"/>
                      <a:pt x="31" y="55"/>
                    </a:cubicBezTo>
                    <a:cubicBezTo>
                      <a:pt x="0" y="124"/>
                      <a:pt x="70" y="177"/>
                      <a:pt x="136" y="177"/>
                    </a:cubicBezTo>
                    <a:cubicBezTo>
                      <a:pt x="173" y="177"/>
                      <a:pt x="208" y="161"/>
                      <a:pt x="225" y="123"/>
                    </a:cubicBezTo>
                    <a:cubicBezTo>
                      <a:pt x="255" y="53"/>
                      <a:pt x="185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8" name="Google Shape;5598;p34"/>
              <p:cNvSpPr/>
              <p:nvPr/>
            </p:nvSpPr>
            <p:spPr>
              <a:xfrm>
                <a:off x="1610575" y="4522350"/>
                <a:ext cx="6200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48" h="205" extrusionOk="0">
                    <a:moveTo>
                      <a:pt x="113" y="1"/>
                    </a:moveTo>
                    <a:cubicBezTo>
                      <a:pt x="100" y="1"/>
                      <a:pt x="87" y="3"/>
                      <a:pt x="75" y="7"/>
                    </a:cubicBezTo>
                    <a:cubicBezTo>
                      <a:pt x="24" y="27"/>
                      <a:pt x="0" y="80"/>
                      <a:pt x="23" y="124"/>
                    </a:cubicBezTo>
                    <a:lnTo>
                      <a:pt x="37" y="150"/>
                    </a:lnTo>
                    <a:cubicBezTo>
                      <a:pt x="54" y="184"/>
                      <a:pt x="94" y="205"/>
                      <a:pt x="134" y="205"/>
                    </a:cubicBezTo>
                    <a:cubicBezTo>
                      <a:pt x="147" y="205"/>
                      <a:pt x="160" y="203"/>
                      <a:pt x="172" y="198"/>
                    </a:cubicBezTo>
                    <a:cubicBezTo>
                      <a:pt x="224" y="179"/>
                      <a:pt x="247" y="125"/>
                      <a:pt x="224" y="81"/>
                    </a:cubicBezTo>
                    <a:lnTo>
                      <a:pt x="211" y="54"/>
                    </a:lnTo>
                    <a:cubicBezTo>
                      <a:pt x="194" y="21"/>
                      <a:pt x="153" y="1"/>
                      <a:pt x="11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9" name="Google Shape;5599;p34"/>
              <p:cNvSpPr/>
              <p:nvPr/>
            </p:nvSpPr>
            <p:spPr>
              <a:xfrm>
                <a:off x="1593900" y="4508200"/>
                <a:ext cx="63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74" extrusionOk="0">
                    <a:moveTo>
                      <a:pt x="118" y="0"/>
                    </a:moveTo>
                    <a:cubicBezTo>
                      <a:pt x="82" y="0"/>
                      <a:pt x="47" y="16"/>
                      <a:pt x="31" y="54"/>
                    </a:cubicBezTo>
                    <a:cubicBezTo>
                      <a:pt x="1" y="122"/>
                      <a:pt x="69" y="174"/>
                      <a:pt x="134" y="174"/>
                    </a:cubicBezTo>
                    <a:cubicBezTo>
                      <a:pt x="170" y="174"/>
                      <a:pt x="205" y="158"/>
                      <a:pt x="221" y="120"/>
                    </a:cubicBezTo>
                    <a:cubicBezTo>
                      <a:pt x="252" y="53"/>
                      <a:pt x="183" y="0"/>
                      <a:pt x="11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0" name="Google Shape;5600;p34"/>
              <p:cNvSpPr/>
              <p:nvPr/>
            </p:nvSpPr>
            <p:spPr>
              <a:xfrm>
                <a:off x="1566400" y="4515400"/>
                <a:ext cx="625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5" extrusionOk="0">
                    <a:moveTo>
                      <a:pt x="117" y="1"/>
                    </a:moveTo>
                    <a:cubicBezTo>
                      <a:pt x="82" y="1"/>
                      <a:pt x="47" y="17"/>
                      <a:pt x="31" y="55"/>
                    </a:cubicBezTo>
                    <a:cubicBezTo>
                      <a:pt x="1" y="122"/>
                      <a:pt x="68" y="174"/>
                      <a:pt x="133" y="174"/>
                    </a:cubicBezTo>
                    <a:cubicBezTo>
                      <a:pt x="169" y="174"/>
                      <a:pt x="203" y="158"/>
                      <a:pt x="220" y="121"/>
                    </a:cubicBezTo>
                    <a:cubicBezTo>
                      <a:pt x="250" y="53"/>
                      <a:pt x="182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1" name="Google Shape;5601;p34"/>
              <p:cNvSpPr/>
              <p:nvPr/>
            </p:nvSpPr>
            <p:spPr>
              <a:xfrm>
                <a:off x="1534400" y="4531925"/>
                <a:ext cx="6200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74" extrusionOk="0">
                    <a:moveTo>
                      <a:pt x="117" y="0"/>
                    </a:moveTo>
                    <a:cubicBezTo>
                      <a:pt x="82" y="0"/>
                      <a:pt x="48" y="16"/>
                      <a:pt x="31" y="54"/>
                    </a:cubicBezTo>
                    <a:cubicBezTo>
                      <a:pt x="1" y="121"/>
                      <a:pt x="68" y="173"/>
                      <a:pt x="132" y="173"/>
                    </a:cubicBezTo>
                    <a:cubicBezTo>
                      <a:pt x="167" y="173"/>
                      <a:pt x="201" y="157"/>
                      <a:pt x="217" y="120"/>
                    </a:cubicBezTo>
                    <a:cubicBezTo>
                      <a:pt x="248" y="52"/>
                      <a:pt x="181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2" name="Google Shape;5602;p34"/>
              <p:cNvSpPr/>
              <p:nvPr/>
            </p:nvSpPr>
            <p:spPr>
              <a:xfrm>
                <a:off x="1532050" y="4514300"/>
                <a:ext cx="6175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2" extrusionOk="0">
                    <a:moveTo>
                      <a:pt x="117" y="0"/>
                    </a:moveTo>
                    <a:cubicBezTo>
                      <a:pt x="81" y="0"/>
                      <a:pt x="47" y="16"/>
                      <a:pt x="30" y="53"/>
                    </a:cubicBezTo>
                    <a:cubicBezTo>
                      <a:pt x="1" y="121"/>
                      <a:pt x="67" y="172"/>
                      <a:pt x="131" y="172"/>
                    </a:cubicBezTo>
                    <a:cubicBezTo>
                      <a:pt x="166" y="172"/>
                      <a:pt x="200" y="156"/>
                      <a:pt x="217" y="119"/>
                    </a:cubicBezTo>
                    <a:cubicBezTo>
                      <a:pt x="247" y="51"/>
                      <a:pt x="180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3" name="Google Shape;5603;p34"/>
              <p:cNvSpPr/>
              <p:nvPr/>
            </p:nvSpPr>
            <p:spPr>
              <a:xfrm>
                <a:off x="1529900" y="4505000"/>
                <a:ext cx="60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42" h="183" extrusionOk="0">
                    <a:moveTo>
                      <a:pt x="110" y="1"/>
                    </a:moveTo>
                    <a:cubicBezTo>
                      <a:pt x="71" y="1"/>
                      <a:pt x="32" y="21"/>
                      <a:pt x="19" y="55"/>
                    </a:cubicBezTo>
                    <a:cubicBezTo>
                      <a:pt x="0" y="102"/>
                      <a:pt x="26" y="155"/>
                      <a:pt x="74" y="169"/>
                    </a:cubicBezTo>
                    <a:lnTo>
                      <a:pt x="96" y="176"/>
                    </a:lnTo>
                    <a:cubicBezTo>
                      <a:pt x="107" y="181"/>
                      <a:pt x="120" y="183"/>
                      <a:pt x="132" y="183"/>
                    </a:cubicBezTo>
                    <a:cubicBezTo>
                      <a:pt x="172" y="183"/>
                      <a:pt x="212" y="162"/>
                      <a:pt x="225" y="128"/>
                    </a:cubicBezTo>
                    <a:cubicBezTo>
                      <a:pt x="242" y="81"/>
                      <a:pt x="216" y="28"/>
                      <a:pt x="168" y="14"/>
                    </a:cubicBezTo>
                    <a:lnTo>
                      <a:pt x="146" y="7"/>
                    </a:lnTo>
                    <a:cubicBezTo>
                      <a:pt x="135" y="3"/>
                      <a:pt x="123" y="1"/>
                      <a:pt x="11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4" name="Google Shape;5604;p34"/>
              <p:cNvSpPr/>
              <p:nvPr/>
            </p:nvSpPr>
            <p:spPr>
              <a:xfrm>
                <a:off x="1551450" y="4509600"/>
                <a:ext cx="6225" cy="4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74" extrusionOk="0">
                    <a:moveTo>
                      <a:pt x="118" y="1"/>
                    </a:moveTo>
                    <a:cubicBezTo>
                      <a:pt x="83" y="1"/>
                      <a:pt x="48" y="17"/>
                      <a:pt x="31" y="55"/>
                    </a:cubicBezTo>
                    <a:cubicBezTo>
                      <a:pt x="1" y="122"/>
                      <a:pt x="68" y="174"/>
                      <a:pt x="132" y="174"/>
                    </a:cubicBezTo>
                    <a:cubicBezTo>
                      <a:pt x="168" y="174"/>
                      <a:pt x="203" y="158"/>
                      <a:pt x="219" y="120"/>
                    </a:cubicBezTo>
                    <a:cubicBezTo>
                      <a:pt x="249" y="53"/>
                      <a:pt x="182" y="1"/>
                      <a:pt x="11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5" name="Google Shape;5605;p34"/>
              <p:cNvSpPr/>
              <p:nvPr/>
            </p:nvSpPr>
            <p:spPr>
              <a:xfrm>
                <a:off x="1539725" y="4520075"/>
                <a:ext cx="15650" cy="12500"/>
              </a:xfrm>
              <a:custGeom>
                <a:avLst/>
                <a:gdLst/>
                <a:ahLst/>
                <a:cxnLst/>
                <a:rect l="l" t="t" r="r" b="b"/>
                <a:pathLst>
                  <a:path w="626" h="500" extrusionOk="0">
                    <a:moveTo>
                      <a:pt x="402" y="0"/>
                    </a:moveTo>
                    <a:cubicBezTo>
                      <a:pt x="372" y="0"/>
                      <a:pt x="343" y="12"/>
                      <a:pt x="324" y="38"/>
                    </a:cubicBezTo>
                    <a:cubicBezTo>
                      <a:pt x="320" y="38"/>
                      <a:pt x="315" y="38"/>
                      <a:pt x="310" y="38"/>
                    </a:cubicBezTo>
                    <a:cubicBezTo>
                      <a:pt x="216" y="38"/>
                      <a:pt x="125" y="80"/>
                      <a:pt x="80" y="180"/>
                    </a:cubicBezTo>
                    <a:cubicBezTo>
                      <a:pt x="0" y="360"/>
                      <a:pt x="179" y="499"/>
                      <a:pt x="349" y="499"/>
                    </a:cubicBezTo>
                    <a:cubicBezTo>
                      <a:pt x="443" y="499"/>
                      <a:pt x="534" y="457"/>
                      <a:pt x="579" y="357"/>
                    </a:cubicBezTo>
                    <a:cubicBezTo>
                      <a:pt x="626" y="252"/>
                      <a:pt x="584" y="162"/>
                      <a:pt x="509" y="104"/>
                    </a:cubicBezTo>
                    <a:cubicBezTo>
                      <a:pt x="522" y="44"/>
                      <a:pt x="461" y="0"/>
                      <a:pt x="40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6" name="Google Shape;5606;p34"/>
              <p:cNvSpPr/>
              <p:nvPr/>
            </p:nvSpPr>
            <p:spPr>
              <a:xfrm>
                <a:off x="1404600" y="4613850"/>
                <a:ext cx="16725" cy="18550"/>
              </a:xfrm>
              <a:custGeom>
                <a:avLst/>
                <a:gdLst/>
                <a:ahLst/>
                <a:cxnLst/>
                <a:rect l="l" t="t" r="r" b="b"/>
                <a:pathLst>
                  <a:path w="669" h="742" extrusionOk="0">
                    <a:moveTo>
                      <a:pt x="439" y="171"/>
                    </a:moveTo>
                    <a:cubicBezTo>
                      <a:pt x="439" y="171"/>
                      <a:pt x="442" y="173"/>
                      <a:pt x="449" y="177"/>
                    </a:cubicBezTo>
                    <a:lnTo>
                      <a:pt x="449" y="177"/>
                    </a:lnTo>
                    <a:cubicBezTo>
                      <a:pt x="448" y="176"/>
                      <a:pt x="446" y="176"/>
                      <a:pt x="445" y="175"/>
                    </a:cubicBezTo>
                    <a:cubicBezTo>
                      <a:pt x="442" y="174"/>
                      <a:pt x="439" y="171"/>
                      <a:pt x="439" y="171"/>
                    </a:cubicBezTo>
                    <a:close/>
                    <a:moveTo>
                      <a:pt x="429" y="1"/>
                    </a:moveTo>
                    <a:cubicBezTo>
                      <a:pt x="370" y="1"/>
                      <a:pt x="312" y="23"/>
                      <a:pt x="270" y="61"/>
                    </a:cubicBezTo>
                    <a:cubicBezTo>
                      <a:pt x="204" y="121"/>
                      <a:pt x="181" y="214"/>
                      <a:pt x="211" y="297"/>
                    </a:cubicBezTo>
                    <a:cubicBezTo>
                      <a:pt x="152" y="317"/>
                      <a:pt x="105" y="361"/>
                      <a:pt x="80" y="418"/>
                    </a:cubicBezTo>
                    <a:cubicBezTo>
                      <a:pt x="0" y="599"/>
                      <a:pt x="175" y="741"/>
                      <a:pt x="340" y="741"/>
                    </a:cubicBezTo>
                    <a:cubicBezTo>
                      <a:pt x="428" y="741"/>
                      <a:pt x="514" y="701"/>
                      <a:pt x="556" y="605"/>
                    </a:cubicBezTo>
                    <a:cubicBezTo>
                      <a:pt x="604" y="497"/>
                      <a:pt x="561" y="404"/>
                      <a:pt x="485" y="345"/>
                    </a:cubicBezTo>
                    <a:cubicBezTo>
                      <a:pt x="529" y="338"/>
                      <a:pt x="569" y="317"/>
                      <a:pt x="600" y="284"/>
                    </a:cubicBezTo>
                    <a:cubicBezTo>
                      <a:pt x="668" y="206"/>
                      <a:pt x="636" y="94"/>
                      <a:pt x="551" y="37"/>
                    </a:cubicBezTo>
                    <a:cubicBezTo>
                      <a:pt x="514" y="12"/>
                      <a:pt x="471" y="1"/>
                      <a:pt x="42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7" name="Google Shape;5607;p34"/>
              <p:cNvSpPr/>
              <p:nvPr/>
            </p:nvSpPr>
            <p:spPr>
              <a:xfrm>
                <a:off x="1394250" y="4577225"/>
                <a:ext cx="10425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417" h="504" extrusionOk="0">
                    <a:moveTo>
                      <a:pt x="211" y="0"/>
                    </a:moveTo>
                    <a:cubicBezTo>
                      <a:pt x="135" y="0"/>
                      <a:pt x="73" y="65"/>
                      <a:pt x="50" y="137"/>
                    </a:cubicBezTo>
                    <a:cubicBezTo>
                      <a:pt x="17" y="237"/>
                      <a:pt x="0" y="354"/>
                      <a:pt x="82" y="439"/>
                    </a:cubicBezTo>
                    <a:cubicBezTo>
                      <a:pt x="92" y="475"/>
                      <a:pt x="124" y="500"/>
                      <a:pt x="160" y="502"/>
                    </a:cubicBezTo>
                    <a:cubicBezTo>
                      <a:pt x="169" y="503"/>
                      <a:pt x="179" y="503"/>
                      <a:pt x="188" y="503"/>
                    </a:cubicBezTo>
                    <a:cubicBezTo>
                      <a:pt x="285" y="503"/>
                      <a:pt x="372" y="438"/>
                      <a:pt x="395" y="341"/>
                    </a:cubicBezTo>
                    <a:cubicBezTo>
                      <a:pt x="417" y="246"/>
                      <a:pt x="387" y="87"/>
                      <a:pt x="294" y="27"/>
                    </a:cubicBezTo>
                    <a:cubicBezTo>
                      <a:pt x="266" y="9"/>
                      <a:pt x="237" y="0"/>
                      <a:pt x="21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8" name="Google Shape;5608;p34"/>
              <p:cNvSpPr/>
              <p:nvPr/>
            </p:nvSpPr>
            <p:spPr>
              <a:xfrm>
                <a:off x="1410100" y="4554675"/>
                <a:ext cx="7800" cy="6000"/>
              </a:xfrm>
              <a:custGeom>
                <a:avLst/>
                <a:gdLst/>
                <a:ahLst/>
                <a:cxnLst/>
                <a:rect l="l" t="t" r="r" b="b"/>
                <a:pathLst>
                  <a:path w="312" h="240" extrusionOk="0">
                    <a:moveTo>
                      <a:pt x="204" y="0"/>
                    </a:moveTo>
                    <a:cubicBezTo>
                      <a:pt x="184" y="0"/>
                      <a:pt x="165" y="6"/>
                      <a:pt x="148" y="17"/>
                    </a:cubicBezTo>
                    <a:lnTo>
                      <a:pt x="49" y="85"/>
                    </a:lnTo>
                    <a:cubicBezTo>
                      <a:pt x="8" y="112"/>
                      <a:pt x="1" y="168"/>
                      <a:pt x="32" y="205"/>
                    </a:cubicBezTo>
                    <a:cubicBezTo>
                      <a:pt x="52" y="228"/>
                      <a:pt x="80" y="239"/>
                      <a:pt x="108" y="239"/>
                    </a:cubicBezTo>
                    <a:cubicBezTo>
                      <a:pt x="128" y="239"/>
                      <a:pt x="148" y="234"/>
                      <a:pt x="166" y="222"/>
                    </a:cubicBezTo>
                    <a:lnTo>
                      <a:pt x="265" y="156"/>
                    </a:lnTo>
                    <a:cubicBezTo>
                      <a:pt x="304" y="128"/>
                      <a:pt x="312" y="72"/>
                      <a:pt x="282" y="34"/>
                    </a:cubicBezTo>
                    <a:cubicBezTo>
                      <a:pt x="261" y="12"/>
                      <a:pt x="232" y="0"/>
                      <a:pt x="20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9" name="Google Shape;5609;p34"/>
              <p:cNvSpPr/>
              <p:nvPr/>
            </p:nvSpPr>
            <p:spPr>
              <a:xfrm>
                <a:off x="1446675" y="4539725"/>
                <a:ext cx="5975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39" h="171" extrusionOk="0">
                    <a:moveTo>
                      <a:pt x="112" y="0"/>
                    </a:moveTo>
                    <a:cubicBezTo>
                      <a:pt x="78" y="0"/>
                      <a:pt x="45" y="16"/>
                      <a:pt x="29" y="53"/>
                    </a:cubicBezTo>
                    <a:cubicBezTo>
                      <a:pt x="0" y="119"/>
                      <a:pt x="64" y="171"/>
                      <a:pt x="126" y="171"/>
                    </a:cubicBezTo>
                    <a:cubicBezTo>
                      <a:pt x="159" y="171"/>
                      <a:pt x="192" y="155"/>
                      <a:pt x="209" y="118"/>
                    </a:cubicBezTo>
                    <a:cubicBezTo>
                      <a:pt x="238" y="52"/>
                      <a:pt x="174" y="0"/>
                      <a:pt x="11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0" name="Google Shape;5610;p34"/>
              <p:cNvSpPr/>
              <p:nvPr/>
            </p:nvSpPr>
            <p:spPr>
              <a:xfrm>
                <a:off x="1455375" y="4533825"/>
                <a:ext cx="6025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241" h="172" extrusionOk="0">
                    <a:moveTo>
                      <a:pt x="113" y="0"/>
                    </a:moveTo>
                    <a:cubicBezTo>
                      <a:pt x="80" y="0"/>
                      <a:pt x="46" y="16"/>
                      <a:pt x="30" y="53"/>
                    </a:cubicBezTo>
                    <a:cubicBezTo>
                      <a:pt x="0" y="120"/>
                      <a:pt x="65" y="171"/>
                      <a:pt x="127" y="171"/>
                    </a:cubicBezTo>
                    <a:cubicBezTo>
                      <a:pt x="161" y="171"/>
                      <a:pt x="194" y="156"/>
                      <a:pt x="210" y="119"/>
                    </a:cubicBezTo>
                    <a:cubicBezTo>
                      <a:pt x="240" y="52"/>
                      <a:pt x="175" y="0"/>
                      <a:pt x="11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1" name="Google Shape;5611;p34"/>
              <p:cNvSpPr/>
              <p:nvPr/>
            </p:nvSpPr>
            <p:spPr>
              <a:xfrm>
                <a:off x="1452150" y="4527975"/>
                <a:ext cx="6000" cy="4275"/>
              </a:xfrm>
              <a:custGeom>
                <a:avLst/>
                <a:gdLst/>
                <a:ahLst/>
                <a:cxnLst/>
                <a:rect l="l" t="t" r="r" b="b"/>
                <a:pathLst>
                  <a:path w="240" h="171" extrusionOk="0">
                    <a:moveTo>
                      <a:pt x="114" y="1"/>
                    </a:moveTo>
                    <a:cubicBezTo>
                      <a:pt x="80" y="1"/>
                      <a:pt x="47" y="16"/>
                      <a:pt x="30" y="53"/>
                    </a:cubicBezTo>
                    <a:cubicBezTo>
                      <a:pt x="1" y="119"/>
                      <a:pt x="65" y="171"/>
                      <a:pt x="127" y="171"/>
                    </a:cubicBezTo>
                    <a:cubicBezTo>
                      <a:pt x="161" y="171"/>
                      <a:pt x="194" y="155"/>
                      <a:pt x="211" y="118"/>
                    </a:cubicBezTo>
                    <a:cubicBezTo>
                      <a:pt x="240" y="52"/>
                      <a:pt x="175" y="1"/>
                      <a:pt x="11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2" name="Google Shape;5612;p34"/>
              <p:cNvSpPr/>
              <p:nvPr/>
            </p:nvSpPr>
            <p:spPr>
              <a:xfrm>
                <a:off x="1462100" y="4548800"/>
                <a:ext cx="6075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3" extrusionOk="0">
                    <a:moveTo>
                      <a:pt x="114" y="1"/>
                    </a:moveTo>
                    <a:cubicBezTo>
                      <a:pt x="80" y="1"/>
                      <a:pt x="47" y="16"/>
                      <a:pt x="30" y="53"/>
                    </a:cubicBezTo>
                    <a:cubicBezTo>
                      <a:pt x="1" y="120"/>
                      <a:pt x="66" y="172"/>
                      <a:pt x="128" y="172"/>
                    </a:cubicBezTo>
                    <a:cubicBezTo>
                      <a:pt x="162" y="172"/>
                      <a:pt x="195" y="157"/>
                      <a:pt x="212" y="120"/>
                    </a:cubicBezTo>
                    <a:cubicBezTo>
                      <a:pt x="242" y="53"/>
                      <a:pt x="177" y="1"/>
                      <a:pt x="11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3" name="Google Shape;5613;p34"/>
              <p:cNvSpPr/>
              <p:nvPr/>
            </p:nvSpPr>
            <p:spPr>
              <a:xfrm>
                <a:off x="1510300" y="4388350"/>
                <a:ext cx="15425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617" h="656" extrusionOk="0">
                    <a:moveTo>
                      <a:pt x="295" y="148"/>
                    </a:moveTo>
                    <a:lnTo>
                      <a:pt x="295" y="148"/>
                    </a:lnTo>
                    <a:cubicBezTo>
                      <a:pt x="294" y="149"/>
                      <a:pt x="293" y="150"/>
                      <a:pt x="291" y="151"/>
                    </a:cubicBezTo>
                    <a:cubicBezTo>
                      <a:pt x="292" y="150"/>
                      <a:pt x="293" y="149"/>
                      <a:pt x="295" y="148"/>
                    </a:cubicBezTo>
                    <a:close/>
                    <a:moveTo>
                      <a:pt x="323" y="0"/>
                    </a:moveTo>
                    <a:cubicBezTo>
                      <a:pt x="244" y="0"/>
                      <a:pt x="173" y="44"/>
                      <a:pt x="138" y="115"/>
                    </a:cubicBezTo>
                    <a:cubicBezTo>
                      <a:pt x="115" y="167"/>
                      <a:pt x="120" y="220"/>
                      <a:pt x="136" y="273"/>
                    </a:cubicBezTo>
                    <a:cubicBezTo>
                      <a:pt x="111" y="294"/>
                      <a:pt x="91" y="322"/>
                      <a:pt x="78" y="353"/>
                    </a:cubicBezTo>
                    <a:cubicBezTo>
                      <a:pt x="0" y="527"/>
                      <a:pt x="168" y="656"/>
                      <a:pt x="332" y="656"/>
                    </a:cubicBezTo>
                    <a:cubicBezTo>
                      <a:pt x="426" y="656"/>
                      <a:pt x="519" y="613"/>
                      <a:pt x="563" y="513"/>
                    </a:cubicBezTo>
                    <a:cubicBezTo>
                      <a:pt x="617" y="392"/>
                      <a:pt x="554" y="294"/>
                      <a:pt x="455" y="245"/>
                    </a:cubicBezTo>
                    <a:cubicBezTo>
                      <a:pt x="482" y="212"/>
                      <a:pt x="494" y="170"/>
                      <a:pt x="489" y="128"/>
                    </a:cubicBezTo>
                    <a:cubicBezTo>
                      <a:pt x="480" y="57"/>
                      <a:pt x="408" y="2"/>
                      <a:pt x="328" y="0"/>
                    </a:cubicBezTo>
                    <a:cubicBezTo>
                      <a:pt x="326" y="0"/>
                      <a:pt x="325" y="0"/>
                      <a:pt x="32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4" name="Google Shape;5614;p34"/>
              <p:cNvSpPr/>
              <p:nvPr/>
            </p:nvSpPr>
            <p:spPr>
              <a:xfrm>
                <a:off x="1506725" y="4432150"/>
                <a:ext cx="18525" cy="11550"/>
              </a:xfrm>
              <a:custGeom>
                <a:avLst/>
                <a:gdLst/>
                <a:ahLst/>
                <a:cxnLst/>
                <a:rect l="l" t="t" r="r" b="b"/>
                <a:pathLst>
                  <a:path w="741" h="462" extrusionOk="0">
                    <a:moveTo>
                      <a:pt x="299" y="1"/>
                    </a:moveTo>
                    <a:cubicBezTo>
                      <a:pt x="205" y="1"/>
                      <a:pt x="113" y="43"/>
                      <a:pt x="69" y="142"/>
                    </a:cubicBezTo>
                    <a:cubicBezTo>
                      <a:pt x="0" y="299"/>
                      <a:pt x="127" y="419"/>
                      <a:pt x="272" y="444"/>
                    </a:cubicBezTo>
                    <a:cubicBezTo>
                      <a:pt x="310" y="456"/>
                      <a:pt x="351" y="461"/>
                      <a:pt x="393" y="461"/>
                    </a:cubicBezTo>
                    <a:cubicBezTo>
                      <a:pt x="523" y="461"/>
                      <a:pt x="657" y="405"/>
                      <a:pt x="706" y="295"/>
                    </a:cubicBezTo>
                    <a:cubicBezTo>
                      <a:pt x="741" y="219"/>
                      <a:pt x="710" y="137"/>
                      <a:pt x="631" y="94"/>
                    </a:cubicBezTo>
                    <a:cubicBezTo>
                      <a:pt x="596" y="75"/>
                      <a:pt x="556" y="65"/>
                      <a:pt x="516" y="65"/>
                    </a:cubicBezTo>
                    <a:cubicBezTo>
                      <a:pt x="508" y="65"/>
                      <a:pt x="501" y="66"/>
                      <a:pt x="494" y="66"/>
                    </a:cubicBezTo>
                    <a:cubicBezTo>
                      <a:pt x="441" y="25"/>
                      <a:pt x="369" y="1"/>
                      <a:pt x="29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5" name="Google Shape;5615;p34"/>
              <p:cNvSpPr/>
              <p:nvPr/>
            </p:nvSpPr>
            <p:spPr>
              <a:xfrm>
                <a:off x="1418025" y="4670300"/>
                <a:ext cx="5750" cy="4600"/>
              </a:xfrm>
              <a:custGeom>
                <a:avLst/>
                <a:gdLst/>
                <a:ahLst/>
                <a:cxnLst/>
                <a:rect l="l" t="t" r="r" b="b"/>
                <a:pathLst>
                  <a:path w="230" h="184" extrusionOk="0">
                    <a:moveTo>
                      <a:pt x="105" y="0"/>
                    </a:moveTo>
                    <a:cubicBezTo>
                      <a:pt x="67" y="0"/>
                      <a:pt x="30" y="20"/>
                      <a:pt x="17" y="53"/>
                    </a:cubicBezTo>
                    <a:cubicBezTo>
                      <a:pt x="0" y="100"/>
                      <a:pt x="24" y="153"/>
                      <a:pt x="71" y="171"/>
                    </a:cubicBezTo>
                    <a:lnTo>
                      <a:pt x="86" y="176"/>
                    </a:lnTo>
                    <a:cubicBezTo>
                      <a:pt x="98" y="181"/>
                      <a:pt x="111" y="183"/>
                      <a:pt x="124" y="183"/>
                    </a:cubicBezTo>
                    <a:cubicBezTo>
                      <a:pt x="162" y="183"/>
                      <a:pt x="200" y="164"/>
                      <a:pt x="213" y="131"/>
                    </a:cubicBezTo>
                    <a:cubicBezTo>
                      <a:pt x="230" y="84"/>
                      <a:pt x="206" y="32"/>
                      <a:pt x="159" y="14"/>
                    </a:cubicBezTo>
                    <a:lnTo>
                      <a:pt x="144" y="8"/>
                    </a:lnTo>
                    <a:cubicBezTo>
                      <a:pt x="132" y="3"/>
                      <a:pt x="118" y="0"/>
                      <a:pt x="105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6" name="Google Shape;5616;p34"/>
              <p:cNvSpPr/>
              <p:nvPr/>
            </p:nvSpPr>
            <p:spPr>
              <a:xfrm>
                <a:off x="1437175" y="4669350"/>
                <a:ext cx="60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6" extrusionOk="0">
                    <a:moveTo>
                      <a:pt x="112" y="0"/>
                    </a:moveTo>
                    <a:cubicBezTo>
                      <a:pt x="79" y="0"/>
                      <a:pt x="47" y="15"/>
                      <a:pt x="30" y="51"/>
                    </a:cubicBezTo>
                    <a:cubicBezTo>
                      <a:pt x="0" y="120"/>
                      <a:pt x="67" y="176"/>
                      <a:pt x="131" y="176"/>
                    </a:cubicBezTo>
                    <a:cubicBezTo>
                      <a:pt x="164" y="176"/>
                      <a:pt x="196" y="160"/>
                      <a:pt x="212" y="124"/>
                    </a:cubicBezTo>
                    <a:cubicBezTo>
                      <a:pt x="243" y="55"/>
                      <a:pt x="175" y="0"/>
                      <a:pt x="11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7" name="Google Shape;5617;p34"/>
              <p:cNvSpPr/>
              <p:nvPr/>
            </p:nvSpPr>
            <p:spPr>
              <a:xfrm>
                <a:off x="1436925" y="4646875"/>
                <a:ext cx="6075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75" extrusionOk="0">
                    <a:moveTo>
                      <a:pt x="113" y="0"/>
                    </a:moveTo>
                    <a:cubicBezTo>
                      <a:pt x="79" y="0"/>
                      <a:pt x="47" y="16"/>
                      <a:pt x="31" y="52"/>
                    </a:cubicBezTo>
                    <a:cubicBezTo>
                      <a:pt x="1" y="121"/>
                      <a:pt x="67" y="175"/>
                      <a:pt x="130" y="175"/>
                    </a:cubicBezTo>
                    <a:cubicBezTo>
                      <a:pt x="164" y="175"/>
                      <a:pt x="196" y="159"/>
                      <a:pt x="212" y="123"/>
                    </a:cubicBezTo>
                    <a:cubicBezTo>
                      <a:pt x="242" y="55"/>
                      <a:pt x="176" y="0"/>
                      <a:pt x="11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8" name="Google Shape;5618;p34"/>
              <p:cNvSpPr/>
              <p:nvPr/>
            </p:nvSpPr>
            <p:spPr>
              <a:xfrm>
                <a:off x="1420825" y="4650000"/>
                <a:ext cx="6625" cy="4700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88" extrusionOk="0">
                    <a:moveTo>
                      <a:pt x="159" y="0"/>
                    </a:moveTo>
                    <a:cubicBezTo>
                      <a:pt x="155" y="0"/>
                      <a:pt x="151" y="1"/>
                      <a:pt x="147" y="1"/>
                    </a:cubicBezTo>
                    <a:lnTo>
                      <a:pt x="90" y="11"/>
                    </a:lnTo>
                    <a:cubicBezTo>
                      <a:pt x="38" y="19"/>
                      <a:pt x="1" y="59"/>
                      <a:pt x="8" y="108"/>
                    </a:cubicBezTo>
                    <a:cubicBezTo>
                      <a:pt x="18" y="155"/>
                      <a:pt x="60" y="188"/>
                      <a:pt x="106" y="188"/>
                    </a:cubicBezTo>
                    <a:cubicBezTo>
                      <a:pt x="111" y="188"/>
                      <a:pt x="115" y="187"/>
                      <a:pt x="119" y="187"/>
                    </a:cubicBezTo>
                    <a:lnTo>
                      <a:pt x="176" y="178"/>
                    </a:lnTo>
                    <a:cubicBezTo>
                      <a:pt x="226" y="170"/>
                      <a:pt x="265" y="129"/>
                      <a:pt x="257" y="79"/>
                    </a:cubicBezTo>
                    <a:cubicBezTo>
                      <a:pt x="246" y="33"/>
                      <a:pt x="206" y="0"/>
                      <a:pt x="15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9" name="Google Shape;5619;p34"/>
              <p:cNvSpPr/>
              <p:nvPr/>
            </p:nvSpPr>
            <p:spPr>
              <a:xfrm>
                <a:off x="1406100" y="4644975"/>
                <a:ext cx="6000" cy="4375"/>
              </a:xfrm>
              <a:custGeom>
                <a:avLst/>
                <a:gdLst/>
                <a:ahLst/>
                <a:cxnLst/>
                <a:rect l="l" t="t" r="r" b="b"/>
                <a:pathLst>
                  <a:path w="240" h="175" extrusionOk="0">
                    <a:moveTo>
                      <a:pt x="111" y="1"/>
                    </a:moveTo>
                    <a:cubicBezTo>
                      <a:pt x="78" y="1"/>
                      <a:pt x="47" y="16"/>
                      <a:pt x="31" y="52"/>
                    </a:cubicBezTo>
                    <a:cubicBezTo>
                      <a:pt x="0" y="120"/>
                      <a:pt x="67" y="175"/>
                      <a:pt x="129" y="175"/>
                    </a:cubicBezTo>
                    <a:cubicBezTo>
                      <a:pt x="161" y="175"/>
                      <a:pt x="193" y="160"/>
                      <a:pt x="209" y="124"/>
                    </a:cubicBezTo>
                    <a:cubicBezTo>
                      <a:pt x="239" y="55"/>
                      <a:pt x="173" y="1"/>
                      <a:pt x="11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0" name="Google Shape;5620;p34"/>
              <p:cNvSpPr/>
              <p:nvPr/>
            </p:nvSpPr>
            <p:spPr>
              <a:xfrm>
                <a:off x="1390175" y="4628000"/>
                <a:ext cx="5950" cy="432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173" extrusionOk="0">
                    <a:moveTo>
                      <a:pt x="111" y="1"/>
                    </a:moveTo>
                    <a:cubicBezTo>
                      <a:pt x="78" y="1"/>
                      <a:pt x="46" y="16"/>
                      <a:pt x="30" y="52"/>
                    </a:cubicBezTo>
                    <a:cubicBezTo>
                      <a:pt x="0" y="119"/>
                      <a:pt x="65" y="173"/>
                      <a:pt x="126" y="173"/>
                    </a:cubicBezTo>
                    <a:cubicBezTo>
                      <a:pt x="159" y="173"/>
                      <a:pt x="191" y="157"/>
                      <a:pt x="207" y="121"/>
                    </a:cubicBezTo>
                    <a:cubicBezTo>
                      <a:pt x="237" y="54"/>
                      <a:pt x="172" y="1"/>
                      <a:pt x="111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1" name="Google Shape;5621;p34"/>
              <p:cNvSpPr/>
              <p:nvPr/>
            </p:nvSpPr>
            <p:spPr>
              <a:xfrm>
                <a:off x="1431200" y="4699850"/>
                <a:ext cx="6100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78" extrusionOk="0">
                    <a:moveTo>
                      <a:pt x="113" y="1"/>
                    </a:moveTo>
                    <a:cubicBezTo>
                      <a:pt x="79" y="1"/>
                      <a:pt x="47" y="16"/>
                      <a:pt x="31" y="53"/>
                    </a:cubicBezTo>
                    <a:cubicBezTo>
                      <a:pt x="1" y="122"/>
                      <a:pt x="69" y="178"/>
                      <a:pt x="132" y="178"/>
                    </a:cubicBezTo>
                    <a:cubicBezTo>
                      <a:pt x="165" y="178"/>
                      <a:pt x="197" y="163"/>
                      <a:pt x="213" y="127"/>
                    </a:cubicBezTo>
                    <a:cubicBezTo>
                      <a:pt x="244" y="57"/>
                      <a:pt x="176" y="1"/>
                      <a:pt x="113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2" name="Google Shape;5622;p34"/>
              <p:cNvSpPr/>
              <p:nvPr/>
            </p:nvSpPr>
            <p:spPr>
              <a:xfrm>
                <a:off x="1482200" y="4689800"/>
                <a:ext cx="11575" cy="9675"/>
              </a:xfrm>
              <a:custGeom>
                <a:avLst/>
                <a:gdLst/>
                <a:ahLst/>
                <a:cxnLst/>
                <a:rect l="l" t="t" r="r" b="b"/>
                <a:pathLst>
                  <a:path w="463" h="387" extrusionOk="0">
                    <a:moveTo>
                      <a:pt x="128" y="0"/>
                    </a:moveTo>
                    <a:cubicBezTo>
                      <a:pt x="111" y="0"/>
                      <a:pt x="94" y="5"/>
                      <a:pt x="80" y="15"/>
                    </a:cubicBezTo>
                    <a:cubicBezTo>
                      <a:pt x="68" y="17"/>
                      <a:pt x="57" y="22"/>
                      <a:pt x="46" y="29"/>
                    </a:cubicBezTo>
                    <a:cubicBezTo>
                      <a:pt x="0" y="60"/>
                      <a:pt x="2" y="111"/>
                      <a:pt x="30" y="154"/>
                    </a:cubicBezTo>
                    <a:cubicBezTo>
                      <a:pt x="70" y="217"/>
                      <a:pt x="113" y="294"/>
                      <a:pt x="174" y="342"/>
                    </a:cubicBezTo>
                    <a:cubicBezTo>
                      <a:pt x="209" y="370"/>
                      <a:pt x="255" y="387"/>
                      <a:pt x="299" y="387"/>
                    </a:cubicBezTo>
                    <a:cubicBezTo>
                      <a:pt x="340" y="387"/>
                      <a:pt x="380" y="372"/>
                      <a:pt x="408" y="341"/>
                    </a:cubicBezTo>
                    <a:cubicBezTo>
                      <a:pt x="463" y="280"/>
                      <a:pt x="450" y="192"/>
                      <a:pt x="390" y="133"/>
                    </a:cubicBezTo>
                    <a:cubicBezTo>
                      <a:pt x="361" y="106"/>
                      <a:pt x="328" y="84"/>
                      <a:pt x="291" y="70"/>
                    </a:cubicBezTo>
                    <a:cubicBezTo>
                      <a:pt x="256" y="56"/>
                      <a:pt x="219" y="49"/>
                      <a:pt x="189" y="24"/>
                    </a:cubicBezTo>
                    <a:cubicBezTo>
                      <a:pt x="172" y="8"/>
                      <a:pt x="150" y="0"/>
                      <a:pt x="128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3" name="Google Shape;5623;p34"/>
              <p:cNvSpPr/>
              <p:nvPr/>
            </p:nvSpPr>
            <p:spPr>
              <a:xfrm>
                <a:off x="1466550" y="4706875"/>
                <a:ext cx="617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47" h="179" extrusionOk="0">
                    <a:moveTo>
                      <a:pt x="112" y="0"/>
                    </a:moveTo>
                    <a:cubicBezTo>
                      <a:pt x="79" y="0"/>
                      <a:pt x="47" y="15"/>
                      <a:pt x="31" y="52"/>
                    </a:cubicBezTo>
                    <a:cubicBezTo>
                      <a:pt x="0" y="122"/>
                      <a:pt x="70" y="179"/>
                      <a:pt x="134" y="179"/>
                    </a:cubicBezTo>
                    <a:cubicBezTo>
                      <a:pt x="167" y="179"/>
                      <a:pt x="199" y="163"/>
                      <a:pt x="215" y="127"/>
                    </a:cubicBezTo>
                    <a:cubicBezTo>
                      <a:pt x="246" y="57"/>
                      <a:pt x="177" y="0"/>
                      <a:pt x="11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4" name="Google Shape;5624;p34"/>
              <p:cNvSpPr/>
              <p:nvPr/>
            </p:nvSpPr>
            <p:spPr>
              <a:xfrm>
                <a:off x="1477275" y="4706675"/>
                <a:ext cx="622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80" extrusionOk="0">
                    <a:moveTo>
                      <a:pt x="114" y="1"/>
                    </a:moveTo>
                    <a:cubicBezTo>
                      <a:pt x="80" y="1"/>
                      <a:pt x="48" y="16"/>
                      <a:pt x="32" y="52"/>
                    </a:cubicBezTo>
                    <a:cubicBezTo>
                      <a:pt x="1" y="122"/>
                      <a:pt x="71" y="179"/>
                      <a:pt x="136" y="179"/>
                    </a:cubicBezTo>
                    <a:cubicBezTo>
                      <a:pt x="169" y="179"/>
                      <a:pt x="202" y="164"/>
                      <a:pt x="218" y="127"/>
                    </a:cubicBezTo>
                    <a:cubicBezTo>
                      <a:pt x="249" y="57"/>
                      <a:pt x="179" y="1"/>
                      <a:pt x="114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5" name="Google Shape;5625;p34"/>
              <p:cNvSpPr/>
              <p:nvPr/>
            </p:nvSpPr>
            <p:spPr>
              <a:xfrm>
                <a:off x="1471450" y="4722950"/>
                <a:ext cx="622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180" extrusionOk="0">
                    <a:moveTo>
                      <a:pt x="113" y="0"/>
                    </a:moveTo>
                    <a:cubicBezTo>
                      <a:pt x="80" y="0"/>
                      <a:pt x="48" y="16"/>
                      <a:pt x="32" y="52"/>
                    </a:cubicBezTo>
                    <a:cubicBezTo>
                      <a:pt x="1" y="122"/>
                      <a:pt x="71" y="179"/>
                      <a:pt x="136" y="179"/>
                    </a:cubicBezTo>
                    <a:cubicBezTo>
                      <a:pt x="170" y="179"/>
                      <a:pt x="202" y="164"/>
                      <a:pt x="218" y="128"/>
                    </a:cubicBezTo>
                    <a:cubicBezTo>
                      <a:pt x="249" y="58"/>
                      <a:pt x="178" y="0"/>
                      <a:pt x="113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6" name="Google Shape;5626;p34"/>
              <p:cNvSpPr/>
              <p:nvPr/>
            </p:nvSpPr>
            <p:spPr>
              <a:xfrm>
                <a:off x="1445650" y="4687175"/>
                <a:ext cx="15375" cy="13425"/>
              </a:xfrm>
              <a:custGeom>
                <a:avLst/>
                <a:gdLst/>
                <a:ahLst/>
                <a:cxnLst/>
                <a:rect l="l" t="t" r="r" b="b"/>
                <a:pathLst>
                  <a:path w="615" h="537" extrusionOk="0">
                    <a:moveTo>
                      <a:pt x="482" y="0"/>
                    </a:moveTo>
                    <a:cubicBezTo>
                      <a:pt x="449" y="0"/>
                      <a:pt x="417" y="16"/>
                      <a:pt x="401" y="52"/>
                    </a:cubicBezTo>
                    <a:cubicBezTo>
                      <a:pt x="397" y="61"/>
                      <a:pt x="394" y="71"/>
                      <a:pt x="393" y="81"/>
                    </a:cubicBezTo>
                    <a:cubicBezTo>
                      <a:pt x="363" y="71"/>
                      <a:pt x="330" y="66"/>
                      <a:pt x="299" y="66"/>
                    </a:cubicBezTo>
                    <a:cubicBezTo>
                      <a:pt x="211" y="66"/>
                      <a:pt x="125" y="106"/>
                      <a:pt x="82" y="202"/>
                    </a:cubicBezTo>
                    <a:cubicBezTo>
                      <a:pt x="0" y="387"/>
                      <a:pt x="183" y="537"/>
                      <a:pt x="354" y="537"/>
                    </a:cubicBezTo>
                    <a:cubicBezTo>
                      <a:pt x="442" y="537"/>
                      <a:pt x="527" y="496"/>
                      <a:pt x="570" y="400"/>
                    </a:cubicBezTo>
                    <a:cubicBezTo>
                      <a:pt x="607" y="324"/>
                      <a:pt x="593" y="232"/>
                      <a:pt x="536" y="170"/>
                    </a:cubicBezTo>
                    <a:cubicBezTo>
                      <a:pt x="558" y="163"/>
                      <a:pt x="575" y="146"/>
                      <a:pt x="584" y="125"/>
                    </a:cubicBezTo>
                    <a:cubicBezTo>
                      <a:pt x="615" y="56"/>
                      <a:pt x="546" y="0"/>
                      <a:pt x="48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7" name="Google Shape;5627;p34"/>
              <p:cNvSpPr/>
              <p:nvPr/>
            </p:nvSpPr>
            <p:spPr>
              <a:xfrm>
                <a:off x="1510975" y="4691825"/>
                <a:ext cx="627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1" h="180" extrusionOk="0">
                    <a:moveTo>
                      <a:pt x="115" y="1"/>
                    </a:moveTo>
                    <a:cubicBezTo>
                      <a:pt x="81" y="1"/>
                      <a:pt x="48" y="16"/>
                      <a:pt x="32" y="53"/>
                    </a:cubicBezTo>
                    <a:cubicBezTo>
                      <a:pt x="1" y="123"/>
                      <a:pt x="71" y="180"/>
                      <a:pt x="137" y="180"/>
                    </a:cubicBezTo>
                    <a:cubicBezTo>
                      <a:pt x="171" y="180"/>
                      <a:pt x="204" y="165"/>
                      <a:pt x="220" y="128"/>
                    </a:cubicBezTo>
                    <a:cubicBezTo>
                      <a:pt x="251" y="57"/>
                      <a:pt x="180" y="1"/>
                      <a:pt x="115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8" name="Google Shape;5628;p34"/>
              <p:cNvSpPr/>
              <p:nvPr/>
            </p:nvSpPr>
            <p:spPr>
              <a:xfrm>
                <a:off x="1513850" y="4745400"/>
                <a:ext cx="6325" cy="4550"/>
              </a:xfrm>
              <a:custGeom>
                <a:avLst/>
                <a:gdLst/>
                <a:ahLst/>
                <a:cxnLst/>
                <a:rect l="l" t="t" r="r" b="b"/>
                <a:pathLst>
                  <a:path w="253" h="182" extrusionOk="0">
                    <a:moveTo>
                      <a:pt x="114" y="0"/>
                    </a:moveTo>
                    <a:cubicBezTo>
                      <a:pt x="80" y="0"/>
                      <a:pt x="48" y="16"/>
                      <a:pt x="32" y="52"/>
                    </a:cubicBezTo>
                    <a:cubicBezTo>
                      <a:pt x="0" y="123"/>
                      <a:pt x="73" y="181"/>
                      <a:pt x="139" y="181"/>
                    </a:cubicBezTo>
                    <a:cubicBezTo>
                      <a:pt x="173" y="181"/>
                      <a:pt x="205" y="166"/>
                      <a:pt x="221" y="130"/>
                    </a:cubicBezTo>
                    <a:cubicBezTo>
                      <a:pt x="253" y="58"/>
                      <a:pt x="180" y="0"/>
                      <a:pt x="114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9" name="Google Shape;5629;p34"/>
              <p:cNvSpPr/>
              <p:nvPr/>
            </p:nvSpPr>
            <p:spPr>
              <a:xfrm>
                <a:off x="1599800" y="4708450"/>
                <a:ext cx="647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59" h="183" extrusionOk="0">
                    <a:moveTo>
                      <a:pt x="116" y="0"/>
                    </a:moveTo>
                    <a:cubicBezTo>
                      <a:pt x="81" y="0"/>
                      <a:pt x="48" y="16"/>
                      <a:pt x="31" y="53"/>
                    </a:cubicBezTo>
                    <a:cubicBezTo>
                      <a:pt x="0" y="125"/>
                      <a:pt x="75" y="183"/>
                      <a:pt x="142" y="183"/>
                    </a:cubicBezTo>
                    <a:cubicBezTo>
                      <a:pt x="177" y="183"/>
                      <a:pt x="210" y="167"/>
                      <a:pt x="227" y="130"/>
                    </a:cubicBezTo>
                    <a:cubicBezTo>
                      <a:pt x="258" y="58"/>
                      <a:pt x="184" y="0"/>
                      <a:pt x="11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0" name="Google Shape;5630;p34"/>
              <p:cNvSpPr/>
              <p:nvPr/>
            </p:nvSpPr>
            <p:spPr>
              <a:xfrm>
                <a:off x="1619950" y="4695925"/>
                <a:ext cx="6525" cy="4600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84" extrusionOk="0">
                    <a:moveTo>
                      <a:pt x="118" y="1"/>
                    </a:moveTo>
                    <a:cubicBezTo>
                      <a:pt x="82" y="1"/>
                      <a:pt x="48" y="16"/>
                      <a:pt x="31" y="54"/>
                    </a:cubicBezTo>
                    <a:cubicBezTo>
                      <a:pt x="0" y="125"/>
                      <a:pt x="75" y="183"/>
                      <a:pt x="143" y="183"/>
                    </a:cubicBezTo>
                    <a:cubicBezTo>
                      <a:pt x="178" y="183"/>
                      <a:pt x="212" y="168"/>
                      <a:pt x="229" y="130"/>
                    </a:cubicBezTo>
                    <a:cubicBezTo>
                      <a:pt x="260" y="58"/>
                      <a:pt x="186" y="1"/>
                      <a:pt x="11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1" name="Google Shape;5631;p34"/>
              <p:cNvSpPr/>
              <p:nvPr/>
            </p:nvSpPr>
            <p:spPr>
              <a:xfrm>
                <a:off x="1596375" y="4680175"/>
                <a:ext cx="645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81" extrusionOk="0">
                    <a:moveTo>
                      <a:pt x="117" y="0"/>
                    </a:moveTo>
                    <a:cubicBezTo>
                      <a:pt x="82" y="0"/>
                      <a:pt x="48" y="16"/>
                      <a:pt x="32" y="53"/>
                    </a:cubicBezTo>
                    <a:cubicBezTo>
                      <a:pt x="0" y="124"/>
                      <a:pt x="73" y="181"/>
                      <a:pt x="140" y="181"/>
                    </a:cubicBezTo>
                    <a:cubicBezTo>
                      <a:pt x="176" y="181"/>
                      <a:pt x="210" y="165"/>
                      <a:pt x="226" y="128"/>
                    </a:cubicBezTo>
                    <a:cubicBezTo>
                      <a:pt x="258" y="57"/>
                      <a:pt x="185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2" name="Google Shape;5632;p34"/>
              <p:cNvSpPr/>
              <p:nvPr/>
            </p:nvSpPr>
            <p:spPr>
              <a:xfrm>
                <a:off x="1587900" y="4692225"/>
                <a:ext cx="6450" cy="455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82" extrusionOk="0">
                    <a:moveTo>
                      <a:pt x="117" y="0"/>
                    </a:moveTo>
                    <a:cubicBezTo>
                      <a:pt x="82" y="0"/>
                      <a:pt x="48" y="16"/>
                      <a:pt x="32" y="53"/>
                    </a:cubicBezTo>
                    <a:cubicBezTo>
                      <a:pt x="1" y="124"/>
                      <a:pt x="74" y="182"/>
                      <a:pt x="142" y="182"/>
                    </a:cubicBezTo>
                    <a:cubicBezTo>
                      <a:pt x="177" y="182"/>
                      <a:pt x="210" y="166"/>
                      <a:pt x="226" y="129"/>
                    </a:cubicBezTo>
                    <a:cubicBezTo>
                      <a:pt x="258" y="58"/>
                      <a:pt x="185" y="0"/>
                      <a:pt x="117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3" name="Google Shape;5633;p34"/>
              <p:cNvSpPr/>
              <p:nvPr/>
            </p:nvSpPr>
            <p:spPr>
              <a:xfrm>
                <a:off x="1594175" y="4706775"/>
                <a:ext cx="64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58" h="183" extrusionOk="0">
                    <a:moveTo>
                      <a:pt x="117" y="1"/>
                    </a:moveTo>
                    <a:cubicBezTo>
                      <a:pt x="81" y="1"/>
                      <a:pt x="48" y="16"/>
                      <a:pt x="32" y="54"/>
                    </a:cubicBezTo>
                    <a:cubicBezTo>
                      <a:pt x="1" y="125"/>
                      <a:pt x="74" y="183"/>
                      <a:pt x="142" y="183"/>
                    </a:cubicBezTo>
                    <a:cubicBezTo>
                      <a:pt x="177" y="183"/>
                      <a:pt x="210" y="167"/>
                      <a:pt x="226" y="130"/>
                    </a:cubicBezTo>
                    <a:cubicBezTo>
                      <a:pt x="258" y="58"/>
                      <a:pt x="184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4" name="Google Shape;5634;p34"/>
              <p:cNvSpPr/>
              <p:nvPr/>
            </p:nvSpPr>
            <p:spPr>
              <a:xfrm>
                <a:off x="1580025" y="4651150"/>
                <a:ext cx="21575" cy="13450"/>
              </a:xfrm>
              <a:custGeom>
                <a:avLst/>
                <a:gdLst/>
                <a:ahLst/>
                <a:cxnLst/>
                <a:rect l="l" t="t" r="r" b="b"/>
                <a:pathLst>
                  <a:path w="863" h="538" extrusionOk="0">
                    <a:moveTo>
                      <a:pt x="238" y="1"/>
                    </a:moveTo>
                    <a:cubicBezTo>
                      <a:pt x="213" y="1"/>
                      <a:pt x="188" y="4"/>
                      <a:pt x="162" y="11"/>
                    </a:cubicBezTo>
                    <a:cubicBezTo>
                      <a:pt x="83" y="31"/>
                      <a:pt x="14" y="91"/>
                      <a:pt x="7" y="169"/>
                    </a:cubicBezTo>
                    <a:cubicBezTo>
                      <a:pt x="0" y="243"/>
                      <a:pt x="48" y="315"/>
                      <a:pt x="118" y="356"/>
                    </a:cubicBezTo>
                    <a:cubicBezTo>
                      <a:pt x="168" y="384"/>
                      <a:pt x="223" y="399"/>
                      <a:pt x="279" y="400"/>
                    </a:cubicBezTo>
                    <a:cubicBezTo>
                      <a:pt x="335" y="484"/>
                      <a:pt x="447" y="538"/>
                      <a:pt x="553" y="538"/>
                    </a:cubicBezTo>
                    <a:cubicBezTo>
                      <a:pt x="646" y="538"/>
                      <a:pt x="736" y="497"/>
                      <a:pt x="779" y="397"/>
                    </a:cubicBezTo>
                    <a:cubicBezTo>
                      <a:pt x="863" y="208"/>
                      <a:pt x="670" y="58"/>
                      <a:pt x="492" y="58"/>
                    </a:cubicBezTo>
                    <a:cubicBezTo>
                      <a:pt x="480" y="58"/>
                      <a:pt x="469" y="59"/>
                      <a:pt x="457" y="60"/>
                    </a:cubicBezTo>
                    <a:cubicBezTo>
                      <a:pt x="454" y="59"/>
                      <a:pt x="452" y="57"/>
                      <a:pt x="449" y="56"/>
                    </a:cubicBezTo>
                    <a:cubicBezTo>
                      <a:pt x="382" y="26"/>
                      <a:pt x="311" y="1"/>
                      <a:pt x="238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5" name="Google Shape;5635;p34"/>
              <p:cNvSpPr/>
              <p:nvPr/>
            </p:nvSpPr>
            <p:spPr>
              <a:xfrm>
                <a:off x="1542225" y="4627075"/>
                <a:ext cx="19425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777" h="502" extrusionOk="0">
                    <a:moveTo>
                      <a:pt x="569" y="1"/>
                    </a:moveTo>
                    <a:cubicBezTo>
                      <a:pt x="553" y="1"/>
                      <a:pt x="536" y="3"/>
                      <a:pt x="520" y="8"/>
                    </a:cubicBezTo>
                    <a:cubicBezTo>
                      <a:pt x="490" y="17"/>
                      <a:pt x="464" y="34"/>
                      <a:pt x="442" y="56"/>
                    </a:cubicBezTo>
                    <a:cubicBezTo>
                      <a:pt x="400" y="38"/>
                      <a:pt x="353" y="28"/>
                      <a:pt x="308" y="28"/>
                    </a:cubicBezTo>
                    <a:cubicBezTo>
                      <a:pt x="215" y="28"/>
                      <a:pt x="126" y="69"/>
                      <a:pt x="83" y="168"/>
                    </a:cubicBezTo>
                    <a:cubicBezTo>
                      <a:pt x="1" y="354"/>
                      <a:pt x="188" y="501"/>
                      <a:pt x="363" y="501"/>
                    </a:cubicBezTo>
                    <a:cubicBezTo>
                      <a:pt x="455" y="501"/>
                      <a:pt x="544" y="460"/>
                      <a:pt x="588" y="361"/>
                    </a:cubicBezTo>
                    <a:cubicBezTo>
                      <a:pt x="597" y="342"/>
                      <a:pt x="602" y="321"/>
                      <a:pt x="605" y="300"/>
                    </a:cubicBezTo>
                    <a:cubicBezTo>
                      <a:pt x="692" y="241"/>
                      <a:pt x="777" y="151"/>
                      <a:pt x="703" y="60"/>
                    </a:cubicBezTo>
                    <a:cubicBezTo>
                      <a:pt x="673" y="22"/>
                      <a:pt x="621" y="1"/>
                      <a:pt x="56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6" name="Google Shape;5636;p34"/>
              <p:cNvSpPr/>
              <p:nvPr/>
            </p:nvSpPr>
            <p:spPr>
              <a:xfrm>
                <a:off x="1557775" y="4651350"/>
                <a:ext cx="63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4" h="179" extrusionOk="0">
                    <a:moveTo>
                      <a:pt x="117" y="1"/>
                    </a:moveTo>
                    <a:cubicBezTo>
                      <a:pt x="82" y="1"/>
                      <a:pt x="48" y="16"/>
                      <a:pt x="32" y="53"/>
                    </a:cubicBezTo>
                    <a:cubicBezTo>
                      <a:pt x="1" y="124"/>
                      <a:pt x="72" y="179"/>
                      <a:pt x="138" y="179"/>
                    </a:cubicBezTo>
                    <a:cubicBezTo>
                      <a:pt x="173" y="179"/>
                      <a:pt x="206" y="163"/>
                      <a:pt x="223" y="126"/>
                    </a:cubicBezTo>
                    <a:cubicBezTo>
                      <a:pt x="253" y="56"/>
                      <a:pt x="183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7" name="Google Shape;5637;p34"/>
              <p:cNvSpPr/>
              <p:nvPr/>
            </p:nvSpPr>
            <p:spPr>
              <a:xfrm>
                <a:off x="1568650" y="4636425"/>
                <a:ext cx="5975" cy="4900"/>
              </a:xfrm>
              <a:custGeom>
                <a:avLst/>
                <a:gdLst/>
                <a:ahLst/>
                <a:cxnLst/>
                <a:rect l="l" t="t" r="r" b="b"/>
                <a:pathLst>
                  <a:path w="239" h="196" extrusionOk="0">
                    <a:moveTo>
                      <a:pt x="110" y="0"/>
                    </a:moveTo>
                    <a:cubicBezTo>
                      <a:pt x="98" y="0"/>
                      <a:pt x="86" y="2"/>
                      <a:pt x="74" y="6"/>
                    </a:cubicBezTo>
                    <a:cubicBezTo>
                      <a:pt x="25" y="21"/>
                      <a:pt x="0" y="77"/>
                      <a:pt x="23" y="124"/>
                    </a:cubicBezTo>
                    <a:lnTo>
                      <a:pt x="29" y="137"/>
                    </a:lnTo>
                    <a:cubicBezTo>
                      <a:pt x="46" y="173"/>
                      <a:pt x="87" y="195"/>
                      <a:pt x="128" y="195"/>
                    </a:cubicBezTo>
                    <a:cubicBezTo>
                      <a:pt x="140" y="195"/>
                      <a:pt x="153" y="193"/>
                      <a:pt x="164" y="189"/>
                    </a:cubicBezTo>
                    <a:cubicBezTo>
                      <a:pt x="214" y="174"/>
                      <a:pt x="238" y="118"/>
                      <a:pt x="216" y="71"/>
                    </a:cubicBezTo>
                    <a:cubicBezTo>
                      <a:pt x="214" y="67"/>
                      <a:pt x="212" y="62"/>
                      <a:pt x="209" y="58"/>
                    </a:cubicBezTo>
                    <a:cubicBezTo>
                      <a:pt x="192" y="22"/>
                      <a:pt x="151" y="0"/>
                      <a:pt x="11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8" name="Google Shape;5638;p34"/>
              <p:cNvSpPr/>
              <p:nvPr/>
            </p:nvSpPr>
            <p:spPr>
              <a:xfrm>
                <a:off x="1568475" y="4685700"/>
                <a:ext cx="6400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81" extrusionOk="0">
                    <a:moveTo>
                      <a:pt x="116" y="0"/>
                    </a:moveTo>
                    <a:cubicBezTo>
                      <a:pt x="81" y="0"/>
                      <a:pt x="48" y="16"/>
                      <a:pt x="32" y="53"/>
                    </a:cubicBezTo>
                    <a:cubicBezTo>
                      <a:pt x="1" y="124"/>
                      <a:pt x="73" y="181"/>
                      <a:pt x="139" y="181"/>
                    </a:cubicBezTo>
                    <a:cubicBezTo>
                      <a:pt x="174" y="181"/>
                      <a:pt x="208" y="165"/>
                      <a:pt x="224" y="128"/>
                    </a:cubicBezTo>
                    <a:cubicBezTo>
                      <a:pt x="256" y="57"/>
                      <a:pt x="183" y="0"/>
                      <a:pt x="11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9" name="Google Shape;5639;p34"/>
              <p:cNvSpPr/>
              <p:nvPr/>
            </p:nvSpPr>
            <p:spPr>
              <a:xfrm>
                <a:off x="1609450" y="4734425"/>
                <a:ext cx="6525" cy="4600"/>
              </a:xfrm>
              <a:custGeom>
                <a:avLst/>
                <a:gdLst/>
                <a:ahLst/>
                <a:cxnLst/>
                <a:rect l="l" t="t" r="r" b="b"/>
                <a:pathLst>
                  <a:path w="261" h="184" extrusionOk="0">
                    <a:moveTo>
                      <a:pt x="117" y="1"/>
                    </a:moveTo>
                    <a:cubicBezTo>
                      <a:pt x="82" y="1"/>
                      <a:pt x="49" y="16"/>
                      <a:pt x="33" y="53"/>
                    </a:cubicBezTo>
                    <a:cubicBezTo>
                      <a:pt x="1" y="125"/>
                      <a:pt x="76" y="184"/>
                      <a:pt x="144" y="184"/>
                    </a:cubicBezTo>
                    <a:cubicBezTo>
                      <a:pt x="179" y="184"/>
                      <a:pt x="213" y="168"/>
                      <a:pt x="229" y="131"/>
                    </a:cubicBezTo>
                    <a:cubicBezTo>
                      <a:pt x="261" y="60"/>
                      <a:pt x="185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0" name="Google Shape;5640;p34"/>
              <p:cNvSpPr/>
              <p:nvPr/>
            </p:nvSpPr>
            <p:spPr>
              <a:xfrm>
                <a:off x="1649975" y="4729625"/>
                <a:ext cx="66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86" extrusionOk="0">
                    <a:moveTo>
                      <a:pt x="119" y="1"/>
                    </a:moveTo>
                    <a:cubicBezTo>
                      <a:pt x="83" y="1"/>
                      <a:pt x="49" y="16"/>
                      <a:pt x="32" y="54"/>
                    </a:cubicBezTo>
                    <a:cubicBezTo>
                      <a:pt x="0" y="127"/>
                      <a:pt x="76" y="186"/>
                      <a:pt x="145" y="186"/>
                    </a:cubicBezTo>
                    <a:cubicBezTo>
                      <a:pt x="181" y="186"/>
                      <a:pt x="215" y="170"/>
                      <a:pt x="232" y="132"/>
                    </a:cubicBezTo>
                    <a:cubicBezTo>
                      <a:pt x="264" y="59"/>
                      <a:pt x="188" y="1"/>
                      <a:pt x="11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1" name="Google Shape;5641;p34"/>
              <p:cNvSpPr/>
              <p:nvPr/>
            </p:nvSpPr>
            <p:spPr>
              <a:xfrm>
                <a:off x="1676075" y="4754550"/>
                <a:ext cx="6700" cy="470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188" extrusionOk="0">
                    <a:moveTo>
                      <a:pt x="120" y="0"/>
                    </a:moveTo>
                    <a:cubicBezTo>
                      <a:pt x="84" y="0"/>
                      <a:pt x="50" y="16"/>
                      <a:pt x="33" y="54"/>
                    </a:cubicBezTo>
                    <a:cubicBezTo>
                      <a:pt x="1" y="128"/>
                      <a:pt x="78" y="188"/>
                      <a:pt x="149" y="188"/>
                    </a:cubicBezTo>
                    <a:cubicBezTo>
                      <a:pt x="185" y="188"/>
                      <a:pt x="219" y="172"/>
                      <a:pt x="235" y="134"/>
                    </a:cubicBezTo>
                    <a:cubicBezTo>
                      <a:pt x="268" y="61"/>
                      <a:pt x="190" y="0"/>
                      <a:pt x="12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2" name="Google Shape;5642;p34"/>
              <p:cNvSpPr/>
              <p:nvPr/>
            </p:nvSpPr>
            <p:spPr>
              <a:xfrm>
                <a:off x="1687925" y="4783625"/>
                <a:ext cx="67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70" h="189" extrusionOk="0">
                    <a:moveTo>
                      <a:pt x="119" y="0"/>
                    </a:moveTo>
                    <a:cubicBezTo>
                      <a:pt x="83" y="0"/>
                      <a:pt x="49" y="16"/>
                      <a:pt x="33" y="53"/>
                    </a:cubicBezTo>
                    <a:cubicBezTo>
                      <a:pt x="1" y="127"/>
                      <a:pt x="80" y="189"/>
                      <a:pt x="151" y="189"/>
                    </a:cubicBezTo>
                    <a:cubicBezTo>
                      <a:pt x="187" y="189"/>
                      <a:pt x="220" y="173"/>
                      <a:pt x="237" y="136"/>
                    </a:cubicBezTo>
                    <a:cubicBezTo>
                      <a:pt x="269" y="62"/>
                      <a:pt x="190" y="0"/>
                      <a:pt x="1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3" name="Google Shape;5643;p34"/>
              <p:cNvSpPr/>
              <p:nvPr/>
            </p:nvSpPr>
            <p:spPr>
              <a:xfrm>
                <a:off x="1575425" y="4625350"/>
                <a:ext cx="6375" cy="4500"/>
              </a:xfrm>
              <a:custGeom>
                <a:avLst/>
                <a:gdLst/>
                <a:ahLst/>
                <a:cxnLst/>
                <a:rect l="l" t="t" r="r" b="b"/>
                <a:pathLst>
                  <a:path w="255" h="180" extrusionOk="0">
                    <a:moveTo>
                      <a:pt x="117" y="1"/>
                    </a:moveTo>
                    <a:cubicBezTo>
                      <a:pt x="82" y="1"/>
                      <a:pt x="48" y="16"/>
                      <a:pt x="32" y="53"/>
                    </a:cubicBezTo>
                    <a:cubicBezTo>
                      <a:pt x="1" y="124"/>
                      <a:pt x="72" y="179"/>
                      <a:pt x="138" y="179"/>
                    </a:cubicBezTo>
                    <a:cubicBezTo>
                      <a:pt x="173" y="179"/>
                      <a:pt x="207" y="164"/>
                      <a:pt x="224" y="126"/>
                    </a:cubicBezTo>
                    <a:cubicBezTo>
                      <a:pt x="255" y="56"/>
                      <a:pt x="183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4" name="Google Shape;5644;p34"/>
              <p:cNvSpPr/>
              <p:nvPr/>
            </p:nvSpPr>
            <p:spPr>
              <a:xfrm>
                <a:off x="1565975" y="4599200"/>
                <a:ext cx="6325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253" h="179" extrusionOk="0">
                    <a:moveTo>
                      <a:pt x="117" y="1"/>
                    </a:moveTo>
                    <a:cubicBezTo>
                      <a:pt x="82" y="1"/>
                      <a:pt x="47" y="17"/>
                      <a:pt x="31" y="54"/>
                    </a:cubicBezTo>
                    <a:cubicBezTo>
                      <a:pt x="0" y="124"/>
                      <a:pt x="70" y="178"/>
                      <a:pt x="136" y="178"/>
                    </a:cubicBezTo>
                    <a:cubicBezTo>
                      <a:pt x="171" y="178"/>
                      <a:pt x="205" y="162"/>
                      <a:pt x="222" y="125"/>
                    </a:cubicBezTo>
                    <a:cubicBezTo>
                      <a:pt x="253" y="55"/>
                      <a:pt x="183" y="1"/>
                      <a:pt x="11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5" name="Google Shape;5645;p34"/>
              <p:cNvSpPr/>
              <p:nvPr/>
            </p:nvSpPr>
            <p:spPr>
              <a:xfrm>
                <a:off x="1537850" y="4614375"/>
                <a:ext cx="6250" cy="445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8" extrusionOk="0">
                    <a:moveTo>
                      <a:pt x="116" y="1"/>
                    </a:moveTo>
                    <a:cubicBezTo>
                      <a:pt x="81" y="1"/>
                      <a:pt x="48" y="16"/>
                      <a:pt x="31" y="53"/>
                    </a:cubicBezTo>
                    <a:cubicBezTo>
                      <a:pt x="0" y="123"/>
                      <a:pt x="70" y="178"/>
                      <a:pt x="135" y="178"/>
                    </a:cubicBezTo>
                    <a:cubicBezTo>
                      <a:pt x="170" y="178"/>
                      <a:pt x="203" y="162"/>
                      <a:pt x="219" y="125"/>
                    </a:cubicBezTo>
                    <a:cubicBezTo>
                      <a:pt x="249" y="55"/>
                      <a:pt x="180" y="1"/>
                      <a:pt x="116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6" name="Google Shape;5646;p34"/>
              <p:cNvSpPr/>
              <p:nvPr/>
            </p:nvSpPr>
            <p:spPr>
              <a:xfrm>
                <a:off x="1554550" y="4614650"/>
                <a:ext cx="6200" cy="4700"/>
              </a:xfrm>
              <a:custGeom>
                <a:avLst/>
                <a:gdLst/>
                <a:ahLst/>
                <a:cxnLst/>
                <a:rect l="l" t="t" r="r" b="b"/>
                <a:pathLst>
                  <a:path w="248" h="188" extrusionOk="0">
                    <a:moveTo>
                      <a:pt x="111" y="0"/>
                    </a:moveTo>
                    <a:cubicBezTo>
                      <a:pt x="71" y="0"/>
                      <a:pt x="32" y="20"/>
                      <a:pt x="19" y="54"/>
                    </a:cubicBezTo>
                    <a:cubicBezTo>
                      <a:pt x="1" y="103"/>
                      <a:pt x="27" y="157"/>
                      <a:pt x="77" y="172"/>
                    </a:cubicBezTo>
                    <a:lnTo>
                      <a:pt x="98" y="181"/>
                    </a:lnTo>
                    <a:cubicBezTo>
                      <a:pt x="111" y="186"/>
                      <a:pt x="124" y="188"/>
                      <a:pt x="137" y="188"/>
                    </a:cubicBezTo>
                    <a:cubicBezTo>
                      <a:pt x="177" y="188"/>
                      <a:pt x="216" y="168"/>
                      <a:pt x="229" y="134"/>
                    </a:cubicBezTo>
                    <a:cubicBezTo>
                      <a:pt x="247" y="84"/>
                      <a:pt x="221" y="31"/>
                      <a:pt x="171" y="15"/>
                    </a:cubicBezTo>
                    <a:lnTo>
                      <a:pt x="150" y="7"/>
                    </a:lnTo>
                    <a:cubicBezTo>
                      <a:pt x="137" y="2"/>
                      <a:pt x="124" y="0"/>
                      <a:pt x="11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7" name="Google Shape;5647;p34"/>
              <p:cNvSpPr/>
              <p:nvPr/>
            </p:nvSpPr>
            <p:spPr>
              <a:xfrm>
                <a:off x="1529475" y="4598950"/>
                <a:ext cx="62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176" extrusionOk="0">
                    <a:moveTo>
                      <a:pt x="116" y="0"/>
                    </a:moveTo>
                    <a:cubicBezTo>
                      <a:pt x="81" y="0"/>
                      <a:pt x="47" y="16"/>
                      <a:pt x="31" y="52"/>
                    </a:cubicBezTo>
                    <a:cubicBezTo>
                      <a:pt x="1" y="122"/>
                      <a:pt x="70" y="176"/>
                      <a:pt x="134" y="176"/>
                    </a:cubicBezTo>
                    <a:cubicBezTo>
                      <a:pt x="169" y="176"/>
                      <a:pt x="203" y="160"/>
                      <a:pt x="219" y="123"/>
                    </a:cubicBezTo>
                    <a:cubicBezTo>
                      <a:pt x="250" y="54"/>
                      <a:pt x="181" y="0"/>
                      <a:pt x="11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8" name="Google Shape;5648;p34"/>
              <p:cNvSpPr/>
              <p:nvPr/>
            </p:nvSpPr>
            <p:spPr>
              <a:xfrm>
                <a:off x="1661600" y="4655125"/>
                <a:ext cx="657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83" extrusionOk="0">
                    <a:moveTo>
                      <a:pt x="119" y="0"/>
                    </a:moveTo>
                    <a:cubicBezTo>
                      <a:pt x="83" y="0"/>
                      <a:pt x="48" y="16"/>
                      <a:pt x="32" y="54"/>
                    </a:cubicBezTo>
                    <a:cubicBezTo>
                      <a:pt x="0" y="125"/>
                      <a:pt x="74" y="182"/>
                      <a:pt x="143" y="182"/>
                    </a:cubicBezTo>
                    <a:cubicBezTo>
                      <a:pt x="179" y="182"/>
                      <a:pt x="214" y="167"/>
                      <a:pt x="230" y="129"/>
                    </a:cubicBezTo>
                    <a:cubicBezTo>
                      <a:pt x="262" y="57"/>
                      <a:pt x="187" y="0"/>
                      <a:pt x="11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9" name="Google Shape;5649;p34"/>
              <p:cNvSpPr/>
              <p:nvPr/>
            </p:nvSpPr>
            <p:spPr>
              <a:xfrm>
                <a:off x="1680875" y="4665700"/>
                <a:ext cx="6650" cy="4625"/>
              </a:xfrm>
              <a:custGeom>
                <a:avLst/>
                <a:gdLst/>
                <a:ahLst/>
                <a:cxnLst/>
                <a:rect l="l" t="t" r="r" b="b"/>
                <a:pathLst>
                  <a:path w="266" h="185" extrusionOk="0">
                    <a:moveTo>
                      <a:pt x="120" y="1"/>
                    </a:moveTo>
                    <a:cubicBezTo>
                      <a:pt x="84" y="1"/>
                      <a:pt x="49" y="17"/>
                      <a:pt x="32" y="55"/>
                    </a:cubicBezTo>
                    <a:cubicBezTo>
                      <a:pt x="1" y="126"/>
                      <a:pt x="77" y="184"/>
                      <a:pt x="147" y="184"/>
                    </a:cubicBezTo>
                    <a:cubicBezTo>
                      <a:pt x="183" y="184"/>
                      <a:pt x="218" y="168"/>
                      <a:pt x="234" y="131"/>
                    </a:cubicBezTo>
                    <a:cubicBezTo>
                      <a:pt x="266" y="58"/>
                      <a:pt x="190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0" name="Google Shape;5650;p34"/>
              <p:cNvSpPr/>
              <p:nvPr/>
            </p:nvSpPr>
            <p:spPr>
              <a:xfrm>
                <a:off x="1683300" y="4652775"/>
                <a:ext cx="6625" cy="4600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84" extrusionOk="0">
                    <a:moveTo>
                      <a:pt x="120" y="1"/>
                    </a:moveTo>
                    <a:cubicBezTo>
                      <a:pt x="84" y="1"/>
                      <a:pt x="49" y="17"/>
                      <a:pt x="32" y="54"/>
                    </a:cubicBezTo>
                    <a:cubicBezTo>
                      <a:pt x="0" y="126"/>
                      <a:pt x="76" y="183"/>
                      <a:pt x="145" y="183"/>
                    </a:cubicBezTo>
                    <a:cubicBezTo>
                      <a:pt x="181" y="183"/>
                      <a:pt x="216" y="168"/>
                      <a:pt x="233" y="129"/>
                    </a:cubicBezTo>
                    <a:cubicBezTo>
                      <a:pt x="264" y="58"/>
                      <a:pt x="18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1" name="Google Shape;5651;p34"/>
              <p:cNvSpPr/>
              <p:nvPr/>
            </p:nvSpPr>
            <p:spPr>
              <a:xfrm>
                <a:off x="1674875" y="4646875"/>
                <a:ext cx="6600" cy="4600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84" extrusionOk="0">
                    <a:moveTo>
                      <a:pt x="120" y="1"/>
                    </a:moveTo>
                    <a:cubicBezTo>
                      <a:pt x="83" y="1"/>
                      <a:pt x="49" y="16"/>
                      <a:pt x="32" y="54"/>
                    </a:cubicBezTo>
                    <a:cubicBezTo>
                      <a:pt x="1" y="126"/>
                      <a:pt x="75" y="183"/>
                      <a:pt x="144" y="183"/>
                    </a:cubicBezTo>
                    <a:cubicBezTo>
                      <a:pt x="180" y="183"/>
                      <a:pt x="215" y="167"/>
                      <a:pt x="232" y="129"/>
                    </a:cubicBezTo>
                    <a:cubicBezTo>
                      <a:pt x="263" y="58"/>
                      <a:pt x="18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2" name="Google Shape;5652;p34"/>
              <p:cNvSpPr/>
              <p:nvPr/>
            </p:nvSpPr>
            <p:spPr>
              <a:xfrm>
                <a:off x="1708500" y="4653775"/>
                <a:ext cx="16075" cy="11325"/>
              </a:xfrm>
              <a:custGeom>
                <a:avLst/>
                <a:gdLst/>
                <a:ahLst/>
                <a:cxnLst/>
                <a:rect l="l" t="t" r="r" b="b"/>
                <a:pathLst>
                  <a:path w="643" h="453" extrusionOk="0">
                    <a:moveTo>
                      <a:pt x="129" y="1"/>
                    </a:moveTo>
                    <a:cubicBezTo>
                      <a:pt x="45" y="1"/>
                      <a:pt x="1" y="94"/>
                      <a:pt x="52" y="151"/>
                    </a:cubicBezTo>
                    <a:lnTo>
                      <a:pt x="52" y="155"/>
                    </a:lnTo>
                    <a:cubicBezTo>
                      <a:pt x="60" y="245"/>
                      <a:pt x="82" y="336"/>
                      <a:pt x="167" y="401"/>
                    </a:cubicBezTo>
                    <a:cubicBezTo>
                      <a:pt x="211" y="435"/>
                      <a:pt x="269" y="453"/>
                      <a:pt x="324" y="453"/>
                    </a:cubicBezTo>
                    <a:cubicBezTo>
                      <a:pt x="375" y="453"/>
                      <a:pt x="423" y="438"/>
                      <a:pt x="460" y="406"/>
                    </a:cubicBezTo>
                    <a:cubicBezTo>
                      <a:pt x="642" y="245"/>
                      <a:pt x="328" y="64"/>
                      <a:pt x="173" y="9"/>
                    </a:cubicBezTo>
                    <a:cubicBezTo>
                      <a:pt x="158" y="3"/>
                      <a:pt x="143" y="1"/>
                      <a:pt x="129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3" name="Google Shape;5653;p34"/>
              <p:cNvSpPr/>
              <p:nvPr/>
            </p:nvSpPr>
            <p:spPr>
              <a:xfrm>
                <a:off x="1714075" y="4606575"/>
                <a:ext cx="667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67" h="183" extrusionOk="0">
                    <a:moveTo>
                      <a:pt x="122" y="0"/>
                    </a:moveTo>
                    <a:cubicBezTo>
                      <a:pt x="85" y="0"/>
                      <a:pt x="49" y="17"/>
                      <a:pt x="32" y="55"/>
                    </a:cubicBezTo>
                    <a:cubicBezTo>
                      <a:pt x="1" y="127"/>
                      <a:pt x="76" y="183"/>
                      <a:pt x="145" y="183"/>
                    </a:cubicBezTo>
                    <a:cubicBezTo>
                      <a:pt x="182" y="183"/>
                      <a:pt x="218" y="167"/>
                      <a:pt x="235" y="128"/>
                    </a:cubicBezTo>
                    <a:cubicBezTo>
                      <a:pt x="266" y="56"/>
                      <a:pt x="191" y="0"/>
                      <a:pt x="12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4" name="Google Shape;5654;p34"/>
              <p:cNvSpPr/>
              <p:nvPr/>
            </p:nvSpPr>
            <p:spPr>
              <a:xfrm>
                <a:off x="1725575" y="4606600"/>
                <a:ext cx="667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67" h="183" extrusionOk="0">
                    <a:moveTo>
                      <a:pt x="122" y="1"/>
                    </a:moveTo>
                    <a:cubicBezTo>
                      <a:pt x="84" y="1"/>
                      <a:pt x="48" y="17"/>
                      <a:pt x="31" y="55"/>
                    </a:cubicBezTo>
                    <a:cubicBezTo>
                      <a:pt x="1" y="127"/>
                      <a:pt x="76" y="183"/>
                      <a:pt x="146" y="183"/>
                    </a:cubicBezTo>
                    <a:cubicBezTo>
                      <a:pt x="183" y="183"/>
                      <a:pt x="218" y="167"/>
                      <a:pt x="235" y="128"/>
                    </a:cubicBezTo>
                    <a:cubicBezTo>
                      <a:pt x="267" y="57"/>
                      <a:pt x="191" y="1"/>
                      <a:pt x="122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5" name="Google Shape;5655;p34"/>
              <p:cNvSpPr/>
              <p:nvPr/>
            </p:nvSpPr>
            <p:spPr>
              <a:xfrm>
                <a:off x="1711450" y="4597600"/>
                <a:ext cx="6625" cy="4550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82" extrusionOk="0">
                    <a:moveTo>
                      <a:pt x="120" y="1"/>
                    </a:moveTo>
                    <a:cubicBezTo>
                      <a:pt x="83" y="1"/>
                      <a:pt x="48" y="17"/>
                      <a:pt x="31" y="55"/>
                    </a:cubicBezTo>
                    <a:cubicBezTo>
                      <a:pt x="0" y="126"/>
                      <a:pt x="75" y="182"/>
                      <a:pt x="144" y="182"/>
                    </a:cubicBezTo>
                    <a:cubicBezTo>
                      <a:pt x="181" y="182"/>
                      <a:pt x="217" y="166"/>
                      <a:pt x="234" y="128"/>
                    </a:cubicBezTo>
                    <a:cubicBezTo>
                      <a:pt x="264" y="56"/>
                      <a:pt x="189" y="1"/>
                      <a:pt x="120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6" name="Google Shape;5656;p34"/>
              <p:cNvSpPr/>
              <p:nvPr/>
            </p:nvSpPr>
            <p:spPr>
              <a:xfrm>
                <a:off x="1693700" y="4612550"/>
                <a:ext cx="662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83" extrusionOk="0">
                    <a:moveTo>
                      <a:pt x="121" y="0"/>
                    </a:moveTo>
                    <a:cubicBezTo>
                      <a:pt x="84" y="0"/>
                      <a:pt x="49" y="16"/>
                      <a:pt x="32" y="55"/>
                    </a:cubicBezTo>
                    <a:cubicBezTo>
                      <a:pt x="1" y="126"/>
                      <a:pt x="76" y="182"/>
                      <a:pt x="145" y="182"/>
                    </a:cubicBezTo>
                    <a:cubicBezTo>
                      <a:pt x="181" y="182"/>
                      <a:pt x="216" y="167"/>
                      <a:pt x="233" y="129"/>
                    </a:cubicBezTo>
                    <a:cubicBezTo>
                      <a:pt x="265" y="57"/>
                      <a:pt x="190" y="0"/>
                      <a:pt x="121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7" name="Google Shape;5657;p34"/>
              <p:cNvSpPr/>
              <p:nvPr/>
            </p:nvSpPr>
            <p:spPr>
              <a:xfrm>
                <a:off x="1697600" y="4663850"/>
                <a:ext cx="6675" cy="4625"/>
              </a:xfrm>
              <a:custGeom>
                <a:avLst/>
                <a:gdLst/>
                <a:ahLst/>
                <a:cxnLst/>
                <a:rect l="l" t="t" r="r" b="b"/>
                <a:pathLst>
                  <a:path w="267" h="185" extrusionOk="0">
                    <a:moveTo>
                      <a:pt x="120" y="0"/>
                    </a:moveTo>
                    <a:cubicBezTo>
                      <a:pt x="84" y="0"/>
                      <a:pt x="49" y="16"/>
                      <a:pt x="32" y="55"/>
                    </a:cubicBezTo>
                    <a:cubicBezTo>
                      <a:pt x="0" y="126"/>
                      <a:pt x="77" y="184"/>
                      <a:pt x="147" y="184"/>
                    </a:cubicBezTo>
                    <a:cubicBezTo>
                      <a:pt x="184" y="184"/>
                      <a:pt x="218" y="169"/>
                      <a:pt x="235" y="131"/>
                    </a:cubicBezTo>
                    <a:cubicBezTo>
                      <a:pt x="267" y="58"/>
                      <a:pt x="190" y="0"/>
                      <a:pt x="12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8" name="Google Shape;5658;p34"/>
              <p:cNvSpPr/>
              <p:nvPr/>
            </p:nvSpPr>
            <p:spPr>
              <a:xfrm>
                <a:off x="1744525" y="4616750"/>
                <a:ext cx="6750" cy="4625"/>
              </a:xfrm>
              <a:custGeom>
                <a:avLst/>
                <a:gdLst/>
                <a:ahLst/>
                <a:cxnLst/>
                <a:rect l="l" t="t" r="r" b="b"/>
                <a:pathLst>
                  <a:path w="270" h="185" extrusionOk="0">
                    <a:moveTo>
                      <a:pt x="122" y="0"/>
                    </a:moveTo>
                    <a:cubicBezTo>
                      <a:pt x="85" y="0"/>
                      <a:pt x="49" y="17"/>
                      <a:pt x="32" y="55"/>
                    </a:cubicBezTo>
                    <a:cubicBezTo>
                      <a:pt x="1" y="127"/>
                      <a:pt x="77" y="184"/>
                      <a:pt x="148" y="184"/>
                    </a:cubicBezTo>
                    <a:cubicBezTo>
                      <a:pt x="185" y="184"/>
                      <a:pt x="221" y="168"/>
                      <a:pt x="238" y="129"/>
                    </a:cubicBezTo>
                    <a:cubicBezTo>
                      <a:pt x="270" y="57"/>
                      <a:pt x="193" y="0"/>
                      <a:pt x="122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666" name="Google Shape;5666;p34"/>
          <p:cNvGrpSpPr/>
          <p:nvPr/>
        </p:nvGrpSpPr>
        <p:grpSpPr>
          <a:xfrm flipH="1">
            <a:off x="1468558" y="1418248"/>
            <a:ext cx="160198" cy="101093"/>
            <a:chOff x="5076800" y="5429450"/>
            <a:chExt cx="74400" cy="46950"/>
          </a:xfrm>
        </p:grpSpPr>
        <p:sp>
          <p:nvSpPr>
            <p:cNvPr id="5667" name="Google Shape;5667;p34"/>
            <p:cNvSpPr/>
            <p:nvPr/>
          </p:nvSpPr>
          <p:spPr>
            <a:xfrm>
              <a:off x="5076800" y="5429450"/>
              <a:ext cx="74400" cy="469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8" name="Google Shape;5668;p34"/>
            <p:cNvSpPr/>
            <p:nvPr/>
          </p:nvSpPr>
          <p:spPr>
            <a:xfrm>
              <a:off x="5077825" y="5436700"/>
              <a:ext cx="73375" cy="39700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9" name="Google Shape;5669;p34"/>
            <p:cNvSpPr/>
            <p:nvPr/>
          </p:nvSpPr>
          <p:spPr>
            <a:xfrm>
              <a:off x="5092850" y="5434000"/>
              <a:ext cx="30075" cy="1462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0" name="Google Shape;5670;p34"/>
          <p:cNvGrpSpPr/>
          <p:nvPr/>
        </p:nvGrpSpPr>
        <p:grpSpPr>
          <a:xfrm flipH="1">
            <a:off x="1657580" y="1492922"/>
            <a:ext cx="124293" cy="84298"/>
            <a:chOff x="6387225" y="4434175"/>
            <a:chExt cx="57725" cy="39150"/>
          </a:xfrm>
        </p:grpSpPr>
        <p:sp>
          <p:nvSpPr>
            <p:cNvPr id="5671" name="Google Shape;5671;p34"/>
            <p:cNvSpPr/>
            <p:nvPr/>
          </p:nvSpPr>
          <p:spPr>
            <a:xfrm>
              <a:off x="6387225" y="4434175"/>
              <a:ext cx="57725" cy="39150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2" name="Google Shape;5672;p34"/>
            <p:cNvSpPr/>
            <p:nvPr/>
          </p:nvSpPr>
          <p:spPr>
            <a:xfrm>
              <a:off x="6388025" y="4438950"/>
              <a:ext cx="56925" cy="34375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3" name="Google Shape;5673;p34"/>
            <p:cNvSpPr/>
            <p:nvPr/>
          </p:nvSpPr>
          <p:spPr>
            <a:xfrm>
              <a:off x="6400125" y="4437850"/>
              <a:ext cx="23450" cy="12525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4" name="Google Shape;5674;p34"/>
          <p:cNvGrpSpPr/>
          <p:nvPr/>
        </p:nvGrpSpPr>
        <p:grpSpPr>
          <a:xfrm flipH="1">
            <a:off x="3090953" y="3177196"/>
            <a:ext cx="140281" cy="84352"/>
            <a:chOff x="5932525" y="4185150"/>
            <a:chExt cx="65150" cy="39175"/>
          </a:xfrm>
        </p:grpSpPr>
        <p:sp>
          <p:nvSpPr>
            <p:cNvPr id="5675" name="Google Shape;5675;p34"/>
            <p:cNvSpPr/>
            <p:nvPr/>
          </p:nvSpPr>
          <p:spPr>
            <a:xfrm>
              <a:off x="5932525" y="4185150"/>
              <a:ext cx="65150" cy="39175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6" name="Google Shape;5676;p34"/>
            <p:cNvSpPr/>
            <p:nvPr/>
          </p:nvSpPr>
          <p:spPr>
            <a:xfrm>
              <a:off x="5934700" y="4186150"/>
              <a:ext cx="62975" cy="38175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7" name="Google Shape;5677;p34"/>
            <p:cNvSpPr/>
            <p:nvPr/>
          </p:nvSpPr>
          <p:spPr>
            <a:xfrm>
              <a:off x="5941875" y="4193525"/>
              <a:ext cx="23550" cy="16950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2">
            <a:extLst>
              <a:ext uri="{FF2B5EF4-FFF2-40B4-BE49-F238E27FC236}">
                <a16:creationId xmlns:a16="http://schemas.microsoft.com/office/drawing/2014/main" id="{07346E91-8F15-7DD0-42A2-8863426DB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71" y="660850"/>
            <a:ext cx="2322957" cy="174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0979EE15-632D-ABE2-5C06-52A1BAD27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26" y="3218999"/>
            <a:ext cx="2322957" cy="174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31830FF9-D617-50FB-37A4-8C65198A6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49" y="2326961"/>
            <a:ext cx="2322957" cy="174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3" name="Google Shape;8383;p62"/>
          <p:cNvSpPr txBox="1">
            <a:spLocks noGrp="1"/>
          </p:cNvSpPr>
          <p:nvPr>
            <p:ph type="body" idx="1"/>
          </p:nvPr>
        </p:nvSpPr>
        <p:spPr>
          <a:xfrm>
            <a:off x="720000" y="1152500"/>
            <a:ext cx="77040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</a:rPr>
              <a:t>Correlation</a:t>
            </a:r>
            <a:endParaRPr sz="2000" b="1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  <a:uFill>
                  <a:noFill/>
                </a:uFill>
              </a:rPr>
              <a:t>Feels like temperature &amp; daily purchases:	r = -0.0062 &amp; p = 0.9507		not significant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400" dirty="0">
                <a:solidFill>
                  <a:schemeClr val="hlink"/>
                </a:solidFill>
                <a:uFill>
                  <a:noFill/>
                </a:uFill>
              </a:rPr>
              <a:t>Moon phase &amp; daily purchases:		r = -0.1611 &amp; p = 0.1040 		not significant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400" dirty="0">
                <a:solidFill>
                  <a:schemeClr val="hlink"/>
                </a:solidFill>
                <a:uFill>
                  <a:noFill/>
                </a:uFill>
              </a:rPr>
              <a:t>GBP/USD &amp; daily purchases:		r = 0.1589 &amp; p = 0.1090 		not significant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hlink"/>
                </a:solidFill>
                <a:uFill>
                  <a:noFill/>
                </a:uFill>
              </a:rPr>
              <a:t>These are no significant correlations between the total amount of daily purchases and the variables.</a:t>
            </a: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8384" name="Google Shape;8384;p6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Total Purchases</a:t>
            </a:r>
            <a:endParaRPr sz="3000" dirty="0"/>
          </a:p>
        </p:txBody>
      </p:sp>
      <p:sp>
        <p:nvSpPr>
          <p:cNvPr id="8396" name="Google Shape;8396;p62"/>
          <p:cNvSpPr/>
          <p:nvPr/>
        </p:nvSpPr>
        <p:spPr>
          <a:xfrm>
            <a:off x="7802752" y="3913556"/>
            <a:ext cx="846826" cy="419155"/>
          </a:xfrm>
          <a:custGeom>
            <a:avLst/>
            <a:gdLst/>
            <a:ahLst/>
            <a:cxnLst/>
            <a:rect l="l" t="t" r="r" b="b"/>
            <a:pathLst>
              <a:path w="15314" h="7580" extrusionOk="0">
                <a:moveTo>
                  <a:pt x="6632" y="1"/>
                </a:moveTo>
                <a:cubicBezTo>
                  <a:pt x="6456" y="28"/>
                  <a:pt x="4766" y="427"/>
                  <a:pt x="3888" y="925"/>
                </a:cubicBezTo>
                <a:cubicBezTo>
                  <a:pt x="3982" y="1119"/>
                  <a:pt x="4075" y="1320"/>
                  <a:pt x="4164" y="1529"/>
                </a:cubicBezTo>
                <a:cubicBezTo>
                  <a:pt x="4936" y="3332"/>
                  <a:pt x="5197" y="4949"/>
                  <a:pt x="4747" y="5143"/>
                </a:cubicBezTo>
                <a:cubicBezTo>
                  <a:pt x="4717" y="5156"/>
                  <a:pt x="4684" y="5163"/>
                  <a:pt x="4650" y="5163"/>
                </a:cubicBezTo>
                <a:cubicBezTo>
                  <a:pt x="4165" y="5163"/>
                  <a:pt x="3253" y="3912"/>
                  <a:pt x="2531" y="2229"/>
                </a:cubicBezTo>
                <a:cubicBezTo>
                  <a:pt x="2498" y="2149"/>
                  <a:pt x="2467" y="2072"/>
                  <a:pt x="2435" y="1995"/>
                </a:cubicBezTo>
                <a:cubicBezTo>
                  <a:pt x="2401" y="2028"/>
                  <a:pt x="2306" y="2117"/>
                  <a:pt x="2251" y="2172"/>
                </a:cubicBezTo>
                <a:cubicBezTo>
                  <a:pt x="1295" y="3125"/>
                  <a:pt x="609" y="4315"/>
                  <a:pt x="263" y="5620"/>
                </a:cubicBezTo>
                <a:cubicBezTo>
                  <a:pt x="1" y="6611"/>
                  <a:pt x="759" y="7580"/>
                  <a:pt x="1783" y="7580"/>
                </a:cubicBezTo>
                <a:lnTo>
                  <a:pt x="13532" y="7580"/>
                </a:lnTo>
                <a:cubicBezTo>
                  <a:pt x="14557" y="7580"/>
                  <a:pt x="15313" y="6611"/>
                  <a:pt x="15051" y="5620"/>
                </a:cubicBezTo>
                <a:cubicBezTo>
                  <a:pt x="14715" y="4353"/>
                  <a:pt x="14060" y="3219"/>
                  <a:pt x="13185" y="2296"/>
                </a:cubicBezTo>
                <a:cubicBezTo>
                  <a:pt x="13022" y="2124"/>
                  <a:pt x="13008" y="2111"/>
                  <a:pt x="12879" y="1995"/>
                </a:cubicBezTo>
                <a:cubicBezTo>
                  <a:pt x="12848" y="2072"/>
                  <a:pt x="12816" y="2149"/>
                  <a:pt x="12783" y="2229"/>
                </a:cubicBezTo>
                <a:cubicBezTo>
                  <a:pt x="12061" y="3913"/>
                  <a:pt x="11148" y="5162"/>
                  <a:pt x="10664" y="5162"/>
                </a:cubicBezTo>
                <a:cubicBezTo>
                  <a:pt x="10629" y="5162"/>
                  <a:pt x="10597" y="5156"/>
                  <a:pt x="10568" y="5143"/>
                </a:cubicBezTo>
                <a:cubicBezTo>
                  <a:pt x="10117" y="4950"/>
                  <a:pt x="10378" y="3332"/>
                  <a:pt x="11150" y="1529"/>
                </a:cubicBezTo>
                <a:cubicBezTo>
                  <a:pt x="11239" y="1320"/>
                  <a:pt x="11332" y="1119"/>
                  <a:pt x="11426" y="925"/>
                </a:cubicBezTo>
                <a:cubicBezTo>
                  <a:pt x="10548" y="427"/>
                  <a:pt x="8994" y="63"/>
                  <a:pt x="8682" y="1"/>
                </a:cubicBezTo>
                <a:lnTo>
                  <a:pt x="8682" y="1"/>
                </a:lnTo>
                <a:cubicBezTo>
                  <a:pt x="8704" y="342"/>
                  <a:pt x="8716" y="699"/>
                  <a:pt x="8716" y="1069"/>
                </a:cubicBezTo>
                <a:cubicBezTo>
                  <a:pt x="8716" y="3408"/>
                  <a:pt x="8242" y="5304"/>
                  <a:pt x="7657" y="5304"/>
                </a:cubicBezTo>
                <a:cubicBezTo>
                  <a:pt x="7072" y="5304"/>
                  <a:pt x="6598" y="3408"/>
                  <a:pt x="6598" y="1069"/>
                </a:cubicBezTo>
                <a:cubicBezTo>
                  <a:pt x="6598" y="699"/>
                  <a:pt x="6610" y="342"/>
                  <a:pt x="6632" y="1"/>
                </a:cubicBezTo>
                <a:close/>
              </a:path>
            </a:pathLst>
          </a:custGeom>
          <a:solidFill>
            <a:srgbClr val="6941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D6B9E6F6-87CA-1D5C-E374-0C6DE4F25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221" y="2681019"/>
            <a:ext cx="2962046" cy="2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7606FB57-31D8-06EE-93A9-1519DA671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91" y="2682485"/>
            <a:ext cx="2962046" cy="222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8" name="Google Shape;5688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Beverages: Coffee &amp; Tea</a:t>
            </a:r>
            <a:endParaRPr dirty="0"/>
          </a:p>
        </p:txBody>
      </p:sp>
      <p:grpSp>
        <p:nvGrpSpPr>
          <p:cNvPr id="5689" name="Google Shape;5689;p35"/>
          <p:cNvGrpSpPr/>
          <p:nvPr/>
        </p:nvGrpSpPr>
        <p:grpSpPr>
          <a:xfrm>
            <a:off x="7218921" y="3733244"/>
            <a:ext cx="1505651" cy="1121838"/>
            <a:chOff x="6562104" y="3241343"/>
            <a:chExt cx="1334442" cy="994272"/>
          </a:xfrm>
        </p:grpSpPr>
        <p:sp>
          <p:nvSpPr>
            <p:cNvPr id="5690" name="Google Shape;5690;p35"/>
            <p:cNvSpPr/>
            <p:nvPr/>
          </p:nvSpPr>
          <p:spPr>
            <a:xfrm rot="-341740">
              <a:off x="6595131" y="3736696"/>
              <a:ext cx="1260523" cy="43743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91" name="Google Shape;5691;p35"/>
            <p:cNvGrpSpPr/>
            <p:nvPr/>
          </p:nvGrpSpPr>
          <p:grpSpPr>
            <a:xfrm rot="338352">
              <a:off x="6599957" y="3301173"/>
              <a:ext cx="1258736" cy="832435"/>
              <a:chOff x="2986400" y="4988775"/>
              <a:chExt cx="638225" cy="422075"/>
            </a:xfrm>
          </p:grpSpPr>
          <p:sp>
            <p:nvSpPr>
              <p:cNvPr id="5692" name="Google Shape;5692;p35"/>
              <p:cNvSpPr/>
              <p:nvPr/>
            </p:nvSpPr>
            <p:spPr>
              <a:xfrm>
                <a:off x="2986400" y="4988775"/>
                <a:ext cx="638225" cy="422075"/>
              </a:xfrm>
              <a:custGeom>
                <a:avLst/>
                <a:gdLst/>
                <a:ahLst/>
                <a:cxnLst/>
                <a:rect l="l" t="t" r="r" b="b"/>
                <a:pathLst>
                  <a:path w="25529" h="16883" extrusionOk="0">
                    <a:moveTo>
                      <a:pt x="13610" y="6120"/>
                    </a:moveTo>
                    <a:cubicBezTo>
                      <a:pt x="13639" y="6120"/>
                      <a:pt x="13667" y="6120"/>
                      <a:pt x="13695" y="6121"/>
                    </a:cubicBezTo>
                    <a:cubicBezTo>
                      <a:pt x="13330" y="6315"/>
                      <a:pt x="12858" y="6491"/>
                      <a:pt x="12330" y="6617"/>
                    </a:cubicBezTo>
                    <a:cubicBezTo>
                      <a:pt x="11842" y="6732"/>
                      <a:pt x="11376" y="6788"/>
                      <a:pt x="10982" y="6788"/>
                    </a:cubicBezTo>
                    <a:cubicBezTo>
                      <a:pt x="10951" y="6788"/>
                      <a:pt x="10920" y="6788"/>
                      <a:pt x="10890" y="6787"/>
                    </a:cubicBezTo>
                    <a:cubicBezTo>
                      <a:pt x="11254" y="6594"/>
                      <a:pt x="11726" y="6418"/>
                      <a:pt x="12254" y="6293"/>
                    </a:cubicBezTo>
                    <a:cubicBezTo>
                      <a:pt x="12746" y="6175"/>
                      <a:pt x="13214" y="6120"/>
                      <a:pt x="13610" y="6120"/>
                    </a:cubicBezTo>
                    <a:close/>
                    <a:moveTo>
                      <a:pt x="14845" y="1"/>
                    </a:moveTo>
                    <a:cubicBezTo>
                      <a:pt x="13566" y="1"/>
                      <a:pt x="12227" y="154"/>
                      <a:pt x="10872" y="476"/>
                    </a:cubicBezTo>
                    <a:cubicBezTo>
                      <a:pt x="4400" y="2014"/>
                      <a:pt x="0" y="6826"/>
                      <a:pt x="1045" y="11226"/>
                    </a:cubicBezTo>
                    <a:cubicBezTo>
                      <a:pt x="1872" y="14704"/>
                      <a:pt x="5853" y="16882"/>
                      <a:pt x="10683" y="16882"/>
                    </a:cubicBezTo>
                    <a:cubicBezTo>
                      <a:pt x="11962" y="16882"/>
                      <a:pt x="13301" y="16729"/>
                      <a:pt x="14657" y="16407"/>
                    </a:cubicBezTo>
                    <a:cubicBezTo>
                      <a:pt x="21129" y="14871"/>
                      <a:pt x="25528" y="10057"/>
                      <a:pt x="24483" y="5658"/>
                    </a:cubicBezTo>
                    <a:cubicBezTo>
                      <a:pt x="23657" y="2180"/>
                      <a:pt x="19675" y="1"/>
                      <a:pt x="14845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3" name="Google Shape;5693;p35"/>
              <p:cNvSpPr/>
              <p:nvPr/>
            </p:nvSpPr>
            <p:spPr>
              <a:xfrm>
                <a:off x="3043000" y="4988800"/>
                <a:ext cx="511975" cy="294725"/>
              </a:xfrm>
              <a:custGeom>
                <a:avLst/>
                <a:gdLst/>
                <a:ahLst/>
                <a:cxnLst/>
                <a:rect l="l" t="t" r="r" b="b"/>
                <a:pathLst>
                  <a:path w="20479" h="11789" extrusionOk="0">
                    <a:moveTo>
                      <a:pt x="11346" y="6119"/>
                    </a:moveTo>
                    <a:cubicBezTo>
                      <a:pt x="11375" y="6119"/>
                      <a:pt x="11403" y="6119"/>
                      <a:pt x="11431" y="6120"/>
                    </a:cubicBezTo>
                    <a:cubicBezTo>
                      <a:pt x="11066" y="6314"/>
                      <a:pt x="10594" y="6490"/>
                      <a:pt x="10066" y="6615"/>
                    </a:cubicBezTo>
                    <a:cubicBezTo>
                      <a:pt x="9578" y="6731"/>
                      <a:pt x="9112" y="6787"/>
                      <a:pt x="8718" y="6787"/>
                    </a:cubicBezTo>
                    <a:cubicBezTo>
                      <a:pt x="8687" y="6787"/>
                      <a:pt x="8656" y="6787"/>
                      <a:pt x="8626" y="6786"/>
                    </a:cubicBezTo>
                    <a:cubicBezTo>
                      <a:pt x="8990" y="6593"/>
                      <a:pt x="9462" y="6417"/>
                      <a:pt x="9990" y="6292"/>
                    </a:cubicBezTo>
                    <a:cubicBezTo>
                      <a:pt x="10482" y="6174"/>
                      <a:pt x="10950" y="6119"/>
                      <a:pt x="11346" y="6119"/>
                    </a:cubicBezTo>
                    <a:close/>
                    <a:moveTo>
                      <a:pt x="12579" y="0"/>
                    </a:moveTo>
                    <a:cubicBezTo>
                      <a:pt x="11300" y="0"/>
                      <a:pt x="9962" y="153"/>
                      <a:pt x="8608" y="475"/>
                    </a:cubicBezTo>
                    <a:cubicBezTo>
                      <a:pt x="4800" y="1379"/>
                      <a:pt x="1711" y="3417"/>
                      <a:pt x="24" y="5838"/>
                    </a:cubicBezTo>
                    <a:cubicBezTo>
                      <a:pt x="7" y="6019"/>
                      <a:pt x="0" y="6200"/>
                      <a:pt x="4" y="6382"/>
                    </a:cubicBezTo>
                    <a:cubicBezTo>
                      <a:pt x="29" y="7796"/>
                      <a:pt x="679" y="9186"/>
                      <a:pt x="1746" y="10112"/>
                    </a:cubicBezTo>
                    <a:cubicBezTo>
                      <a:pt x="3013" y="11214"/>
                      <a:pt x="4745" y="11619"/>
                      <a:pt x="6420" y="11742"/>
                    </a:cubicBezTo>
                    <a:cubicBezTo>
                      <a:pt x="6837" y="11773"/>
                      <a:pt x="7255" y="11788"/>
                      <a:pt x="7672" y="11788"/>
                    </a:cubicBezTo>
                    <a:cubicBezTo>
                      <a:pt x="10867" y="11788"/>
                      <a:pt x="14061" y="10899"/>
                      <a:pt x="16786" y="9233"/>
                    </a:cubicBezTo>
                    <a:cubicBezTo>
                      <a:pt x="18144" y="8404"/>
                      <a:pt x="19436" y="7321"/>
                      <a:pt x="20025" y="5843"/>
                    </a:cubicBezTo>
                    <a:cubicBezTo>
                      <a:pt x="20478" y="4706"/>
                      <a:pt x="20462" y="3392"/>
                      <a:pt x="19988" y="2264"/>
                    </a:cubicBezTo>
                    <a:cubicBezTo>
                      <a:pt x="18195" y="823"/>
                      <a:pt x="15547" y="0"/>
                      <a:pt x="12579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4" name="Google Shape;5694;p35"/>
              <p:cNvSpPr/>
              <p:nvPr/>
            </p:nvSpPr>
            <p:spPr>
              <a:xfrm>
                <a:off x="3229725" y="5110650"/>
                <a:ext cx="119475" cy="47825"/>
              </a:xfrm>
              <a:custGeom>
                <a:avLst/>
                <a:gdLst/>
                <a:ahLst/>
                <a:cxnLst/>
                <a:rect l="l" t="t" r="r" b="b"/>
                <a:pathLst>
                  <a:path w="4779" h="1913" extrusionOk="0">
                    <a:moveTo>
                      <a:pt x="3578" y="0"/>
                    </a:moveTo>
                    <a:cubicBezTo>
                      <a:pt x="3183" y="0"/>
                      <a:pt x="2716" y="56"/>
                      <a:pt x="2225" y="173"/>
                    </a:cubicBezTo>
                    <a:cubicBezTo>
                      <a:pt x="951" y="475"/>
                      <a:pt x="1" y="1072"/>
                      <a:pt x="104" y="1506"/>
                    </a:cubicBezTo>
                    <a:cubicBezTo>
                      <a:pt x="164" y="1759"/>
                      <a:pt x="573" y="1899"/>
                      <a:pt x="1157" y="1912"/>
                    </a:cubicBezTo>
                    <a:cubicBezTo>
                      <a:pt x="1521" y="1719"/>
                      <a:pt x="1993" y="1543"/>
                      <a:pt x="2521" y="1418"/>
                    </a:cubicBezTo>
                    <a:cubicBezTo>
                      <a:pt x="3013" y="1300"/>
                      <a:pt x="3481" y="1245"/>
                      <a:pt x="3877" y="1245"/>
                    </a:cubicBezTo>
                    <a:cubicBezTo>
                      <a:pt x="3906" y="1245"/>
                      <a:pt x="3934" y="1245"/>
                      <a:pt x="3962" y="1246"/>
                    </a:cubicBezTo>
                    <a:cubicBezTo>
                      <a:pt x="4477" y="972"/>
                      <a:pt x="4779" y="663"/>
                      <a:pt x="4719" y="409"/>
                    </a:cubicBezTo>
                    <a:cubicBezTo>
                      <a:pt x="4655" y="143"/>
                      <a:pt x="4209" y="0"/>
                      <a:pt x="357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5" name="Google Shape;5695;p35"/>
              <p:cNvSpPr/>
              <p:nvPr/>
            </p:nvSpPr>
            <p:spPr>
              <a:xfrm>
                <a:off x="3014775" y="5160300"/>
                <a:ext cx="589475" cy="250550"/>
              </a:xfrm>
              <a:custGeom>
                <a:avLst/>
                <a:gdLst/>
                <a:ahLst/>
                <a:cxnLst/>
                <a:rect l="l" t="t" r="r" b="b"/>
                <a:pathLst>
                  <a:path w="23579" h="10022" extrusionOk="0">
                    <a:moveTo>
                      <a:pt x="23500" y="0"/>
                    </a:moveTo>
                    <a:cubicBezTo>
                      <a:pt x="23189" y="1348"/>
                      <a:pt x="22489" y="2628"/>
                      <a:pt x="21561" y="3663"/>
                    </a:cubicBezTo>
                    <a:cubicBezTo>
                      <a:pt x="20012" y="5392"/>
                      <a:pt x="17898" y="6520"/>
                      <a:pt x="15727" y="7342"/>
                    </a:cubicBezTo>
                    <a:cubicBezTo>
                      <a:pt x="13544" y="8170"/>
                      <a:pt x="11214" y="8724"/>
                      <a:pt x="8891" y="8724"/>
                    </a:cubicBezTo>
                    <a:cubicBezTo>
                      <a:pt x="8106" y="8724"/>
                      <a:pt x="7322" y="8661"/>
                      <a:pt x="6545" y="8524"/>
                    </a:cubicBezTo>
                    <a:cubicBezTo>
                      <a:pt x="3998" y="8074"/>
                      <a:pt x="1542" y="6737"/>
                      <a:pt x="0" y="4694"/>
                    </a:cubicBezTo>
                    <a:lnTo>
                      <a:pt x="0" y="4694"/>
                    </a:lnTo>
                    <a:cubicBezTo>
                      <a:pt x="993" y="7980"/>
                      <a:pt x="4873" y="10021"/>
                      <a:pt x="9548" y="10021"/>
                    </a:cubicBezTo>
                    <a:cubicBezTo>
                      <a:pt x="10828" y="10021"/>
                      <a:pt x="12166" y="9869"/>
                      <a:pt x="13522" y="9546"/>
                    </a:cubicBezTo>
                    <a:cubicBezTo>
                      <a:pt x="19407" y="8148"/>
                      <a:pt x="23579" y="4041"/>
                      <a:pt x="2350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6" name="Google Shape;5696;p35"/>
              <p:cNvSpPr/>
              <p:nvPr/>
            </p:nvSpPr>
            <p:spPr>
              <a:xfrm>
                <a:off x="3143725" y="5079050"/>
                <a:ext cx="19650" cy="16375"/>
              </a:xfrm>
              <a:custGeom>
                <a:avLst/>
                <a:gdLst/>
                <a:ahLst/>
                <a:cxnLst/>
                <a:rect l="l" t="t" r="r" b="b"/>
                <a:pathLst>
                  <a:path w="786" h="655" extrusionOk="0">
                    <a:moveTo>
                      <a:pt x="462" y="0"/>
                    </a:moveTo>
                    <a:cubicBezTo>
                      <a:pt x="420" y="0"/>
                      <a:pt x="378" y="7"/>
                      <a:pt x="338" y="20"/>
                    </a:cubicBezTo>
                    <a:cubicBezTo>
                      <a:pt x="146" y="81"/>
                      <a:pt x="16" y="242"/>
                      <a:pt x="5" y="446"/>
                    </a:cubicBezTo>
                    <a:cubicBezTo>
                      <a:pt x="0" y="524"/>
                      <a:pt x="36" y="609"/>
                      <a:pt x="107" y="641"/>
                    </a:cubicBezTo>
                    <a:cubicBezTo>
                      <a:pt x="128" y="651"/>
                      <a:pt x="150" y="654"/>
                      <a:pt x="172" y="654"/>
                    </a:cubicBezTo>
                    <a:cubicBezTo>
                      <a:pt x="230" y="654"/>
                      <a:pt x="289" y="628"/>
                      <a:pt x="344" y="603"/>
                    </a:cubicBezTo>
                    <a:lnTo>
                      <a:pt x="532" y="514"/>
                    </a:lnTo>
                    <a:cubicBezTo>
                      <a:pt x="610" y="476"/>
                      <a:pt x="695" y="433"/>
                      <a:pt x="734" y="356"/>
                    </a:cubicBezTo>
                    <a:cubicBezTo>
                      <a:pt x="786" y="257"/>
                      <a:pt x="744" y="127"/>
                      <a:pt x="655" y="61"/>
                    </a:cubicBezTo>
                    <a:cubicBezTo>
                      <a:pt x="600" y="19"/>
                      <a:pt x="531" y="0"/>
                      <a:pt x="462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7" name="Google Shape;5697;p35"/>
              <p:cNvSpPr/>
              <p:nvPr/>
            </p:nvSpPr>
            <p:spPr>
              <a:xfrm>
                <a:off x="3223875" y="5042000"/>
                <a:ext cx="20825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833" h="592" extrusionOk="0">
                    <a:moveTo>
                      <a:pt x="447" y="0"/>
                    </a:moveTo>
                    <a:cubicBezTo>
                      <a:pt x="317" y="0"/>
                      <a:pt x="140" y="89"/>
                      <a:pt x="75" y="206"/>
                    </a:cubicBezTo>
                    <a:cubicBezTo>
                      <a:pt x="1" y="339"/>
                      <a:pt x="74" y="509"/>
                      <a:pt x="213" y="558"/>
                    </a:cubicBezTo>
                    <a:cubicBezTo>
                      <a:pt x="275" y="579"/>
                      <a:pt x="340" y="583"/>
                      <a:pt x="406" y="588"/>
                    </a:cubicBezTo>
                    <a:cubicBezTo>
                      <a:pt x="438" y="590"/>
                      <a:pt x="471" y="592"/>
                      <a:pt x="505" y="592"/>
                    </a:cubicBezTo>
                    <a:cubicBezTo>
                      <a:pt x="539" y="592"/>
                      <a:pt x="572" y="590"/>
                      <a:pt x="605" y="583"/>
                    </a:cubicBezTo>
                    <a:cubicBezTo>
                      <a:pt x="670" y="572"/>
                      <a:pt x="735" y="540"/>
                      <a:pt x="775" y="487"/>
                    </a:cubicBezTo>
                    <a:cubicBezTo>
                      <a:pt x="833" y="409"/>
                      <a:pt x="826" y="298"/>
                      <a:pt x="783" y="211"/>
                    </a:cubicBezTo>
                    <a:cubicBezTo>
                      <a:pt x="719" y="86"/>
                      <a:pt x="593" y="7"/>
                      <a:pt x="454" y="1"/>
                    </a:cubicBezTo>
                    <a:cubicBezTo>
                      <a:pt x="452" y="1"/>
                      <a:pt x="449" y="0"/>
                      <a:pt x="447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8" name="Google Shape;5698;p35"/>
              <p:cNvSpPr/>
              <p:nvPr/>
            </p:nvSpPr>
            <p:spPr>
              <a:xfrm>
                <a:off x="3333150" y="5036100"/>
                <a:ext cx="41550" cy="33050"/>
              </a:xfrm>
              <a:custGeom>
                <a:avLst/>
                <a:gdLst/>
                <a:ahLst/>
                <a:cxnLst/>
                <a:rect l="l" t="t" r="r" b="b"/>
                <a:pathLst>
                  <a:path w="1662" h="1322" extrusionOk="0">
                    <a:moveTo>
                      <a:pt x="851" y="1"/>
                    </a:moveTo>
                    <a:cubicBezTo>
                      <a:pt x="745" y="1"/>
                      <a:pt x="635" y="35"/>
                      <a:pt x="528" y="114"/>
                    </a:cubicBezTo>
                    <a:cubicBezTo>
                      <a:pt x="0" y="504"/>
                      <a:pt x="586" y="1037"/>
                      <a:pt x="961" y="1216"/>
                    </a:cubicBezTo>
                    <a:cubicBezTo>
                      <a:pt x="1071" y="1269"/>
                      <a:pt x="1196" y="1321"/>
                      <a:pt x="1314" y="1321"/>
                    </a:cubicBezTo>
                    <a:cubicBezTo>
                      <a:pt x="1370" y="1321"/>
                      <a:pt x="1424" y="1310"/>
                      <a:pt x="1474" y="1281"/>
                    </a:cubicBezTo>
                    <a:cubicBezTo>
                      <a:pt x="1646" y="1181"/>
                      <a:pt x="1661" y="936"/>
                      <a:pt x="1617" y="741"/>
                    </a:cubicBezTo>
                    <a:cubicBezTo>
                      <a:pt x="1541" y="400"/>
                      <a:pt x="1214" y="1"/>
                      <a:pt x="851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9" name="Google Shape;5699;p35"/>
              <p:cNvSpPr/>
              <p:nvPr/>
            </p:nvSpPr>
            <p:spPr>
              <a:xfrm>
                <a:off x="3428900" y="5060575"/>
                <a:ext cx="14875" cy="12400"/>
              </a:xfrm>
              <a:custGeom>
                <a:avLst/>
                <a:gdLst/>
                <a:ahLst/>
                <a:cxnLst/>
                <a:rect l="l" t="t" r="r" b="b"/>
                <a:pathLst>
                  <a:path w="595" h="496" extrusionOk="0">
                    <a:moveTo>
                      <a:pt x="342" y="0"/>
                    </a:moveTo>
                    <a:cubicBezTo>
                      <a:pt x="128" y="0"/>
                      <a:pt x="1" y="251"/>
                      <a:pt x="159" y="418"/>
                    </a:cubicBezTo>
                    <a:cubicBezTo>
                      <a:pt x="208" y="467"/>
                      <a:pt x="274" y="495"/>
                      <a:pt x="343" y="495"/>
                    </a:cubicBezTo>
                    <a:cubicBezTo>
                      <a:pt x="352" y="495"/>
                      <a:pt x="361" y="495"/>
                      <a:pt x="371" y="494"/>
                    </a:cubicBezTo>
                    <a:cubicBezTo>
                      <a:pt x="494" y="481"/>
                      <a:pt x="588" y="379"/>
                      <a:pt x="592" y="255"/>
                    </a:cubicBezTo>
                    <a:cubicBezTo>
                      <a:pt x="595" y="131"/>
                      <a:pt x="506" y="24"/>
                      <a:pt x="385" y="3"/>
                    </a:cubicBezTo>
                    <a:cubicBezTo>
                      <a:pt x="370" y="1"/>
                      <a:pt x="356" y="0"/>
                      <a:pt x="342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0" name="Google Shape;5700;p35"/>
              <p:cNvSpPr/>
              <p:nvPr/>
            </p:nvSpPr>
            <p:spPr>
              <a:xfrm>
                <a:off x="3424875" y="5082175"/>
                <a:ext cx="10375" cy="8100"/>
              </a:xfrm>
              <a:custGeom>
                <a:avLst/>
                <a:gdLst/>
                <a:ahLst/>
                <a:cxnLst/>
                <a:rect l="l" t="t" r="r" b="b"/>
                <a:pathLst>
                  <a:path w="415" h="324" extrusionOk="0">
                    <a:moveTo>
                      <a:pt x="231" y="1"/>
                    </a:moveTo>
                    <a:cubicBezTo>
                      <a:pt x="197" y="1"/>
                      <a:pt x="161" y="11"/>
                      <a:pt x="129" y="34"/>
                    </a:cubicBezTo>
                    <a:cubicBezTo>
                      <a:pt x="1" y="126"/>
                      <a:pt x="73" y="323"/>
                      <a:pt x="228" y="323"/>
                    </a:cubicBezTo>
                    <a:cubicBezTo>
                      <a:pt x="230" y="323"/>
                      <a:pt x="232" y="323"/>
                      <a:pt x="233" y="323"/>
                    </a:cubicBezTo>
                    <a:cubicBezTo>
                      <a:pt x="259" y="323"/>
                      <a:pt x="285" y="315"/>
                      <a:pt x="306" y="302"/>
                    </a:cubicBezTo>
                    <a:cubicBezTo>
                      <a:pt x="342" y="280"/>
                      <a:pt x="367" y="247"/>
                      <a:pt x="379" y="207"/>
                    </a:cubicBezTo>
                    <a:cubicBezTo>
                      <a:pt x="414" y="88"/>
                      <a:pt x="329" y="1"/>
                      <a:pt x="231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1" name="Google Shape;5701;p35"/>
              <p:cNvSpPr/>
              <p:nvPr/>
            </p:nvSpPr>
            <p:spPr>
              <a:xfrm>
                <a:off x="3398150" y="5123575"/>
                <a:ext cx="31700" cy="18500"/>
              </a:xfrm>
              <a:custGeom>
                <a:avLst/>
                <a:gdLst/>
                <a:ahLst/>
                <a:cxnLst/>
                <a:rect l="l" t="t" r="r" b="b"/>
                <a:pathLst>
                  <a:path w="1268" h="740" extrusionOk="0">
                    <a:moveTo>
                      <a:pt x="690" y="1"/>
                    </a:moveTo>
                    <a:cubicBezTo>
                      <a:pt x="640" y="1"/>
                      <a:pt x="594" y="7"/>
                      <a:pt x="558" y="19"/>
                    </a:cubicBezTo>
                    <a:cubicBezTo>
                      <a:pt x="371" y="84"/>
                      <a:pt x="0" y="420"/>
                      <a:pt x="146" y="637"/>
                    </a:cubicBezTo>
                    <a:cubicBezTo>
                      <a:pt x="193" y="705"/>
                      <a:pt x="279" y="738"/>
                      <a:pt x="362" y="740"/>
                    </a:cubicBezTo>
                    <a:cubicBezTo>
                      <a:pt x="364" y="740"/>
                      <a:pt x="366" y="740"/>
                      <a:pt x="367" y="740"/>
                    </a:cubicBezTo>
                    <a:cubicBezTo>
                      <a:pt x="448" y="740"/>
                      <a:pt x="527" y="715"/>
                      <a:pt x="605" y="691"/>
                    </a:cubicBezTo>
                    <a:lnTo>
                      <a:pt x="943" y="585"/>
                    </a:lnTo>
                    <a:cubicBezTo>
                      <a:pt x="1055" y="551"/>
                      <a:pt x="1186" y="497"/>
                      <a:pt x="1213" y="381"/>
                    </a:cubicBezTo>
                    <a:cubicBezTo>
                      <a:pt x="1268" y="136"/>
                      <a:pt x="926" y="1"/>
                      <a:pt x="690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2" name="Google Shape;5702;p35"/>
              <p:cNvSpPr/>
              <p:nvPr/>
            </p:nvSpPr>
            <p:spPr>
              <a:xfrm>
                <a:off x="3392150" y="5159500"/>
                <a:ext cx="13950" cy="982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393" extrusionOk="0">
                    <a:moveTo>
                      <a:pt x="276" y="0"/>
                    </a:moveTo>
                    <a:cubicBezTo>
                      <a:pt x="234" y="0"/>
                      <a:pt x="190" y="11"/>
                      <a:pt x="149" y="33"/>
                    </a:cubicBezTo>
                    <a:cubicBezTo>
                      <a:pt x="1" y="117"/>
                      <a:pt x="9" y="393"/>
                      <a:pt x="183" y="393"/>
                    </a:cubicBezTo>
                    <a:cubicBezTo>
                      <a:pt x="201" y="393"/>
                      <a:pt x="220" y="390"/>
                      <a:pt x="240" y="384"/>
                    </a:cubicBezTo>
                    <a:cubicBezTo>
                      <a:pt x="299" y="367"/>
                      <a:pt x="349" y="327"/>
                      <a:pt x="394" y="287"/>
                    </a:cubicBezTo>
                    <a:cubicBezTo>
                      <a:pt x="557" y="140"/>
                      <a:pt x="431" y="0"/>
                      <a:pt x="276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3" name="Google Shape;5703;p35"/>
              <p:cNvSpPr/>
              <p:nvPr/>
            </p:nvSpPr>
            <p:spPr>
              <a:xfrm>
                <a:off x="3336825" y="5186275"/>
                <a:ext cx="18125" cy="11650"/>
              </a:xfrm>
              <a:custGeom>
                <a:avLst/>
                <a:gdLst/>
                <a:ahLst/>
                <a:cxnLst/>
                <a:rect l="l" t="t" r="r" b="b"/>
                <a:pathLst>
                  <a:path w="725" h="466" extrusionOk="0">
                    <a:moveTo>
                      <a:pt x="392" y="0"/>
                    </a:moveTo>
                    <a:cubicBezTo>
                      <a:pt x="143" y="0"/>
                      <a:pt x="0" y="418"/>
                      <a:pt x="414" y="463"/>
                    </a:cubicBezTo>
                    <a:cubicBezTo>
                      <a:pt x="430" y="464"/>
                      <a:pt x="446" y="465"/>
                      <a:pt x="462" y="465"/>
                    </a:cubicBezTo>
                    <a:cubicBezTo>
                      <a:pt x="548" y="465"/>
                      <a:pt x="636" y="440"/>
                      <a:pt x="676" y="368"/>
                    </a:cubicBezTo>
                    <a:lnTo>
                      <a:pt x="680" y="362"/>
                    </a:lnTo>
                    <a:cubicBezTo>
                      <a:pt x="724" y="272"/>
                      <a:pt x="668" y="163"/>
                      <a:pt x="596" y="95"/>
                    </a:cubicBezTo>
                    <a:cubicBezTo>
                      <a:pt x="526" y="27"/>
                      <a:pt x="455" y="0"/>
                      <a:pt x="392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4" name="Google Shape;5704;p35"/>
              <p:cNvSpPr/>
              <p:nvPr/>
            </p:nvSpPr>
            <p:spPr>
              <a:xfrm>
                <a:off x="3249475" y="5191800"/>
                <a:ext cx="29875" cy="20750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30" extrusionOk="0">
                    <a:moveTo>
                      <a:pt x="991" y="1"/>
                    </a:moveTo>
                    <a:cubicBezTo>
                      <a:pt x="985" y="1"/>
                      <a:pt x="980" y="1"/>
                      <a:pt x="975" y="1"/>
                    </a:cubicBezTo>
                    <a:cubicBezTo>
                      <a:pt x="913" y="6"/>
                      <a:pt x="854" y="32"/>
                      <a:pt x="798" y="58"/>
                    </a:cubicBezTo>
                    <a:cubicBezTo>
                      <a:pt x="601" y="149"/>
                      <a:pt x="100" y="266"/>
                      <a:pt x="48" y="518"/>
                    </a:cubicBezTo>
                    <a:cubicBezTo>
                      <a:pt x="1" y="746"/>
                      <a:pt x="147" y="830"/>
                      <a:pt x="316" y="830"/>
                    </a:cubicBezTo>
                    <a:cubicBezTo>
                      <a:pt x="431" y="830"/>
                      <a:pt x="556" y="791"/>
                      <a:pt x="639" y="733"/>
                    </a:cubicBezTo>
                    <a:cubicBezTo>
                      <a:pt x="795" y="625"/>
                      <a:pt x="937" y="497"/>
                      <a:pt x="1061" y="353"/>
                    </a:cubicBezTo>
                    <a:cubicBezTo>
                      <a:pt x="1129" y="274"/>
                      <a:pt x="1194" y="160"/>
                      <a:pt x="1138" y="71"/>
                    </a:cubicBezTo>
                    <a:cubicBezTo>
                      <a:pt x="1108" y="23"/>
                      <a:pt x="1048" y="1"/>
                      <a:pt x="991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5" name="Google Shape;5705;p35"/>
              <p:cNvSpPr/>
              <p:nvPr/>
            </p:nvSpPr>
            <p:spPr>
              <a:xfrm>
                <a:off x="3210450" y="5180875"/>
                <a:ext cx="18650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746" h="593" extrusionOk="0">
                    <a:moveTo>
                      <a:pt x="390" y="1"/>
                    </a:moveTo>
                    <a:cubicBezTo>
                      <a:pt x="262" y="1"/>
                      <a:pt x="131" y="69"/>
                      <a:pt x="79" y="223"/>
                    </a:cubicBezTo>
                    <a:cubicBezTo>
                      <a:pt x="1" y="453"/>
                      <a:pt x="182" y="592"/>
                      <a:pt x="368" y="592"/>
                    </a:cubicBezTo>
                    <a:cubicBezTo>
                      <a:pt x="497" y="592"/>
                      <a:pt x="628" y="524"/>
                      <a:pt x="674" y="373"/>
                    </a:cubicBezTo>
                    <a:cubicBezTo>
                      <a:pt x="745" y="140"/>
                      <a:pt x="571" y="1"/>
                      <a:pt x="390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6" name="Google Shape;5706;p35"/>
              <p:cNvSpPr/>
              <p:nvPr/>
            </p:nvSpPr>
            <p:spPr>
              <a:xfrm>
                <a:off x="3135875" y="5183825"/>
                <a:ext cx="14625" cy="14950"/>
              </a:xfrm>
              <a:custGeom>
                <a:avLst/>
                <a:gdLst/>
                <a:ahLst/>
                <a:cxnLst/>
                <a:rect l="l" t="t" r="r" b="b"/>
                <a:pathLst>
                  <a:path w="585" h="598" extrusionOk="0">
                    <a:moveTo>
                      <a:pt x="338" y="0"/>
                    </a:moveTo>
                    <a:cubicBezTo>
                      <a:pt x="162" y="0"/>
                      <a:pt x="0" y="217"/>
                      <a:pt x="23" y="386"/>
                    </a:cubicBezTo>
                    <a:cubicBezTo>
                      <a:pt x="44" y="524"/>
                      <a:pt x="163" y="597"/>
                      <a:pt x="285" y="597"/>
                    </a:cubicBezTo>
                    <a:cubicBezTo>
                      <a:pt x="369" y="597"/>
                      <a:pt x="454" y="562"/>
                      <a:pt x="509" y="490"/>
                    </a:cubicBezTo>
                    <a:cubicBezTo>
                      <a:pt x="564" y="412"/>
                      <a:pt x="585" y="313"/>
                      <a:pt x="566" y="218"/>
                    </a:cubicBezTo>
                    <a:cubicBezTo>
                      <a:pt x="551" y="143"/>
                      <a:pt x="513" y="68"/>
                      <a:pt x="445" y="29"/>
                    </a:cubicBezTo>
                    <a:cubicBezTo>
                      <a:pt x="410" y="9"/>
                      <a:pt x="373" y="0"/>
                      <a:pt x="338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7" name="Google Shape;5707;p35"/>
              <p:cNvSpPr/>
              <p:nvPr/>
            </p:nvSpPr>
            <p:spPr>
              <a:xfrm>
                <a:off x="3104175" y="5141475"/>
                <a:ext cx="17650" cy="13525"/>
              </a:xfrm>
              <a:custGeom>
                <a:avLst/>
                <a:gdLst/>
                <a:ahLst/>
                <a:cxnLst/>
                <a:rect l="l" t="t" r="r" b="b"/>
                <a:pathLst>
                  <a:path w="706" h="541" extrusionOk="0">
                    <a:moveTo>
                      <a:pt x="562" y="0"/>
                    </a:moveTo>
                    <a:cubicBezTo>
                      <a:pt x="528" y="0"/>
                      <a:pt x="491" y="11"/>
                      <a:pt x="461" y="29"/>
                    </a:cubicBezTo>
                    <a:cubicBezTo>
                      <a:pt x="375" y="77"/>
                      <a:pt x="309" y="156"/>
                      <a:pt x="224" y="207"/>
                    </a:cubicBezTo>
                    <a:cubicBezTo>
                      <a:pt x="179" y="236"/>
                      <a:pt x="114" y="251"/>
                      <a:pt x="85" y="300"/>
                    </a:cubicBezTo>
                    <a:cubicBezTo>
                      <a:pt x="1" y="443"/>
                      <a:pt x="139" y="540"/>
                      <a:pt x="269" y="540"/>
                    </a:cubicBezTo>
                    <a:cubicBezTo>
                      <a:pt x="297" y="540"/>
                      <a:pt x="325" y="536"/>
                      <a:pt x="350" y="526"/>
                    </a:cubicBezTo>
                    <a:cubicBezTo>
                      <a:pt x="431" y="494"/>
                      <a:pt x="495" y="431"/>
                      <a:pt x="558" y="371"/>
                    </a:cubicBezTo>
                    <a:cubicBezTo>
                      <a:pt x="607" y="324"/>
                      <a:pt x="658" y="274"/>
                      <a:pt x="682" y="210"/>
                    </a:cubicBezTo>
                    <a:cubicBezTo>
                      <a:pt x="705" y="147"/>
                      <a:pt x="697" y="64"/>
                      <a:pt x="642" y="25"/>
                    </a:cubicBezTo>
                    <a:cubicBezTo>
                      <a:pt x="619" y="8"/>
                      <a:pt x="591" y="0"/>
                      <a:pt x="562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8" name="Google Shape;5708;p35"/>
              <p:cNvSpPr/>
              <p:nvPr/>
            </p:nvSpPr>
            <p:spPr>
              <a:xfrm>
                <a:off x="3211775" y="5085025"/>
                <a:ext cx="22275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891" h="630" extrusionOk="0">
                    <a:moveTo>
                      <a:pt x="548" y="1"/>
                    </a:moveTo>
                    <a:cubicBezTo>
                      <a:pt x="222" y="1"/>
                      <a:pt x="0" y="630"/>
                      <a:pt x="345" y="630"/>
                    </a:cubicBezTo>
                    <a:cubicBezTo>
                      <a:pt x="386" y="630"/>
                      <a:pt x="436" y="621"/>
                      <a:pt x="494" y="601"/>
                    </a:cubicBezTo>
                    <a:cubicBezTo>
                      <a:pt x="594" y="565"/>
                      <a:pt x="699" y="530"/>
                      <a:pt x="777" y="458"/>
                    </a:cubicBezTo>
                    <a:cubicBezTo>
                      <a:pt x="809" y="429"/>
                      <a:pt x="835" y="395"/>
                      <a:pt x="854" y="356"/>
                    </a:cubicBezTo>
                    <a:cubicBezTo>
                      <a:pt x="882" y="297"/>
                      <a:pt x="891" y="232"/>
                      <a:pt x="867" y="171"/>
                    </a:cubicBezTo>
                    <a:cubicBezTo>
                      <a:pt x="823" y="56"/>
                      <a:pt x="685" y="7"/>
                      <a:pt x="562" y="1"/>
                    </a:cubicBezTo>
                    <a:cubicBezTo>
                      <a:pt x="558" y="1"/>
                      <a:pt x="553" y="1"/>
                      <a:pt x="548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9" name="Google Shape;5709;p35"/>
              <p:cNvSpPr/>
              <p:nvPr/>
            </p:nvSpPr>
            <p:spPr>
              <a:xfrm>
                <a:off x="3478250" y="5068100"/>
                <a:ext cx="31475" cy="20375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815" extrusionOk="0">
                    <a:moveTo>
                      <a:pt x="776" y="0"/>
                    </a:moveTo>
                    <a:cubicBezTo>
                      <a:pt x="671" y="0"/>
                      <a:pt x="573" y="20"/>
                      <a:pt x="519" y="59"/>
                    </a:cubicBezTo>
                    <a:cubicBezTo>
                      <a:pt x="339" y="190"/>
                      <a:pt x="1" y="787"/>
                      <a:pt x="439" y="814"/>
                    </a:cubicBezTo>
                    <a:cubicBezTo>
                      <a:pt x="443" y="815"/>
                      <a:pt x="448" y="815"/>
                      <a:pt x="453" y="815"/>
                    </a:cubicBezTo>
                    <a:cubicBezTo>
                      <a:pt x="546" y="815"/>
                      <a:pt x="628" y="753"/>
                      <a:pt x="702" y="694"/>
                    </a:cubicBezTo>
                    <a:lnTo>
                      <a:pt x="1056" y="411"/>
                    </a:lnTo>
                    <a:cubicBezTo>
                      <a:pt x="1091" y="383"/>
                      <a:pt x="1127" y="354"/>
                      <a:pt x="1147" y="314"/>
                    </a:cubicBezTo>
                    <a:cubicBezTo>
                      <a:pt x="1258" y="96"/>
                      <a:pt x="1003" y="0"/>
                      <a:pt x="776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0" name="Google Shape;5710;p35"/>
              <p:cNvSpPr/>
              <p:nvPr/>
            </p:nvSpPr>
            <p:spPr>
              <a:xfrm>
                <a:off x="3205500" y="5246825"/>
                <a:ext cx="32650" cy="22600"/>
              </a:xfrm>
              <a:custGeom>
                <a:avLst/>
                <a:gdLst/>
                <a:ahLst/>
                <a:cxnLst/>
                <a:rect l="l" t="t" r="r" b="b"/>
                <a:pathLst>
                  <a:path w="1306" h="904" extrusionOk="0">
                    <a:moveTo>
                      <a:pt x="658" y="0"/>
                    </a:moveTo>
                    <a:cubicBezTo>
                      <a:pt x="364" y="0"/>
                      <a:pt x="70" y="144"/>
                      <a:pt x="38" y="433"/>
                    </a:cubicBezTo>
                    <a:cubicBezTo>
                      <a:pt x="1" y="772"/>
                      <a:pt x="272" y="903"/>
                      <a:pt x="570" y="903"/>
                    </a:cubicBezTo>
                    <a:cubicBezTo>
                      <a:pt x="799" y="903"/>
                      <a:pt x="1044" y="826"/>
                      <a:pt x="1177" y="704"/>
                    </a:cubicBezTo>
                    <a:cubicBezTo>
                      <a:pt x="1297" y="595"/>
                      <a:pt x="1306" y="396"/>
                      <a:pt x="1221" y="259"/>
                    </a:cubicBezTo>
                    <a:cubicBezTo>
                      <a:pt x="1115" y="87"/>
                      <a:pt x="887" y="0"/>
                      <a:pt x="658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1" name="Google Shape;5711;p35"/>
              <p:cNvSpPr/>
              <p:nvPr/>
            </p:nvSpPr>
            <p:spPr>
              <a:xfrm>
                <a:off x="3120400" y="5257000"/>
                <a:ext cx="17575" cy="15175"/>
              </a:xfrm>
              <a:custGeom>
                <a:avLst/>
                <a:gdLst/>
                <a:ahLst/>
                <a:cxnLst/>
                <a:rect l="l" t="t" r="r" b="b"/>
                <a:pathLst>
                  <a:path w="703" h="607" extrusionOk="0">
                    <a:moveTo>
                      <a:pt x="522" y="1"/>
                    </a:moveTo>
                    <a:cubicBezTo>
                      <a:pt x="339" y="1"/>
                      <a:pt x="104" y="282"/>
                      <a:pt x="56" y="409"/>
                    </a:cubicBezTo>
                    <a:cubicBezTo>
                      <a:pt x="0" y="556"/>
                      <a:pt x="42" y="607"/>
                      <a:pt x="123" y="607"/>
                    </a:cubicBezTo>
                    <a:cubicBezTo>
                      <a:pt x="251" y="607"/>
                      <a:pt x="477" y="478"/>
                      <a:pt x="554" y="413"/>
                    </a:cubicBezTo>
                    <a:cubicBezTo>
                      <a:pt x="602" y="374"/>
                      <a:pt x="645" y="329"/>
                      <a:pt x="671" y="275"/>
                    </a:cubicBezTo>
                    <a:cubicBezTo>
                      <a:pt x="697" y="221"/>
                      <a:pt x="703" y="155"/>
                      <a:pt x="674" y="101"/>
                    </a:cubicBezTo>
                    <a:cubicBezTo>
                      <a:pt x="633" y="29"/>
                      <a:pt x="580" y="1"/>
                      <a:pt x="522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2" name="Google Shape;5712;p35"/>
              <p:cNvSpPr/>
              <p:nvPr/>
            </p:nvSpPr>
            <p:spPr>
              <a:xfrm>
                <a:off x="3347150" y="5256225"/>
                <a:ext cx="15500" cy="16675"/>
              </a:xfrm>
              <a:custGeom>
                <a:avLst/>
                <a:gdLst/>
                <a:ahLst/>
                <a:cxnLst/>
                <a:rect l="l" t="t" r="r" b="b"/>
                <a:pathLst>
                  <a:path w="620" h="667" extrusionOk="0">
                    <a:moveTo>
                      <a:pt x="303" y="0"/>
                    </a:moveTo>
                    <a:cubicBezTo>
                      <a:pt x="61" y="0"/>
                      <a:pt x="0" y="666"/>
                      <a:pt x="334" y="666"/>
                    </a:cubicBezTo>
                    <a:cubicBezTo>
                      <a:pt x="378" y="666"/>
                      <a:pt x="430" y="654"/>
                      <a:pt x="489" y="628"/>
                    </a:cubicBezTo>
                    <a:cubicBezTo>
                      <a:pt x="540" y="603"/>
                      <a:pt x="580" y="560"/>
                      <a:pt x="599" y="507"/>
                    </a:cubicBezTo>
                    <a:cubicBezTo>
                      <a:pt x="613" y="471"/>
                      <a:pt x="619" y="435"/>
                      <a:pt x="618" y="397"/>
                    </a:cubicBezTo>
                    <a:cubicBezTo>
                      <a:pt x="615" y="304"/>
                      <a:pt x="570" y="217"/>
                      <a:pt x="513" y="143"/>
                    </a:cubicBezTo>
                    <a:cubicBezTo>
                      <a:pt x="434" y="41"/>
                      <a:pt x="363" y="0"/>
                      <a:pt x="303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3" name="Google Shape;5713;p35"/>
              <p:cNvSpPr/>
              <p:nvPr/>
            </p:nvSpPr>
            <p:spPr>
              <a:xfrm>
                <a:off x="3466725" y="5195400"/>
                <a:ext cx="15525" cy="22775"/>
              </a:xfrm>
              <a:custGeom>
                <a:avLst/>
                <a:gdLst/>
                <a:ahLst/>
                <a:cxnLst/>
                <a:rect l="l" t="t" r="r" b="b"/>
                <a:pathLst>
                  <a:path w="621" h="911" extrusionOk="0">
                    <a:moveTo>
                      <a:pt x="413" y="0"/>
                    </a:moveTo>
                    <a:cubicBezTo>
                      <a:pt x="356" y="0"/>
                      <a:pt x="284" y="45"/>
                      <a:pt x="196" y="154"/>
                    </a:cubicBezTo>
                    <a:cubicBezTo>
                      <a:pt x="89" y="286"/>
                      <a:pt x="1" y="497"/>
                      <a:pt x="42" y="669"/>
                    </a:cubicBezTo>
                    <a:cubicBezTo>
                      <a:pt x="77" y="813"/>
                      <a:pt x="191" y="910"/>
                      <a:pt x="306" y="910"/>
                    </a:cubicBezTo>
                    <a:cubicBezTo>
                      <a:pt x="384" y="910"/>
                      <a:pt x="463" y="864"/>
                      <a:pt x="516" y="756"/>
                    </a:cubicBezTo>
                    <a:cubicBezTo>
                      <a:pt x="621" y="538"/>
                      <a:pt x="609" y="0"/>
                      <a:pt x="413" y="0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4" name="Google Shape;5714;p35"/>
              <p:cNvSpPr/>
              <p:nvPr/>
            </p:nvSpPr>
            <p:spPr>
              <a:xfrm>
                <a:off x="3351450" y="5040850"/>
                <a:ext cx="12725" cy="11400"/>
              </a:xfrm>
              <a:custGeom>
                <a:avLst/>
                <a:gdLst/>
                <a:ahLst/>
                <a:cxnLst/>
                <a:rect l="l" t="t" r="r" b="b"/>
                <a:pathLst>
                  <a:path w="509" h="456" extrusionOk="0">
                    <a:moveTo>
                      <a:pt x="154" y="0"/>
                    </a:moveTo>
                    <a:cubicBezTo>
                      <a:pt x="71" y="0"/>
                      <a:pt x="1" y="36"/>
                      <a:pt x="31" y="142"/>
                    </a:cubicBezTo>
                    <a:cubicBezTo>
                      <a:pt x="71" y="277"/>
                      <a:pt x="210" y="410"/>
                      <a:pt x="344" y="448"/>
                    </a:cubicBezTo>
                    <a:cubicBezTo>
                      <a:pt x="362" y="453"/>
                      <a:pt x="381" y="456"/>
                      <a:pt x="399" y="456"/>
                    </a:cubicBezTo>
                    <a:cubicBezTo>
                      <a:pt x="441" y="456"/>
                      <a:pt x="482" y="441"/>
                      <a:pt x="498" y="405"/>
                    </a:cubicBezTo>
                    <a:cubicBezTo>
                      <a:pt x="505" y="388"/>
                      <a:pt x="509" y="369"/>
                      <a:pt x="508" y="350"/>
                    </a:cubicBezTo>
                    <a:cubicBezTo>
                      <a:pt x="503" y="214"/>
                      <a:pt x="424" y="92"/>
                      <a:pt x="303" y="33"/>
                    </a:cubicBezTo>
                    <a:cubicBezTo>
                      <a:pt x="262" y="14"/>
                      <a:pt x="206" y="0"/>
                      <a:pt x="154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5" name="Google Shape;5715;p35"/>
              <p:cNvSpPr/>
              <p:nvPr/>
            </p:nvSpPr>
            <p:spPr>
              <a:xfrm>
                <a:off x="3215950" y="5250075"/>
                <a:ext cx="14775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591" h="274" extrusionOk="0">
                    <a:moveTo>
                      <a:pt x="296" y="1"/>
                    </a:moveTo>
                    <a:cubicBezTo>
                      <a:pt x="220" y="1"/>
                      <a:pt x="141" y="18"/>
                      <a:pt x="96" y="70"/>
                    </a:cubicBezTo>
                    <a:cubicBezTo>
                      <a:pt x="0" y="179"/>
                      <a:pt x="171" y="243"/>
                      <a:pt x="257" y="252"/>
                    </a:cubicBezTo>
                    <a:lnTo>
                      <a:pt x="425" y="271"/>
                    </a:lnTo>
                    <a:cubicBezTo>
                      <a:pt x="440" y="272"/>
                      <a:pt x="455" y="273"/>
                      <a:pt x="469" y="273"/>
                    </a:cubicBezTo>
                    <a:cubicBezTo>
                      <a:pt x="492" y="273"/>
                      <a:pt x="515" y="270"/>
                      <a:pt x="535" y="259"/>
                    </a:cubicBezTo>
                    <a:cubicBezTo>
                      <a:pt x="583" y="229"/>
                      <a:pt x="591" y="156"/>
                      <a:pt x="562" y="108"/>
                    </a:cubicBezTo>
                    <a:cubicBezTo>
                      <a:pt x="532" y="59"/>
                      <a:pt x="477" y="31"/>
                      <a:pt x="422" y="16"/>
                    </a:cubicBezTo>
                    <a:cubicBezTo>
                      <a:pt x="386" y="7"/>
                      <a:pt x="342" y="1"/>
                      <a:pt x="29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6" name="Google Shape;5716;p35"/>
              <p:cNvSpPr/>
              <p:nvPr/>
            </p:nvSpPr>
            <p:spPr>
              <a:xfrm>
                <a:off x="3404300" y="5126900"/>
                <a:ext cx="1200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41" extrusionOk="0">
                    <a:moveTo>
                      <a:pt x="357" y="1"/>
                    </a:moveTo>
                    <a:cubicBezTo>
                      <a:pt x="354" y="1"/>
                      <a:pt x="350" y="1"/>
                      <a:pt x="346" y="1"/>
                    </a:cubicBezTo>
                    <a:cubicBezTo>
                      <a:pt x="236" y="13"/>
                      <a:pt x="127" y="153"/>
                      <a:pt x="62" y="229"/>
                    </a:cubicBezTo>
                    <a:cubicBezTo>
                      <a:pt x="41" y="252"/>
                      <a:pt x="24" y="279"/>
                      <a:pt x="12" y="308"/>
                    </a:cubicBezTo>
                    <a:cubicBezTo>
                      <a:pt x="0" y="338"/>
                      <a:pt x="2" y="372"/>
                      <a:pt x="18" y="399"/>
                    </a:cubicBezTo>
                    <a:cubicBezTo>
                      <a:pt x="36" y="427"/>
                      <a:pt x="70" y="441"/>
                      <a:pt x="104" y="441"/>
                    </a:cubicBezTo>
                    <a:cubicBezTo>
                      <a:pt x="108" y="441"/>
                      <a:pt x="113" y="441"/>
                      <a:pt x="117" y="440"/>
                    </a:cubicBezTo>
                    <a:cubicBezTo>
                      <a:pt x="154" y="435"/>
                      <a:pt x="189" y="420"/>
                      <a:pt x="220" y="398"/>
                    </a:cubicBezTo>
                    <a:cubicBezTo>
                      <a:pt x="293" y="353"/>
                      <a:pt x="358" y="295"/>
                      <a:pt x="412" y="228"/>
                    </a:cubicBezTo>
                    <a:cubicBezTo>
                      <a:pt x="450" y="180"/>
                      <a:pt x="480" y="124"/>
                      <a:pt x="451" y="65"/>
                    </a:cubicBezTo>
                    <a:cubicBezTo>
                      <a:pt x="431" y="26"/>
                      <a:pt x="398" y="1"/>
                      <a:pt x="35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7" name="Google Shape;5717;p35"/>
              <p:cNvSpPr/>
              <p:nvPr/>
            </p:nvSpPr>
            <p:spPr>
              <a:xfrm>
                <a:off x="3491075" y="5069000"/>
                <a:ext cx="13600" cy="6475"/>
              </a:xfrm>
              <a:custGeom>
                <a:avLst/>
                <a:gdLst/>
                <a:ahLst/>
                <a:cxnLst/>
                <a:rect l="l" t="t" r="r" b="b"/>
                <a:pathLst>
                  <a:path w="544" h="259" extrusionOk="0">
                    <a:moveTo>
                      <a:pt x="321" y="1"/>
                    </a:moveTo>
                    <a:cubicBezTo>
                      <a:pt x="251" y="1"/>
                      <a:pt x="170" y="17"/>
                      <a:pt x="114" y="49"/>
                    </a:cubicBezTo>
                    <a:cubicBezTo>
                      <a:pt x="48" y="84"/>
                      <a:pt x="1" y="200"/>
                      <a:pt x="99" y="220"/>
                    </a:cubicBezTo>
                    <a:cubicBezTo>
                      <a:pt x="169" y="235"/>
                      <a:pt x="241" y="243"/>
                      <a:pt x="313" y="252"/>
                    </a:cubicBezTo>
                    <a:cubicBezTo>
                      <a:pt x="334" y="256"/>
                      <a:pt x="356" y="258"/>
                      <a:pt x="377" y="258"/>
                    </a:cubicBezTo>
                    <a:cubicBezTo>
                      <a:pt x="396" y="258"/>
                      <a:pt x="414" y="257"/>
                      <a:pt x="432" y="255"/>
                    </a:cubicBezTo>
                    <a:cubicBezTo>
                      <a:pt x="471" y="246"/>
                      <a:pt x="509" y="223"/>
                      <a:pt x="525" y="187"/>
                    </a:cubicBezTo>
                    <a:cubicBezTo>
                      <a:pt x="544" y="145"/>
                      <a:pt x="529" y="95"/>
                      <a:pt x="498" y="61"/>
                    </a:cubicBezTo>
                    <a:cubicBezTo>
                      <a:pt x="465" y="29"/>
                      <a:pt x="422" y="10"/>
                      <a:pt x="376" y="4"/>
                    </a:cubicBezTo>
                    <a:cubicBezTo>
                      <a:pt x="359" y="2"/>
                      <a:pt x="340" y="1"/>
                      <a:pt x="32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8" name="Google Shape;5718;p35"/>
              <p:cNvSpPr/>
              <p:nvPr/>
            </p:nvSpPr>
            <p:spPr>
              <a:xfrm>
                <a:off x="3283025" y="5068975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7" y="1"/>
                    </a:moveTo>
                    <a:cubicBezTo>
                      <a:pt x="252" y="1"/>
                      <a:pt x="236" y="3"/>
                      <a:pt x="219" y="7"/>
                    </a:cubicBezTo>
                    <a:cubicBezTo>
                      <a:pt x="1" y="58"/>
                      <a:pt x="60" y="377"/>
                      <a:pt x="258" y="377"/>
                    </a:cubicBezTo>
                    <a:cubicBezTo>
                      <a:pt x="273" y="377"/>
                      <a:pt x="289" y="375"/>
                      <a:pt x="305" y="371"/>
                    </a:cubicBezTo>
                    <a:cubicBezTo>
                      <a:pt x="524" y="320"/>
                      <a:pt x="464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9" name="Google Shape;5719;p35"/>
              <p:cNvSpPr/>
              <p:nvPr/>
            </p:nvSpPr>
            <p:spPr>
              <a:xfrm>
                <a:off x="3302975" y="5032975"/>
                <a:ext cx="1305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2" h="377" extrusionOk="0">
                    <a:moveTo>
                      <a:pt x="265" y="1"/>
                    </a:moveTo>
                    <a:cubicBezTo>
                      <a:pt x="250" y="1"/>
                      <a:pt x="234" y="2"/>
                      <a:pt x="218" y="6"/>
                    </a:cubicBezTo>
                    <a:cubicBezTo>
                      <a:pt x="0" y="58"/>
                      <a:pt x="59" y="377"/>
                      <a:pt x="257" y="377"/>
                    </a:cubicBezTo>
                    <a:cubicBezTo>
                      <a:pt x="272" y="377"/>
                      <a:pt x="288" y="375"/>
                      <a:pt x="304" y="371"/>
                    </a:cubicBezTo>
                    <a:cubicBezTo>
                      <a:pt x="522" y="319"/>
                      <a:pt x="462" y="1"/>
                      <a:pt x="2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0" name="Google Shape;5720;p35"/>
              <p:cNvSpPr/>
              <p:nvPr/>
            </p:nvSpPr>
            <p:spPr>
              <a:xfrm>
                <a:off x="3399500" y="5027700"/>
                <a:ext cx="13100" cy="940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6" extrusionOk="0">
                    <a:moveTo>
                      <a:pt x="267" y="0"/>
                    </a:moveTo>
                    <a:cubicBezTo>
                      <a:pt x="252" y="0"/>
                      <a:pt x="236" y="2"/>
                      <a:pt x="219" y="6"/>
                    </a:cubicBezTo>
                    <a:cubicBezTo>
                      <a:pt x="1" y="58"/>
                      <a:pt x="60" y="376"/>
                      <a:pt x="258" y="376"/>
                    </a:cubicBezTo>
                    <a:cubicBezTo>
                      <a:pt x="273" y="376"/>
                      <a:pt x="289" y="374"/>
                      <a:pt x="306" y="370"/>
                    </a:cubicBezTo>
                    <a:cubicBezTo>
                      <a:pt x="523" y="318"/>
                      <a:pt x="465" y="0"/>
                      <a:pt x="26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1" name="Google Shape;5721;p35"/>
              <p:cNvSpPr/>
              <p:nvPr/>
            </p:nvSpPr>
            <p:spPr>
              <a:xfrm>
                <a:off x="3380975" y="5108250"/>
                <a:ext cx="13075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8" extrusionOk="0">
                    <a:moveTo>
                      <a:pt x="266" y="1"/>
                    </a:moveTo>
                    <a:cubicBezTo>
                      <a:pt x="251" y="1"/>
                      <a:pt x="235" y="3"/>
                      <a:pt x="218" y="7"/>
                    </a:cubicBezTo>
                    <a:cubicBezTo>
                      <a:pt x="0" y="59"/>
                      <a:pt x="60" y="377"/>
                      <a:pt x="257" y="377"/>
                    </a:cubicBezTo>
                    <a:cubicBezTo>
                      <a:pt x="272" y="377"/>
                      <a:pt x="288" y="376"/>
                      <a:pt x="304" y="372"/>
                    </a:cubicBezTo>
                    <a:cubicBezTo>
                      <a:pt x="523" y="320"/>
                      <a:pt x="463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2" name="Google Shape;5722;p35"/>
              <p:cNvSpPr/>
              <p:nvPr/>
            </p:nvSpPr>
            <p:spPr>
              <a:xfrm>
                <a:off x="3411775" y="5193975"/>
                <a:ext cx="1305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2" h="377" extrusionOk="0">
                    <a:moveTo>
                      <a:pt x="265" y="1"/>
                    </a:moveTo>
                    <a:cubicBezTo>
                      <a:pt x="250" y="1"/>
                      <a:pt x="234" y="3"/>
                      <a:pt x="217" y="7"/>
                    </a:cubicBezTo>
                    <a:cubicBezTo>
                      <a:pt x="0" y="58"/>
                      <a:pt x="59" y="376"/>
                      <a:pt x="257" y="376"/>
                    </a:cubicBezTo>
                    <a:cubicBezTo>
                      <a:pt x="272" y="376"/>
                      <a:pt x="288" y="374"/>
                      <a:pt x="304" y="370"/>
                    </a:cubicBezTo>
                    <a:cubicBezTo>
                      <a:pt x="522" y="319"/>
                      <a:pt x="463" y="1"/>
                      <a:pt x="2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3" name="Google Shape;5723;p35"/>
              <p:cNvSpPr/>
              <p:nvPr/>
            </p:nvSpPr>
            <p:spPr>
              <a:xfrm>
                <a:off x="3286525" y="5223725"/>
                <a:ext cx="13075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7" extrusionOk="0">
                    <a:moveTo>
                      <a:pt x="266" y="1"/>
                    </a:moveTo>
                    <a:cubicBezTo>
                      <a:pt x="251" y="1"/>
                      <a:pt x="235" y="3"/>
                      <a:pt x="219" y="7"/>
                    </a:cubicBezTo>
                    <a:cubicBezTo>
                      <a:pt x="0" y="59"/>
                      <a:pt x="60" y="376"/>
                      <a:pt x="257" y="376"/>
                    </a:cubicBezTo>
                    <a:cubicBezTo>
                      <a:pt x="272" y="376"/>
                      <a:pt x="288" y="375"/>
                      <a:pt x="305" y="371"/>
                    </a:cubicBezTo>
                    <a:cubicBezTo>
                      <a:pt x="523" y="319"/>
                      <a:pt x="463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4" name="Google Shape;5724;p35"/>
              <p:cNvSpPr/>
              <p:nvPr/>
            </p:nvSpPr>
            <p:spPr>
              <a:xfrm>
                <a:off x="3165525" y="5149825"/>
                <a:ext cx="13075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7" extrusionOk="0">
                    <a:moveTo>
                      <a:pt x="266" y="0"/>
                    </a:moveTo>
                    <a:cubicBezTo>
                      <a:pt x="251" y="0"/>
                      <a:pt x="235" y="2"/>
                      <a:pt x="219" y="6"/>
                    </a:cubicBezTo>
                    <a:cubicBezTo>
                      <a:pt x="0" y="58"/>
                      <a:pt x="60" y="377"/>
                      <a:pt x="258" y="377"/>
                    </a:cubicBezTo>
                    <a:cubicBezTo>
                      <a:pt x="273" y="377"/>
                      <a:pt x="289" y="375"/>
                      <a:pt x="306" y="371"/>
                    </a:cubicBezTo>
                    <a:cubicBezTo>
                      <a:pt x="523" y="319"/>
                      <a:pt x="464" y="0"/>
                      <a:pt x="26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5" name="Google Shape;5725;p35"/>
              <p:cNvSpPr/>
              <p:nvPr/>
            </p:nvSpPr>
            <p:spPr>
              <a:xfrm>
                <a:off x="3160900" y="5221475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6" y="1"/>
                    </a:moveTo>
                    <a:cubicBezTo>
                      <a:pt x="251" y="1"/>
                      <a:pt x="236" y="3"/>
                      <a:pt x="219" y="7"/>
                    </a:cubicBezTo>
                    <a:cubicBezTo>
                      <a:pt x="1" y="59"/>
                      <a:pt x="59" y="377"/>
                      <a:pt x="257" y="377"/>
                    </a:cubicBezTo>
                    <a:cubicBezTo>
                      <a:pt x="272" y="377"/>
                      <a:pt x="288" y="375"/>
                      <a:pt x="305" y="372"/>
                    </a:cubicBezTo>
                    <a:cubicBezTo>
                      <a:pt x="523" y="320"/>
                      <a:pt x="464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6" name="Google Shape;5726;p35"/>
              <p:cNvSpPr/>
              <p:nvPr/>
            </p:nvSpPr>
            <p:spPr>
              <a:xfrm>
                <a:off x="3099050" y="5217725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7" y="1"/>
                    </a:moveTo>
                    <a:cubicBezTo>
                      <a:pt x="252" y="1"/>
                      <a:pt x="236" y="2"/>
                      <a:pt x="219" y="6"/>
                    </a:cubicBezTo>
                    <a:cubicBezTo>
                      <a:pt x="1" y="58"/>
                      <a:pt x="61" y="377"/>
                      <a:pt x="259" y="377"/>
                    </a:cubicBezTo>
                    <a:cubicBezTo>
                      <a:pt x="274" y="377"/>
                      <a:pt x="290" y="375"/>
                      <a:pt x="306" y="371"/>
                    </a:cubicBezTo>
                    <a:cubicBezTo>
                      <a:pt x="524" y="319"/>
                      <a:pt x="465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7" name="Google Shape;5727;p35"/>
              <p:cNvSpPr/>
              <p:nvPr/>
            </p:nvSpPr>
            <p:spPr>
              <a:xfrm>
                <a:off x="3065975" y="5166275"/>
                <a:ext cx="13100" cy="940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6" extrusionOk="0">
                    <a:moveTo>
                      <a:pt x="267" y="0"/>
                    </a:moveTo>
                    <a:cubicBezTo>
                      <a:pt x="252" y="0"/>
                      <a:pt x="236" y="2"/>
                      <a:pt x="219" y="6"/>
                    </a:cubicBezTo>
                    <a:cubicBezTo>
                      <a:pt x="1" y="58"/>
                      <a:pt x="60" y="376"/>
                      <a:pt x="258" y="376"/>
                    </a:cubicBezTo>
                    <a:cubicBezTo>
                      <a:pt x="273" y="376"/>
                      <a:pt x="289" y="374"/>
                      <a:pt x="306" y="370"/>
                    </a:cubicBezTo>
                    <a:cubicBezTo>
                      <a:pt x="523" y="318"/>
                      <a:pt x="465" y="0"/>
                      <a:pt x="267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8" name="Google Shape;5728;p35"/>
              <p:cNvSpPr/>
              <p:nvPr/>
            </p:nvSpPr>
            <p:spPr>
              <a:xfrm>
                <a:off x="3094550" y="5117775"/>
                <a:ext cx="1310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7" extrusionOk="0">
                    <a:moveTo>
                      <a:pt x="266" y="1"/>
                    </a:moveTo>
                    <a:cubicBezTo>
                      <a:pt x="251" y="1"/>
                      <a:pt x="236" y="3"/>
                      <a:pt x="219" y="7"/>
                    </a:cubicBezTo>
                    <a:cubicBezTo>
                      <a:pt x="1" y="59"/>
                      <a:pt x="59" y="376"/>
                      <a:pt x="257" y="376"/>
                    </a:cubicBezTo>
                    <a:cubicBezTo>
                      <a:pt x="272" y="376"/>
                      <a:pt x="288" y="374"/>
                      <a:pt x="305" y="371"/>
                    </a:cubicBezTo>
                    <a:cubicBezTo>
                      <a:pt x="523" y="319"/>
                      <a:pt x="464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9" name="Google Shape;5729;p35"/>
              <p:cNvSpPr/>
              <p:nvPr/>
            </p:nvSpPr>
            <p:spPr>
              <a:xfrm>
                <a:off x="3051425" y="5229850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6" y="1"/>
                    </a:moveTo>
                    <a:cubicBezTo>
                      <a:pt x="251" y="1"/>
                      <a:pt x="235" y="3"/>
                      <a:pt x="218" y="6"/>
                    </a:cubicBezTo>
                    <a:cubicBezTo>
                      <a:pt x="1" y="58"/>
                      <a:pt x="60" y="377"/>
                      <a:pt x="258" y="377"/>
                    </a:cubicBezTo>
                    <a:cubicBezTo>
                      <a:pt x="273" y="377"/>
                      <a:pt x="289" y="375"/>
                      <a:pt x="305" y="371"/>
                    </a:cubicBezTo>
                    <a:cubicBezTo>
                      <a:pt x="524" y="320"/>
                      <a:pt x="464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0" name="Google Shape;5730;p35"/>
              <p:cNvSpPr/>
              <p:nvPr/>
            </p:nvSpPr>
            <p:spPr>
              <a:xfrm>
                <a:off x="3145575" y="5302100"/>
                <a:ext cx="13075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8" extrusionOk="0">
                    <a:moveTo>
                      <a:pt x="266" y="1"/>
                    </a:moveTo>
                    <a:cubicBezTo>
                      <a:pt x="251" y="1"/>
                      <a:pt x="235" y="3"/>
                      <a:pt x="218" y="7"/>
                    </a:cubicBezTo>
                    <a:cubicBezTo>
                      <a:pt x="1" y="58"/>
                      <a:pt x="60" y="377"/>
                      <a:pt x="258" y="377"/>
                    </a:cubicBezTo>
                    <a:cubicBezTo>
                      <a:pt x="273" y="377"/>
                      <a:pt x="289" y="375"/>
                      <a:pt x="305" y="372"/>
                    </a:cubicBezTo>
                    <a:cubicBezTo>
                      <a:pt x="523" y="320"/>
                      <a:pt x="464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1" name="Google Shape;5731;p35"/>
              <p:cNvSpPr/>
              <p:nvPr/>
            </p:nvSpPr>
            <p:spPr>
              <a:xfrm>
                <a:off x="3488850" y="5123525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5" y="1"/>
                    </a:moveTo>
                    <a:cubicBezTo>
                      <a:pt x="250" y="1"/>
                      <a:pt x="234" y="2"/>
                      <a:pt x="218" y="6"/>
                    </a:cubicBezTo>
                    <a:cubicBezTo>
                      <a:pt x="0" y="58"/>
                      <a:pt x="59" y="377"/>
                      <a:pt x="257" y="377"/>
                    </a:cubicBezTo>
                    <a:cubicBezTo>
                      <a:pt x="272" y="377"/>
                      <a:pt x="288" y="375"/>
                      <a:pt x="305" y="371"/>
                    </a:cubicBezTo>
                    <a:cubicBezTo>
                      <a:pt x="523" y="319"/>
                      <a:pt x="463" y="1"/>
                      <a:pt x="2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2" name="Google Shape;5732;p35"/>
              <p:cNvSpPr/>
              <p:nvPr/>
            </p:nvSpPr>
            <p:spPr>
              <a:xfrm>
                <a:off x="3506650" y="5137750"/>
                <a:ext cx="13075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7" extrusionOk="0">
                    <a:moveTo>
                      <a:pt x="266" y="0"/>
                    </a:moveTo>
                    <a:cubicBezTo>
                      <a:pt x="251" y="0"/>
                      <a:pt x="235" y="2"/>
                      <a:pt x="218" y="6"/>
                    </a:cubicBezTo>
                    <a:cubicBezTo>
                      <a:pt x="1" y="58"/>
                      <a:pt x="60" y="377"/>
                      <a:pt x="258" y="377"/>
                    </a:cubicBezTo>
                    <a:cubicBezTo>
                      <a:pt x="273" y="377"/>
                      <a:pt x="289" y="375"/>
                      <a:pt x="305" y="371"/>
                    </a:cubicBezTo>
                    <a:cubicBezTo>
                      <a:pt x="523" y="319"/>
                      <a:pt x="463" y="0"/>
                      <a:pt x="26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3" name="Google Shape;5733;p35"/>
              <p:cNvSpPr/>
              <p:nvPr/>
            </p:nvSpPr>
            <p:spPr>
              <a:xfrm>
                <a:off x="3437350" y="5156600"/>
                <a:ext cx="13100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8" extrusionOk="0">
                    <a:moveTo>
                      <a:pt x="267" y="1"/>
                    </a:moveTo>
                    <a:cubicBezTo>
                      <a:pt x="252" y="1"/>
                      <a:pt x="236" y="3"/>
                      <a:pt x="219" y="7"/>
                    </a:cubicBezTo>
                    <a:cubicBezTo>
                      <a:pt x="1" y="59"/>
                      <a:pt x="61" y="377"/>
                      <a:pt x="258" y="377"/>
                    </a:cubicBezTo>
                    <a:cubicBezTo>
                      <a:pt x="273" y="377"/>
                      <a:pt x="289" y="375"/>
                      <a:pt x="305" y="372"/>
                    </a:cubicBezTo>
                    <a:cubicBezTo>
                      <a:pt x="524" y="320"/>
                      <a:pt x="465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4" name="Google Shape;5734;p35"/>
              <p:cNvSpPr/>
              <p:nvPr/>
            </p:nvSpPr>
            <p:spPr>
              <a:xfrm>
                <a:off x="3459200" y="5052800"/>
                <a:ext cx="1310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7" extrusionOk="0">
                    <a:moveTo>
                      <a:pt x="267" y="1"/>
                    </a:moveTo>
                    <a:cubicBezTo>
                      <a:pt x="251" y="1"/>
                      <a:pt x="236" y="2"/>
                      <a:pt x="219" y="6"/>
                    </a:cubicBezTo>
                    <a:cubicBezTo>
                      <a:pt x="0" y="58"/>
                      <a:pt x="60" y="376"/>
                      <a:pt x="258" y="376"/>
                    </a:cubicBezTo>
                    <a:cubicBezTo>
                      <a:pt x="273" y="376"/>
                      <a:pt x="289" y="374"/>
                      <a:pt x="306" y="370"/>
                    </a:cubicBezTo>
                    <a:cubicBezTo>
                      <a:pt x="523" y="318"/>
                      <a:pt x="464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5" name="Google Shape;5735;p35"/>
              <p:cNvSpPr/>
              <p:nvPr/>
            </p:nvSpPr>
            <p:spPr>
              <a:xfrm>
                <a:off x="3529850" y="5096975"/>
                <a:ext cx="13050" cy="9400"/>
              </a:xfrm>
              <a:custGeom>
                <a:avLst/>
                <a:gdLst/>
                <a:ahLst/>
                <a:cxnLst/>
                <a:rect l="l" t="t" r="r" b="b"/>
                <a:pathLst>
                  <a:path w="522" h="376" extrusionOk="0">
                    <a:moveTo>
                      <a:pt x="265" y="0"/>
                    </a:moveTo>
                    <a:cubicBezTo>
                      <a:pt x="250" y="0"/>
                      <a:pt x="234" y="2"/>
                      <a:pt x="218" y="6"/>
                    </a:cubicBezTo>
                    <a:cubicBezTo>
                      <a:pt x="0" y="58"/>
                      <a:pt x="59" y="376"/>
                      <a:pt x="257" y="376"/>
                    </a:cubicBezTo>
                    <a:cubicBezTo>
                      <a:pt x="272" y="376"/>
                      <a:pt x="288" y="374"/>
                      <a:pt x="304" y="370"/>
                    </a:cubicBezTo>
                    <a:cubicBezTo>
                      <a:pt x="522" y="318"/>
                      <a:pt x="463" y="0"/>
                      <a:pt x="26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6" name="Google Shape;5736;p35"/>
              <p:cNvSpPr/>
              <p:nvPr/>
            </p:nvSpPr>
            <p:spPr>
              <a:xfrm>
                <a:off x="3553500" y="5095350"/>
                <a:ext cx="1310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7" extrusionOk="0">
                    <a:moveTo>
                      <a:pt x="267" y="1"/>
                    </a:moveTo>
                    <a:cubicBezTo>
                      <a:pt x="252" y="1"/>
                      <a:pt x="236" y="3"/>
                      <a:pt x="219" y="7"/>
                    </a:cubicBezTo>
                    <a:cubicBezTo>
                      <a:pt x="1" y="58"/>
                      <a:pt x="60" y="376"/>
                      <a:pt x="258" y="376"/>
                    </a:cubicBezTo>
                    <a:cubicBezTo>
                      <a:pt x="273" y="376"/>
                      <a:pt x="288" y="374"/>
                      <a:pt x="305" y="370"/>
                    </a:cubicBezTo>
                    <a:cubicBezTo>
                      <a:pt x="523" y="318"/>
                      <a:pt x="465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7" name="Google Shape;5737;p35"/>
              <p:cNvSpPr/>
              <p:nvPr/>
            </p:nvSpPr>
            <p:spPr>
              <a:xfrm>
                <a:off x="3525425" y="5166150"/>
                <a:ext cx="13075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8" extrusionOk="0">
                    <a:moveTo>
                      <a:pt x="266" y="1"/>
                    </a:moveTo>
                    <a:cubicBezTo>
                      <a:pt x="251" y="1"/>
                      <a:pt x="235" y="3"/>
                      <a:pt x="219" y="7"/>
                    </a:cubicBezTo>
                    <a:cubicBezTo>
                      <a:pt x="0" y="59"/>
                      <a:pt x="60" y="377"/>
                      <a:pt x="258" y="377"/>
                    </a:cubicBezTo>
                    <a:cubicBezTo>
                      <a:pt x="273" y="377"/>
                      <a:pt x="289" y="376"/>
                      <a:pt x="305" y="372"/>
                    </a:cubicBezTo>
                    <a:cubicBezTo>
                      <a:pt x="523" y="320"/>
                      <a:pt x="464" y="1"/>
                      <a:pt x="26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8" name="Google Shape;5738;p35"/>
              <p:cNvSpPr/>
              <p:nvPr/>
            </p:nvSpPr>
            <p:spPr>
              <a:xfrm>
                <a:off x="3467875" y="5234350"/>
                <a:ext cx="13075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8" extrusionOk="0">
                    <a:moveTo>
                      <a:pt x="265" y="1"/>
                    </a:moveTo>
                    <a:cubicBezTo>
                      <a:pt x="250" y="1"/>
                      <a:pt x="234" y="3"/>
                      <a:pt x="217" y="7"/>
                    </a:cubicBezTo>
                    <a:cubicBezTo>
                      <a:pt x="0" y="59"/>
                      <a:pt x="60" y="377"/>
                      <a:pt x="257" y="377"/>
                    </a:cubicBezTo>
                    <a:cubicBezTo>
                      <a:pt x="272" y="377"/>
                      <a:pt x="288" y="376"/>
                      <a:pt x="304" y="372"/>
                    </a:cubicBezTo>
                    <a:cubicBezTo>
                      <a:pt x="523" y="320"/>
                      <a:pt x="463" y="1"/>
                      <a:pt x="2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9" name="Google Shape;5739;p35"/>
              <p:cNvSpPr/>
              <p:nvPr/>
            </p:nvSpPr>
            <p:spPr>
              <a:xfrm>
                <a:off x="3287200" y="5294125"/>
                <a:ext cx="13075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7" extrusionOk="0">
                    <a:moveTo>
                      <a:pt x="266" y="0"/>
                    </a:moveTo>
                    <a:cubicBezTo>
                      <a:pt x="251" y="0"/>
                      <a:pt x="235" y="2"/>
                      <a:pt x="219" y="6"/>
                    </a:cubicBezTo>
                    <a:cubicBezTo>
                      <a:pt x="0" y="58"/>
                      <a:pt x="60" y="376"/>
                      <a:pt x="258" y="376"/>
                    </a:cubicBezTo>
                    <a:cubicBezTo>
                      <a:pt x="273" y="376"/>
                      <a:pt x="289" y="375"/>
                      <a:pt x="306" y="371"/>
                    </a:cubicBezTo>
                    <a:cubicBezTo>
                      <a:pt x="523" y="319"/>
                      <a:pt x="464" y="0"/>
                      <a:pt x="26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0" name="Google Shape;5740;p35"/>
              <p:cNvSpPr/>
              <p:nvPr/>
            </p:nvSpPr>
            <p:spPr>
              <a:xfrm>
                <a:off x="3278550" y="5240850"/>
                <a:ext cx="13100" cy="942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7" extrusionOk="0">
                    <a:moveTo>
                      <a:pt x="267" y="1"/>
                    </a:moveTo>
                    <a:cubicBezTo>
                      <a:pt x="252" y="1"/>
                      <a:pt x="236" y="3"/>
                      <a:pt x="219" y="6"/>
                    </a:cubicBezTo>
                    <a:cubicBezTo>
                      <a:pt x="1" y="58"/>
                      <a:pt x="60" y="376"/>
                      <a:pt x="258" y="376"/>
                    </a:cubicBezTo>
                    <a:cubicBezTo>
                      <a:pt x="273" y="376"/>
                      <a:pt x="289" y="374"/>
                      <a:pt x="306" y="370"/>
                    </a:cubicBezTo>
                    <a:cubicBezTo>
                      <a:pt x="523" y="318"/>
                      <a:pt x="465" y="1"/>
                      <a:pt x="26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1" name="Google Shape;5741;p35"/>
              <p:cNvSpPr/>
              <p:nvPr/>
            </p:nvSpPr>
            <p:spPr>
              <a:xfrm>
                <a:off x="3381675" y="5209150"/>
                <a:ext cx="13100" cy="940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376" extrusionOk="0">
                    <a:moveTo>
                      <a:pt x="266" y="0"/>
                    </a:moveTo>
                    <a:cubicBezTo>
                      <a:pt x="251" y="0"/>
                      <a:pt x="235" y="2"/>
                      <a:pt x="218" y="6"/>
                    </a:cubicBezTo>
                    <a:cubicBezTo>
                      <a:pt x="1" y="58"/>
                      <a:pt x="61" y="376"/>
                      <a:pt x="258" y="376"/>
                    </a:cubicBezTo>
                    <a:cubicBezTo>
                      <a:pt x="273" y="376"/>
                      <a:pt x="289" y="374"/>
                      <a:pt x="305" y="370"/>
                    </a:cubicBezTo>
                    <a:cubicBezTo>
                      <a:pt x="524" y="318"/>
                      <a:pt x="464" y="0"/>
                      <a:pt x="266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2" name="Google Shape;5742;p35"/>
              <p:cNvSpPr/>
              <p:nvPr/>
            </p:nvSpPr>
            <p:spPr>
              <a:xfrm>
                <a:off x="3284975" y="5018000"/>
                <a:ext cx="13075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378" extrusionOk="0">
                    <a:moveTo>
                      <a:pt x="265" y="1"/>
                    </a:moveTo>
                    <a:cubicBezTo>
                      <a:pt x="250" y="1"/>
                      <a:pt x="234" y="3"/>
                      <a:pt x="217" y="6"/>
                    </a:cubicBezTo>
                    <a:cubicBezTo>
                      <a:pt x="0" y="58"/>
                      <a:pt x="59" y="377"/>
                      <a:pt x="257" y="377"/>
                    </a:cubicBezTo>
                    <a:cubicBezTo>
                      <a:pt x="272" y="377"/>
                      <a:pt x="288" y="375"/>
                      <a:pt x="304" y="371"/>
                    </a:cubicBezTo>
                    <a:cubicBezTo>
                      <a:pt x="523" y="320"/>
                      <a:pt x="463" y="1"/>
                      <a:pt x="265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3" name="Google Shape;5743;p35"/>
              <p:cNvSpPr/>
              <p:nvPr/>
            </p:nvSpPr>
            <p:spPr>
              <a:xfrm>
                <a:off x="3325025" y="5331525"/>
                <a:ext cx="61575" cy="4567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1827" extrusionOk="0">
                    <a:moveTo>
                      <a:pt x="1700" y="0"/>
                    </a:moveTo>
                    <a:cubicBezTo>
                      <a:pt x="1550" y="0"/>
                      <a:pt x="1407" y="70"/>
                      <a:pt x="1272" y="138"/>
                    </a:cubicBezTo>
                    <a:lnTo>
                      <a:pt x="348" y="601"/>
                    </a:lnTo>
                    <a:cubicBezTo>
                      <a:pt x="242" y="655"/>
                      <a:pt x="129" y="715"/>
                      <a:pt x="78" y="821"/>
                    </a:cubicBezTo>
                    <a:cubicBezTo>
                      <a:pt x="1" y="981"/>
                      <a:pt x="95" y="1170"/>
                      <a:pt x="207" y="1309"/>
                    </a:cubicBezTo>
                    <a:cubicBezTo>
                      <a:pt x="310" y="1437"/>
                      <a:pt x="440" y="1735"/>
                      <a:pt x="597" y="1803"/>
                    </a:cubicBezTo>
                    <a:cubicBezTo>
                      <a:pt x="634" y="1820"/>
                      <a:pt x="677" y="1827"/>
                      <a:pt x="723" y="1827"/>
                    </a:cubicBezTo>
                    <a:cubicBezTo>
                      <a:pt x="909" y="1827"/>
                      <a:pt x="1149" y="1717"/>
                      <a:pt x="1286" y="1659"/>
                    </a:cubicBezTo>
                    <a:cubicBezTo>
                      <a:pt x="1529" y="1553"/>
                      <a:pt x="1752" y="1409"/>
                      <a:pt x="1948" y="1229"/>
                    </a:cubicBezTo>
                    <a:cubicBezTo>
                      <a:pt x="2019" y="1164"/>
                      <a:pt x="2463" y="729"/>
                      <a:pt x="2409" y="628"/>
                    </a:cubicBezTo>
                    <a:cubicBezTo>
                      <a:pt x="2333" y="483"/>
                      <a:pt x="2255" y="337"/>
                      <a:pt x="2143" y="218"/>
                    </a:cubicBezTo>
                    <a:cubicBezTo>
                      <a:pt x="2031" y="99"/>
                      <a:pt x="1880" y="7"/>
                      <a:pt x="1717" y="0"/>
                    </a:cubicBezTo>
                    <a:cubicBezTo>
                      <a:pt x="1711" y="0"/>
                      <a:pt x="1706" y="0"/>
                      <a:pt x="170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4" name="Google Shape;5744;p35"/>
              <p:cNvSpPr/>
              <p:nvPr/>
            </p:nvSpPr>
            <p:spPr>
              <a:xfrm>
                <a:off x="3433150" y="5306025"/>
                <a:ext cx="38075" cy="23450"/>
              </a:xfrm>
              <a:custGeom>
                <a:avLst/>
                <a:gdLst/>
                <a:ahLst/>
                <a:cxnLst/>
                <a:rect l="l" t="t" r="r" b="b"/>
                <a:pathLst>
                  <a:path w="1523" h="938" extrusionOk="0">
                    <a:moveTo>
                      <a:pt x="590" y="0"/>
                    </a:moveTo>
                    <a:cubicBezTo>
                      <a:pt x="394" y="0"/>
                      <a:pt x="213" y="60"/>
                      <a:pt x="106" y="218"/>
                    </a:cubicBezTo>
                    <a:cubicBezTo>
                      <a:pt x="1" y="373"/>
                      <a:pt x="36" y="591"/>
                      <a:pt x="133" y="743"/>
                    </a:cubicBezTo>
                    <a:cubicBezTo>
                      <a:pt x="228" y="891"/>
                      <a:pt x="362" y="938"/>
                      <a:pt x="507" y="938"/>
                    </a:cubicBezTo>
                    <a:cubicBezTo>
                      <a:pt x="598" y="938"/>
                      <a:pt x="692" y="920"/>
                      <a:pt x="785" y="897"/>
                    </a:cubicBezTo>
                    <a:lnTo>
                      <a:pt x="1154" y="807"/>
                    </a:lnTo>
                    <a:cubicBezTo>
                      <a:pt x="1277" y="777"/>
                      <a:pt x="1418" y="733"/>
                      <a:pt x="1466" y="615"/>
                    </a:cubicBezTo>
                    <a:cubicBezTo>
                      <a:pt x="1523" y="477"/>
                      <a:pt x="1418" y="327"/>
                      <a:pt x="1301" y="236"/>
                    </a:cubicBezTo>
                    <a:cubicBezTo>
                      <a:pt x="1137" y="108"/>
                      <a:pt x="851" y="0"/>
                      <a:pt x="59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5" name="Google Shape;5745;p35"/>
              <p:cNvSpPr/>
              <p:nvPr/>
            </p:nvSpPr>
            <p:spPr>
              <a:xfrm>
                <a:off x="3511725" y="5260700"/>
                <a:ext cx="32375" cy="28450"/>
              </a:xfrm>
              <a:custGeom>
                <a:avLst/>
                <a:gdLst/>
                <a:ahLst/>
                <a:cxnLst/>
                <a:rect l="l" t="t" r="r" b="b"/>
                <a:pathLst>
                  <a:path w="1295" h="1138" extrusionOk="0">
                    <a:moveTo>
                      <a:pt x="1047" y="1"/>
                    </a:moveTo>
                    <a:cubicBezTo>
                      <a:pt x="1002" y="1"/>
                      <a:pt x="956" y="9"/>
                      <a:pt x="911" y="18"/>
                    </a:cubicBezTo>
                    <a:cubicBezTo>
                      <a:pt x="728" y="57"/>
                      <a:pt x="548" y="116"/>
                      <a:pt x="392" y="220"/>
                    </a:cubicBezTo>
                    <a:cubicBezTo>
                      <a:pt x="237" y="324"/>
                      <a:pt x="109" y="477"/>
                      <a:pt x="60" y="657"/>
                    </a:cubicBezTo>
                    <a:cubicBezTo>
                      <a:pt x="0" y="881"/>
                      <a:pt x="69" y="1137"/>
                      <a:pt x="253" y="1137"/>
                    </a:cubicBezTo>
                    <a:cubicBezTo>
                      <a:pt x="302" y="1137"/>
                      <a:pt x="359" y="1119"/>
                      <a:pt x="423" y="1078"/>
                    </a:cubicBezTo>
                    <a:cubicBezTo>
                      <a:pt x="701" y="900"/>
                      <a:pt x="950" y="641"/>
                      <a:pt x="1164" y="392"/>
                    </a:cubicBezTo>
                    <a:cubicBezTo>
                      <a:pt x="1229" y="316"/>
                      <a:pt x="1295" y="216"/>
                      <a:pt x="1261" y="123"/>
                    </a:cubicBezTo>
                    <a:cubicBezTo>
                      <a:pt x="1239" y="60"/>
                      <a:pt x="1174" y="18"/>
                      <a:pt x="1109" y="7"/>
                    </a:cubicBezTo>
                    <a:cubicBezTo>
                      <a:pt x="1089" y="3"/>
                      <a:pt x="1068" y="1"/>
                      <a:pt x="104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6" name="Google Shape;5746;p35"/>
              <p:cNvSpPr/>
              <p:nvPr/>
            </p:nvSpPr>
            <p:spPr>
              <a:xfrm>
                <a:off x="3151200" y="5361400"/>
                <a:ext cx="48575" cy="227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910" extrusionOk="0">
                    <a:moveTo>
                      <a:pt x="963" y="0"/>
                    </a:moveTo>
                    <a:cubicBezTo>
                      <a:pt x="728" y="0"/>
                      <a:pt x="437" y="81"/>
                      <a:pt x="284" y="253"/>
                    </a:cubicBezTo>
                    <a:cubicBezTo>
                      <a:pt x="1" y="574"/>
                      <a:pt x="355" y="620"/>
                      <a:pt x="657" y="684"/>
                    </a:cubicBezTo>
                    <a:lnTo>
                      <a:pt x="1675" y="897"/>
                    </a:lnTo>
                    <a:cubicBezTo>
                      <a:pt x="1706" y="903"/>
                      <a:pt x="1739" y="910"/>
                      <a:pt x="1770" y="910"/>
                    </a:cubicBezTo>
                    <a:cubicBezTo>
                      <a:pt x="1799" y="910"/>
                      <a:pt x="1826" y="904"/>
                      <a:pt x="1851" y="890"/>
                    </a:cubicBezTo>
                    <a:cubicBezTo>
                      <a:pt x="1942" y="836"/>
                      <a:pt x="1926" y="699"/>
                      <a:pt x="1882" y="602"/>
                    </a:cubicBezTo>
                    <a:cubicBezTo>
                      <a:pt x="1736" y="276"/>
                      <a:pt x="1406" y="39"/>
                      <a:pt x="1049" y="4"/>
                    </a:cubicBezTo>
                    <a:cubicBezTo>
                      <a:pt x="1022" y="2"/>
                      <a:pt x="993" y="0"/>
                      <a:pt x="96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7" name="Google Shape;5747;p35"/>
              <p:cNvSpPr/>
              <p:nvPr/>
            </p:nvSpPr>
            <p:spPr>
              <a:xfrm>
                <a:off x="3144575" y="5335900"/>
                <a:ext cx="21925" cy="11600"/>
              </a:xfrm>
              <a:custGeom>
                <a:avLst/>
                <a:gdLst/>
                <a:ahLst/>
                <a:cxnLst/>
                <a:rect l="l" t="t" r="r" b="b"/>
                <a:pathLst>
                  <a:path w="877" h="464" extrusionOk="0">
                    <a:moveTo>
                      <a:pt x="496" y="0"/>
                    </a:moveTo>
                    <a:cubicBezTo>
                      <a:pt x="298" y="0"/>
                      <a:pt x="84" y="81"/>
                      <a:pt x="41" y="249"/>
                    </a:cubicBezTo>
                    <a:cubicBezTo>
                      <a:pt x="0" y="413"/>
                      <a:pt x="103" y="463"/>
                      <a:pt x="241" y="463"/>
                    </a:cubicBezTo>
                    <a:cubicBezTo>
                      <a:pt x="406" y="463"/>
                      <a:pt x="624" y="392"/>
                      <a:pt x="708" y="360"/>
                    </a:cubicBezTo>
                    <a:cubicBezTo>
                      <a:pt x="760" y="341"/>
                      <a:pt x="816" y="318"/>
                      <a:pt x="843" y="269"/>
                    </a:cubicBezTo>
                    <a:cubicBezTo>
                      <a:pt x="876" y="209"/>
                      <a:pt x="847" y="129"/>
                      <a:pt x="795" y="85"/>
                    </a:cubicBezTo>
                    <a:cubicBezTo>
                      <a:pt x="727" y="29"/>
                      <a:pt x="614" y="0"/>
                      <a:pt x="49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8" name="Google Shape;5748;p35"/>
              <p:cNvSpPr/>
              <p:nvPr/>
            </p:nvSpPr>
            <p:spPr>
              <a:xfrm>
                <a:off x="3248275" y="5342475"/>
                <a:ext cx="10725" cy="11700"/>
              </a:xfrm>
              <a:custGeom>
                <a:avLst/>
                <a:gdLst/>
                <a:ahLst/>
                <a:cxnLst/>
                <a:rect l="l" t="t" r="r" b="b"/>
                <a:pathLst>
                  <a:path w="429" h="468" extrusionOk="0">
                    <a:moveTo>
                      <a:pt x="206" y="0"/>
                    </a:moveTo>
                    <a:cubicBezTo>
                      <a:pt x="133" y="0"/>
                      <a:pt x="64" y="42"/>
                      <a:pt x="40" y="114"/>
                    </a:cubicBezTo>
                    <a:cubicBezTo>
                      <a:pt x="0" y="241"/>
                      <a:pt x="135" y="467"/>
                      <a:pt x="277" y="467"/>
                    </a:cubicBezTo>
                    <a:cubicBezTo>
                      <a:pt x="307" y="467"/>
                      <a:pt x="337" y="458"/>
                      <a:pt x="365" y="435"/>
                    </a:cubicBezTo>
                    <a:cubicBezTo>
                      <a:pt x="415" y="396"/>
                      <a:pt x="429" y="327"/>
                      <a:pt x="427" y="264"/>
                    </a:cubicBezTo>
                    <a:cubicBezTo>
                      <a:pt x="421" y="154"/>
                      <a:pt x="365" y="30"/>
                      <a:pt x="247" y="5"/>
                    </a:cubicBezTo>
                    <a:cubicBezTo>
                      <a:pt x="234" y="2"/>
                      <a:pt x="220" y="0"/>
                      <a:pt x="206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9" name="Google Shape;5749;p35"/>
              <p:cNvSpPr/>
              <p:nvPr/>
            </p:nvSpPr>
            <p:spPr>
              <a:xfrm>
                <a:off x="3070125" y="5290800"/>
                <a:ext cx="15950" cy="20250"/>
              </a:xfrm>
              <a:custGeom>
                <a:avLst/>
                <a:gdLst/>
                <a:ahLst/>
                <a:cxnLst/>
                <a:rect l="l" t="t" r="r" b="b"/>
                <a:pathLst>
                  <a:path w="638" h="810" extrusionOk="0">
                    <a:moveTo>
                      <a:pt x="237" y="1"/>
                    </a:moveTo>
                    <a:cubicBezTo>
                      <a:pt x="162" y="1"/>
                      <a:pt x="96" y="42"/>
                      <a:pt x="62" y="148"/>
                    </a:cubicBezTo>
                    <a:cubicBezTo>
                      <a:pt x="0" y="337"/>
                      <a:pt x="201" y="748"/>
                      <a:pt x="389" y="804"/>
                    </a:cubicBezTo>
                    <a:cubicBezTo>
                      <a:pt x="401" y="808"/>
                      <a:pt x="414" y="809"/>
                      <a:pt x="426" y="809"/>
                    </a:cubicBezTo>
                    <a:cubicBezTo>
                      <a:pt x="477" y="809"/>
                      <a:pt x="528" y="783"/>
                      <a:pt x="561" y="743"/>
                    </a:cubicBezTo>
                    <a:cubicBezTo>
                      <a:pt x="601" y="694"/>
                      <a:pt x="620" y="628"/>
                      <a:pt x="626" y="565"/>
                    </a:cubicBezTo>
                    <a:cubicBezTo>
                      <a:pt x="638" y="451"/>
                      <a:pt x="617" y="336"/>
                      <a:pt x="566" y="233"/>
                    </a:cubicBezTo>
                    <a:cubicBezTo>
                      <a:pt x="508" y="116"/>
                      <a:pt x="361" y="1"/>
                      <a:pt x="237" y="1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Google Shape;8383;p62">
            <a:extLst>
              <a:ext uri="{FF2B5EF4-FFF2-40B4-BE49-F238E27FC236}">
                <a16:creationId xmlns:a16="http://schemas.microsoft.com/office/drawing/2014/main" id="{5FFBB8F9-B0D2-21D3-A44B-59A7BCD7C11D}"/>
              </a:ext>
            </a:extLst>
          </p:cNvPr>
          <p:cNvSpPr txBox="1">
            <a:spLocks/>
          </p:cNvSpPr>
          <p:nvPr/>
        </p:nvSpPr>
        <p:spPr>
          <a:xfrm>
            <a:off x="624067" y="1058458"/>
            <a:ext cx="7571782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dirty="0">
                <a:solidFill>
                  <a:schemeClr val="dk1"/>
                </a:solidFill>
                <a:latin typeface="EB Garamond" panose="00000500000000000000" pitchFamily="2" charset="0"/>
                <a:ea typeface="EB Garamond" panose="00000500000000000000" pitchFamily="2" charset="0"/>
              </a:rPr>
              <a:t>Correlation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endParaRPr lang="en-US" dirty="0">
              <a:solidFill>
                <a:schemeClr val="dk1"/>
              </a:solidFill>
              <a:uFill>
                <a:noFill/>
              </a:u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dk1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Feels like temperature &amp; beverage purchases:	r = -0.0279 &amp; p = 0.7793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Moon phase &amp; beverage purchases:	r = -0.1021 &amp; p = 0.3047 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GBP/USD &amp; beverage purchases:	r = 0.1146 &amp; p = 0.2490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These are no significant correlations between the amount of daily beverage purchases and the variables.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A9C5A0E3-B842-F673-D9E8-CE2142E9E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762" y="2634174"/>
            <a:ext cx="2962046" cy="2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7" name="Google Shape;5757;p36"/>
          <p:cNvSpPr txBox="1">
            <a:spLocks noGrp="1"/>
          </p:cNvSpPr>
          <p:nvPr>
            <p:ph type="title"/>
          </p:nvPr>
        </p:nvSpPr>
        <p:spPr>
          <a:xfrm>
            <a:off x="720000" y="643862"/>
            <a:ext cx="7704000" cy="5353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Desserts: Cake &amp; Cookies</a:t>
            </a:r>
            <a:endParaRPr dirty="0"/>
          </a:p>
        </p:txBody>
      </p:sp>
      <p:sp>
        <p:nvSpPr>
          <p:cNvPr id="5758" name="Google Shape;5758;p36"/>
          <p:cNvSpPr txBox="1">
            <a:spLocks noGrp="1"/>
          </p:cNvSpPr>
          <p:nvPr>
            <p:ph type="body" idx="1"/>
          </p:nvPr>
        </p:nvSpPr>
        <p:spPr>
          <a:xfrm>
            <a:off x="615757" y="1253128"/>
            <a:ext cx="7808243" cy="16388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US" sz="2000" b="1" dirty="0">
                <a:solidFill>
                  <a:schemeClr val="bg2"/>
                </a:solidFill>
                <a:latin typeface="EB Garamond" panose="00000500000000000000" pitchFamily="2" charset="0"/>
                <a:ea typeface="EB Garamond" panose="00000500000000000000" pitchFamily="2" charset="0"/>
              </a:rPr>
              <a:t>Correlation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dk1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Feels like temperature &amp; dessert purchases:	r = -0.1261 &amp; p = 0.2042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Moon phase &amp; dessert purchases:		r = 0.0481 &amp; p = 0. 6295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GBP/USD &amp; dessert purchases:		r = -0.1374 &amp; p = 0.1663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These are no significant correlations between the amount of dessert purchases and the variables.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759" name="Google Shape;5759;p36"/>
          <p:cNvGrpSpPr/>
          <p:nvPr/>
        </p:nvGrpSpPr>
        <p:grpSpPr>
          <a:xfrm flipH="1">
            <a:off x="7297810" y="4280539"/>
            <a:ext cx="143835" cy="444704"/>
            <a:chOff x="1105829" y="3294189"/>
            <a:chExt cx="143835" cy="444704"/>
          </a:xfrm>
        </p:grpSpPr>
        <p:sp>
          <p:nvSpPr>
            <p:cNvPr id="5760" name="Google Shape;5760;p36"/>
            <p:cNvSpPr/>
            <p:nvPr/>
          </p:nvSpPr>
          <p:spPr>
            <a:xfrm rot="-5400000">
              <a:off x="1057436" y="3554608"/>
              <a:ext cx="232678" cy="135892"/>
            </a:xfrm>
            <a:custGeom>
              <a:avLst/>
              <a:gdLst/>
              <a:ahLst/>
              <a:cxnLst/>
              <a:rect l="l" t="t" r="r" b="b"/>
              <a:pathLst>
                <a:path w="3808" h="2224" extrusionOk="0">
                  <a:moveTo>
                    <a:pt x="1279" y="0"/>
                  </a:moveTo>
                  <a:cubicBezTo>
                    <a:pt x="1006" y="0"/>
                    <a:pt x="729" y="42"/>
                    <a:pt x="458" y="130"/>
                  </a:cubicBezTo>
                  <a:lnTo>
                    <a:pt x="323" y="174"/>
                  </a:lnTo>
                  <a:cubicBezTo>
                    <a:pt x="102" y="245"/>
                    <a:pt x="1" y="499"/>
                    <a:pt x="111" y="702"/>
                  </a:cubicBezTo>
                  <a:lnTo>
                    <a:pt x="180" y="827"/>
                  </a:lnTo>
                  <a:cubicBezTo>
                    <a:pt x="658" y="1707"/>
                    <a:pt x="1571" y="2223"/>
                    <a:pt x="2529" y="2223"/>
                  </a:cubicBezTo>
                  <a:cubicBezTo>
                    <a:pt x="2802" y="2223"/>
                    <a:pt x="3079" y="2181"/>
                    <a:pt x="3350" y="2094"/>
                  </a:cubicBezTo>
                  <a:lnTo>
                    <a:pt x="3486" y="2051"/>
                  </a:lnTo>
                  <a:cubicBezTo>
                    <a:pt x="3706" y="1979"/>
                    <a:pt x="3807" y="1726"/>
                    <a:pt x="3697" y="1522"/>
                  </a:cubicBezTo>
                  <a:lnTo>
                    <a:pt x="3629" y="1397"/>
                  </a:lnTo>
                  <a:cubicBezTo>
                    <a:pt x="3151" y="518"/>
                    <a:pt x="2238" y="0"/>
                    <a:pt x="127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1" name="Google Shape;5761;p36"/>
            <p:cNvSpPr/>
            <p:nvPr/>
          </p:nvSpPr>
          <p:spPr>
            <a:xfrm rot="-5400000">
              <a:off x="1072804" y="3566553"/>
              <a:ext cx="229318" cy="108640"/>
            </a:xfrm>
            <a:custGeom>
              <a:avLst/>
              <a:gdLst/>
              <a:ahLst/>
              <a:cxnLst/>
              <a:rect l="l" t="t" r="r" b="b"/>
              <a:pathLst>
                <a:path w="3753" h="1778" extrusionOk="0">
                  <a:moveTo>
                    <a:pt x="20" y="0"/>
                  </a:moveTo>
                  <a:cubicBezTo>
                    <a:pt x="0" y="87"/>
                    <a:pt x="13" y="177"/>
                    <a:pt x="56" y="256"/>
                  </a:cubicBezTo>
                  <a:lnTo>
                    <a:pt x="124" y="381"/>
                  </a:lnTo>
                  <a:cubicBezTo>
                    <a:pt x="602" y="1260"/>
                    <a:pt x="1516" y="1777"/>
                    <a:pt x="2474" y="1777"/>
                  </a:cubicBezTo>
                  <a:cubicBezTo>
                    <a:pt x="2747" y="1777"/>
                    <a:pt x="3024" y="1735"/>
                    <a:pt x="3295" y="1648"/>
                  </a:cubicBezTo>
                  <a:lnTo>
                    <a:pt x="3431" y="1604"/>
                  </a:lnTo>
                  <a:cubicBezTo>
                    <a:pt x="3651" y="1533"/>
                    <a:pt x="3752" y="1279"/>
                    <a:pt x="3642" y="1076"/>
                  </a:cubicBezTo>
                  <a:lnTo>
                    <a:pt x="3574" y="950"/>
                  </a:lnTo>
                  <a:cubicBezTo>
                    <a:pt x="3542" y="892"/>
                    <a:pt x="3509" y="835"/>
                    <a:pt x="3472" y="780"/>
                  </a:cubicBezTo>
                  <a:cubicBezTo>
                    <a:pt x="3445" y="908"/>
                    <a:pt x="3351" y="1013"/>
                    <a:pt x="3225" y="1053"/>
                  </a:cubicBezTo>
                  <a:lnTo>
                    <a:pt x="3090" y="1097"/>
                  </a:lnTo>
                  <a:cubicBezTo>
                    <a:pt x="2819" y="1185"/>
                    <a:pt x="2542" y="1227"/>
                    <a:pt x="2269" y="1227"/>
                  </a:cubicBezTo>
                  <a:cubicBezTo>
                    <a:pt x="1378" y="1227"/>
                    <a:pt x="522" y="780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2" name="Google Shape;5762;p36"/>
            <p:cNvSpPr/>
            <p:nvPr/>
          </p:nvSpPr>
          <p:spPr>
            <a:xfrm rot="-5400000">
              <a:off x="1093578" y="3623745"/>
              <a:ext cx="93426" cy="40694"/>
            </a:xfrm>
            <a:custGeom>
              <a:avLst/>
              <a:gdLst/>
              <a:ahLst/>
              <a:cxnLst/>
              <a:rect l="l" t="t" r="r" b="b"/>
              <a:pathLst>
                <a:path w="1529" h="666" extrusionOk="0">
                  <a:moveTo>
                    <a:pt x="375" y="1"/>
                  </a:moveTo>
                  <a:cubicBezTo>
                    <a:pt x="287" y="1"/>
                    <a:pt x="203" y="10"/>
                    <a:pt x="137" y="38"/>
                  </a:cubicBezTo>
                  <a:cubicBezTo>
                    <a:pt x="0" y="96"/>
                    <a:pt x="50" y="273"/>
                    <a:pt x="132" y="356"/>
                  </a:cubicBezTo>
                  <a:cubicBezTo>
                    <a:pt x="345" y="573"/>
                    <a:pt x="725" y="666"/>
                    <a:pt x="1042" y="666"/>
                  </a:cubicBezTo>
                  <a:cubicBezTo>
                    <a:pt x="1098" y="666"/>
                    <a:pt x="1151" y="663"/>
                    <a:pt x="1201" y="657"/>
                  </a:cubicBezTo>
                  <a:cubicBezTo>
                    <a:pt x="1279" y="649"/>
                    <a:pt x="1358" y="634"/>
                    <a:pt x="1421" y="590"/>
                  </a:cubicBezTo>
                  <a:cubicBezTo>
                    <a:pt x="1485" y="545"/>
                    <a:pt x="1529" y="465"/>
                    <a:pt x="1509" y="389"/>
                  </a:cubicBezTo>
                  <a:cubicBezTo>
                    <a:pt x="1490" y="313"/>
                    <a:pt x="1416" y="266"/>
                    <a:pt x="1346" y="230"/>
                  </a:cubicBezTo>
                  <a:cubicBezTo>
                    <a:pt x="1145" y="127"/>
                    <a:pt x="929" y="60"/>
                    <a:pt x="705" y="30"/>
                  </a:cubicBezTo>
                  <a:cubicBezTo>
                    <a:pt x="613" y="17"/>
                    <a:pt x="491" y="1"/>
                    <a:pt x="375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3" name="Google Shape;5763;p36"/>
            <p:cNvSpPr/>
            <p:nvPr/>
          </p:nvSpPr>
          <p:spPr>
            <a:xfrm rot="-5400000">
              <a:off x="1146921" y="3286704"/>
              <a:ext cx="95259" cy="110229"/>
            </a:xfrm>
            <a:custGeom>
              <a:avLst/>
              <a:gdLst/>
              <a:ahLst/>
              <a:cxnLst/>
              <a:rect l="l" t="t" r="r" b="b"/>
              <a:pathLst>
                <a:path w="1559" h="1804" extrusionOk="0">
                  <a:moveTo>
                    <a:pt x="219" y="0"/>
                  </a:moveTo>
                  <a:cubicBezTo>
                    <a:pt x="108" y="0"/>
                    <a:pt x="14" y="90"/>
                    <a:pt x="13" y="205"/>
                  </a:cubicBezTo>
                  <a:lnTo>
                    <a:pt x="12" y="286"/>
                  </a:lnTo>
                  <a:cubicBezTo>
                    <a:pt x="1" y="1010"/>
                    <a:pt x="508" y="1639"/>
                    <a:pt x="1219" y="1783"/>
                  </a:cubicBezTo>
                  <a:lnTo>
                    <a:pt x="1297" y="1799"/>
                  </a:lnTo>
                  <a:cubicBezTo>
                    <a:pt x="1312" y="1802"/>
                    <a:pt x="1326" y="1804"/>
                    <a:pt x="1340" y="1804"/>
                  </a:cubicBezTo>
                  <a:cubicBezTo>
                    <a:pt x="1450" y="1804"/>
                    <a:pt x="1545" y="1714"/>
                    <a:pt x="1547" y="1598"/>
                  </a:cubicBezTo>
                  <a:lnTo>
                    <a:pt x="1548" y="1518"/>
                  </a:lnTo>
                  <a:cubicBezTo>
                    <a:pt x="1558" y="793"/>
                    <a:pt x="1050" y="165"/>
                    <a:pt x="341" y="20"/>
                  </a:cubicBezTo>
                  <a:lnTo>
                    <a:pt x="262" y="5"/>
                  </a:lnTo>
                  <a:cubicBezTo>
                    <a:pt x="247" y="2"/>
                    <a:pt x="233" y="0"/>
                    <a:pt x="21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4" name="Google Shape;5764;p36"/>
            <p:cNvSpPr/>
            <p:nvPr/>
          </p:nvSpPr>
          <p:spPr>
            <a:xfrm rot="-5400000">
              <a:off x="1149365" y="3289148"/>
              <a:ext cx="94648" cy="105952"/>
            </a:xfrm>
            <a:custGeom>
              <a:avLst/>
              <a:gdLst/>
              <a:ahLst/>
              <a:cxnLst/>
              <a:rect l="l" t="t" r="r" b="b"/>
              <a:pathLst>
                <a:path w="1549" h="1734" extrusionOk="0">
                  <a:moveTo>
                    <a:pt x="64" y="0"/>
                  </a:moveTo>
                  <a:cubicBezTo>
                    <a:pt x="32" y="38"/>
                    <a:pt x="13" y="85"/>
                    <a:pt x="13" y="134"/>
                  </a:cubicBezTo>
                  <a:lnTo>
                    <a:pt x="12" y="215"/>
                  </a:lnTo>
                  <a:cubicBezTo>
                    <a:pt x="1" y="940"/>
                    <a:pt x="508" y="1569"/>
                    <a:pt x="1219" y="1713"/>
                  </a:cubicBezTo>
                  <a:lnTo>
                    <a:pt x="1297" y="1729"/>
                  </a:lnTo>
                  <a:cubicBezTo>
                    <a:pt x="1311" y="1732"/>
                    <a:pt x="1325" y="1733"/>
                    <a:pt x="1339" y="1733"/>
                  </a:cubicBezTo>
                  <a:cubicBezTo>
                    <a:pt x="1450" y="1733"/>
                    <a:pt x="1545" y="1644"/>
                    <a:pt x="1547" y="1527"/>
                  </a:cubicBezTo>
                  <a:lnTo>
                    <a:pt x="1548" y="1447"/>
                  </a:lnTo>
                  <a:cubicBezTo>
                    <a:pt x="1548" y="1409"/>
                    <a:pt x="1548" y="1373"/>
                    <a:pt x="1545" y="1335"/>
                  </a:cubicBezTo>
                  <a:cubicBezTo>
                    <a:pt x="1505" y="1381"/>
                    <a:pt x="1448" y="1407"/>
                    <a:pt x="1388" y="1407"/>
                  </a:cubicBezTo>
                  <a:cubicBezTo>
                    <a:pt x="1375" y="1407"/>
                    <a:pt x="1362" y="1405"/>
                    <a:pt x="1349" y="1403"/>
                  </a:cubicBezTo>
                  <a:lnTo>
                    <a:pt x="1269" y="1387"/>
                  </a:lnTo>
                  <a:cubicBezTo>
                    <a:pt x="601" y="1251"/>
                    <a:pt x="106" y="683"/>
                    <a:pt x="64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5" name="Google Shape;5765;p36"/>
            <p:cNvSpPr/>
            <p:nvPr/>
          </p:nvSpPr>
          <p:spPr>
            <a:xfrm rot="-5400000">
              <a:off x="1150557" y="3323152"/>
              <a:ext cx="42588" cy="38311"/>
            </a:xfrm>
            <a:custGeom>
              <a:avLst/>
              <a:gdLst/>
              <a:ahLst/>
              <a:cxnLst/>
              <a:rect l="l" t="t" r="r" b="b"/>
              <a:pathLst>
                <a:path w="697" h="627" extrusionOk="0">
                  <a:moveTo>
                    <a:pt x="96" y="1"/>
                  </a:moveTo>
                  <a:cubicBezTo>
                    <a:pt x="22" y="1"/>
                    <a:pt x="0" y="95"/>
                    <a:pt x="17" y="156"/>
                  </a:cubicBezTo>
                  <a:cubicBezTo>
                    <a:pt x="70" y="350"/>
                    <a:pt x="283" y="523"/>
                    <a:pt x="460" y="599"/>
                  </a:cubicBezTo>
                  <a:cubicBezTo>
                    <a:pt x="495" y="613"/>
                    <a:pt x="533" y="627"/>
                    <a:pt x="571" y="627"/>
                  </a:cubicBezTo>
                  <a:cubicBezTo>
                    <a:pt x="576" y="627"/>
                    <a:pt x="581" y="626"/>
                    <a:pt x="587" y="626"/>
                  </a:cubicBezTo>
                  <a:cubicBezTo>
                    <a:pt x="630" y="622"/>
                    <a:pt x="674" y="594"/>
                    <a:pt x="685" y="552"/>
                  </a:cubicBezTo>
                  <a:cubicBezTo>
                    <a:pt x="696" y="509"/>
                    <a:pt x="674" y="465"/>
                    <a:pt x="649" y="428"/>
                  </a:cubicBezTo>
                  <a:cubicBezTo>
                    <a:pt x="579" y="322"/>
                    <a:pt x="490" y="230"/>
                    <a:pt x="388" y="154"/>
                  </a:cubicBezTo>
                  <a:cubicBezTo>
                    <a:pt x="315" y="99"/>
                    <a:pt x="200" y="11"/>
                    <a:pt x="107" y="1"/>
                  </a:cubicBezTo>
                  <a:cubicBezTo>
                    <a:pt x="103" y="1"/>
                    <a:pt x="100" y="1"/>
                    <a:pt x="96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66" name="Google Shape;5766;p36"/>
          <p:cNvGrpSpPr/>
          <p:nvPr/>
        </p:nvGrpSpPr>
        <p:grpSpPr>
          <a:xfrm flipH="1">
            <a:off x="8492620" y="2790482"/>
            <a:ext cx="143896" cy="257853"/>
            <a:chOff x="1146646" y="1193057"/>
            <a:chExt cx="143896" cy="257853"/>
          </a:xfrm>
        </p:grpSpPr>
        <p:sp>
          <p:nvSpPr>
            <p:cNvPr id="5767" name="Google Shape;5767;p36"/>
            <p:cNvSpPr/>
            <p:nvPr/>
          </p:nvSpPr>
          <p:spPr>
            <a:xfrm rot="-5400000">
              <a:off x="1089668" y="1250035"/>
              <a:ext cx="257853" cy="143896"/>
            </a:xfrm>
            <a:custGeom>
              <a:avLst/>
              <a:gdLst/>
              <a:ahLst/>
              <a:cxnLst/>
              <a:rect l="l" t="t" r="r" b="b"/>
              <a:pathLst>
                <a:path w="4220" h="2355" extrusionOk="0">
                  <a:moveTo>
                    <a:pt x="2697" y="0"/>
                  </a:moveTo>
                  <a:cubicBezTo>
                    <a:pt x="1710" y="0"/>
                    <a:pt x="760" y="503"/>
                    <a:pt x="215" y="1383"/>
                  </a:cubicBezTo>
                  <a:lnTo>
                    <a:pt x="134" y="1515"/>
                  </a:lnTo>
                  <a:cubicBezTo>
                    <a:pt x="1" y="1729"/>
                    <a:pt x="96" y="2013"/>
                    <a:pt x="332" y="2103"/>
                  </a:cubicBezTo>
                  <a:lnTo>
                    <a:pt x="477" y="2159"/>
                  </a:lnTo>
                  <a:cubicBezTo>
                    <a:pt x="820" y="2291"/>
                    <a:pt x="1174" y="2354"/>
                    <a:pt x="1525" y="2354"/>
                  </a:cubicBezTo>
                  <a:cubicBezTo>
                    <a:pt x="2511" y="2354"/>
                    <a:pt x="3461" y="1852"/>
                    <a:pt x="4005" y="972"/>
                  </a:cubicBezTo>
                  <a:lnTo>
                    <a:pt x="4086" y="840"/>
                  </a:lnTo>
                  <a:cubicBezTo>
                    <a:pt x="4219" y="625"/>
                    <a:pt x="4125" y="342"/>
                    <a:pt x="3889" y="252"/>
                  </a:cubicBezTo>
                  <a:lnTo>
                    <a:pt x="3744" y="196"/>
                  </a:lnTo>
                  <a:cubicBezTo>
                    <a:pt x="3401" y="64"/>
                    <a:pt x="3047" y="0"/>
                    <a:pt x="2697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8" name="Google Shape;5768;p36"/>
            <p:cNvSpPr/>
            <p:nvPr/>
          </p:nvSpPr>
          <p:spPr>
            <a:xfrm rot="-5400000">
              <a:off x="1097214" y="1250188"/>
              <a:ext cx="250459" cy="136197"/>
            </a:xfrm>
            <a:custGeom>
              <a:avLst/>
              <a:gdLst/>
              <a:ahLst/>
              <a:cxnLst/>
              <a:rect l="l" t="t" r="r" b="b"/>
              <a:pathLst>
                <a:path w="4099" h="2229" extrusionOk="0">
                  <a:moveTo>
                    <a:pt x="3418" y="0"/>
                  </a:moveTo>
                  <a:lnTo>
                    <a:pt x="3418" y="0"/>
                  </a:lnTo>
                  <a:cubicBezTo>
                    <a:pt x="3487" y="127"/>
                    <a:pt x="3482" y="280"/>
                    <a:pt x="3407" y="402"/>
                  </a:cubicBezTo>
                  <a:lnTo>
                    <a:pt x="3325" y="534"/>
                  </a:lnTo>
                  <a:cubicBezTo>
                    <a:pt x="2784" y="1410"/>
                    <a:pt x="1836" y="1916"/>
                    <a:pt x="845" y="1916"/>
                  </a:cubicBezTo>
                  <a:cubicBezTo>
                    <a:pt x="564" y="1916"/>
                    <a:pt x="280" y="1876"/>
                    <a:pt x="1" y="1791"/>
                  </a:cubicBezTo>
                  <a:lnTo>
                    <a:pt x="1" y="1791"/>
                  </a:lnTo>
                  <a:cubicBezTo>
                    <a:pt x="46" y="1876"/>
                    <a:pt x="121" y="1942"/>
                    <a:pt x="210" y="1977"/>
                  </a:cubicBezTo>
                  <a:lnTo>
                    <a:pt x="356" y="2033"/>
                  </a:lnTo>
                  <a:cubicBezTo>
                    <a:pt x="699" y="2165"/>
                    <a:pt x="1053" y="2228"/>
                    <a:pt x="1404" y="2228"/>
                  </a:cubicBezTo>
                  <a:cubicBezTo>
                    <a:pt x="2390" y="2228"/>
                    <a:pt x="3340" y="1726"/>
                    <a:pt x="3884" y="846"/>
                  </a:cubicBezTo>
                  <a:lnTo>
                    <a:pt x="3965" y="714"/>
                  </a:lnTo>
                  <a:cubicBezTo>
                    <a:pt x="4098" y="499"/>
                    <a:pt x="4004" y="216"/>
                    <a:pt x="3768" y="126"/>
                  </a:cubicBezTo>
                  <a:lnTo>
                    <a:pt x="3623" y="70"/>
                  </a:lnTo>
                  <a:cubicBezTo>
                    <a:pt x="3555" y="44"/>
                    <a:pt x="3487" y="20"/>
                    <a:pt x="3418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9" name="Google Shape;5769;p36"/>
            <p:cNvSpPr/>
            <p:nvPr/>
          </p:nvSpPr>
          <p:spPr>
            <a:xfrm rot="-5400000">
              <a:off x="1157247" y="1335090"/>
              <a:ext cx="94770" cy="60125"/>
            </a:xfrm>
            <a:custGeom>
              <a:avLst/>
              <a:gdLst/>
              <a:ahLst/>
              <a:cxnLst/>
              <a:rect l="l" t="t" r="r" b="b"/>
              <a:pathLst>
                <a:path w="1551" h="984" extrusionOk="0">
                  <a:moveTo>
                    <a:pt x="1338" y="1"/>
                  </a:moveTo>
                  <a:cubicBezTo>
                    <a:pt x="1296" y="1"/>
                    <a:pt x="1253" y="8"/>
                    <a:pt x="1213" y="18"/>
                  </a:cubicBezTo>
                  <a:cubicBezTo>
                    <a:pt x="974" y="74"/>
                    <a:pt x="746" y="170"/>
                    <a:pt x="539" y="303"/>
                  </a:cubicBezTo>
                  <a:cubicBezTo>
                    <a:pt x="389" y="400"/>
                    <a:pt x="155" y="548"/>
                    <a:pt x="72" y="713"/>
                  </a:cubicBezTo>
                  <a:cubicBezTo>
                    <a:pt x="1" y="857"/>
                    <a:pt x="167" y="969"/>
                    <a:pt x="294" y="980"/>
                  </a:cubicBezTo>
                  <a:cubicBezTo>
                    <a:pt x="317" y="983"/>
                    <a:pt x="340" y="984"/>
                    <a:pt x="364" y="984"/>
                  </a:cubicBezTo>
                  <a:cubicBezTo>
                    <a:pt x="736" y="984"/>
                    <a:pt x="1154" y="729"/>
                    <a:pt x="1395" y="475"/>
                  </a:cubicBezTo>
                  <a:cubicBezTo>
                    <a:pt x="1453" y="414"/>
                    <a:pt x="1507" y="345"/>
                    <a:pt x="1529" y="264"/>
                  </a:cubicBezTo>
                  <a:cubicBezTo>
                    <a:pt x="1550" y="182"/>
                    <a:pt x="1530" y="84"/>
                    <a:pt x="1461" y="35"/>
                  </a:cubicBezTo>
                  <a:cubicBezTo>
                    <a:pt x="1425" y="10"/>
                    <a:pt x="1382" y="1"/>
                    <a:pt x="1338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70" name="Google Shape;5770;p36"/>
          <p:cNvGrpSpPr/>
          <p:nvPr/>
        </p:nvGrpSpPr>
        <p:grpSpPr>
          <a:xfrm flipH="1">
            <a:off x="3452607" y="3923632"/>
            <a:ext cx="517110" cy="232801"/>
            <a:chOff x="3919783" y="4587607"/>
            <a:chExt cx="517110" cy="232801"/>
          </a:xfrm>
        </p:grpSpPr>
        <p:sp>
          <p:nvSpPr>
            <p:cNvPr id="5771" name="Google Shape;5771;p36"/>
            <p:cNvSpPr/>
            <p:nvPr/>
          </p:nvSpPr>
          <p:spPr>
            <a:xfrm rot="-5400000">
              <a:off x="3871329" y="4636122"/>
              <a:ext cx="224429" cy="127521"/>
            </a:xfrm>
            <a:custGeom>
              <a:avLst/>
              <a:gdLst/>
              <a:ahLst/>
              <a:cxnLst/>
              <a:rect l="l" t="t" r="r" b="b"/>
              <a:pathLst>
                <a:path w="3673" h="2087" extrusionOk="0">
                  <a:moveTo>
                    <a:pt x="2385" y="1"/>
                  </a:moveTo>
                  <a:cubicBezTo>
                    <a:pt x="1500" y="1"/>
                    <a:pt x="651" y="463"/>
                    <a:pt x="181" y="1262"/>
                  </a:cubicBezTo>
                  <a:lnTo>
                    <a:pt x="112" y="1379"/>
                  </a:lnTo>
                  <a:cubicBezTo>
                    <a:pt x="1" y="1570"/>
                    <a:pt x="90" y="1815"/>
                    <a:pt x="298" y="1890"/>
                  </a:cubicBezTo>
                  <a:lnTo>
                    <a:pt x="426" y="1936"/>
                  </a:lnTo>
                  <a:cubicBezTo>
                    <a:pt x="709" y="2038"/>
                    <a:pt x="1001" y="2087"/>
                    <a:pt x="1288" y="2087"/>
                  </a:cubicBezTo>
                  <a:cubicBezTo>
                    <a:pt x="2173" y="2087"/>
                    <a:pt x="3022" y="1625"/>
                    <a:pt x="3492" y="825"/>
                  </a:cubicBezTo>
                  <a:lnTo>
                    <a:pt x="3561" y="708"/>
                  </a:lnTo>
                  <a:cubicBezTo>
                    <a:pt x="3672" y="517"/>
                    <a:pt x="3583" y="272"/>
                    <a:pt x="3375" y="198"/>
                  </a:cubicBezTo>
                  <a:lnTo>
                    <a:pt x="3247" y="151"/>
                  </a:lnTo>
                  <a:cubicBezTo>
                    <a:pt x="2964" y="49"/>
                    <a:pt x="2672" y="1"/>
                    <a:pt x="2385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2" name="Google Shape;5772;p36"/>
            <p:cNvSpPr/>
            <p:nvPr/>
          </p:nvSpPr>
          <p:spPr>
            <a:xfrm rot="-5400000">
              <a:off x="3877500" y="4635572"/>
              <a:ext cx="217769" cy="121838"/>
            </a:xfrm>
            <a:custGeom>
              <a:avLst/>
              <a:gdLst/>
              <a:ahLst/>
              <a:cxnLst/>
              <a:rect l="l" t="t" r="r" b="b"/>
              <a:pathLst>
                <a:path w="3564" h="1994" extrusionOk="0">
                  <a:moveTo>
                    <a:pt x="2957" y="0"/>
                  </a:moveTo>
                  <a:cubicBezTo>
                    <a:pt x="3019" y="110"/>
                    <a:pt x="3018" y="245"/>
                    <a:pt x="2955" y="353"/>
                  </a:cubicBezTo>
                  <a:lnTo>
                    <a:pt x="2886" y="470"/>
                  </a:lnTo>
                  <a:cubicBezTo>
                    <a:pt x="2419" y="1266"/>
                    <a:pt x="1572" y="1732"/>
                    <a:pt x="682" y="1732"/>
                  </a:cubicBezTo>
                  <a:cubicBezTo>
                    <a:pt x="456" y="1732"/>
                    <a:pt x="227" y="1702"/>
                    <a:pt x="0" y="1639"/>
                  </a:cubicBezTo>
                  <a:lnTo>
                    <a:pt x="0" y="1639"/>
                  </a:lnTo>
                  <a:cubicBezTo>
                    <a:pt x="42" y="1712"/>
                    <a:pt x="109" y="1769"/>
                    <a:pt x="188" y="1797"/>
                  </a:cubicBezTo>
                  <a:lnTo>
                    <a:pt x="316" y="1843"/>
                  </a:lnTo>
                  <a:cubicBezTo>
                    <a:pt x="600" y="1945"/>
                    <a:pt x="891" y="1994"/>
                    <a:pt x="1179" y="1994"/>
                  </a:cubicBezTo>
                  <a:cubicBezTo>
                    <a:pt x="2064" y="1994"/>
                    <a:pt x="2912" y="1532"/>
                    <a:pt x="3382" y="732"/>
                  </a:cubicBezTo>
                  <a:lnTo>
                    <a:pt x="3451" y="615"/>
                  </a:lnTo>
                  <a:cubicBezTo>
                    <a:pt x="3563" y="424"/>
                    <a:pt x="3474" y="179"/>
                    <a:pt x="3266" y="105"/>
                  </a:cubicBezTo>
                  <a:lnTo>
                    <a:pt x="3137" y="58"/>
                  </a:lnTo>
                  <a:cubicBezTo>
                    <a:pt x="3078" y="37"/>
                    <a:pt x="3018" y="18"/>
                    <a:pt x="2957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3" name="Google Shape;5773;p36"/>
            <p:cNvSpPr/>
            <p:nvPr/>
          </p:nvSpPr>
          <p:spPr>
            <a:xfrm rot="-5400000">
              <a:off x="3931056" y="4711064"/>
              <a:ext cx="82122" cy="53831"/>
            </a:xfrm>
            <a:custGeom>
              <a:avLst/>
              <a:gdLst/>
              <a:ahLst/>
              <a:cxnLst/>
              <a:rect l="l" t="t" r="r" b="b"/>
              <a:pathLst>
                <a:path w="1344" h="881" extrusionOk="0">
                  <a:moveTo>
                    <a:pt x="1160" y="0"/>
                  </a:moveTo>
                  <a:cubicBezTo>
                    <a:pt x="1122" y="0"/>
                    <a:pt x="1083" y="8"/>
                    <a:pt x="1046" y="18"/>
                  </a:cubicBezTo>
                  <a:cubicBezTo>
                    <a:pt x="837" y="71"/>
                    <a:pt x="639" y="161"/>
                    <a:pt x="461" y="282"/>
                  </a:cubicBezTo>
                  <a:cubicBezTo>
                    <a:pt x="332" y="370"/>
                    <a:pt x="129" y="504"/>
                    <a:pt x="61" y="650"/>
                  </a:cubicBezTo>
                  <a:cubicBezTo>
                    <a:pt x="1" y="777"/>
                    <a:pt x="149" y="871"/>
                    <a:pt x="259" y="879"/>
                  </a:cubicBezTo>
                  <a:cubicBezTo>
                    <a:pt x="274" y="880"/>
                    <a:pt x="289" y="881"/>
                    <a:pt x="304" y="881"/>
                  </a:cubicBezTo>
                  <a:cubicBezTo>
                    <a:pt x="634" y="881"/>
                    <a:pt x="1004" y="646"/>
                    <a:pt x="1213" y="415"/>
                  </a:cubicBezTo>
                  <a:cubicBezTo>
                    <a:pt x="1263" y="360"/>
                    <a:pt x="1310" y="299"/>
                    <a:pt x="1327" y="227"/>
                  </a:cubicBezTo>
                  <a:cubicBezTo>
                    <a:pt x="1343" y="155"/>
                    <a:pt x="1324" y="70"/>
                    <a:pt x="1263" y="28"/>
                  </a:cubicBezTo>
                  <a:cubicBezTo>
                    <a:pt x="1232" y="8"/>
                    <a:pt x="1197" y="0"/>
                    <a:pt x="11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4" name="Google Shape;5774;p36"/>
            <p:cNvSpPr/>
            <p:nvPr/>
          </p:nvSpPr>
          <p:spPr>
            <a:xfrm rot="-5400000">
              <a:off x="4302621" y="4686134"/>
              <a:ext cx="166077" cy="102469"/>
            </a:xfrm>
            <a:custGeom>
              <a:avLst/>
              <a:gdLst/>
              <a:ahLst/>
              <a:cxnLst/>
              <a:rect l="l" t="t" r="r" b="b"/>
              <a:pathLst>
                <a:path w="2718" h="1677" extrusionOk="0">
                  <a:moveTo>
                    <a:pt x="839" y="0"/>
                  </a:moveTo>
                  <a:cubicBezTo>
                    <a:pt x="676" y="0"/>
                    <a:pt x="512" y="21"/>
                    <a:pt x="348" y="63"/>
                  </a:cubicBezTo>
                  <a:lnTo>
                    <a:pt x="247" y="90"/>
                  </a:lnTo>
                  <a:cubicBezTo>
                    <a:pt x="84" y="133"/>
                    <a:pt x="0" y="313"/>
                    <a:pt x="72" y="466"/>
                  </a:cubicBezTo>
                  <a:lnTo>
                    <a:pt x="116" y="559"/>
                  </a:lnTo>
                  <a:cubicBezTo>
                    <a:pt x="444" y="1254"/>
                    <a:pt x="1138" y="1676"/>
                    <a:pt x="1877" y="1676"/>
                  </a:cubicBezTo>
                  <a:cubicBezTo>
                    <a:pt x="2040" y="1676"/>
                    <a:pt x="2205" y="1656"/>
                    <a:pt x="2369" y="1613"/>
                  </a:cubicBezTo>
                  <a:lnTo>
                    <a:pt x="2470" y="1586"/>
                  </a:lnTo>
                  <a:cubicBezTo>
                    <a:pt x="2633" y="1544"/>
                    <a:pt x="2718" y="1363"/>
                    <a:pt x="2645" y="1210"/>
                  </a:cubicBezTo>
                  <a:lnTo>
                    <a:pt x="2601" y="1117"/>
                  </a:lnTo>
                  <a:cubicBezTo>
                    <a:pt x="2273" y="423"/>
                    <a:pt x="1578" y="0"/>
                    <a:pt x="839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5" name="Google Shape;5775;p36"/>
            <p:cNvSpPr/>
            <p:nvPr/>
          </p:nvSpPr>
          <p:spPr>
            <a:xfrm rot="-5400000">
              <a:off x="4312244" y="4693558"/>
              <a:ext cx="163694" cy="85360"/>
            </a:xfrm>
            <a:custGeom>
              <a:avLst/>
              <a:gdLst/>
              <a:ahLst/>
              <a:cxnLst/>
              <a:rect l="l" t="t" r="r" b="b"/>
              <a:pathLst>
                <a:path w="2679" h="1397" extrusionOk="0">
                  <a:moveTo>
                    <a:pt x="18" y="1"/>
                  </a:moveTo>
                  <a:cubicBezTo>
                    <a:pt x="0" y="62"/>
                    <a:pt x="6" y="129"/>
                    <a:pt x="33" y="187"/>
                  </a:cubicBezTo>
                  <a:lnTo>
                    <a:pt x="78" y="281"/>
                  </a:lnTo>
                  <a:cubicBezTo>
                    <a:pt x="406" y="975"/>
                    <a:pt x="1100" y="1397"/>
                    <a:pt x="1839" y="1397"/>
                  </a:cubicBezTo>
                  <a:cubicBezTo>
                    <a:pt x="2002" y="1397"/>
                    <a:pt x="2167" y="1376"/>
                    <a:pt x="2331" y="1334"/>
                  </a:cubicBezTo>
                  <a:lnTo>
                    <a:pt x="2431" y="1308"/>
                  </a:lnTo>
                  <a:cubicBezTo>
                    <a:pt x="2594" y="1265"/>
                    <a:pt x="2679" y="1085"/>
                    <a:pt x="2607" y="932"/>
                  </a:cubicBezTo>
                  <a:lnTo>
                    <a:pt x="2562" y="838"/>
                  </a:lnTo>
                  <a:cubicBezTo>
                    <a:pt x="2541" y="794"/>
                    <a:pt x="2519" y="752"/>
                    <a:pt x="2495" y="710"/>
                  </a:cubicBezTo>
                  <a:cubicBezTo>
                    <a:pt x="2471" y="803"/>
                    <a:pt x="2398" y="876"/>
                    <a:pt x="2305" y="900"/>
                  </a:cubicBezTo>
                  <a:lnTo>
                    <a:pt x="2204" y="926"/>
                  </a:lnTo>
                  <a:cubicBezTo>
                    <a:pt x="2041" y="969"/>
                    <a:pt x="1875" y="989"/>
                    <a:pt x="1712" y="989"/>
                  </a:cubicBezTo>
                  <a:cubicBezTo>
                    <a:pt x="1023" y="989"/>
                    <a:pt x="370" y="622"/>
                    <a:pt x="18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6" name="Google Shape;5776;p36"/>
            <p:cNvSpPr/>
            <p:nvPr/>
          </p:nvSpPr>
          <p:spPr>
            <a:xfrm rot="-5400000">
              <a:off x="4326756" y="4735811"/>
              <a:ext cx="67029" cy="31529"/>
            </a:xfrm>
            <a:custGeom>
              <a:avLst/>
              <a:gdLst/>
              <a:ahLst/>
              <a:cxnLst/>
              <a:rect l="l" t="t" r="r" b="b"/>
              <a:pathLst>
                <a:path w="1097" h="516" extrusionOk="0">
                  <a:moveTo>
                    <a:pt x="235" y="0"/>
                  </a:moveTo>
                  <a:cubicBezTo>
                    <a:pt x="187" y="0"/>
                    <a:pt x="141" y="6"/>
                    <a:pt x="103" y="19"/>
                  </a:cubicBezTo>
                  <a:cubicBezTo>
                    <a:pt x="1" y="56"/>
                    <a:pt x="30" y="187"/>
                    <a:pt x="86" y="250"/>
                  </a:cubicBezTo>
                  <a:cubicBezTo>
                    <a:pt x="246" y="433"/>
                    <a:pt x="557" y="516"/>
                    <a:pt x="799" y="516"/>
                  </a:cubicBezTo>
                  <a:cubicBezTo>
                    <a:pt x="817" y="516"/>
                    <a:pt x="834" y="515"/>
                    <a:pt x="851" y="514"/>
                  </a:cubicBezTo>
                  <a:cubicBezTo>
                    <a:pt x="908" y="512"/>
                    <a:pt x="966" y="503"/>
                    <a:pt x="1014" y="473"/>
                  </a:cubicBezTo>
                  <a:cubicBezTo>
                    <a:pt x="1061" y="444"/>
                    <a:pt x="1097" y="388"/>
                    <a:pt x="1086" y="332"/>
                  </a:cubicBezTo>
                  <a:cubicBezTo>
                    <a:pt x="1075" y="277"/>
                    <a:pt x="1024" y="238"/>
                    <a:pt x="974" y="209"/>
                  </a:cubicBezTo>
                  <a:cubicBezTo>
                    <a:pt x="833" y="126"/>
                    <a:pt x="678" y="68"/>
                    <a:pt x="517" y="37"/>
                  </a:cubicBezTo>
                  <a:cubicBezTo>
                    <a:pt x="439" y="22"/>
                    <a:pt x="332" y="0"/>
                    <a:pt x="235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77" name="Google Shape;5777;p36"/>
          <p:cNvGrpSpPr/>
          <p:nvPr/>
        </p:nvGrpSpPr>
        <p:grpSpPr>
          <a:xfrm flipH="1">
            <a:off x="533254" y="3270188"/>
            <a:ext cx="114750" cy="181841"/>
            <a:chOff x="5488895" y="3539638"/>
            <a:chExt cx="114750" cy="181841"/>
          </a:xfrm>
        </p:grpSpPr>
        <p:sp>
          <p:nvSpPr>
            <p:cNvPr id="5778" name="Google Shape;5778;p36"/>
            <p:cNvSpPr/>
            <p:nvPr/>
          </p:nvSpPr>
          <p:spPr>
            <a:xfrm rot="-5400000">
              <a:off x="5455350" y="3573183"/>
              <a:ext cx="181841" cy="114750"/>
            </a:xfrm>
            <a:custGeom>
              <a:avLst/>
              <a:gdLst/>
              <a:ahLst/>
              <a:cxnLst/>
              <a:rect l="l" t="t" r="r" b="b"/>
              <a:pathLst>
                <a:path w="2976" h="1878" extrusionOk="0">
                  <a:moveTo>
                    <a:pt x="888" y="0"/>
                  </a:moveTo>
                  <a:cubicBezTo>
                    <a:pt x="723" y="0"/>
                    <a:pt x="557" y="19"/>
                    <a:pt x="391" y="59"/>
                  </a:cubicBezTo>
                  <a:lnTo>
                    <a:pt x="279" y="85"/>
                  </a:lnTo>
                  <a:cubicBezTo>
                    <a:pt x="98" y="128"/>
                    <a:pt x="0" y="326"/>
                    <a:pt x="76" y="495"/>
                  </a:cubicBezTo>
                  <a:lnTo>
                    <a:pt x="122" y="601"/>
                  </a:lnTo>
                  <a:cubicBezTo>
                    <a:pt x="474" y="1390"/>
                    <a:pt x="1253" y="1877"/>
                    <a:pt x="2087" y="1877"/>
                  </a:cubicBezTo>
                  <a:cubicBezTo>
                    <a:pt x="2251" y="1877"/>
                    <a:pt x="2418" y="1858"/>
                    <a:pt x="2584" y="1819"/>
                  </a:cubicBezTo>
                  <a:lnTo>
                    <a:pt x="2696" y="1792"/>
                  </a:lnTo>
                  <a:cubicBezTo>
                    <a:pt x="2877" y="1749"/>
                    <a:pt x="2975" y="1551"/>
                    <a:pt x="2899" y="1382"/>
                  </a:cubicBezTo>
                  <a:lnTo>
                    <a:pt x="2853" y="1277"/>
                  </a:lnTo>
                  <a:cubicBezTo>
                    <a:pt x="2500" y="487"/>
                    <a:pt x="1721" y="0"/>
                    <a:pt x="88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9" name="Google Shape;5779;p36"/>
            <p:cNvSpPr/>
            <p:nvPr/>
          </p:nvSpPr>
          <p:spPr>
            <a:xfrm rot="-5400000">
              <a:off x="5465462" y="3580790"/>
              <a:ext cx="179336" cy="97031"/>
            </a:xfrm>
            <a:custGeom>
              <a:avLst/>
              <a:gdLst/>
              <a:ahLst/>
              <a:cxnLst/>
              <a:rect l="l" t="t" r="r" b="b"/>
              <a:pathLst>
                <a:path w="2935" h="1588" extrusionOk="0">
                  <a:moveTo>
                    <a:pt x="22" y="0"/>
                  </a:moveTo>
                  <a:lnTo>
                    <a:pt x="22" y="0"/>
                  </a:lnTo>
                  <a:cubicBezTo>
                    <a:pt x="1" y="68"/>
                    <a:pt x="6" y="141"/>
                    <a:pt x="35" y="206"/>
                  </a:cubicBezTo>
                  <a:lnTo>
                    <a:pt x="81" y="311"/>
                  </a:lnTo>
                  <a:cubicBezTo>
                    <a:pt x="434" y="1100"/>
                    <a:pt x="1212" y="1587"/>
                    <a:pt x="2046" y="1587"/>
                  </a:cubicBezTo>
                  <a:cubicBezTo>
                    <a:pt x="2211" y="1587"/>
                    <a:pt x="2378" y="1568"/>
                    <a:pt x="2544" y="1529"/>
                  </a:cubicBezTo>
                  <a:lnTo>
                    <a:pt x="2656" y="1502"/>
                  </a:lnTo>
                  <a:cubicBezTo>
                    <a:pt x="2836" y="1459"/>
                    <a:pt x="2934" y="1263"/>
                    <a:pt x="2859" y="1092"/>
                  </a:cubicBezTo>
                  <a:lnTo>
                    <a:pt x="2812" y="988"/>
                  </a:lnTo>
                  <a:cubicBezTo>
                    <a:pt x="2790" y="938"/>
                    <a:pt x="2767" y="891"/>
                    <a:pt x="2742" y="844"/>
                  </a:cubicBezTo>
                  <a:cubicBezTo>
                    <a:pt x="2711" y="946"/>
                    <a:pt x="2629" y="1024"/>
                    <a:pt x="2525" y="1049"/>
                  </a:cubicBezTo>
                  <a:lnTo>
                    <a:pt x="2414" y="1076"/>
                  </a:lnTo>
                  <a:cubicBezTo>
                    <a:pt x="2248" y="1115"/>
                    <a:pt x="2082" y="1134"/>
                    <a:pt x="1918" y="1134"/>
                  </a:cubicBezTo>
                  <a:cubicBezTo>
                    <a:pt x="1139" y="1134"/>
                    <a:pt x="404" y="709"/>
                    <a:pt x="22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0" name="Google Shape;5780;p36"/>
            <p:cNvSpPr/>
            <p:nvPr/>
          </p:nvSpPr>
          <p:spPr>
            <a:xfrm rot="-5400000">
              <a:off x="5481135" y="3627625"/>
              <a:ext cx="73506" cy="35745"/>
            </a:xfrm>
            <a:custGeom>
              <a:avLst/>
              <a:gdLst/>
              <a:ahLst/>
              <a:cxnLst/>
              <a:rect l="l" t="t" r="r" b="b"/>
              <a:pathLst>
                <a:path w="1203" h="585" extrusionOk="0">
                  <a:moveTo>
                    <a:pt x="243" y="1"/>
                  </a:moveTo>
                  <a:cubicBezTo>
                    <a:pt x="196" y="1"/>
                    <a:pt x="152" y="6"/>
                    <a:pt x="114" y="18"/>
                  </a:cubicBezTo>
                  <a:cubicBezTo>
                    <a:pt x="1" y="57"/>
                    <a:pt x="29" y="202"/>
                    <a:pt x="90" y="274"/>
                  </a:cubicBezTo>
                  <a:cubicBezTo>
                    <a:pt x="267" y="487"/>
                    <a:pt x="626" y="584"/>
                    <a:pt x="898" y="584"/>
                  </a:cubicBezTo>
                  <a:cubicBezTo>
                    <a:pt x="908" y="584"/>
                    <a:pt x="918" y="584"/>
                    <a:pt x="928" y="584"/>
                  </a:cubicBezTo>
                  <a:cubicBezTo>
                    <a:pt x="990" y="582"/>
                    <a:pt x="1055" y="575"/>
                    <a:pt x="1109" y="543"/>
                  </a:cubicBezTo>
                  <a:cubicBezTo>
                    <a:pt x="1162" y="512"/>
                    <a:pt x="1203" y="451"/>
                    <a:pt x="1192" y="389"/>
                  </a:cubicBezTo>
                  <a:cubicBezTo>
                    <a:pt x="1180" y="326"/>
                    <a:pt x="1125" y="283"/>
                    <a:pt x="1071" y="250"/>
                  </a:cubicBezTo>
                  <a:cubicBezTo>
                    <a:pt x="916" y="155"/>
                    <a:pt x="748" y="86"/>
                    <a:pt x="571" y="48"/>
                  </a:cubicBezTo>
                  <a:cubicBezTo>
                    <a:pt x="480" y="29"/>
                    <a:pt x="355" y="1"/>
                    <a:pt x="243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1" name="Google Shape;5781;p36"/>
          <p:cNvGrpSpPr/>
          <p:nvPr/>
        </p:nvGrpSpPr>
        <p:grpSpPr>
          <a:xfrm flipH="1">
            <a:off x="4887487" y="1201419"/>
            <a:ext cx="116706" cy="172981"/>
            <a:chOff x="5285057" y="912719"/>
            <a:chExt cx="116706" cy="172981"/>
          </a:xfrm>
        </p:grpSpPr>
        <p:sp>
          <p:nvSpPr>
            <p:cNvPr id="5782" name="Google Shape;5782;p36"/>
            <p:cNvSpPr/>
            <p:nvPr/>
          </p:nvSpPr>
          <p:spPr>
            <a:xfrm rot="-5400000">
              <a:off x="5256919" y="940857"/>
              <a:ext cx="172981" cy="116706"/>
            </a:xfrm>
            <a:custGeom>
              <a:avLst/>
              <a:gdLst/>
              <a:ahLst/>
              <a:cxnLst/>
              <a:rect l="l" t="t" r="r" b="b"/>
              <a:pathLst>
                <a:path w="2831" h="1910" extrusionOk="0">
                  <a:moveTo>
                    <a:pt x="2071" y="1"/>
                  </a:moveTo>
                  <a:cubicBezTo>
                    <a:pt x="1208" y="1"/>
                    <a:pt x="415" y="534"/>
                    <a:pt x="104" y="1365"/>
                  </a:cubicBezTo>
                  <a:lnTo>
                    <a:pt x="65" y="1470"/>
                  </a:lnTo>
                  <a:cubicBezTo>
                    <a:pt x="0" y="1641"/>
                    <a:pt x="108" y="1828"/>
                    <a:pt x="287" y="1859"/>
                  </a:cubicBezTo>
                  <a:lnTo>
                    <a:pt x="397" y="1878"/>
                  </a:lnTo>
                  <a:cubicBezTo>
                    <a:pt x="518" y="1899"/>
                    <a:pt x="639" y="1909"/>
                    <a:pt x="759" y="1909"/>
                  </a:cubicBezTo>
                  <a:cubicBezTo>
                    <a:pt x="1622" y="1909"/>
                    <a:pt x="2415" y="1377"/>
                    <a:pt x="2727" y="544"/>
                  </a:cubicBezTo>
                  <a:lnTo>
                    <a:pt x="2766" y="439"/>
                  </a:lnTo>
                  <a:cubicBezTo>
                    <a:pt x="2830" y="269"/>
                    <a:pt x="2723" y="83"/>
                    <a:pt x="2544" y="52"/>
                  </a:cubicBezTo>
                  <a:lnTo>
                    <a:pt x="2433" y="32"/>
                  </a:lnTo>
                  <a:cubicBezTo>
                    <a:pt x="2312" y="11"/>
                    <a:pt x="2191" y="1"/>
                    <a:pt x="2071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3" name="Google Shape;5783;p36"/>
            <p:cNvSpPr/>
            <p:nvPr/>
          </p:nvSpPr>
          <p:spPr>
            <a:xfrm rot="-5400000">
              <a:off x="5260708" y="937740"/>
              <a:ext cx="166077" cy="116034"/>
            </a:xfrm>
            <a:custGeom>
              <a:avLst/>
              <a:gdLst/>
              <a:ahLst/>
              <a:cxnLst/>
              <a:rect l="l" t="t" r="r" b="b"/>
              <a:pathLst>
                <a:path w="2718" h="1899" extrusionOk="0">
                  <a:moveTo>
                    <a:pt x="2167" y="1"/>
                  </a:moveTo>
                  <a:lnTo>
                    <a:pt x="2167" y="1"/>
                  </a:lnTo>
                  <a:cubicBezTo>
                    <a:pt x="2232" y="80"/>
                    <a:pt x="2251" y="190"/>
                    <a:pt x="2214" y="286"/>
                  </a:cubicBezTo>
                  <a:lnTo>
                    <a:pt x="2175" y="392"/>
                  </a:lnTo>
                  <a:cubicBezTo>
                    <a:pt x="1865" y="1218"/>
                    <a:pt x="1075" y="1756"/>
                    <a:pt x="207" y="1756"/>
                  </a:cubicBezTo>
                  <a:cubicBezTo>
                    <a:pt x="138" y="1756"/>
                    <a:pt x="69" y="1753"/>
                    <a:pt x="0" y="1746"/>
                  </a:cubicBezTo>
                  <a:lnTo>
                    <a:pt x="0" y="1746"/>
                  </a:lnTo>
                  <a:cubicBezTo>
                    <a:pt x="44" y="1800"/>
                    <a:pt x="105" y="1836"/>
                    <a:pt x="174" y="1848"/>
                  </a:cubicBezTo>
                  <a:lnTo>
                    <a:pt x="284" y="1867"/>
                  </a:lnTo>
                  <a:cubicBezTo>
                    <a:pt x="406" y="1888"/>
                    <a:pt x="527" y="1899"/>
                    <a:pt x="647" y="1899"/>
                  </a:cubicBezTo>
                  <a:cubicBezTo>
                    <a:pt x="1510" y="1899"/>
                    <a:pt x="2302" y="1365"/>
                    <a:pt x="2614" y="534"/>
                  </a:cubicBezTo>
                  <a:lnTo>
                    <a:pt x="2653" y="429"/>
                  </a:lnTo>
                  <a:cubicBezTo>
                    <a:pt x="2717" y="258"/>
                    <a:pt x="2610" y="72"/>
                    <a:pt x="2431" y="41"/>
                  </a:cubicBezTo>
                  <a:lnTo>
                    <a:pt x="2321" y="21"/>
                  </a:lnTo>
                  <a:cubicBezTo>
                    <a:pt x="2270" y="13"/>
                    <a:pt x="2218" y="5"/>
                    <a:pt x="2167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4" name="Google Shape;5784;p36"/>
            <p:cNvSpPr/>
            <p:nvPr/>
          </p:nvSpPr>
          <p:spPr>
            <a:xfrm rot="-5400000">
              <a:off x="5308582" y="1005595"/>
              <a:ext cx="61041" cy="51632"/>
            </a:xfrm>
            <a:custGeom>
              <a:avLst/>
              <a:gdLst/>
              <a:ahLst/>
              <a:cxnLst/>
              <a:rect l="l" t="t" r="r" b="b"/>
              <a:pathLst>
                <a:path w="999" h="845" extrusionOk="0">
                  <a:moveTo>
                    <a:pt x="860" y="0"/>
                  </a:moveTo>
                  <a:cubicBezTo>
                    <a:pt x="819" y="0"/>
                    <a:pt x="777" y="16"/>
                    <a:pt x="738" y="34"/>
                  </a:cubicBezTo>
                  <a:cubicBezTo>
                    <a:pt x="576" y="107"/>
                    <a:pt x="429" y="208"/>
                    <a:pt x="301" y="331"/>
                  </a:cubicBezTo>
                  <a:cubicBezTo>
                    <a:pt x="209" y="420"/>
                    <a:pt x="63" y="558"/>
                    <a:pt x="29" y="685"/>
                  </a:cubicBezTo>
                  <a:cubicBezTo>
                    <a:pt x="0" y="789"/>
                    <a:pt x="112" y="844"/>
                    <a:pt x="201" y="844"/>
                  </a:cubicBezTo>
                  <a:cubicBezTo>
                    <a:pt x="208" y="844"/>
                    <a:pt x="215" y="844"/>
                    <a:pt x="222" y="843"/>
                  </a:cubicBezTo>
                  <a:cubicBezTo>
                    <a:pt x="502" y="814"/>
                    <a:pt x="788" y="559"/>
                    <a:pt x="930" y="332"/>
                  </a:cubicBezTo>
                  <a:cubicBezTo>
                    <a:pt x="963" y="281"/>
                    <a:pt x="993" y="224"/>
                    <a:pt x="996" y="164"/>
                  </a:cubicBezTo>
                  <a:cubicBezTo>
                    <a:pt x="999" y="103"/>
                    <a:pt x="972" y="37"/>
                    <a:pt x="915" y="11"/>
                  </a:cubicBezTo>
                  <a:cubicBezTo>
                    <a:pt x="898" y="4"/>
                    <a:pt x="879" y="0"/>
                    <a:pt x="860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5" name="Google Shape;5785;p36"/>
          <p:cNvGrpSpPr/>
          <p:nvPr/>
        </p:nvGrpSpPr>
        <p:grpSpPr>
          <a:xfrm rot="917719" flipH="1">
            <a:off x="6239144" y="630414"/>
            <a:ext cx="1099563" cy="201643"/>
            <a:chOff x="3056343" y="377583"/>
            <a:chExt cx="1099539" cy="201638"/>
          </a:xfrm>
        </p:grpSpPr>
        <p:sp>
          <p:nvSpPr>
            <p:cNvPr id="5786" name="Google Shape;5786;p36"/>
            <p:cNvSpPr/>
            <p:nvPr/>
          </p:nvSpPr>
          <p:spPr>
            <a:xfrm rot="-5400000">
              <a:off x="4023932" y="447271"/>
              <a:ext cx="174570" cy="89332"/>
            </a:xfrm>
            <a:custGeom>
              <a:avLst/>
              <a:gdLst/>
              <a:ahLst/>
              <a:cxnLst/>
              <a:rect l="l" t="t" r="r" b="b"/>
              <a:pathLst>
                <a:path w="2857" h="1462" extrusionOk="0">
                  <a:moveTo>
                    <a:pt x="1640" y="1"/>
                  </a:moveTo>
                  <a:cubicBezTo>
                    <a:pt x="1090" y="1"/>
                    <a:pt x="550" y="236"/>
                    <a:pt x="174" y="679"/>
                  </a:cubicBezTo>
                  <a:lnTo>
                    <a:pt x="108" y="758"/>
                  </a:lnTo>
                  <a:cubicBezTo>
                    <a:pt x="1" y="884"/>
                    <a:pt x="34" y="1078"/>
                    <a:pt x="179" y="1160"/>
                  </a:cubicBezTo>
                  <a:lnTo>
                    <a:pt x="268" y="1210"/>
                  </a:lnTo>
                  <a:cubicBezTo>
                    <a:pt x="566" y="1380"/>
                    <a:pt x="893" y="1462"/>
                    <a:pt x="1217" y="1462"/>
                  </a:cubicBezTo>
                  <a:cubicBezTo>
                    <a:pt x="1766" y="1462"/>
                    <a:pt x="2307" y="1226"/>
                    <a:pt x="2683" y="783"/>
                  </a:cubicBezTo>
                  <a:lnTo>
                    <a:pt x="2749" y="705"/>
                  </a:lnTo>
                  <a:cubicBezTo>
                    <a:pt x="2857" y="578"/>
                    <a:pt x="2822" y="384"/>
                    <a:pt x="2677" y="303"/>
                  </a:cubicBezTo>
                  <a:lnTo>
                    <a:pt x="2588" y="252"/>
                  </a:lnTo>
                  <a:cubicBezTo>
                    <a:pt x="2291" y="83"/>
                    <a:pt x="1964" y="1"/>
                    <a:pt x="1640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7" name="Google Shape;5787;p36"/>
            <p:cNvSpPr/>
            <p:nvPr/>
          </p:nvSpPr>
          <p:spPr>
            <a:xfrm rot="-5400000">
              <a:off x="4031448" y="451120"/>
              <a:ext cx="170904" cy="77967"/>
            </a:xfrm>
            <a:custGeom>
              <a:avLst/>
              <a:gdLst/>
              <a:ahLst/>
              <a:cxnLst/>
              <a:rect l="l" t="t" r="r" b="b"/>
              <a:pathLst>
                <a:path w="2797" h="1276" extrusionOk="0">
                  <a:moveTo>
                    <a:pt x="2403" y="1"/>
                  </a:moveTo>
                  <a:cubicBezTo>
                    <a:pt x="2435" y="90"/>
                    <a:pt x="2417" y="188"/>
                    <a:pt x="2355" y="261"/>
                  </a:cubicBezTo>
                  <a:lnTo>
                    <a:pt x="2289" y="339"/>
                  </a:lnTo>
                  <a:cubicBezTo>
                    <a:pt x="1915" y="780"/>
                    <a:pt x="1375" y="1018"/>
                    <a:pt x="823" y="1018"/>
                  </a:cubicBezTo>
                  <a:cubicBezTo>
                    <a:pt x="545" y="1018"/>
                    <a:pt x="265" y="958"/>
                    <a:pt x="1" y="832"/>
                  </a:cubicBezTo>
                  <a:lnTo>
                    <a:pt x="1" y="832"/>
                  </a:lnTo>
                  <a:cubicBezTo>
                    <a:pt x="21" y="892"/>
                    <a:pt x="64" y="943"/>
                    <a:pt x="119" y="974"/>
                  </a:cubicBezTo>
                  <a:lnTo>
                    <a:pt x="208" y="1024"/>
                  </a:lnTo>
                  <a:cubicBezTo>
                    <a:pt x="506" y="1194"/>
                    <a:pt x="833" y="1276"/>
                    <a:pt x="1157" y="1276"/>
                  </a:cubicBezTo>
                  <a:cubicBezTo>
                    <a:pt x="1706" y="1276"/>
                    <a:pt x="2247" y="1040"/>
                    <a:pt x="2623" y="597"/>
                  </a:cubicBezTo>
                  <a:lnTo>
                    <a:pt x="2689" y="519"/>
                  </a:lnTo>
                  <a:cubicBezTo>
                    <a:pt x="2797" y="392"/>
                    <a:pt x="2762" y="198"/>
                    <a:pt x="2617" y="117"/>
                  </a:cubicBezTo>
                  <a:lnTo>
                    <a:pt x="2528" y="66"/>
                  </a:lnTo>
                  <a:cubicBezTo>
                    <a:pt x="2487" y="42"/>
                    <a:pt x="2444" y="20"/>
                    <a:pt x="2403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8" name="Google Shape;5788;p36"/>
            <p:cNvSpPr/>
            <p:nvPr/>
          </p:nvSpPr>
          <p:spPr>
            <a:xfrm rot="-5400000">
              <a:off x="4065604" y="501957"/>
              <a:ext cx="65746" cy="33912"/>
            </a:xfrm>
            <a:custGeom>
              <a:avLst/>
              <a:gdLst/>
              <a:ahLst/>
              <a:cxnLst/>
              <a:rect l="l" t="t" r="r" b="b"/>
              <a:pathLst>
                <a:path w="1076" h="555" extrusionOk="0">
                  <a:moveTo>
                    <a:pt x="914" y="1"/>
                  </a:moveTo>
                  <a:cubicBezTo>
                    <a:pt x="900" y="1"/>
                    <a:pt x="886" y="1"/>
                    <a:pt x="873" y="3"/>
                  </a:cubicBezTo>
                  <a:cubicBezTo>
                    <a:pt x="712" y="16"/>
                    <a:pt x="553" y="56"/>
                    <a:pt x="406" y="123"/>
                  </a:cubicBezTo>
                  <a:cubicBezTo>
                    <a:pt x="299" y="171"/>
                    <a:pt x="131" y="244"/>
                    <a:pt x="61" y="344"/>
                  </a:cubicBezTo>
                  <a:cubicBezTo>
                    <a:pt x="0" y="431"/>
                    <a:pt x="98" y="520"/>
                    <a:pt x="180" y="539"/>
                  </a:cubicBezTo>
                  <a:cubicBezTo>
                    <a:pt x="223" y="550"/>
                    <a:pt x="268" y="555"/>
                    <a:pt x="314" y="555"/>
                  </a:cubicBezTo>
                  <a:cubicBezTo>
                    <a:pt x="536" y="555"/>
                    <a:pt x="786" y="444"/>
                    <a:pt x="946" y="318"/>
                  </a:cubicBezTo>
                  <a:cubicBezTo>
                    <a:pt x="990" y="284"/>
                    <a:pt x="1033" y="245"/>
                    <a:pt x="1054" y="194"/>
                  </a:cubicBezTo>
                  <a:cubicBezTo>
                    <a:pt x="1076" y="142"/>
                    <a:pt x="1072" y="77"/>
                    <a:pt x="1032" y="38"/>
                  </a:cubicBezTo>
                  <a:cubicBezTo>
                    <a:pt x="1002" y="9"/>
                    <a:pt x="958" y="1"/>
                    <a:pt x="914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9" name="Google Shape;5789;p36"/>
            <p:cNvSpPr/>
            <p:nvPr/>
          </p:nvSpPr>
          <p:spPr>
            <a:xfrm rot="-5400000">
              <a:off x="3901972" y="422585"/>
              <a:ext cx="125138" cy="87193"/>
            </a:xfrm>
            <a:custGeom>
              <a:avLst/>
              <a:gdLst/>
              <a:ahLst/>
              <a:cxnLst/>
              <a:rect l="l" t="t" r="r" b="b"/>
              <a:pathLst>
                <a:path w="2048" h="1427" extrusionOk="0">
                  <a:moveTo>
                    <a:pt x="1528" y="0"/>
                  </a:moveTo>
                  <a:cubicBezTo>
                    <a:pt x="879" y="0"/>
                    <a:pt x="288" y="411"/>
                    <a:pt x="71" y="1040"/>
                  </a:cubicBezTo>
                  <a:lnTo>
                    <a:pt x="44" y="1118"/>
                  </a:lnTo>
                  <a:cubicBezTo>
                    <a:pt x="0" y="1244"/>
                    <a:pt x="83" y="1378"/>
                    <a:pt x="215" y="1398"/>
                  </a:cubicBezTo>
                  <a:lnTo>
                    <a:pt x="296" y="1411"/>
                  </a:lnTo>
                  <a:cubicBezTo>
                    <a:pt x="371" y="1421"/>
                    <a:pt x="445" y="1427"/>
                    <a:pt x="519" y="1427"/>
                  </a:cubicBezTo>
                  <a:cubicBezTo>
                    <a:pt x="1168" y="1427"/>
                    <a:pt x="1760" y="1016"/>
                    <a:pt x="1977" y="387"/>
                  </a:cubicBezTo>
                  <a:lnTo>
                    <a:pt x="2004" y="308"/>
                  </a:lnTo>
                  <a:cubicBezTo>
                    <a:pt x="2048" y="183"/>
                    <a:pt x="1966" y="48"/>
                    <a:pt x="1834" y="28"/>
                  </a:cubicBezTo>
                  <a:lnTo>
                    <a:pt x="1753" y="16"/>
                  </a:lnTo>
                  <a:cubicBezTo>
                    <a:pt x="1677" y="5"/>
                    <a:pt x="1602" y="0"/>
                    <a:pt x="1528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0" name="Google Shape;5790;p36"/>
            <p:cNvSpPr/>
            <p:nvPr/>
          </p:nvSpPr>
          <p:spPr>
            <a:xfrm rot="-5400000">
              <a:off x="3904660" y="420202"/>
              <a:ext cx="120005" cy="86949"/>
            </a:xfrm>
            <a:custGeom>
              <a:avLst/>
              <a:gdLst/>
              <a:ahLst/>
              <a:cxnLst/>
              <a:rect l="l" t="t" r="r" b="b"/>
              <a:pathLst>
                <a:path w="1964" h="1423" extrusionOk="0">
                  <a:moveTo>
                    <a:pt x="1555" y="1"/>
                  </a:moveTo>
                  <a:lnTo>
                    <a:pt x="1555" y="1"/>
                  </a:lnTo>
                  <a:cubicBezTo>
                    <a:pt x="1605" y="58"/>
                    <a:pt x="1620" y="137"/>
                    <a:pt x="1595" y="209"/>
                  </a:cubicBezTo>
                  <a:lnTo>
                    <a:pt x="1569" y="287"/>
                  </a:lnTo>
                  <a:cubicBezTo>
                    <a:pt x="1353" y="912"/>
                    <a:pt x="765" y="1327"/>
                    <a:pt x="111" y="1327"/>
                  </a:cubicBezTo>
                  <a:cubicBezTo>
                    <a:pt x="74" y="1327"/>
                    <a:pt x="38" y="1325"/>
                    <a:pt x="1" y="1323"/>
                  </a:cubicBezTo>
                  <a:lnTo>
                    <a:pt x="1" y="1323"/>
                  </a:lnTo>
                  <a:cubicBezTo>
                    <a:pt x="34" y="1361"/>
                    <a:pt x="80" y="1387"/>
                    <a:pt x="131" y="1394"/>
                  </a:cubicBezTo>
                  <a:lnTo>
                    <a:pt x="212" y="1407"/>
                  </a:lnTo>
                  <a:cubicBezTo>
                    <a:pt x="287" y="1417"/>
                    <a:pt x="361" y="1423"/>
                    <a:pt x="435" y="1423"/>
                  </a:cubicBezTo>
                  <a:cubicBezTo>
                    <a:pt x="1085" y="1423"/>
                    <a:pt x="1677" y="1012"/>
                    <a:pt x="1894" y="383"/>
                  </a:cubicBezTo>
                  <a:lnTo>
                    <a:pt x="1921" y="304"/>
                  </a:lnTo>
                  <a:cubicBezTo>
                    <a:pt x="1964" y="179"/>
                    <a:pt x="1882" y="44"/>
                    <a:pt x="1750" y="24"/>
                  </a:cubicBezTo>
                  <a:lnTo>
                    <a:pt x="1668" y="12"/>
                  </a:lnTo>
                  <a:cubicBezTo>
                    <a:pt x="1631" y="7"/>
                    <a:pt x="1592" y="3"/>
                    <a:pt x="1555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1" name="Google Shape;5791;p36"/>
            <p:cNvSpPr/>
            <p:nvPr/>
          </p:nvSpPr>
          <p:spPr>
            <a:xfrm rot="-5400000">
              <a:off x="3939947" y="470520"/>
              <a:ext cx="43994" cy="38739"/>
            </a:xfrm>
            <a:custGeom>
              <a:avLst/>
              <a:gdLst/>
              <a:ahLst/>
              <a:cxnLst/>
              <a:rect l="l" t="t" r="r" b="b"/>
              <a:pathLst>
                <a:path w="720" h="634" extrusionOk="0">
                  <a:moveTo>
                    <a:pt x="619" y="1"/>
                  </a:moveTo>
                  <a:cubicBezTo>
                    <a:pt x="588" y="1"/>
                    <a:pt x="556" y="14"/>
                    <a:pt x="527" y="28"/>
                  </a:cubicBezTo>
                  <a:cubicBezTo>
                    <a:pt x="410" y="85"/>
                    <a:pt x="304" y="161"/>
                    <a:pt x="212" y="255"/>
                  </a:cubicBezTo>
                  <a:cubicBezTo>
                    <a:pt x="146" y="321"/>
                    <a:pt x="43" y="427"/>
                    <a:pt x="19" y="520"/>
                  </a:cubicBezTo>
                  <a:cubicBezTo>
                    <a:pt x="1" y="595"/>
                    <a:pt x="80" y="634"/>
                    <a:pt x="145" y="634"/>
                  </a:cubicBezTo>
                  <a:cubicBezTo>
                    <a:pt x="152" y="634"/>
                    <a:pt x="158" y="633"/>
                    <a:pt x="164" y="633"/>
                  </a:cubicBezTo>
                  <a:cubicBezTo>
                    <a:pt x="369" y="606"/>
                    <a:pt x="574" y="413"/>
                    <a:pt x="674" y="243"/>
                  </a:cubicBezTo>
                  <a:cubicBezTo>
                    <a:pt x="696" y="204"/>
                    <a:pt x="718" y="163"/>
                    <a:pt x="719" y="119"/>
                  </a:cubicBezTo>
                  <a:cubicBezTo>
                    <a:pt x="720" y="73"/>
                    <a:pt x="698" y="26"/>
                    <a:pt x="657" y="8"/>
                  </a:cubicBezTo>
                  <a:cubicBezTo>
                    <a:pt x="645" y="3"/>
                    <a:pt x="632" y="1"/>
                    <a:pt x="619" y="1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2" name="Google Shape;5792;p36"/>
            <p:cNvSpPr/>
            <p:nvPr/>
          </p:nvSpPr>
          <p:spPr>
            <a:xfrm rot="-5400000">
              <a:off x="3033644" y="400283"/>
              <a:ext cx="141086" cy="95687"/>
            </a:xfrm>
            <a:custGeom>
              <a:avLst/>
              <a:gdLst/>
              <a:ahLst/>
              <a:cxnLst/>
              <a:rect l="l" t="t" r="r" b="b"/>
              <a:pathLst>
                <a:path w="2309" h="1566" extrusionOk="0">
                  <a:moveTo>
                    <a:pt x="613" y="0"/>
                  </a:moveTo>
                  <a:cubicBezTo>
                    <a:pt x="518" y="0"/>
                    <a:pt x="421" y="8"/>
                    <a:pt x="324" y="25"/>
                  </a:cubicBezTo>
                  <a:lnTo>
                    <a:pt x="234" y="40"/>
                  </a:lnTo>
                  <a:cubicBezTo>
                    <a:pt x="88" y="65"/>
                    <a:pt x="0" y="216"/>
                    <a:pt x="52" y="355"/>
                  </a:cubicBezTo>
                  <a:lnTo>
                    <a:pt x="83" y="442"/>
                  </a:lnTo>
                  <a:cubicBezTo>
                    <a:pt x="336" y="1126"/>
                    <a:pt x="987" y="1565"/>
                    <a:pt x="1696" y="1565"/>
                  </a:cubicBezTo>
                  <a:cubicBezTo>
                    <a:pt x="1791" y="1565"/>
                    <a:pt x="1887" y="1558"/>
                    <a:pt x="1984" y="1541"/>
                  </a:cubicBezTo>
                  <a:lnTo>
                    <a:pt x="2074" y="1525"/>
                  </a:lnTo>
                  <a:cubicBezTo>
                    <a:pt x="2221" y="1501"/>
                    <a:pt x="2309" y="1348"/>
                    <a:pt x="2256" y="1209"/>
                  </a:cubicBezTo>
                  <a:lnTo>
                    <a:pt x="2225" y="1123"/>
                  </a:lnTo>
                  <a:cubicBezTo>
                    <a:pt x="1973" y="440"/>
                    <a:pt x="1322" y="0"/>
                    <a:pt x="613" y="0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3" name="Google Shape;5793;p36"/>
            <p:cNvSpPr/>
            <p:nvPr/>
          </p:nvSpPr>
          <p:spPr>
            <a:xfrm rot="-5400000">
              <a:off x="3040457" y="405141"/>
              <a:ext cx="139130" cy="84016"/>
            </a:xfrm>
            <a:custGeom>
              <a:avLst/>
              <a:gdLst/>
              <a:ahLst/>
              <a:cxnLst/>
              <a:rect l="l" t="t" r="r" b="b"/>
              <a:pathLst>
                <a:path w="2277" h="1375" extrusionOk="0">
                  <a:moveTo>
                    <a:pt x="20" y="0"/>
                  </a:moveTo>
                  <a:cubicBezTo>
                    <a:pt x="0" y="53"/>
                    <a:pt x="0" y="112"/>
                    <a:pt x="20" y="164"/>
                  </a:cubicBezTo>
                  <a:lnTo>
                    <a:pt x="52" y="250"/>
                  </a:lnTo>
                  <a:cubicBezTo>
                    <a:pt x="305" y="935"/>
                    <a:pt x="955" y="1374"/>
                    <a:pt x="1664" y="1374"/>
                  </a:cubicBezTo>
                  <a:cubicBezTo>
                    <a:pt x="1759" y="1374"/>
                    <a:pt x="1855" y="1367"/>
                    <a:pt x="1952" y="1350"/>
                  </a:cubicBezTo>
                  <a:lnTo>
                    <a:pt x="2042" y="1334"/>
                  </a:lnTo>
                  <a:cubicBezTo>
                    <a:pt x="2189" y="1310"/>
                    <a:pt x="2277" y="1157"/>
                    <a:pt x="2224" y="1018"/>
                  </a:cubicBezTo>
                  <a:lnTo>
                    <a:pt x="2193" y="932"/>
                  </a:lnTo>
                  <a:cubicBezTo>
                    <a:pt x="2178" y="892"/>
                    <a:pt x="2162" y="852"/>
                    <a:pt x="2144" y="814"/>
                  </a:cubicBezTo>
                  <a:cubicBezTo>
                    <a:pt x="2115" y="893"/>
                    <a:pt x="2045" y="951"/>
                    <a:pt x="1961" y="965"/>
                  </a:cubicBezTo>
                  <a:lnTo>
                    <a:pt x="1871" y="980"/>
                  </a:lnTo>
                  <a:cubicBezTo>
                    <a:pt x="1774" y="997"/>
                    <a:pt x="1678" y="1005"/>
                    <a:pt x="1582" y="1005"/>
                  </a:cubicBezTo>
                  <a:cubicBezTo>
                    <a:pt x="919" y="1005"/>
                    <a:pt x="303" y="619"/>
                    <a:pt x="20" y="0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4" name="Google Shape;5794;p36"/>
            <p:cNvSpPr/>
            <p:nvPr/>
          </p:nvSpPr>
          <p:spPr>
            <a:xfrm rot="-5400000">
              <a:off x="3051975" y="443177"/>
              <a:ext cx="57314" cy="30612"/>
            </a:xfrm>
            <a:custGeom>
              <a:avLst/>
              <a:gdLst/>
              <a:ahLst/>
              <a:cxnLst/>
              <a:rect l="l" t="t" r="r" b="b"/>
              <a:pathLst>
                <a:path w="938" h="501" extrusionOk="0">
                  <a:moveTo>
                    <a:pt x="167" y="0"/>
                  </a:moveTo>
                  <a:cubicBezTo>
                    <a:pt x="140" y="0"/>
                    <a:pt x="115" y="3"/>
                    <a:pt x="92" y="9"/>
                  </a:cubicBezTo>
                  <a:cubicBezTo>
                    <a:pt x="0" y="33"/>
                    <a:pt x="16" y="149"/>
                    <a:pt x="60" y="211"/>
                  </a:cubicBezTo>
                  <a:cubicBezTo>
                    <a:pt x="196" y="396"/>
                    <a:pt x="493" y="493"/>
                    <a:pt x="712" y="500"/>
                  </a:cubicBezTo>
                  <a:cubicBezTo>
                    <a:pt x="721" y="501"/>
                    <a:pt x="731" y="501"/>
                    <a:pt x="740" y="501"/>
                  </a:cubicBezTo>
                  <a:cubicBezTo>
                    <a:pt x="781" y="501"/>
                    <a:pt x="822" y="496"/>
                    <a:pt x="858" y="478"/>
                  </a:cubicBezTo>
                  <a:cubicBezTo>
                    <a:pt x="903" y="455"/>
                    <a:pt x="937" y="408"/>
                    <a:pt x="933" y="359"/>
                  </a:cubicBezTo>
                  <a:cubicBezTo>
                    <a:pt x="928" y="308"/>
                    <a:pt x="885" y="272"/>
                    <a:pt x="844" y="242"/>
                  </a:cubicBezTo>
                  <a:cubicBezTo>
                    <a:pt x="726" y="158"/>
                    <a:pt x="594" y="95"/>
                    <a:pt x="454" y="56"/>
                  </a:cubicBezTo>
                  <a:cubicBezTo>
                    <a:pt x="376" y="33"/>
                    <a:pt x="262" y="0"/>
                    <a:pt x="167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5" name="Google Shape;5795;p36"/>
          <p:cNvGrpSpPr/>
          <p:nvPr/>
        </p:nvGrpSpPr>
        <p:grpSpPr>
          <a:xfrm flipH="1">
            <a:off x="8221288" y="2971968"/>
            <a:ext cx="95748" cy="159233"/>
            <a:chOff x="2447701" y="1470768"/>
            <a:chExt cx="95748" cy="159233"/>
          </a:xfrm>
        </p:grpSpPr>
        <p:sp>
          <p:nvSpPr>
            <p:cNvPr id="5796" name="Google Shape;5796;p36"/>
            <p:cNvSpPr/>
            <p:nvPr/>
          </p:nvSpPr>
          <p:spPr>
            <a:xfrm rot="-5400000">
              <a:off x="2415959" y="1502511"/>
              <a:ext cx="159233" cy="95748"/>
            </a:xfrm>
            <a:custGeom>
              <a:avLst/>
              <a:gdLst/>
              <a:ahLst/>
              <a:cxnLst/>
              <a:rect l="l" t="t" r="r" b="b"/>
              <a:pathLst>
                <a:path w="2606" h="1567" extrusionOk="0">
                  <a:moveTo>
                    <a:pt x="1768" y="1"/>
                  </a:moveTo>
                  <a:cubicBezTo>
                    <a:pt x="1084" y="1"/>
                    <a:pt x="437" y="382"/>
                    <a:pt x="117" y="1018"/>
                  </a:cubicBezTo>
                  <a:lnTo>
                    <a:pt x="73" y="1106"/>
                  </a:lnTo>
                  <a:cubicBezTo>
                    <a:pt x="1" y="1249"/>
                    <a:pt x="76" y="1422"/>
                    <a:pt x="230" y="1467"/>
                  </a:cubicBezTo>
                  <a:lnTo>
                    <a:pt x="325" y="1494"/>
                  </a:lnTo>
                  <a:cubicBezTo>
                    <a:pt x="495" y="1543"/>
                    <a:pt x="667" y="1566"/>
                    <a:pt x="837" y="1566"/>
                  </a:cubicBezTo>
                  <a:cubicBezTo>
                    <a:pt x="1521" y="1566"/>
                    <a:pt x="2168" y="1185"/>
                    <a:pt x="2488" y="549"/>
                  </a:cubicBezTo>
                  <a:lnTo>
                    <a:pt x="2534" y="461"/>
                  </a:lnTo>
                  <a:cubicBezTo>
                    <a:pt x="2605" y="317"/>
                    <a:pt x="2529" y="145"/>
                    <a:pt x="2376" y="101"/>
                  </a:cubicBezTo>
                  <a:lnTo>
                    <a:pt x="2281" y="74"/>
                  </a:lnTo>
                  <a:cubicBezTo>
                    <a:pt x="2111" y="25"/>
                    <a:pt x="1938" y="1"/>
                    <a:pt x="1768" y="1"/>
                  </a:cubicBezTo>
                  <a:close/>
                </a:path>
              </a:pathLst>
            </a:custGeom>
            <a:solidFill>
              <a:srgbClr val="F5A9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7" name="Google Shape;5797;p36"/>
            <p:cNvSpPr/>
            <p:nvPr/>
          </p:nvSpPr>
          <p:spPr>
            <a:xfrm rot="-5400000">
              <a:off x="2419839" y="1501075"/>
              <a:ext cx="153917" cy="93304"/>
            </a:xfrm>
            <a:custGeom>
              <a:avLst/>
              <a:gdLst/>
              <a:ahLst/>
              <a:cxnLst/>
              <a:rect l="l" t="t" r="r" b="b"/>
              <a:pathLst>
                <a:path w="2519" h="1527" extrusionOk="0">
                  <a:moveTo>
                    <a:pt x="2061" y="1"/>
                  </a:moveTo>
                  <a:lnTo>
                    <a:pt x="2061" y="1"/>
                  </a:lnTo>
                  <a:cubicBezTo>
                    <a:pt x="2112" y="77"/>
                    <a:pt x="2117" y="173"/>
                    <a:pt x="2076" y="255"/>
                  </a:cubicBezTo>
                  <a:lnTo>
                    <a:pt x="2031" y="343"/>
                  </a:lnTo>
                  <a:cubicBezTo>
                    <a:pt x="1713" y="976"/>
                    <a:pt x="1068" y="1360"/>
                    <a:pt x="381" y="1360"/>
                  </a:cubicBezTo>
                  <a:cubicBezTo>
                    <a:pt x="255" y="1360"/>
                    <a:pt x="128" y="1347"/>
                    <a:pt x="1" y="1321"/>
                  </a:cubicBezTo>
                  <a:lnTo>
                    <a:pt x="1" y="1321"/>
                  </a:lnTo>
                  <a:cubicBezTo>
                    <a:pt x="34" y="1372"/>
                    <a:pt x="84" y="1410"/>
                    <a:pt x="143" y="1427"/>
                  </a:cubicBezTo>
                  <a:lnTo>
                    <a:pt x="238" y="1454"/>
                  </a:lnTo>
                  <a:cubicBezTo>
                    <a:pt x="408" y="1503"/>
                    <a:pt x="580" y="1526"/>
                    <a:pt x="750" y="1526"/>
                  </a:cubicBezTo>
                  <a:cubicBezTo>
                    <a:pt x="1434" y="1526"/>
                    <a:pt x="2081" y="1145"/>
                    <a:pt x="2401" y="509"/>
                  </a:cubicBezTo>
                  <a:lnTo>
                    <a:pt x="2447" y="421"/>
                  </a:lnTo>
                  <a:cubicBezTo>
                    <a:pt x="2518" y="277"/>
                    <a:pt x="2442" y="105"/>
                    <a:pt x="2289" y="61"/>
                  </a:cubicBezTo>
                  <a:lnTo>
                    <a:pt x="2194" y="34"/>
                  </a:lnTo>
                  <a:cubicBezTo>
                    <a:pt x="2150" y="20"/>
                    <a:pt x="2105" y="10"/>
                    <a:pt x="2061" y="1"/>
                  </a:cubicBezTo>
                  <a:close/>
                </a:path>
              </a:pathLst>
            </a:custGeom>
            <a:solidFill>
              <a:srgbClr val="CE92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8" name="Google Shape;5798;p36"/>
            <p:cNvSpPr/>
            <p:nvPr/>
          </p:nvSpPr>
          <p:spPr>
            <a:xfrm rot="-5400000">
              <a:off x="2460105" y="1557656"/>
              <a:ext cx="57559" cy="41427"/>
            </a:xfrm>
            <a:custGeom>
              <a:avLst/>
              <a:gdLst/>
              <a:ahLst/>
              <a:cxnLst/>
              <a:rect l="l" t="t" r="r" b="b"/>
              <a:pathLst>
                <a:path w="942" h="678" extrusionOk="0">
                  <a:moveTo>
                    <a:pt x="813" y="0"/>
                  </a:moveTo>
                  <a:cubicBezTo>
                    <a:pt x="782" y="0"/>
                    <a:pt x="750" y="9"/>
                    <a:pt x="720" y="19"/>
                  </a:cubicBezTo>
                  <a:cubicBezTo>
                    <a:pt x="572" y="67"/>
                    <a:pt x="434" y="141"/>
                    <a:pt x="310" y="237"/>
                  </a:cubicBezTo>
                  <a:cubicBezTo>
                    <a:pt x="220" y="307"/>
                    <a:pt x="81" y="413"/>
                    <a:pt x="38" y="521"/>
                  </a:cubicBezTo>
                  <a:cubicBezTo>
                    <a:pt x="0" y="617"/>
                    <a:pt x="112" y="678"/>
                    <a:pt x="192" y="678"/>
                  </a:cubicBezTo>
                  <a:cubicBezTo>
                    <a:pt x="193" y="678"/>
                    <a:pt x="194" y="678"/>
                    <a:pt x="194" y="678"/>
                  </a:cubicBezTo>
                  <a:cubicBezTo>
                    <a:pt x="441" y="678"/>
                    <a:pt x="713" y="482"/>
                    <a:pt x="860" y="298"/>
                  </a:cubicBezTo>
                  <a:cubicBezTo>
                    <a:pt x="893" y="256"/>
                    <a:pt x="924" y="210"/>
                    <a:pt x="933" y="157"/>
                  </a:cubicBezTo>
                  <a:cubicBezTo>
                    <a:pt x="941" y="105"/>
                    <a:pt x="924" y="44"/>
                    <a:pt x="877" y="17"/>
                  </a:cubicBezTo>
                  <a:cubicBezTo>
                    <a:pt x="858" y="5"/>
                    <a:pt x="836" y="0"/>
                    <a:pt x="813" y="0"/>
                  </a:cubicBezTo>
                  <a:close/>
                </a:path>
              </a:pathLst>
            </a:custGeom>
            <a:solidFill>
              <a:srgbClr val="FCD2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9" name="Google Shape;5799;p36"/>
          <p:cNvGrpSpPr/>
          <p:nvPr/>
        </p:nvGrpSpPr>
        <p:grpSpPr>
          <a:xfrm>
            <a:off x="6409547" y="3930747"/>
            <a:ext cx="1827672" cy="1352951"/>
            <a:chOff x="5837203" y="2158823"/>
            <a:chExt cx="1827672" cy="1352951"/>
          </a:xfrm>
        </p:grpSpPr>
        <p:sp>
          <p:nvSpPr>
            <p:cNvPr id="5800" name="Google Shape;5800;p36"/>
            <p:cNvSpPr/>
            <p:nvPr/>
          </p:nvSpPr>
          <p:spPr>
            <a:xfrm rot="524299">
              <a:off x="5859854" y="2596174"/>
              <a:ext cx="1498797" cy="41575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1" name="Google Shape;5801;p36"/>
            <p:cNvSpPr/>
            <p:nvPr/>
          </p:nvSpPr>
          <p:spPr>
            <a:xfrm rot="-732846">
              <a:off x="6140261" y="2955628"/>
              <a:ext cx="1498828" cy="4021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02" name="Google Shape;5802;p36"/>
            <p:cNvGrpSpPr/>
            <p:nvPr/>
          </p:nvGrpSpPr>
          <p:grpSpPr>
            <a:xfrm rot="685355">
              <a:off x="5946368" y="2294225"/>
              <a:ext cx="1437071" cy="696653"/>
              <a:chOff x="2620475" y="4295625"/>
              <a:chExt cx="565025" cy="273875"/>
            </a:xfrm>
          </p:grpSpPr>
          <p:sp>
            <p:nvSpPr>
              <p:cNvPr id="5803" name="Google Shape;5803;p36"/>
              <p:cNvSpPr/>
              <p:nvPr/>
            </p:nvSpPr>
            <p:spPr>
              <a:xfrm>
                <a:off x="2620475" y="4295625"/>
                <a:ext cx="565025" cy="2738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10955" extrusionOk="0">
                    <a:moveTo>
                      <a:pt x="11300" y="0"/>
                    </a:moveTo>
                    <a:cubicBezTo>
                      <a:pt x="3449" y="0"/>
                      <a:pt x="1" y="3353"/>
                      <a:pt x="1" y="6057"/>
                    </a:cubicBezTo>
                    <a:cubicBezTo>
                      <a:pt x="1" y="8762"/>
                      <a:pt x="5060" y="10954"/>
                      <a:pt x="11300" y="10954"/>
                    </a:cubicBezTo>
                    <a:cubicBezTo>
                      <a:pt x="17541" y="10954"/>
                      <a:pt x="22600" y="8762"/>
                      <a:pt x="22600" y="6057"/>
                    </a:cubicBezTo>
                    <a:cubicBezTo>
                      <a:pt x="22600" y="3353"/>
                      <a:pt x="19208" y="0"/>
                      <a:pt x="1130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4" name="Google Shape;5804;p36"/>
              <p:cNvSpPr/>
              <p:nvPr/>
            </p:nvSpPr>
            <p:spPr>
              <a:xfrm>
                <a:off x="2620475" y="4432825"/>
                <a:ext cx="565025" cy="1366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5467" extrusionOk="0">
                    <a:moveTo>
                      <a:pt x="22551" y="1"/>
                    </a:moveTo>
                    <a:cubicBezTo>
                      <a:pt x="22018" y="2491"/>
                      <a:pt x="17185" y="4440"/>
                      <a:pt x="11300" y="4440"/>
                    </a:cubicBezTo>
                    <a:cubicBezTo>
                      <a:pt x="5418" y="4440"/>
                      <a:pt x="586" y="2491"/>
                      <a:pt x="51" y="3"/>
                    </a:cubicBezTo>
                    <a:cubicBezTo>
                      <a:pt x="18" y="189"/>
                      <a:pt x="2" y="379"/>
                      <a:pt x="1" y="569"/>
                    </a:cubicBezTo>
                    <a:cubicBezTo>
                      <a:pt x="1" y="3274"/>
                      <a:pt x="5060" y="5466"/>
                      <a:pt x="11300" y="5466"/>
                    </a:cubicBezTo>
                    <a:cubicBezTo>
                      <a:pt x="17541" y="5466"/>
                      <a:pt x="22600" y="3274"/>
                      <a:pt x="22600" y="569"/>
                    </a:cubicBezTo>
                    <a:cubicBezTo>
                      <a:pt x="22599" y="378"/>
                      <a:pt x="22583" y="188"/>
                      <a:pt x="2255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5" name="Google Shape;5805;p36"/>
              <p:cNvSpPr/>
              <p:nvPr/>
            </p:nvSpPr>
            <p:spPr>
              <a:xfrm>
                <a:off x="2621750" y="4358275"/>
                <a:ext cx="562500" cy="185575"/>
              </a:xfrm>
              <a:custGeom>
                <a:avLst/>
                <a:gdLst/>
                <a:ahLst/>
                <a:cxnLst/>
                <a:rect l="l" t="t" r="r" b="b"/>
                <a:pathLst>
                  <a:path w="22500" h="7423" extrusionOk="0">
                    <a:moveTo>
                      <a:pt x="20551" y="0"/>
                    </a:moveTo>
                    <a:cubicBezTo>
                      <a:pt x="20750" y="280"/>
                      <a:pt x="20899" y="588"/>
                      <a:pt x="20970" y="934"/>
                    </a:cubicBezTo>
                    <a:cubicBezTo>
                      <a:pt x="21170" y="1893"/>
                      <a:pt x="20680" y="2898"/>
                      <a:pt x="19945" y="3546"/>
                    </a:cubicBezTo>
                    <a:cubicBezTo>
                      <a:pt x="19208" y="4194"/>
                      <a:pt x="18261" y="4544"/>
                      <a:pt x="17319" y="4819"/>
                    </a:cubicBezTo>
                    <a:cubicBezTo>
                      <a:pt x="15258" y="5421"/>
                      <a:pt x="13111" y="5723"/>
                      <a:pt x="10963" y="5723"/>
                    </a:cubicBezTo>
                    <a:cubicBezTo>
                      <a:pt x="8827" y="5723"/>
                      <a:pt x="6691" y="5425"/>
                      <a:pt x="4640" y="4828"/>
                    </a:cubicBezTo>
                    <a:cubicBezTo>
                      <a:pt x="3645" y="4540"/>
                      <a:pt x="2616" y="4144"/>
                      <a:pt x="1981" y="3325"/>
                    </a:cubicBezTo>
                    <a:cubicBezTo>
                      <a:pt x="1433" y="2618"/>
                      <a:pt x="1259" y="1636"/>
                      <a:pt x="1531" y="782"/>
                    </a:cubicBezTo>
                    <a:cubicBezTo>
                      <a:pt x="1613" y="526"/>
                      <a:pt x="1733" y="283"/>
                      <a:pt x="1888" y="62"/>
                    </a:cubicBezTo>
                    <a:lnTo>
                      <a:pt x="1888" y="62"/>
                    </a:lnTo>
                    <a:cubicBezTo>
                      <a:pt x="785" y="964"/>
                      <a:pt x="171" y="1997"/>
                      <a:pt x="0" y="2985"/>
                    </a:cubicBezTo>
                    <a:cubicBezTo>
                      <a:pt x="535" y="5473"/>
                      <a:pt x="5367" y="7422"/>
                      <a:pt x="11249" y="7422"/>
                    </a:cubicBezTo>
                    <a:cubicBezTo>
                      <a:pt x="17134" y="7422"/>
                      <a:pt x="21967" y="5473"/>
                      <a:pt x="22500" y="2983"/>
                    </a:cubicBezTo>
                    <a:cubicBezTo>
                      <a:pt x="22327" y="1974"/>
                      <a:pt x="21696" y="914"/>
                      <a:pt x="20551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6" name="Google Shape;5806;p36"/>
              <p:cNvSpPr/>
              <p:nvPr/>
            </p:nvSpPr>
            <p:spPr>
              <a:xfrm>
                <a:off x="2725950" y="4331700"/>
                <a:ext cx="166775" cy="71150"/>
              </a:xfrm>
              <a:custGeom>
                <a:avLst/>
                <a:gdLst/>
                <a:ahLst/>
                <a:cxnLst/>
                <a:rect l="l" t="t" r="r" b="b"/>
                <a:pathLst>
                  <a:path w="6671" h="2846" extrusionOk="0">
                    <a:moveTo>
                      <a:pt x="4477" y="0"/>
                    </a:moveTo>
                    <a:cubicBezTo>
                      <a:pt x="3774" y="0"/>
                      <a:pt x="3023" y="93"/>
                      <a:pt x="2483" y="190"/>
                    </a:cubicBezTo>
                    <a:cubicBezTo>
                      <a:pt x="1568" y="354"/>
                      <a:pt x="701" y="719"/>
                      <a:pt x="351" y="1256"/>
                    </a:cubicBezTo>
                    <a:cubicBezTo>
                      <a:pt x="0" y="1794"/>
                      <a:pt x="321" y="2502"/>
                      <a:pt x="1186" y="2746"/>
                    </a:cubicBezTo>
                    <a:cubicBezTo>
                      <a:pt x="1442" y="2818"/>
                      <a:pt x="1716" y="2846"/>
                      <a:pt x="1995" y="2846"/>
                    </a:cubicBezTo>
                    <a:cubicBezTo>
                      <a:pt x="2408" y="2846"/>
                      <a:pt x="2834" y="2785"/>
                      <a:pt x="3235" y="2715"/>
                    </a:cubicBezTo>
                    <a:cubicBezTo>
                      <a:pt x="3924" y="2596"/>
                      <a:pt x="4612" y="2452"/>
                      <a:pt x="5200" y="2204"/>
                    </a:cubicBezTo>
                    <a:cubicBezTo>
                      <a:pt x="5788" y="1956"/>
                      <a:pt x="6270" y="1591"/>
                      <a:pt x="6398" y="1164"/>
                    </a:cubicBezTo>
                    <a:cubicBezTo>
                      <a:pt x="6670" y="254"/>
                      <a:pt x="5640" y="0"/>
                      <a:pt x="447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7" name="Google Shape;5807;p36"/>
              <p:cNvSpPr/>
              <p:nvPr/>
            </p:nvSpPr>
            <p:spPr>
              <a:xfrm>
                <a:off x="2869800" y="4335675"/>
                <a:ext cx="107750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4310" h="1685" extrusionOk="0">
                    <a:moveTo>
                      <a:pt x="2518" y="0"/>
                    </a:moveTo>
                    <a:cubicBezTo>
                      <a:pt x="1861" y="0"/>
                      <a:pt x="1169" y="147"/>
                      <a:pt x="699" y="362"/>
                    </a:cubicBezTo>
                    <a:cubicBezTo>
                      <a:pt x="470" y="466"/>
                      <a:pt x="264" y="596"/>
                      <a:pt x="144" y="754"/>
                    </a:cubicBezTo>
                    <a:cubicBezTo>
                      <a:pt x="25" y="912"/>
                      <a:pt x="1" y="1102"/>
                      <a:pt x="124" y="1258"/>
                    </a:cubicBezTo>
                    <a:cubicBezTo>
                      <a:pt x="295" y="1473"/>
                      <a:pt x="696" y="1582"/>
                      <a:pt x="1081" y="1636"/>
                    </a:cubicBezTo>
                    <a:cubicBezTo>
                      <a:pt x="1308" y="1667"/>
                      <a:pt x="1544" y="1684"/>
                      <a:pt x="1779" y="1684"/>
                    </a:cubicBezTo>
                    <a:cubicBezTo>
                      <a:pt x="2309" y="1684"/>
                      <a:pt x="2835" y="1599"/>
                      <a:pt x="3247" y="1401"/>
                    </a:cubicBezTo>
                    <a:cubicBezTo>
                      <a:pt x="3827" y="1124"/>
                      <a:pt x="4310" y="380"/>
                      <a:pt x="3450" y="122"/>
                    </a:cubicBezTo>
                    <a:cubicBezTo>
                      <a:pt x="3171" y="38"/>
                      <a:pt x="2849" y="0"/>
                      <a:pt x="251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8" name="Google Shape;5808;p36"/>
              <p:cNvSpPr/>
              <p:nvPr/>
            </p:nvSpPr>
            <p:spPr>
              <a:xfrm>
                <a:off x="2734825" y="4382425"/>
                <a:ext cx="5477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2191" h="1072" extrusionOk="0">
                    <a:moveTo>
                      <a:pt x="1332" y="1"/>
                    </a:moveTo>
                    <a:cubicBezTo>
                      <a:pt x="1250" y="1"/>
                      <a:pt x="1175" y="10"/>
                      <a:pt x="1115" y="29"/>
                    </a:cubicBezTo>
                    <a:cubicBezTo>
                      <a:pt x="812" y="122"/>
                      <a:pt x="1" y="538"/>
                      <a:pt x="444" y="962"/>
                    </a:cubicBezTo>
                    <a:cubicBezTo>
                      <a:pt x="533" y="1047"/>
                      <a:pt x="657" y="1072"/>
                      <a:pt x="784" y="1072"/>
                    </a:cubicBezTo>
                    <a:cubicBezTo>
                      <a:pt x="847" y="1072"/>
                      <a:pt x="912" y="1065"/>
                      <a:pt x="973" y="1057"/>
                    </a:cubicBezTo>
                    <a:cubicBezTo>
                      <a:pt x="1175" y="1029"/>
                      <a:pt x="1375" y="992"/>
                      <a:pt x="1573" y="944"/>
                    </a:cubicBezTo>
                    <a:cubicBezTo>
                      <a:pt x="1778" y="895"/>
                      <a:pt x="2011" y="806"/>
                      <a:pt x="2070" y="604"/>
                    </a:cubicBezTo>
                    <a:cubicBezTo>
                      <a:pt x="2190" y="193"/>
                      <a:pt x="1698" y="1"/>
                      <a:pt x="1332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9" name="Google Shape;5809;p36"/>
              <p:cNvSpPr/>
              <p:nvPr/>
            </p:nvSpPr>
            <p:spPr>
              <a:xfrm>
                <a:off x="2844575" y="4352000"/>
                <a:ext cx="61250" cy="32000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280" extrusionOk="0">
                    <a:moveTo>
                      <a:pt x="773" y="0"/>
                    </a:moveTo>
                    <a:cubicBezTo>
                      <a:pt x="682" y="0"/>
                      <a:pt x="599" y="7"/>
                      <a:pt x="531" y="23"/>
                    </a:cubicBezTo>
                    <a:cubicBezTo>
                      <a:pt x="0" y="143"/>
                      <a:pt x="165" y="793"/>
                      <a:pt x="579" y="977"/>
                    </a:cubicBezTo>
                    <a:cubicBezTo>
                      <a:pt x="877" y="1142"/>
                      <a:pt x="1206" y="1243"/>
                      <a:pt x="1547" y="1273"/>
                    </a:cubicBezTo>
                    <a:cubicBezTo>
                      <a:pt x="1598" y="1277"/>
                      <a:pt x="1651" y="1280"/>
                      <a:pt x="1703" y="1280"/>
                    </a:cubicBezTo>
                    <a:cubicBezTo>
                      <a:pt x="1851" y="1280"/>
                      <a:pt x="2000" y="1258"/>
                      <a:pt x="2131" y="1191"/>
                    </a:cubicBezTo>
                    <a:cubicBezTo>
                      <a:pt x="2310" y="1101"/>
                      <a:pt x="2449" y="913"/>
                      <a:pt x="2434" y="714"/>
                    </a:cubicBezTo>
                    <a:cubicBezTo>
                      <a:pt x="2420" y="533"/>
                      <a:pt x="2284" y="382"/>
                      <a:pt x="2124" y="298"/>
                    </a:cubicBezTo>
                    <a:cubicBezTo>
                      <a:pt x="1849" y="155"/>
                      <a:pt x="1207" y="0"/>
                      <a:pt x="77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0" name="Google Shape;5810;p36"/>
              <p:cNvSpPr/>
              <p:nvPr/>
            </p:nvSpPr>
            <p:spPr>
              <a:xfrm>
                <a:off x="2915075" y="4408025"/>
                <a:ext cx="34325" cy="18025"/>
              </a:xfrm>
              <a:custGeom>
                <a:avLst/>
                <a:gdLst/>
                <a:ahLst/>
                <a:cxnLst/>
                <a:rect l="l" t="t" r="r" b="b"/>
                <a:pathLst>
                  <a:path w="1373" h="721" extrusionOk="0">
                    <a:moveTo>
                      <a:pt x="716" y="1"/>
                    </a:moveTo>
                    <a:cubicBezTo>
                      <a:pt x="439" y="1"/>
                      <a:pt x="154" y="108"/>
                      <a:pt x="54" y="317"/>
                    </a:cubicBezTo>
                    <a:cubicBezTo>
                      <a:pt x="0" y="429"/>
                      <a:pt x="18" y="578"/>
                      <a:pt x="113" y="657"/>
                    </a:cubicBezTo>
                    <a:cubicBezTo>
                      <a:pt x="172" y="706"/>
                      <a:pt x="246" y="721"/>
                      <a:pt x="324" y="721"/>
                    </a:cubicBezTo>
                    <a:cubicBezTo>
                      <a:pt x="382" y="721"/>
                      <a:pt x="443" y="712"/>
                      <a:pt x="500" y="703"/>
                    </a:cubicBezTo>
                    <a:lnTo>
                      <a:pt x="1094" y="602"/>
                    </a:lnTo>
                    <a:cubicBezTo>
                      <a:pt x="1175" y="588"/>
                      <a:pt x="1264" y="570"/>
                      <a:pt x="1312" y="504"/>
                    </a:cubicBezTo>
                    <a:cubicBezTo>
                      <a:pt x="1372" y="422"/>
                      <a:pt x="1341" y="302"/>
                      <a:pt x="1280" y="222"/>
                    </a:cubicBezTo>
                    <a:cubicBezTo>
                      <a:pt x="1169" y="74"/>
                      <a:pt x="945" y="1"/>
                      <a:pt x="71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1" name="Google Shape;5811;p36"/>
              <p:cNvSpPr/>
              <p:nvPr/>
            </p:nvSpPr>
            <p:spPr>
              <a:xfrm>
                <a:off x="3004125" y="4352750"/>
                <a:ext cx="41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611" extrusionOk="0">
                    <a:moveTo>
                      <a:pt x="819" y="1"/>
                    </a:moveTo>
                    <a:cubicBezTo>
                      <a:pt x="754" y="1"/>
                      <a:pt x="688" y="4"/>
                      <a:pt x="622" y="10"/>
                    </a:cubicBezTo>
                    <a:cubicBezTo>
                      <a:pt x="492" y="21"/>
                      <a:pt x="220" y="2"/>
                      <a:pt x="157" y="150"/>
                    </a:cubicBezTo>
                    <a:cubicBezTo>
                      <a:pt x="0" y="520"/>
                      <a:pt x="732" y="611"/>
                      <a:pt x="1157" y="611"/>
                    </a:cubicBezTo>
                    <a:cubicBezTo>
                      <a:pt x="1272" y="611"/>
                      <a:pt x="1365" y="604"/>
                      <a:pt x="1411" y="595"/>
                    </a:cubicBezTo>
                    <a:cubicBezTo>
                      <a:pt x="1500" y="576"/>
                      <a:pt x="1597" y="542"/>
                      <a:pt x="1637" y="459"/>
                    </a:cubicBezTo>
                    <a:cubicBezTo>
                      <a:pt x="1670" y="387"/>
                      <a:pt x="1647" y="298"/>
                      <a:pt x="1596" y="238"/>
                    </a:cubicBezTo>
                    <a:cubicBezTo>
                      <a:pt x="1546" y="177"/>
                      <a:pt x="1473" y="140"/>
                      <a:pt x="1400" y="108"/>
                    </a:cubicBezTo>
                    <a:cubicBezTo>
                      <a:pt x="1211" y="30"/>
                      <a:pt x="1018" y="1"/>
                      <a:pt x="81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2" name="Google Shape;5812;p36"/>
              <p:cNvSpPr/>
              <p:nvPr/>
            </p:nvSpPr>
            <p:spPr>
              <a:xfrm>
                <a:off x="2951225" y="4322525"/>
                <a:ext cx="23700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948" h="461" extrusionOk="0">
                    <a:moveTo>
                      <a:pt x="343" y="1"/>
                    </a:moveTo>
                    <a:cubicBezTo>
                      <a:pt x="286" y="1"/>
                      <a:pt x="231" y="8"/>
                      <a:pt x="185" y="24"/>
                    </a:cubicBezTo>
                    <a:cubicBezTo>
                      <a:pt x="4" y="89"/>
                      <a:pt x="0" y="300"/>
                      <a:pt x="173" y="383"/>
                    </a:cubicBezTo>
                    <a:cubicBezTo>
                      <a:pt x="242" y="416"/>
                      <a:pt x="320" y="425"/>
                      <a:pt x="396" y="432"/>
                    </a:cubicBezTo>
                    <a:lnTo>
                      <a:pt x="640" y="456"/>
                    </a:lnTo>
                    <a:cubicBezTo>
                      <a:pt x="665" y="458"/>
                      <a:pt x="691" y="460"/>
                      <a:pt x="718" y="460"/>
                    </a:cubicBezTo>
                    <a:cubicBezTo>
                      <a:pt x="800" y="460"/>
                      <a:pt x="882" y="442"/>
                      <a:pt x="919" y="373"/>
                    </a:cubicBezTo>
                    <a:cubicBezTo>
                      <a:pt x="948" y="317"/>
                      <a:pt x="933" y="246"/>
                      <a:pt x="895" y="196"/>
                    </a:cubicBezTo>
                    <a:cubicBezTo>
                      <a:pt x="858" y="145"/>
                      <a:pt x="802" y="112"/>
                      <a:pt x="744" y="88"/>
                    </a:cubicBezTo>
                    <a:cubicBezTo>
                      <a:pt x="639" y="42"/>
                      <a:pt x="482" y="1"/>
                      <a:pt x="34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3" name="Google Shape;5813;p36"/>
              <p:cNvSpPr/>
              <p:nvPr/>
            </p:nvSpPr>
            <p:spPr>
              <a:xfrm>
                <a:off x="2791725" y="4325875"/>
                <a:ext cx="24500" cy="1315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526" extrusionOk="0">
                    <a:moveTo>
                      <a:pt x="614" y="1"/>
                    </a:moveTo>
                    <a:cubicBezTo>
                      <a:pt x="612" y="1"/>
                      <a:pt x="609" y="1"/>
                      <a:pt x="607" y="1"/>
                    </a:cubicBezTo>
                    <a:cubicBezTo>
                      <a:pt x="456" y="6"/>
                      <a:pt x="157" y="178"/>
                      <a:pt x="56" y="284"/>
                    </a:cubicBezTo>
                    <a:cubicBezTo>
                      <a:pt x="22" y="320"/>
                      <a:pt x="1" y="370"/>
                      <a:pt x="12" y="417"/>
                    </a:cubicBezTo>
                    <a:cubicBezTo>
                      <a:pt x="25" y="476"/>
                      <a:pt x="85" y="515"/>
                      <a:pt x="145" y="523"/>
                    </a:cubicBezTo>
                    <a:cubicBezTo>
                      <a:pt x="156" y="525"/>
                      <a:pt x="167" y="526"/>
                      <a:pt x="178" y="526"/>
                    </a:cubicBezTo>
                    <a:cubicBezTo>
                      <a:pt x="227" y="526"/>
                      <a:pt x="277" y="512"/>
                      <a:pt x="324" y="499"/>
                    </a:cubicBezTo>
                    <a:lnTo>
                      <a:pt x="631" y="414"/>
                    </a:lnTo>
                    <a:cubicBezTo>
                      <a:pt x="687" y="399"/>
                      <a:pt x="744" y="383"/>
                      <a:pt x="791" y="350"/>
                    </a:cubicBezTo>
                    <a:cubicBezTo>
                      <a:pt x="980" y="219"/>
                      <a:pt x="787" y="1"/>
                      <a:pt x="61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4" name="Google Shape;5814;p36"/>
              <p:cNvSpPr/>
              <p:nvPr/>
            </p:nvSpPr>
            <p:spPr>
              <a:xfrm>
                <a:off x="2712800" y="4355500"/>
                <a:ext cx="23250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930" h="689" extrusionOk="0">
                    <a:moveTo>
                      <a:pt x="598" y="1"/>
                    </a:moveTo>
                    <a:cubicBezTo>
                      <a:pt x="590" y="1"/>
                      <a:pt x="583" y="1"/>
                      <a:pt x="575" y="2"/>
                    </a:cubicBezTo>
                    <a:cubicBezTo>
                      <a:pt x="396" y="18"/>
                      <a:pt x="172" y="242"/>
                      <a:pt x="79" y="382"/>
                    </a:cubicBezTo>
                    <a:cubicBezTo>
                      <a:pt x="35" y="447"/>
                      <a:pt x="1" y="533"/>
                      <a:pt x="36" y="603"/>
                    </a:cubicBezTo>
                    <a:cubicBezTo>
                      <a:pt x="62" y="651"/>
                      <a:pt x="117" y="679"/>
                      <a:pt x="170" y="686"/>
                    </a:cubicBezTo>
                    <a:cubicBezTo>
                      <a:pt x="181" y="688"/>
                      <a:pt x="193" y="688"/>
                      <a:pt x="204" y="688"/>
                    </a:cubicBezTo>
                    <a:cubicBezTo>
                      <a:pt x="248" y="688"/>
                      <a:pt x="292" y="680"/>
                      <a:pt x="334" y="671"/>
                    </a:cubicBezTo>
                    <a:cubicBezTo>
                      <a:pt x="430" y="652"/>
                      <a:pt x="528" y="633"/>
                      <a:pt x="617" y="593"/>
                    </a:cubicBezTo>
                    <a:cubicBezTo>
                      <a:pt x="707" y="553"/>
                      <a:pt x="789" y="491"/>
                      <a:pt x="836" y="404"/>
                    </a:cubicBezTo>
                    <a:cubicBezTo>
                      <a:pt x="930" y="226"/>
                      <a:pt x="800" y="1"/>
                      <a:pt x="59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5" name="Google Shape;5815;p36"/>
              <p:cNvSpPr/>
              <p:nvPr/>
            </p:nvSpPr>
            <p:spPr>
              <a:xfrm>
                <a:off x="2815175" y="4417225"/>
                <a:ext cx="47600" cy="22125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885" extrusionOk="0">
                    <a:moveTo>
                      <a:pt x="1042" y="0"/>
                    </a:moveTo>
                    <a:cubicBezTo>
                      <a:pt x="838" y="0"/>
                      <a:pt x="640" y="50"/>
                      <a:pt x="502" y="152"/>
                    </a:cubicBezTo>
                    <a:cubicBezTo>
                      <a:pt x="1" y="522"/>
                      <a:pt x="944" y="745"/>
                      <a:pt x="1175" y="817"/>
                    </a:cubicBezTo>
                    <a:cubicBezTo>
                      <a:pt x="1274" y="848"/>
                      <a:pt x="1375" y="879"/>
                      <a:pt x="1479" y="884"/>
                    </a:cubicBezTo>
                    <a:cubicBezTo>
                      <a:pt x="1486" y="885"/>
                      <a:pt x="1493" y="885"/>
                      <a:pt x="1500" y="885"/>
                    </a:cubicBezTo>
                    <a:cubicBezTo>
                      <a:pt x="1597" y="885"/>
                      <a:pt x="1696" y="857"/>
                      <a:pt x="1766" y="791"/>
                    </a:cubicBezTo>
                    <a:cubicBezTo>
                      <a:pt x="1904" y="663"/>
                      <a:pt x="1884" y="426"/>
                      <a:pt x="1765" y="281"/>
                    </a:cubicBezTo>
                    <a:cubicBezTo>
                      <a:pt x="1613" y="96"/>
                      <a:pt x="1323" y="0"/>
                      <a:pt x="1042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6" name="Google Shape;5816;p36"/>
              <p:cNvSpPr/>
              <p:nvPr/>
            </p:nvSpPr>
            <p:spPr>
              <a:xfrm>
                <a:off x="2991925" y="4395800"/>
                <a:ext cx="60575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2423" h="1224" extrusionOk="0">
                    <a:moveTo>
                      <a:pt x="1214" y="0"/>
                    </a:moveTo>
                    <a:cubicBezTo>
                      <a:pt x="1205" y="0"/>
                      <a:pt x="1196" y="0"/>
                      <a:pt x="1187" y="1"/>
                    </a:cubicBezTo>
                    <a:cubicBezTo>
                      <a:pt x="629" y="10"/>
                      <a:pt x="0" y="936"/>
                      <a:pt x="747" y="1172"/>
                    </a:cubicBezTo>
                    <a:cubicBezTo>
                      <a:pt x="878" y="1214"/>
                      <a:pt x="1019" y="1218"/>
                      <a:pt x="1156" y="1221"/>
                    </a:cubicBezTo>
                    <a:cubicBezTo>
                      <a:pt x="1211" y="1222"/>
                      <a:pt x="1267" y="1223"/>
                      <a:pt x="1323" y="1223"/>
                    </a:cubicBezTo>
                    <a:cubicBezTo>
                      <a:pt x="1529" y="1223"/>
                      <a:pt x="1735" y="1207"/>
                      <a:pt x="1919" y="1120"/>
                    </a:cubicBezTo>
                    <a:cubicBezTo>
                      <a:pt x="2252" y="963"/>
                      <a:pt x="2422" y="544"/>
                      <a:pt x="2126" y="268"/>
                    </a:cubicBezTo>
                    <a:cubicBezTo>
                      <a:pt x="1924" y="81"/>
                      <a:pt x="1493" y="0"/>
                      <a:pt x="1214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7" name="Google Shape;5817;p36"/>
              <p:cNvSpPr/>
              <p:nvPr/>
            </p:nvSpPr>
            <p:spPr>
              <a:xfrm>
                <a:off x="3084650" y="4379575"/>
                <a:ext cx="32575" cy="17525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701" extrusionOk="0">
                    <a:moveTo>
                      <a:pt x="776" y="1"/>
                    </a:moveTo>
                    <a:cubicBezTo>
                      <a:pt x="588" y="1"/>
                      <a:pt x="386" y="38"/>
                      <a:pt x="264" y="135"/>
                    </a:cubicBezTo>
                    <a:cubicBezTo>
                      <a:pt x="12" y="337"/>
                      <a:pt x="0" y="700"/>
                      <a:pt x="341" y="700"/>
                    </a:cubicBezTo>
                    <a:cubicBezTo>
                      <a:pt x="365" y="700"/>
                      <a:pt x="392" y="699"/>
                      <a:pt x="420" y="695"/>
                    </a:cubicBezTo>
                    <a:cubicBezTo>
                      <a:pt x="645" y="663"/>
                      <a:pt x="864" y="597"/>
                      <a:pt x="1069" y="499"/>
                    </a:cubicBezTo>
                    <a:cubicBezTo>
                      <a:pt x="1128" y="471"/>
                      <a:pt x="1186" y="440"/>
                      <a:pt x="1230" y="393"/>
                    </a:cubicBezTo>
                    <a:cubicBezTo>
                      <a:pt x="1274" y="346"/>
                      <a:pt x="1303" y="279"/>
                      <a:pt x="1291" y="216"/>
                    </a:cubicBezTo>
                    <a:cubicBezTo>
                      <a:pt x="1272" y="113"/>
                      <a:pt x="1161" y="56"/>
                      <a:pt x="1059" y="31"/>
                    </a:cubicBezTo>
                    <a:cubicBezTo>
                      <a:pt x="981" y="12"/>
                      <a:pt x="881" y="1"/>
                      <a:pt x="77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8" name="Google Shape;5818;p36"/>
              <p:cNvSpPr/>
              <p:nvPr/>
            </p:nvSpPr>
            <p:spPr>
              <a:xfrm>
                <a:off x="2892475" y="4319300"/>
                <a:ext cx="23500" cy="1100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440" extrusionOk="0">
                    <a:moveTo>
                      <a:pt x="367" y="0"/>
                    </a:moveTo>
                    <a:cubicBezTo>
                      <a:pt x="235" y="0"/>
                      <a:pt x="119" y="49"/>
                      <a:pt x="71" y="190"/>
                    </a:cubicBezTo>
                    <a:cubicBezTo>
                      <a:pt x="1" y="393"/>
                      <a:pt x="222" y="439"/>
                      <a:pt x="438" y="439"/>
                    </a:cubicBezTo>
                    <a:cubicBezTo>
                      <a:pt x="564" y="439"/>
                      <a:pt x="688" y="424"/>
                      <a:pt x="751" y="414"/>
                    </a:cubicBezTo>
                    <a:cubicBezTo>
                      <a:pt x="824" y="403"/>
                      <a:pt x="911" y="374"/>
                      <a:pt x="926" y="302"/>
                    </a:cubicBezTo>
                    <a:cubicBezTo>
                      <a:pt x="940" y="230"/>
                      <a:pt x="873" y="168"/>
                      <a:pt x="810" y="132"/>
                    </a:cubicBezTo>
                    <a:cubicBezTo>
                      <a:pt x="700" y="69"/>
                      <a:pt x="523" y="0"/>
                      <a:pt x="36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9" name="Google Shape;5819;p36"/>
              <p:cNvSpPr/>
              <p:nvPr/>
            </p:nvSpPr>
            <p:spPr>
              <a:xfrm>
                <a:off x="2931075" y="4366950"/>
                <a:ext cx="25275" cy="8375"/>
              </a:xfrm>
              <a:custGeom>
                <a:avLst/>
                <a:gdLst/>
                <a:ahLst/>
                <a:cxnLst/>
                <a:rect l="l" t="t" r="r" b="b"/>
                <a:pathLst>
                  <a:path w="1011" h="335" extrusionOk="0">
                    <a:moveTo>
                      <a:pt x="500" y="1"/>
                    </a:moveTo>
                    <a:cubicBezTo>
                      <a:pt x="357" y="1"/>
                      <a:pt x="222" y="17"/>
                      <a:pt x="178" y="36"/>
                    </a:cubicBezTo>
                    <a:cubicBezTo>
                      <a:pt x="98" y="72"/>
                      <a:pt x="0" y="121"/>
                      <a:pt x="33" y="222"/>
                    </a:cubicBezTo>
                    <a:cubicBezTo>
                      <a:pt x="62" y="311"/>
                      <a:pt x="165" y="335"/>
                      <a:pt x="268" y="335"/>
                    </a:cubicBezTo>
                    <a:cubicBezTo>
                      <a:pt x="348" y="335"/>
                      <a:pt x="429" y="320"/>
                      <a:pt x="478" y="311"/>
                    </a:cubicBezTo>
                    <a:lnTo>
                      <a:pt x="794" y="249"/>
                    </a:lnTo>
                    <a:cubicBezTo>
                      <a:pt x="834" y="241"/>
                      <a:pt x="877" y="232"/>
                      <a:pt x="901" y="198"/>
                    </a:cubicBezTo>
                    <a:cubicBezTo>
                      <a:pt x="1010" y="47"/>
                      <a:pt x="743" y="1"/>
                      <a:pt x="500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0" name="Google Shape;5820;p36"/>
              <p:cNvSpPr/>
              <p:nvPr/>
            </p:nvSpPr>
            <p:spPr>
              <a:xfrm>
                <a:off x="2955100" y="4449500"/>
                <a:ext cx="37025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481" h="691" extrusionOk="0">
                    <a:moveTo>
                      <a:pt x="619" y="0"/>
                    </a:moveTo>
                    <a:cubicBezTo>
                      <a:pt x="513" y="0"/>
                      <a:pt x="416" y="10"/>
                      <a:pt x="341" y="30"/>
                    </a:cubicBezTo>
                    <a:cubicBezTo>
                      <a:pt x="10" y="117"/>
                      <a:pt x="1" y="595"/>
                      <a:pt x="348" y="676"/>
                    </a:cubicBezTo>
                    <a:cubicBezTo>
                      <a:pt x="396" y="687"/>
                      <a:pt x="444" y="691"/>
                      <a:pt x="493" y="691"/>
                    </a:cubicBezTo>
                    <a:cubicBezTo>
                      <a:pt x="534" y="691"/>
                      <a:pt x="576" y="688"/>
                      <a:pt x="617" y="685"/>
                    </a:cubicBezTo>
                    <a:cubicBezTo>
                      <a:pt x="831" y="666"/>
                      <a:pt x="1044" y="626"/>
                      <a:pt x="1251" y="565"/>
                    </a:cubicBezTo>
                    <a:cubicBezTo>
                      <a:pt x="1337" y="539"/>
                      <a:pt x="1431" y="499"/>
                      <a:pt x="1459" y="414"/>
                    </a:cubicBezTo>
                    <a:cubicBezTo>
                      <a:pt x="1481" y="351"/>
                      <a:pt x="1454" y="279"/>
                      <a:pt x="1409" y="230"/>
                    </a:cubicBezTo>
                    <a:cubicBezTo>
                      <a:pt x="1262" y="74"/>
                      <a:pt x="908" y="0"/>
                      <a:pt x="61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1" name="Google Shape;5821;p36"/>
              <p:cNvSpPr/>
              <p:nvPr/>
            </p:nvSpPr>
            <p:spPr>
              <a:xfrm>
                <a:off x="2767725" y="4450800"/>
                <a:ext cx="32325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656" extrusionOk="0">
                    <a:moveTo>
                      <a:pt x="556" y="1"/>
                    </a:moveTo>
                    <a:cubicBezTo>
                      <a:pt x="413" y="1"/>
                      <a:pt x="287" y="49"/>
                      <a:pt x="223" y="170"/>
                    </a:cubicBezTo>
                    <a:cubicBezTo>
                      <a:pt x="1" y="584"/>
                      <a:pt x="598" y="655"/>
                      <a:pt x="915" y="655"/>
                    </a:cubicBezTo>
                    <a:cubicBezTo>
                      <a:pt x="947" y="655"/>
                      <a:pt x="976" y="654"/>
                      <a:pt x="1002" y="653"/>
                    </a:cubicBezTo>
                    <a:cubicBezTo>
                      <a:pt x="1091" y="649"/>
                      <a:pt x="1192" y="632"/>
                      <a:pt x="1244" y="560"/>
                    </a:cubicBezTo>
                    <a:cubicBezTo>
                      <a:pt x="1293" y="491"/>
                      <a:pt x="1281" y="393"/>
                      <a:pt x="1235" y="324"/>
                    </a:cubicBezTo>
                    <a:cubicBezTo>
                      <a:pt x="1128" y="159"/>
                      <a:pt x="814" y="1"/>
                      <a:pt x="5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2" name="Google Shape;5822;p36"/>
              <p:cNvSpPr/>
              <p:nvPr/>
            </p:nvSpPr>
            <p:spPr>
              <a:xfrm>
                <a:off x="2693700" y="4400325"/>
                <a:ext cx="19450" cy="17575"/>
              </a:xfrm>
              <a:custGeom>
                <a:avLst/>
                <a:gdLst/>
                <a:ahLst/>
                <a:cxnLst/>
                <a:rect l="l" t="t" r="r" b="b"/>
                <a:pathLst>
                  <a:path w="778" h="703" extrusionOk="0">
                    <a:moveTo>
                      <a:pt x="356" y="1"/>
                    </a:moveTo>
                    <a:cubicBezTo>
                      <a:pt x="296" y="1"/>
                      <a:pt x="236" y="27"/>
                      <a:pt x="183" y="90"/>
                    </a:cubicBezTo>
                    <a:cubicBezTo>
                      <a:pt x="1" y="307"/>
                      <a:pt x="286" y="703"/>
                      <a:pt x="543" y="703"/>
                    </a:cubicBezTo>
                    <a:cubicBezTo>
                      <a:pt x="563" y="703"/>
                      <a:pt x="583" y="700"/>
                      <a:pt x="603" y="695"/>
                    </a:cubicBezTo>
                    <a:cubicBezTo>
                      <a:pt x="686" y="673"/>
                      <a:pt x="743" y="590"/>
                      <a:pt x="754" y="504"/>
                    </a:cubicBezTo>
                    <a:cubicBezTo>
                      <a:pt x="778" y="307"/>
                      <a:pt x="563" y="1"/>
                      <a:pt x="3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3" name="Google Shape;5823;p36"/>
              <p:cNvSpPr/>
              <p:nvPr/>
            </p:nvSpPr>
            <p:spPr>
              <a:xfrm>
                <a:off x="3014650" y="4401425"/>
                <a:ext cx="22425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897" h="441" extrusionOk="0">
                    <a:moveTo>
                      <a:pt x="465" y="0"/>
                    </a:moveTo>
                    <a:cubicBezTo>
                      <a:pt x="229" y="0"/>
                      <a:pt x="1" y="112"/>
                      <a:pt x="93" y="295"/>
                    </a:cubicBezTo>
                    <a:cubicBezTo>
                      <a:pt x="136" y="379"/>
                      <a:pt x="246" y="399"/>
                      <a:pt x="339" y="409"/>
                    </a:cubicBezTo>
                    <a:lnTo>
                      <a:pt x="600" y="436"/>
                    </a:lnTo>
                    <a:cubicBezTo>
                      <a:pt x="627" y="438"/>
                      <a:pt x="654" y="441"/>
                      <a:pt x="682" y="441"/>
                    </a:cubicBezTo>
                    <a:cubicBezTo>
                      <a:pt x="739" y="441"/>
                      <a:pt x="794" y="431"/>
                      <a:pt x="834" y="394"/>
                    </a:cubicBezTo>
                    <a:cubicBezTo>
                      <a:pt x="886" y="346"/>
                      <a:pt x="896" y="265"/>
                      <a:pt x="870" y="199"/>
                    </a:cubicBezTo>
                    <a:cubicBezTo>
                      <a:pt x="816" y="61"/>
                      <a:pt x="638" y="0"/>
                      <a:pt x="46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4" name="Google Shape;5824;p36"/>
              <p:cNvSpPr/>
              <p:nvPr/>
            </p:nvSpPr>
            <p:spPr>
              <a:xfrm>
                <a:off x="2862550" y="4356550"/>
                <a:ext cx="28650" cy="1272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509" extrusionOk="0">
                    <a:moveTo>
                      <a:pt x="279" y="0"/>
                    </a:moveTo>
                    <a:cubicBezTo>
                      <a:pt x="158" y="0"/>
                      <a:pt x="54" y="24"/>
                      <a:pt x="22" y="98"/>
                    </a:cubicBezTo>
                    <a:cubicBezTo>
                      <a:pt x="0" y="149"/>
                      <a:pt x="21" y="210"/>
                      <a:pt x="59" y="248"/>
                    </a:cubicBezTo>
                    <a:cubicBezTo>
                      <a:pt x="98" y="288"/>
                      <a:pt x="149" y="311"/>
                      <a:pt x="201" y="331"/>
                    </a:cubicBezTo>
                    <a:cubicBezTo>
                      <a:pt x="363" y="395"/>
                      <a:pt x="530" y="449"/>
                      <a:pt x="701" y="490"/>
                    </a:cubicBezTo>
                    <a:cubicBezTo>
                      <a:pt x="740" y="499"/>
                      <a:pt x="780" y="509"/>
                      <a:pt x="820" y="509"/>
                    </a:cubicBezTo>
                    <a:cubicBezTo>
                      <a:pt x="830" y="509"/>
                      <a:pt x="839" y="508"/>
                      <a:pt x="849" y="507"/>
                    </a:cubicBezTo>
                    <a:cubicBezTo>
                      <a:pt x="1145" y="472"/>
                      <a:pt x="875" y="120"/>
                      <a:pt x="719" y="71"/>
                    </a:cubicBezTo>
                    <a:cubicBezTo>
                      <a:pt x="635" y="45"/>
                      <a:pt x="442" y="0"/>
                      <a:pt x="27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5" name="Google Shape;5825;p36"/>
              <p:cNvSpPr/>
              <p:nvPr/>
            </p:nvSpPr>
            <p:spPr>
              <a:xfrm>
                <a:off x="2845425" y="4421475"/>
                <a:ext cx="114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0" extrusionOk="0">
                    <a:moveTo>
                      <a:pt x="187" y="1"/>
                    </a:moveTo>
                    <a:cubicBezTo>
                      <a:pt x="158" y="1"/>
                      <a:pt x="131" y="10"/>
                      <a:pt x="106" y="33"/>
                    </a:cubicBezTo>
                    <a:cubicBezTo>
                      <a:pt x="0" y="126"/>
                      <a:pt x="136" y="252"/>
                      <a:pt x="203" y="318"/>
                    </a:cubicBezTo>
                    <a:cubicBezTo>
                      <a:pt x="243" y="357"/>
                      <a:pt x="291" y="400"/>
                      <a:pt x="345" y="400"/>
                    </a:cubicBezTo>
                    <a:cubicBezTo>
                      <a:pt x="350" y="400"/>
                      <a:pt x="356" y="400"/>
                      <a:pt x="361" y="399"/>
                    </a:cubicBezTo>
                    <a:cubicBezTo>
                      <a:pt x="418" y="390"/>
                      <a:pt x="457" y="331"/>
                      <a:pt x="458" y="273"/>
                    </a:cubicBezTo>
                    <a:cubicBezTo>
                      <a:pt x="458" y="216"/>
                      <a:pt x="428" y="163"/>
                      <a:pt x="390" y="120"/>
                    </a:cubicBezTo>
                    <a:cubicBezTo>
                      <a:pt x="344" y="67"/>
                      <a:pt x="263" y="1"/>
                      <a:pt x="18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6" name="Google Shape;5826;p36"/>
              <p:cNvSpPr/>
              <p:nvPr/>
            </p:nvSpPr>
            <p:spPr>
              <a:xfrm>
                <a:off x="2763300" y="4386025"/>
                <a:ext cx="19050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762" h="417" extrusionOk="0">
                    <a:moveTo>
                      <a:pt x="290" y="0"/>
                    </a:moveTo>
                    <a:cubicBezTo>
                      <a:pt x="257" y="0"/>
                      <a:pt x="224" y="3"/>
                      <a:pt x="192" y="8"/>
                    </a:cubicBezTo>
                    <a:cubicBezTo>
                      <a:pt x="144" y="15"/>
                      <a:pt x="100" y="32"/>
                      <a:pt x="62" y="61"/>
                    </a:cubicBezTo>
                    <a:cubicBezTo>
                      <a:pt x="25" y="90"/>
                      <a:pt x="0" y="139"/>
                      <a:pt x="9" y="185"/>
                    </a:cubicBezTo>
                    <a:cubicBezTo>
                      <a:pt x="18" y="224"/>
                      <a:pt x="43" y="256"/>
                      <a:pt x="78" y="276"/>
                    </a:cubicBezTo>
                    <a:cubicBezTo>
                      <a:pt x="111" y="295"/>
                      <a:pt x="148" y="309"/>
                      <a:pt x="186" y="319"/>
                    </a:cubicBezTo>
                    <a:lnTo>
                      <a:pt x="437" y="389"/>
                    </a:lnTo>
                    <a:cubicBezTo>
                      <a:pt x="484" y="402"/>
                      <a:pt x="533" y="416"/>
                      <a:pt x="583" y="416"/>
                    </a:cubicBezTo>
                    <a:cubicBezTo>
                      <a:pt x="586" y="416"/>
                      <a:pt x="589" y="416"/>
                      <a:pt x="593" y="416"/>
                    </a:cubicBezTo>
                    <a:cubicBezTo>
                      <a:pt x="646" y="414"/>
                      <a:pt x="700" y="390"/>
                      <a:pt x="727" y="344"/>
                    </a:cubicBezTo>
                    <a:cubicBezTo>
                      <a:pt x="761" y="286"/>
                      <a:pt x="740" y="208"/>
                      <a:pt x="695" y="158"/>
                    </a:cubicBezTo>
                    <a:cubicBezTo>
                      <a:pt x="600" y="50"/>
                      <a:pt x="437" y="0"/>
                      <a:pt x="29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7" name="Google Shape;5827;p36"/>
              <p:cNvSpPr/>
              <p:nvPr/>
            </p:nvSpPr>
            <p:spPr>
              <a:xfrm>
                <a:off x="2775050" y="4452725"/>
                <a:ext cx="1307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267" extrusionOk="0">
                    <a:moveTo>
                      <a:pt x="253" y="0"/>
                    </a:moveTo>
                    <a:cubicBezTo>
                      <a:pt x="229" y="0"/>
                      <a:pt x="206" y="2"/>
                      <a:pt x="187" y="5"/>
                    </a:cubicBezTo>
                    <a:cubicBezTo>
                      <a:pt x="106" y="18"/>
                      <a:pt x="0" y="134"/>
                      <a:pt x="57" y="218"/>
                    </a:cubicBezTo>
                    <a:cubicBezTo>
                      <a:pt x="84" y="257"/>
                      <a:pt x="137" y="266"/>
                      <a:pt x="185" y="266"/>
                    </a:cubicBezTo>
                    <a:cubicBezTo>
                      <a:pt x="188" y="266"/>
                      <a:pt x="191" y="266"/>
                      <a:pt x="194" y="266"/>
                    </a:cubicBezTo>
                    <a:cubicBezTo>
                      <a:pt x="279" y="263"/>
                      <a:pt x="365" y="243"/>
                      <a:pt x="444" y="208"/>
                    </a:cubicBezTo>
                    <a:cubicBezTo>
                      <a:pt x="478" y="193"/>
                      <a:pt x="516" y="169"/>
                      <a:pt x="520" y="133"/>
                    </a:cubicBezTo>
                    <a:cubicBezTo>
                      <a:pt x="522" y="109"/>
                      <a:pt x="512" y="87"/>
                      <a:pt x="496" y="71"/>
                    </a:cubicBezTo>
                    <a:cubicBezTo>
                      <a:pt x="447" y="21"/>
                      <a:pt x="340" y="0"/>
                      <a:pt x="25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8" name="Google Shape;5828;p36"/>
              <p:cNvSpPr/>
              <p:nvPr/>
            </p:nvSpPr>
            <p:spPr>
              <a:xfrm>
                <a:off x="2929250" y="4410475"/>
                <a:ext cx="13450" cy="5950"/>
              </a:xfrm>
              <a:custGeom>
                <a:avLst/>
                <a:gdLst/>
                <a:ahLst/>
                <a:cxnLst/>
                <a:rect l="l" t="t" r="r" b="b"/>
                <a:pathLst>
                  <a:path w="538" h="238" extrusionOk="0">
                    <a:moveTo>
                      <a:pt x="291" y="1"/>
                    </a:moveTo>
                    <a:cubicBezTo>
                      <a:pt x="249" y="1"/>
                      <a:pt x="208" y="3"/>
                      <a:pt x="173" y="3"/>
                    </a:cubicBezTo>
                    <a:cubicBezTo>
                      <a:pt x="166" y="3"/>
                      <a:pt x="160" y="3"/>
                      <a:pt x="154" y="3"/>
                    </a:cubicBezTo>
                    <a:cubicBezTo>
                      <a:pt x="146" y="2"/>
                      <a:pt x="139" y="2"/>
                      <a:pt x="131" y="2"/>
                    </a:cubicBezTo>
                    <a:cubicBezTo>
                      <a:pt x="106" y="2"/>
                      <a:pt x="80" y="5"/>
                      <a:pt x="56" y="15"/>
                    </a:cubicBezTo>
                    <a:cubicBezTo>
                      <a:pt x="25" y="27"/>
                      <a:pt x="0" y="59"/>
                      <a:pt x="4" y="92"/>
                    </a:cubicBezTo>
                    <a:cubicBezTo>
                      <a:pt x="10" y="114"/>
                      <a:pt x="25" y="134"/>
                      <a:pt x="45" y="144"/>
                    </a:cubicBezTo>
                    <a:cubicBezTo>
                      <a:pt x="66" y="154"/>
                      <a:pt x="87" y="162"/>
                      <a:pt x="110" y="166"/>
                    </a:cubicBezTo>
                    <a:lnTo>
                      <a:pt x="383" y="229"/>
                    </a:lnTo>
                    <a:cubicBezTo>
                      <a:pt x="403" y="234"/>
                      <a:pt x="425" y="237"/>
                      <a:pt x="445" y="237"/>
                    </a:cubicBezTo>
                    <a:cubicBezTo>
                      <a:pt x="488" y="237"/>
                      <a:pt x="527" y="222"/>
                      <a:pt x="535" y="169"/>
                    </a:cubicBezTo>
                    <a:cubicBezTo>
                      <a:pt x="538" y="123"/>
                      <a:pt x="520" y="77"/>
                      <a:pt x="485" y="46"/>
                    </a:cubicBezTo>
                    <a:cubicBezTo>
                      <a:pt x="439" y="8"/>
                      <a:pt x="364" y="1"/>
                      <a:pt x="29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9" name="Google Shape;5829;p36"/>
              <p:cNvSpPr/>
              <p:nvPr/>
            </p:nvSpPr>
            <p:spPr>
              <a:xfrm>
                <a:off x="2961850" y="4452000"/>
                <a:ext cx="12450" cy="5475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19" extrusionOk="0">
                    <a:moveTo>
                      <a:pt x="205" y="0"/>
                    </a:moveTo>
                    <a:cubicBezTo>
                      <a:pt x="97" y="0"/>
                      <a:pt x="1" y="36"/>
                      <a:pt x="16" y="125"/>
                    </a:cubicBezTo>
                    <a:cubicBezTo>
                      <a:pt x="20" y="150"/>
                      <a:pt x="37" y="173"/>
                      <a:pt x="59" y="185"/>
                    </a:cubicBezTo>
                    <a:cubicBezTo>
                      <a:pt x="82" y="197"/>
                      <a:pt x="105" y="206"/>
                      <a:pt x="131" y="210"/>
                    </a:cubicBezTo>
                    <a:cubicBezTo>
                      <a:pt x="162" y="216"/>
                      <a:pt x="194" y="218"/>
                      <a:pt x="225" y="218"/>
                    </a:cubicBezTo>
                    <a:cubicBezTo>
                      <a:pt x="292" y="218"/>
                      <a:pt x="359" y="206"/>
                      <a:pt x="422" y="181"/>
                    </a:cubicBezTo>
                    <a:cubicBezTo>
                      <a:pt x="444" y="173"/>
                      <a:pt x="469" y="160"/>
                      <a:pt x="475" y="136"/>
                    </a:cubicBezTo>
                    <a:cubicBezTo>
                      <a:pt x="498" y="57"/>
                      <a:pt x="342" y="0"/>
                      <a:pt x="20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0" name="Google Shape;5830;p36"/>
              <p:cNvSpPr/>
              <p:nvPr/>
            </p:nvSpPr>
            <p:spPr>
              <a:xfrm>
                <a:off x="3028750" y="4355425"/>
                <a:ext cx="13525" cy="6250"/>
              </a:xfrm>
              <a:custGeom>
                <a:avLst/>
                <a:gdLst/>
                <a:ahLst/>
                <a:cxnLst/>
                <a:rect l="l" t="t" r="r" b="b"/>
                <a:pathLst>
                  <a:path w="541" h="250" extrusionOk="0">
                    <a:moveTo>
                      <a:pt x="163" y="1"/>
                    </a:moveTo>
                    <a:cubicBezTo>
                      <a:pt x="144" y="1"/>
                      <a:pt x="125" y="2"/>
                      <a:pt x="107" y="4"/>
                    </a:cubicBezTo>
                    <a:cubicBezTo>
                      <a:pt x="80" y="6"/>
                      <a:pt x="55" y="15"/>
                      <a:pt x="33" y="30"/>
                    </a:cubicBezTo>
                    <a:cubicBezTo>
                      <a:pt x="11" y="47"/>
                      <a:pt x="1" y="73"/>
                      <a:pt x="6" y="100"/>
                    </a:cubicBezTo>
                    <a:cubicBezTo>
                      <a:pt x="16" y="133"/>
                      <a:pt x="53" y="147"/>
                      <a:pt x="86" y="158"/>
                    </a:cubicBezTo>
                    <a:lnTo>
                      <a:pt x="340" y="236"/>
                    </a:lnTo>
                    <a:cubicBezTo>
                      <a:pt x="361" y="243"/>
                      <a:pt x="386" y="250"/>
                      <a:pt x="409" y="250"/>
                    </a:cubicBezTo>
                    <a:cubicBezTo>
                      <a:pt x="427" y="250"/>
                      <a:pt x="444" y="246"/>
                      <a:pt x="458" y="234"/>
                    </a:cubicBezTo>
                    <a:cubicBezTo>
                      <a:pt x="540" y="170"/>
                      <a:pt x="430" y="71"/>
                      <a:pt x="372" y="44"/>
                    </a:cubicBezTo>
                    <a:cubicBezTo>
                      <a:pt x="305" y="15"/>
                      <a:pt x="234" y="1"/>
                      <a:pt x="16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1" name="Google Shape;5831;p36"/>
              <p:cNvSpPr/>
              <p:nvPr/>
            </p:nvSpPr>
            <p:spPr>
              <a:xfrm>
                <a:off x="2720925" y="4358200"/>
                <a:ext cx="9175" cy="6325"/>
              </a:xfrm>
              <a:custGeom>
                <a:avLst/>
                <a:gdLst/>
                <a:ahLst/>
                <a:cxnLst/>
                <a:rect l="l" t="t" r="r" b="b"/>
                <a:pathLst>
                  <a:path w="367" h="253" extrusionOk="0">
                    <a:moveTo>
                      <a:pt x="236" y="1"/>
                    </a:moveTo>
                    <a:cubicBezTo>
                      <a:pt x="173" y="1"/>
                      <a:pt x="98" y="69"/>
                      <a:pt x="54" y="106"/>
                    </a:cubicBezTo>
                    <a:cubicBezTo>
                      <a:pt x="28" y="129"/>
                      <a:pt x="1" y="159"/>
                      <a:pt x="5" y="193"/>
                    </a:cubicBezTo>
                    <a:cubicBezTo>
                      <a:pt x="12" y="220"/>
                      <a:pt x="33" y="242"/>
                      <a:pt x="60" y="249"/>
                    </a:cubicBezTo>
                    <a:cubicBezTo>
                      <a:pt x="71" y="251"/>
                      <a:pt x="83" y="252"/>
                      <a:pt x="95" y="252"/>
                    </a:cubicBezTo>
                    <a:cubicBezTo>
                      <a:pt x="111" y="252"/>
                      <a:pt x="127" y="250"/>
                      <a:pt x="142" y="246"/>
                    </a:cubicBezTo>
                    <a:cubicBezTo>
                      <a:pt x="185" y="236"/>
                      <a:pt x="226" y="221"/>
                      <a:pt x="266" y="201"/>
                    </a:cubicBezTo>
                    <a:cubicBezTo>
                      <a:pt x="292" y="189"/>
                      <a:pt x="313" y="169"/>
                      <a:pt x="329" y="147"/>
                    </a:cubicBezTo>
                    <a:cubicBezTo>
                      <a:pt x="367" y="83"/>
                      <a:pt x="308" y="3"/>
                      <a:pt x="239" y="1"/>
                    </a:cubicBezTo>
                    <a:cubicBezTo>
                      <a:pt x="238" y="1"/>
                      <a:pt x="237" y="1"/>
                      <a:pt x="23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2" name="Google Shape;5832;p36"/>
              <p:cNvSpPr/>
              <p:nvPr/>
            </p:nvSpPr>
            <p:spPr>
              <a:xfrm>
                <a:off x="2861125" y="4482525"/>
                <a:ext cx="6082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433" h="1302" extrusionOk="0">
                    <a:moveTo>
                      <a:pt x="1099" y="0"/>
                    </a:moveTo>
                    <a:cubicBezTo>
                      <a:pt x="966" y="0"/>
                      <a:pt x="835" y="16"/>
                      <a:pt x="712" y="64"/>
                    </a:cubicBezTo>
                    <a:cubicBezTo>
                      <a:pt x="348" y="206"/>
                      <a:pt x="0" y="787"/>
                      <a:pt x="320" y="1134"/>
                    </a:cubicBezTo>
                    <a:cubicBezTo>
                      <a:pt x="434" y="1258"/>
                      <a:pt x="616" y="1301"/>
                      <a:pt x="821" y="1301"/>
                    </a:cubicBezTo>
                    <a:cubicBezTo>
                      <a:pt x="1193" y="1301"/>
                      <a:pt x="1640" y="1158"/>
                      <a:pt x="1883" y="1088"/>
                    </a:cubicBezTo>
                    <a:cubicBezTo>
                      <a:pt x="2057" y="1039"/>
                      <a:pt x="2243" y="966"/>
                      <a:pt x="2326" y="806"/>
                    </a:cubicBezTo>
                    <a:cubicBezTo>
                      <a:pt x="2432" y="601"/>
                      <a:pt x="2310" y="338"/>
                      <a:pt x="2119" y="209"/>
                    </a:cubicBezTo>
                    <a:cubicBezTo>
                      <a:pt x="1928" y="80"/>
                      <a:pt x="1688" y="52"/>
                      <a:pt x="1460" y="26"/>
                    </a:cubicBezTo>
                    <a:cubicBezTo>
                      <a:pt x="1341" y="13"/>
                      <a:pt x="1219" y="0"/>
                      <a:pt x="109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3" name="Google Shape;5833;p36"/>
              <p:cNvSpPr/>
              <p:nvPr/>
            </p:nvSpPr>
            <p:spPr>
              <a:xfrm>
                <a:off x="2797750" y="4485325"/>
                <a:ext cx="3305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1322" h="725" extrusionOk="0">
                    <a:moveTo>
                      <a:pt x="840" y="1"/>
                    </a:moveTo>
                    <a:cubicBezTo>
                      <a:pt x="701" y="1"/>
                      <a:pt x="562" y="54"/>
                      <a:pt x="449" y="136"/>
                    </a:cubicBezTo>
                    <a:cubicBezTo>
                      <a:pt x="0" y="461"/>
                      <a:pt x="387" y="597"/>
                      <a:pt x="736" y="687"/>
                    </a:cubicBezTo>
                    <a:cubicBezTo>
                      <a:pt x="810" y="706"/>
                      <a:pt x="889" y="725"/>
                      <a:pt x="965" y="725"/>
                    </a:cubicBezTo>
                    <a:cubicBezTo>
                      <a:pt x="1010" y="725"/>
                      <a:pt x="1053" y="718"/>
                      <a:pt x="1095" y="702"/>
                    </a:cubicBezTo>
                    <a:cubicBezTo>
                      <a:pt x="1246" y="641"/>
                      <a:pt x="1321" y="449"/>
                      <a:pt x="1273" y="294"/>
                    </a:cubicBezTo>
                    <a:cubicBezTo>
                      <a:pt x="1224" y="138"/>
                      <a:pt x="1070" y="28"/>
                      <a:pt x="909" y="5"/>
                    </a:cubicBezTo>
                    <a:cubicBezTo>
                      <a:pt x="886" y="2"/>
                      <a:pt x="863" y="1"/>
                      <a:pt x="840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4" name="Google Shape;5834;p36"/>
              <p:cNvSpPr/>
              <p:nvPr/>
            </p:nvSpPr>
            <p:spPr>
              <a:xfrm>
                <a:off x="3028075" y="4454475"/>
                <a:ext cx="683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2734" h="1415" extrusionOk="0">
                    <a:moveTo>
                      <a:pt x="2304" y="0"/>
                    </a:moveTo>
                    <a:cubicBezTo>
                      <a:pt x="2241" y="0"/>
                      <a:pt x="2178" y="7"/>
                      <a:pt x="2115" y="16"/>
                    </a:cubicBezTo>
                    <a:cubicBezTo>
                      <a:pt x="1685" y="70"/>
                      <a:pt x="1246" y="158"/>
                      <a:pt x="884" y="398"/>
                    </a:cubicBezTo>
                    <a:cubicBezTo>
                      <a:pt x="575" y="602"/>
                      <a:pt x="1" y="1414"/>
                      <a:pt x="597" y="1414"/>
                    </a:cubicBezTo>
                    <a:cubicBezTo>
                      <a:pt x="637" y="1414"/>
                      <a:pt x="681" y="1411"/>
                      <a:pt x="732" y="1403"/>
                    </a:cubicBezTo>
                    <a:cubicBezTo>
                      <a:pt x="1346" y="1312"/>
                      <a:pt x="1956" y="1023"/>
                      <a:pt x="2453" y="657"/>
                    </a:cubicBezTo>
                    <a:cubicBezTo>
                      <a:pt x="2589" y="557"/>
                      <a:pt x="2733" y="411"/>
                      <a:pt x="2700" y="244"/>
                    </a:cubicBezTo>
                    <a:cubicBezTo>
                      <a:pt x="2676" y="132"/>
                      <a:pt x="2572" y="48"/>
                      <a:pt x="2459" y="19"/>
                    </a:cubicBezTo>
                    <a:cubicBezTo>
                      <a:pt x="2409" y="5"/>
                      <a:pt x="2357" y="0"/>
                      <a:pt x="230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5" name="Google Shape;5835;p36"/>
              <p:cNvSpPr/>
              <p:nvPr/>
            </p:nvSpPr>
            <p:spPr>
              <a:xfrm>
                <a:off x="3113675" y="4426100"/>
                <a:ext cx="2657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928" extrusionOk="0">
                    <a:moveTo>
                      <a:pt x="602" y="1"/>
                    </a:moveTo>
                    <a:cubicBezTo>
                      <a:pt x="403" y="1"/>
                      <a:pt x="185" y="115"/>
                      <a:pt x="89" y="297"/>
                    </a:cubicBezTo>
                    <a:cubicBezTo>
                      <a:pt x="0" y="467"/>
                      <a:pt x="26" y="696"/>
                      <a:pt x="169" y="822"/>
                    </a:cubicBezTo>
                    <a:cubicBezTo>
                      <a:pt x="252" y="896"/>
                      <a:pt x="349" y="928"/>
                      <a:pt x="447" y="928"/>
                    </a:cubicBezTo>
                    <a:cubicBezTo>
                      <a:pt x="750" y="928"/>
                      <a:pt x="1063" y="627"/>
                      <a:pt x="993" y="310"/>
                    </a:cubicBezTo>
                    <a:cubicBezTo>
                      <a:pt x="946" y="93"/>
                      <a:pt x="781" y="1"/>
                      <a:pt x="602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6" name="Google Shape;5836;p36"/>
              <p:cNvSpPr/>
              <p:nvPr/>
            </p:nvSpPr>
            <p:spPr>
              <a:xfrm>
                <a:off x="2673675" y="4449950"/>
                <a:ext cx="51400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232" extrusionOk="0">
                    <a:moveTo>
                      <a:pt x="472" y="0"/>
                    </a:moveTo>
                    <a:cubicBezTo>
                      <a:pt x="317" y="0"/>
                      <a:pt x="107" y="50"/>
                      <a:pt x="57" y="204"/>
                    </a:cubicBezTo>
                    <a:cubicBezTo>
                      <a:pt x="1" y="377"/>
                      <a:pt x="195" y="529"/>
                      <a:pt x="306" y="631"/>
                    </a:cubicBezTo>
                    <a:cubicBezTo>
                      <a:pt x="584" y="890"/>
                      <a:pt x="918" y="1079"/>
                      <a:pt x="1283" y="1184"/>
                    </a:cubicBezTo>
                    <a:cubicBezTo>
                      <a:pt x="1379" y="1211"/>
                      <a:pt x="1480" y="1232"/>
                      <a:pt x="1580" y="1232"/>
                    </a:cubicBezTo>
                    <a:cubicBezTo>
                      <a:pt x="1646" y="1232"/>
                      <a:pt x="1712" y="1222"/>
                      <a:pt x="1775" y="1199"/>
                    </a:cubicBezTo>
                    <a:cubicBezTo>
                      <a:pt x="1932" y="1140"/>
                      <a:pt x="2055" y="967"/>
                      <a:pt x="2008" y="807"/>
                    </a:cubicBezTo>
                    <a:cubicBezTo>
                      <a:pt x="1968" y="672"/>
                      <a:pt x="1832" y="594"/>
                      <a:pt x="1707" y="529"/>
                    </a:cubicBezTo>
                    <a:lnTo>
                      <a:pt x="1076" y="203"/>
                    </a:lnTo>
                    <a:cubicBezTo>
                      <a:pt x="905" y="114"/>
                      <a:pt x="730" y="24"/>
                      <a:pt x="539" y="3"/>
                    </a:cubicBezTo>
                    <a:cubicBezTo>
                      <a:pt x="518" y="1"/>
                      <a:pt x="496" y="0"/>
                      <a:pt x="47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7" name="Google Shape;5837;p36"/>
              <p:cNvSpPr/>
              <p:nvPr/>
            </p:nvSpPr>
            <p:spPr>
              <a:xfrm>
                <a:off x="2965075" y="4523825"/>
                <a:ext cx="50675" cy="2312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925" extrusionOk="0">
                    <a:moveTo>
                      <a:pt x="1179" y="1"/>
                    </a:moveTo>
                    <a:cubicBezTo>
                      <a:pt x="1096" y="1"/>
                      <a:pt x="1013" y="5"/>
                      <a:pt x="931" y="15"/>
                    </a:cubicBezTo>
                    <a:cubicBezTo>
                      <a:pt x="695" y="44"/>
                      <a:pt x="459" y="124"/>
                      <a:pt x="283" y="285"/>
                    </a:cubicBezTo>
                    <a:cubicBezTo>
                      <a:pt x="165" y="394"/>
                      <a:pt x="1" y="629"/>
                      <a:pt x="40" y="804"/>
                    </a:cubicBezTo>
                    <a:cubicBezTo>
                      <a:pt x="61" y="901"/>
                      <a:pt x="147" y="925"/>
                      <a:pt x="246" y="925"/>
                    </a:cubicBezTo>
                    <a:cubicBezTo>
                      <a:pt x="328" y="925"/>
                      <a:pt x="418" y="908"/>
                      <a:pt x="487" y="903"/>
                    </a:cubicBezTo>
                    <a:cubicBezTo>
                      <a:pt x="916" y="872"/>
                      <a:pt x="1336" y="763"/>
                      <a:pt x="1726" y="581"/>
                    </a:cubicBezTo>
                    <a:cubicBezTo>
                      <a:pt x="1803" y="545"/>
                      <a:pt x="1880" y="505"/>
                      <a:pt x="1937" y="442"/>
                    </a:cubicBezTo>
                    <a:cubicBezTo>
                      <a:pt x="1994" y="379"/>
                      <a:pt x="2026" y="287"/>
                      <a:pt x="1998" y="207"/>
                    </a:cubicBezTo>
                    <a:cubicBezTo>
                      <a:pt x="1953" y="74"/>
                      <a:pt x="1783" y="41"/>
                      <a:pt x="1644" y="29"/>
                    </a:cubicBezTo>
                    <a:cubicBezTo>
                      <a:pt x="1489" y="15"/>
                      <a:pt x="1334" y="1"/>
                      <a:pt x="117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8" name="Google Shape;5838;p36"/>
              <p:cNvSpPr/>
              <p:nvPr/>
            </p:nvSpPr>
            <p:spPr>
              <a:xfrm>
                <a:off x="3040600" y="4514400"/>
                <a:ext cx="23625" cy="1797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719" extrusionOk="0">
                    <a:moveTo>
                      <a:pt x="633" y="1"/>
                    </a:moveTo>
                    <a:cubicBezTo>
                      <a:pt x="598" y="1"/>
                      <a:pt x="563" y="5"/>
                      <a:pt x="529" y="12"/>
                    </a:cubicBezTo>
                    <a:cubicBezTo>
                      <a:pt x="381" y="45"/>
                      <a:pt x="252" y="133"/>
                      <a:pt x="168" y="259"/>
                    </a:cubicBezTo>
                    <a:cubicBezTo>
                      <a:pt x="86" y="385"/>
                      <a:pt x="1" y="635"/>
                      <a:pt x="192" y="704"/>
                    </a:cubicBezTo>
                    <a:cubicBezTo>
                      <a:pt x="219" y="714"/>
                      <a:pt x="248" y="718"/>
                      <a:pt x="280" y="718"/>
                    </a:cubicBezTo>
                    <a:cubicBezTo>
                      <a:pt x="441" y="718"/>
                      <a:pt x="645" y="603"/>
                      <a:pt x="754" y="528"/>
                    </a:cubicBezTo>
                    <a:cubicBezTo>
                      <a:pt x="848" y="466"/>
                      <a:pt x="939" y="375"/>
                      <a:pt x="942" y="262"/>
                    </a:cubicBezTo>
                    <a:cubicBezTo>
                      <a:pt x="944" y="169"/>
                      <a:pt x="882" y="82"/>
                      <a:pt x="799" y="39"/>
                    </a:cubicBezTo>
                    <a:cubicBezTo>
                      <a:pt x="748" y="12"/>
                      <a:pt x="691" y="1"/>
                      <a:pt x="63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9" name="Google Shape;5839;p36"/>
              <p:cNvSpPr/>
              <p:nvPr/>
            </p:nvSpPr>
            <p:spPr>
              <a:xfrm>
                <a:off x="3090925" y="4490650"/>
                <a:ext cx="24150" cy="10700"/>
              </a:xfrm>
              <a:custGeom>
                <a:avLst/>
                <a:gdLst/>
                <a:ahLst/>
                <a:cxnLst/>
                <a:rect l="l" t="t" r="r" b="b"/>
                <a:pathLst>
                  <a:path w="966" h="428" extrusionOk="0">
                    <a:moveTo>
                      <a:pt x="750" y="1"/>
                    </a:moveTo>
                    <a:cubicBezTo>
                      <a:pt x="534" y="1"/>
                      <a:pt x="0" y="79"/>
                      <a:pt x="108" y="331"/>
                    </a:cubicBezTo>
                    <a:cubicBezTo>
                      <a:pt x="139" y="404"/>
                      <a:pt x="225" y="428"/>
                      <a:pt x="308" y="428"/>
                    </a:cubicBezTo>
                    <a:cubicBezTo>
                      <a:pt x="328" y="428"/>
                      <a:pt x="347" y="426"/>
                      <a:pt x="365" y="424"/>
                    </a:cubicBezTo>
                    <a:cubicBezTo>
                      <a:pt x="541" y="404"/>
                      <a:pt x="709" y="342"/>
                      <a:pt x="856" y="244"/>
                    </a:cubicBezTo>
                    <a:cubicBezTo>
                      <a:pt x="909" y="208"/>
                      <a:pt x="965" y="152"/>
                      <a:pt x="948" y="90"/>
                    </a:cubicBezTo>
                    <a:cubicBezTo>
                      <a:pt x="932" y="35"/>
                      <a:pt x="867" y="11"/>
                      <a:pt x="809" y="4"/>
                    </a:cubicBezTo>
                    <a:cubicBezTo>
                      <a:pt x="795" y="2"/>
                      <a:pt x="774" y="1"/>
                      <a:pt x="75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0" name="Google Shape;5840;p36"/>
              <p:cNvSpPr/>
              <p:nvPr/>
            </p:nvSpPr>
            <p:spPr>
              <a:xfrm>
                <a:off x="2914925" y="4514475"/>
                <a:ext cx="28825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493" extrusionOk="0">
                    <a:moveTo>
                      <a:pt x="768" y="0"/>
                    </a:moveTo>
                    <a:cubicBezTo>
                      <a:pt x="750" y="0"/>
                      <a:pt x="733" y="1"/>
                      <a:pt x="715" y="1"/>
                    </a:cubicBezTo>
                    <a:cubicBezTo>
                      <a:pt x="574" y="6"/>
                      <a:pt x="435" y="21"/>
                      <a:pt x="296" y="46"/>
                    </a:cubicBezTo>
                    <a:cubicBezTo>
                      <a:pt x="245" y="56"/>
                      <a:pt x="192" y="67"/>
                      <a:pt x="146" y="94"/>
                    </a:cubicBezTo>
                    <a:cubicBezTo>
                      <a:pt x="0" y="180"/>
                      <a:pt x="14" y="394"/>
                      <a:pt x="169" y="461"/>
                    </a:cubicBezTo>
                    <a:cubicBezTo>
                      <a:pt x="222" y="485"/>
                      <a:pt x="281" y="492"/>
                      <a:pt x="339" y="492"/>
                    </a:cubicBezTo>
                    <a:cubicBezTo>
                      <a:pt x="380" y="492"/>
                      <a:pt x="420" y="489"/>
                      <a:pt x="459" y="485"/>
                    </a:cubicBezTo>
                    <a:lnTo>
                      <a:pt x="804" y="454"/>
                    </a:lnTo>
                    <a:cubicBezTo>
                      <a:pt x="867" y="449"/>
                      <a:pt x="932" y="442"/>
                      <a:pt x="991" y="419"/>
                    </a:cubicBezTo>
                    <a:cubicBezTo>
                      <a:pt x="1050" y="395"/>
                      <a:pt x="1103" y="351"/>
                      <a:pt x="1123" y="290"/>
                    </a:cubicBezTo>
                    <a:cubicBezTo>
                      <a:pt x="1153" y="197"/>
                      <a:pt x="1089" y="94"/>
                      <a:pt x="1002" y="46"/>
                    </a:cubicBezTo>
                    <a:cubicBezTo>
                      <a:pt x="931" y="9"/>
                      <a:pt x="849" y="0"/>
                      <a:pt x="76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1" name="Google Shape;5841;p36"/>
              <p:cNvSpPr/>
              <p:nvPr/>
            </p:nvSpPr>
            <p:spPr>
              <a:xfrm>
                <a:off x="2829275" y="4532725"/>
                <a:ext cx="416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22" extrusionOk="0">
                    <a:moveTo>
                      <a:pt x="586" y="1"/>
                    </a:moveTo>
                    <a:cubicBezTo>
                      <a:pt x="386" y="1"/>
                      <a:pt x="189" y="60"/>
                      <a:pt x="21" y="176"/>
                    </a:cubicBezTo>
                    <a:cubicBezTo>
                      <a:pt x="0" y="238"/>
                      <a:pt x="21" y="308"/>
                      <a:pt x="60" y="361"/>
                    </a:cubicBezTo>
                    <a:cubicBezTo>
                      <a:pt x="101" y="412"/>
                      <a:pt x="158" y="449"/>
                      <a:pt x="217" y="478"/>
                    </a:cubicBezTo>
                    <a:cubicBezTo>
                      <a:pt x="388" y="559"/>
                      <a:pt x="578" y="582"/>
                      <a:pt x="766" y="589"/>
                    </a:cubicBezTo>
                    <a:cubicBezTo>
                      <a:pt x="880" y="595"/>
                      <a:pt x="1044" y="622"/>
                      <a:pt x="1184" y="622"/>
                    </a:cubicBezTo>
                    <a:cubicBezTo>
                      <a:pt x="1242" y="622"/>
                      <a:pt x="1296" y="617"/>
                      <a:pt x="1341" y="604"/>
                    </a:cubicBezTo>
                    <a:cubicBezTo>
                      <a:pt x="1665" y="512"/>
                      <a:pt x="1025" y="91"/>
                      <a:pt x="885" y="46"/>
                    </a:cubicBezTo>
                    <a:cubicBezTo>
                      <a:pt x="787" y="16"/>
                      <a:pt x="686" y="1"/>
                      <a:pt x="58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2" name="Google Shape;5842;p36"/>
              <p:cNvSpPr/>
              <p:nvPr/>
            </p:nvSpPr>
            <p:spPr>
              <a:xfrm>
                <a:off x="2769625" y="4522625"/>
                <a:ext cx="30250" cy="212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848" extrusionOk="0">
                    <a:moveTo>
                      <a:pt x="369" y="1"/>
                    </a:moveTo>
                    <a:cubicBezTo>
                      <a:pt x="174" y="1"/>
                      <a:pt x="1" y="80"/>
                      <a:pt x="14" y="305"/>
                    </a:cubicBezTo>
                    <a:cubicBezTo>
                      <a:pt x="33" y="663"/>
                      <a:pt x="584" y="754"/>
                      <a:pt x="846" y="826"/>
                    </a:cubicBezTo>
                    <a:cubicBezTo>
                      <a:pt x="892" y="838"/>
                      <a:pt x="943" y="848"/>
                      <a:pt x="991" y="848"/>
                    </a:cubicBezTo>
                    <a:cubicBezTo>
                      <a:pt x="1050" y="848"/>
                      <a:pt x="1105" y="833"/>
                      <a:pt x="1141" y="789"/>
                    </a:cubicBezTo>
                    <a:cubicBezTo>
                      <a:pt x="1209" y="710"/>
                      <a:pt x="1172" y="590"/>
                      <a:pt x="1122" y="497"/>
                    </a:cubicBezTo>
                    <a:cubicBezTo>
                      <a:pt x="1046" y="357"/>
                      <a:pt x="946" y="226"/>
                      <a:pt x="817" y="130"/>
                    </a:cubicBezTo>
                    <a:cubicBezTo>
                      <a:pt x="718" y="58"/>
                      <a:pt x="535" y="1"/>
                      <a:pt x="36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3" name="Google Shape;5843;p36"/>
              <p:cNvSpPr/>
              <p:nvPr/>
            </p:nvSpPr>
            <p:spPr>
              <a:xfrm>
                <a:off x="2736825" y="4514125"/>
                <a:ext cx="23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593" extrusionOk="0">
                    <a:moveTo>
                      <a:pt x="303" y="0"/>
                    </a:moveTo>
                    <a:cubicBezTo>
                      <a:pt x="274" y="0"/>
                      <a:pt x="246" y="3"/>
                      <a:pt x="218" y="10"/>
                    </a:cubicBezTo>
                    <a:cubicBezTo>
                      <a:pt x="104" y="37"/>
                      <a:pt x="0" y="139"/>
                      <a:pt x="6" y="257"/>
                    </a:cubicBezTo>
                    <a:cubicBezTo>
                      <a:pt x="10" y="351"/>
                      <a:pt x="80" y="432"/>
                      <a:pt x="157" y="485"/>
                    </a:cubicBezTo>
                    <a:cubicBezTo>
                      <a:pt x="242" y="545"/>
                      <a:pt x="420" y="592"/>
                      <a:pt x="575" y="592"/>
                    </a:cubicBezTo>
                    <a:cubicBezTo>
                      <a:pt x="780" y="592"/>
                      <a:pt x="945" y="511"/>
                      <a:pt x="806" y="270"/>
                    </a:cubicBezTo>
                    <a:cubicBezTo>
                      <a:pt x="752" y="175"/>
                      <a:pt x="658" y="113"/>
                      <a:pt x="560" y="67"/>
                    </a:cubicBezTo>
                    <a:cubicBezTo>
                      <a:pt x="479" y="29"/>
                      <a:pt x="391" y="0"/>
                      <a:pt x="30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4" name="Google Shape;5844;p36"/>
              <p:cNvSpPr/>
              <p:nvPr/>
            </p:nvSpPr>
            <p:spPr>
              <a:xfrm>
                <a:off x="2647475" y="4474625"/>
                <a:ext cx="36275" cy="258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033" extrusionOk="0">
                    <a:moveTo>
                      <a:pt x="320" y="1"/>
                    </a:moveTo>
                    <a:cubicBezTo>
                      <a:pt x="73" y="1"/>
                      <a:pt x="1" y="207"/>
                      <a:pt x="164" y="417"/>
                    </a:cubicBezTo>
                    <a:cubicBezTo>
                      <a:pt x="326" y="626"/>
                      <a:pt x="568" y="799"/>
                      <a:pt x="798" y="927"/>
                    </a:cubicBezTo>
                    <a:cubicBezTo>
                      <a:pt x="899" y="982"/>
                      <a:pt x="1011" y="1033"/>
                      <a:pt x="1125" y="1033"/>
                    </a:cubicBezTo>
                    <a:cubicBezTo>
                      <a:pt x="1147" y="1033"/>
                      <a:pt x="1169" y="1031"/>
                      <a:pt x="1192" y="1027"/>
                    </a:cubicBezTo>
                    <a:cubicBezTo>
                      <a:pt x="1328" y="1002"/>
                      <a:pt x="1450" y="861"/>
                      <a:pt x="1405" y="729"/>
                    </a:cubicBezTo>
                    <a:cubicBezTo>
                      <a:pt x="1383" y="661"/>
                      <a:pt x="1322" y="611"/>
                      <a:pt x="1264" y="566"/>
                    </a:cubicBezTo>
                    <a:lnTo>
                      <a:pt x="841" y="241"/>
                    </a:lnTo>
                    <a:cubicBezTo>
                      <a:pt x="713" y="142"/>
                      <a:pt x="578" y="40"/>
                      <a:pt x="419" y="10"/>
                    </a:cubicBezTo>
                    <a:cubicBezTo>
                      <a:pt x="383" y="4"/>
                      <a:pt x="350" y="1"/>
                      <a:pt x="32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45" name="Google Shape;5845;p36"/>
            <p:cNvGrpSpPr/>
            <p:nvPr/>
          </p:nvGrpSpPr>
          <p:grpSpPr>
            <a:xfrm rot="-685355" flipH="1">
              <a:off x="6123447" y="2620092"/>
              <a:ext cx="1437071" cy="696653"/>
              <a:chOff x="2620475" y="4295625"/>
              <a:chExt cx="565025" cy="273875"/>
            </a:xfrm>
          </p:grpSpPr>
          <p:sp>
            <p:nvSpPr>
              <p:cNvPr id="5846" name="Google Shape;5846;p36"/>
              <p:cNvSpPr/>
              <p:nvPr/>
            </p:nvSpPr>
            <p:spPr>
              <a:xfrm>
                <a:off x="2620475" y="4295625"/>
                <a:ext cx="565025" cy="2738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10955" extrusionOk="0">
                    <a:moveTo>
                      <a:pt x="11300" y="0"/>
                    </a:moveTo>
                    <a:cubicBezTo>
                      <a:pt x="3449" y="0"/>
                      <a:pt x="1" y="3353"/>
                      <a:pt x="1" y="6057"/>
                    </a:cubicBezTo>
                    <a:cubicBezTo>
                      <a:pt x="1" y="8762"/>
                      <a:pt x="5060" y="10954"/>
                      <a:pt x="11300" y="10954"/>
                    </a:cubicBezTo>
                    <a:cubicBezTo>
                      <a:pt x="17541" y="10954"/>
                      <a:pt x="22600" y="8762"/>
                      <a:pt x="22600" y="6057"/>
                    </a:cubicBezTo>
                    <a:cubicBezTo>
                      <a:pt x="22600" y="3353"/>
                      <a:pt x="19208" y="0"/>
                      <a:pt x="11300" y="0"/>
                    </a:cubicBezTo>
                    <a:close/>
                  </a:path>
                </a:pathLst>
              </a:custGeom>
              <a:solidFill>
                <a:srgbClr val="FFB7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7" name="Google Shape;5847;p36"/>
              <p:cNvSpPr/>
              <p:nvPr/>
            </p:nvSpPr>
            <p:spPr>
              <a:xfrm>
                <a:off x="2620475" y="4432825"/>
                <a:ext cx="565025" cy="136675"/>
              </a:xfrm>
              <a:custGeom>
                <a:avLst/>
                <a:gdLst/>
                <a:ahLst/>
                <a:cxnLst/>
                <a:rect l="l" t="t" r="r" b="b"/>
                <a:pathLst>
                  <a:path w="22601" h="5467" extrusionOk="0">
                    <a:moveTo>
                      <a:pt x="22551" y="1"/>
                    </a:moveTo>
                    <a:cubicBezTo>
                      <a:pt x="22018" y="2491"/>
                      <a:pt x="17185" y="4440"/>
                      <a:pt x="11300" y="4440"/>
                    </a:cubicBezTo>
                    <a:cubicBezTo>
                      <a:pt x="5418" y="4440"/>
                      <a:pt x="586" y="2491"/>
                      <a:pt x="51" y="3"/>
                    </a:cubicBezTo>
                    <a:cubicBezTo>
                      <a:pt x="18" y="189"/>
                      <a:pt x="2" y="379"/>
                      <a:pt x="1" y="569"/>
                    </a:cubicBezTo>
                    <a:cubicBezTo>
                      <a:pt x="1" y="3274"/>
                      <a:pt x="5060" y="5466"/>
                      <a:pt x="11300" y="5466"/>
                    </a:cubicBezTo>
                    <a:cubicBezTo>
                      <a:pt x="17541" y="5466"/>
                      <a:pt x="22600" y="3274"/>
                      <a:pt x="22600" y="569"/>
                    </a:cubicBezTo>
                    <a:cubicBezTo>
                      <a:pt x="22599" y="378"/>
                      <a:pt x="22583" y="188"/>
                      <a:pt x="2255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8" name="Google Shape;5848;p36"/>
              <p:cNvSpPr/>
              <p:nvPr/>
            </p:nvSpPr>
            <p:spPr>
              <a:xfrm>
                <a:off x="2621750" y="4358275"/>
                <a:ext cx="562500" cy="185575"/>
              </a:xfrm>
              <a:custGeom>
                <a:avLst/>
                <a:gdLst/>
                <a:ahLst/>
                <a:cxnLst/>
                <a:rect l="l" t="t" r="r" b="b"/>
                <a:pathLst>
                  <a:path w="22500" h="7423" extrusionOk="0">
                    <a:moveTo>
                      <a:pt x="20551" y="0"/>
                    </a:moveTo>
                    <a:cubicBezTo>
                      <a:pt x="20750" y="280"/>
                      <a:pt x="20899" y="588"/>
                      <a:pt x="20970" y="934"/>
                    </a:cubicBezTo>
                    <a:cubicBezTo>
                      <a:pt x="21170" y="1893"/>
                      <a:pt x="20680" y="2898"/>
                      <a:pt x="19945" y="3546"/>
                    </a:cubicBezTo>
                    <a:cubicBezTo>
                      <a:pt x="19208" y="4194"/>
                      <a:pt x="18261" y="4544"/>
                      <a:pt x="17319" y="4819"/>
                    </a:cubicBezTo>
                    <a:cubicBezTo>
                      <a:pt x="15258" y="5421"/>
                      <a:pt x="13111" y="5723"/>
                      <a:pt x="10963" y="5723"/>
                    </a:cubicBezTo>
                    <a:cubicBezTo>
                      <a:pt x="8827" y="5723"/>
                      <a:pt x="6691" y="5425"/>
                      <a:pt x="4640" y="4828"/>
                    </a:cubicBezTo>
                    <a:cubicBezTo>
                      <a:pt x="3645" y="4540"/>
                      <a:pt x="2616" y="4144"/>
                      <a:pt x="1981" y="3325"/>
                    </a:cubicBezTo>
                    <a:cubicBezTo>
                      <a:pt x="1433" y="2618"/>
                      <a:pt x="1259" y="1636"/>
                      <a:pt x="1531" y="782"/>
                    </a:cubicBezTo>
                    <a:cubicBezTo>
                      <a:pt x="1613" y="526"/>
                      <a:pt x="1733" y="283"/>
                      <a:pt x="1888" y="62"/>
                    </a:cubicBezTo>
                    <a:lnTo>
                      <a:pt x="1888" y="62"/>
                    </a:lnTo>
                    <a:cubicBezTo>
                      <a:pt x="785" y="964"/>
                      <a:pt x="171" y="1997"/>
                      <a:pt x="0" y="2985"/>
                    </a:cubicBezTo>
                    <a:cubicBezTo>
                      <a:pt x="535" y="5473"/>
                      <a:pt x="5367" y="7422"/>
                      <a:pt x="11249" y="7422"/>
                    </a:cubicBezTo>
                    <a:cubicBezTo>
                      <a:pt x="17134" y="7422"/>
                      <a:pt x="21967" y="5473"/>
                      <a:pt x="22500" y="2983"/>
                    </a:cubicBezTo>
                    <a:cubicBezTo>
                      <a:pt x="22327" y="1974"/>
                      <a:pt x="21696" y="914"/>
                      <a:pt x="20551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9" name="Google Shape;5849;p36"/>
              <p:cNvSpPr/>
              <p:nvPr/>
            </p:nvSpPr>
            <p:spPr>
              <a:xfrm>
                <a:off x="2725950" y="4331700"/>
                <a:ext cx="166775" cy="71150"/>
              </a:xfrm>
              <a:custGeom>
                <a:avLst/>
                <a:gdLst/>
                <a:ahLst/>
                <a:cxnLst/>
                <a:rect l="l" t="t" r="r" b="b"/>
                <a:pathLst>
                  <a:path w="6671" h="2846" extrusionOk="0">
                    <a:moveTo>
                      <a:pt x="4477" y="0"/>
                    </a:moveTo>
                    <a:cubicBezTo>
                      <a:pt x="3774" y="0"/>
                      <a:pt x="3023" y="93"/>
                      <a:pt x="2483" y="190"/>
                    </a:cubicBezTo>
                    <a:cubicBezTo>
                      <a:pt x="1568" y="354"/>
                      <a:pt x="701" y="719"/>
                      <a:pt x="351" y="1256"/>
                    </a:cubicBezTo>
                    <a:cubicBezTo>
                      <a:pt x="0" y="1794"/>
                      <a:pt x="321" y="2502"/>
                      <a:pt x="1186" y="2746"/>
                    </a:cubicBezTo>
                    <a:cubicBezTo>
                      <a:pt x="1442" y="2818"/>
                      <a:pt x="1716" y="2846"/>
                      <a:pt x="1995" y="2846"/>
                    </a:cubicBezTo>
                    <a:cubicBezTo>
                      <a:pt x="2408" y="2846"/>
                      <a:pt x="2834" y="2785"/>
                      <a:pt x="3235" y="2715"/>
                    </a:cubicBezTo>
                    <a:cubicBezTo>
                      <a:pt x="3924" y="2596"/>
                      <a:pt x="4612" y="2452"/>
                      <a:pt x="5200" y="2204"/>
                    </a:cubicBezTo>
                    <a:cubicBezTo>
                      <a:pt x="5788" y="1956"/>
                      <a:pt x="6270" y="1591"/>
                      <a:pt x="6398" y="1164"/>
                    </a:cubicBezTo>
                    <a:cubicBezTo>
                      <a:pt x="6670" y="254"/>
                      <a:pt x="5640" y="0"/>
                      <a:pt x="447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0" name="Google Shape;5850;p36"/>
              <p:cNvSpPr/>
              <p:nvPr/>
            </p:nvSpPr>
            <p:spPr>
              <a:xfrm>
                <a:off x="2869800" y="4335675"/>
                <a:ext cx="107750" cy="42125"/>
              </a:xfrm>
              <a:custGeom>
                <a:avLst/>
                <a:gdLst/>
                <a:ahLst/>
                <a:cxnLst/>
                <a:rect l="l" t="t" r="r" b="b"/>
                <a:pathLst>
                  <a:path w="4310" h="1685" extrusionOk="0">
                    <a:moveTo>
                      <a:pt x="2518" y="0"/>
                    </a:moveTo>
                    <a:cubicBezTo>
                      <a:pt x="1861" y="0"/>
                      <a:pt x="1169" y="147"/>
                      <a:pt x="699" y="362"/>
                    </a:cubicBezTo>
                    <a:cubicBezTo>
                      <a:pt x="470" y="466"/>
                      <a:pt x="264" y="596"/>
                      <a:pt x="144" y="754"/>
                    </a:cubicBezTo>
                    <a:cubicBezTo>
                      <a:pt x="25" y="912"/>
                      <a:pt x="1" y="1102"/>
                      <a:pt x="124" y="1258"/>
                    </a:cubicBezTo>
                    <a:cubicBezTo>
                      <a:pt x="295" y="1473"/>
                      <a:pt x="696" y="1582"/>
                      <a:pt x="1081" y="1636"/>
                    </a:cubicBezTo>
                    <a:cubicBezTo>
                      <a:pt x="1308" y="1667"/>
                      <a:pt x="1544" y="1684"/>
                      <a:pt x="1779" y="1684"/>
                    </a:cubicBezTo>
                    <a:cubicBezTo>
                      <a:pt x="2309" y="1684"/>
                      <a:pt x="2835" y="1599"/>
                      <a:pt x="3247" y="1401"/>
                    </a:cubicBezTo>
                    <a:cubicBezTo>
                      <a:pt x="3827" y="1124"/>
                      <a:pt x="4310" y="380"/>
                      <a:pt x="3450" y="122"/>
                    </a:cubicBezTo>
                    <a:cubicBezTo>
                      <a:pt x="3171" y="38"/>
                      <a:pt x="2849" y="0"/>
                      <a:pt x="2518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1" name="Google Shape;5851;p36"/>
              <p:cNvSpPr/>
              <p:nvPr/>
            </p:nvSpPr>
            <p:spPr>
              <a:xfrm>
                <a:off x="2734825" y="4382425"/>
                <a:ext cx="5477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2191" h="1072" extrusionOk="0">
                    <a:moveTo>
                      <a:pt x="1332" y="1"/>
                    </a:moveTo>
                    <a:cubicBezTo>
                      <a:pt x="1250" y="1"/>
                      <a:pt x="1175" y="10"/>
                      <a:pt x="1115" y="29"/>
                    </a:cubicBezTo>
                    <a:cubicBezTo>
                      <a:pt x="812" y="122"/>
                      <a:pt x="1" y="538"/>
                      <a:pt x="444" y="962"/>
                    </a:cubicBezTo>
                    <a:cubicBezTo>
                      <a:pt x="533" y="1047"/>
                      <a:pt x="657" y="1072"/>
                      <a:pt x="784" y="1072"/>
                    </a:cubicBezTo>
                    <a:cubicBezTo>
                      <a:pt x="847" y="1072"/>
                      <a:pt x="912" y="1065"/>
                      <a:pt x="973" y="1057"/>
                    </a:cubicBezTo>
                    <a:cubicBezTo>
                      <a:pt x="1175" y="1029"/>
                      <a:pt x="1375" y="992"/>
                      <a:pt x="1573" y="944"/>
                    </a:cubicBezTo>
                    <a:cubicBezTo>
                      <a:pt x="1778" y="895"/>
                      <a:pt x="2011" y="806"/>
                      <a:pt x="2070" y="604"/>
                    </a:cubicBezTo>
                    <a:cubicBezTo>
                      <a:pt x="2190" y="193"/>
                      <a:pt x="1698" y="1"/>
                      <a:pt x="1332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2" name="Google Shape;5852;p36"/>
              <p:cNvSpPr/>
              <p:nvPr/>
            </p:nvSpPr>
            <p:spPr>
              <a:xfrm>
                <a:off x="2844575" y="4352000"/>
                <a:ext cx="61250" cy="32000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280" extrusionOk="0">
                    <a:moveTo>
                      <a:pt x="773" y="0"/>
                    </a:moveTo>
                    <a:cubicBezTo>
                      <a:pt x="682" y="0"/>
                      <a:pt x="599" y="7"/>
                      <a:pt x="531" y="23"/>
                    </a:cubicBezTo>
                    <a:cubicBezTo>
                      <a:pt x="0" y="143"/>
                      <a:pt x="165" y="793"/>
                      <a:pt x="579" y="977"/>
                    </a:cubicBezTo>
                    <a:cubicBezTo>
                      <a:pt x="877" y="1142"/>
                      <a:pt x="1206" y="1243"/>
                      <a:pt x="1547" y="1273"/>
                    </a:cubicBezTo>
                    <a:cubicBezTo>
                      <a:pt x="1598" y="1277"/>
                      <a:pt x="1651" y="1280"/>
                      <a:pt x="1703" y="1280"/>
                    </a:cubicBezTo>
                    <a:cubicBezTo>
                      <a:pt x="1851" y="1280"/>
                      <a:pt x="2000" y="1258"/>
                      <a:pt x="2131" y="1191"/>
                    </a:cubicBezTo>
                    <a:cubicBezTo>
                      <a:pt x="2310" y="1101"/>
                      <a:pt x="2449" y="913"/>
                      <a:pt x="2434" y="714"/>
                    </a:cubicBezTo>
                    <a:cubicBezTo>
                      <a:pt x="2420" y="533"/>
                      <a:pt x="2284" y="382"/>
                      <a:pt x="2124" y="298"/>
                    </a:cubicBezTo>
                    <a:cubicBezTo>
                      <a:pt x="1849" y="155"/>
                      <a:pt x="1207" y="0"/>
                      <a:pt x="77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3" name="Google Shape;5853;p36"/>
              <p:cNvSpPr/>
              <p:nvPr/>
            </p:nvSpPr>
            <p:spPr>
              <a:xfrm>
                <a:off x="2915075" y="4408025"/>
                <a:ext cx="34325" cy="18025"/>
              </a:xfrm>
              <a:custGeom>
                <a:avLst/>
                <a:gdLst/>
                <a:ahLst/>
                <a:cxnLst/>
                <a:rect l="l" t="t" r="r" b="b"/>
                <a:pathLst>
                  <a:path w="1373" h="721" extrusionOk="0">
                    <a:moveTo>
                      <a:pt x="716" y="1"/>
                    </a:moveTo>
                    <a:cubicBezTo>
                      <a:pt x="439" y="1"/>
                      <a:pt x="154" y="108"/>
                      <a:pt x="54" y="317"/>
                    </a:cubicBezTo>
                    <a:cubicBezTo>
                      <a:pt x="0" y="429"/>
                      <a:pt x="18" y="578"/>
                      <a:pt x="113" y="657"/>
                    </a:cubicBezTo>
                    <a:cubicBezTo>
                      <a:pt x="172" y="706"/>
                      <a:pt x="246" y="721"/>
                      <a:pt x="324" y="721"/>
                    </a:cubicBezTo>
                    <a:cubicBezTo>
                      <a:pt x="382" y="721"/>
                      <a:pt x="443" y="712"/>
                      <a:pt x="500" y="703"/>
                    </a:cubicBezTo>
                    <a:lnTo>
                      <a:pt x="1094" y="602"/>
                    </a:lnTo>
                    <a:cubicBezTo>
                      <a:pt x="1175" y="588"/>
                      <a:pt x="1264" y="570"/>
                      <a:pt x="1312" y="504"/>
                    </a:cubicBezTo>
                    <a:cubicBezTo>
                      <a:pt x="1372" y="422"/>
                      <a:pt x="1341" y="302"/>
                      <a:pt x="1280" y="222"/>
                    </a:cubicBezTo>
                    <a:cubicBezTo>
                      <a:pt x="1169" y="74"/>
                      <a:pt x="945" y="1"/>
                      <a:pt x="71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4" name="Google Shape;5854;p36"/>
              <p:cNvSpPr/>
              <p:nvPr/>
            </p:nvSpPr>
            <p:spPr>
              <a:xfrm>
                <a:off x="3004125" y="4352750"/>
                <a:ext cx="417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611" extrusionOk="0">
                    <a:moveTo>
                      <a:pt x="819" y="1"/>
                    </a:moveTo>
                    <a:cubicBezTo>
                      <a:pt x="754" y="1"/>
                      <a:pt x="688" y="4"/>
                      <a:pt x="622" y="10"/>
                    </a:cubicBezTo>
                    <a:cubicBezTo>
                      <a:pt x="492" y="21"/>
                      <a:pt x="220" y="2"/>
                      <a:pt x="157" y="150"/>
                    </a:cubicBezTo>
                    <a:cubicBezTo>
                      <a:pt x="0" y="520"/>
                      <a:pt x="732" y="611"/>
                      <a:pt x="1157" y="611"/>
                    </a:cubicBezTo>
                    <a:cubicBezTo>
                      <a:pt x="1272" y="611"/>
                      <a:pt x="1365" y="604"/>
                      <a:pt x="1411" y="595"/>
                    </a:cubicBezTo>
                    <a:cubicBezTo>
                      <a:pt x="1500" y="576"/>
                      <a:pt x="1597" y="542"/>
                      <a:pt x="1637" y="459"/>
                    </a:cubicBezTo>
                    <a:cubicBezTo>
                      <a:pt x="1670" y="387"/>
                      <a:pt x="1647" y="298"/>
                      <a:pt x="1596" y="238"/>
                    </a:cubicBezTo>
                    <a:cubicBezTo>
                      <a:pt x="1546" y="177"/>
                      <a:pt x="1473" y="140"/>
                      <a:pt x="1400" y="108"/>
                    </a:cubicBezTo>
                    <a:cubicBezTo>
                      <a:pt x="1211" y="30"/>
                      <a:pt x="1018" y="1"/>
                      <a:pt x="81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5" name="Google Shape;5855;p36"/>
              <p:cNvSpPr/>
              <p:nvPr/>
            </p:nvSpPr>
            <p:spPr>
              <a:xfrm>
                <a:off x="2951225" y="4322525"/>
                <a:ext cx="23700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948" h="461" extrusionOk="0">
                    <a:moveTo>
                      <a:pt x="343" y="1"/>
                    </a:moveTo>
                    <a:cubicBezTo>
                      <a:pt x="286" y="1"/>
                      <a:pt x="231" y="8"/>
                      <a:pt x="185" y="24"/>
                    </a:cubicBezTo>
                    <a:cubicBezTo>
                      <a:pt x="4" y="89"/>
                      <a:pt x="0" y="300"/>
                      <a:pt x="173" y="383"/>
                    </a:cubicBezTo>
                    <a:cubicBezTo>
                      <a:pt x="242" y="416"/>
                      <a:pt x="320" y="425"/>
                      <a:pt x="396" y="432"/>
                    </a:cubicBezTo>
                    <a:lnTo>
                      <a:pt x="640" y="456"/>
                    </a:lnTo>
                    <a:cubicBezTo>
                      <a:pt x="665" y="458"/>
                      <a:pt x="691" y="460"/>
                      <a:pt x="718" y="460"/>
                    </a:cubicBezTo>
                    <a:cubicBezTo>
                      <a:pt x="800" y="460"/>
                      <a:pt x="882" y="442"/>
                      <a:pt x="919" y="373"/>
                    </a:cubicBezTo>
                    <a:cubicBezTo>
                      <a:pt x="948" y="317"/>
                      <a:pt x="933" y="246"/>
                      <a:pt x="895" y="196"/>
                    </a:cubicBezTo>
                    <a:cubicBezTo>
                      <a:pt x="858" y="145"/>
                      <a:pt x="802" y="112"/>
                      <a:pt x="744" y="88"/>
                    </a:cubicBezTo>
                    <a:cubicBezTo>
                      <a:pt x="639" y="42"/>
                      <a:pt x="482" y="1"/>
                      <a:pt x="34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6" name="Google Shape;5856;p36"/>
              <p:cNvSpPr/>
              <p:nvPr/>
            </p:nvSpPr>
            <p:spPr>
              <a:xfrm>
                <a:off x="2791725" y="4325875"/>
                <a:ext cx="24500" cy="13150"/>
              </a:xfrm>
              <a:custGeom>
                <a:avLst/>
                <a:gdLst/>
                <a:ahLst/>
                <a:cxnLst/>
                <a:rect l="l" t="t" r="r" b="b"/>
                <a:pathLst>
                  <a:path w="980" h="526" extrusionOk="0">
                    <a:moveTo>
                      <a:pt x="614" y="1"/>
                    </a:moveTo>
                    <a:cubicBezTo>
                      <a:pt x="612" y="1"/>
                      <a:pt x="609" y="1"/>
                      <a:pt x="607" y="1"/>
                    </a:cubicBezTo>
                    <a:cubicBezTo>
                      <a:pt x="456" y="6"/>
                      <a:pt x="157" y="178"/>
                      <a:pt x="56" y="284"/>
                    </a:cubicBezTo>
                    <a:cubicBezTo>
                      <a:pt x="22" y="320"/>
                      <a:pt x="1" y="370"/>
                      <a:pt x="12" y="417"/>
                    </a:cubicBezTo>
                    <a:cubicBezTo>
                      <a:pt x="25" y="476"/>
                      <a:pt x="85" y="515"/>
                      <a:pt x="145" y="523"/>
                    </a:cubicBezTo>
                    <a:cubicBezTo>
                      <a:pt x="156" y="525"/>
                      <a:pt x="167" y="526"/>
                      <a:pt x="178" y="526"/>
                    </a:cubicBezTo>
                    <a:cubicBezTo>
                      <a:pt x="227" y="526"/>
                      <a:pt x="277" y="512"/>
                      <a:pt x="324" y="499"/>
                    </a:cubicBezTo>
                    <a:lnTo>
                      <a:pt x="631" y="414"/>
                    </a:lnTo>
                    <a:cubicBezTo>
                      <a:pt x="687" y="399"/>
                      <a:pt x="744" y="383"/>
                      <a:pt x="791" y="350"/>
                    </a:cubicBezTo>
                    <a:cubicBezTo>
                      <a:pt x="980" y="219"/>
                      <a:pt x="787" y="1"/>
                      <a:pt x="614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7" name="Google Shape;5857;p36"/>
              <p:cNvSpPr/>
              <p:nvPr/>
            </p:nvSpPr>
            <p:spPr>
              <a:xfrm>
                <a:off x="2712800" y="4355500"/>
                <a:ext cx="23250" cy="17225"/>
              </a:xfrm>
              <a:custGeom>
                <a:avLst/>
                <a:gdLst/>
                <a:ahLst/>
                <a:cxnLst/>
                <a:rect l="l" t="t" r="r" b="b"/>
                <a:pathLst>
                  <a:path w="930" h="689" extrusionOk="0">
                    <a:moveTo>
                      <a:pt x="598" y="1"/>
                    </a:moveTo>
                    <a:cubicBezTo>
                      <a:pt x="590" y="1"/>
                      <a:pt x="583" y="1"/>
                      <a:pt x="575" y="2"/>
                    </a:cubicBezTo>
                    <a:cubicBezTo>
                      <a:pt x="396" y="18"/>
                      <a:pt x="172" y="242"/>
                      <a:pt x="79" y="382"/>
                    </a:cubicBezTo>
                    <a:cubicBezTo>
                      <a:pt x="35" y="447"/>
                      <a:pt x="1" y="533"/>
                      <a:pt x="36" y="603"/>
                    </a:cubicBezTo>
                    <a:cubicBezTo>
                      <a:pt x="62" y="651"/>
                      <a:pt x="117" y="679"/>
                      <a:pt x="170" y="686"/>
                    </a:cubicBezTo>
                    <a:cubicBezTo>
                      <a:pt x="181" y="688"/>
                      <a:pt x="193" y="688"/>
                      <a:pt x="204" y="688"/>
                    </a:cubicBezTo>
                    <a:cubicBezTo>
                      <a:pt x="248" y="688"/>
                      <a:pt x="292" y="680"/>
                      <a:pt x="334" y="671"/>
                    </a:cubicBezTo>
                    <a:cubicBezTo>
                      <a:pt x="430" y="652"/>
                      <a:pt x="528" y="633"/>
                      <a:pt x="617" y="593"/>
                    </a:cubicBezTo>
                    <a:cubicBezTo>
                      <a:pt x="707" y="553"/>
                      <a:pt x="789" y="491"/>
                      <a:pt x="836" y="404"/>
                    </a:cubicBezTo>
                    <a:cubicBezTo>
                      <a:pt x="930" y="226"/>
                      <a:pt x="800" y="1"/>
                      <a:pt x="59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8" name="Google Shape;5858;p36"/>
              <p:cNvSpPr/>
              <p:nvPr/>
            </p:nvSpPr>
            <p:spPr>
              <a:xfrm>
                <a:off x="2815175" y="4417225"/>
                <a:ext cx="47600" cy="22125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885" extrusionOk="0">
                    <a:moveTo>
                      <a:pt x="1042" y="0"/>
                    </a:moveTo>
                    <a:cubicBezTo>
                      <a:pt x="838" y="0"/>
                      <a:pt x="640" y="50"/>
                      <a:pt x="502" y="152"/>
                    </a:cubicBezTo>
                    <a:cubicBezTo>
                      <a:pt x="1" y="522"/>
                      <a:pt x="944" y="745"/>
                      <a:pt x="1175" y="817"/>
                    </a:cubicBezTo>
                    <a:cubicBezTo>
                      <a:pt x="1274" y="848"/>
                      <a:pt x="1375" y="879"/>
                      <a:pt x="1479" y="884"/>
                    </a:cubicBezTo>
                    <a:cubicBezTo>
                      <a:pt x="1486" y="885"/>
                      <a:pt x="1493" y="885"/>
                      <a:pt x="1500" y="885"/>
                    </a:cubicBezTo>
                    <a:cubicBezTo>
                      <a:pt x="1597" y="885"/>
                      <a:pt x="1696" y="857"/>
                      <a:pt x="1766" y="791"/>
                    </a:cubicBezTo>
                    <a:cubicBezTo>
                      <a:pt x="1904" y="663"/>
                      <a:pt x="1884" y="426"/>
                      <a:pt x="1765" y="281"/>
                    </a:cubicBezTo>
                    <a:cubicBezTo>
                      <a:pt x="1613" y="96"/>
                      <a:pt x="1323" y="0"/>
                      <a:pt x="1042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9" name="Google Shape;5859;p36"/>
              <p:cNvSpPr/>
              <p:nvPr/>
            </p:nvSpPr>
            <p:spPr>
              <a:xfrm>
                <a:off x="2991925" y="4395800"/>
                <a:ext cx="60575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2423" h="1224" extrusionOk="0">
                    <a:moveTo>
                      <a:pt x="1214" y="0"/>
                    </a:moveTo>
                    <a:cubicBezTo>
                      <a:pt x="1205" y="0"/>
                      <a:pt x="1196" y="0"/>
                      <a:pt x="1187" y="1"/>
                    </a:cubicBezTo>
                    <a:cubicBezTo>
                      <a:pt x="629" y="10"/>
                      <a:pt x="0" y="936"/>
                      <a:pt x="747" y="1172"/>
                    </a:cubicBezTo>
                    <a:cubicBezTo>
                      <a:pt x="878" y="1214"/>
                      <a:pt x="1019" y="1218"/>
                      <a:pt x="1156" y="1221"/>
                    </a:cubicBezTo>
                    <a:cubicBezTo>
                      <a:pt x="1211" y="1222"/>
                      <a:pt x="1267" y="1223"/>
                      <a:pt x="1323" y="1223"/>
                    </a:cubicBezTo>
                    <a:cubicBezTo>
                      <a:pt x="1529" y="1223"/>
                      <a:pt x="1735" y="1207"/>
                      <a:pt x="1919" y="1120"/>
                    </a:cubicBezTo>
                    <a:cubicBezTo>
                      <a:pt x="2252" y="963"/>
                      <a:pt x="2422" y="544"/>
                      <a:pt x="2126" y="268"/>
                    </a:cubicBezTo>
                    <a:cubicBezTo>
                      <a:pt x="1924" y="81"/>
                      <a:pt x="1493" y="0"/>
                      <a:pt x="1214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0" name="Google Shape;5860;p36"/>
              <p:cNvSpPr/>
              <p:nvPr/>
            </p:nvSpPr>
            <p:spPr>
              <a:xfrm>
                <a:off x="3084650" y="4379575"/>
                <a:ext cx="32575" cy="17525"/>
              </a:xfrm>
              <a:custGeom>
                <a:avLst/>
                <a:gdLst/>
                <a:ahLst/>
                <a:cxnLst/>
                <a:rect l="l" t="t" r="r" b="b"/>
                <a:pathLst>
                  <a:path w="1303" h="701" extrusionOk="0">
                    <a:moveTo>
                      <a:pt x="776" y="1"/>
                    </a:moveTo>
                    <a:cubicBezTo>
                      <a:pt x="588" y="1"/>
                      <a:pt x="386" y="38"/>
                      <a:pt x="264" y="135"/>
                    </a:cubicBezTo>
                    <a:cubicBezTo>
                      <a:pt x="12" y="337"/>
                      <a:pt x="0" y="700"/>
                      <a:pt x="341" y="700"/>
                    </a:cubicBezTo>
                    <a:cubicBezTo>
                      <a:pt x="365" y="700"/>
                      <a:pt x="392" y="699"/>
                      <a:pt x="420" y="695"/>
                    </a:cubicBezTo>
                    <a:cubicBezTo>
                      <a:pt x="645" y="663"/>
                      <a:pt x="864" y="597"/>
                      <a:pt x="1069" y="499"/>
                    </a:cubicBezTo>
                    <a:cubicBezTo>
                      <a:pt x="1128" y="471"/>
                      <a:pt x="1186" y="440"/>
                      <a:pt x="1230" y="393"/>
                    </a:cubicBezTo>
                    <a:cubicBezTo>
                      <a:pt x="1274" y="346"/>
                      <a:pt x="1303" y="279"/>
                      <a:pt x="1291" y="216"/>
                    </a:cubicBezTo>
                    <a:cubicBezTo>
                      <a:pt x="1272" y="113"/>
                      <a:pt x="1161" y="56"/>
                      <a:pt x="1059" y="31"/>
                    </a:cubicBezTo>
                    <a:cubicBezTo>
                      <a:pt x="981" y="12"/>
                      <a:pt x="881" y="1"/>
                      <a:pt x="77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1" name="Google Shape;5861;p36"/>
              <p:cNvSpPr/>
              <p:nvPr/>
            </p:nvSpPr>
            <p:spPr>
              <a:xfrm>
                <a:off x="2892475" y="4319300"/>
                <a:ext cx="23500" cy="1100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440" extrusionOk="0">
                    <a:moveTo>
                      <a:pt x="367" y="0"/>
                    </a:moveTo>
                    <a:cubicBezTo>
                      <a:pt x="235" y="0"/>
                      <a:pt x="119" y="49"/>
                      <a:pt x="71" y="190"/>
                    </a:cubicBezTo>
                    <a:cubicBezTo>
                      <a:pt x="1" y="393"/>
                      <a:pt x="222" y="439"/>
                      <a:pt x="438" y="439"/>
                    </a:cubicBezTo>
                    <a:cubicBezTo>
                      <a:pt x="564" y="439"/>
                      <a:pt x="688" y="424"/>
                      <a:pt x="751" y="414"/>
                    </a:cubicBezTo>
                    <a:cubicBezTo>
                      <a:pt x="824" y="403"/>
                      <a:pt x="911" y="374"/>
                      <a:pt x="926" y="302"/>
                    </a:cubicBezTo>
                    <a:cubicBezTo>
                      <a:pt x="940" y="230"/>
                      <a:pt x="873" y="168"/>
                      <a:pt x="810" y="132"/>
                    </a:cubicBezTo>
                    <a:cubicBezTo>
                      <a:pt x="700" y="69"/>
                      <a:pt x="523" y="0"/>
                      <a:pt x="36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2" name="Google Shape;5862;p36"/>
              <p:cNvSpPr/>
              <p:nvPr/>
            </p:nvSpPr>
            <p:spPr>
              <a:xfrm>
                <a:off x="2931075" y="4366950"/>
                <a:ext cx="25275" cy="8375"/>
              </a:xfrm>
              <a:custGeom>
                <a:avLst/>
                <a:gdLst/>
                <a:ahLst/>
                <a:cxnLst/>
                <a:rect l="l" t="t" r="r" b="b"/>
                <a:pathLst>
                  <a:path w="1011" h="335" extrusionOk="0">
                    <a:moveTo>
                      <a:pt x="500" y="1"/>
                    </a:moveTo>
                    <a:cubicBezTo>
                      <a:pt x="357" y="1"/>
                      <a:pt x="222" y="17"/>
                      <a:pt x="178" y="36"/>
                    </a:cubicBezTo>
                    <a:cubicBezTo>
                      <a:pt x="98" y="72"/>
                      <a:pt x="0" y="121"/>
                      <a:pt x="33" y="222"/>
                    </a:cubicBezTo>
                    <a:cubicBezTo>
                      <a:pt x="62" y="311"/>
                      <a:pt x="165" y="335"/>
                      <a:pt x="268" y="335"/>
                    </a:cubicBezTo>
                    <a:cubicBezTo>
                      <a:pt x="348" y="335"/>
                      <a:pt x="429" y="320"/>
                      <a:pt x="478" y="311"/>
                    </a:cubicBezTo>
                    <a:lnTo>
                      <a:pt x="794" y="249"/>
                    </a:lnTo>
                    <a:cubicBezTo>
                      <a:pt x="834" y="241"/>
                      <a:pt x="877" y="232"/>
                      <a:pt x="901" y="198"/>
                    </a:cubicBezTo>
                    <a:cubicBezTo>
                      <a:pt x="1010" y="47"/>
                      <a:pt x="743" y="1"/>
                      <a:pt x="500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3" name="Google Shape;5863;p36"/>
              <p:cNvSpPr/>
              <p:nvPr/>
            </p:nvSpPr>
            <p:spPr>
              <a:xfrm>
                <a:off x="2955100" y="4449500"/>
                <a:ext cx="37025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481" h="691" extrusionOk="0">
                    <a:moveTo>
                      <a:pt x="619" y="0"/>
                    </a:moveTo>
                    <a:cubicBezTo>
                      <a:pt x="513" y="0"/>
                      <a:pt x="416" y="10"/>
                      <a:pt x="341" y="30"/>
                    </a:cubicBezTo>
                    <a:cubicBezTo>
                      <a:pt x="10" y="117"/>
                      <a:pt x="1" y="595"/>
                      <a:pt x="348" y="676"/>
                    </a:cubicBezTo>
                    <a:cubicBezTo>
                      <a:pt x="396" y="687"/>
                      <a:pt x="444" y="691"/>
                      <a:pt x="493" y="691"/>
                    </a:cubicBezTo>
                    <a:cubicBezTo>
                      <a:pt x="534" y="691"/>
                      <a:pt x="576" y="688"/>
                      <a:pt x="617" y="685"/>
                    </a:cubicBezTo>
                    <a:cubicBezTo>
                      <a:pt x="831" y="666"/>
                      <a:pt x="1044" y="626"/>
                      <a:pt x="1251" y="565"/>
                    </a:cubicBezTo>
                    <a:cubicBezTo>
                      <a:pt x="1337" y="539"/>
                      <a:pt x="1431" y="499"/>
                      <a:pt x="1459" y="414"/>
                    </a:cubicBezTo>
                    <a:cubicBezTo>
                      <a:pt x="1481" y="351"/>
                      <a:pt x="1454" y="279"/>
                      <a:pt x="1409" y="230"/>
                    </a:cubicBezTo>
                    <a:cubicBezTo>
                      <a:pt x="1262" y="74"/>
                      <a:pt x="908" y="0"/>
                      <a:pt x="61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4" name="Google Shape;5864;p36"/>
              <p:cNvSpPr/>
              <p:nvPr/>
            </p:nvSpPr>
            <p:spPr>
              <a:xfrm>
                <a:off x="2767725" y="4450800"/>
                <a:ext cx="32325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656" extrusionOk="0">
                    <a:moveTo>
                      <a:pt x="556" y="1"/>
                    </a:moveTo>
                    <a:cubicBezTo>
                      <a:pt x="413" y="1"/>
                      <a:pt x="287" y="49"/>
                      <a:pt x="223" y="170"/>
                    </a:cubicBezTo>
                    <a:cubicBezTo>
                      <a:pt x="1" y="584"/>
                      <a:pt x="598" y="655"/>
                      <a:pt x="915" y="655"/>
                    </a:cubicBezTo>
                    <a:cubicBezTo>
                      <a:pt x="947" y="655"/>
                      <a:pt x="976" y="654"/>
                      <a:pt x="1002" y="653"/>
                    </a:cubicBezTo>
                    <a:cubicBezTo>
                      <a:pt x="1091" y="649"/>
                      <a:pt x="1192" y="632"/>
                      <a:pt x="1244" y="560"/>
                    </a:cubicBezTo>
                    <a:cubicBezTo>
                      <a:pt x="1293" y="491"/>
                      <a:pt x="1281" y="393"/>
                      <a:pt x="1235" y="324"/>
                    </a:cubicBezTo>
                    <a:cubicBezTo>
                      <a:pt x="1128" y="159"/>
                      <a:pt x="814" y="1"/>
                      <a:pt x="5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5" name="Google Shape;5865;p36"/>
              <p:cNvSpPr/>
              <p:nvPr/>
            </p:nvSpPr>
            <p:spPr>
              <a:xfrm>
                <a:off x="2693700" y="4400325"/>
                <a:ext cx="19450" cy="17575"/>
              </a:xfrm>
              <a:custGeom>
                <a:avLst/>
                <a:gdLst/>
                <a:ahLst/>
                <a:cxnLst/>
                <a:rect l="l" t="t" r="r" b="b"/>
                <a:pathLst>
                  <a:path w="778" h="703" extrusionOk="0">
                    <a:moveTo>
                      <a:pt x="356" y="1"/>
                    </a:moveTo>
                    <a:cubicBezTo>
                      <a:pt x="296" y="1"/>
                      <a:pt x="236" y="27"/>
                      <a:pt x="183" y="90"/>
                    </a:cubicBezTo>
                    <a:cubicBezTo>
                      <a:pt x="1" y="307"/>
                      <a:pt x="286" y="703"/>
                      <a:pt x="543" y="703"/>
                    </a:cubicBezTo>
                    <a:cubicBezTo>
                      <a:pt x="563" y="703"/>
                      <a:pt x="583" y="700"/>
                      <a:pt x="603" y="695"/>
                    </a:cubicBezTo>
                    <a:cubicBezTo>
                      <a:pt x="686" y="673"/>
                      <a:pt x="743" y="590"/>
                      <a:pt x="754" y="504"/>
                    </a:cubicBezTo>
                    <a:cubicBezTo>
                      <a:pt x="778" y="307"/>
                      <a:pt x="563" y="1"/>
                      <a:pt x="35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6" name="Google Shape;5866;p36"/>
              <p:cNvSpPr/>
              <p:nvPr/>
            </p:nvSpPr>
            <p:spPr>
              <a:xfrm>
                <a:off x="3014650" y="4401425"/>
                <a:ext cx="22425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897" h="441" extrusionOk="0">
                    <a:moveTo>
                      <a:pt x="465" y="0"/>
                    </a:moveTo>
                    <a:cubicBezTo>
                      <a:pt x="229" y="0"/>
                      <a:pt x="1" y="112"/>
                      <a:pt x="93" y="295"/>
                    </a:cubicBezTo>
                    <a:cubicBezTo>
                      <a:pt x="136" y="379"/>
                      <a:pt x="246" y="399"/>
                      <a:pt x="339" y="409"/>
                    </a:cubicBezTo>
                    <a:lnTo>
                      <a:pt x="600" y="436"/>
                    </a:lnTo>
                    <a:cubicBezTo>
                      <a:pt x="627" y="438"/>
                      <a:pt x="654" y="441"/>
                      <a:pt x="682" y="441"/>
                    </a:cubicBezTo>
                    <a:cubicBezTo>
                      <a:pt x="739" y="441"/>
                      <a:pt x="794" y="431"/>
                      <a:pt x="834" y="394"/>
                    </a:cubicBezTo>
                    <a:cubicBezTo>
                      <a:pt x="886" y="346"/>
                      <a:pt x="896" y="265"/>
                      <a:pt x="870" y="199"/>
                    </a:cubicBezTo>
                    <a:cubicBezTo>
                      <a:pt x="816" y="61"/>
                      <a:pt x="638" y="0"/>
                      <a:pt x="46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7" name="Google Shape;5867;p36"/>
              <p:cNvSpPr/>
              <p:nvPr/>
            </p:nvSpPr>
            <p:spPr>
              <a:xfrm>
                <a:off x="2862550" y="4356550"/>
                <a:ext cx="28650" cy="12725"/>
              </a:xfrm>
              <a:custGeom>
                <a:avLst/>
                <a:gdLst/>
                <a:ahLst/>
                <a:cxnLst/>
                <a:rect l="l" t="t" r="r" b="b"/>
                <a:pathLst>
                  <a:path w="1146" h="509" extrusionOk="0">
                    <a:moveTo>
                      <a:pt x="279" y="0"/>
                    </a:moveTo>
                    <a:cubicBezTo>
                      <a:pt x="158" y="0"/>
                      <a:pt x="54" y="24"/>
                      <a:pt x="22" y="98"/>
                    </a:cubicBezTo>
                    <a:cubicBezTo>
                      <a:pt x="0" y="149"/>
                      <a:pt x="21" y="210"/>
                      <a:pt x="59" y="248"/>
                    </a:cubicBezTo>
                    <a:cubicBezTo>
                      <a:pt x="98" y="288"/>
                      <a:pt x="149" y="311"/>
                      <a:pt x="201" y="331"/>
                    </a:cubicBezTo>
                    <a:cubicBezTo>
                      <a:pt x="363" y="395"/>
                      <a:pt x="530" y="449"/>
                      <a:pt x="701" y="490"/>
                    </a:cubicBezTo>
                    <a:cubicBezTo>
                      <a:pt x="740" y="499"/>
                      <a:pt x="780" y="509"/>
                      <a:pt x="820" y="509"/>
                    </a:cubicBezTo>
                    <a:cubicBezTo>
                      <a:pt x="830" y="509"/>
                      <a:pt x="839" y="508"/>
                      <a:pt x="849" y="507"/>
                    </a:cubicBezTo>
                    <a:cubicBezTo>
                      <a:pt x="1145" y="472"/>
                      <a:pt x="875" y="120"/>
                      <a:pt x="719" y="71"/>
                    </a:cubicBezTo>
                    <a:cubicBezTo>
                      <a:pt x="635" y="45"/>
                      <a:pt x="442" y="0"/>
                      <a:pt x="279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8" name="Google Shape;5868;p36"/>
              <p:cNvSpPr/>
              <p:nvPr/>
            </p:nvSpPr>
            <p:spPr>
              <a:xfrm>
                <a:off x="2845425" y="4421475"/>
                <a:ext cx="114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0" extrusionOk="0">
                    <a:moveTo>
                      <a:pt x="187" y="1"/>
                    </a:moveTo>
                    <a:cubicBezTo>
                      <a:pt x="158" y="1"/>
                      <a:pt x="131" y="10"/>
                      <a:pt x="106" y="33"/>
                    </a:cubicBezTo>
                    <a:cubicBezTo>
                      <a:pt x="0" y="126"/>
                      <a:pt x="136" y="252"/>
                      <a:pt x="203" y="318"/>
                    </a:cubicBezTo>
                    <a:cubicBezTo>
                      <a:pt x="243" y="357"/>
                      <a:pt x="291" y="400"/>
                      <a:pt x="345" y="400"/>
                    </a:cubicBezTo>
                    <a:cubicBezTo>
                      <a:pt x="350" y="400"/>
                      <a:pt x="356" y="400"/>
                      <a:pt x="361" y="399"/>
                    </a:cubicBezTo>
                    <a:cubicBezTo>
                      <a:pt x="418" y="390"/>
                      <a:pt x="457" y="331"/>
                      <a:pt x="458" y="273"/>
                    </a:cubicBezTo>
                    <a:cubicBezTo>
                      <a:pt x="458" y="216"/>
                      <a:pt x="428" y="163"/>
                      <a:pt x="390" y="120"/>
                    </a:cubicBezTo>
                    <a:cubicBezTo>
                      <a:pt x="344" y="67"/>
                      <a:pt x="263" y="1"/>
                      <a:pt x="187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9" name="Google Shape;5869;p36"/>
              <p:cNvSpPr/>
              <p:nvPr/>
            </p:nvSpPr>
            <p:spPr>
              <a:xfrm>
                <a:off x="2763300" y="4386025"/>
                <a:ext cx="19050" cy="10425"/>
              </a:xfrm>
              <a:custGeom>
                <a:avLst/>
                <a:gdLst/>
                <a:ahLst/>
                <a:cxnLst/>
                <a:rect l="l" t="t" r="r" b="b"/>
                <a:pathLst>
                  <a:path w="762" h="417" extrusionOk="0">
                    <a:moveTo>
                      <a:pt x="290" y="0"/>
                    </a:moveTo>
                    <a:cubicBezTo>
                      <a:pt x="257" y="0"/>
                      <a:pt x="224" y="3"/>
                      <a:pt x="192" y="8"/>
                    </a:cubicBezTo>
                    <a:cubicBezTo>
                      <a:pt x="144" y="15"/>
                      <a:pt x="100" y="32"/>
                      <a:pt x="62" y="61"/>
                    </a:cubicBezTo>
                    <a:cubicBezTo>
                      <a:pt x="25" y="90"/>
                      <a:pt x="0" y="139"/>
                      <a:pt x="9" y="185"/>
                    </a:cubicBezTo>
                    <a:cubicBezTo>
                      <a:pt x="18" y="224"/>
                      <a:pt x="43" y="256"/>
                      <a:pt x="78" y="276"/>
                    </a:cubicBezTo>
                    <a:cubicBezTo>
                      <a:pt x="111" y="295"/>
                      <a:pt x="148" y="309"/>
                      <a:pt x="186" y="319"/>
                    </a:cubicBezTo>
                    <a:lnTo>
                      <a:pt x="437" y="389"/>
                    </a:lnTo>
                    <a:cubicBezTo>
                      <a:pt x="484" y="402"/>
                      <a:pt x="533" y="416"/>
                      <a:pt x="583" y="416"/>
                    </a:cubicBezTo>
                    <a:cubicBezTo>
                      <a:pt x="586" y="416"/>
                      <a:pt x="589" y="416"/>
                      <a:pt x="593" y="416"/>
                    </a:cubicBezTo>
                    <a:cubicBezTo>
                      <a:pt x="646" y="414"/>
                      <a:pt x="700" y="390"/>
                      <a:pt x="727" y="344"/>
                    </a:cubicBezTo>
                    <a:cubicBezTo>
                      <a:pt x="761" y="286"/>
                      <a:pt x="740" y="208"/>
                      <a:pt x="695" y="158"/>
                    </a:cubicBezTo>
                    <a:cubicBezTo>
                      <a:pt x="600" y="50"/>
                      <a:pt x="437" y="0"/>
                      <a:pt x="290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0" name="Google Shape;5870;p36"/>
              <p:cNvSpPr/>
              <p:nvPr/>
            </p:nvSpPr>
            <p:spPr>
              <a:xfrm>
                <a:off x="2775050" y="4452725"/>
                <a:ext cx="1307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267" extrusionOk="0">
                    <a:moveTo>
                      <a:pt x="253" y="0"/>
                    </a:moveTo>
                    <a:cubicBezTo>
                      <a:pt x="229" y="0"/>
                      <a:pt x="206" y="2"/>
                      <a:pt x="187" y="5"/>
                    </a:cubicBezTo>
                    <a:cubicBezTo>
                      <a:pt x="106" y="18"/>
                      <a:pt x="0" y="134"/>
                      <a:pt x="57" y="218"/>
                    </a:cubicBezTo>
                    <a:cubicBezTo>
                      <a:pt x="84" y="257"/>
                      <a:pt x="137" y="266"/>
                      <a:pt x="185" y="266"/>
                    </a:cubicBezTo>
                    <a:cubicBezTo>
                      <a:pt x="188" y="266"/>
                      <a:pt x="191" y="266"/>
                      <a:pt x="194" y="266"/>
                    </a:cubicBezTo>
                    <a:cubicBezTo>
                      <a:pt x="279" y="263"/>
                      <a:pt x="365" y="243"/>
                      <a:pt x="444" y="208"/>
                    </a:cubicBezTo>
                    <a:cubicBezTo>
                      <a:pt x="478" y="193"/>
                      <a:pt x="516" y="169"/>
                      <a:pt x="520" y="133"/>
                    </a:cubicBezTo>
                    <a:cubicBezTo>
                      <a:pt x="522" y="109"/>
                      <a:pt x="512" y="87"/>
                      <a:pt x="496" y="71"/>
                    </a:cubicBezTo>
                    <a:cubicBezTo>
                      <a:pt x="447" y="21"/>
                      <a:pt x="340" y="0"/>
                      <a:pt x="25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1" name="Google Shape;5871;p36"/>
              <p:cNvSpPr/>
              <p:nvPr/>
            </p:nvSpPr>
            <p:spPr>
              <a:xfrm>
                <a:off x="2929250" y="4410475"/>
                <a:ext cx="13450" cy="5950"/>
              </a:xfrm>
              <a:custGeom>
                <a:avLst/>
                <a:gdLst/>
                <a:ahLst/>
                <a:cxnLst/>
                <a:rect l="l" t="t" r="r" b="b"/>
                <a:pathLst>
                  <a:path w="538" h="238" extrusionOk="0">
                    <a:moveTo>
                      <a:pt x="291" y="1"/>
                    </a:moveTo>
                    <a:cubicBezTo>
                      <a:pt x="249" y="1"/>
                      <a:pt x="208" y="3"/>
                      <a:pt x="173" y="3"/>
                    </a:cubicBezTo>
                    <a:cubicBezTo>
                      <a:pt x="166" y="3"/>
                      <a:pt x="160" y="3"/>
                      <a:pt x="154" y="3"/>
                    </a:cubicBezTo>
                    <a:cubicBezTo>
                      <a:pt x="146" y="2"/>
                      <a:pt x="139" y="2"/>
                      <a:pt x="131" y="2"/>
                    </a:cubicBezTo>
                    <a:cubicBezTo>
                      <a:pt x="106" y="2"/>
                      <a:pt x="80" y="5"/>
                      <a:pt x="56" y="15"/>
                    </a:cubicBezTo>
                    <a:cubicBezTo>
                      <a:pt x="25" y="27"/>
                      <a:pt x="0" y="59"/>
                      <a:pt x="4" y="92"/>
                    </a:cubicBezTo>
                    <a:cubicBezTo>
                      <a:pt x="10" y="114"/>
                      <a:pt x="25" y="134"/>
                      <a:pt x="45" y="144"/>
                    </a:cubicBezTo>
                    <a:cubicBezTo>
                      <a:pt x="66" y="154"/>
                      <a:pt x="87" y="162"/>
                      <a:pt x="110" y="166"/>
                    </a:cubicBezTo>
                    <a:lnTo>
                      <a:pt x="383" y="229"/>
                    </a:lnTo>
                    <a:cubicBezTo>
                      <a:pt x="403" y="234"/>
                      <a:pt x="425" y="237"/>
                      <a:pt x="445" y="237"/>
                    </a:cubicBezTo>
                    <a:cubicBezTo>
                      <a:pt x="488" y="237"/>
                      <a:pt x="527" y="222"/>
                      <a:pt x="535" y="169"/>
                    </a:cubicBezTo>
                    <a:cubicBezTo>
                      <a:pt x="538" y="123"/>
                      <a:pt x="520" y="77"/>
                      <a:pt x="485" y="46"/>
                    </a:cubicBezTo>
                    <a:cubicBezTo>
                      <a:pt x="439" y="8"/>
                      <a:pt x="364" y="1"/>
                      <a:pt x="291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2" name="Google Shape;5872;p36"/>
              <p:cNvSpPr/>
              <p:nvPr/>
            </p:nvSpPr>
            <p:spPr>
              <a:xfrm>
                <a:off x="2961850" y="4452000"/>
                <a:ext cx="12450" cy="5475"/>
              </a:xfrm>
              <a:custGeom>
                <a:avLst/>
                <a:gdLst/>
                <a:ahLst/>
                <a:cxnLst/>
                <a:rect l="l" t="t" r="r" b="b"/>
                <a:pathLst>
                  <a:path w="498" h="219" extrusionOk="0">
                    <a:moveTo>
                      <a:pt x="205" y="0"/>
                    </a:moveTo>
                    <a:cubicBezTo>
                      <a:pt x="97" y="0"/>
                      <a:pt x="1" y="36"/>
                      <a:pt x="16" y="125"/>
                    </a:cubicBezTo>
                    <a:cubicBezTo>
                      <a:pt x="20" y="150"/>
                      <a:pt x="37" y="173"/>
                      <a:pt x="59" y="185"/>
                    </a:cubicBezTo>
                    <a:cubicBezTo>
                      <a:pt x="82" y="197"/>
                      <a:pt x="105" y="206"/>
                      <a:pt x="131" y="210"/>
                    </a:cubicBezTo>
                    <a:cubicBezTo>
                      <a:pt x="162" y="216"/>
                      <a:pt x="194" y="218"/>
                      <a:pt x="225" y="218"/>
                    </a:cubicBezTo>
                    <a:cubicBezTo>
                      <a:pt x="292" y="218"/>
                      <a:pt x="359" y="206"/>
                      <a:pt x="422" y="181"/>
                    </a:cubicBezTo>
                    <a:cubicBezTo>
                      <a:pt x="444" y="173"/>
                      <a:pt x="469" y="160"/>
                      <a:pt x="475" y="136"/>
                    </a:cubicBezTo>
                    <a:cubicBezTo>
                      <a:pt x="498" y="57"/>
                      <a:pt x="342" y="0"/>
                      <a:pt x="205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3" name="Google Shape;5873;p36"/>
              <p:cNvSpPr/>
              <p:nvPr/>
            </p:nvSpPr>
            <p:spPr>
              <a:xfrm>
                <a:off x="3028750" y="4355425"/>
                <a:ext cx="13525" cy="6250"/>
              </a:xfrm>
              <a:custGeom>
                <a:avLst/>
                <a:gdLst/>
                <a:ahLst/>
                <a:cxnLst/>
                <a:rect l="l" t="t" r="r" b="b"/>
                <a:pathLst>
                  <a:path w="541" h="250" extrusionOk="0">
                    <a:moveTo>
                      <a:pt x="163" y="1"/>
                    </a:moveTo>
                    <a:cubicBezTo>
                      <a:pt x="144" y="1"/>
                      <a:pt x="125" y="2"/>
                      <a:pt x="107" y="4"/>
                    </a:cubicBezTo>
                    <a:cubicBezTo>
                      <a:pt x="80" y="6"/>
                      <a:pt x="55" y="15"/>
                      <a:pt x="33" y="30"/>
                    </a:cubicBezTo>
                    <a:cubicBezTo>
                      <a:pt x="11" y="47"/>
                      <a:pt x="1" y="73"/>
                      <a:pt x="6" y="100"/>
                    </a:cubicBezTo>
                    <a:cubicBezTo>
                      <a:pt x="16" y="133"/>
                      <a:pt x="53" y="147"/>
                      <a:pt x="86" y="158"/>
                    </a:cubicBezTo>
                    <a:lnTo>
                      <a:pt x="340" y="236"/>
                    </a:lnTo>
                    <a:cubicBezTo>
                      <a:pt x="361" y="243"/>
                      <a:pt x="386" y="250"/>
                      <a:pt x="409" y="250"/>
                    </a:cubicBezTo>
                    <a:cubicBezTo>
                      <a:pt x="427" y="250"/>
                      <a:pt x="444" y="246"/>
                      <a:pt x="458" y="234"/>
                    </a:cubicBezTo>
                    <a:cubicBezTo>
                      <a:pt x="540" y="170"/>
                      <a:pt x="430" y="71"/>
                      <a:pt x="372" y="44"/>
                    </a:cubicBezTo>
                    <a:cubicBezTo>
                      <a:pt x="305" y="15"/>
                      <a:pt x="234" y="1"/>
                      <a:pt x="16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4" name="Google Shape;5874;p36"/>
              <p:cNvSpPr/>
              <p:nvPr/>
            </p:nvSpPr>
            <p:spPr>
              <a:xfrm>
                <a:off x="2720925" y="4358200"/>
                <a:ext cx="9175" cy="6325"/>
              </a:xfrm>
              <a:custGeom>
                <a:avLst/>
                <a:gdLst/>
                <a:ahLst/>
                <a:cxnLst/>
                <a:rect l="l" t="t" r="r" b="b"/>
                <a:pathLst>
                  <a:path w="367" h="253" extrusionOk="0">
                    <a:moveTo>
                      <a:pt x="236" y="1"/>
                    </a:moveTo>
                    <a:cubicBezTo>
                      <a:pt x="173" y="1"/>
                      <a:pt x="98" y="69"/>
                      <a:pt x="54" y="106"/>
                    </a:cubicBezTo>
                    <a:cubicBezTo>
                      <a:pt x="28" y="129"/>
                      <a:pt x="1" y="159"/>
                      <a:pt x="5" y="193"/>
                    </a:cubicBezTo>
                    <a:cubicBezTo>
                      <a:pt x="12" y="220"/>
                      <a:pt x="33" y="242"/>
                      <a:pt x="60" y="249"/>
                    </a:cubicBezTo>
                    <a:cubicBezTo>
                      <a:pt x="71" y="251"/>
                      <a:pt x="83" y="252"/>
                      <a:pt x="95" y="252"/>
                    </a:cubicBezTo>
                    <a:cubicBezTo>
                      <a:pt x="111" y="252"/>
                      <a:pt x="127" y="250"/>
                      <a:pt x="142" y="246"/>
                    </a:cubicBezTo>
                    <a:cubicBezTo>
                      <a:pt x="185" y="236"/>
                      <a:pt x="226" y="221"/>
                      <a:pt x="266" y="201"/>
                    </a:cubicBezTo>
                    <a:cubicBezTo>
                      <a:pt x="292" y="189"/>
                      <a:pt x="313" y="169"/>
                      <a:pt x="329" y="147"/>
                    </a:cubicBezTo>
                    <a:cubicBezTo>
                      <a:pt x="367" y="83"/>
                      <a:pt x="308" y="3"/>
                      <a:pt x="239" y="1"/>
                    </a:cubicBezTo>
                    <a:cubicBezTo>
                      <a:pt x="238" y="1"/>
                      <a:pt x="237" y="1"/>
                      <a:pt x="23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5" name="Google Shape;5875;p36"/>
              <p:cNvSpPr/>
              <p:nvPr/>
            </p:nvSpPr>
            <p:spPr>
              <a:xfrm>
                <a:off x="2861125" y="4482525"/>
                <a:ext cx="60825" cy="32550"/>
              </a:xfrm>
              <a:custGeom>
                <a:avLst/>
                <a:gdLst/>
                <a:ahLst/>
                <a:cxnLst/>
                <a:rect l="l" t="t" r="r" b="b"/>
                <a:pathLst>
                  <a:path w="2433" h="1302" extrusionOk="0">
                    <a:moveTo>
                      <a:pt x="1099" y="0"/>
                    </a:moveTo>
                    <a:cubicBezTo>
                      <a:pt x="966" y="0"/>
                      <a:pt x="835" y="16"/>
                      <a:pt x="712" y="64"/>
                    </a:cubicBezTo>
                    <a:cubicBezTo>
                      <a:pt x="348" y="206"/>
                      <a:pt x="0" y="787"/>
                      <a:pt x="320" y="1134"/>
                    </a:cubicBezTo>
                    <a:cubicBezTo>
                      <a:pt x="434" y="1258"/>
                      <a:pt x="616" y="1301"/>
                      <a:pt x="821" y="1301"/>
                    </a:cubicBezTo>
                    <a:cubicBezTo>
                      <a:pt x="1193" y="1301"/>
                      <a:pt x="1640" y="1158"/>
                      <a:pt x="1883" y="1088"/>
                    </a:cubicBezTo>
                    <a:cubicBezTo>
                      <a:pt x="2057" y="1039"/>
                      <a:pt x="2243" y="966"/>
                      <a:pt x="2326" y="806"/>
                    </a:cubicBezTo>
                    <a:cubicBezTo>
                      <a:pt x="2432" y="601"/>
                      <a:pt x="2310" y="338"/>
                      <a:pt x="2119" y="209"/>
                    </a:cubicBezTo>
                    <a:cubicBezTo>
                      <a:pt x="1928" y="80"/>
                      <a:pt x="1688" y="52"/>
                      <a:pt x="1460" y="26"/>
                    </a:cubicBezTo>
                    <a:cubicBezTo>
                      <a:pt x="1341" y="13"/>
                      <a:pt x="1219" y="0"/>
                      <a:pt x="1099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6" name="Google Shape;5876;p36"/>
              <p:cNvSpPr/>
              <p:nvPr/>
            </p:nvSpPr>
            <p:spPr>
              <a:xfrm>
                <a:off x="2797750" y="4485325"/>
                <a:ext cx="3305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1322" h="725" extrusionOk="0">
                    <a:moveTo>
                      <a:pt x="840" y="1"/>
                    </a:moveTo>
                    <a:cubicBezTo>
                      <a:pt x="701" y="1"/>
                      <a:pt x="562" y="54"/>
                      <a:pt x="449" y="136"/>
                    </a:cubicBezTo>
                    <a:cubicBezTo>
                      <a:pt x="0" y="461"/>
                      <a:pt x="387" y="597"/>
                      <a:pt x="736" y="687"/>
                    </a:cubicBezTo>
                    <a:cubicBezTo>
                      <a:pt x="810" y="706"/>
                      <a:pt x="889" y="725"/>
                      <a:pt x="965" y="725"/>
                    </a:cubicBezTo>
                    <a:cubicBezTo>
                      <a:pt x="1010" y="725"/>
                      <a:pt x="1053" y="718"/>
                      <a:pt x="1095" y="702"/>
                    </a:cubicBezTo>
                    <a:cubicBezTo>
                      <a:pt x="1246" y="641"/>
                      <a:pt x="1321" y="449"/>
                      <a:pt x="1273" y="294"/>
                    </a:cubicBezTo>
                    <a:cubicBezTo>
                      <a:pt x="1224" y="138"/>
                      <a:pt x="1070" y="28"/>
                      <a:pt x="909" y="5"/>
                    </a:cubicBezTo>
                    <a:cubicBezTo>
                      <a:pt x="886" y="2"/>
                      <a:pt x="863" y="1"/>
                      <a:pt x="840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7" name="Google Shape;5877;p36"/>
              <p:cNvSpPr/>
              <p:nvPr/>
            </p:nvSpPr>
            <p:spPr>
              <a:xfrm>
                <a:off x="3028075" y="4454475"/>
                <a:ext cx="68350" cy="35375"/>
              </a:xfrm>
              <a:custGeom>
                <a:avLst/>
                <a:gdLst/>
                <a:ahLst/>
                <a:cxnLst/>
                <a:rect l="l" t="t" r="r" b="b"/>
                <a:pathLst>
                  <a:path w="2734" h="1415" extrusionOk="0">
                    <a:moveTo>
                      <a:pt x="2304" y="0"/>
                    </a:moveTo>
                    <a:cubicBezTo>
                      <a:pt x="2241" y="0"/>
                      <a:pt x="2178" y="7"/>
                      <a:pt x="2115" y="16"/>
                    </a:cubicBezTo>
                    <a:cubicBezTo>
                      <a:pt x="1685" y="70"/>
                      <a:pt x="1246" y="158"/>
                      <a:pt x="884" y="398"/>
                    </a:cubicBezTo>
                    <a:cubicBezTo>
                      <a:pt x="575" y="602"/>
                      <a:pt x="1" y="1414"/>
                      <a:pt x="597" y="1414"/>
                    </a:cubicBezTo>
                    <a:cubicBezTo>
                      <a:pt x="637" y="1414"/>
                      <a:pt x="681" y="1411"/>
                      <a:pt x="732" y="1403"/>
                    </a:cubicBezTo>
                    <a:cubicBezTo>
                      <a:pt x="1346" y="1312"/>
                      <a:pt x="1956" y="1023"/>
                      <a:pt x="2453" y="657"/>
                    </a:cubicBezTo>
                    <a:cubicBezTo>
                      <a:pt x="2589" y="557"/>
                      <a:pt x="2733" y="411"/>
                      <a:pt x="2700" y="244"/>
                    </a:cubicBezTo>
                    <a:cubicBezTo>
                      <a:pt x="2676" y="132"/>
                      <a:pt x="2572" y="48"/>
                      <a:pt x="2459" y="19"/>
                    </a:cubicBezTo>
                    <a:cubicBezTo>
                      <a:pt x="2409" y="5"/>
                      <a:pt x="2357" y="0"/>
                      <a:pt x="2304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8" name="Google Shape;5878;p36"/>
              <p:cNvSpPr/>
              <p:nvPr/>
            </p:nvSpPr>
            <p:spPr>
              <a:xfrm>
                <a:off x="3113675" y="4426100"/>
                <a:ext cx="2657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928" extrusionOk="0">
                    <a:moveTo>
                      <a:pt x="602" y="1"/>
                    </a:moveTo>
                    <a:cubicBezTo>
                      <a:pt x="403" y="1"/>
                      <a:pt x="185" y="115"/>
                      <a:pt x="89" y="297"/>
                    </a:cubicBezTo>
                    <a:cubicBezTo>
                      <a:pt x="0" y="467"/>
                      <a:pt x="26" y="696"/>
                      <a:pt x="169" y="822"/>
                    </a:cubicBezTo>
                    <a:cubicBezTo>
                      <a:pt x="252" y="896"/>
                      <a:pt x="349" y="928"/>
                      <a:pt x="447" y="928"/>
                    </a:cubicBezTo>
                    <a:cubicBezTo>
                      <a:pt x="750" y="928"/>
                      <a:pt x="1063" y="627"/>
                      <a:pt x="993" y="310"/>
                    </a:cubicBezTo>
                    <a:cubicBezTo>
                      <a:pt x="946" y="93"/>
                      <a:pt x="781" y="1"/>
                      <a:pt x="602" y="1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9" name="Google Shape;5879;p36"/>
              <p:cNvSpPr/>
              <p:nvPr/>
            </p:nvSpPr>
            <p:spPr>
              <a:xfrm>
                <a:off x="2673675" y="4449950"/>
                <a:ext cx="51400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1232" extrusionOk="0">
                    <a:moveTo>
                      <a:pt x="472" y="0"/>
                    </a:moveTo>
                    <a:cubicBezTo>
                      <a:pt x="317" y="0"/>
                      <a:pt x="107" y="50"/>
                      <a:pt x="57" y="204"/>
                    </a:cubicBezTo>
                    <a:cubicBezTo>
                      <a:pt x="1" y="377"/>
                      <a:pt x="195" y="529"/>
                      <a:pt x="306" y="631"/>
                    </a:cubicBezTo>
                    <a:cubicBezTo>
                      <a:pt x="584" y="890"/>
                      <a:pt x="918" y="1079"/>
                      <a:pt x="1283" y="1184"/>
                    </a:cubicBezTo>
                    <a:cubicBezTo>
                      <a:pt x="1379" y="1211"/>
                      <a:pt x="1480" y="1232"/>
                      <a:pt x="1580" y="1232"/>
                    </a:cubicBezTo>
                    <a:cubicBezTo>
                      <a:pt x="1646" y="1232"/>
                      <a:pt x="1712" y="1222"/>
                      <a:pt x="1775" y="1199"/>
                    </a:cubicBezTo>
                    <a:cubicBezTo>
                      <a:pt x="1932" y="1140"/>
                      <a:pt x="2055" y="967"/>
                      <a:pt x="2008" y="807"/>
                    </a:cubicBezTo>
                    <a:cubicBezTo>
                      <a:pt x="1968" y="672"/>
                      <a:pt x="1832" y="594"/>
                      <a:pt x="1707" y="529"/>
                    </a:cubicBezTo>
                    <a:lnTo>
                      <a:pt x="1076" y="203"/>
                    </a:lnTo>
                    <a:cubicBezTo>
                      <a:pt x="905" y="114"/>
                      <a:pt x="730" y="24"/>
                      <a:pt x="539" y="3"/>
                    </a:cubicBezTo>
                    <a:cubicBezTo>
                      <a:pt x="518" y="1"/>
                      <a:pt x="496" y="0"/>
                      <a:pt x="472" y="0"/>
                    </a:cubicBezTo>
                    <a:close/>
                  </a:path>
                </a:pathLst>
              </a:custGeom>
              <a:solidFill>
                <a:srgbClr val="F788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0" name="Google Shape;5880;p36"/>
              <p:cNvSpPr/>
              <p:nvPr/>
            </p:nvSpPr>
            <p:spPr>
              <a:xfrm>
                <a:off x="2965075" y="4523825"/>
                <a:ext cx="50675" cy="23125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925" extrusionOk="0">
                    <a:moveTo>
                      <a:pt x="1179" y="1"/>
                    </a:moveTo>
                    <a:cubicBezTo>
                      <a:pt x="1096" y="1"/>
                      <a:pt x="1013" y="5"/>
                      <a:pt x="931" y="15"/>
                    </a:cubicBezTo>
                    <a:cubicBezTo>
                      <a:pt x="695" y="44"/>
                      <a:pt x="459" y="124"/>
                      <a:pt x="283" y="285"/>
                    </a:cubicBezTo>
                    <a:cubicBezTo>
                      <a:pt x="165" y="394"/>
                      <a:pt x="1" y="629"/>
                      <a:pt x="40" y="804"/>
                    </a:cubicBezTo>
                    <a:cubicBezTo>
                      <a:pt x="61" y="901"/>
                      <a:pt x="147" y="925"/>
                      <a:pt x="246" y="925"/>
                    </a:cubicBezTo>
                    <a:cubicBezTo>
                      <a:pt x="328" y="925"/>
                      <a:pt x="418" y="908"/>
                      <a:pt x="487" y="903"/>
                    </a:cubicBezTo>
                    <a:cubicBezTo>
                      <a:pt x="916" y="872"/>
                      <a:pt x="1336" y="763"/>
                      <a:pt x="1726" y="581"/>
                    </a:cubicBezTo>
                    <a:cubicBezTo>
                      <a:pt x="1803" y="545"/>
                      <a:pt x="1880" y="505"/>
                      <a:pt x="1937" y="442"/>
                    </a:cubicBezTo>
                    <a:cubicBezTo>
                      <a:pt x="1994" y="379"/>
                      <a:pt x="2026" y="287"/>
                      <a:pt x="1998" y="207"/>
                    </a:cubicBezTo>
                    <a:cubicBezTo>
                      <a:pt x="1953" y="74"/>
                      <a:pt x="1783" y="41"/>
                      <a:pt x="1644" y="29"/>
                    </a:cubicBezTo>
                    <a:cubicBezTo>
                      <a:pt x="1489" y="15"/>
                      <a:pt x="1334" y="1"/>
                      <a:pt x="117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1" name="Google Shape;5881;p36"/>
              <p:cNvSpPr/>
              <p:nvPr/>
            </p:nvSpPr>
            <p:spPr>
              <a:xfrm>
                <a:off x="3040600" y="4514400"/>
                <a:ext cx="23625" cy="1797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719" extrusionOk="0">
                    <a:moveTo>
                      <a:pt x="633" y="1"/>
                    </a:moveTo>
                    <a:cubicBezTo>
                      <a:pt x="598" y="1"/>
                      <a:pt x="563" y="5"/>
                      <a:pt x="529" y="12"/>
                    </a:cubicBezTo>
                    <a:cubicBezTo>
                      <a:pt x="381" y="45"/>
                      <a:pt x="252" y="133"/>
                      <a:pt x="168" y="259"/>
                    </a:cubicBezTo>
                    <a:cubicBezTo>
                      <a:pt x="86" y="385"/>
                      <a:pt x="1" y="635"/>
                      <a:pt x="192" y="704"/>
                    </a:cubicBezTo>
                    <a:cubicBezTo>
                      <a:pt x="219" y="714"/>
                      <a:pt x="248" y="718"/>
                      <a:pt x="280" y="718"/>
                    </a:cubicBezTo>
                    <a:cubicBezTo>
                      <a:pt x="441" y="718"/>
                      <a:pt x="645" y="603"/>
                      <a:pt x="754" y="528"/>
                    </a:cubicBezTo>
                    <a:cubicBezTo>
                      <a:pt x="848" y="466"/>
                      <a:pt x="939" y="375"/>
                      <a:pt x="942" y="262"/>
                    </a:cubicBezTo>
                    <a:cubicBezTo>
                      <a:pt x="944" y="169"/>
                      <a:pt x="882" y="82"/>
                      <a:pt x="799" y="39"/>
                    </a:cubicBezTo>
                    <a:cubicBezTo>
                      <a:pt x="748" y="12"/>
                      <a:pt x="691" y="1"/>
                      <a:pt x="633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2" name="Google Shape;5882;p36"/>
              <p:cNvSpPr/>
              <p:nvPr/>
            </p:nvSpPr>
            <p:spPr>
              <a:xfrm>
                <a:off x="3090925" y="4490650"/>
                <a:ext cx="24150" cy="10700"/>
              </a:xfrm>
              <a:custGeom>
                <a:avLst/>
                <a:gdLst/>
                <a:ahLst/>
                <a:cxnLst/>
                <a:rect l="l" t="t" r="r" b="b"/>
                <a:pathLst>
                  <a:path w="966" h="428" extrusionOk="0">
                    <a:moveTo>
                      <a:pt x="750" y="1"/>
                    </a:moveTo>
                    <a:cubicBezTo>
                      <a:pt x="534" y="1"/>
                      <a:pt x="0" y="79"/>
                      <a:pt x="108" y="331"/>
                    </a:cubicBezTo>
                    <a:cubicBezTo>
                      <a:pt x="139" y="404"/>
                      <a:pt x="225" y="428"/>
                      <a:pt x="308" y="428"/>
                    </a:cubicBezTo>
                    <a:cubicBezTo>
                      <a:pt x="328" y="428"/>
                      <a:pt x="347" y="426"/>
                      <a:pt x="365" y="424"/>
                    </a:cubicBezTo>
                    <a:cubicBezTo>
                      <a:pt x="541" y="404"/>
                      <a:pt x="709" y="342"/>
                      <a:pt x="856" y="244"/>
                    </a:cubicBezTo>
                    <a:cubicBezTo>
                      <a:pt x="909" y="208"/>
                      <a:pt x="965" y="152"/>
                      <a:pt x="948" y="90"/>
                    </a:cubicBezTo>
                    <a:cubicBezTo>
                      <a:pt x="932" y="35"/>
                      <a:pt x="867" y="11"/>
                      <a:pt x="809" y="4"/>
                    </a:cubicBezTo>
                    <a:cubicBezTo>
                      <a:pt x="795" y="2"/>
                      <a:pt x="774" y="1"/>
                      <a:pt x="75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3" name="Google Shape;5883;p36"/>
              <p:cNvSpPr/>
              <p:nvPr/>
            </p:nvSpPr>
            <p:spPr>
              <a:xfrm>
                <a:off x="2914925" y="4514475"/>
                <a:ext cx="28825" cy="12325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493" extrusionOk="0">
                    <a:moveTo>
                      <a:pt x="768" y="0"/>
                    </a:moveTo>
                    <a:cubicBezTo>
                      <a:pt x="750" y="0"/>
                      <a:pt x="733" y="1"/>
                      <a:pt x="715" y="1"/>
                    </a:cubicBezTo>
                    <a:cubicBezTo>
                      <a:pt x="574" y="6"/>
                      <a:pt x="435" y="21"/>
                      <a:pt x="296" y="46"/>
                    </a:cubicBezTo>
                    <a:cubicBezTo>
                      <a:pt x="245" y="56"/>
                      <a:pt x="192" y="67"/>
                      <a:pt x="146" y="94"/>
                    </a:cubicBezTo>
                    <a:cubicBezTo>
                      <a:pt x="0" y="180"/>
                      <a:pt x="14" y="394"/>
                      <a:pt x="169" y="461"/>
                    </a:cubicBezTo>
                    <a:cubicBezTo>
                      <a:pt x="222" y="485"/>
                      <a:pt x="281" y="492"/>
                      <a:pt x="339" y="492"/>
                    </a:cubicBezTo>
                    <a:cubicBezTo>
                      <a:pt x="380" y="492"/>
                      <a:pt x="420" y="489"/>
                      <a:pt x="459" y="485"/>
                    </a:cubicBezTo>
                    <a:lnTo>
                      <a:pt x="804" y="454"/>
                    </a:lnTo>
                    <a:cubicBezTo>
                      <a:pt x="867" y="449"/>
                      <a:pt x="932" y="442"/>
                      <a:pt x="991" y="419"/>
                    </a:cubicBezTo>
                    <a:cubicBezTo>
                      <a:pt x="1050" y="395"/>
                      <a:pt x="1103" y="351"/>
                      <a:pt x="1123" y="290"/>
                    </a:cubicBezTo>
                    <a:cubicBezTo>
                      <a:pt x="1153" y="197"/>
                      <a:pt x="1089" y="94"/>
                      <a:pt x="1002" y="46"/>
                    </a:cubicBezTo>
                    <a:cubicBezTo>
                      <a:pt x="931" y="9"/>
                      <a:pt x="849" y="0"/>
                      <a:pt x="768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4" name="Google Shape;5884;p36"/>
              <p:cNvSpPr/>
              <p:nvPr/>
            </p:nvSpPr>
            <p:spPr>
              <a:xfrm>
                <a:off x="2829275" y="4532725"/>
                <a:ext cx="416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22" extrusionOk="0">
                    <a:moveTo>
                      <a:pt x="586" y="1"/>
                    </a:moveTo>
                    <a:cubicBezTo>
                      <a:pt x="386" y="1"/>
                      <a:pt x="189" y="60"/>
                      <a:pt x="21" y="176"/>
                    </a:cubicBezTo>
                    <a:cubicBezTo>
                      <a:pt x="0" y="238"/>
                      <a:pt x="21" y="308"/>
                      <a:pt x="60" y="361"/>
                    </a:cubicBezTo>
                    <a:cubicBezTo>
                      <a:pt x="101" y="412"/>
                      <a:pt x="158" y="449"/>
                      <a:pt x="217" y="478"/>
                    </a:cubicBezTo>
                    <a:cubicBezTo>
                      <a:pt x="388" y="559"/>
                      <a:pt x="578" y="582"/>
                      <a:pt x="766" y="589"/>
                    </a:cubicBezTo>
                    <a:cubicBezTo>
                      <a:pt x="880" y="595"/>
                      <a:pt x="1044" y="622"/>
                      <a:pt x="1184" y="622"/>
                    </a:cubicBezTo>
                    <a:cubicBezTo>
                      <a:pt x="1242" y="622"/>
                      <a:pt x="1296" y="617"/>
                      <a:pt x="1341" y="604"/>
                    </a:cubicBezTo>
                    <a:cubicBezTo>
                      <a:pt x="1665" y="512"/>
                      <a:pt x="1025" y="91"/>
                      <a:pt x="885" y="46"/>
                    </a:cubicBezTo>
                    <a:cubicBezTo>
                      <a:pt x="787" y="16"/>
                      <a:pt x="686" y="1"/>
                      <a:pt x="586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5" name="Google Shape;5885;p36"/>
              <p:cNvSpPr/>
              <p:nvPr/>
            </p:nvSpPr>
            <p:spPr>
              <a:xfrm>
                <a:off x="2769625" y="4522625"/>
                <a:ext cx="30250" cy="212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848" extrusionOk="0">
                    <a:moveTo>
                      <a:pt x="369" y="1"/>
                    </a:moveTo>
                    <a:cubicBezTo>
                      <a:pt x="174" y="1"/>
                      <a:pt x="1" y="80"/>
                      <a:pt x="14" y="305"/>
                    </a:cubicBezTo>
                    <a:cubicBezTo>
                      <a:pt x="33" y="663"/>
                      <a:pt x="584" y="754"/>
                      <a:pt x="846" y="826"/>
                    </a:cubicBezTo>
                    <a:cubicBezTo>
                      <a:pt x="892" y="838"/>
                      <a:pt x="943" y="848"/>
                      <a:pt x="991" y="848"/>
                    </a:cubicBezTo>
                    <a:cubicBezTo>
                      <a:pt x="1050" y="848"/>
                      <a:pt x="1105" y="833"/>
                      <a:pt x="1141" y="789"/>
                    </a:cubicBezTo>
                    <a:cubicBezTo>
                      <a:pt x="1209" y="710"/>
                      <a:pt x="1172" y="590"/>
                      <a:pt x="1122" y="497"/>
                    </a:cubicBezTo>
                    <a:cubicBezTo>
                      <a:pt x="1046" y="357"/>
                      <a:pt x="946" y="226"/>
                      <a:pt x="817" y="130"/>
                    </a:cubicBezTo>
                    <a:cubicBezTo>
                      <a:pt x="718" y="58"/>
                      <a:pt x="535" y="1"/>
                      <a:pt x="369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6" name="Google Shape;5886;p36"/>
              <p:cNvSpPr/>
              <p:nvPr/>
            </p:nvSpPr>
            <p:spPr>
              <a:xfrm>
                <a:off x="2736825" y="4514125"/>
                <a:ext cx="23625" cy="1482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593" extrusionOk="0">
                    <a:moveTo>
                      <a:pt x="303" y="0"/>
                    </a:moveTo>
                    <a:cubicBezTo>
                      <a:pt x="274" y="0"/>
                      <a:pt x="246" y="3"/>
                      <a:pt x="218" y="10"/>
                    </a:cubicBezTo>
                    <a:cubicBezTo>
                      <a:pt x="104" y="37"/>
                      <a:pt x="0" y="139"/>
                      <a:pt x="6" y="257"/>
                    </a:cubicBezTo>
                    <a:cubicBezTo>
                      <a:pt x="10" y="351"/>
                      <a:pt x="80" y="432"/>
                      <a:pt x="157" y="485"/>
                    </a:cubicBezTo>
                    <a:cubicBezTo>
                      <a:pt x="242" y="545"/>
                      <a:pt x="420" y="592"/>
                      <a:pt x="575" y="592"/>
                    </a:cubicBezTo>
                    <a:cubicBezTo>
                      <a:pt x="780" y="592"/>
                      <a:pt x="945" y="511"/>
                      <a:pt x="806" y="270"/>
                    </a:cubicBezTo>
                    <a:cubicBezTo>
                      <a:pt x="752" y="175"/>
                      <a:pt x="658" y="113"/>
                      <a:pt x="560" y="67"/>
                    </a:cubicBezTo>
                    <a:cubicBezTo>
                      <a:pt x="479" y="29"/>
                      <a:pt x="391" y="0"/>
                      <a:pt x="303" y="0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7" name="Google Shape;5887;p36"/>
              <p:cNvSpPr/>
              <p:nvPr/>
            </p:nvSpPr>
            <p:spPr>
              <a:xfrm>
                <a:off x="2647475" y="4474625"/>
                <a:ext cx="36275" cy="258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033" extrusionOk="0">
                    <a:moveTo>
                      <a:pt x="320" y="1"/>
                    </a:moveTo>
                    <a:cubicBezTo>
                      <a:pt x="73" y="1"/>
                      <a:pt x="1" y="207"/>
                      <a:pt x="164" y="417"/>
                    </a:cubicBezTo>
                    <a:cubicBezTo>
                      <a:pt x="326" y="626"/>
                      <a:pt x="568" y="799"/>
                      <a:pt x="798" y="927"/>
                    </a:cubicBezTo>
                    <a:cubicBezTo>
                      <a:pt x="899" y="982"/>
                      <a:pt x="1011" y="1033"/>
                      <a:pt x="1125" y="1033"/>
                    </a:cubicBezTo>
                    <a:cubicBezTo>
                      <a:pt x="1147" y="1033"/>
                      <a:pt x="1169" y="1031"/>
                      <a:pt x="1192" y="1027"/>
                    </a:cubicBezTo>
                    <a:cubicBezTo>
                      <a:pt x="1328" y="1002"/>
                      <a:pt x="1450" y="861"/>
                      <a:pt x="1405" y="729"/>
                    </a:cubicBezTo>
                    <a:cubicBezTo>
                      <a:pt x="1383" y="661"/>
                      <a:pt x="1322" y="611"/>
                      <a:pt x="1264" y="566"/>
                    </a:cubicBezTo>
                    <a:lnTo>
                      <a:pt x="841" y="241"/>
                    </a:lnTo>
                    <a:cubicBezTo>
                      <a:pt x="713" y="142"/>
                      <a:pt x="578" y="40"/>
                      <a:pt x="419" y="10"/>
                    </a:cubicBezTo>
                    <a:cubicBezTo>
                      <a:pt x="383" y="4"/>
                      <a:pt x="350" y="1"/>
                      <a:pt x="320" y="1"/>
                    </a:cubicBezTo>
                    <a:close/>
                  </a:path>
                </a:pathLst>
              </a:custGeom>
              <a:solidFill>
                <a:srgbClr val="CE6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4097" name="Picture 1">
            <a:extLst>
              <a:ext uri="{FF2B5EF4-FFF2-40B4-BE49-F238E27FC236}">
                <a16:creationId xmlns:a16="http://schemas.microsoft.com/office/drawing/2014/main" id="{BAC1F4B1-3570-9432-D9E3-96A63A5CD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78" y="2812130"/>
            <a:ext cx="2962046" cy="22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6" name="Google Shape;6816;p47"/>
          <p:cNvSpPr txBox="1">
            <a:spLocks noGrp="1"/>
          </p:cNvSpPr>
          <p:nvPr>
            <p:ph type="title"/>
          </p:nvPr>
        </p:nvSpPr>
        <p:spPr>
          <a:xfrm>
            <a:off x="734858" y="9283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Bread</a:t>
            </a:r>
            <a:endParaRPr dirty="0"/>
          </a:p>
        </p:txBody>
      </p:sp>
      <p:sp>
        <p:nvSpPr>
          <p:cNvPr id="6818" name="Google Shape;6818;p47"/>
          <p:cNvSpPr txBox="1">
            <a:spLocks noGrp="1"/>
          </p:cNvSpPr>
          <p:nvPr>
            <p:ph type="ctrTitle" idx="4294967295"/>
          </p:nvPr>
        </p:nvSpPr>
        <p:spPr>
          <a:xfrm>
            <a:off x="2402400" y="1614950"/>
            <a:ext cx="2759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Institution name here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6819" name="Google Shape;6819;p47"/>
          <p:cNvSpPr txBox="1">
            <a:spLocks noGrp="1"/>
          </p:cNvSpPr>
          <p:nvPr>
            <p:ph type="ctrTitle" idx="4294967295"/>
          </p:nvPr>
        </p:nvSpPr>
        <p:spPr>
          <a:xfrm>
            <a:off x="4778701" y="1614950"/>
            <a:ext cx="19629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20xx-20xx</a:t>
            </a:r>
            <a:endParaRPr sz="1800">
              <a:solidFill>
                <a:schemeClr val="lt1"/>
              </a:solidFill>
            </a:endParaRPr>
          </a:p>
        </p:txBody>
      </p:sp>
      <p:grpSp>
        <p:nvGrpSpPr>
          <p:cNvPr id="6822" name="Google Shape;6822;p47"/>
          <p:cNvGrpSpPr/>
          <p:nvPr/>
        </p:nvGrpSpPr>
        <p:grpSpPr>
          <a:xfrm>
            <a:off x="1569319" y="1677330"/>
            <a:ext cx="364005" cy="353185"/>
            <a:chOff x="4787206" y="3085955"/>
            <a:chExt cx="364005" cy="353185"/>
          </a:xfrm>
        </p:grpSpPr>
        <p:sp>
          <p:nvSpPr>
            <p:cNvPr id="6823" name="Google Shape;6823;p47"/>
            <p:cNvSpPr/>
            <p:nvPr/>
          </p:nvSpPr>
          <p:spPr>
            <a:xfrm>
              <a:off x="4787206" y="3179259"/>
              <a:ext cx="364005" cy="68709"/>
            </a:xfrm>
            <a:custGeom>
              <a:avLst/>
              <a:gdLst/>
              <a:ahLst/>
              <a:cxnLst/>
              <a:rect l="l" t="t" r="r" b="b"/>
              <a:pathLst>
                <a:path w="13557" h="2559" extrusionOk="0">
                  <a:moveTo>
                    <a:pt x="1" y="0"/>
                  </a:moveTo>
                  <a:cubicBezTo>
                    <a:pt x="1" y="1580"/>
                    <a:pt x="1276" y="2559"/>
                    <a:pt x="2586" y="2559"/>
                  </a:cubicBezTo>
                  <a:cubicBezTo>
                    <a:pt x="3359" y="2559"/>
                    <a:pt x="4144" y="2218"/>
                    <a:pt x="4685" y="1458"/>
                  </a:cubicBezTo>
                  <a:cubicBezTo>
                    <a:pt x="5197" y="2187"/>
                    <a:pt x="5995" y="2551"/>
                    <a:pt x="6794" y="2551"/>
                  </a:cubicBezTo>
                  <a:cubicBezTo>
                    <a:pt x="7593" y="2551"/>
                    <a:pt x="8392" y="2187"/>
                    <a:pt x="8903" y="1458"/>
                  </a:cubicBezTo>
                  <a:cubicBezTo>
                    <a:pt x="9433" y="2218"/>
                    <a:pt x="10211" y="2559"/>
                    <a:pt x="10979" y="2559"/>
                  </a:cubicBezTo>
                  <a:cubicBezTo>
                    <a:pt x="12281" y="2559"/>
                    <a:pt x="13556" y="1580"/>
                    <a:pt x="135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4" name="Google Shape;6824;p47"/>
            <p:cNvSpPr/>
            <p:nvPr/>
          </p:nvSpPr>
          <p:spPr>
            <a:xfrm>
              <a:off x="4796389" y="3085955"/>
              <a:ext cx="346499" cy="71663"/>
            </a:xfrm>
            <a:custGeom>
              <a:avLst/>
              <a:gdLst/>
              <a:ahLst/>
              <a:cxnLst/>
              <a:rect l="l" t="t" r="r" b="b"/>
              <a:pathLst>
                <a:path w="12905" h="2669" extrusionOk="0">
                  <a:moveTo>
                    <a:pt x="1768" y="1"/>
                  </a:moveTo>
                  <a:lnTo>
                    <a:pt x="0" y="2669"/>
                  </a:lnTo>
                  <a:lnTo>
                    <a:pt x="12904" y="2669"/>
                  </a:lnTo>
                  <a:lnTo>
                    <a:pt x="111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5" name="Google Shape;6825;p47"/>
            <p:cNvSpPr/>
            <p:nvPr/>
          </p:nvSpPr>
          <p:spPr>
            <a:xfrm>
              <a:off x="4798886" y="3248370"/>
              <a:ext cx="341505" cy="190769"/>
            </a:xfrm>
            <a:custGeom>
              <a:avLst/>
              <a:gdLst/>
              <a:ahLst/>
              <a:cxnLst/>
              <a:rect l="l" t="t" r="r" b="b"/>
              <a:pathLst>
                <a:path w="12719" h="7105" extrusionOk="0">
                  <a:moveTo>
                    <a:pt x="0" y="1"/>
                  </a:moveTo>
                  <a:lnTo>
                    <a:pt x="0" y="7104"/>
                  </a:lnTo>
                  <a:lnTo>
                    <a:pt x="4281" y="7104"/>
                  </a:lnTo>
                  <a:lnTo>
                    <a:pt x="4281" y="4498"/>
                  </a:lnTo>
                  <a:cubicBezTo>
                    <a:pt x="4281" y="3103"/>
                    <a:pt x="5328" y="2405"/>
                    <a:pt x="6375" y="2405"/>
                  </a:cubicBezTo>
                  <a:cubicBezTo>
                    <a:pt x="7421" y="2405"/>
                    <a:pt x="8468" y="3103"/>
                    <a:pt x="8468" y="4498"/>
                  </a:cubicBezTo>
                  <a:lnTo>
                    <a:pt x="8468" y="7104"/>
                  </a:lnTo>
                  <a:lnTo>
                    <a:pt x="12718" y="7104"/>
                  </a:lnTo>
                  <a:lnTo>
                    <a:pt x="12718" y="1"/>
                  </a:lnTo>
                  <a:cubicBezTo>
                    <a:pt x="12129" y="528"/>
                    <a:pt x="11384" y="776"/>
                    <a:pt x="10609" y="776"/>
                  </a:cubicBezTo>
                  <a:lnTo>
                    <a:pt x="10547" y="776"/>
                  </a:lnTo>
                  <a:cubicBezTo>
                    <a:pt x="9802" y="776"/>
                    <a:pt x="9058" y="528"/>
                    <a:pt x="8468" y="32"/>
                  </a:cubicBezTo>
                  <a:cubicBezTo>
                    <a:pt x="7848" y="528"/>
                    <a:pt x="7096" y="776"/>
                    <a:pt x="6347" y="776"/>
                  </a:cubicBezTo>
                  <a:cubicBezTo>
                    <a:pt x="5599" y="776"/>
                    <a:pt x="4855" y="528"/>
                    <a:pt x="4250" y="32"/>
                  </a:cubicBezTo>
                  <a:cubicBezTo>
                    <a:pt x="3629" y="528"/>
                    <a:pt x="2916" y="776"/>
                    <a:pt x="2140" y="776"/>
                  </a:cubicBezTo>
                  <a:cubicBezTo>
                    <a:pt x="1365" y="776"/>
                    <a:pt x="589" y="497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5013;p31">
            <a:extLst>
              <a:ext uri="{FF2B5EF4-FFF2-40B4-BE49-F238E27FC236}">
                <a16:creationId xmlns:a16="http://schemas.microsoft.com/office/drawing/2014/main" id="{143621B3-B7AD-CA44-E9AE-912D0C063CD8}"/>
              </a:ext>
            </a:extLst>
          </p:cNvPr>
          <p:cNvGrpSpPr/>
          <p:nvPr/>
        </p:nvGrpSpPr>
        <p:grpSpPr>
          <a:xfrm>
            <a:off x="7344290" y="3763033"/>
            <a:ext cx="1675230" cy="1285322"/>
            <a:chOff x="3745706" y="3697383"/>
            <a:chExt cx="1675230" cy="1285322"/>
          </a:xfrm>
        </p:grpSpPr>
        <p:sp>
          <p:nvSpPr>
            <p:cNvPr id="3" name="Google Shape;5014;p31">
              <a:extLst>
                <a:ext uri="{FF2B5EF4-FFF2-40B4-BE49-F238E27FC236}">
                  <a16:creationId xmlns:a16="http://schemas.microsoft.com/office/drawing/2014/main" id="{E911F7D4-196E-0244-2102-FD4576C537D5}"/>
                </a:ext>
              </a:extLst>
            </p:cNvPr>
            <p:cNvSpPr/>
            <p:nvPr/>
          </p:nvSpPr>
          <p:spPr>
            <a:xfrm>
              <a:off x="4055365" y="4518327"/>
              <a:ext cx="1114500" cy="358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5015;p31">
              <a:extLst>
                <a:ext uri="{FF2B5EF4-FFF2-40B4-BE49-F238E27FC236}">
                  <a16:creationId xmlns:a16="http://schemas.microsoft.com/office/drawing/2014/main" id="{46B82ECE-9AB2-B78C-2D92-6DA14AE2E71E}"/>
                </a:ext>
              </a:extLst>
            </p:cNvPr>
            <p:cNvGrpSpPr/>
            <p:nvPr/>
          </p:nvGrpSpPr>
          <p:grpSpPr>
            <a:xfrm>
              <a:off x="4666281" y="3697383"/>
              <a:ext cx="754655" cy="1078412"/>
              <a:chOff x="5119850" y="2425275"/>
              <a:chExt cx="411525" cy="588075"/>
            </a:xfrm>
          </p:grpSpPr>
          <p:sp>
            <p:nvSpPr>
              <p:cNvPr id="6827" name="Google Shape;5016;p31">
                <a:extLst>
                  <a:ext uri="{FF2B5EF4-FFF2-40B4-BE49-F238E27FC236}">
                    <a16:creationId xmlns:a16="http://schemas.microsoft.com/office/drawing/2014/main" id="{5C90C152-3D60-74E7-C2CC-C288CC086649}"/>
                  </a:ext>
                </a:extLst>
              </p:cNvPr>
              <p:cNvSpPr/>
              <p:nvPr/>
            </p:nvSpPr>
            <p:spPr>
              <a:xfrm>
                <a:off x="5119850" y="2564225"/>
                <a:ext cx="330925" cy="449125"/>
              </a:xfrm>
              <a:custGeom>
                <a:avLst/>
                <a:gdLst/>
                <a:ahLst/>
                <a:cxnLst/>
                <a:rect l="l" t="t" r="r" b="b"/>
                <a:pathLst>
                  <a:path w="13237" h="17965" extrusionOk="0">
                    <a:moveTo>
                      <a:pt x="13103" y="0"/>
                    </a:moveTo>
                    <a:cubicBezTo>
                      <a:pt x="13047" y="0"/>
                      <a:pt x="12997" y="39"/>
                      <a:pt x="12983" y="95"/>
                    </a:cubicBezTo>
                    <a:cubicBezTo>
                      <a:pt x="12875" y="554"/>
                      <a:pt x="12753" y="1009"/>
                      <a:pt x="12634" y="1465"/>
                    </a:cubicBezTo>
                    <a:cubicBezTo>
                      <a:pt x="12508" y="1918"/>
                      <a:pt x="12384" y="2373"/>
                      <a:pt x="12245" y="2823"/>
                    </a:cubicBezTo>
                    <a:cubicBezTo>
                      <a:pt x="11970" y="3723"/>
                      <a:pt x="11672" y="4616"/>
                      <a:pt x="11327" y="5491"/>
                    </a:cubicBezTo>
                    <a:cubicBezTo>
                      <a:pt x="10984" y="6366"/>
                      <a:pt x="10609" y="7228"/>
                      <a:pt x="10185" y="8064"/>
                    </a:cubicBezTo>
                    <a:cubicBezTo>
                      <a:pt x="9759" y="8899"/>
                      <a:pt x="9287" y="9709"/>
                      <a:pt x="8770" y="10490"/>
                    </a:cubicBezTo>
                    <a:cubicBezTo>
                      <a:pt x="8246" y="11265"/>
                      <a:pt x="7675" y="12005"/>
                      <a:pt x="7059" y="12708"/>
                    </a:cubicBezTo>
                    <a:cubicBezTo>
                      <a:pt x="6444" y="13411"/>
                      <a:pt x="5767" y="14057"/>
                      <a:pt x="5055" y="14656"/>
                    </a:cubicBezTo>
                    <a:cubicBezTo>
                      <a:pt x="4346" y="15258"/>
                      <a:pt x="3577" y="15786"/>
                      <a:pt x="2772" y="16244"/>
                    </a:cubicBezTo>
                    <a:cubicBezTo>
                      <a:pt x="2373" y="16484"/>
                      <a:pt x="1952" y="16677"/>
                      <a:pt x="1535" y="16876"/>
                    </a:cubicBezTo>
                    <a:lnTo>
                      <a:pt x="895" y="17142"/>
                    </a:lnTo>
                    <a:cubicBezTo>
                      <a:pt x="788" y="17189"/>
                      <a:pt x="678" y="17222"/>
                      <a:pt x="568" y="17260"/>
                    </a:cubicBezTo>
                    <a:lnTo>
                      <a:pt x="241" y="17371"/>
                    </a:lnTo>
                    <a:cubicBezTo>
                      <a:pt x="85" y="17424"/>
                      <a:pt x="1" y="17599"/>
                      <a:pt x="50" y="17760"/>
                    </a:cubicBezTo>
                    <a:cubicBezTo>
                      <a:pt x="89" y="17885"/>
                      <a:pt x="203" y="17965"/>
                      <a:pt x="330" y="17965"/>
                    </a:cubicBezTo>
                    <a:cubicBezTo>
                      <a:pt x="364" y="17965"/>
                      <a:pt x="399" y="17959"/>
                      <a:pt x="434" y="17946"/>
                    </a:cubicBezTo>
                    <a:lnTo>
                      <a:pt x="775" y="17824"/>
                    </a:lnTo>
                    <a:cubicBezTo>
                      <a:pt x="889" y="17783"/>
                      <a:pt x="1004" y="17747"/>
                      <a:pt x="1114" y="17695"/>
                    </a:cubicBezTo>
                    <a:lnTo>
                      <a:pt x="1778" y="17408"/>
                    </a:lnTo>
                    <a:cubicBezTo>
                      <a:pt x="2209" y="17193"/>
                      <a:pt x="2644" y="16984"/>
                      <a:pt x="3054" y="16731"/>
                    </a:cubicBezTo>
                    <a:cubicBezTo>
                      <a:pt x="3881" y="16241"/>
                      <a:pt x="4668" y="15682"/>
                      <a:pt x="5389" y="15050"/>
                    </a:cubicBezTo>
                    <a:cubicBezTo>
                      <a:pt x="6112" y="14422"/>
                      <a:pt x="6796" y="13747"/>
                      <a:pt x="7414" y="13017"/>
                    </a:cubicBezTo>
                    <a:cubicBezTo>
                      <a:pt x="8031" y="12290"/>
                      <a:pt x="8603" y="11523"/>
                      <a:pt x="9125" y="10724"/>
                    </a:cubicBezTo>
                    <a:cubicBezTo>
                      <a:pt x="9639" y="9920"/>
                      <a:pt x="10106" y="9089"/>
                      <a:pt x="10525" y="8233"/>
                    </a:cubicBezTo>
                    <a:cubicBezTo>
                      <a:pt x="10943" y="7378"/>
                      <a:pt x="11306" y="6499"/>
                      <a:pt x="11641" y="5610"/>
                    </a:cubicBezTo>
                    <a:cubicBezTo>
                      <a:pt x="11975" y="4720"/>
                      <a:pt x="12260" y="3815"/>
                      <a:pt x="12522" y="2904"/>
                    </a:cubicBezTo>
                    <a:cubicBezTo>
                      <a:pt x="12656" y="2449"/>
                      <a:pt x="12773" y="1990"/>
                      <a:pt x="12893" y="1532"/>
                    </a:cubicBezTo>
                    <a:cubicBezTo>
                      <a:pt x="13005" y="1073"/>
                      <a:pt x="13119" y="613"/>
                      <a:pt x="13221" y="151"/>
                    </a:cubicBezTo>
                    <a:cubicBezTo>
                      <a:pt x="13236" y="85"/>
                      <a:pt x="13196" y="19"/>
                      <a:pt x="13130" y="4"/>
                    </a:cubicBezTo>
                    <a:cubicBezTo>
                      <a:pt x="13121" y="1"/>
                      <a:pt x="13112" y="0"/>
                      <a:pt x="13103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8" name="Google Shape;5017;p31">
                <a:extLst>
                  <a:ext uri="{FF2B5EF4-FFF2-40B4-BE49-F238E27FC236}">
                    <a16:creationId xmlns:a16="http://schemas.microsoft.com/office/drawing/2014/main" id="{ACA17769-273E-EB76-B8C5-712161ABFF50}"/>
                  </a:ext>
                </a:extLst>
              </p:cNvPr>
              <p:cNvSpPr/>
              <p:nvPr/>
            </p:nvSpPr>
            <p:spPr>
              <a:xfrm>
                <a:off x="5382725" y="2469250"/>
                <a:ext cx="60875" cy="132150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5286" extrusionOk="0">
                    <a:moveTo>
                      <a:pt x="457" y="0"/>
                    </a:moveTo>
                    <a:cubicBezTo>
                      <a:pt x="337" y="631"/>
                      <a:pt x="212" y="1255"/>
                      <a:pt x="81" y="1873"/>
                    </a:cubicBezTo>
                    <a:cubicBezTo>
                      <a:pt x="4" y="2237"/>
                      <a:pt x="1" y="2613"/>
                      <a:pt x="73" y="2978"/>
                    </a:cubicBezTo>
                    <a:cubicBezTo>
                      <a:pt x="141" y="3335"/>
                      <a:pt x="277" y="3675"/>
                      <a:pt x="473" y="3981"/>
                    </a:cubicBezTo>
                    <a:cubicBezTo>
                      <a:pt x="879" y="4625"/>
                      <a:pt x="1515" y="5092"/>
                      <a:pt x="2251" y="5286"/>
                    </a:cubicBezTo>
                    <a:cubicBezTo>
                      <a:pt x="2435" y="4582"/>
                      <a:pt x="2330" y="3834"/>
                      <a:pt x="1960" y="3207"/>
                    </a:cubicBezTo>
                    <a:cubicBezTo>
                      <a:pt x="1604" y="2604"/>
                      <a:pt x="1025" y="2141"/>
                      <a:pt x="308" y="1931"/>
                    </a:cubicBezTo>
                    <a:cubicBezTo>
                      <a:pt x="362" y="1290"/>
                      <a:pt x="413" y="648"/>
                      <a:pt x="457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9" name="Google Shape;5018;p31">
                <a:extLst>
                  <a:ext uri="{FF2B5EF4-FFF2-40B4-BE49-F238E27FC236}">
                    <a16:creationId xmlns:a16="http://schemas.microsoft.com/office/drawing/2014/main" id="{A295F7FF-F42D-5FDB-D930-9BD6779F0CE8}"/>
                  </a:ext>
                </a:extLst>
              </p:cNvPr>
              <p:cNvSpPr/>
              <p:nvPr/>
            </p:nvSpPr>
            <p:spPr>
              <a:xfrm>
                <a:off x="5384775" y="2544900"/>
                <a:ext cx="5660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2264" h="2260" extrusionOk="0">
                    <a:moveTo>
                      <a:pt x="0" y="1"/>
                    </a:moveTo>
                    <a:cubicBezTo>
                      <a:pt x="110" y="522"/>
                      <a:pt x="372" y="1011"/>
                      <a:pt x="740" y="1405"/>
                    </a:cubicBezTo>
                    <a:cubicBezTo>
                      <a:pt x="1126" y="1820"/>
                      <a:pt x="1622" y="2116"/>
                      <a:pt x="2169" y="2260"/>
                    </a:cubicBezTo>
                    <a:cubicBezTo>
                      <a:pt x="2235" y="2002"/>
                      <a:pt x="2264" y="1737"/>
                      <a:pt x="2256" y="1473"/>
                    </a:cubicBezTo>
                    <a:cubicBezTo>
                      <a:pt x="1719" y="1301"/>
                      <a:pt x="1181" y="1108"/>
                      <a:pt x="734" y="767"/>
                    </a:cubicBezTo>
                    <a:cubicBezTo>
                      <a:pt x="449" y="549"/>
                      <a:pt x="214" y="282"/>
                      <a:pt x="0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0" name="Google Shape;5019;p31">
                <a:extLst>
                  <a:ext uri="{FF2B5EF4-FFF2-40B4-BE49-F238E27FC236}">
                    <a16:creationId xmlns:a16="http://schemas.microsoft.com/office/drawing/2014/main" id="{33899938-EE2E-0C4A-95BA-61381ECED401}"/>
                  </a:ext>
                </a:extLst>
              </p:cNvPr>
              <p:cNvSpPr/>
              <p:nvPr/>
            </p:nvSpPr>
            <p:spPr>
              <a:xfrm>
                <a:off x="5372550" y="2559225"/>
                <a:ext cx="59500" cy="86700"/>
              </a:xfrm>
              <a:custGeom>
                <a:avLst/>
                <a:gdLst/>
                <a:ahLst/>
                <a:cxnLst/>
                <a:rect l="l" t="t" r="r" b="b"/>
                <a:pathLst>
                  <a:path w="2380" h="3468" extrusionOk="0">
                    <a:moveTo>
                      <a:pt x="100" y="1"/>
                    </a:moveTo>
                    <a:cubicBezTo>
                      <a:pt x="13" y="358"/>
                      <a:pt x="0" y="728"/>
                      <a:pt x="61" y="1091"/>
                    </a:cubicBezTo>
                    <a:cubicBezTo>
                      <a:pt x="116" y="1443"/>
                      <a:pt x="245" y="1785"/>
                      <a:pt x="428" y="2097"/>
                    </a:cubicBezTo>
                    <a:cubicBezTo>
                      <a:pt x="791" y="2716"/>
                      <a:pt x="1394" y="3233"/>
                      <a:pt x="2156" y="3467"/>
                    </a:cubicBezTo>
                    <a:cubicBezTo>
                      <a:pt x="2379" y="2735"/>
                      <a:pt x="2282" y="1943"/>
                      <a:pt x="1886" y="1288"/>
                    </a:cubicBezTo>
                    <a:cubicBezTo>
                      <a:pt x="1507" y="658"/>
                      <a:pt x="878" y="188"/>
                      <a:pt x="100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1" name="Google Shape;5020;p31">
                <a:extLst>
                  <a:ext uri="{FF2B5EF4-FFF2-40B4-BE49-F238E27FC236}">
                    <a16:creationId xmlns:a16="http://schemas.microsoft.com/office/drawing/2014/main" id="{B87533D8-B827-C1B0-96BC-A10250EFF7BD}"/>
                  </a:ext>
                </a:extLst>
              </p:cNvPr>
              <p:cNvSpPr/>
              <p:nvPr/>
            </p:nvSpPr>
            <p:spPr>
              <a:xfrm>
                <a:off x="5374275" y="2587675"/>
                <a:ext cx="55125" cy="58225"/>
              </a:xfrm>
              <a:custGeom>
                <a:avLst/>
                <a:gdLst/>
                <a:ahLst/>
                <a:cxnLst/>
                <a:rect l="l" t="t" r="r" b="b"/>
                <a:pathLst>
                  <a:path w="2205" h="232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8" y="262"/>
                      <a:pt x="132" y="514"/>
                      <a:pt x="250" y="752"/>
                    </a:cubicBezTo>
                    <a:cubicBezTo>
                      <a:pt x="367" y="993"/>
                      <a:pt x="516" y="1217"/>
                      <a:pt x="692" y="1419"/>
                    </a:cubicBezTo>
                    <a:cubicBezTo>
                      <a:pt x="1063" y="1846"/>
                      <a:pt x="1546" y="2161"/>
                      <a:pt x="2087" y="2328"/>
                    </a:cubicBezTo>
                    <a:cubicBezTo>
                      <a:pt x="2162" y="2074"/>
                      <a:pt x="2202" y="1811"/>
                      <a:pt x="2204" y="1545"/>
                    </a:cubicBezTo>
                    <a:cubicBezTo>
                      <a:pt x="1672" y="1354"/>
                      <a:pt x="1144" y="1141"/>
                      <a:pt x="709" y="787"/>
                    </a:cubicBezTo>
                    <a:cubicBezTo>
                      <a:pt x="431" y="559"/>
                      <a:pt x="205" y="287"/>
                      <a:pt x="1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2" name="Google Shape;5021;p31">
                <a:extLst>
                  <a:ext uri="{FF2B5EF4-FFF2-40B4-BE49-F238E27FC236}">
                    <a16:creationId xmlns:a16="http://schemas.microsoft.com/office/drawing/2014/main" id="{04618E4D-7613-0B93-756D-03C541A22F97}"/>
                  </a:ext>
                </a:extLst>
              </p:cNvPr>
              <p:cNvSpPr/>
              <p:nvPr/>
            </p:nvSpPr>
            <p:spPr>
              <a:xfrm>
                <a:off x="5360775" y="2602125"/>
                <a:ext cx="55375" cy="88350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3534" extrusionOk="0">
                    <a:moveTo>
                      <a:pt x="127" y="1"/>
                    </a:moveTo>
                    <a:cubicBezTo>
                      <a:pt x="28" y="350"/>
                      <a:pt x="1" y="714"/>
                      <a:pt x="48" y="1074"/>
                    </a:cubicBezTo>
                    <a:cubicBezTo>
                      <a:pt x="88" y="1423"/>
                      <a:pt x="207" y="1769"/>
                      <a:pt x="373" y="2085"/>
                    </a:cubicBezTo>
                    <a:cubicBezTo>
                      <a:pt x="710" y="2716"/>
                      <a:pt x="1286" y="3261"/>
                      <a:pt x="2034" y="3534"/>
                    </a:cubicBezTo>
                    <a:cubicBezTo>
                      <a:pt x="2165" y="3170"/>
                      <a:pt x="2215" y="2784"/>
                      <a:pt x="2184" y="2398"/>
                    </a:cubicBezTo>
                    <a:cubicBezTo>
                      <a:pt x="2147" y="2025"/>
                      <a:pt x="2042" y="1670"/>
                      <a:pt x="1864" y="1349"/>
                    </a:cubicBezTo>
                    <a:cubicBezTo>
                      <a:pt x="1507" y="705"/>
                      <a:pt x="898" y="215"/>
                      <a:pt x="127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3" name="Google Shape;5022;p31">
                <a:extLst>
                  <a:ext uri="{FF2B5EF4-FFF2-40B4-BE49-F238E27FC236}">
                    <a16:creationId xmlns:a16="http://schemas.microsoft.com/office/drawing/2014/main" id="{1365811A-680E-6E16-24F5-D29044B39A53}"/>
                  </a:ext>
                </a:extLst>
              </p:cNvPr>
              <p:cNvSpPr/>
              <p:nvPr/>
            </p:nvSpPr>
            <p:spPr>
              <a:xfrm>
                <a:off x="5362125" y="2630150"/>
                <a:ext cx="5337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413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7" y="261"/>
                      <a:pt x="111" y="515"/>
                      <a:pt x="220" y="756"/>
                    </a:cubicBezTo>
                    <a:cubicBezTo>
                      <a:pt x="326" y="1000"/>
                      <a:pt x="464" y="1229"/>
                      <a:pt x="632" y="1437"/>
                    </a:cubicBezTo>
                    <a:cubicBezTo>
                      <a:pt x="971" y="1861"/>
                      <a:pt x="1426" y="2212"/>
                      <a:pt x="1980" y="2413"/>
                    </a:cubicBezTo>
                    <a:cubicBezTo>
                      <a:pt x="2073" y="2157"/>
                      <a:pt x="2119" y="1893"/>
                      <a:pt x="2134" y="1637"/>
                    </a:cubicBezTo>
                    <a:cubicBezTo>
                      <a:pt x="1613" y="1420"/>
                      <a:pt x="1095" y="1183"/>
                      <a:pt x="677" y="811"/>
                    </a:cubicBezTo>
                    <a:cubicBezTo>
                      <a:pt x="408" y="573"/>
                      <a:pt x="194" y="292"/>
                      <a:pt x="1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4" name="Google Shape;5023;p31">
                <a:extLst>
                  <a:ext uri="{FF2B5EF4-FFF2-40B4-BE49-F238E27FC236}">
                    <a16:creationId xmlns:a16="http://schemas.microsoft.com/office/drawing/2014/main" id="{709DA8F5-BEC5-CD7F-8BE7-DE444EB8F84F}"/>
                  </a:ext>
                </a:extLst>
              </p:cNvPr>
              <p:cNvSpPr/>
              <p:nvPr/>
            </p:nvSpPr>
            <p:spPr>
              <a:xfrm>
                <a:off x="5345375" y="2643900"/>
                <a:ext cx="54500" cy="90225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3609" extrusionOk="0">
                    <a:moveTo>
                      <a:pt x="236" y="1"/>
                    </a:moveTo>
                    <a:cubicBezTo>
                      <a:pt x="1" y="696"/>
                      <a:pt x="81" y="1423"/>
                      <a:pt x="383" y="2070"/>
                    </a:cubicBezTo>
                    <a:cubicBezTo>
                      <a:pt x="540" y="2403"/>
                      <a:pt x="753" y="2704"/>
                      <a:pt x="1013" y="2964"/>
                    </a:cubicBezTo>
                    <a:cubicBezTo>
                      <a:pt x="1284" y="3236"/>
                      <a:pt x="1605" y="3455"/>
                      <a:pt x="1960" y="3609"/>
                    </a:cubicBezTo>
                    <a:cubicBezTo>
                      <a:pt x="2038" y="3430"/>
                      <a:pt x="2096" y="3242"/>
                      <a:pt x="2129" y="3049"/>
                    </a:cubicBezTo>
                    <a:cubicBezTo>
                      <a:pt x="2163" y="2863"/>
                      <a:pt x="2180" y="2675"/>
                      <a:pt x="2175" y="2485"/>
                    </a:cubicBezTo>
                    <a:cubicBezTo>
                      <a:pt x="2160" y="2117"/>
                      <a:pt x="2069" y="1755"/>
                      <a:pt x="1909" y="1423"/>
                    </a:cubicBezTo>
                    <a:cubicBezTo>
                      <a:pt x="1582" y="763"/>
                      <a:pt x="995" y="250"/>
                      <a:pt x="236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5" name="Google Shape;5024;p31">
                <a:extLst>
                  <a:ext uri="{FF2B5EF4-FFF2-40B4-BE49-F238E27FC236}">
                    <a16:creationId xmlns:a16="http://schemas.microsoft.com/office/drawing/2014/main" id="{14B7BA21-A1EB-23CB-F411-896C7A0B9E36}"/>
                  </a:ext>
                </a:extLst>
              </p:cNvPr>
              <p:cNvSpPr/>
              <p:nvPr/>
            </p:nvSpPr>
            <p:spPr>
              <a:xfrm>
                <a:off x="5348200" y="2671400"/>
                <a:ext cx="51175" cy="62725"/>
              </a:xfrm>
              <a:custGeom>
                <a:avLst/>
                <a:gdLst/>
                <a:ahLst/>
                <a:cxnLst/>
                <a:rect l="l" t="t" r="r" b="b"/>
                <a:pathLst>
                  <a:path w="2047" h="250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3" y="257"/>
                      <a:pt x="90" y="515"/>
                      <a:pt x="182" y="758"/>
                    </a:cubicBezTo>
                    <a:cubicBezTo>
                      <a:pt x="276" y="1007"/>
                      <a:pt x="402" y="1243"/>
                      <a:pt x="558" y="1459"/>
                    </a:cubicBezTo>
                    <a:cubicBezTo>
                      <a:pt x="875" y="1900"/>
                      <a:pt x="1305" y="2275"/>
                      <a:pt x="1847" y="2509"/>
                    </a:cubicBezTo>
                    <a:cubicBezTo>
                      <a:pt x="1959" y="2261"/>
                      <a:pt x="2015" y="1999"/>
                      <a:pt x="2046" y="1745"/>
                    </a:cubicBezTo>
                    <a:cubicBezTo>
                      <a:pt x="1536" y="1498"/>
                      <a:pt x="1031" y="1232"/>
                      <a:pt x="636" y="841"/>
                    </a:cubicBezTo>
                    <a:cubicBezTo>
                      <a:pt x="381" y="590"/>
                      <a:pt x="180" y="299"/>
                      <a:pt x="1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6" name="Google Shape;5025;p31">
                <a:extLst>
                  <a:ext uri="{FF2B5EF4-FFF2-40B4-BE49-F238E27FC236}">
                    <a16:creationId xmlns:a16="http://schemas.microsoft.com/office/drawing/2014/main" id="{CD0CCECD-F950-CF71-6C46-ED41190983C5}"/>
                  </a:ext>
                </a:extLst>
              </p:cNvPr>
              <p:cNvSpPr/>
              <p:nvPr/>
            </p:nvSpPr>
            <p:spPr>
              <a:xfrm>
                <a:off x="5332075" y="2684350"/>
                <a:ext cx="49675" cy="922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3690" extrusionOk="0">
                    <a:moveTo>
                      <a:pt x="185" y="0"/>
                    </a:moveTo>
                    <a:cubicBezTo>
                      <a:pt x="48" y="334"/>
                      <a:pt x="1" y="688"/>
                      <a:pt x="3" y="1030"/>
                    </a:cubicBezTo>
                    <a:cubicBezTo>
                      <a:pt x="7" y="1205"/>
                      <a:pt x="29" y="1379"/>
                      <a:pt x="66" y="1549"/>
                    </a:cubicBezTo>
                    <a:cubicBezTo>
                      <a:pt x="103" y="1722"/>
                      <a:pt x="153" y="1890"/>
                      <a:pt x="218" y="2053"/>
                    </a:cubicBezTo>
                    <a:cubicBezTo>
                      <a:pt x="355" y="2393"/>
                      <a:pt x="548" y="2707"/>
                      <a:pt x="789" y="2983"/>
                    </a:cubicBezTo>
                    <a:cubicBezTo>
                      <a:pt x="1043" y="3272"/>
                      <a:pt x="1347" y="3512"/>
                      <a:pt x="1689" y="3690"/>
                    </a:cubicBezTo>
                    <a:cubicBezTo>
                      <a:pt x="1734" y="3602"/>
                      <a:pt x="1776" y="3513"/>
                      <a:pt x="1812" y="3421"/>
                    </a:cubicBezTo>
                    <a:cubicBezTo>
                      <a:pt x="1845" y="3329"/>
                      <a:pt x="1873" y="3237"/>
                      <a:pt x="1897" y="3144"/>
                    </a:cubicBezTo>
                    <a:cubicBezTo>
                      <a:pt x="1943" y="2960"/>
                      <a:pt x="1970" y="2773"/>
                      <a:pt x="1977" y="2584"/>
                    </a:cubicBezTo>
                    <a:cubicBezTo>
                      <a:pt x="1986" y="2216"/>
                      <a:pt x="1917" y="1849"/>
                      <a:pt x="1777" y="1509"/>
                    </a:cubicBezTo>
                    <a:cubicBezTo>
                      <a:pt x="1490" y="833"/>
                      <a:pt x="929" y="290"/>
                      <a:pt x="185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7" name="Google Shape;5026;p31">
                <a:extLst>
                  <a:ext uri="{FF2B5EF4-FFF2-40B4-BE49-F238E27FC236}">
                    <a16:creationId xmlns:a16="http://schemas.microsoft.com/office/drawing/2014/main" id="{A3C61A49-3036-14F3-CEBA-0CF370059E4F}"/>
                  </a:ext>
                </a:extLst>
              </p:cNvPr>
              <p:cNvSpPr/>
              <p:nvPr/>
            </p:nvSpPr>
            <p:spPr>
              <a:xfrm>
                <a:off x="5332175" y="2711300"/>
                <a:ext cx="48400" cy="6530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61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525"/>
                      <a:pt x="191" y="1035"/>
                      <a:pt x="471" y="1480"/>
                    </a:cubicBezTo>
                    <a:cubicBezTo>
                      <a:pt x="617" y="1712"/>
                      <a:pt x="791" y="1926"/>
                      <a:pt x="989" y="2116"/>
                    </a:cubicBezTo>
                    <a:cubicBezTo>
                      <a:pt x="1196" y="2313"/>
                      <a:pt x="1431" y="2480"/>
                      <a:pt x="1686" y="2612"/>
                    </a:cubicBezTo>
                    <a:cubicBezTo>
                      <a:pt x="1816" y="2372"/>
                      <a:pt x="1892" y="2116"/>
                      <a:pt x="1936" y="1863"/>
                    </a:cubicBezTo>
                    <a:cubicBezTo>
                      <a:pt x="1444" y="1584"/>
                      <a:pt x="956" y="1284"/>
                      <a:pt x="587" y="872"/>
                    </a:cubicBezTo>
                    <a:cubicBezTo>
                      <a:pt x="350" y="608"/>
                      <a:pt x="163" y="307"/>
                      <a:pt x="1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8" name="Google Shape;5027;p31">
                <a:extLst>
                  <a:ext uri="{FF2B5EF4-FFF2-40B4-BE49-F238E27FC236}">
                    <a16:creationId xmlns:a16="http://schemas.microsoft.com/office/drawing/2014/main" id="{3677758B-84EF-3DF9-06BE-4000D317DDED}"/>
                  </a:ext>
                </a:extLst>
              </p:cNvPr>
              <p:cNvSpPr/>
              <p:nvPr/>
            </p:nvSpPr>
            <p:spPr>
              <a:xfrm>
                <a:off x="5313800" y="2723275"/>
                <a:ext cx="47725" cy="94150"/>
              </a:xfrm>
              <a:custGeom>
                <a:avLst/>
                <a:gdLst/>
                <a:ahLst/>
                <a:cxnLst/>
                <a:rect l="l" t="t" r="r" b="b"/>
                <a:pathLst>
                  <a:path w="1909" h="3766" extrusionOk="0">
                    <a:moveTo>
                      <a:pt x="249" y="0"/>
                    </a:moveTo>
                    <a:cubicBezTo>
                      <a:pt x="94" y="322"/>
                      <a:pt x="23" y="666"/>
                      <a:pt x="7" y="999"/>
                    </a:cubicBezTo>
                    <a:cubicBezTo>
                      <a:pt x="1" y="1172"/>
                      <a:pt x="12" y="1344"/>
                      <a:pt x="38" y="1514"/>
                    </a:cubicBezTo>
                    <a:cubicBezTo>
                      <a:pt x="62" y="1686"/>
                      <a:pt x="101" y="1856"/>
                      <a:pt x="153" y="2022"/>
                    </a:cubicBezTo>
                    <a:cubicBezTo>
                      <a:pt x="376" y="2697"/>
                      <a:pt x="815" y="3340"/>
                      <a:pt x="1493" y="3765"/>
                    </a:cubicBezTo>
                    <a:cubicBezTo>
                      <a:pt x="1711" y="3430"/>
                      <a:pt x="1822" y="3052"/>
                      <a:pt x="1867" y="2687"/>
                    </a:cubicBezTo>
                    <a:cubicBezTo>
                      <a:pt x="1909" y="2317"/>
                      <a:pt x="1856" y="1943"/>
                      <a:pt x="1743" y="1603"/>
                    </a:cubicBezTo>
                    <a:cubicBezTo>
                      <a:pt x="1502" y="914"/>
                      <a:pt x="971" y="335"/>
                      <a:pt x="249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9" name="Google Shape;5028;p31">
                <a:extLst>
                  <a:ext uri="{FF2B5EF4-FFF2-40B4-BE49-F238E27FC236}">
                    <a16:creationId xmlns:a16="http://schemas.microsoft.com/office/drawing/2014/main" id="{F568EEA9-9CB0-EE2D-2FC4-547CFBF1067B}"/>
                  </a:ext>
                </a:extLst>
              </p:cNvPr>
              <p:cNvSpPr/>
              <p:nvPr/>
            </p:nvSpPr>
            <p:spPr>
              <a:xfrm>
                <a:off x="5313825" y="2749425"/>
                <a:ext cx="45000" cy="68000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2720" extrusionOk="0">
                    <a:moveTo>
                      <a:pt x="5" y="1"/>
                    </a:moveTo>
                    <a:lnTo>
                      <a:pt x="5" y="1"/>
                    </a:lnTo>
                    <a:cubicBezTo>
                      <a:pt x="1" y="521"/>
                      <a:pt x="126" y="1035"/>
                      <a:pt x="372" y="1496"/>
                    </a:cubicBezTo>
                    <a:cubicBezTo>
                      <a:pt x="622" y="1972"/>
                      <a:pt x="989" y="2406"/>
                      <a:pt x="1492" y="2719"/>
                    </a:cubicBezTo>
                    <a:cubicBezTo>
                      <a:pt x="1562" y="2605"/>
                      <a:pt x="1626" y="2487"/>
                      <a:pt x="1679" y="2365"/>
                    </a:cubicBezTo>
                    <a:cubicBezTo>
                      <a:pt x="1728" y="2243"/>
                      <a:pt x="1767" y="2118"/>
                      <a:pt x="1800" y="1991"/>
                    </a:cubicBezTo>
                    <a:cubicBezTo>
                      <a:pt x="1332" y="1677"/>
                      <a:pt x="868" y="1340"/>
                      <a:pt x="529" y="903"/>
                    </a:cubicBezTo>
                    <a:cubicBezTo>
                      <a:pt x="315" y="625"/>
                      <a:pt x="147" y="313"/>
                      <a:pt x="5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0" name="Google Shape;5029;p31">
                <a:extLst>
                  <a:ext uri="{FF2B5EF4-FFF2-40B4-BE49-F238E27FC236}">
                    <a16:creationId xmlns:a16="http://schemas.microsoft.com/office/drawing/2014/main" id="{F610939F-23D0-6AC0-0F40-D7FF6D11BAAE}"/>
                  </a:ext>
                </a:extLst>
              </p:cNvPr>
              <p:cNvSpPr/>
              <p:nvPr/>
            </p:nvSpPr>
            <p:spPr>
              <a:xfrm>
                <a:off x="5292400" y="2760125"/>
                <a:ext cx="47675" cy="96025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3841" extrusionOk="0">
                    <a:moveTo>
                      <a:pt x="347" y="1"/>
                    </a:moveTo>
                    <a:cubicBezTo>
                      <a:pt x="261" y="150"/>
                      <a:pt x="192" y="309"/>
                      <a:pt x="143" y="474"/>
                    </a:cubicBezTo>
                    <a:cubicBezTo>
                      <a:pt x="91" y="634"/>
                      <a:pt x="54" y="799"/>
                      <a:pt x="35" y="967"/>
                    </a:cubicBezTo>
                    <a:cubicBezTo>
                      <a:pt x="0" y="1310"/>
                      <a:pt x="22" y="1657"/>
                      <a:pt x="99" y="1994"/>
                    </a:cubicBezTo>
                    <a:cubicBezTo>
                      <a:pt x="185" y="2347"/>
                      <a:pt x="326" y="2685"/>
                      <a:pt x="517" y="2995"/>
                    </a:cubicBezTo>
                    <a:cubicBezTo>
                      <a:pt x="719" y="3322"/>
                      <a:pt x="981" y="3609"/>
                      <a:pt x="1288" y="3841"/>
                    </a:cubicBezTo>
                    <a:cubicBezTo>
                      <a:pt x="1750" y="3233"/>
                      <a:pt x="1906" y="2447"/>
                      <a:pt x="1714" y="1708"/>
                    </a:cubicBezTo>
                    <a:cubicBezTo>
                      <a:pt x="1629" y="1361"/>
                      <a:pt x="1452" y="1024"/>
                      <a:pt x="1223" y="736"/>
                    </a:cubicBezTo>
                    <a:cubicBezTo>
                      <a:pt x="990" y="446"/>
                      <a:pt x="695" y="197"/>
                      <a:pt x="347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1" name="Google Shape;5030;p31">
                <a:extLst>
                  <a:ext uri="{FF2B5EF4-FFF2-40B4-BE49-F238E27FC236}">
                    <a16:creationId xmlns:a16="http://schemas.microsoft.com/office/drawing/2014/main" id="{629FFE47-2ECE-B789-DAAF-E8214D69F344}"/>
                  </a:ext>
                </a:extLst>
              </p:cNvPr>
              <p:cNvSpPr/>
              <p:nvPr/>
            </p:nvSpPr>
            <p:spPr>
              <a:xfrm>
                <a:off x="5292775" y="2785425"/>
                <a:ext cx="4107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2829" extrusionOk="0">
                    <a:moveTo>
                      <a:pt x="15" y="1"/>
                    </a:moveTo>
                    <a:cubicBezTo>
                      <a:pt x="4" y="126"/>
                      <a:pt x="0" y="253"/>
                      <a:pt x="7" y="380"/>
                    </a:cubicBezTo>
                    <a:cubicBezTo>
                      <a:pt x="10" y="507"/>
                      <a:pt x="22" y="634"/>
                      <a:pt x="41" y="759"/>
                    </a:cubicBezTo>
                    <a:cubicBezTo>
                      <a:pt x="83" y="1019"/>
                      <a:pt x="157" y="1275"/>
                      <a:pt x="261" y="1517"/>
                    </a:cubicBezTo>
                    <a:cubicBezTo>
                      <a:pt x="468" y="2009"/>
                      <a:pt x="801" y="2475"/>
                      <a:pt x="1273" y="2829"/>
                    </a:cubicBezTo>
                    <a:cubicBezTo>
                      <a:pt x="1354" y="2723"/>
                      <a:pt x="1427" y="2610"/>
                      <a:pt x="1491" y="2493"/>
                    </a:cubicBezTo>
                    <a:cubicBezTo>
                      <a:pt x="1551" y="2376"/>
                      <a:pt x="1602" y="2255"/>
                      <a:pt x="1642" y="2131"/>
                    </a:cubicBezTo>
                    <a:cubicBezTo>
                      <a:pt x="1201" y="1778"/>
                      <a:pt x="768" y="1405"/>
                      <a:pt x="465" y="941"/>
                    </a:cubicBezTo>
                    <a:cubicBezTo>
                      <a:pt x="371" y="794"/>
                      <a:pt x="287" y="642"/>
                      <a:pt x="214" y="483"/>
                    </a:cubicBezTo>
                    <a:cubicBezTo>
                      <a:pt x="139" y="324"/>
                      <a:pt x="74" y="162"/>
                      <a:pt x="15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2" name="Google Shape;5031;p31">
                <a:extLst>
                  <a:ext uri="{FF2B5EF4-FFF2-40B4-BE49-F238E27FC236}">
                    <a16:creationId xmlns:a16="http://schemas.microsoft.com/office/drawing/2014/main" id="{8385A3E0-9526-676D-B05A-4E56DBFC6D92}"/>
                  </a:ext>
                </a:extLst>
              </p:cNvPr>
              <p:cNvSpPr/>
              <p:nvPr/>
            </p:nvSpPr>
            <p:spPr>
              <a:xfrm>
                <a:off x="5268025" y="2794975"/>
                <a:ext cx="43075" cy="97450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3898" extrusionOk="0">
                    <a:moveTo>
                      <a:pt x="459" y="1"/>
                    </a:moveTo>
                    <a:cubicBezTo>
                      <a:pt x="361" y="142"/>
                      <a:pt x="282" y="293"/>
                      <a:pt x="220" y="453"/>
                    </a:cubicBezTo>
                    <a:cubicBezTo>
                      <a:pt x="153" y="605"/>
                      <a:pt x="104" y="766"/>
                      <a:pt x="72" y="930"/>
                    </a:cubicBezTo>
                    <a:cubicBezTo>
                      <a:pt x="8" y="1267"/>
                      <a:pt x="1" y="1614"/>
                      <a:pt x="51" y="1953"/>
                    </a:cubicBezTo>
                    <a:cubicBezTo>
                      <a:pt x="78" y="2131"/>
                      <a:pt x="119" y="2307"/>
                      <a:pt x="175" y="2478"/>
                    </a:cubicBezTo>
                    <a:cubicBezTo>
                      <a:pt x="228" y="2653"/>
                      <a:pt x="297" y="2821"/>
                      <a:pt x="379" y="2984"/>
                    </a:cubicBezTo>
                    <a:cubicBezTo>
                      <a:pt x="551" y="3329"/>
                      <a:pt x="786" y="3639"/>
                      <a:pt x="1071" y="3898"/>
                    </a:cubicBezTo>
                    <a:cubicBezTo>
                      <a:pt x="1203" y="3749"/>
                      <a:pt x="1323" y="3594"/>
                      <a:pt x="1413" y="3424"/>
                    </a:cubicBezTo>
                    <a:cubicBezTo>
                      <a:pt x="1501" y="3257"/>
                      <a:pt x="1572" y="3081"/>
                      <a:pt x="1625" y="2900"/>
                    </a:cubicBezTo>
                    <a:cubicBezTo>
                      <a:pt x="1650" y="2812"/>
                      <a:pt x="1671" y="2723"/>
                      <a:pt x="1688" y="2631"/>
                    </a:cubicBezTo>
                    <a:cubicBezTo>
                      <a:pt x="1702" y="2540"/>
                      <a:pt x="1711" y="2449"/>
                      <a:pt x="1715" y="2357"/>
                    </a:cubicBezTo>
                    <a:cubicBezTo>
                      <a:pt x="1722" y="2174"/>
                      <a:pt x="1712" y="1993"/>
                      <a:pt x="1682" y="1813"/>
                    </a:cubicBezTo>
                    <a:cubicBezTo>
                      <a:pt x="1625" y="1459"/>
                      <a:pt x="1480" y="1113"/>
                      <a:pt x="1272" y="805"/>
                    </a:cubicBezTo>
                    <a:cubicBezTo>
                      <a:pt x="1063" y="497"/>
                      <a:pt x="789" y="224"/>
                      <a:pt x="45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3" name="Google Shape;5032;p31">
                <a:extLst>
                  <a:ext uri="{FF2B5EF4-FFF2-40B4-BE49-F238E27FC236}">
                    <a16:creationId xmlns:a16="http://schemas.microsoft.com/office/drawing/2014/main" id="{A8218806-E261-7F77-4077-9818858E8A39}"/>
                  </a:ext>
                </a:extLst>
              </p:cNvPr>
              <p:cNvSpPr/>
              <p:nvPr/>
            </p:nvSpPr>
            <p:spPr>
              <a:xfrm>
                <a:off x="5268400" y="2819350"/>
                <a:ext cx="37200" cy="73075"/>
              </a:xfrm>
              <a:custGeom>
                <a:avLst/>
                <a:gdLst/>
                <a:ahLst/>
                <a:cxnLst/>
                <a:rect l="l" t="t" r="r" b="b"/>
                <a:pathLst>
                  <a:path w="1488" h="2923" extrusionOk="0">
                    <a:moveTo>
                      <a:pt x="49" y="0"/>
                    </a:moveTo>
                    <a:cubicBezTo>
                      <a:pt x="28" y="125"/>
                      <a:pt x="15" y="249"/>
                      <a:pt x="8" y="375"/>
                    </a:cubicBezTo>
                    <a:cubicBezTo>
                      <a:pt x="1" y="502"/>
                      <a:pt x="2" y="627"/>
                      <a:pt x="12" y="754"/>
                    </a:cubicBezTo>
                    <a:cubicBezTo>
                      <a:pt x="32" y="1017"/>
                      <a:pt x="85" y="1276"/>
                      <a:pt x="167" y="1527"/>
                    </a:cubicBezTo>
                    <a:cubicBezTo>
                      <a:pt x="328" y="2031"/>
                      <a:pt x="619" y="2528"/>
                      <a:pt x="1056" y="2923"/>
                    </a:cubicBezTo>
                    <a:cubicBezTo>
                      <a:pt x="1238" y="2721"/>
                      <a:pt x="1387" y="2501"/>
                      <a:pt x="1487" y="2262"/>
                    </a:cubicBezTo>
                    <a:cubicBezTo>
                      <a:pt x="1078" y="1871"/>
                      <a:pt x="679" y="1460"/>
                      <a:pt x="417" y="973"/>
                    </a:cubicBezTo>
                    <a:cubicBezTo>
                      <a:pt x="336" y="819"/>
                      <a:pt x="265" y="659"/>
                      <a:pt x="207" y="496"/>
                    </a:cubicBezTo>
                    <a:cubicBezTo>
                      <a:pt x="147" y="333"/>
                      <a:pt x="94" y="166"/>
                      <a:pt x="49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4" name="Google Shape;5033;p31">
                <a:extLst>
                  <a:ext uri="{FF2B5EF4-FFF2-40B4-BE49-F238E27FC236}">
                    <a16:creationId xmlns:a16="http://schemas.microsoft.com/office/drawing/2014/main" id="{23CF81EC-DB11-9B0E-0B6C-F394111E66F7}"/>
                  </a:ext>
                </a:extLst>
              </p:cNvPr>
              <p:cNvSpPr/>
              <p:nvPr/>
            </p:nvSpPr>
            <p:spPr>
              <a:xfrm>
                <a:off x="5240400" y="2827550"/>
                <a:ext cx="42050" cy="9815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3926" extrusionOk="0">
                    <a:moveTo>
                      <a:pt x="595" y="1"/>
                    </a:moveTo>
                    <a:cubicBezTo>
                      <a:pt x="485" y="132"/>
                      <a:pt x="398" y="278"/>
                      <a:pt x="320" y="424"/>
                    </a:cubicBezTo>
                    <a:cubicBezTo>
                      <a:pt x="241" y="570"/>
                      <a:pt x="179" y="723"/>
                      <a:pt x="134" y="883"/>
                    </a:cubicBezTo>
                    <a:cubicBezTo>
                      <a:pt x="47" y="1209"/>
                      <a:pt x="1" y="1539"/>
                      <a:pt x="24" y="1893"/>
                    </a:cubicBezTo>
                    <a:cubicBezTo>
                      <a:pt x="46" y="2255"/>
                      <a:pt x="123" y="2610"/>
                      <a:pt x="252" y="2948"/>
                    </a:cubicBezTo>
                    <a:cubicBezTo>
                      <a:pt x="390" y="3307"/>
                      <a:pt x="593" y="3639"/>
                      <a:pt x="850" y="3926"/>
                    </a:cubicBezTo>
                    <a:cubicBezTo>
                      <a:pt x="994" y="3794"/>
                      <a:pt x="1125" y="3648"/>
                      <a:pt x="1238" y="3489"/>
                    </a:cubicBezTo>
                    <a:cubicBezTo>
                      <a:pt x="1342" y="3330"/>
                      <a:pt x="1429" y="3161"/>
                      <a:pt x="1498" y="2985"/>
                    </a:cubicBezTo>
                    <a:cubicBezTo>
                      <a:pt x="1638" y="2645"/>
                      <a:pt x="1681" y="2269"/>
                      <a:pt x="1653" y="1910"/>
                    </a:cubicBezTo>
                    <a:cubicBezTo>
                      <a:pt x="1639" y="1730"/>
                      <a:pt x="1606" y="1553"/>
                      <a:pt x="1553" y="1380"/>
                    </a:cubicBezTo>
                    <a:cubicBezTo>
                      <a:pt x="1498" y="1204"/>
                      <a:pt x="1425" y="1033"/>
                      <a:pt x="1334" y="872"/>
                    </a:cubicBezTo>
                    <a:cubicBezTo>
                      <a:pt x="1154" y="547"/>
                      <a:pt x="904" y="252"/>
                      <a:pt x="595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5" name="Google Shape;5034;p31">
                <a:extLst>
                  <a:ext uri="{FF2B5EF4-FFF2-40B4-BE49-F238E27FC236}">
                    <a16:creationId xmlns:a16="http://schemas.microsoft.com/office/drawing/2014/main" id="{6935E69A-C22E-D703-5C9D-FDC5F5606FC9}"/>
                  </a:ext>
                </a:extLst>
              </p:cNvPr>
              <p:cNvSpPr/>
              <p:nvPr/>
            </p:nvSpPr>
            <p:spPr>
              <a:xfrm>
                <a:off x="5240750" y="2850725"/>
                <a:ext cx="33300" cy="74975"/>
              </a:xfrm>
              <a:custGeom>
                <a:avLst/>
                <a:gdLst/>
                <a:ahLst/>
                <a:cxnLst/>
                <a:rect l="l" t="t" r="r" b="b"/>
                <a:pathLst>
                  <a:path w="1332" h="2999" extrusionOk="0">
                    <a:moveTo>
                      <a:pt x="109" y="0"/>
                    </a:moveTo>
                    <a:cubicBezTo>
                      <a:pt x="49" y="244"/>
                      <a:pt x="8" y="484"/>
                      <a:pt x="5" y="741"/>
                    </a:cubicBezTo>
                    <a:cubicBezTo>
                      <a:pt x="0" y="995"/>
                      <a:pt x="34" y="1264"/>
                      <a:pt x="88" y="1521"/>
                    </a:cubicBezTo>
                    <a:cubicBezTo>
                      <a:pt x="201" y="2037"/>
                      <a:pt x="442" y="2561"/>
                      <a:pt x="838" y="2999"/>
                    </a:cubicBezTo>
                    <a:cubicBezTo>
                      <a:pt x="1035" y="2812"/>
                      <a:pt x="1211" y="2613"/>
                      <a:pt x="1331" y="2383"/>
                    </a:cubicBezTo>
                    <a:cubicBezTo>
                      <a:pt x="962" y="1954"/>
                      <a:pt x="605" y="1507"/>
                      <a:pt x="388" y="998"/>
                    </a:cubicBezTo>
                    <a:cubicBezTo>
                      <a:pt x="248" y="672"/>
                      <a:pt x="174" y="341"/>
                      <a:pt x="109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6" name="Google Shape;5035;p31">
                <a:extLst>
                  <a:ext uri="{FF2B5EF4-FFF2-40B4-BE49-F238E27FC236}">
                    <a16:creationId xmlns:a16="http://schemas.microsoft.com/office/drawing/2014/main" id="{4E00E0A9-348C-46BC-3857-D6D6E9C1E952}"/>
                  </a:ext>
                </a:extLst>
              </p:cNvPr>
              <p:cNvSpPr/>
              <p:nvPr/>
            </p:nvSpPr>
            <p:spPr>
              <a:xfrm>
                <a:off x="5432625" y="2520725"/>
                <a:ext cx="98750" cy="106775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4271" extrusionOk="0">
                    <a:moveTo>
                      <a:pt x="3949" y="1"/>
                    </a:moveTo>
                    <a:lnTo>
                      <a:pt x="3949" y="1"/>
                    </a:lnTo>
                    <a:cubicBezTo>
                      <a:pt x="3740" y="652"/>
                      <a:pt x="3523" y="1304"/>
                      <a:pt x="3298" y="1955"/>
                    </a:cubicBezTo>
                    <a:cubicBezTo>
                      <a:pt x="3167" y="1937"/>
                      <a:pt x="3036" y="1928"/>
                      <a:pt x="2906" y="1928"/>
                    </a:cubicBezTo>
                    <a:cubicBezTo>
                      <a:pt x="2306" y="1928"/>
                      <a:pt x="1727" y="2118"/>
                      <a:pt x="1247" y="2442"/>
                    </a:cubicBezTo>
                    <a:cubicBezTo>
                      <a:pt x="951" y="2641"/>
                      <a:pt x="691" y="2890"/>
                      <a:pt x="481" y="3178"/>
                    </a:cubicBezTo>
                    <a:cubicBezTo>
                      <a:pt x="262" y="3475"/>
                      <a:pt x="100" y="3808"/>
                      <a:pt x="1" y="4163"/>
                    </a:cubicBezTo>
                    <a:cubicBezTo>
                      <a:pt x="258" y="4236"/>
                      <a:pt x="516" y="4271"/>
                      <a:pt x="770" y="4271"/>
                    </a:cubicBezTo>
                    <a:cubicBezTo>
                      <a:pt x="1277" y="4271"/>
                      <a:pt x="1767" y="4130"/>
                      <a:pt x="2200" y="3867"/>
                    </a:cubicBezTo>
                    <a:cubicBezTo>
                      <a:pt x="2528" y="3666"/>
                      <a:pt x="2813" y="3401"/>
                      <a:pt x="3037" y="3089"/>
                    </a:cubicBezTo>
                    <a:cubicBezTo>
                      <a:pt x="3272" y="2761"/>
                      <a:pt x="3438" y="2390"/>
                      <a:pt x="3527" y="1996"/>
                    </a:cubicBezTo>
                    <a:cubicBezTo>
                      <a:pt x="3678" y="1327"/>
                      <a:pt x="3818" y="662"/>
                      <a:pt x="394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7" name="Google Shape;5036;p31">
                <a:extLst>
                  <a:ext uri="{FF2B5EF4-FFF2-40B4-BE49-F238E27FC236}">
                    <a16:creationId xmlns:a16="http://schemas.microsoft.com/office/drawing/2014/main" id="{F17D194E-9151-A7D5-7A92-A977539C9A3A}"/>
                  </a:ext>
                </a:extLst>
              </p:cNvPr>
              <p:cNvSpPr/>
              <p:nvPr/>
            </p:nvSpPr>
            <p:spPr>
              <a:xfrm>
                <a:off x="5432625" y="2599025"/>
                <a:ext cx="7512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1140" extrusionOk="0">
                    <a:moveTo>
                      <a:pt x="3005" y="0"/>
                    </a:moveTo>
                    <a:lnTo>
                      <a:pt x="3005" y="0"/>
                    </a:lnTo>
                    <a:cubicBezTo>
                      <a:pt x="2680" y="176"/>
                      <a:pt x="2345" y="321"/>
                      <a:pt x="1990" y="389"/>
                    </a:cubicBezTo>
                    <a:cubicBezTo>
                      <a:pt x="1812" y="423"/>
                      <a:pt x="1633" y="437"/>
                      <a:pt x="1453" y="437"/>
                    </a:cubicBezTo>
                    <a:cubicBezTo>
                      <a:pt x="1073" y="437"/>
                      <a:pt x="689" y="374"/>
                      <a:pt x="312" y="303"/>
                    </a:cubicBezTo>
                    <a:cubicBezTo>
                      <a:pt x="177" y="530"/>
                      <a:pt x="72" y="776"/>
                      <a:pt x="1" y="1032"/>
                    </a:cubicBezTo>
                    <a:cubicBezTo>
                      <a:pt x="258" y="1104"/>
                      <a:pt x="516" y="1140"/>
                      <a:pt x="770" y="1140"/>
                    </a:cubicBezTo>
                    <a:cubicBezTo>
                      <a:pt x="1078" y="1140"/>
                      <a:pt x="1380" y="1088"/>
                      <a:pt x="1667" y="988"/>
                    </a:cubicBezTo>
                    <a:cubicBezTo>
                      <a:pt x="1931" y="895"/>
                      <a:pt x="2178" y="764"/>
                      <a:pt x="2404" y="598"/>
                    </a:cubicBezTo>
                    <a:cubicBezTo>
                      <a:pt x="2631" y="429"/>
                      <a:pt x="2834" y="228"/>
                      <a:pt x="300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8" name="Google Shape;5037;p31">
                <a:extLst>
                  <a:ext uri="{FF2B5EF4-FFF2-40B4-BE49-F238E27FC236}">
                    <a16:creationId xmlns:a16="http://schemas.microsoft.com/office/drawing/2014/main" id="{0D49ACF9-E68D-499F-E1CD-51F0B109BFA6}"/>
                  </a:ext>
                </a:extLst>
              </p:cNvPr>
              <p:cNvSpPr/>
              <p:nvPr/>
            </p:nvSpPr>
            <p:spPr>
              <a:xfrm>
                <a:off x="5419050" y="2615550"/>
                <a:ext cx="9037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615" h="2283" extrusionOk="0">
                    <a:moveTo>
                      <a:pt x="2909" y="1"/>
                    </a:moveTo>
                    <a:cubicBezTo>
                      <a:pt x="2376" y="1"/>
                      <a:pt x="1859" y="150"/>
                      <a:pt x="1412" y="409"/>
                    </a:cubicBezTo>
                    <a:cubicBezTo>
                      <a:pt x="1090" y="596"/>
                      <a:pt x="795" y="839"/>
                      <a:pt x="558" y="1130"/>
                    </a:cubicBezTo>
                    <a:cubicBezTo>
                      <a:pt x="311" y="1428"/>
                      <a:pt x="121" y="1770"/>
                      <a:pt x="1" y="2137"/>
                    </a:cubicBezTo>
                    <a:cubicBezTo>
                      <a:pt x="294" y="2235"/>
                      <a:pt x="591" y="2283"/>
                      <a:pt x="883" y="2283"/>
                    </a:cubicBezTo>
                    <a:cubicBezTo>
                      <a:pt x="1349" y="2283"/>
                      <a:pt x="1803" y="2162"/>
                      <a:pt x="2212" y="1934"/>
                    </a:cubicBezTo>
                    <a:cubicBezTo>
                      <a:pt x="2547" y="1749"/>
                      <a:pt x="2836" y="1492"/>
                      <a:pt x="3082" y="1180"/>
                    </a:cubicBezTo>
                    <a:cubicBezTo>
                      <a:pt x="3330" y="856"/>
                      <a:pt x="3511" y="486"/>
                      <a:pt x="3614" y="91"/>
                    </a:cubicBezTo>
                    <a:cubicBezTo>
                      <a:pt x="3379" y="30"/>
                      <a:pt x="3143" y="1"/>
                      <a:pt x="290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9" name="Google Shape;5038;p31">
                <a:extLst>
                  <a:ext uri="{FF2B5EF4-FFF2-40B4-BE49-F238E27FC236}">
                    <a16:creationId xmlns:a16="http://schemas.microsoft.com/office/drawing/2014/main" id="{4C6A8C84-F992-F143-19F7-2A2E795A680C}"/>
                  </a:ext>
                </a:extLst>
              </p:cNvPr>
              <p:cNvSpPr/>
              <p:nvPr/>
            </p:nvSpPr>
            <p:spPr>
              <a:xfrm>
                <a:off x="5419050" y="2646075"/>
                <a:ext cx="762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1063" extrusionOk="0">
                    <a:moveTo>
                      <a:pt x="3048" y="1"/>
                    </a:moveTo>
                    <a:cubicBezTo>
                      <a:pt x="2715" y="168"/>
                      <a:pt x="2375" y="302"/>
                      <a:pt x="2017" y="357"/>
                    </a:cubicBezTo>
                    <a:cubicBezTo>
                      <a:pt x="1881" y="378"/>
                      <a:pt x="1745" y="387"/>
                      <a:pt x="1608" y="387"/>
                    </a:cubicBezTo>
                    <a:cubicBezTo>
                      <a:pt x="1184" y="387"/>
                      <a:pt x="760" y="299"/>
                      <a:pt x="344" y="201"/>
                    </a:cubicBezTo>
                    <a:cubicBezTo>
                      <a:pt x="199" y="425"/>
                      <a:pt x="84" y="665"/>
                      <a:pt x="1" y="917"/>
                    </a:cubicBezTo>
                    <a:cubicBezTo>
                      <a:pt x="294" y="1015"/>
                      <a:pt x="592" y="1063"/>
                      <a:pt x="885" y="1063"/>
                    </a:cubicBezTo>
                    <a:cubicBezTo>
                      <a:pt x="1152" y="1063"/>
                      <a:pt x="1415" y="1023"/>
                      <a:pt x="1668" y="945"/>
                    </a:cubicBezTo>
                    <a:cubicBezTo>
                      <a:pt x="1936" y="862"/>
                      <a:pt x="2190" y="740"/>
                      <a:pt x="2422" y="583"/>
                    </a:cubicBezTo>
                    <a:cubicBezTo>
                      <a:pt x="2658" y="420"/>
                      <a:pt x="2869" y="224"/>
                      <a:pt x="3048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0" name="Google Shape;5039;p31">
                <a:extLst>
                  <a:ext uri="{FF2B5EF4-FFF2-40B4-BE49-F238E27FC236}">
                    <a16:creationId xmlns:a16="http://schemas.microsoft.com/office/drawing/2014/main" id="{402CF2BD-305F-5AB1-2D4D-86CCEA0BBD4C}"/>
                  </a:ext>
                </a:extLst>
              </p:cNvPr>
              <p:cNvSpPr/>
              <p:nvPr/>
            </p:nvSpPr>
            <p:spPr>
              <a:xfrm>
                <a:off x="5403025" y="2662900"/>
                <a:ext cx="92900" cy="55175"/>
              </a:xfrm>
              <a:custGeom>
                <a:avLst/>
                <a:gdLst/>
                <a:ahLst/>
                <a:cxnLst/>
                <a:rect l="l" t="t" r="r" b="b"/>
                <a:pathLst>
                  <a:path w="3716" h="2207" extrusionOk="0">
                    <a:moveTo>
                      <a:pt x="2899" y="0"/>
                    </a:moveTo>
                    <a:cubicBezTo>
                      <a:pt x="2405" y="0"/>
                      <a:pt x="1924" y="127"/>
                      <a:pt x="1499" y="350"/>
                    </a:cubicBezTo>
                    <a:cubicBezTo>
                      <a:pt x="1165" y="522"/>
                      <a:pt x="863" y="753"/>
                      <a:pt x="611" y="1032"/>
                    </a:cubicBezTo>
                    <a:cubicBezTo>
                      <a:pt x="351" y="1309"/>
                      <a:pt x="149" y="1638"/>
                      <a:pt x="0" y="2009"/>
                    </a:cubicBezTo>
                    <a:cubicBezTo>
                      <a:pt x="325" y="2139"/>
                      <a:pt x="671" y="2206"/>
                      <a:pt x="1020" y="2206"/>
                    </a:cubicBezTo>
                    <a:cubicBezTo>
                      <a:pt x="1058" y="2206"/>
                      <a:pt x="1096" y="2205"/>
                      <a:pt x="1133" y="2204"/>
                    </a:cubicBezTo>
                    <a:cubicBezTo>
                      <a:pt x="1512" y="2187"/>
                      <a:pt x="1883" y="2090"/>
                      <a:pt x="2221" y="1919"/>
                    </a:cubicBezTo>
                    <a:cubicBezTo>
                      <a:pt x="2905" y="1580"/>
                      <a:pt x="3462" y="939"/>
                      <a:pt x="3716" y="121"/>
                    </a:cubicBezTo>
                    <a:cubicBezTo>
                      <a:pt x="3445" y="39"/>
                      <a:pt x="3170" y="0"/>
                      <a:pt x="2899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1" name="Google Shape;5040;p31">
                <a:extLst>
                  <a:ext uri="{FF2B5EF4-FFF2-40B4-BE49-F238E27FC236}">
                    <a16:creationId xmlns:a16="http://schemas.microsoft.com/office/drawing/2014/main" id="{4E84BCE5-6526-5C8E-503C-79AF03E45415}"/>
                  </a:ext>
                </a:extLst>
              </p:cNvPr>
              <p:cNvSpPr/>
              <p:nvPr/>
            </p:nvSpPr>
            <p:spPr>
              <a:xfrm>
                <a:off x="5403025" y="2693900"/>
                <a:ext cx="77350" cy="24175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967" extrusionOk="0">
                    <a:moveTo>
                      <a:pt x="3093" y="0"/>
                    </a:moveTo>
                    <a:lnTo>
                      <a:pt x="3093" y="0"/>
                    </a:lnTo>
                    <a:cubicBezTo>
                      <a:pt x="2753" y="155"/>
                      <a:pt x="2405" y="274"/>
                      <a:pt x="2046" y="312"/>
                    </a:cubicBezTo>
                    <a:cubicBezTo>
                      <a:pt x="1955" y="322"/>
                      <a:pt x="1866" y="326"/>
                      <a:pt x="1776" y="326"/>
                    </a:cubicBezTo>
                    <a:cubicBezTo>
                      <a:pt x="1303" y="326"/>
                      <a:pt x="837" y="206"/>
                      <a:pt x="382" y="73"/>
                    </a:cubicBezTo>
                    <a:cubicBezTo>
                      <a:pt x="226" y="282"/>
                      <a:pt x="106" y="517"/>
                      <a:pt x="0" y="769"/>
                    </a:cubicBezTo>
                    <a:cubicBezTo>
                      <a:pt x="333" y="901"/>
                      <a:pt x="678" y="966"/>
                      <a:pt x="1018" y="966"/>
                    </a:cubicBezTo>
                    <a:cubicBezTo>
                      <a:pt x="1237" y="966"/>
                      <a:pt x="1453" y="939"/>
                      <a:pt x="1664" y="886"/>
                    </a:cubicBezTo>
                    <a:cubicBezTo>
                      <a:pt x="1937" y="817"/>
                      <a:pt x="2198" y="706"/>
                      <a:pt x="2437" y="559"/>
                    </a:cubicBezTo>
                    <a:cubicBezTo>
                      <a:pt x="2683" y="406"/>
                      <a:pt x="2903" y="218"/>
                      <a:pt x="3093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2" name="Google Shape;5041;p31">
                <a:extLst>
                  <a:ext uri="{FF2B5EF4-FFF2-40B4-BE49-F238E27FC236}">
                    <a16:creationId xmlns:a16="http://schemas.microsoft.com/office/drawing/2014/main" id="{8B69026B-0D70-E7A2-27E8-0C1FD83E92A9}"/>
                  </a:ext>
                </a:extLst>
              </p:cNvPr>
              <p:cNvSpPr/>
              <p:nvPr/>
            </p:nvSpPr>
            <p:spPr>
              <a:xfrm>
                <a:off x="5384375" y="2709850"/>
                <a:ext cx="95625" cy="53050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2122" extrusionOk="0">
                    <a:moveTo>
                      <a:pt x="2876" y="0"/>
                    </a:moveTo>
                    <a:cubicBezTo>
                      <a:pt x="2430" y="0"/>
                      <a:pt x="1992" y="103"/>
                      <a:pt x="1596" y="285"/>
                    </a:cubicBezTo>
                    <a:cubicBezTo>
                      <a:pt x="1253" y="439"/>
                      <a:pt x="939" y="653"/>
                      <a:pt x="671" y="917"/>
                    </a:cubicBezTo>
                    <a:cubicBezTo>
                      <a:pt x="533" y="1049"/>
                      <a:pt x="407" y="1193"/>
                      <a:pt x="296" y="1349"/>
                    </a:cubicBezTo>
                    <a:cubicBezTo>
                      <a:pt x="241" y="1427"/>
                      <a:pt x="189" y="1509"/>
                      <a:pt x="141" y="1593"/>
                    </a:cubicBezTo>
                    <a:cubicBezTo>
                      <a:pt x="90" y="1678"/>
                      <a:pt x="43" y="1764"/>
                      <a:pt x="0" y="1854"/>
                    </a:cubicBezTo>
                    <a:cubicBezTo>
                      <a:pt x="350" y="2022"/>
                      <a:pt x="731" y="2113"/>
                      <a:pt x="1120" y="2121"/>
                    </a:cubicBezTo>
                    <a:cubicBezTo>
                      <a:pt x="1134" y="2122"/>
                      <a:pt x="1149" y="2122"/>
                      <a:pt x="1164" y="2122"/>
                    </a:cubicBezTo>
                    <a:cubicBezTo>
                      <a:pt x="1528" y="2122"/>
                      <a:pt x="1889" y="2046"/>
                      <a:pt x="2223" y="1900"/>
                    </a:cubicBezTo>
                    <a:cubicBezTo>
                      <a:pt x="2579" y="1750"/>
                      <a:pt x="2900" y="1519"/>
                      <a:pt x="3177" y="1225"/>
                    </a:cubicBezTo>
                    <a:cubicBezTo>
                      <a:pt x="3458" y="932"/>
                      <a:pt x="3671" y="571"/>
                      <a:pt x="3824" y="164"/>
                    </a:cubicBezTo>
                    <a:cubicBezTo>
                      <a:pt x="3512" y="52"/>
                      <a:pt x="3192" y="0"/>
                      <a:pt x="2876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3" name="Google Shape;5042;p31">
                <a:extLst>
                  <a:ext uri="{FF2B5EF4-FFF2-40B4-BE49-F238E27FC236}">
                    <a16:creationId xmlns:a16="http://schemas.microsoft.com/office/drawing/2014/main" id="{F8CEDA47-B30C-73F2-2C77-1CD93D12FD4F}"/>
                  </a:ext>
                </a:extLst>
              </p:cNvPr>
              <p:cNvSpPr/>
              <p:nvPr/>
            </p:nvSpPr>
            <p:spPr>
              <a:xfrm>
                <a:off x="5384350" y="2739425"/>
                <a:ext cx="78500" cy="23475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939" extrusionOk="0">
                    <a:moveTo>
                      <a:pt x="425" y="0"/>
                    </a:moveTo>
                    <a:cubicBezTo>
                      <a:pt x="259" y="202"/>
                      <a:pt x="121" y="428"/>
                      <a:pt x="0" y="671"/>
                    </a:cubicBezTo>
                    <a:cubicBezTo>
                      <a:pt x="260" y="795"/>
                      <a:pt x="538" y="877"/>
                      <a:pt x="823" y="916"/>
                    </a:cubicBezTo>
                    <a:cubicBezTo>
                      <a:pt x="937" y="931"/>
                      <a:pt x="1052" y="939"/>
                      <a:pt x="1166" y="939"/>
                    </a:cubicBezTo>
                    <a:cubicBezTo>
                      <a:pt x="1330" y="939"/>
                      <a:pt x="1494" y="923"/>
                      <a:pt x="1656" y="892"/>
                    </a:cubicBezTo>
                    <a:cubicBezTo>
                      <a:pt x="2222" y="782"/>
                      <a:pt x="2740" y="498"/>
                      <a:pt x="3139" y="81"/>
                    </a:cubicBezTo>
                    <a:lnTo>
                      <a:pt x="3139" y="81"/>
                    </a:lnTo>
                    <a:cubicBezTo>
                      <a:pt x="2788" y="218"/>
                      <a:pt x="2437" y="320"/>
                      <a:pt x="2073" y="338"/>
                    </a:cubicBezTo>
                    <a:cubicBezTo>
                      <a:pt x="2035" y="340"/>
                      <a:pt x="1997" y="341"/>
                      <a:pt x="1959" y="341"/>
                    </a:cubicBezTo>
                    <a:cubicBezTo>
                      <a:pt x="1430" y="341"/>
                      <a:pt x="922" y="178"/>
                      <a:pt x="42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4" name="Google Shape;5043;p31">
                <a:extLst>
                  <a:ext uri="{FF2B5EF4-FFF2-40B4-BE49-F238E27FC236}">
                    <a16:creationId xmlns:a16="http://schemas.microsoft.com/office/drawing/2014/main" id="{87721AB1-8E41-6385-99F1-73DEBB914DEF}"/>
                  </a:ext>
                </a:extLst>
              </p:cNvPr>
              <p:cNvSpPr/>
              <p:nvPr/>
            </p:nvSpPr>
            <p:spPr>
              <a:xfrm>
                <a:off x="5362750" y="2756050"/>
                <a:ext cx="98450" cy="50900"/>
              </a:xfrm>
              <a:custGeom>
                <a:avLst/>
                <a:gdLst/>
                <a:ahLst/>
                <a:cxnLst/>
                <a:rect l="l" t="t" r="r" b="b"/>
                <a:pathLst>
                  <a:path w="3938" h="2036" extrusionOk="0">
                    <a:moveTo>
                      <a:pt x="2832" y="1"/>
                    </a:moveTo>
                    <a:cubicBezTo>
                      <a:pt x="2444" y="1"/>
                      <a:pt x="2062" y="77"/>
                      <a:pt x="1706" y="214"/>
                    </a:cubicBezTo>
                    <a:cubicBezTo>
                      <a:pt x="1349" y="346"/>
                      <a:pt x="1028" y="543"/>
                      <a:pt x="738" y="787"/>
                    </a:cubicBezTo>
                    <a:cubicBezTo>
                      <a:pt x="442" y="1029"/>
                      <a:pt x="205" y="1332"/>
                      <a:pt x="0" y="1674"/>
                    </a:cubicBezTo>
                    <a:cubicBezTo>
                      <a:pt x="418" y="1913"/>
                      <a:pt x="877" y="2035"/>
                      <a:pt x="1334" y="2035"/>
                    </a:cubicBezTo>
                    <a:cubicBezTo>
                      <a:pt x="1633" y="2035"/>
                      <a:pt x="1932" y="1983"/>
                      <a:pt x="2218" y="1878"/>
                    </a:cubicBezTo>
                    <a:cubicBezTo>
                      <a:pt x="2402" y="1810"/>
                      <a:pt x="2580" y="1725"/>
                      <a:pt x="2749" y="1622"/>
                    </a:cubicBezTo>
                    <a:cubicBezTo>
                      <a:pt x="2917" y="1516"/>
                      <a:pt x="3075" y="1393"/>
                      <a:pt x="3220" y="1255"/>
                    </a:cubicBezTo>
                    <a:cubicBezTo>
                      <a:pt x="3521" y="977"/>
                      <a:pt x="3761" y="626"/>
                      <a:pt x="3938" y="224"/>
                    </a:cubicBezTo>
                    <a:cubicBezTo>
                      <a:pt x="3578" y="71"/>
                      <a:pt x="3203" y="1"/>
                      <a:pt x="2832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5" name="Google Shape;5044;p31">
                <a:extLst>
                  <a:ext uri="{FF2B5EF4-FFF2-40B4-BE49-F238E27FC236}">
                    <a16:creationId xmlns:a16="http://schemas.microsoft.com/office/drawing/2014/main" id="{E6D7E623-211F-E90B-929C-57B38BA104B7}"/>
                  </a:ext>
                </a:extLst>
              </p:cNvPr>
              <p:cNvSpPr/>
              <p:nvPr/>
            </p:nvSpPr>
            <p:spPr>
              <a:xfrm>
                <a:off x="5362750" y="2781925"/>
                <a:ext cx="79475" cy="25000"/>
              </a:xfrm>
              <a:custGeom>
                <a:avLst/>
                <a:gdLst/>
                <a:ahLst/>
                <a:cxnLst/>
                <a:rect l="l" t="t" r="r" b="b"/>
                <a:pathLst>
                  <a:path w="3179" h="1000" extrusionOk="0">
                    <a:moveTo>
                      <a:pt x="472" y="0"/>
                    </a:moveTo>
                    <a:cubicBezTo>
                      <a:pt x="382" y="96"/>
                      <a:pt x="299" y="197"/>
                      <a:pt x="222" y="303"/>
                    </a:cubicBezTo>
                    <a:cubicBezTo>
                      <a:pt x="142" y="410"/>
                      <a:pt x="67" y="522"/>
                      <a:pt x="0" y="639"/>
                    </a:cubicBezTo>
                    <a:cubicBezTo>
                      <a:pt x="417" y="877"/>
                      <a:pt x="875" y="1000"/>
                      <a:pt x="1332" y="1000"/>
                    </a:cubicBezTo>
                    <a:cubicBezTo>
                      <a:pt x="1434" y="1000"/>
                      <a:pt x="1536" y="994"/>
                      <a:pt x="1637" y="981"/>
                    </a:cubicBezTo>
                    <a:cubicBezTo>
                      <a:pt x="2185" y="913"/>
                      <a:pt x="2742" y="662"/>
                      <a:pt x="3178" y="258"/>
                    </a:cubicBezTo>
                    <a:lnTo>
                      <a:pt x="3178" y="258"/>
                    </a:lnTo>
                    <a:cubicBezTo>
                      <a:pt x="2832" y="371"/>
                      <a:pt x="2491" y="449"/>
                      <a:pt x="2136" y="449"/>
                    </a:cubicBezTo>
                    <a:cubicBezTo>
                      <a:pt x="2122" y="449"/>
                      <a:pt x="2108" y="449"/>
                      <a:pt x="2094" y="449"/>
                    </a:cubicBezTo>
                    <a:cubicBezTo>
                      <a:pt x="1522" y="439"/>
                      <a:pt x="990" y="228"/>
                      <a:pt x="472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6" name="Google Shape;5045;p31">
                <a:extLst>
                  <a:ext uri="{FF2B5EF4-FFF2-40B4-BE49-F238E27FC236}">
                    <a16:creationId xmlns:a16="http://schemas.microsoft.com/office/drawing/2014/main" id="{13316E9A-9FAC-A87D-FAAC-097795A938AF}"/>
                  </a:ext>
                </a:extLst>
              </p:cNvPr>
              <p:cNvSpPr/>
              <p:nvPr/>
            </p:nvSpPr>
            <p:spPr>
              <a:xfrm>
                <a:off x="5337825" y="2801075"/>
                <a:ext cx="101250" cy="48575"/>
              </a:xfrm>
              <a:custGeom>
                <a:avLst/>
                <a:gdLst/>
                <a:ahLst/>
                <a:cxnLst/>
                <a:rect l="l" t="t" r="r" b="b"/>
                <a:pathLst>
                  <a:path w="4050" h="1943" extrusionOk="0">
                    <a:moveTo>
                      <a:pt x="2759" y="1"/>
                    </a:moveTo>
                    <a:cubicBezTo>
                      <a:pt x="2439" y="1"/>
                      <a:pt x="2127" y="53"/>
                      <a:pt x="1817" y="142"/>
                    </a:cubicBezTo>
                    <a:cubicBezTo>
                      <a:pt x="1079" y="363"/>
                      <a:pt x="437" y="830"/>
                      <a:pt x="0" y="1464"/>
                    </a:cubicBezTo>
                    <a:cubicBezTo>
                      <a:pt x="319" y="1686"/>
                      <a:pt x="682" y="1835"/>
                      <a:pt x="1064" y="1903"/>
                    </a:cubicBezTo>
                    <a:cubicBezTo>
                      <a:pt x="1210" y="1929"/>
                      <a:pt x="1358" y="1942"/>
                      <a:pt x="1506" y="1942"/>
                    </a:cubicBezTo>
                    <a:cubicBezTo>
                      <a:pt x="1738" y="1942"/>
                      <a:pt x="1969" y="1910"/>
                      <a:pt x="2194" y="1848"/>
                    </a:cubicBezTo>
                    <a:cubicBezTo>
                      <a:pt x="2384" y="1796"/>
                      <a:pt x="2568" y="1724"/>
                      <a:pt x="2744" y="1635"/>
                    </a:cubicBezTo>
                    <a:cubicBezTo>
                      <a:pt x="2924" y="1542"/>
                      <a:pt x="3092" y="1429"/>
                      <a:pt x="3248" y="1300"/>
                    </a:cubicBezTo>
                    <a:cubicBezTo>
                      <a:pt x="3411" y="1167"/>
                      <a:pt x="3561" y="1018"/>
                      <a:pt x="3694" y="855"/>
                    </a:cubicBezTo>
                    <a:cubicBezTo>
                      <a:pt x="3829" y="682"/>
                      <a:pt x="3949" y="497"/>
                      <a:pt x="4049" y="303"/>
                    </a:cubicBezTo>
                    <a:cubicBezTo>
                      <a:pt x="3703" y="127"/>
                      <a:pt x="3324" y="26"/>
                      <a:pt x="2935" y="6"/>
                    </a:cubicBezTo>
                    <a:cubicBezTo>
                      <a:pt x="2876" y="2"/>
                      <a:pt x="2817" y="1"/>
                      <a:pt x="275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7" name="Google Shape;5046;p31">
                <a:extLst>
                  <a:ext uri="{FF2B5EF4-FFF2-40B4-BE49-F238E27FC236}">
                    <a16:creationId xmlns:a16="http://schemas.microsoft.com/office/drawing/2014/main" id="{695CBE46-9E35-315A-2FF5-BE46A81E8FF2}"/>
                  </a:ext>
                </a:extLst>
              </p:cNvPr>
              <p:cNvSpPr/>
              <p:nvPr/>
            </p:nvSpPr>
            <p:spPr>
              <a:xfrm>
                <a:off x="5337850" y="2822750"/>
                <a:ext cx="80100" cy="26875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1075" extrusionOk="0">
                    <a:moveTo>
                      <a:pt x="524" y="1"/>
                    </a:moveTo>
                    <a:cubicBezTo>
                      <a:pt x="427" y="89"/>
                      <a:pt x="336" y="183"/>
                      <a:pt x="250" y="282"/>
                    </a:cubicBezTo>
                    <a:cubicBezTo>
                      <a:pt x="160" y="382"/>
                      <a:pt x="77" y="487"/>
                      <a:pt x="0" y="597"/>
                    </a:cubicBezTo>
                    <a:cubicBezTo>
                      <a:pt x="457" y="911"/>
                      <a:pt x="977" y="1075"/>
                      <a:pt x="1507" y="1075"/>
                    </a:cubicBezTo>
                    <a:cubicBezTo>
                      <a:pt x="1540" y="1075"/>
                      <a:pt x="1572" y="1074"/>
                      <a:pt x="1605" y="1073"/>
                    </a:cubicBezTo>
                    <a:cubicBezTo>
                      <a:pt x="1888" y="1060"/>
                      <a:pt x="2168" y="1003"/>
                      <a:pt x="2433" y="903"/>
                    </a:cubicBezTo>
                    <a:cubicBezTo>
                      <a:pt x="2572" y="852"/>
                      <a:pt x="2706" y="791"/>
                      <a:pt x="2834" y="720"/>
                    </a:cubicBezTo>
                    <a:cubicBezTo>
                      <a:pt x="2963" y="645"/>
                      <a:pt x="3087" y="560"/>
                      <a:pt x="3204" y="468"/>
                    </a:cubicBezTo>
                    <a:lnTo>
                      <a:pt x="3204" y="468"/>
                    </a:lnTo>
                    <a:cubicBezTo>
                      <a:pt x="2916" y="541"/>
                      <a:pt x="2629" y="590"/>
                      <a:pt x="2341" y="590"/>
                    </a:cubicBezTo>
                    <a:cubicBezTo>
                      <a:pt x="2262" y="590"/>
                      <a:pt x="2183" y="586"/>
                      <a:pt x="2104" y="578"/>
                    </a:cubicBezTo>
                    <a:cubicBezTo>
                      <a:pt x="1533" y="523"/>
                      <a:pt x="1021" y="269"/>
                      <a:pt x="524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8" name="Google Shape;5047;p31">
                <a:extLst>
                  <a:ext uri="{FF2B5EF4-FFF2-40B4-BE49-F238E27FC236}">
                    <a16:creationId xmlns:a16="http://schemas.microsoft.com/office/drawing/2014/main" id="{CAF7689C-A183-E411-68F5-BCFD68C3827B}"/>
                  </a:ext>
                </a:extLst>
              </p:cNvPr>
              <p:cNvSpPr/>
              <p:nvPr/>
            </p:nvSpPr>
            <p:spPr>
              <a:xfrm>
                <a:off x="5309625" y="2844225"/>
                <a:ext cx="103450" cy="46400"/>
              </a:xfrm>
              <a:custGeom>
                <a:avLst/>
                <a:gdLst/>
                <a:ahLst/>
                <a:cxnLst/>
                <a:rect l="l" t="t" r="r" b="b"/>
                <a:pathLst>
                  <a:path w="4138" h="1856" extrusionOk="0">
                    <a:moveTo>
                      <a:pt x="2633" y="1"/>
                    </a:moveTo>
                    <a:cubicBezTo>
                      <a:pt x="2396" y="1"/>
                      <a:pt x="2160" y="27"/>
                      <a:pt x="1925" y="74"/>
                    </a:cubicBezTo>
                    <a:cubicBezTo>
                      <a:pt x="1740" y="113"/>
                      <a:pt x="1559" y="168"/>
                      <a:pt x="1384" y="237"/>
                    </a:cubicBezTo>
                    <a:cubicBezTo>
                      <a:pt x="1297" y="273"/>
                      <a:pt x="1212" y="313"/>
                      <a:pt x="1127" y="353"/>
                    </a:cubicBezTo>
                    <a:cubicBezTo>
                      <a:pt x="1041" y="394"/>
                      <a:pt x="958" y="439"/>
                      <a:pt x="876" y="486"/>
                    </a:cubicBezTo>
                    <a:cubicBezTo>
                      <a:pt x="711" y="584"/>
                      <a:pt x="556" y="696"/>
                      <a:pt x="414" y="822"/>
                    </a:cubicBezTo>
                    <a:cubicBezTo>
                      <a:pt x="269" y="949"/>
                      <a:pt x="126" y="1083"/>
                      <a:pt x="0" y="1239"/>
                    </a:cubicBezTo>
                    <a:cubicBezTo>
                      <a:pt x="299" y="1488"/>
                      <a:pt x="646" y="1668"/>
                      <a:pt x="1021" y="1769"/>
                    </a:cubicBezTo>
                    <a:cubicBezTo>
                      <a:pt x="1206" y="1818"/>
                      <a:pt x="1394" y="1847"/>
                      <a:pt x="1585" y="1855"/>
                    </a:cubicBezTo>
                    <a:cubicBezTo>
                      <a:pt x="1611" y="1856"/>
                      <a:pt x="1636" y="1856"/>
                      <a:pt x="1661" y="1856"/>
                    </a:cubicBezTo>
                    <a:cubicBezTo>
                      <a:pt x="1827" y="1856"/>
                      <a:pt x="1992" y="1840"/>
                      <a:pt x="2155" y="1810"/>
                    </a:cubicBezTo>
                    <a:cubicBezTo>
                      <a:pt x="2535" y="1738"/>
                      <a:pt x="2918" y="1588"/>
                      <a:pt x="3254" y="1348"/>
                    </a:cubicBezTo>
                    <a:cubicBezTo>
                      <a:pt x="3428" y="1227"/>
                      <a:pt x="3590" y="1090"/>
                      <a:pt x="3738" y="938"/>
                    </a:cubicBezTo>
                    <a:cubicBezTo>
                      <a:pt x="3887" y="777"/>
                      <a:pt x="4021" y="601"/>
                      <a:pt x="4138" y="416"/>
                    </a:cubicBezTo>
                    <a:cubicBezTo>
                      <a:pt x="3807" y="212"/>
                      <a:pt x="3437" y="80"/>
                      <a:pt x="3051" y="29"/>
                    </a:cubicBezTo>
                    <a:cubicBezTo>
                      <a:pt x="2912" y="10"/>
                      <a:pt x="2773" y="1"/>
                      <a:pt x="2633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9" name="Google Shape;5048;p31">
                <a:extLst>
                  <a:ext uri="{FF2B5EF4-FFF2-40B4-BE49-F238E27FC236}">
                    <a16:creationId xmlns:a16="http://schemas.microsoft.com/office/drawing/2014/main" id="{62C05693-EC15-4EFA-06D5-0C2D118765AD}"/>
                  </a:ext>
                </a:extLst>
              </p:cNvPr>
              <p:cNvSpPr/>
              <p:nvPr/>
            </p:nvSpPr>
            <p:spPr>
              <a:xfrm>
                <a:off x="5309625" y="2861500"/>
                <a:ext cx="802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3208" h="1165" extrusionOk="0">
                    <a:moveTo>
                      <a:pt x="575" y="0"/>
                    </a:moveTo>
                    <a:cubicBezTo>
                      <a:pt x="372" y="161"/>
                      <a:pt x="173" y="340"/>
                      <a:pt x="0" y="549"/>
                    </a:cubicBezTo>
                    <a:cubicBezTo>
                      <a:pt x="455" y="924"/>
                      <a:pt x="992" y="1135"/>
                      <a:pt x="1559" y="1163"/>
                    </a:cubicBezTo>
                    <a:cubicBezTo>
                      <a:pt x="1593" y="1164"/>
                      <a:pt x="1627" y="1165"/>
                      <a:pt x="1660" y="1165"/>
                    </a:cubicBezTo>
                    <a:cubicBezTo>
                      <a:pt x="1911" y="1165"/>
                      <a:pt x="2160" y="1130"/>
                      <a:pt x="2400" y="1062"/>
                    </a:cubicBezTo>
                    <a:cubicBezTo>
                      <a:pt x="2543" y="1021"/>
                      <a:pt x="2681" y="971"/>
                      <a:pt x="2816" y="911"/>
                    </a:cubicBezTo>
                    <a:cubicBezTo>
                      <a:pt x="2952" y="847"/>
                      <a:pt x="3083" y="773"/>
                      <a:pt x="3207" y="689"/>
                    </a:cubicBezTo>
                    <a:lnTo>
                      <a:pt x="3207" y="689"/>
                    </a:lnTo>
                    <a:cubicBezTo>
                      <a:pt x="3024" y="722"/>
                      <a:pt x="2837" y="742"/>
                      <a:pt x="2650" y="750"/>
                    </a:cubicBezTo>
                    <a:cubicBezTo>
                      <a:pt x="2627" y="750"/>
                      <a:pt x="2604" y="750"/>
                      <a:pt x="2581" y="750"/>
                    </a:cubicBezTo>
                    <a:cubicBezTo>
                      <a:pt x="2420" y="750"/>
                      <a:pt x="2258" y="737"/>
                      <a:pt x="2098" y="709"/>
                    </a:cubicBezTo>
                    <a:cubicBezTo>
                      <a:pt x="1536" y="607"/>
                      <a:pt x="1047" y="310"/>
                      <a:pt x="57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0" name="Google Shape;5049;p31">
                <a:extLst>
                  <a:ext uri="{FF2B5EF4-FFF2-40B4-BE49-F238E27FC236}">
                    <a16:creationId xmlns:a16="http://schemas.microsoft.com/office/drawing/2014/main" id="{04F053B2-4178-2EFF-27A1-69C125553790}"/>
                  </a:ext>
                </a:extLst>
              </p:cNvPr>
              <p:cNvSpPr/>
              <p:nvPr/>
            </p:nvSpPr>
            <p:spPr>
              <a:xfrm>
                <a:off x="5278125" y="2884700"/>
                <a:ext cx="10505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4202" h="1793" extrusionOk="0">
                    <a:moveTo>
                      <a:pt x="2439" y="1"/>
                    </a:moveTo>
                    <a:cubicBezTo>
                      <a:pt x="2300" y="1"/>
                      <a:pt x="2161" y="9"/>
                      <a:pt x="2023" y="25"/>
                    </a:cubicBezTo>
                    <a:cubicBezTo>
                      <a:pt x="1647" y="71"/>
                      <a:pt x="1289" y="184"/>
                      <a:pt x="942" y="344"/>
                    </a:cubicBezTo>
                    <a:cubicBezTo>
                      <a:pt x="769" y="426"/>
                      <a:pt x="605" y="523"/>
                      <a:pt x="451" y="637"/>
                    </a:cubicBezTo>
                    <a:cubicBezTo>
                      <a:pt x="289" y="747"/>
                      <a:pt x="138" y="873"/>
                      <a:pt x="0" y="1013"/>
                    </a:cubicBezTo>
                    <a:cubicBezTo>
                      <a:pt x="273" y="1288"/>
                      <a:pt x="601" y="1501"/>
                      <a:pt x="965" y="1636"/>
                    </a:cubicBezTo>
                    <a:cubicBezTo>
                      <a:pt x="1246" y="1740"/>
                      <a:pt x="1542" y="1793"/>
                      <a:pt x="1841" y="1793"/>
                    </a:cubicBezTo>
                    <a:cubicBezTo>
                      <a:pt x="1925" y="1793"/>
                      <a:pt x="2010" y="1789"/>
                      <a:pt x="2094" y="1780"/>
                    </a:cubicBezTo>
                    <a:cubicBezTo>
                      <a:pt x="2477" y="1740"/>
                      <a:pt x="2881" y="1626"/>
                      <a:pt x="3236" y="1413"/>
                    </a:cubicBezTo>
                    <a:cubicBezTo>
                      <a:pt x="3420" y="1306"/>
                      <a:pt x="3595" y="1182"/>
                      <a:pt x="3757" y="1043"/>
                    </a:cubicBezTo>
                    <a:cubicBezTo>
                      <a:pt x="3920" y="900"/>
                      <a:pt x="4066" y="733"/>
                      <a:pt x="4202" y="552"/>
                    </a:cubicBezTo>
                    <a:cubicBezTo>
                      <a:pt x="3890" y="322"/>
                      <a:pt x="3532" y="159"/>
                      <a:pt x="3152" y="76"/>
                    </a:cubicBezTo>
                    <a:cubicBezTo>
                      <a:pt x="2969" y="35"/>
                      <a:pt x="2781" y="10"/>
                      <a:pt x="2592" y="4"/>
                    </a:cubicBezTo>
                    <a:cubicBezTo>
                      <a:pt x="2541" y="2"/>
                      <a:pt x="2490" y="1"/>
                      <a:pt x="243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1" name="Google Shape;5050;p31">
                <a:extLst>
                  <a:ext uri="{FF2B5EF4-FFF2-40B4-BE49-F238E27FC236}">
                    <a16:creationId xmlns:a16="http://schemas.microsoft.com/office/drawing/2014/main" id="{DD110979-BAE3-3661-092D-1AF568058DB0}"/>
                  </a:ext>
                </a:extLst>
              </p:cNvPr>
              <p:cNvSpPr/>
              <p:nvPr/>
            </p:nvSpPr>
            <p:spPr>
              <a:xfrm>
                <a:off x="5278125" y="2897700"/>
                <a:ext cx="79650" cy="31825"/>
              </a:xfrm>
              <a:custGeom>
                <a:avLst/>
                <a:gdLst/>
                <a:ahLst/>
                <a:cxnLst/>
                <a:rect l="l" t="t" r="r" b="b"/>
                <a:pathLst>
                  <a:path w="3186" h="1273" extrusionOk="0">
                    <a:moveTo>
                      <a:pt x="624" y="0"/>
                    </a:moveTo>
                    <a:cubicBezTo>
                      <a:pt x="408" y="143"/>
                      <a:pt x="189" y="296"/>
                      <a:pt x="0" y="492"/>
                    </a:cubicBezTo>
                    <a:cubicBezTo>
                      <a:pt x="417" y="909"/>
                      <a:pt x="931" y="1169"/>
                      <a:pt x="1493" y="1248"/>
                    </a:cubicBezTo>
                    <a:cubicBezTo>
                      <a:pt x="1606" y="1265"/>
                      <a:pt x="1718" y="1273"/>
                      <a:pt x="1830" y="1273"/>
                    </a:cubicBezTo>
                    <a:cubicBezTo>
                      <a:pt x="2000" y="1273"/>
                      <a:pt x="2171" y="1255"/>
                      <a:pt x="2344" y="1223"/>
                    </a:cubicBezTo>
                    <a:cubicBezTo>
                      <a:pt x="2630" y="1168"/>
                      <a:pt x="2922" y="1071"/>
                      <a:pt x="3186" y="920"/>
                    </a:cubicBezTo>
                    <a:lnTo>
                      <a:pt x="3186" y="920"/>
                    </a:lnTo>
                    <a:cubicBezTo>
                      <a:pt x="3066" y="931"/>
                      <a:pt x="2945" y="937"/>
                      <a:pt x="2825" y="937"/>
                    </a:cubicBezTo>
                    <a:cubicBezTo>
                      <a:pt x="2569" y="937"/>
                      <a:pt x="2316" y="909"/>
                      <a:pt x="2076" y="844"/>
                    </a:cubicBezTo>
                    <a:cubicBezTo>
                      <a:pt x="1524" y="692"/>
                      <a:pt x="1065" y="352"/>
                      <a:pt x="624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2" name="Google Shape;5051;p31">
                <a:extLst>
                  <a:ext uri="{FF2B5EF4-FFF2-40B4-BE49-F238E27FC236}">
                    <a16:creationId xmlns:a16="http://schemas.microsoft.com/office/drawing/2014/main" id="{572FAE65-EDBA-7A7E-8867-CC1A624978A7}"/>
                  </a:ext>
                </a:extLst>
              </p:cNvPr>
              <p:cNvSpPr/>
              <p:nvPr/>
            </p:nvSpPr>
            <p:spPr>
              <a:xfrm>
                <a:off x="5243275" y="2921850"/>
                <a:ext cx="106000" cy="44025"/>
              </a:xfrm>
              <a:custGeom>
                <a:avLst/>
                <a:gdLst/>
                <a:ahLst/>
                <a:cxnLst/>
                <a:rect l="l" t="t" r="r" b="b"/>
                <a:pathLst>
                  <a:path w="4240" h="1761" extrusionOk="0">
                    <a:moveTo>
                      <a:pt x="2216" y="1"/>
                    </a:moveTo>
                    <a:cubicBezTo>
                      <a:pt x="2183" y="1"/>
                      <a:pt x="2149" y="1"/>
                      <a:pt x="2116" y="2"/>
                    </a:cubicBezTo>
                    <a:cubicBezTo>
                      <a:pt x="1927" y="8"/>
                      <a:pt x="1739" y="29"/>
                      <a:pt x="1554" y="68"/>
                    </a:cubicBezTo>
                    <a:cubicBezTo>
                      <a:pt x="1371" y="104"/>
                      <a:pt x="1182" y="149"/>
                      <a:pt x="1005" y="215"/>
                    </a:cubicBezTo>
                    <a:cubicBezTo>
                      <a:pt x="826" y="278"/>
                      <a:pt x="656" y="363"/>
                      <a:pt x="488" y="457"/>
                    </a:cubicBezTo>
                    <a:cubicBezTo>
                      <a:pt x="315" y="550"/>
                      <a:pt x="152" y="659"/>
                      <a:pt x="0" y="785"/>
                    </a:cubicBezTo>
                    <a:cubicBezTo>
                      <a:pt x="251" y="1095"/>
                      <a:pt x="554" y="1338"/>
                      <a:pt x="895" y="1505"/>
                    </a:cubicBezTo>
                    <a:cubicBezTo>
                      <a:pt x="1067" y="1588"/>
                      <a:pt x="1247" y="1653"/>
                      <a:pt x="1433" y="1696"/>
                    </a:cubicBezTo>
                    <a:cubicBezTo>
                      <a:pt x="1527" y="1718"/>
                      <a:pt x="1623" y="1735"/>
                      <a:pt x="1720" y="1746"/>
                    </a:cubicBezTo>
                    <a:cubicBezTo>
                      <a:pt x="1807" y="1755"/>
                      <a:pt x="1895" y="1760"/>
                      <a:pt x="1984" y="1760"/>
                    </a:cubicBezTo>
                    <a:cubicBezTo>
                      <a:pt x="1992" y="1760"/>
                      <a:pt x="2000" y="1760"/>
                      <a:pt x="2008" y="1760"/>
                    </a:cubicBezTo>
                    <a:cubicBezTo>
                      <a:pt x="2011" y="1760"/>
                      <a:pt x="2013" y="1760"/>
                      <a:pt x="2015" y="1760"/>
                    </a:cubicBezTo>
                    <a:cubicBezTo>
                      <a:pt x="2793" y="1760"/>
                      <a:pt x="3634" y="1409"/>
                      <a:pt x="4239" y="723"/>
                    </a:cubicBezTo>
                    <a:cubicBezTo>
                      <a:pt x="3950" y="466"/>
                      <a:pt x="3608" y="273"/>
                      <a:pt x="3238" y="156"/>
                    </a:cubicBezTo>
                    <a:cubicBezTo>
                      <a:pt x="3058" y="99"/>
                      <a:pt x="2872" y="58"/>
                      <a:pt x="2684" y="33"/>
                    </a:cubicBezTo>
                    <a:cubicBezTo>
                      <a:pt x="2530" y="11"/>
                      <a:pt x="2373" y="1"/>
                      <a:pt x="2216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3" name="Google Shape;5052;p31">
                <a:extLst>
                  <a:ext uri="{FF2B5EF4-FFF2-40B4-BE49-F238E27FC236}">
                    <a16:creationId xmlns:a16="http://schemas.microsoft.com/office/drawing/2014/main" id="{37574684-0D16-FF4E-EB89-EFA301CB6ED8}"/>
                  </a:ext>
                </a:extLst>
              </p:cNvPr>
              <p:cNvSpPr/>
              <p:nvPr/>
            </p:nvSpPr>
            <p:spPr>
              <a:xfrm>
                <a:off x="5243275" y="2930825"/>
                <a:ext cx="78400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1401" extrusionOk="0">
                    <a:moveTo>
                      <a:pt x="672" y="1"/>
                    </a:moveTo>
                    <a:cubicBezTo>
                      <a:pt x="558" y="62"/>
                      <a:pt x="440" y="122"/>
                      <a:pt x="328" y="192"/>
                    </a:cubicBezTo>
                    <a:cubicBezTo>
                      <a:pt x="213" y="261"/>
                      <a:pt x="104" y="340"/>
                      <a:pt x="0" y="426"/>
                    </a:cubicBezTo>
                    <a:cubicBezTo>
                      <a:pt x="372" y="884"/>
                      <a:pt x="855" y="1196"/>
                      <a:pt x="1408" y="1330"/>
                    </a:cubicBezTo>
                    <a:cubicBezTo>
                      <a:pt x="1601" y="1379"/>
                      <a:pt x="1795" y="1401"/>
                      <a:pt x="1993" y="1401"/>
                    </a:cubicBezTo>
                    <a:cubicBezTo>
                      <a:pt x="2082" y="1401"/>
                      <a:pt x="2171" y="1397"/>
                      <a:pt x="2262" y="1388"/>
                    </a:cubicBezTo>
                    <a:cubicBezTo>
                      <a:pt x="2410" y="1373"/>
                      <a:pt x="2557" y="1349"/>
                      <a:pt x="2702" y="1312"/>
                    </a:cubicBezTo>
                    <a:cubicBezTo>
                      <a:pt x="2775" y="1295"/>
                      <a:pt x="2851" y="1274"/>
                      <a:pt x="2923" y="1250"/>
                    </a:cubicBezTo>
                    <a:cubicBezTo>
                      <a:pt x="2995" y="1224"/>
                      <a:pt x="3065" y="1195"/>
                      <a:pt x="3135" y="1164"/>
                    </a:cubicBezTo>
                    <a:cubicBezTo>
                      <a:pt x="3040" y="1164"/>
                      <a:pt x="2947" y="1163"/>
                      <a:pt x="2852" y="1155"/>
                    </a:cubicBezTo>
                    <a:cubicBezTo>
                      <a:pt x="2757" y="1148"/>
                      <a:pt x="2663" y="1137"/>
                      <a:pt x="2570" y="1122"/>
                    </a:cubicBezTo>
                    <a:cubicBezTo>
                      <a:pt x="2386" y="1094"/>
                      <a:pt x="2207" y="1048"/>
                      <a:pt x="2033" y="984"/>
                    </a:cubicBezTo>
                    <a:cubicBezTo>
                      <a:pt x="1499" y="780"/>
                      <a:pt x="1076" y="396"/>
                      <a:pt x="672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4" name="Google Shape;5053;p31">
                <a:extLst>
                  <a:ext uri="{FF2B5EF4-FFF2-40B4-BE49-F238E27FC236}">
                    <a16:creationId xmlns:a16="http://schemas.microsoft.com/office/drawing/2014/main" id="{E8597EFE-8D8D-2B80-035E-BA8416393CCD}"/>
                  </a:ext>
                </a:extLst>
              </p:cNvPr>
              <p:cNvSpPr/>
              <p:nvPr/>
            </p:nvSpPr>
            <p:spPr>
              <a:xfrm>
                <a:off x="5425350" y="2425275"/>
                <a:ext cx="55475" cy="151900"/>
              </a:xfrm>
              <a:custGeom>
                <a:avLst/>
                <a:gdLst/>
                <a:ahLst/>
                <a:cxnLst/>
                <a:rect l="l" t="t" r="r" b="b"/>
                <a:pathLst>
                  <a:path w="2219" h="6076" extrusionOk="0">
                    <a:moveTo>
                      <a:pt x="2012" y="0"/>
                    </a:moveTo>
                    <a:cubicBezTo>
                      <a:pt x="1829" y="738"/>
                      <a:pt x="1644" y="1477"/>
                      <a:pt x="1451" y="2212"/>
                    </a:cubicBezTo>
                    <a:cubicBezTo>
                      <a:pt x="284" y="3147"/>
                      <a:pt x="0" y="4805"/>
                      <a:pt x="789" y="6076"/>
                    </a:cubicBezTo>
                    <a:cubicBezTo>
                      <a:pt x="1416" y="5690"/>
                      <a:pt x="1865" y="5074"/>
                      <a:pt x="2040" y="4360"/>
                    </a:cubicBezTo>
                    <a:cubicBezTo>
                      <a:pt x="2218" y="3651"/>
                      <a:pt x="2115" y="2903"/>
                      <a:pt x="1754" y="2269"/>
                    </a:cubicBezTo>
                    <a:cubicBezTo>
                      <a:pt x="1846" y="1513"/>
                      <a:pt x="1930" y="757"/>
                      <a:pt x="2012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5" name="Google Shape;5054;p31">
                <a:extLst>
                  <a:ext uri="{FF2B5EF4-FFF2-40B4-BE49-F238E27FC236}">
                    <a16:creationId xmlns:a16="http://schemas.microsoft.com/office/drawing/2014/main" id="{7DB63184-3591-A7A9-6ECC-CF4B49042AFB}"/>
                  </a:ext>
                </a:extLst>
              </p:cNvPr>
              <p:cNvSpPr/>
              <p:nvPr/>
            </p:nvSpPr>
            <p:spPr>
              <a:xfrm>
                <a:off x="5431050" y="2514025"/>
                <a:ext cx="47250" cy="631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2526" extrusionOk="0">
                    <a:moveTo>
                      <a:pt x="280" y="0"/>
                    </a:moveTo>
                    <a:cubicBezTo>
                      <a:pt x="1" y="812"/>
                      <a:pt x="73" y="1728"/>
                      <a:pt x="561" y="2526"/>
                    </a:cubicBezTo>
                    <a:cubicBezTo>
                      <a:pt x="1355" y="2040"/>
                      <a:pt x="1826" y="1201"/>
                      <a:pt x="1889" y="330"/>
                    </a:cubicBezTo>
                    <a:lnTo>
                      <a:pt x="1889" y="330"/>
                    </a:lnTo>
                    <a:cubicBezTo>
                      <a:pt x="1682" y="937"/>
                      <a:pt x="1275" y="1455"/>
                      <a:pt x="733" y="1798"/>
                    </a:cubicBezTo>
                    <a:cubicBezTo>
                      <a:pt x="392" y="1263"/>
                      <a:pt x="234" y="633"/>
                      <a:pt x="280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6" name="Google Shape;5055;p31">
                <a:extLst>
                  <a:ext uri="{FF2B5EF4-FFF2-40B4-BE49-F238E27FC236}">
                    <a16:creationId xmlns:a16="http://schemas.microsoft.com/office/drawing/2014/main" id="{773B7FCF-4287-7665-8BB9-623578B911EC}"/>
                  </a:ext>
                </a:extLst>
              </p:cNvPr>
              <p:cNvSpPr/>
              <p:nvPr/>
            </p:nvSpPr>
            <p:spPr>
              <a:xfrm>
                <a:off x="5395525" y="2528350"/>
                <a:ext cx="29875" cy="25575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1023" extrusionOk="0">
                    <a:moveTo>
                      <a:pt x="179" y="1"/>
                    </a:moveTo>
                    <a:cubicBezTo>
                      <a:pt x="157" y="1"/>
                      <a:pt x="136" y="5"/>
                      <a:pt x="118" y="13"/>
                    </a:cubicBezTo>
                    <a:cubicBezTo>
                      <a:pt x="1" y="69"/>
                      <a:pt x="35" y="228"/>
                      <a:pt x="76" y="319"/>
                    </a:cubicBezTo>
                    <a:cubicBezTo>
                      <a:pt x="210" y="605"/>
                      <a:pt x="440" y="833"/>
                      <a:pt x="725" y="965"/>
                    </a:cubicBezTo>
                    <a:cubicBezTo>
                      <a:pt x="792" y="997"/>
                      <a:pt x="866" y="1022"/>
                      <a:pt x="940" y="1022"/>
                    </a:cubicBezTo>
                    <a:cubicBezTo>
                      <a:pt x="941" y="1022"/>
                      <a:pt x="943" y="1022"/>
                      <a:pt x="944" y="1022"/>
                    </a:cubicBezTo>
                    <a:cubicBezTo>
                      <a:pt x="1020" y="1020"/>
                      <a:pt x="1100" y="987"/>
                      <a:pt x="1137" y="921"/>
                    </a:cubicBezTo>
                    <a:cubicBezTo>
                      <a:pt x="1194" y="819"/>
                      <a:pt x="1134" y="692"/>
                      <a:pt x="1064" y="596"/>
                    </a:cubicBezTo>
                    <a:cubicBezTo>
                      <a:pt x="902" y="377"/>
                      <a:pt x="687" y="202"/>
                      <a:pt x="438" y="90"/>
                    </a:cubicBezTo>
                    <a:cubicBezTo>
                      <a:pt x="373" y="60"/>
                      <a:pt x="266" y="1"/>
                      <a:pt x="179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7" name="Google Shape;5056;p31">
                <a:extLst>
                  <a:ext uri="{FF2B5EF4-FFF2-40B4-BE49-F238E27FC236}">
                    <a16:creationId xmlns:a16="http://schemas.microsoft.com/office/drawing/2014/main" id="{0E4C33B4-7A86-3CA7-1F8C-5543E801DDAF}"/>
                  </a:ext>
                </a:extLst>
              </p:cNvPr>
              <p:cNvSpPr/>
              <p:nvPr/>
            </p:nvSpPr>
            <p:spPr>
              <a:xfrm>
                <a:off x="5457075" y="2492875"/>
                <a:ext cx="165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91" extrusionOk="0">
                    <a:moveTo>
                      <a:pt x="356" y="1"/>
                    </a:moveTo>
                    <a:cubicBezTo>
                      <a:pt x="257" y="1"/>
                      <a:pt x="179" y="111"/>
                      <a:pt x="143" y="191"/>
                    </a:cubicBezTo>
                    <a:cubicBezTo>
                      <a:pt x="16" y="478"/>
                      <a:pt x="1" y="812"/>
                      <a:pt x="93" y="1113"/>
                    </a:cubicBezTo>
                    <a:cubicBezTo>
                      <a:pt x="115" y="1184"/>
                      <a:pt x="146" y="1257"/>
                      <a:pt x="198" y="1312"/>
                    </a:cubicBezTo>
                    <a:cubicBezTo>
                      <a:pt x="242" y="1359"/>
                      <a:pt x="304" y="1390"/>
                      <a:pt x="367" y="1390"/>
                    </a:cubicBezTo>
                    <a:cubicBezTo>
                      <a:pt x="379" y="1390"/>
                      <a:pt x="392" y="1389"/>
                      <a:pt x="404" y="1386"/>
                    </a:cubicBezTo>
                    <a:cubicBezTo>
                      <a:pt x="520" y="1359"/>
                      <a:pt x="577" y="1228"/>
                      <a:pt x="603" y="1112"/>
                    </a:cubicBezTo>
                    <a:cubicBezTo>
                      <a:pt x="660" y="841"/>
                      <a:pt x="647" y="562"/>
                      <a:pt x="565" y="298"/>
                    </a:cubicBezTo>
                    <a:cubicBezTo>
                      <a:pt x="538" y="213"/>
                      <a:pt x="502" y="47"/>
                      <a:pt x="406" y="10"/>
                    </a:cubicBezTo>
                    <a:cubicBezTo>
                      <a:pt x="389" y="4"/>
                      <a:pt x="372" y="1"/>
                      <a:pt x="35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8" name="Google Shape;5057;p31">
                <a:extLst>
                  <a:ext uri="{FF2B5EF4-FFF2-40B4-BE49-F238E27FC236}">
                    <a16:creationId xmlns:a16="http://schemas.microsoft.com/office/drawing/2014/main" id="{7BB442C3-0996-4078-8A49-0A9F642A2E01}"/>
                  </a:ext>
                </a:extLst>
              </p:cNvPr>
              <p:cNvSpPr/>
              <p:nvPr/>
            </p:nvSpPr>
            <p:spPr>
              <a:xfrm>
                <a:off x="5385475" y="2571725"/>
                <a:ext cx="29300" cy="25975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1039" extrusionOk="0">
                    <a:moveTo>
                      <a:pt x="174" y="1"/>
                    </a:moveTo>
                    <a:cubicBezTo>
                      <a:pt x="154" y="1"/>
                      <a:pt x="135" y="4"/>
                      <a:pt x="118" y="12"/>
                    </a:cubicBezTo>
                    <a:cubicBezTo>
                      <a:pt x="0" y="63"/>
                      <a:pt x="29" y="221"/>
                      <a:pt x="69" y="313"/>
                    </a:cubicBezTo>
                    <a:cubicBezTo>
                      <a:pt x="195" y="600"/>
                      <a:pt x="417" y="835"/>
                      <a:pt x="698" y="975"/>
                    </a:cubicBezTo>
                    <a:cubicBezTo>
                      <a:pt x="765" y="1010"/>
                      <a:pt x="838" y="1038"/>
                      <a:pt x="915" y="1039"/>
                    </a:cubicBezTo>
                    <a:cubicBezTo>
                      <a:pt x="916" y="1039"/>
                      <a:pt x="917" y="1039"/>
                      <a:pt x="918" y="1039"/>
                    </a:cubicBezTo>
                    <a:cubicBezTo>
                      <a:pt x="993" y="1039"/>
                      <a:pt x="1071" y="1008"/>
                      <a:pt x="1111" y="945"/>
                    </a:cubicBezTo>
                    <a:cubicBezTo>
                      <a:pt x="1171" y="845"/>
                      <a:pt x="1115" y="717"/>
                      <a:pt x="1048" y="620"/>
                    </a:cubicBezTo>
                    <a:cubicBezTo>
                      <a:pt x="891" y="396"/>
                      <a:pt x="681" y="217"/>
                      <a:pt x="436" y="96"/>
                    </a:cubicBezTo>
                    <a:cubicBezTo>
                      <a:pt x="371" y="65"/>
                      <a:pt x="262" y="1"/>
                      <a:pt x="174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9" name="Google Shape;5058;p31">
                <a:extLst>
                  <a:ext uri="{FF2B5EF4-FFF2-40B4-BE49-F238E27FC236}">
                    <a16:creationId xmlns:a16="http://schemas.microsoft.com/office/drawing/2014/main" id="{7CD22EE0-8F22-8443-6679-17D8BC5A1EE3}"/>
                  </a:ext>
                </a:extLst>
              </p:cNvPr>
              <p:cNvSpPr/>
              <p:nvPr/>
            </p:nvSpPr>
            <p:spPr>
              <a:xfrm>
                <a:off x="5374075" y="2614300"/>
                <a:ext cx="28575" cy="26525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1061" extrusionOk="0">
                    <a:moveTo>
                      <a:pt x="169" y="0"/>
                    </a:moveTo>
                    <a:cubicBezTo>
                      <a:pt x="152" y="0"/>
                      <a:pt x="135" y="3"/>
                      <a:pt x="120" y="9"/>
                    </a:cubicBezTo>
                    <a:cubicBezTo>
                      <a:pt x="0" y="54"/>
                      <a:pt x="24" y="211"/>
                      <a:pt x="60" y="304"/>
                    </a:cubicBezTo>
                    <a:cubicBezTo>
                      <a:pt x="176" y="595"/>
                      <a:pt x="389" y="836"/>
                      <a:pt x="662" y="987"/>
                    </a:cubicBezTo>
                    <a:cubicBezTo>
                      <a:pt x="729" y="1024"/>
                      <a:pt x="801" y="1055"/>
                      <a:pt x="877" y="1060"/>
                    </a:cubicBezTo>
                    <a:cubicBezTo>
                      <a:pt x="882" y="1061"/>
                      <a:pt x="887" y="1061"/>
                      <a:pt x="892" y="1061"/>
                    </a:cubicBezTo>
                    <a:cubicBezTo>
                      <a:pt x="964" y="1061"/>
                      <a:pt x="1037" y="1033"/>
                      <a:pt x="1077" y="976"/>
                    </a:cubicBezTo>
                    <a:cubicBezTo>
                      <a:pt x="1142" y="880"/>
                      <a:pt x="1089" y="748"/>
                      <a:pt x="1026" y="649"/>
                    </a:cubicBezTo>
                    <a:cubicBezTo>
                      <a:pt x="878" y="421"/>
                      <a:pt x="674" y="234"/>
                      <a:pt x="434" y="105"/>
                    </a:cubicBezTo>
                    <a:cubicBezTo>
                      <a:pt x="368" y="70"/>
                      <a:pt x="258" y="0"/>
                      <a:pt x="16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0" name="Google Shape;5059;p31">
                <a:extLst>
                  <a:ext uri="{FF2B5EF4-FFF2-40B4-BE49-F238E27FC236}">
                    <a16:creationId xmlns:a16="http://schemas.microsoft.com/office/drawing/2014/main" id="{6C4999D5-5601-2831-BB10-5A598A2668A7}"/>
                  </a:ext>
                </a:extLst>
              </p:cNvPr>
              <p:cNvSpPr/>
              <p:nvPr/>
            </p:nvSpPr>
            <p:spPr>
              <a:xfrm>
                <a:off x="5361025" y="2655850"/>
                <a:ext cx="27600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089" extrusionOk="0">
                    <a:moveTo>
                      <a:pt x="163" y="1"/>
                    </a:moveTo>
                    <a:cubicBezTo>
                      <a:pt x="149" y="1"/>
                      <a:pt x="136" y="3"/>
                      <a:pt x="123" y="7"/>
                    </a:cubicBezTo>
                    <a:cubicBezTo>
                      <a:pt x="1" y="45"/>
                      <a:pt x="18" y="202"/>
                      <a:pt x="50" y="297"/>
                    </a:cubicBezTo>
                    <a:cubicBezTo>
                      <a:pt x="153" y="590"/>
                      <a:pt x="354" y="840"/>
                      <a:pt x="619" y="1004"/>
                    </a:cubicBezTo>
                    <a:cubicBezTo>
                      <a:pt x="683" y="1044"/>
                      <a:pt x="754" y="1079"/>
                      <a:pt x="829" y="1088"/>
                    </a:cubicBezTo>
                    <a:cubicBezTo>
                      <a:pt x="839" y="1088"/>
                      <a:pt x="848" y="1089"/>
                      <a:pt x="857" y="1089"/>
                    </a:cubicBezTo>
                    <a:cubicBezTo>
                      <a:pt x="925" y="1089"/>
                      <a:pt x="993" y="1065"/>
                      <a:pt x="1033" y="1013"/>
                    </a:cubicBezTo>
                    <a:cubicBezTo>
                      <a:pt x="1104" y="922"/>
                      <a:pt x="1057" y="788"/>
                      <a:pt x="999" y="687"/>
                    </a:cubicBezTo>
                    <a:cubicBezTo>
                      <a:pt x="860" y="452"/>
                      <a:pt x="665" y="257"/>
                      <a:pt x="431" y="118"/>
                    </a:cubicBezTo>
                    <a:cubicBezTo>
                      <a:pt x="365" y="78"/>
                      <a:pt x="253" y="1"/>
                      <a:pt x="163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1" name="Google Shape;5060;p31">
                <a:extLst>
                  <a:ext uri="{FF2B5EF4-FFF2-40B4-BE49-F238E27FC236}">
                    <a16:creationId xmlns:a16="http://schemas.microsoft.com/office/drawing/2014/main" id="{98966DB9-4199-85B1-25A3-2FFF1710173C}"/>
                  </a:ext>
                </a:extLst>
              </p:cNvPr>
              <p:cNvSpPr/>
              <p:nvPr/>
            </p:nvSpPr>
            <p:spPr>
              <a:xfrm>
                <a:off x="5346050" y="2696225"/>
                <a:ext cx="26350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1054" h="1122" extrusionOk="0">
                    <a:moveTo>
                      <a:pt x="156" y="1"/>
                    </a:moveTo>
                    <a:cubicBezTo>
                      <a:pt x="145" y="1"/>
                      <a:pt x="135" y="2"/>
                      <a:pt x="124" y="5"/>
                    </a:cubicBezTo>
                    <a:cubicBezTo>
                      <a:pt x="1" y="36"/>
                      <a:pt x="10" y="193"/>
                      <a:pt x="37" y="287"/>
                    </a:cubicBezTo>
                    <a:cubicBezTo>
                      <a:pt x="125" y="584"/>
                      <a:pt x="311" y="844"/>
                      <a:pt x="565" y="1022"/>
                    </a:cubicBezTo>
                    <a:cubicBezTo>
                      <a:pt x="628" y="1065"/>
                      <a:pt x="695" y="1105"/>
                      <a:pt x="770" y="1118"/>
                    </a:cubicBezTo>
                    <a:cubicBezTo>
                      <a:pt x="785" y="1120"/>
                      <a:pt x="801" y="1122"/>
                      <a:pt x="817" y="1122"/>
                    </a:cubicBezTo>
                    <a:cubicBezTo>
                      <a:pt x="878" y="1122"/>
                      <a:pt x="939" y="1101"/>
                      <a:pt x="977" y="1057"/>
                    </a:cubicBezTo>
                    <a:cubicBezTo>
                      <a:pt x="1054" y="970"/>
                      <a:pt x="1017" y="835"/>
                      <a:pt x="963" y="731"/>
                    </a:cubicBezTo>
                    <a:cubicBezTo>
                      <a:pt x="838" y="490"/>
                      <a:pt x="653" y="284"/>
                      <a:pt x="427" y="133"/>
                    </a:cubicBezTo>
                    <a:cubicBezTo>
                      <a:pt x="361" y="88"/>
                      <a:pt x="248" y="1"/>
                      <a:pt x="15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2" name="Google Shape;5061;p31">
                <a:extLst>
                  <a:ext uri="{FF2B5EF4-FFF2-40B4-BE49-F238E27FC236}">
                    <a16:creationId xmlns:a16="http://schemas.microsoft.com/office/drawing/2014/main" id="{AD6A5B4A-782C-A867-AF58-5894531D140A}"/>
                  </a:ext>
                </a:extLst>
              </p:cNvPr>
              <p:cNvSpPr/>
              <p:nvPr/>
            </p:nvSpPr>
            <p:spPr>
              <a:xfrm>
                <a:off x="5328900" y="2735175"/>
                <a:ext cx="24800" cy="28950"/>
              </a:xfrm>
              <a:custGeom>
                <a:avLst/>
                <a:gdLst/>
                <a:ahLst/>
                <a:cxnLst/>
                <a:rect l="l" t="t" r="r" b="b"/>
                <a:pathLst>
                  <a:path w="992" h="1158" extrusionOk="0">
                    <a:moveTo>
                      <a:pt x="149" y="1"/>
                    </a:moveTo>
                    <a:cubicBezTo>
                      <a:pt x="141" y="1"/>
                      <a:pt x="134" y="2"/>
                      <a:pt x="127" y="3"/>
                    </a:cubicBezTo>
                    <a:cubicBezTo>
                      <a:pt x="1" y="27"/>
                      <a:pt x="2" y="182"/>
                      <a:pt x="22" y="278"/>
                    </a:cubicBezTo>
                    <a:cubicBezTo>
                      <a:pt x="93" y="578"/>
                      <a:pt x="262" y="846"/>
                      <a:pt x="502" y="1040"/>
                    </a:cubicBezTo>
                    <a:cubicBezTo>
                      <a:pt x="562" y="1088"/>
                      <a:pt x="628" y="1131"/>
                      <a:pt x="701" y="1149"/>
                    </a:cubicBezTo>
                    <a:cubicBezTo>
                      <a:pt x="722" y="1154"/>
                      <a:pt x="744" y="1157"/>
                      <a:pt x="766" y="1157"/>
                    </a:cubicBezTo>
                    <a:cubicBezTo>
                      <a:pt x="820" y="1157"/>
                      <a:pt x="874" y="1140"/>
                      <a:pt x="911" y="1103"/>
                    </a:cubicBezTo>
                    <a:cubicBezTo>
                      <a:pt x="992" y="1023"/>
                      <a:pt x="966" y="888"/>
                      <a:pt x="917" y="781"/>
                    </a:cubicBezTo>
                    <a:cubicBezTo>
                      <a:pt x="808" y="532"/>
                      <a:pt x="636" y="315"/>
                      <a:pt x="421" y="151"/>
                    </a:cubicBezTo>
                    <a:cubicBezTo>
                      <a:pt x="355" y="101"/>
                      <a:pt x="242" y="1"/>
                      <a:pt x="149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3" name="Google Shape;5062;p31">
                <a:extLst>
                  <a:ext uri="{FF2B5EF4-FFF2-40B4-BE49-F238E27FC236}">
                    <a16:creationId xmlns:a16="http://schemas.microsoft.com/office/drawing/2014/main" id="{5AB95E20-6ACA-098C-0548-CE96AACC570A}"/>
                  </a:ext>
                </a:extLst>
              </p:cNvPr>
              <p:cNvSpPr/>
              <p:nvPr/>
            </p:nvSpPr>
            <p:spPr>
              <a:xfrm>
                <a:off x="5308325" y="2773750"/>
                <a:ext cx="22975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919" h="1199" extrusionOk="0">
                    <a:moveTo>
                      <a:pt x="147" y="1"/>
                    </a:moveTo>
                    <a:cubicBezTo>
                      <a:pt x="144" y="1"/>
                      <a:pt x="140" y="1"/>
                      <a:pt x="136" y="1"/>
                    </a:cubicBezTo>
                    <a:cubicBezTo>
                      <a:pt x="12" y="14"/>
                      <a:pt x="1" y="167"/>
                      <a:pt x="16" y="264"/>
                    </a:cubicBezTo>
                    <a:cubicBezTo>
                      <a:pt x="55" y="554"/>
                      <a:pt x="203" y="844"/>
                      <a:pt x="430" y="1059"/>
                    </a:cubicBezTo>
                    <a:cubicBezTo>
                      <a:pt x="486" y="1112"/>
                      <a:pt x="547" y="1160"/>
                      <a:pt x="619" y="1185"/>
                    </a:cubicBezTo>
                    <a:cubicBezTo>
                      <a:pt x="647" y="1194"/>
                      <a:pt x="676" y="1199"/>
                      <a:pt x="705" y="1199"/>
                    </a:cubicBezTo>
                    <a:cubicBezTo>
                      <a:pt x="752" y="1199"/>
                      <a:pt x="797" y="1186"/>
                      <a:pt x="831" y="1157"/>
                    </a:cubicBezTo>
                    <a:cubicBezTo>
                      <a:pt x="918" y="1083"/>
                      <a:pt x="902" y="945"/>
                      <a:pt x="866" y="837"/>
                    </a:cubicBezTo>
                    <a:cubicBezTo>
                      <a:pt x="779" y="584"/>
                      <a:pt x="620" y="353"/>
                      <a:pt x="418" y="172"/>
                    </a:cubicBezTo>
                    <a:cubicBezTo>
                      <a:pt x="353" y="115"/>
                      <a:pt x="243" y="1"/>
                      <a:pt x="14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4" name="Google Shape;5063;p31">
                <a:extLst>
                  <a:ext uri="{FF2B5EF4-FFF2-40B4-BE49-F238E27FC236}">
                    <a16:creationId xmlns:a16="http://schemas.microsoft.com/office/drawing/2014/main" id="{6EBDB406-A347-9025-54D5-17E196204B0D}"/>
                  </a:ext>
                </a:extLst>
              </p:cNvPr>
              <p:cNvSpPr/>
              <p:nvPr/>
            </p:nvSpPr>
            <p:spPr>
              <a:xfrm>
                <a:off x="5285375" y="2809425"/>
                <a:ext cx="20900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1240" extrusionOk="0">
                    <a:moveTo>
                      <a:pt x="147" y="0"/>
                    </a:moveTo>
                    <a:cubicBezTo>
                      <a:pt x="147" y="0"/>
                      <a:pt x="147" y="0"/>
                      <a:pt x="146" y="0"/>
                    </a:cubicBezTo>
                    <a:cubicBezTo>
                      <a:pt x="21" y="3"/>
                      <a:pt x="0" y="155"/>
                      <a:pt x="4" y="250"/>
                    </a:cubicBezTo>
                    <a:cubicBezTo>
                      <a:pt x="18" y="539"/>
                      <a:pt x="144" y="842"/>
                      <a:pt x="352" y="1076"/>
                    </a:cubicBezTo>
                    <a:cubicBezTo>
                      <a:pt x="403" y="1133"/>
                      <a:pt x="461" y="1187"/>
                      <a:pt x="529" y="1217"/>
                    </a:cubicBezTo>
                    <a:cubicBezTo>
                      <a:pt x="562" y="1232"/>
                      <a:pt x="598" y="1239"/>
                      <a:pt x="633" y="1239"/>
                    </a:cubicBezTo>
                    <a:cubicBezTo>
                      <a:pt x="673" y="1239"/>
                      <a:pt x="712" y="1229"/>
                      <a:pt x="743" y="1207"/>
                    </a:cubicBezTo>
                    <a:cubicBezTo>
                      <a:pt x="835" y="1140"/>
                      <a:pt x="831" y="1004"/>
                      <a:pt x="804" y="892"/>
                    </a:cubicBezTo>
                    <a:cubicBezTo>
                      <a:pt x="742" y="636"/>
                      <a:pt x="598" y="390"/>
                      <a:pt x="412" y="194"/>
                    </a:cubicBezTo>
                    <a:cubicBezTo>
                      <a:pt x="351" y="129"/>
                      <a:pt x="246" y="0"/>
                      <a:pt x="14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5" name="Google Shape;5064;p31">
                <a:extLst>
                  <a:ext uri="{FF2B5EF4-FFF2-40B4-BE49-F238E27FC236}">
                    <a16:creationId xmlns:a16="http://schemas.microsoft.com/office/drawing/2014/main" id="{33B90226-4CD0-C58B-44D9-970C6590AA4A}"/>
                  </a:ext>
                </a:extLst>
              </p:cNvPr>
              <p:cNvSpPr/>
              <p:nvPr/>
            </p:nvSpPr>
            <p:spPr>
              <a:xfrm>
                <a:off x="5257550" y="2844675"/>
                <a:ext cx="19075" cy="3192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1277" extrusionOk="0">
                    <a:moveTo>
                      <a:pt x="167" y="0"/>
                    </a:moveTo>
                    <a:cubicBezTo>
                      <a:pt x="53" y="0"/>
                      <a:pt x="15" y="137"/>
                      <a:pt x="11" y="229"/>
                    </a:cubicBezTo>
                    <a:cubicBezTo>
                      <a:pt x="0" y="519"/>
                      <a:pt x="98" y="831"/>
                      <a:pt x="284" y="1086"/>
                    </a:cubicBezTo>
                    <a:cubicBezTo>
                      <a:pt x="328" y="1147"/>
                      <a:pt x="380" y="1206"/>
                      <a:pt x="446" y="1243"/>
                    </a:cubicBezTo>
                    <a:cubicBezTo>
                      <a:pt x="483" y="1264"/>
                      <a:pt x="526" y="1276"/>
                      <a:pt x="568" y="1276"/>
                    </a:cubicBezTo>
                    <a:cubicBezTo>
                      <a:pt x="600" y="1276"/>
                      <a:pt x="631" y="1269"/>
                      <a:pt x="658" y="1253"/>
                    </a:cubicBezTo>
                    <a:cubicBezTo>
                      <a:pt x="755" y="1196"/>
                      <a:pt x="762" y="1059"/>
                      <a:pt x="745" y="945"/>
                    </a:cubicBezTo>
                    <a:cubicBezTo>
                      <a:pt x="708" y="683"/>
                      <a:pt x="594" y="434"/>
                      <a:pt x="424" y="217"/>
                    </a:cubicBezTo>
                    <a:cubicBezTo>
                      <a:pt x="369" y="148"/>
                      <a:pt x="275" y="8"/>
                      <a:pt x="177" y="1"/>
                    </a:cubicBezTo>
                    <a:cubicBezTo>
                      <a:pt x="174" y="0"/>
                      <a:pt x="170" y="0"/>
                      <a:pt x="16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6" name="Google Shape;5065;p31">
                <a:extLst>
                  <a:ext uri="{FF2B5EF4-FFF2-40B4-BE49-F238E27FC236}">
                    <a16:creationId xmlns:a16="http://schemas.microsoft.com/office/drawing/2014/main" id="{35665E06-60FD-D253-C6EC-E563EC0B9A19}"/>
                  </a:ext>
                </a:extLst>
              </p:cNvPr>
              <p:cNvSpPr/>
              <p:nvPr/>
            </p:nvSpPr>
            <p:spPr>
              <a:xfrm>
                <a:off x="5469575" y="2576100"/>
                <a:ext cx="35125" cy="1765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706" extrusionOk="0">
                    <a:moveTo>
                      <a:pt x="1087" y="1"/>
                    </a:moveTo>
                    <a:cubicBezTo>
                      <a:pt x="1056" y="1"/>
                      <a:pt x="1026" y="2"/>
                      <a:pt x="1002" y="2"/>
                    </a:cubicBezTo>
                    <a:cubicBezTo>
                      <a:pt x="726" y="2"/>
                      <a:pt x="456" y="72"/>
                      <a:pt x="214" y="205"/>
                    </a:cubicBezTo>
                    <a:cubicBezTo>
                      <a:pt x="109" y="263"/>
                      <a:pt x="1" y="354"/>
                      <a:pt x="4" y="474"/>
                    </a:cubicBezTo>
                    <a:cubicBezTo>
                      <a:pt x="7" y="551"/>
                      <a:pt x="62" y="620"/>
                      <a:pt x="128" y="657"/>
                    </a:cubicBezTo>
                    <a:cubicBezTo>
                      <a:pt x="195" y="693"/>
                      <a:pt x="273" y="703"/>
                      <a:pt x="350" y="705"/>
                    </a:cubicBezTo>
                    <a:cubicBezTo>
                      <a:pt x="358" y="705"/>
                      <a:pt x="367" y="705"/>
                      <a:pt x="375" y="705"/>
                    </a:cubicBezTo>
                    <a:cubicBezTo>
                      <a:pt x="688" y="705"/>
                      <a:pt x="990" y="592"/>
                      <a:pt x="1224" y="384"/>
                    </a:cubicBezTo>
                    <a:cubicBezTo>
                      <a:pt x="1303" y="315"/>
                      <a:pt x="1405" y="176"/>
                      <a:pt x="1324" y="69"/>
                    </a:cubicBezTo>
                    <a:cubicBezTo>
                      <a:pt x="1278" y="9"/>
                      <a:pt x="1175" y="1"/>
                      <a:pt x="108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7" name="Google Shape;5066;p31">
                <a:extLst>
                  <a:ext uri="{FF2B5EF4-FFF2-40B4-BE49-F238E27FC236}">
                    <a16:creationId xmlns:a16="http://schemas.microsoft.com/office/drawing/2014/main" id="{EB6303E5-9B09-B702-7D9C-0B9208FD0DC4}"/>
                  </a:ext>
                </a:extLst>
              </p:cNvPr>
              <p:cNvSpPr/>
              <p:nvPr/>
            </p:nvSpPr>
            <p:spPr>
              <a:xfrm>
                <a:off x="5457675" y="2622275"/>
                <a:ext cx="35275" cy="1740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696" extrusionOk="0">
                    <a:moveTo>
                      <a:pt x="964" y="6"/>
                    </a:moveTo>
                    <a:cubicBezTo>
                      <a:pt x="706" y="6"/>
                      <a:pt x="451" y="68"/>
                      <a:pt x="220" y="185"/>
                    </a:cubicBezTo>
                    <a:cubicBezTo>
                      <a:pt x="113" y="240"/>
                      <a:pt x="1" y="328"/>
                      <a:pt x="0" y="449"/>
                    </a:cubicBezTo>
                    <a:cubicBezTo>
                      <a:pt x="0" y="527"/>
                      <a:pt x="52" y="596"/>
                      <a:pt x="117" y="636"/>
                    </a:cubicBezTo>
                    <a:cubicBezTo>
                      <a:pt x="183" y="676"/>
                      <a:pt x="260" y="688"/>
                      <a:pt x="336" y="693"/>
                    </a:cubicBezTo>
                    <a:cubicBezTo>
                      <a:pt x="360" y="694"/>
                      <a:pt x="384" y="695"/>
                      <a:pt x="409" y="695"/>
                    </a:cubicBezTo>
                    <a:cubicBezTo>
                      <a:pt x="705" y="695"/>
                      <a:pt x="993" y="592"/>
                      <a:pt x="1223" y="400"/>
                    </a:cubicBezTo>
                    <a:cubicBezTo>
                      <a:pt x="1303" y="333"/>
                      <a:pt x="1410" y="195"/>
                      <a:pt x="1334" y="87"/>
                    </a:cubicBezTo>
                    <a:cubicBezTo>
                      <a:pt x="1274" y="1"/>
                      <a:pt x="1105" y="10"/>
                      <a:pt x="1016" y="7"/>
                    </a:cubicBezTo>
                    <a:cubicBezTo>
                      <a:pt x="998" y="7"/>
                      <a:pt x="981" y="6"/>
                      <a:pt x="964" y="6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8" name="Google Shape;5067;p31">
                <a:extLst>
                  <a:ext uri="{FF2B5EF4-FFF2-40B4-BE49-F238E27FC236}">
                    <a16:creationId xmlns:a16="http://schemas.microsoft.com/office/drawing/2014/main" id="{1DC2800C-363B-ED33-7D4F-D4DA9ED3DDE2}"/>
                  </a:ext>
                </a:extLst>
              </p:cNvPr>
              <p:cNvSpPr/>
              <p:nvPr/>
            </p:nvSpPr>
            <p:spPr>
              <a:xfrm>
                <a:off x="5443600" y="2668600"/>
                <a:ext cx="35675" cy="16800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672" extrusionOk="0">
                    <a:moveTo>
                      <a:pt x="923" y="0"/>
                    </a:moveTo>
                    <a:cubicBezTo>
                      <a:pt x="687" y="0"/>
                      <a:pt x="453" y="51"/>
                      <a:pt x="237" y="150"/>
                    </a:cubicBezTo>
                    <a:cubicBezTo>
                      <a:pt x="130" y="201"/>
                      <a:pt x="11" y="285"/>
                      <a:pt x="4" y="405"/>
                    </a:cubicBezTo>
                    <a:cubicBezTo>
                      <a:pt x="1" y="483"/>
                      <a:pt x="48" y="556"/>
                      <a:pt x="111" y="598"/>
                    </a:cubicBezTo>
                    <a:cubicBezTo>
                      <a:pt x="175" y="640"/>
                      <a:pt x="252" y="656"/>
                      <a:pt x="328" y="664"/>
                    </a:cubicBezTo>
                    <a:cubicBezTo>
                      <a:pt x="372" y="669"/>
                      <a:pt x="417" y="671"/>
                      <a:pt x="461" y="671"/>
                    </a:cubicBezTo>
                    <a:cubicBezTo>
                      <a:pt x="737" y="671"/>
                      <a:pt x="1007" y="579"/>
                      <a:pt x="1229" y="409"/>
                    </a:cubicBezTo>
                    <a:cubicBezTo>
                      <a:pt x="1312" y="345"/>
                      <a:pt x="1426" y="209"/>
                      <a:pt x="1354" y="97"/>
                    </a:cubicBezTo>
                    <a:cubicBezTo>
                      <a:pt x="1298" y="8"/>
                      <a:pt x="1128" y="11"/>
                      <a:pt x="1039" y="4"/>
                    </a:cubicBezTo>
                    <a:cubicBezTo>
                      <a:pt x="1000" y="2"/>
                      <a:pt x="961" y="0"/>
                      <a:pt x="923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9" name="Google Shape;5068;p31">
                <a:extLst>
                  <a:ext uri="{FF2B5EF4-FFF2-40B4-BE49-F238E27FC236}">
                    <a16:creationId xmlns:a16="http://schemas.microsoft.com/office/drawing/2014/main" id="{8E794442-AE03-C287-95D3-EB8055BBD0CF}"/>
                  </a:ext>
                </a:extLst>
              </p:cNvPr>
              <p:cNvSpPr/>
              <p:nvPr/>
            </p:nvSpPr>
            <p:spPr>
              <a:xfrm>
                <a:off x="5427200" y="2714350"/>
                <a:ext cx="36050" cy="16375"/>
              </a:xfrm>
              <a:custGeom>
                <a:avLst/>
                <a:gdLst/>
                <a:ahLst/>
                <a:cxnLst/>
                <a:rect l="l" t="t" r="r" b="b"/>
                <a:pathLst>
                  <a:path w="1442" h="655" extrusionOk="0">
                    <a:moveTo>
                      <a:pt x="867" y="1"/>
                    </a:moveTo>
                    <a:cubicBezTo>
                      <a:pt x="659" y="1"/>
                      <a:pt x="451" y="41"/>
                      <a:pt x="256" y="119"/>
                    </a:cubicBezTo>
                    <a:cubicBezTo>
                      <a:pt x="146" y="164"/>
                      <a:pt x="20" y="240"/>
                      <a:pt x="9" y="362"/>
                    </a:cubicBezTo>
                    <a:cubicBezTo>
                      <a:pt x="0" y="440"/>
                      <a:pt x="44" y="515"/>
                      <a:pt x="105" y="561"/>
                    </a:cubicBezTo>
                    <a:cubicBezTo>
                      <a:pt x="166" y="607"/>
                      <a:pt x="243" y="628"/>
                      <a:pt x="318" y="640"/>
                    </a:cubicBezTo>
                    <a:cubicBezTo>
                      <a:pt x="383" y="650"/>
                      <a:pt x="449" y="655"/>
                      <a:pt x="514" y="655"/>
                    </a:cubicBezTo>
                    <a:cubicBezTo>
                      <a:pt x="770" y="655"/>
                      <a:pt x="1021" y="577"/>
                      <a:pt x="1233" y="429"/>
                    </a:cubicBezTo>
                    <a:cubicBezTo>
                      <a:pt x="1321" y="368"/>
                      <a:pt x="1441" y="238"/>
                      <a:pt x="1376" y="121"/>
                    </a:cubicBezTo>
                    <a:cubicBezTo>
                      <a:pt x="1324" y="29"/>
                      <a:pt x="1154" y="24"/>
                      <a:pt x="1065" y="13"/>
                    </a:cubicBezTo>
                    <a:cubicBezTo>
                      <a:pt x="999" y="5"/>
                      <a:pt x="933" y="1"/>
                      <a:pt x="86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0" name="Google Shape;5069;p31">
                <a:extLst>
                  <a:ext uri="{FF2B5EF4-FFF2-40B4-BE49-F238E27FC236}">
                    <a16:creationId xmlns:a16="http://schemas.microsoft.com/office/drawing/2014/main" id="{288E95A3-F3CF-7AA2-C2A6-80D6C94DA508}"/>
                  </a:ext>
                </a:extLst>
              </p:cNvPr>
              <p:cNvSpPr/>
              <p:nvPr/>
            </p:nvSpPr>
            <p:spPr>
              <a:xfrm>
                <a:off x="5408050" y="2759375"/>
                <a:ext cx="364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642" extrusionOk="0">
                    <a:moveTo>
                      <a:pt x="803" y="1"/>
                    </a:moveTo>
                    <a:cubicBezTo>
                      <a:pt x="626" y="1"/>
                      <a:pt x="448" y="30"/>
                      <a:pt x="279" y="87"/>
                    </a:cubicBezTo>
                    <a:cubicBezTo>
                      <a:pt x="165" y="124"/>
                      <a:pt x="34" y="194"/>
                      <a:pt x="15" y="314"/>
                    </a:cubicBezTo>
                    <a:cubicBezTo>
                      <a:pt x="1" y="393"/>
                      <a:pt x="41" y="471"/>
                      <a:pt x="99" y="520"/>
                    </a:cubicBezTo>
                    <a:cubicBezTo>
                      <a:pt x="157" y="571"/>
                      <a:pt x="232" y="595"/>
                      <a:pt x="306" y="613"/>
                    </a:cubicBezTo>
                    <a:cubicBezTo>
                      <a:pt x="395" y="632"/>
                      <a:pt x="486" y="642"/>
                      <a:pt x="576" y="642"/>
                    </a:cubicBezTo>
                    <a:cubicBezTo>
                      <a:pt x="807" y="642"/>
                      <a:pt x="1035" y="579"/>
                      <a:pt x="1235" y="456"/>
                    </a:cubicBezTo>
                    <a:cubicBezTo>
                      <a:pt x="1326" y="400"/>
                      <a:pt x="1455" y="276"/>
                      <a:pt x="1396" y="153"/>
                    </a:cubicBezTo>
                    <a:cubicBezTo>
                      <a:pt x="1351" y="58"/>
                      <a:pt x="1181" y="43"/>
                      <a:pt x="1092" y="27"/>
                    </a:cubicBezTo>
                    <a:cubicBezTo>
                      <a:pt x="997" y="9"/>
                      <a:pt x="900" y="1"/>
                      <a:pt x="803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1" name="Google Shape;5070;p31">
                <a:extLst>
                  <a:ext uri="{FF2B5EF4-FFF2-40B4-BE49-F238E27FC236}">
                    <a16:creationId xmlns:a16="http://schemas.microsoft.com/office/drawing/2014/main" id="{25C35941-BBEE-2CBE-78F5-EB5689B6AAD5}"/>
                  </a:ext>
                </a:extLst>
              </p:cNvPr>
              <p:cNvSpPr/>
              <p:nvPr/>
            </p:nvSpPr>
            <p:spPr>
              <a:xfrm>
                <a:off x="5385850" y="2803350"/>
                <a:ext cx="36550" cy="15925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637" extrusionOk="0">
                    <a:moveTo>
                      <a:pt x="719" y="0"/>
                    </a:moveTo>
                    <a:cubicBezTo>
                      <a:pt x="579" y="0"/>
                      <a:pt x="438" y="18"/>
                      <a:pt x="301" y="54"/>
                    </a:cubicBezTo>
                    <a:cubicBezTo>
                      <a:pt x="183" y="85"/>
                      <a:pt x="49" y="145"/>
                      <a:pt x="19" y="264"/>
                    </a:cubicBezTo>
                    <a:cubicBezTo>
                      <a:pt x="0" y="341"/>
                      <a:pt x="33" y="423"/>
                      <a:pt x="86" y="477"/>
                    </a:cubicBezTo>
                    <a:cubicBezTo>
                      <a:pt x="141" y="531"/>
                      <a:pt x="213" y="561"/>
                      <a:pt x="286" y="585"/>
                    </a:cubicBezTo>
                    <a:cubicBezTo>
                      <a:pt x="399" y="619"/>
                      <a:pt x="518" y="637"/>
                      <a:pt x="639" y="637"/>
                    </a:cubicBezTo>
                    <a:cubicBezTo>
                      <a:pt x="839" y="637"/>
                      <a:pt x="1043" y="589"/>
                      <a:pt x="1229" y="492"/>
                    </a:cubicBezTo>
                    <a:cubicBezTo>
                      <a:pt x="1324" y="442"/>
                      <a:pt x="1462" y="324"/>
                      <a:pt x="1413" y="196"/>
                    </a:cubicBezTo>
                    <a:cubicBezTo>
                      <a:pt x="1375" y="97"/>
                      <a:pt x="1206" y="72"/>
                      <a:pt x="1120" y="49"/>
                    </a:cubicBezTo>
                    <a:cubicBezTo>
                      <a:pt x="988" y="17"/>
                      <a:pt x="854" y="0"/>
                      <a:pt x="71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2" name="Google Shape;5071;p31">
                <a:extLst>
                  <a:ext uri="{FF2B5EF4-FFF2-40B4-BE49-F238E27FC236}">
                    <a16:creationId xmlns:a16="http://schemas.microsoft.com/office/drawing/2014/main" id="{E87B4F2E-6BF8-8CEF-156F-959FC053EC0F}"/>
                  </a:ext>
                </a:extLst>
              </p:cNvPr>
              <p:cNvSpPr/>
              <p:nvPr/>
            </p:nvSpPr>
            <p:spPr>
              <a:xfrm>
                <a:off x="5359050" y="2847350"/>
                <a:ext cx="36525" cy="15975"/>
              </a:xfrm>
              <a:custGeom>
                <a:avLst/>
                <a:gdLst/>
                <a:ahLst/>
                <a:cxnLst/>
                <a:rect l="l" t="t" r="r" b="b"/>
                <a:pathLst>
                  <a:path w="1461" h="639" extrusionOk="0">
                    <a:moveTo>
                      <a:pt x="615" y="0"/>
                    </a:moveTo>
                    <a:cubicBezTo>
                      <a:pt x="519" y="0"/>
                      <a:pt x="422" y="8"/>
                      <a:pt x="324" y="23"/>
                    </a:cubicBezTo>
                    <a:cubicBezTo>
                      <a:pt x="204" y="44"/>
                      <a:pt x="66" y="92"/>
                      <a:pt x="26" y="210"/>
                    </a:cubicBezTo>
                    <a:cubicBezTo>
                      <a:pt x="0" y="285"/>
                      <a:pt x="26" y="369"/>
                      <a:pt x="75" y="428"/>
                    </a:cubicBezTo>
                    <a:cubicBezTo>
                      <a:pt x="126" y="487"/>
                      <a:pt x="194" y="524"/>
                      <a:pt x="265" y="552"/>
                    </a:cubicBezTo>
                    <a:cubicBezTo>
                      <a:pt x="406" y="609"/>
                      <a:pt x="559" y="638"/>
                      <a:pt x="715" y="638"/>
                    </a:cubicBezTo>
                    <a:cubicBezTo>
                      <a:pt x="882" y="638"/>
                      <a:pt x="1052" y="605"/>
                      <a:pt x="1214" y="539"/>
                    </a:cubicBezTo>
                    <a:cubicBezTo>
                      <a:pt x="1317" y="499"/>
                      <a:pt x="1461" y="389"/>
                      <a:pt x="1423" y="258"/>
                    </a:cubicBezTo>
                    <a:cubicBezTo>
                      <a:pt x="1393" y="155"/>
                      <a:pt x="1227" y="116"/>
                      <a:pt x="1142" y="87"/>
                    </a:cubicBezTo>
                    <a:cubicBezTo>
                      <a:pt x="973" y="28"/>
                      <a:pt x="796" y="0"/>
                      <a:pt x="615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3" name="Google Shape;5072;p31">
                <a:extLst>
                  <a:ext uri="{FF2B5EF4-FFF2-40B4-BE49-F238E27FC236}">
                    <a16:creationId xmlns:a16="http://schemas.microsoft.com/office/drawing/2014/main" id="{33CD710E-E317-9ED7-491C-36018FD81999}"/>
                  </a:ext>
                </a:extLst>
              </p:cNvPr>
              <p:cNvSpPr/>
              <p:nvPr/>
            </p:nvSpPr>
            <p:spPr>
              <a:xfrm>
                <a:off x="5329300" y="2887850"/>
                <a:ext cx="36250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1450" h="658" extrusionOk="0">
                    <a:moveTo>
                      <a:pt x="476" y="0"/>
                    </a:moveTo>
                    <a:cubicBezTo>
                      <a:pt x="433" y="0"/>
                      <a:pt x="389" y="2"/>
                      <a:pt x="346" y="5"/>
                    </a:cubicBezTo>
                    <a:cubicBezTo>
                      <a:pt x="223" y="14"/>
                      <a:pt x="82" y="52"/>
                      <a:pt x="32" y="166"/>
                    </a:cubicBezTo>
                    <a:cubicBezTo>
                      <a:pt x="0" y="240"/>
                      <a:pt x="18" y="326"/>
                      <a:pt x="62" y="389"/>
                    </a:cubicBezTo>
                    <a:cubicBezTo>
                      <a:pt x="106" y="451"/>
                      <a:pt x="173" y="494"/>
                      <a:pt x="240" y="528"/>
                    </a:cubicBezTo>
                    <a:cubicBezTo>
                      <a:pt x="407" y="614"/>
                      <a:pt x="595" y="657"/>
                      <a:pt x="788" y="657"/>
                    </a:cubicBezTo>
                    <a:cubicBezTo>
                      <a:pt x="920" y="657"/>
                      <a:pt x="1055" y="637"/>
                      <a:pt x="1187" y="595"/>
                    </a:cubicBezTo>
                    <a:cubicBezTo>
                      <a:pt x="1294" y="563"/>
                      <a:pt x="1450" y="468"/>
                      <a:pt x="1423" y="333"/>
                    </a:cubicBezTo>
                    <a:cubicBezTo>
                      <a:pt x="1402" y="228"/>
                      <a:pt x="1240" y="174"/>
                      <a:pt x="1158" y="139"/>
                    </a:cubicBezTo>
                    <a:cubicBezTo>
                      <a:pt x="946" y="45"/>
                      <a:pt x="714" y="0"/>
                      <a:pt x="47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4" name="Google Shape;5073;p31">
                <a:extLst>
                  <a:ext uri="{FF2B5EF4-FFF2-40B4-BE49-F238E27FC236}">
                    <a16:creationId xmlns:a16="http://schemas.microsoft.com/office/drawing/2014/main" id="{509C5231-52CE-D04E-78FD-0794FDC715B0}"/>
                  </a:ext>
                </a:extLst>
              </p:cNvPr>
              <p:cNvSpPr/>
              <p:nvPr/>
            </p:nvSpPr>
            <p:spPr>
              <a:xfrm>
                <a:off x="5293850" y="2927450"/>
                <a:ext cx="35575" cy="17575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703" extrusionOk="0">
                    <a:moveTo>
                      <a:pt x="352" y="0"/>
                    </a:moveTo>
                    <a:cubicBezTo>
                      <a:pt x="233" y="0"/>
                      <a:pt x="98" y="27"/>
                      <a:pt x="39" y="132"/>
                    </a:cubicBezTo>
                    <a:cubicBezTo>
                      <a:pt x="0" y="202"/>
                      <a:pt x="10" y="291"/>
                      <a:pt x="48" y="358"/>
                    </a:cubicBezTo>
                    <a:cubicBezTo>
                      <a:pt x="85" y="425"/>
                      <a:pt x="146" y="475"/>
                      <a:pt x="211" y="516"/>
                    </a:cubicBezTo>
                    <a:cubicBezTo>
                      <a:pt x="399" y="638"/>
                      <a:pt x="625" y="702"/>
                      <a:pt x="861" y="702"/>
                    </a:cubicBezTo>
                    <a:cubicBezTo>
                      <a:pt x="955" y="702"/>
                      <a:pt x="1050" y="692"/>
                      <a:pt x="1144" y="671"/>
                    </a:cubicBezTo>
                    <a:cubicBezTo>
                      <a:pt x="1253" y="648"/>
                      <a:pt x="1422" y="571"/>
                      <a:pt x="1412" y="435"/>
                    </a:cubicBezTo>
                    <a:cubicBezTo>
                      <a:pt x="1401" y="328"/>
                      <a:pt x="1245" y="259"/>
                      <a:pt x="1167" y="215"/>
                    </a:cubicBezTo>
                    <a:cubicBezTo>
                      <a:pt x="922" y="79"/>
                      <a:pt x="647" y="5"/>
                      <a:pt x="366" y="0"/>
                    </a:cubicBezTo>
                    <a:cubicBezTo>
                      <a:pt x="362" y="0"/>
                      <a:pt x="357" y="0"/>
                      <a:pt x="352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5074;p31">
              <a:extLst>
                <a:ext uri="{FF2B5EF4-FFF2-40B4-BE49-F238E27FC236}">
                  <a16:creationId xmlns:a16="http://schemas.microsoft.com/office/drawing/2014/main" id="{7A3126E5-5041-0934-D131-45B9E1CD2871}"/>
                </a:ext>
              </a:extLst>
            </p:cNvPr>
            <p:cNvGrpSpPr/>
            <p:nvPr/>
          </p:nvGrpSpPr>
          <p:grpSpPr>
            <a:xfrm flipH="1">
              <a:off x="3745706" y="3697383"/>
              <a:ext cx="754655" cy="1078412"/>
              <a:chOff x="5119850" y="2425275"/>
              <a:chExt cx="411525" cy="588075"/>
            </a:xfrm>
          </p:grpSpPr>
          <p:sp>
            <p:nvSpPr>
              <p:cNvPr id="38" name="Google Shape;5075;p31">
                <a:extLst>
                  <a:ext uri="{FF2B5EF4-FFF2-40B4-BE49-F238E27FC236}">
                    <a16:creationId xmlns:a16="http://schemas.microsoft.com/office/drawing/2014/main" id="{B6D3D092-FAB2-0314-FBB9-7FA130BA9108}"/>
                  </a:ext>
                </a:extLst>
              </p:cNvPr>
              <p:cNvSpPr/>
              <p:nvPr/>
            </p:nvSpPr>
            <p:spPr>
              <a:xfrm>
                <a:off x="5119850" y="2564225"/>
                <a:ext cx="330925" cy="449125"/>
              </a:xfrm>
              <a:custGeom>
                <a:avLst/>
                <a:gdLst/>
                <a:ahLst/>
                <a:cxnLst/>
                <a:rect l="l" t="t" r="r" b="b"/>
                <a:pathLst>
                  <a:path w="13237" h="17965" extrusionOk="0">
                    <a:moveTo>
                      <a:pt x="13103" y="0"/>
                    </a:moveTo>
                    <a:cubicBezTo>
                      <a:pt x="13047" y="0"/>
                      <a:pt x="12997" y="39"/>
                      <a:pt x="12983" y="95"/>
                    </a:cubicBezTo>
                    <a:cubicBezTo>
                      <a:pt x="12875" y="554"/>
                      <a:pt x="12753" y="1009"/>
                      <a:pt x="12634" y="1465"/>
                    </a:cubicBezTo>
                    <a:cubicBezTo>
                      <a:pt x="12508" y="1918"/>
                      <a:pt x="12384" y="2373"/>
                      <a:pt x="12245" y="2823"/>
                    </a:cubicBezTo>
                    <a:cubicBezTo>
                      <a:pt x="11970" y="3723"/>
                      <a:pt x="11672" y="4616"/>
                      <a:pt x="11327" y="5491"/>
                    </a:cubicBezTo>
                    <a:cubicBezTo>
                      <a:pt x="10984" y="6366"/>
                      <a:pt x="10609" y="7228"/>
                      <a:pt x="10185" y="8064"/>
                    </a:cubicBezTo>
                    <a:cubicBezTo>
                      <a:pt x="9759" y="8899"/>
                      <a:pt x="9287" y="9709"/>
                      <a:pt x="8770" y="10490"/>
                    </a:cubicBezTo>
                    <a:cubicBezTo>
                      <a:pt x="8246" y="11265"/>
                      <a:pt x="7675" y="12005"/>
                      <a:pt x="7059" y="12708"/>
                    </a:cubicBezTo>
                    <a:cubicBezTo>
                      <a:pt x="6444" y="13411"/>
                      <a:pt x="5767" y="14057"/>
                      <a:pt x="5055" y="14656"/>
                    </a:cubicBezTo>
                    <a:cubicBezTo>
                      <a:pt x="4346" y="15258"/>
                      <a:pt x="3577" y="15786"/>
                      <a:pt x="2772" y="16244"/>
                    </a:cubicBezTo>
                    <a:cubicBezTo>
                      <a:pt x="2373" y="16484"/>
                      <a:pt x="1952" y="16677"/>
                      <a:pt x="1535" y="16876"/>
                    </a:cubicBezTo>
                    <a:lnTo>
                      <a:pt x="895" y="17142"/>
                    </a:lnTo>
                    <a:cubicBezTo>
                      <a:pt x="788" y="17189"/>
                      <a:pt x="678" y="17222"/>
                      <a:pt x="568" y="17260"/>
                    </a:cubicBezTo>
                    <a:lnTo>
                      <a:pt x="241" y="17371"/>
                    </a:lnTo>
                    <a:cubicBezTo>
                      <a:pt x="85" y="17424"/>
                      <a:pt x="1" y="17599"/>
                      <a:pt x="50" y="17760"/>
                    </a:cubicBezTo>
                    <a:cubicBezTo>
                      <a:pt x="89" y="17885"/>
                      <a:pt x="203" y="17965"/>
                      <a:pt x="330" y="17965"/>
                    </a:cubicBezTo>
                    <a:cubicBezTo>
                      <a:pt x="364" y="17965"/>
                      <a:pt x="399" y="17959"/>
                      <a:pt x="434" y="17946"/>
                    </a:cubicBezTo>
                    <a:lnTo>
                      <a:pt x="775" y="17824"/>
                    </a:lnTo>
                    <a:cubicBezTo>
                      <a:pt x="889" y="17783"/>
                      <a:pt x="1004" y="17747"/>
                      <a:pt x="1114" y="17695"/>
                    </a:cubicBezTo>
                    <a:lnTo>
                      <a:pt x="1778" y="17408"/>
                    </a:lnTo>
                    <a:cubicBezTo>
                      <a:pt x="2209" y="17193"/>
                      <a:pt x="2644" y="16984"/>
                      <a:pt x="3054" y="16731"/>
                    </a:cubicBezTo>
                    <a:cubicBezTo>
                      <a:pt x="3881" y="16241"/>
                      <a:pt x="4668" y="15682"/>
                      <a:pt x="5389" y="15050"/>
                    </a:cubicBezTo>
                    <a:cubicBezTo>
                      <a:pt x="6112" y="14422"/>
                      <a:pt x="6796" y="13747"/>
                      <a:pt x="7414" y="13017"/>
                    </a:cubicBezTo>
                    <a:cubicBezTo>
                      <a:pt x="8031" y="12290"/>
                      <a:pt x="8603" y="11523"/>
                      <a:pt x="9125" y="10724"/>
                    </a:cubicBezTo>
                    <a:cubicBezTo>
                      <a:pt x="9639" y="9920"/>
                      <a:pt x="10106" y="9089"/>
                      <a:pt x="10525" y="8233"/>
                    </a:cubicBezTo>
                    <a:cubicBezTo>
                      <a:pt x="10943" y="7378"/>
                      <a:pt x="11306" y="6499"/>
                      <a:pt x="11641" y="5610"/>
                    </a:cubicBezTo>
                    <a:cubicBezTo>
                      <a:pt x="11975" y="4720"/>
                      <a:pt x="12260" y="3815"/>
                      <a:pt x="12522" y="2904"/>
                    </a:cubicBezTo>
                    <a:cubicBezTo>
                      <a:pt x="12656" y="2449"/>
                      <a:pt x="12773" y="1990"/>
                      <a:pt x="12893" y="1532"/>
                    </a:cubicBezTo>
                    <a:cubicBezTo>
                      <a:pt x="13005" y="1073"/>
                      <a:pt x="13119" y="613"/>
                      <a:pt x="13221" y="151"/>
                    </a:cubicBezTo>
                    <a:cubicBezTo>
                      <a:pt x="13236" y="85"/>
                      <a:pt x="13196" y="19"/>
                      <a:pt x="13130" y="4"/>
                    </a:cubicBezTo>
                    <a:cubicBezTo>
                      <a:pt x="13121" y="1"/>
                      <a:pt x="13112" y="0"/>
                      <a:pt x="13103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5076;p31">
                <a:extLst>
                  <a:ext uri="{FF2B5EF4-FFF2-40B4-BE49-F238E27FC236}">
                    <a16:creationId xmlns:a16="http://schemas.microsoft.com/office/drawing/2014/main" id="{8C525777-03C8-19AE-5A0D-613F7447CB8F}"/>
                  </a:ext>
                </a:extLst>
              </p:cNvPr>
              <p:cNvSpPr/>
              <p:nvPr/>
            </p:nvSpPr>
            <p:spPr>
              <a:xfrm>
                <a:off x="5382725" y="2469250"/>
                <a:ext cx="60875" cy="132150"/>
              </a:xfrm>
              <a:custGeom>
                <a:avLst/>
                <a:gdLst/>
                <a:ahLst/>
                <a:cxnLst/>
                <a:rect l="l" t="t" r="r" b="b"/>
                <a:pathLst>
                  <a:path w="2435" h="5286" extrusionOk="0">
                    <a:moveTo>
                      <a:pt x="457" y="0"/>
                    </a:moveTo>
                    <a:cubicBezTo>
                      <a:pt x="337" y="631"/>
                      <a:pt x="212" y="1255"/>
                      <a:pt x="81" y="1873"/>
                    </a:cubicBezTo>
                    <a:cubicBezTo>
                      <a:pt x="4" y="2237"/>
                      <a:pt x="1" y="2613"/>
                      <a:pt x="73" y="2978"/>
                    </a:cubicBezTo>
                    <a:cubicBezTo>
                      <a:pt x="141" y="3335"/>
                      <a:pt x="277" y="3675"/>
                      <a:pt x="473" y="3981"/>
                    </a:cubicBezTo>
                    <a:cubicBezTo>
                      <a:pt x="879" y="4625"/>
                      <a:pt x="1515" y="5092"/>
                      <a:pt x="2251" y="5286"/>
                    </a:cubicBezTo>
                    <a:cubicBezTo>
                      <a:pt x="2435" y="4582"/>
                      <a:pt x="2330" y="3834"/>
                      <a:pt x="1960" y="3207"/>
                    </a:cubicBezTo>
                    <a:cubicBezTo>
                      <a:pt x="1604" y="2604"/>
                      <a:pt x="1025" y="2141"/>
                      <a:pt x="308" y="1931"/>
                    </a:cubicBezTo>
                    <a:cubicBezTo>
                      <a:pt x="362" y="1290"/>
                      <a:pt x="413" y="648"/>
                      <a:pt x="457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5077;p31">
                <a:extLst>
                  <a:ext uri="{FF2B5EF4-FFF2-40B4-BE49-F238E27FC236}">
                    <a16:creationId xmlns:a16="http://schemas.microsoft.com/office/drawing/2014/main" id="{ABAB6BAD-215F-99BC-AD8E-5F80E21136D8}"/>
                  </a:ext>
                </a:extLst>
              </p:cNvPr>
              <p:cNvSpPr/>
              <p:nvPr/>
            </p:nvSpPr>
            <p:spPr>
              <a:xfrm>
                <a:off x="5384775" y="2544900"/>
                <a:ext cx="5660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2264" h="2260" extrusionOk="0">
                    <a:moveTo>
                      <a:pt x="0" y="1"/>
                    </a:moveTo>
                    <a:cubicBezTo>
                      <a:pt x="110" y="522"/>
                      <a:pt x="372" y="1011"/>
                      <a:pt x="740" y="1405"/>
                    </a:cubicBezTo>
                    <a:cubicBezTo>
                      <a:pt x="1126" y="1820"/>
                      <a:pt x="1622" y="2116"/>
                      <a:pt x="2169" y="2260"/>
                    </a:cubicBezTo>
                    <a:cubicBezTo>
                      <a:pt x="2235" y="2002"/>
                      <a:pt x="2264" y="1737"/>
                      <a:pt x="2256" y="1473"/>
                    </a:cubicBezTo>
                    <a:cubicBezTo>
                      <a:pt x="1719" y="1301"/>
                      <a:pt x="1181" y="1108"/>
                      <a:pt x="734" y="767"/>
                    </a:cubicBezTo>
                    <a:cubicBezTo>
                      <a:pt x="449" y="549"/>
                      <a:pt x="214" y="282"/>
                      <a:pt x="0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5078;p31">
                <a:extLst>
                  <a:ext uri="{FF2B5EF4-FFF2-40B4-BE49-F238E27FC236}">
                    <a16:creationId xmlns:a16="http://schemas.microsoft.com/office/drawing/2014/main" id="{09A0D9C0-3CCB-83B4-3E97-90B77384AC63}"/>
                  </a:ext>
                </a:extLst>
              </p:cNvPr>
              <p:cNvSpPr/>
              <p:nvPr/>
            </p:nvSpPr>
            <p:spPr>
              <a:xfrm>
                <a:off x="5372550" y="2559225"/>
                <a:ext cx="59500" cy="86700"/>
              </a:xfrm>
              <a:custGeom>
                <a:avLst/>
                <a:gdLst/>
                <a:ahLst/>
                <a:cxnLst/>
                <a:rect l="l" t="t" r="r" b="b"/>
                <a:pathLst>
                  <a:path w="2380" h="3468" extrusionOk="0">
                    <a:moveTo>
                      <a:pt x="100" y="1"/>
                    </a:moveTo>
                    <a:cubicBezTo>
                      <a:pt x="13" y="358"/>
                      <a:pt x="0" y="728"/>
                      <a:pt x="61" y="1091"/>
                    </a:cubicBezTo>
                    <a:cubicBezTo>
                      <a:pt x="116" y="1443"/>
                      <a:pt x="245" y="1785"/>
                      <a:pt x="428" y="2097"/>
                    </a:cubicBezTo>
                    <a:cubicBezTo>
                      <a:pt x="791" y="2716"/>
                      <a:pt x="1394" y="3233"/>
                      <a:pt x="2156" y="3467"/>
                    </a:cubicBezTo>
                    <a:cubicBezTo>
                      <a:pt x="2379" y="2735"/>
                      <a:pt x="2282" y="1943"/>
                      <a:pt x="1886" y="1288"/>
                    </a:cubicBezTo>
                    <a:cubicBezTo>
                      <a:pt x="1507" y="658"/>
                      <a:pt x="878" y="188"/>
                      <a:pt x="100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5079;p31">
                <a:extLst>
                  <a:ext uri="{FF2B5EF4-FFF2-40B4-BE49-F238E27FC236}">
                    <a16:creationId xmlns:a16="http://schemas.microsoft.com/office/drawing/2014/main" id="{D3174880-7644-2661-99F4-28D787E1D633}"/>
                  </a:ext>
                </a:extLst>
              </p:cNvPr>
              <p:cNvSpPr/>
              <p:nvPr/>
            </p:nvSpPr>
            <p:spPr>
              <a:xfrm>
                <a:off x="5374275" y="2587675"/>
                <a:ext cx="55125" cy="58225"/>
              </a:xfrm>
              <a:custGeom>
                <a:avLst/>
                <a:gdLst/>
                <a:ahLst/>
                <a:cxnLst/>
                <a:rect l="l" t="t" r="r" b="b"/>
                <a:pathLst>
                  <a:path w="2205" h="232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8" y="262"/>
                      <a:pt x="132" y="514"/>
                      <a:pt x="250" y="752"/>
                    </a:cubicBezTo>
                    <a:cubicBezTo>
                      <a:pt x="367" y="993"/>
                      <a:pt x="516" y="1217"/>
                      <a:pt x="692" y="1419"/>
                    </a:cubicBezTo>
                    <a:cubicBezTo>
                      <a:pt x="1063" y="1846"/>
                      <a:pt x="1546" y="2161"/>
                      <a:pt x="2087" y="2328"/>
                    </a:cubicBezTo>
                    <a:cubicBezTo>
                      <a:pt x="2162" y="2074"/>
                      <a:pt x="2202" y="1811"/>
                      <a:pt x="2204" y="1545"/>
                    </a:cubicBezTo>
                    <a:cubicBezTo>
                      <a:pt x="1672" y="1354"/>
                      <a:pt x="1144" y="1141"/>
                      <a:pt x="709" y="787"/>
                    </a:cubicBezTo>
                    <a:cubicBezTo>
                      <a:pt x="431" y="559"/>
                      <a:pt x="205" y="287"/>
                      <a:pt x="1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5080;p31">
                <a:extLst>
                  <a:ext uri="{FF2B5EF4-FFF2-40B4-BE49-F238E27FC236}">
                    <a16:creationId xmlns:a16="http://schemas.microsoft.com/office/drawing/2014/main" id="{1B31141D-1963-3216-D2EC-3183C9C625CA}"/>
                  </a:ext>
                </a:extLst>
              </p:cNvPr>
              <p:cNvSpPr/>
              <p:nvPr/>
            </p:nvSpPr>
            <p:spPr>
              <a:xfrm>
                <a:off x="5360775" y="2602125"/>
                <a:ext cx="55375" cy="88350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3534" extrusionOk="0">
                    <a:moveTo>
                      <a:pt x="127" y="1"/>
                    </a:moveTo>
                    <a:cubicBezTo>
                      <a:pt x="28" y="350"/>
                      <a:pt x="1" y="714"/>
                      <a:pt x="48" y="1074"/>
                    </a:cubicBezTo>
                    <a:cubicBezTo>
                      <a:pt x="88" y="1423"/>
                      <a:pt x="207" y="1769"/>
                      <a:pt x="373" y="2085"/>
                    </a:cubicBezTo>
                    <a:cubicBezTo>
                      <a:pt x="710" y="2716"/>
                      <a:pt x="1286" y="3261"/>
                      <a:pt x="2034" y="3534"/>
                    </a:cubicBezTo>
                    <a:cubicBezTo>
                      <a:pt x="2165" y="3170"/>
                      <a:pt x="2215" y="2784"/>
                      <a:pt x="2184" y="2398"/>
                    </a:cubicBezTo>
                    <a:cubicBezTo>
                      <a:pt x="2147" y="2025"/>
                      <a:pt x="2042" y="1670"/>
                      <a:pt x="1864" y="1349"/>
                    </a:cubicBezTo>
                    <a:cubicBezTo>
                      <a:pt x="1507" y="705"/>
                      <a:pt x="898" y="215"/>
                      <a:pt x="127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5081;p31">
                <a:extLst>
                  <a:ext uri="{FF2B5EF4-FFF2-40B4-BE49-F238E27FC236}">
                    <a16:creationId xmlns:a16="http://schemas.microsoft.com/office/drawing/2014/main" id="{9C58E1E3-E0E5-827F-0CAD-51E93BEDFF51}"/>
                  </a:ext>
                </a:extLst>
              </p:cNvPr>
              <p:cNvSpPr/>
              <p:nvPr/>
            </p:nvSpPr>
            <p:spPr>
              <a:xfrm>
                <a:off x="5362125" y="2630150"/>
                <a:ext cx="5337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413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7" y="261"/>
                      <a:pt x="111" y="515"/>
                      <a:pt x="220" y="756"/>
                    </a:cubicBezTo>
                    <a:cubicBezTo>
                      <a:pt x="326" y="1000"/>
                      <a:pt x="464" y="1229"/>
                      <a:pt x="632" y="1437"/>
                    </a:cubicBezTo>
                    <a:cubicBezTo>
                      <a:pt x="971" y="1861"/>
                      <a:pt x="1426" y="2212"/>
                      <a:pt x="1980" y="2413"/>
                    </a:cubicBezTo>
                    <a:cubicBezTo>
                      <a:pt x="2073" y="2157"/>
                      <a:pt x="2119" y="1893"/>
                      <a:pt x="2134" y="1637"/>
                    </a:cubicBezTo>
                    <a:cubicBezTo>
                      <a:pt x="1613" y="1420"/>
                      <a:pt x="1095" y="1183"/>
                      <a:pt x="677" y="811"/>
                    </a:cubicBezTo>
                    <a:cubicBezTo>
                      <a:pt x="408" y="573"/>
                      <a:pt x="194" y="292"/>
                      <a:pt x="1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5082;p31">
                <a:extLst>
                  <a:ext uri="{FF2B5EF4-FFF2-40B4-BE49-F238E27FC236}">
                    <a16:creationId xmlns:a16="http://schemas.microsoft.com/office/drawing/2014/main" id="{26FC2214-8093-3359-1D5F-C6F5CB0A0EB3}"/>
                  </a:ext>
                </a:extLst>
              </p:cNvPr>
              <p:cNvSpPr/>
              <p:nvPr/>
            </p:nvSpPr>
            <p:spPr>
              <a:xfrm>
                <a:off x="5345375" y="2643900"/>
                <a:ext cx="54500" cy="90225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3609" extrusionOk="0">
                    <a:moveTo>
                      <a:pt x="236" y="1"/>
                    </a:moveTo>
                    <a:cubicBezTo>
                      <a:pt x="1" y="696"/>
                      <a:pt x="81" y="1423"/>
                      <a:pt x="383" y="2070"/>
                    </a:cubicBezTo>
                    <a:cubicBezTo>
                      <a:pt x="540" y="2403"/>
                      <a:pt x="753" y="2704"/>
                      <a:pt x="1013" y="2964"/>
                    </a:cubicBezTo>
                    <a:cubicBezTo>
                      <a:pt x="1284" y="3236"/>
                      <a:pt x="1605" y="3455"/>
                      <a:pt x="1960" y="3609"/>
                    </a:cubicBezTo>
                    <a:cubicBezTo>
                      <a:pt x="2038" y="3430"/>
                      <a:pt x="2096" y="3242"/>
                      <a:pt x="2129" y="3049"/>
                    </a:cubicBezTo>
                    <a:cubicBezTo>
                      <a:pt x="2163" y="2863"/>
                      <a:pt x="2180" y="2675"/>
                      <a:pt x="2175" y="2485"/>
                    </a:cubicBezTo>
                    <a:cubicBezTo>
                      <a:pt x="2160" y="2117"/>
                      <a:pt x="2069" y="1755"/>
                      <a:pt x="1909" y="1423"/>
                    </a:cubicBezTo>
                    <a:cubicBezTo>
                      <a:pt x="1582" y="763"/>
                      <a:pt x="995" y="250"/>
                      <a:pt x="236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5083;p31">
                <a:extLst>
                  <a:ext uri="{FF2B5EF4-FFF2-40B4-BE49-F238E27FC236}">
                    <a16:creationId xmlns:a16="http://schemas.microsoft.com/office/drawing/2014/main" id="{18E082A7-E589-2F80-9AD1-81D461C5A5FC}"/>
                  </a:ext>
                </a:extLst>
              </p:cNvPr>
              <p:cNvSpPr/>
              <p:nvPr/>
            </p:nvSpPr>
            <p:spPr>
              <a:xfrm>
                <a:off x="5348200" y="2671400"/>
                <a:ext cx="51175" cy="62725"/>
              </a:xfrm>
              <a:custGeom>
                <a:avLst/>
                <a:gdLst/>
                <a:ahLst/>
                <a:cxnLst/>
                <a:rect l="l" t="t" r="r" b="b"/>
                <a:pathLst>
                  <a:path w="2047" h="250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3" y="257"/>
                      <a:pt x="90" y="515"/>
                      <a:pt x="182" y="758"/>
                    </a:cubicBezTo>
                    <a:cubicBezTo>
                      <a:pt x="276" y="1007"/>
                      <a:pt x="402" y="1243"/>
                      <a:pt x="558" y="1459"/>
                    </a:cubicBezTo>
                    <a:cubicBezTo>
                      <a:pt x="875" y="1900"/>
                      <a:pt x="1305" y="2275"/>
                      <a:pt x="1847" y="2509"/>
                    </a:cubicBezTo>
                    <a:cubicBezTo>
                      <a:pt x="1959" y="2261"/>
                      <a:pt x="2015" y="1999"/>
                      <a:pt x="2046" y="1745"/>
                    </a:cubicBezTo>
                    <a:cubicBezTo>
                      <a:pt x="1536" y="1498"/>
                      <a:pt x="1031" y="1232"/>
                      <a:pt x="636" y="841"/>
                    </a:cubicBezTo>
                    <a:cubicBezTo>
                      <a:pt x="381" y="590"/>
                      <a:pt x="180" y="299"/>
                      <a:pt x="1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5084;p31">
                <a:extLst>
                  <a:ext uri="{FF2B5EF4-FFF2-40B4-BE49-F238E27FC236}">
                    <a16:creationId xmlns:a16="http://schemas.microsoft.com/office/drawing/2014/main" id="{F4F239FD-67AC-366A-333B-788F4BFB226E}"/>
                  </a:ext>
                </a:extLst>
              </p:cNvPr>
              <p:cNvSpPr/>
              <p:nvPr/>
            </p:nvSpPr>
            <p:spPr>
              <a:xfrm>
                <a:off x="5332075" y="2684350"/>
                <a:ext cx="49675" cy="9225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3690" extrusionOk="0">
                    <a:moveTo>
                      <a:pt x="185" y="0"/>
                    </a:moveTo>
                    <a:cubicBezTo>
                      <a:pt x="48" y="334"/>
                      <a:pt x="1" y="688"/>
                      <a:pt x="3" y="1030"/>
                    </a:cubicBezTo>
                    <a:cubicBezTo>
                      <a:pt x="7" y="1205"/>
                      <a:pt x="29" y="1379"/>
                      <a:pt x="66" y="1549"/>
                    </a:cubicBezTo>
                    <a:cubicBezTo>
                      <a:pt x="103" y="1722"/>
                      <a:pt x="153" y="1890"/>
                      <a:pt x="218" y="2053"/>
                    </a:cubicBezTo>
                    <a:cubicBezTo>
                      <a:pt x="355" y="2393"/>
                      <a:pt x="548" y="2707"/>
                      <a:pt x="789" y="2983"/>
                    </a:cubicBezTo>
                    <a:cubicBezTo>
                      <a:pt x="1043" y="3272"/>
                      <a:pt x="1347" y="3512"/>
                      <a:pt x="1689" y="3690"/>
                    </a:cubicBezTo>
                    <a:cubicBezTo>
                      <a:pt x="1734" y="3602"/>
                      <a:pt x="1776" y="3513"/>
                      <a:pt x="1812" y="3421"/>
                    </a:cubicBezTo>
                    <a:cubicBezTo>
                      <a:pt x="1845" y="3329"/>
                      <a:pt x="1873" y="3237"/>
                      <a:pt x="1897" y="3144"/>
                    </a:cubicBezTo>
                    <a:cubicBezTo>
                      <a:pt x="1943" y="2960"/>
                      <a:pt x="1970" y="2773"/>
                      <a:pt x="1977" y="2584"/>
                    </a:cubicBezTo>
                    <a:cubicBezTo>
                      <a:pt x="1986" y="2216"/>
                      <a:pt x="1917" y="1849"/>
                      <a:pt x="1777" y="1509"/>
                    </a:cubicBezTo>
                    <a:cubicBezTo>
                      <a:pt x="1490" y="833"/>
                      <a:pt x="929" y="290"/>
                      <a:pt x="185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5085;p31">
                <a:extLst>
                  <a:ext uri="{FF2B5EF4-FFF2-40B4-BE49-F238E27FC236}">
                    <a16:creationId xmlns:a16="http://schemas.microsoft.com/office/drawing/2014/main" id="{5C6C0D49-739A-CB6A-7D90-B8205B87E278}"/>
                  </a:ext>
                </a:extLst>
              </p:cNvPr>
              <p:cNvSpPr/>
              <p:nvPr/>
            </p:nvSpPr>
            <p:spPr>
              <a:xfrm>
                <a:off x="5332175" y="2711300"/>
                <a:ext cx="48400" cy="6530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61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525"/>
                      <a:pt x="191" y="1035"/>
                      <a:pt x="471" y="1480"/>
                    </a:cubicBezTo>
                    <a:cubicBezTo>
                      <a:pt x="617" y="1712"/>
                      <a:pt x="791" y="1926"/>
                      <a:pt x="989" y="2116"/>
                    </a:cubicBezTo>
                    <a:cubicBezTo>
                      <a:pt x="1196" y="2313"/>
                      <a:pt x="1431" y="2480"/>
                      <a:pt x="1686" y="2612"/>
                    </a:cubicBezTo>
                    <a:cubicBezTo>
                      <a:pt x="1816" y="2372"/>
                      <a:pt x="1892" y="2116"/>
                      <a:pt x="1936" y="1863"/>
                    </a:cubicBezTo>
                    <a:cubicBezTo>
                      <a:pt x="1444" y="1584"/>
                      <a:pt x="956" y="1284"/>
                      <a:pt x="587" y="872"/>
                    </a:cubicBezTo>
                    <a:cubicBezTo>
                      <a:pt x="350" y="608"/>
                      <a:pt x="163" y="307"/>
                      <a:pt x="1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5086;p31">
                <a:extLst>
                  <a:ext uri="{FF2B5EF4-FFF2-40B4-BE49-F238E27FC236}">
                    <a16:creationId xmlns:a16="http://schemas.microsoft.com/office/drawing/2014/main" id="{65901C32-9A98-E151-A851-82C33ACFE0DB}"/>
                  </a:ext>
                </a:extLst>
              </p:cNvPr>
              <p:cNvSpPr/>
              <p:nvPr/>
            </p:nvSpPr>
            <p:spPr>
              <a:xfrm>
                <a:off x="5313800" y="2723275"/>
                <a:ext cx="47725" cy="94150"/>
              </a:xfrm>
              <a:custGeom>
                <a:avLst/>
                <a:gdLst/>
                <a:ahLst/>
                <a:cxnLst/>
                <a:rect l="l" t="t" r="r" b="b"/>
                <a:pathLst>
                  <a:path w="1909" h="3766" extrusionOk="0">
                    <a:moveTo>
                      <a:pt x="249" y="0"/>
                    </a:moveTo>
                    <a:cubicBezTo>
                      <a:pt x="94" y="322"/>
                      <a:pt x="23" y="666"/>
                      <a:pt x="7" y="999"/>
                    </a:cubicBezTo>
                    <a:cubicBezTo>
                      <a:pt x="1" y="1172"/>
                      <a:pt x="12" y="1344"/>
                      <a:pt x="38" y="1514"/>
                    </a:cubicBezTo>
                    <a:cubicBezTo>
                      <a:pt x="62" y="1686"/>
                      <a:pt x="101" y="1856"/>
                      <a:pt x="153" y="2022"/>
                    </a:cubicBezTo>
                    <a:cubicBezTo>
                      <a:pt x="376" y="2697"/>
                      <a:pt x="815" y="3340"/>
                      <a:pt x="1493" y="3765"/>
                    </a:cubicBezTo>
                    <a:cubicBezTo>
                      <a:pt x="1711" y="3430"/>
                      <a:pt x="1822" y="3052"/>
                      <a:pt x="1867" y="2687"/>
                    </a:cubicBezTo>
                    <a:cubicBezTo>
                      <a:pt x="1909" y="2317"/>
                      <a:pt x="1856" y="1943"/>
                      <a:pt x="1743" y="1603"/>
                    </a:cubicBezTo>
                    <a:cubicBezTo>
                      <a:pt x="1502" y="914"/>
                      <a:pt x="971" y="335"/>
                      <a:pt x="249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87;p31">
                <a:extLst>
                  <a:ext uri="{FF2B5EF4-FFF2-40B4-BE49-F238E27FC236}">
                    <a16:creationId xmlns:a16="http://schemas.microsoft.com/office/drawing/2014/main" id="{91A07032-A1D5-8733-D6A0-03760A43E442}"/>
                  </a:ext>
                </a:extLst>
              </p:cNvPr>
              <p:cNvSpPr/>
              <p:nvPr/>
            </p:nvSpPr>
            <p:spPr>
              <a:xfrm>
                <a:off x="5313825" y="2749425"/>
                <a:ext cx="45000" cy="68000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2720" extrusionOk="0">
                    <a:moveTo>
                      <a:pt x="5" y="1"/>
                    </a:moveTo>
                    <a:lnTo>
                      <a:pt x="5" y="1"/>
                    </a:lnTo>
                    <a:cubicBezTo>
                      <a:pt x="1" y="521"/>
                      <a:pt x="126" y="1035"/>
                      <a:pt x="372" y="1496"/>
                    </a:cubicBezTo>
                    <a:cubicBezTo>
                      <a:pt x="622" y="1972"/>
                      <a:pt x="989" y="2406"/>
                      <a:pt x="1492" y="2719"/>
                    </a:cubicBezTo>
                    <a:cubicBezTo>
                      <a:pt x="1562" y="2605"/>
                      <a:pt x="1626" y="2487"/>
                      <a:pt x="1679" y="2365"/>
                    </a:cubicBezTo>
                    <a:cubicBezTo>
                      <a:pt x="1728" y="2243"/>
                      <a:pt x="1767" y="2118"/>
                      <a:pt x="1800" y="1991"/>
                    </a:cubicBezTo>
                    <a:cubicBezTo>
                      <a:pt x="1332" y="1677"/>
                      <a:pt x="868" y="1340"/>
                      <a:pt x="529" y="903"/>
                    </a:cubicBezTo>
                    <a:cubicBezTo>
                      <a:pt x="315" y="625"/>
                      <a:pt x="147" y="313"/>
                      <a:pt x="5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088;p31">
                <a:extLst>
                  <a:ext uri="{FF2B5EF4-FFF2-40B4-BE49-F238E27FC236}">
                    <a16:creationId xmlns:a16="http://schemas.microsoft.com/office/drawing/2014/main" id="{DA223F58-0B96-BDD1-F0EF-B47D1CCD812A}"/>
                  </a:ext>
                </a:extLst>
              </p:cNvPr>
              <p:cNvSpPr/>
              <p:nvPr/>
            </p:nvSpPr>
            <p:spPr>
              <a:xfrm>
                <a:off x="5292400" y="2760125"/>
                <a:ext cx="47675" cy="96025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3841" extrusionOk="0">
                    <a:moveTo>
                      <a:pt x="347" y="1"/>
                    </a:moveTo>
                    <a:cubicBezTo>
                      <a:pt x="261" y="150"/>
                      <a:pt x="192" y="309"/>
                      <a:pt x="143" y="474"/>
                    </a:cubicBezTo>
                    <a:cubicBezTo>
                      <a:pt x="91" y="634"/>
                      <a:pt x="54" y="799"/>
                      <a:pt x="35" y="967"/>
                    </a:cubicBezTo>
                    <a:cubicBezTo>
                      <a:pt x="0" y="1310"/>
                      <a:pt x="22" y="1657"/>
                      <a:pt x="99" y="1994"/>
                    </a:cubicBezTo>
                    <a:cubicBezTo>
                      <a:pt x="185" y="2347"/>
                      <a:pt x="326" y="2685"/>
                      <a:pt x="517" y="2995"/>
                    </a:cubicBezTo>
                    <a:cubicBezTo>
                      <a:pt x="719" y="3322"/>
                      <a:pt x="981" y="3609"/>
                      <a:pt x="1288" y="3841"/>
                    </a:cubicBezTo>
                    <a:cubicBezTo>
                      <a:pt x="1750" y="3233"/>
                      <a:pt x="1906" y="2447"/>
                      <a:pt x="1714" y="1708"/>
                    </a:cubicBezTo>
                    <a:cubicBezTo>
                      <a:pt x="1629" y="1361"/>
                      <a:pt x="1452" y="1024"/>
                      <a:pt x="1223" y="736"/>
                    </a:cubicBezTo>
                    <a:cubicBezTo>
                      <a:pt x="990" y="446"/>
                      <a:pt x="695" y="197"/>
                      <a:pt x="347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089;p31">
                <a:extLst>
                  <a:ext uri="{FF2B5EF4-FFF2-40B4-BE49-F238E27FC236}">
                    <a16:creationId xmlns:a16="http://schemas.microsoft.com/office/drawing/2014/main" id="{7045AC4D-6D78-7ADB-EE44-3538E544048E}"/>
                  </a:ext>
                </a:extLst>
              </p:cNvPr>
              <p:cNvSpPr/>
              <p:nvPr/>
            </p:nvSpPr>
            <p:spPr>
              <a:xfrm>
                <a:off x="5292775" y="2785425"/>
                <a:ext cx="41075" cy="70725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2829" extrusionOk="0">
                    <a:moveTo>
                      <a:pt x="15" y="1"/>
                    </a:moveTo>
                    <a:cubicBezTo>
                      <a:pt x="4" y="126"/>
                      <a:pt x="0" y="253"/>
                      <a:pt x="7" y="380"/>
                    </a:cubicBezTo>
                    <a:cubicBezTo>
                      <a:pt x="10" y="507"/>
                      <a:pt x="22" y="634"/>
                      <a:pt x="41" y="759"/>
                    </a:cubicBezTo>
                    <a:cubicBezTo>
                      <a:pt x="83" y="1019"/>
                      <a:pt x="157" y="1275"/>
                      <a:pt x="261" y="1517"/>
                    </a:cubicBezTo>
                    <a:cubicBezTo>
                      <a:pt x="468" y="2009"/>
                      <a:pt x="801" y="2475"/>
                      <a:pt x="1273" y="2829"/>
                    </a:cubicBezTo>
                    <a:cubicBezTo>
                      <a:pt x="1354" y="2723"/>
                      <a:pt x="1427" y="2610"/>
                      <a:pt x="1491" y="2493"/>
                    </a:cubicBezTo>
                    <a:cubicBezTo>
                      <a:pt x="1551" y="2376"/>
                      <a:pt x="1602" y="2255"/>
                      <a:pt x="1642" y="2131"/>
                    </a:cubicBezTo>
                    <a:cubicBezTo>
                      <a:pt x="1201" y="1778"/>
                      <a:pt x="768" y="1405"/>
                      <a:pt x="465" y="941"/>
                    </a:cubicBezTo>
                    <a:cubicBezTo>
                      <a:pt x="371" y="794"/>
                      <a:pt x="287" y="642"/>
                      <a:pt x="214" y="483"/>
                    </a:cubicBezTo>
                    <a:cubicBezTo>
                      <a:pt x="139" y="324"/>
                      <a:pt x="74" y="162"/>
                      <a:pt x="15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090;p31">
                <a:extLst>
                  <a:ext uri="{FF2B5EF4-FFF2-40B4-BE49-F238E27FC236}">
                    <a16:creationId xmlns:a16="http://schemas.microsoft.com/office/drawing/2014/main" id="{36B1E9DE-9AF7-D91C-23F7-4A87833A8B35}"/>
                  </a:ext>
                </a:extLst>
              </p:cNvPr>
              <p:cNvSpPr/>
              <p:nvPr/>
            </p:nvSpPr>
            <p:spPr>
              <a:xfrm>
                <a:off x="5268025" y="2794975"/>
                <a:ext cx="43075" cy="97450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3898" extrusionOk="0">
                    <a:moveTo>
                      <a:pt x="459" y="1"/>
                    </a:moveTo>
                    <a:cubicBezTo>
                      <a:pt x="361" y="142"/>
                      <a:pt x="282" y="293"/>
                      <a:pt x="220" y="453"/>
                    </a:cubicBezTo>
                    <a:cubicBezTo>
                      <a:pt x="153" y="605"/>
                      <a:pt x="104" y="766"/>
                      <a:pt x="72" y="930"/>
                    </a:cubicBezTo>
                    <a:cubicBezTo>
                      <a:pt x="8" y="1267"/>
                      <a:pt x="1" y="1614"/>
                      <a:pt x="51" y="1953"/>
                    </a:cubicBezTo>
                    <a:cubicBezTo>
                      <a:pt x="78" y="2131"/>
                      <a:pt x="119" y="2307"/>
                      <a:pt x="175" y="2478"/>
                    </a:cubicBezTo>
                    <a:cubicBezTo>
                      <a:pt x="228" y="2653"/>
                      <a:pt x="297" y="2821"/>
                      <a:pt x="379" y="2984"/>
                    </a:cubicBezTo>
                    <a:cubicBezTo>
                      <a:pt x="551" y="3329"/>
                      <a:pt x="786" y="3639"/>
                      <a:pt x="1071" y="3898"/>
                    </a:cubicBezTo>
                    <a:cubicBezTo>
                      <a:pt x="1203" y="3749"/>
                      <a:pt x="1323" y="3594"/>
                      <a:pt x="1413" y="3424"/>
                    </a:cubicBezTo>
                    <a:cubicBezTo>
                      <a:pt x="1501" y="3257"/>
                      <a:pt x="1572" y="3081"/>
                      <a:pt x="1625" y="2900"/>
                    </a:cubicBezTo>
                    <a:cubicBezTo>
                      <a:pt x="1650" y="2812"/>
                      <a:pt x="1671" y="2723"/>
                      <a:pt x="1688" y="2631"/>
                    </a:cubicBezTo>
                    <a:cubicBezTo>
                      <a:pt x="1702" y="2540"/>
                      <a:pt x="1711" y="2449"/>
                      <a:pt x="1715" y="2357"/>
                    </a:cubicBezTo>
                    <a:cubicBezTo>
                      <a:pt x="1722" y="2174"/>
                      <a:pt x="1712" y="1993"/>
                      <a:pt x="1682" y="1813"/>
                    </a:cubicBezTo>
                    <a:cubicBezTo>
                      <a:pt x="1625" y="1459"/>
                      <a:pt x="1480" y="1113"/>
                      <a:pt x="1272" y="805"/>
                    </a:cubicBezTo>
                    <a:cubicBezTo>
                      <a:pt x="1063" y="497"/>
                      <a:pt x="789" y="224"/>
                      <a:pt x="45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091;p31">
                <a:extLst>
                  <a:ext uri="{FF2B5EF4-FFF2-40B4-BE49-F238E27FC236}">
                    <a16:creationId xmlns:a16="http://schemas.microsoft.com/office/drawing/2014/main" id="{FABBC8A8-7CF6-B3EF-5643-F16A0B612A43}"/>
                  </a:ext>
                </a:extLst>
              </p:cNvPr>
              <p:cNvSpPr/>
              <p:nvPr/>
            </p:nvSpPr>
            <p:spPr>
              <a:xfrm>
                <a:off x="5268400" y="2819350"/>
                <a:ext cx="37200" cy="73075"/>
              </a:xfrm>
              <a:custGeom>
                <a:avLst/>
                <a:gdLst/>
                <a:ahLst/>
                <a:cxnLst/>
                <a:rect l="l" t="t" r="r" b="b"/>
                <a:pathLst>
                  <a:path w="1488" h="2923" extrusionOk="0">
                    <a:moveTo>
                      <a:pt x="49" y="0"/>
                    </a:moveTo>
                    <a:cubicBezTo>
                      <a:pt x="28" y="125"/>
                      <a:pt x="15" y="249"/>
                      <a:pt x="8" y="375"/>
                    </a:cubicBezTo>
                    <a:cubicBezTo>
                      <a:pt x="1" y="502"/>
                      <a:pt x="2" y="627"/>
                      <a:pt x="12" y="754"/>
                    </a:cubicBezTo>
                    <a:cubicBezTo>
                      <a:pt x="32" y="1017"/>
                      <a:pt x="85" y="1276"/>
                      <a:pt x="167" y="1527"/>
                    </a:cubicBezTo>
                    <a:cubicBezTo>
                      <a:pt x="328" y="2031"/>
                      <a:pt x="619" y="2528"/>
                      <a:pt x="1056" y="2923"/>
                    </a:cubicBezTo>
                    <a:cubicBezTo>
                      <a:pt x="1238" y="2721"/>
                      <a:pt x="1387" y="2501"/>
                      <a:pt x="1487" y="2262"/>
                    </a:cubicBezTo>
                    <a:cubicBezTo>
                      <a:pt x="1078" y="1871"/>
                      <a:pt x="679" y="1460"/>
                      <a:pt x="417" y="973"/>
                    </a:cubicBezTo>
                    <a:cubicBezTo>
                      <a:pt x="336" y="819"/>
                      <a:pt x="265" y="659"/>
                      <a:pt x="207" y="496"/>
                    </a:cubicBezTo>
                    <a:cubicBezTo>
                      <a:pt x="147" y="333"/>
                      <a:pt x="94" y="166"/>
                      <a:pt x="49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092;p31">
                <a:extLst>
                  <a:ext uri="{FF2B5EF4-FFF2-40B4-BE49-F238E27FC236}">
                    <a16:creationId xmlns:a16="http://schemas.microsoft.com/office/drawing/2014/main" id="{74A2E9AC-3722-B430-F16B-2100D6C2FCFE}"/>
                  </a:ext>
                </a:extLst>
              </p:cNvPr>
              <p:cNvSpPr/>
              <p:nvPr/>
            </p:nvSpPr>
            <p:spPr>
              <a:xfrm>
                <a:off x="5240400" y="2827550"/>
                <a:ext cx="42050" cy="9815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3926" extrusionOk="0">
                    <a:moveTo>
                      <a:pt x="595" y="1"/>
                    </a:moveTo>
                    <a:cubicBezTo>
                      <a:pt x="485" y="132"/>
                      <a:pt x="398" y="278"/>
                      <a:pt x="320" y="424"/>
                    </a:cubicBezTo>
                    <a:cubicBezTo>
                      <a:pt x="241" y="570"/>
                      <a:pt x="179" y="723"/>
                      <a:pt x="134" y="883"/>
                    </a:cubicBezTo>
                    <a:cubicBezTo>
                      <a:pt x="47" y="1209"/>
                      <a:pt x="1" y="1539"/>
                      <a:pt x="24" y="1893"/>
                    </a:cubicBezTo>
                    <a:cubicBezTo>
                      <a:pt x="46" y="2255"/>
                      <a:pt x="123" y="2610"/>
                      <a:pt x="252" y="2948"/>
                    </a:cubicBezTo>
                    <a:cubicBezTo>
                      <a:pt x="390" y="3307"/>
                      <a:pt x="593" y="3639"/>
                      <a:pt x="850" y="3926"/>
                    </a:cubicBezTo>
                    <a:cubicBezTo>
                      <a:pt x="994" y="3794"/>
                      <a:pt x="1125" y="3648"/>
                      <a:pt x="1238" y="3489"/>
                    </a:cubicBezTo>
                    <a:cubicBezTo>
                      <a:pt x="1342" y="3330"/>
                      <a:pt x="1429" y="3161"/>
                      <a:pt x="1498" y="2985"/>
                    </a:cubicBezTo>
                    <a:cubicBezTo>
                      <a:pt x="1638" y="2645"/>
                      <a:pt x="1681" y="2269"/>
                      <a:pt x="1653" y="1910"/>
                    </a:cubicBezTo>
                    <a:cubicBezTo>
                      <a:pt x="1639" y="1730"/>
                      <a:pt x="1606" y="1553"/>
                      <a:pt x="1553" y="1380"/>
                    </a:cubicBezTo>
                    <a:cubicBezTo>
                      <a:pt x="1498" y="1204"/>
                      <a:pt x="1425" y="1033"/>
                      <a:pt x="1334" y="872"/>
                    </a:cubicBezTo>
                    <a:cubicBezTo>
                      <a:pt x="1154" y="547"/>
                      <a:pt x="904" y="252"/>
                      <a:pt x="595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093;p31">
                <a:extLst>
                  <a:ext uri="{FF2B5EF4-FFF2-40B4-BE49-F238E27FC236}">
                    <a16:creationId xmlns:a16="http://schemas.microsoft.com/office/drawing/2014/main" id="{91DF33A9-13A7-00D0-6F71-C4FE70D82E42}"/>
                  </a:ext>
                </a:extLst>
              </p:cNvPr>
              <p:cNvSpPr/>
              <p:nvPr/>
            </p:nvSpPr>
            <p:spPr>
              <a:xfrm>
                <a:off x="5240750" y="2850725"/>
                <a:ext cx="33300" cy="74975"/>
              </a:xfrm>
              <a:custGeom>
                <a:avLst/>
                <a:gdLst/>
                <a:ahLst/>
                <a:cxnLst/>
                <a:rect l="l" t="t" r="r" b="b"/>
                <a:pathLst>
                  <a:path w="1332" h="2999" extrusionOk="0">
                    <a:moveTo>
                      <a:pt x="109" y="0"/>
                    </a:moveTo>
                    <a:cubicBezTo>
                      <a:pt x="49" y="244"/>
                      <a:pt x="8" y="484"/>
                      <a:pt x="5" y="741"/>
                    </a:cubicBezTo>
                    <a:cubicBezTo>
                      <a:pt x="0" y="995"/>
                      <a:pt x="34" y="1264"/>
                      <a:pt x="88" y="1521"/>
                    </a:cubicBezTo>
                    <a:cubicBezTo>
                      <a:pt x="201" y="2037"/>
                      <a:pt x="442" y="2561"/>
                      <a:pt x="838" y="2999"/>
                    </a:cubicBezTo>
                    <a:cubicBezTo>
                      <a:pt x="1035" y="2812"/>
                      <a:pt x="1211" y="2613"/>
                      <a:pt x="1331" y="2383"/>
                    </a:cubicBezTo>
                    <a:cubicBezTo>
                      <a:pt x="962" y="1954"/>
                      <a:pt x="605" y="1507"/>
                      <a:pt x="388" y="998"/>
                    </a:cubicBezTo>
                    <a:cubicBezTo>
                      <a:pt x="248" y="672"/>
                      <a:pt x="174" y="341"/>
                      <a:pt x="109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094;p31">
                <a:extLst>
                  <a:ext uri="{FF2B5EF4-FFF2-40B4-BE49-F238E27FC236}">
                    <a16:creationId xmlns:a16="http://schemas.microsoft.com/office/drawing/2014/main" id="{A9DC5D13-DC97-8048-DC79-5C367EF4C93B}"/>
                  </a:ext>
                </a:extLst>
              </p:cNvPr>
              <p:cNvSpPr/>
              <p:nvPr/>
            </p:nvSpPr>
            <p:spPr>
              <a:xfrm>
                <a:off x="5432625" y="2520725"/>
                <a:ext cx="98750" cy="106775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4271" extrusionOk="0">
                    <a:moveTo>
                      <a:pt x="3949" y="1"/>
                    </a:moveTo>
                    <a:lnTo>
                      <a:pt x="3949" y="1"/>
                    </a:lnTo>
                    <a:cubicBezTo>
                      <a:pt x="3740" y="652"/>
                      <a:pt x="3523" y="1304"/>
                      <a:pt x="3298" y="1955"/>
                    </a:cubicBezTo>
                    <a:cubicBezTo>
                      <a:pt x="3167" y="1937"/>
                      <a:pt x="3036" y="1928"/>
                      <a:pt x="2906" y="1928"/>
                    </a:cubicBezTo>
                    <a:cubicBezTo>
                      <a:pt x="2306" y="1928"/>
                      <a:pt x="1727" y="2118"/>
                      <a:pt x="1247" y="2442"/>
                    </a:cubicBezTo>
                    <a:cubicBezTo>
                      <a:pt x="951" y="2641"/>
                      <a:pt x="691" y="2890"/>
                      <a:pt x="481" y="3178"/>
                    </a:cubicBezTo>
                    <a:cubicBezTo>
                      <a:pt x="262" y="3475"/>
                      <a:pt x="100" y="3808"/>
                      <a:pt x="1" y="4163"/>
                    </a:cubicBezTo>
                    <a:cubicBezTo>
                      <a:pt x="258" y="4236"/>
                      <a:pt x="516" y="4271"/>
                      <a:pt x="770" y="4271"/>
                    </a:cubicBezTo>
                    <a:cubicBezTo>
                      <a:pt x="1277" y="4271"/>
                      <a:pt x="1767" y="4130"/>
                      <a:pt x="2200" y="3867"/>
                    </a:cubicBezTo>
                    <a:cubicBezTo>
                      <a:pt x="2528" y="3666"/>
                      <a:pt x="2813" y="3401"/>
                      <a:pt x="3037" y="3089"/>
                    </a:cubicBezTo>
                    <a:cubicBezTo>
                      <a:pt x="3272" y="2761"/>
                      <a:pt x="3438" y="2390"/>
                      <a:pt x="3527" y="1996"/>
                    </a:cubicBezTo>
                    <a:cubicBezTo>
                      <a:pt x="3678" y="1327"/>
                      <a:pt x="3818" y="662"/>
                      <a:pt x="394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095;p31">
                <a:extLst>
                  <a:ext uri="{FF2B5EF4-FFF2-40B4-BE49-F238E27FC236}">
                    <a16:creationId xmlns:a16="http://schemas.microsoft.com/office/drawing/2014/main" id="{5A8E5FB5-CE37-582A-D4CE-823434DED5A2}"/>
                  </a:ext>
                </a:extLst>
              </p:cNvPr>
              <p:cNvSpPr/>
              <p:nvPr/>
            </p:nvSpPr>
            <p:spPr>
              <a:xfrm>
                <a:off x="5432625" y="2599025"/>
                <a:ext cx="7512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3005" h="1140" extrusionOk="0">
                    <a:moveTo>
                      <a:pt x="3005" y="0"/>
                    </a:moveTo>
                    <a:lnTo>
                      <a:pt x="3005" y="0"/>
                    </a:lnTo>
                    <a:cubicBezTo>
                      <a:pt x="2680" y="176"/>
                      <a:pt x="2345" y="321"/>
                      <a:pt x="1990" y="389"/>
                    </a:cubicBezTo>
                    <a:cubicBezTo>
                      <a:pt x="1812" y="423"/>
                      <a:pt x="1633" y="437"/>
                      <a:pt x="1453" y="437"/>
                    </a:cubicBezTo>
                    <a:cubicBezTo>
                      <a:pt x="1073" y="437"/>
                      <a:pt x="689" y="374"/>
                      <a:pt x="312" y="303"/>
                    </a:cubicBezTo>
                    <a:cubicBezTo>
                      <a:pt x="177" y="530"/>
                      <a:pt x="72" y="776"/>
                      <a:pt x="1" y="1032"/>
                    </a:cubicBezTo>
                    <a:cubicBezTo>
                      <a:pt x="258" y="1104"/>
                      <a:pt x="516" y="1140"/>
                      <a:pt x="770" y="1140"/>
                    </a:cubicBezTo>
                    <a:cubicBezTo>
                      <a:pt x="1078" y="1140"/>
                      <a:pt x="1380" y="1088"/>
                      <a:pt x="1667" y="988"/>
                    </a:cubicBezTo>
                    <a:cubicBezTo>
                      <a:pt x="1931" y="895"/>
                      <a:pt x="2178" y="764"/>
                      <a:pt x="2404" y="598"/>
                    </a:cubicBezTo>
                    <a:cubicBezTo>
                      <a:pt x="2631" y="429"/>
                      <a:pt x="2834" y="228"/>
                      <a:pt x="300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096;p31">
                <a:extLst>
                  <a:ext uri="{FF2B5EF4-FFF2-40B4-BE49-F238E27FC236}">
                    <a16:creationId xmlns:a16="http://schemas.microsoft.com/office/drawing/2014/main" id="{0F634AC6-4167-21B1-23D5-5561420DBCF6}"/>
                  </a:ext>
                </a:extLst>
              </p:cNvPr>
              <p:cNvSpPr/>
              <p:nvPr/>
            </p:nvSpPr>
            <p:spPr>
              <a:xfrm>
                <a:off x="5419050" y="2615550"/>
                <a:ext cx="90375" cy="57075"/>
              </a:xfrm>
              <a:custGeom>
                <a:avLst/>
                <a:gdLst/>
                <a:ahLst/>
                <a:cxnLst/>
                <a:rect l="l" t="t" r="r" b="b"/>
                <a:pathLst>
                  <a:path w="3615" h="2283" extrusionOk="0">
                    <a:moveTo>
                      <a:pt x="2909" y="1"/>
                    </a:moveTo>
                    <a:cubicBezTo>
                      <a:pt x="2376" y="1"/>
                      <a:pt x="1859" y="150"/>
                      <a:pt x="1412" y="409"/>
                    </a:cubicBezTo>
                    <a:cubicBezTo>
                      <a:pt x="1090" y="596"/>
                      <a:pt x="795" y="839"/>
                      <a:pt x="558" y="1130"/>
                    </a:cubicBezTo>
                    <a:cubicBezTo>
                      <a:pt x="311" y="1428"/>
                      <a:pt x="121" y="1770"/>
                      <a:pt x="1" y="2137"/>
                    </a:cubicBezTo>
                    <a:cubicBezTo>
                      <a:pt x="294" y="2235"/>
                      <a:pt x="591" y="2283"/>
                      <a:pt x="883" y="2283"/>
                    </a:cubicBezTo>
                    <a:cubicBezTo>
                      <a:pt x="1349" y="2283"/>
                      <a:pt x="1803" y="2162"/>
                      <a:pt x="2212" y="1934"/>
                    </a:cubicBezTo>
                    <a:cubicBezTo>
                      <a:pt x="2547" y="1749"/>
                      <a:pt x="2836" y="1492"/>
                      <a:pt x="3082" y="1180"/>
                    </a:cubicBezTo>
                    <a:cubicBezTo>
                      <a:pt x="3330" y="856"/>
                      <a:pt x="3511" y="486"/>
                      <a:pt x="3614" y="91"/>
                    </a:cubicBezTo>
                    <a:cubicBezTo>
                      <a:pt x="3379" y="30"/>
                      <a:pt x="3143" y="1"/>
                      <a:pt x="290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5097;p31">
                <a:extLst>
                  <a:ext uri="{FF2B5EF4-FFF2-40B4-BE49-F238E27FC236}">
                    <a16:creationId xmlns:a16="http://schemas.microsoft.com/office/drawing/2014/main" id="{328F0700-11C4-94A9-F0DD-5C8FCB0C21DE}"/>
                  </a:ext>
                </a:extLst>
              </p:cNvPr>
              <p:cNvSpPr/>
              <p:nvPr/>
            </p:nvSpPr>
            <p:spPr>
              <a:xfrm>
                <a:off x="5419050" y="2646075"/>
                <a:ext cx="76200" cy="26575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1063" extrusionOk="0">
                    <a:moveTo>
                      <a:pt x="3048" y="1"/>
                    </a:moveTo>
                    <a:cubicBezTo>
                      <a:pt x="2715" y="168"/>
                      <a:pt x="2375" y="302"/>
                      <a:pt x="2017" y="357"/>
                    </a:cubicBezTo>
                    <a:cubicBezTo>
                      <a:pt x="1881" y="378"/>
                      <a:pt x="1745" y="387"/>
                      <a:pt x="1608" y="387"/>
                    </a:cubicBezTo>
                    <a:cubicBezTo>
                      <a:pt x="1184" y="387"/>
                      <a:pt x="760" y="299"/>
                      <a:pt x="344" y="201"/>
                    </a:cubicBezTo>
                    <a:cubicBezTo>
                      <a:pt x="199" y="425"/>
                      <a:pt x="84" y="665"/>
                      <a:pt x="1" y="917"/>
                    </a:cubicBezTo>
                    <a:cubicBezTo>
                      <a:pt x="294" y="1015"/>
                      <a:pt x="592" y="1063"/>
                      <a:pt x="885" y="1063"/>
                    </a:cubicBezTo>
                    <a:cubicBezTo>
                      <a:pt x="1152" y="1063"/>
                      <a:pt x="1415" y="1023"/>
                      <a:pt x="1668" y="945"/>
                    </a:cubicBezTo>
                    <a:cubicBezTo>
                      <a:pt x="1936" y="862"/>
                      <a:pt x="2190" y="740"/>
                      <a:pt x="2422" y="583"/>
                    </a:cubicBezTo>
                    <a:cubicBezTo>
                      <a:pt x="2658" y="420"/>
                      <a:pt x="2869" y="224"/>
                      <a:pt x="3048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5098;p31">
                <a:extLst>
                  <a:ext uri="{FF2B5EF4-FFF2-40B4-BE49-F238E27FC236}">
                    <a16:creationId xmlns:a16="http://schemas.microsoft.com/office/drawing/2014/main" id="{5875B817-07A4-9B09-16AF-5358DE00273B}"/>
                  </a:ext>
                </a:extLst>
              </p:cNvPr>
              <p:cNvSpPr/>
              <p:nvPr/>
            </p:nvSpPr>
            <p:spPr>
              <a:xfrm>
                <a:off x="5403025" y="2662900"/>
                <a:ext cx="92900" cy="55175"/>
              </a:xfrm>
              <a:custGeom>
                <a:avLst/>
                <a:gdLst/>
                <a:ahLst/>
                <a:cxnLst/>
                <a:rect l="l" t="t" r="r" b="b"/>
                <a:pathLst>
                  <a:path w="3716" h="2207" extrusionOk="0">
                    <a:moveTo>
                      <a:pt x="2899" y="0"/>
                    </a:moveTo>
                    <a:cubicBezTo>
                      <a:pt x="2405" y="0"/>
                      <a:pt x="1924" y="127"/>
                      <a:pt x="1499" y="350"/>
                    </a:cubicBezTo>
                    <a:cubicBezTo>
                      <a:pt x="1165" y="522"/>
                      <a:pt x="863" y="753"/>
                      <a:pt x="611" y="1032"/>
                    </a:cubicBezTo>
                    <a:cubicBezTo>
                      <a:pt x="351" y="1309"/>
                      <a:pt x="149" y="1638"/>
                      <a:pt x="0" y="2009"/>
                    </a:cubicBezTo>
                    <a:cubicBezTo>
                      <a:pt x="325" y="2139"/>
                      <a:pt x="671" y="2206"/>
                      <a:pt x="1020" y="2206"/>
                    </a:cubicBezTo>
                    <a:cubicBezTo>
                      <a:pt x="1058" y="2206"/>
                      <a:pt x="1096" y="2205"/>
                      <a:pt x="1133" y="2204"/>
                    </a:cubicBezTo>
                    <a:cubicBezTo>
                      <a:pt x="1512" y="2187"/>
                      <a:pt x="1883" y="2090"/>
                      <a:pt x="2221" y="1919"/>
                    </a:cubicBezTo>
                    <a:cubicBezTo>
                      <a:pt x="2905" y="1580"/>
                      <a:pt x="3462" y="939"/>
                      <a:pt x="3716" y="121"/>
                    </a:cubicBezTo>
                    <a:cubicBezTo>
                      <a:pt x="3445" y="39"/>
                      <a:pt x="3170" y="0"/>
                      <a:pt x="2899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5099;p31">
                <a:extLst>
                  <a:ext uri="{FF2B5EF4-FFF2-40B4-BE49-F238E27FC236}">
                    <a16:creationId xmlns:a16="http://schemas.microsoft.com/office/drawing/2014/main" id="{45A0BDE0-8354-507D-2DA5-79BD393C0B48}"/>
                  </a:ext>
                </a:extLst>
              </p:cNvPr>
              <p:cNvSpPr/>
              <p:nvPr/>
            </p:nvSpPr>
            <p:spPr>
              <a:xfrm>
                <a:off x="5403025" y="2693900"/>
                <a:ext cx="77350" cy="24175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967" extrusionOk="0">
                    <a:moveTo>
                      <a:pt x="3093" y="0"/>
                    </a:moveTo>
                    <a:lnTo>
                      <a:pt x="3093" y="0"/>
                    </a:lnTo>
                    <a:cubicBezTo>
                      <a:pt x="2753" y="155"/>
                      <a:pt x="2405" y="274"/>
                      <a:pt x="2046" y="312"/>
                    </a:cubicBezTo>
                    <a:cubicBezTo>
                      <a:pt x="1955" y="322"/>
                      <a:pt x="1866" y="326"/>
                      <a:pt x="1776" y="326"/>
                    </a:cubicBezTo>
                    <a:cubicBezTo>
                      <a:pt x="1303" y="326"/>
                      <a:pt x="837" y="206"/>
                      <a:pt x="382" y="73"/>
                    </a:cubicBezTo>
                    <a:cubicBezTo>
                      <a:pt x="226" y="282"/>
                      <a:pt x="106" y="517"/>
                      <a:pt x="0" y="769"/>
                    </a:cubicBezTo>
                    <a:cubicBezTo>
                      <a:pt x="333" y="901"/>
                      <a:pt x="678" y="966"/>
                      <a:pt x="1018" y="966"/>
                    </a:cubicBezTo>
                    <a:cubicBezTo>
                      <a:pt x="1237" y="966"/>
                      <a:pt x="1453" y="939"/>
                      <a:pt x="1664" y="886"/>
                    </a:cubicBezTo>
                    <a:cubicBezTo>
                      <a:pt x="1937" y="817"/>
                      <a:pt x="2198" y="706"/>
                      <a:pt x="2437" y="559"/>
                    </a:cubicBezTo>
                    <a:cubicBezTo>
                      <a:pt x="2683" y="406"/>
                      <a:pt x="2903" y="218"/>
                      <a:pt x="3093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5100;p31">
                <a:extLst>
                  <a:ext uri="{FF2B5EF4-FFF2-40B4-BE49-F238E27FC236}">
                    <a16:creationId xmlns:a16="http://schemas.microsoft.com/office/drawing/2014/main" id="{BEBCDCEC-83EF-D5AB-C167-E005971E29E1}"/>
                  </a:ext>
                </a:extLst>
              </p:cNvPr>
              <p:cNvSpPr/>
              <p:nvPr/>
            </p:nvSpPr>
            <p:spPr>
              <a:xfrm>
                <a:off x="5384375" y="2709850"/>
                <a:ext cx="95625" cy="53050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2122" extrusionOk="0">
                    <a:moveTo>
                      <a:pt x="2876" y="0"/>
                    </a:moveTo>
                    <a:cubicBezTo>
                      <a:pt x="2430" y="0"/>
                      <a:pt x="1992" y="103"/>
                      <a:pt x="1596" y="285"/>
                    </a:cubicBezTo>
                    <a:cubicBezTo>
                      <a:pt x="1253" y="439"/>
                      <a:pt x="939" y="653"/>
                      <a:pt x="671" y="917"/>
                    </a:cubicBezTo>
                    <a:cubicBezTo>
                      <a:pt x="533" y="1049"/>
                      <a:pt x="407" y="1193"/>
                      <a:pt x="296" y="1349"/>
                    </a:cubicBezTo>
                    <a:cubicBezTo>
                      <a:pt x="241" y="1427"/>
                      <a:pt x="189" y="1509"/>
                      <a:pt x="141" y="1593"/>
                    </a:cubicBezTo>
                    <a:cubicBezTo>
                      <a:pt x="90" y="1678"/>
                      <a:pt x="43" y="1764"/>
                      <a:pt x="0" y="1854"/>
                    </a:cubicBezTo>
                    <a:cubicBezTo>
                      <a:pt x="350" y="2022"/>
                      <a:pt x="731" y="2113"/>
                      <a:pt x="1120" y="2121"/>
                    </a:cubicBezTo>
                    <a:cubicBezTo>
                      <a:pt x="1134" y="2122"/>
                      <a:pt x="1149" y="2122"/>
                      <a:pt x="1164" y="2122"/>
                    </a:cubicBezTo>
                    <a:cubicBezTo>
                      <a:pt x="1528" y="2122"/>
                      <a:pt x="1889" y="2046"/>
                      <a:pt x="2223" y="1900"/>
                    </a:cubicBezTo>
                    <a:cubicBezTo>
                      <a:pt x="2579" y="1750"/>
                      <a:pt x="2900" y="1519"/>
                      <a:pt x="3177" y="1225"/>
                    </a:cubicBezTo>
                    <a:cubicBezTo>
                      <a:pt x="3458" y="932"/>
                      <a:pt x="3671" y="571"/>
                      <a:pt x="3824" y="164"/>
                    </a:cubicBezTo>
                    <a:cubicBezTo>
                      <a:pt x="3512" y="52"/>
                      <a:pt x="3192" y="0"/>
                      <a:pt x="2876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4" name="Google Shape;5101;p31">
                <a:extLst>
                  <a:ext uri="{FF2B5EF4-FFF2-40B4-BE49-F238E27FC236}">
                    <a16:creationId xmlns:a16="http://schemas.microsoft.com/office/drawing/2014/main" id="{FA4D2366-4D85-052D-C5F8-697E2F64C327}"/>
                  </a:ext>
                </a:extLst>
              </p:cNvPr>
              <p:cNvSpPr/>
              <p:nvPr/>
            </p:nvSpPr>
            <p:spPr>
              <a:xfrm>
                <a:off x="5384350" y="2739425"/>
                <a:ext cx="78500" cy="23475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939" extrusionOk="0">
                    <a:moveTo>
                      <a:pt x="425" y="0"/>
                    </a:moveTo>
                    <a:cubicBezTo>
                      <a:pt x="259" y="202"/>
                      <a:pt x="121" y="428"/>
                      <a:pt x="0" y="671"/>
                    </a:cubicBezTo>
                    <a:cubicBezTo>
                      <a:pt x="260" y="795"/>
                      <a:pt x="538" y="877"/>
                      <a:pt x="823" y="916"/>
                    </a:cubicBezTo>
                    <a:cubicBezTo>
                      <a:pt x="937" y="931"/>
                      <a:pt x="1052" y="939"/>
                      <a:pt x="1166" y="939"/>
                    </a:cubicBezTo>
                    <a:cubicBezTo>
                      <a:pt x="1330" y="939"/>
                      <a:pt x="1494" y="923"/>
                      <a:pt x="1656" y="892"/>
                    </a:cubicBezTo>
                    <a:cubicBezTo>
                      <a:pt x="2222" y="782"/>
                      <a:pt x="2740" y="498"/>
                      <a:pt x="3139" y="81"/>
                    </a:cubicBezTo>
                    <a:lnTo>
                      <a:pt x="3139" y="81"/>
                    </a:lnTo>
                    <a:cubicBezTo>
                      <a:pt x="2788" y="218"/>
                      <a:pt x="2437" y="320"/>
                      <a:pt x="2073" y="338"/>
                    </a:cubicBezTo>
                    <a:cubicBezTo>
                      <a:pt x="2035" y="340"/>
                      <a:pt x="1997" y="341"/>
                      <a:pt x="1959" y="341"/>
                    </a:cubicBezTo>
                    <a:cubicBezTo>
                      <a:pt x="1430" y="341"/>
                      <a:pt x="922" y="178"/>
                      <a:pt x="42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5" name="Google Shape;5102;p31">
                <a:extLst>
                  <a:ext uri="{FF2B5EF4-FFF2-40B4-BE49-F238E27FC236}">
                    <a16:creationId xmlns:a16="http://schemas.microsoft.com/office/drawing/2014/main" id="{AA4F6365-F21D-F28D-9F37-199EFD713AA3}"/>
                  </a:ext>
                </a:extLst>
              </p:cNvPr>
              <p:cNvSpPr/>
              <p:nvPr/>
            </p:nvSpPr>
            <p:spPr>
              <a:xfrm>
                <a:off x="5362750" y="2756050"/>
                <a:ext cx="98450" cy="50900"/>
              </a:xfrm>
              <a:custGeom>
                <a:avLst/>
                <a:gdLst/>
                <a:ahLst/>
                <a:cxnLst/>
                <a:rect l="l" t="t" r="r" b="b"/>
                <a:pathLst>
                  <a:path w="3938" h="2036" extrusionOk="0">
                    <a:moveTo>
                      <a:pt x="2832" y="1"/>
                    </a:moveTo>
                    <a:cubicBezTo>
                      <a:pt x="2444" y="1"/>
                      <a:pt x="2062" y="77"/>
                      <a:pt x="1706" y="214"/>
                    </a:cubicBezTo>
                    <a:cubicBezTo>
                      <a:pt x="1349" y="346"/>
                      <a:pt x="1028" y="543"/>
                      <a:pt x="738" y="787"/>
                    </a:cubicBezTo>
                    <a:cubicBezTo>
                      <a:pt x="442" y="1029"/>
                      <a:pt x="205" y="1332"/>
                      <a:pt x="0" y="1674"/>
                    </a:cubicBezTo>
                    <a:cubicBezTo>
                      <a:pt x="418" y="1913"/>
                      <a:pt x="877" y="2035"/>
                      <a:pt x="1334" y="2035"/>
                    </a:cubicBezTo>
                    <a:cubicBezTo>
                      <a:pt x="1633" y="2035"/>
                      <a:pt x="1932" y="1983"/>
                      <a:pt x="2218" y="1878"/>
                    </a:cubicBezTo>
                    <a:cubicBezTo>
                      <a:pt x="2402" y="1810"/>
                      <a:pt x="2580" y="1725"/>
                      <a:pt x="2749" y="1622"/>
                    </a:cubicBezTo>
                    <a:cubicBezTo>
                      <a:pt x="2917" y="1516"/>
                      <a:pt x="3075" y="1393"/>
                      <a:pt x="3220" y="1255"/>
                    </a:cubicBezTo>
                    <a:cubicBezTo>
                      <a:pt x="3521" y="977"/>
                      <a:pt x="3761" y="626"/>
                      <a:pt x="3938" y="224"/>
                    </a:cubicBezTo>
                    <a:cubicBezTo>
                      <a:pt x="3578" y="71"/>
                      <a:pt x="3203" y="1"/>
                      <a:pt x="2832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6" name="Google Shape;5103;p31">
                <a:extLst>
                  <a:ext uri="{FF2B5EF4-FFF2-40B4-BE49-F238E27FC236}">
                    <a16:creationId xmlns:a16="http://schemas.microsoft.com/office/drawing/2014/main" id="{449740FE-632A-4759-61C4-63ACC9ACD7A5}"/>
                  </a:ext>
                </a:extLst>
              </p:cNvPr>
              <p:cNvSpPr/>
              <p:nvPr/>
            </p:nvSpPr>
            <p:spPr>
              <a:xfrm>
                <a:off x="5362750" y="2781925"/>
                <a:ext cx="79475" cy="25000"/>
              </a:xfrm>
              <a:custGeom>
                <a:avLst/>
                <a:gdLst/>
                <a:ahLst/>
                <a:cxnLst/>
                <a:rect l="l" t="t" r="r" b="b"/>
                <a:pathLst>
                  <a:path w="3179" h="1000" extrusionOk="0">
                    <a:moveTo>
                      <a:pt x="472" y="0"/>
                    </a:moveTo>
                    <a:cubicBezTo>
                      <a:pt x="382" y="96"/>
                      <a:pt x="299" y="197"/>
                      <a:pt x="222" y="303"/>
                    </a:cubicBezTo>
                    <a:cubicBezTo>
                      <a:pt x="142" y="410"/>
                      <a:pt x="67" y="522"/>
                      <a:pt x="0" y="639"/>
                    </a:cubicBezTo>
                    <a:cubicBezTo>
                      <a:pt x="417" y="877"/>
                      <a:pt x="875" y="1000"/>
                      <a:pt x="1332" y="1000"/>
                    </a:cubicBezTo>
                    <a:cubicBezTo>
                      <a:pt x="1434" y="1000"/>
                      <a:pt x="1536" y="994"/>
                      <a:pt x="1637" y="981"/>
                    </a:cubicBezTo>
                    <a:cubicBezTo>
                      <a:pt x="2185" y="913"/>
                      <a:pt x="2742" y="662"/>
                      <a:pt x="3178" y="258"/>
                    </a:cubicBezTo>
                    <a:lnTo>
                      <a:pt x="3178" y="258"/>
                    </a:lnTo>
                    <a:cubicBezTo>
                      <a:pt x="2832" y="371"/>
                      <a:pt x="2491" y="449"/>
                      <a:pt x="2136" y="449"/>
                    </a:cubicBezTo>
                    <a:cubicBezTo>
                      <a:pt x="2122" y="449"/>
                      <a:pt x="2108" y="449"/>
                      <a:pt x="2094" y="449"/>
                    </a:cubicBezTo>
                    <a:cubicBezTo>
                      <a:pt x="1522" y="439"/>
                      <a:pt x="990" y="228"/>
                      <a:pt x="472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7" name="Google Shape;5104;p31">
                <a:extLst>
                  <a:ext uri="{FF2B5EF4-FFF2-40B4-BE49-F238E27FC236}">
                    <a16:creationId xmlns:a16="http://schemas.microsoft.com/office/drawing/2014/main" id="{858BCF8A-4E4E-F840-4AE2-BEB9B66104E8}"/>
                  </a:ext>
                </a:extLst>
              </p:cNvPr>
              <p:cNvSpPr/>
              <p:nvPr/>
            </p:nvSpPr>
            <p:spPr>
              <a:xfrm>
                <a:off x="5337825" y="2801075"/>
                <a:ext cx="101250" cy="48575"/>
              </a:xfrm>
              <a:custGeom>
                <a:avLst/>
                <a:gdLst/>
                <a:ahLst/>
                <a:cxnLst/>
                <a:rect l="l" t="t" r="r" b="b"/>
                <a:pathLst>
                  <a:path w="4050" h="1943" extrusionOk="0">
                    <a:moveTo>
                      <a:pt x="2759" y="1"/>
                    </a:moveTo>
                    <a:cubicBezTo>
                      <a:pt x="2439" y="1"/>
                      <a:pt x="2127" y="53"/>
                      <a:pt x="1817" y="142"/>
                    </a:cubicBezTo>
                    <a:cubicBezTo>
                      <a:pt x="1079" y="363"/>
                      <a:pt x="437" y="830"/>
                      <a:pt x="0" y="1464"/>
                    </a:cubicBezTo>
                    <a:cubicBezTo>
                      <a:pt x="319" y="1686"/>
                      <a:pt x="682" y="1835"/>
                      <a:pt x="1064" y="1903"/>
                    </a:cubicBezTo>
                    <a:cubicBezTo>
                      <a:pt x="1210" y="1929"/>
                      <a:pt x="1358" y="1942"/>
                      <a:pt x="1506" y="1942"/>
                    </a:cubicBezTo>
                    <a:cubicBezTo>
                      <a:pt x="1738" y="1942"/>
                      <a:pt x="1969" y="1910"/>
                      <a:pt x="2194" y="1848"/>
                    </a:cubicBezTo>
                    <a:cubicBezTo>
                      <a:pt x="2384" y="1796"/>
                      <a:pt x="2568" y="1724"/>
                      <a:pt x="2744" y="1635"/>
                    </a:cubicBezTo>
                    <a:cubicBezTo>
                      <a:pt x="2924" y="1542"/>
                      <a:pt x="3092" y="1429"/>
                      <a:pt x="3248" y="1300"/>
                    </a:cubicBezTo>
                    <a:cubicBezTo>
                      <a:pt x="3411" y="1167"/>
                      <a:pt x="3561" y="1018"/>
                      <a:pt x="3694" y="855"/>
                    </a:cubicBezTo>
                    <a:cubicBezTo>
                      <a:pt x="3829" y="682"/>
                      <a:pt x="3949" y="497"/>
                      <a:pt x="4049" y="303"/>
                    </a:cubicBezTo>
                    <a:cubicBezTo>
                      <a:pt x="3703" y="127"/>
                      <a:pt x="3324" y="26"/>
                      <a:pt x="2935" y="6"/>
                    </a:cubicBezTo>
                    <a:cubicBezTo>
                      <a:pt x="2876" y="2"/>
                      <a:pt x="2817" y="1"/>
                      <a:pt x="275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8" name="Google Shape;5105;p31">
                <a:extLst>
                  <a:ext uri="{FF2B5EF4-FFF2-40B4-BE49-F238E27FC236}">
                    <a16:creationId xmlns:a16="http://schemas.microsoft.com/office/drawing/2014/main" id="{7A57FD26-6310-A8B7-7EAA-73111C1C249C}"/>
                  </a:ext>
                </a:extLst>
              </p:cNvPr>
              <p:cNvSpPr/>
              <p:nvPr/>
            </p:nvSpPr>
            <p:spPr>
              <a:xfrm>
                <a:off x="5337850" y="2822750"/>
                <a:ext cx="80100" cy="26875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1075" extrusionOk="0">
                    <a:moveTo>
                      <a:pt x="524" y="1"/>
                    </a:moveTo>
                    <a:cubicBezTo>
                      <a:pt x="427" y="89"/>
                      <a:pt x="336" y="183"/>
                      <a:pt x="250" y="282"/>
                    </a:cubicBezTo>
                    <a:cubicBezTo>
                      <a:pt x="160" y="382"/>
                      <a:pt x="77" y="487"/>
                      <a:pt x="0" y="597"/>
                    </a:cubicBezTo>
                    <a:cubicBezTo>
                      <a:pt x="457" y="911"/>
                      <a:pt x="977" y="1075"/>
                      <a:pt x="1507" y="1075"/>
                    </a:cubicBezTo>
                    <a:cubicBezTo>
                      <a:pt x="1540" y="1075"/>
                      <a:pt x="1572" y="1074"/>
                      <a:pt x="1605" y="1073"/>
                    </a:cubicBezTo>
                    <a:cubicBezTo>
                      <a:pt x="1888" y="1060"/>
                      <a:pt x="2168" y="1003"/>
                      <a:pt x="2433" y="903"/>
                    </a:cubicBezTo>
                    <a:cubicBezTo>
                      <a:pt x="2572" y="852"/>
                      <a:pt x="2706" y="791"/>
                      <a:pt x="2834" y="720"/>
                    </a:cubicBezTo>
                    <a:cubicBezTo>
                      <a:pt x="2963" y="645"/>
                      <a:pt x="3087" y="560"/>
                      <a:pt x="3204" y="468"/>
                    </a:cubicBezTo>
                    <a:lnTo>
                      <a:pt x="3204" y="468"/>
                    </a:lnTo>
                    <a:cubicBezTo>
                      <a:pt x="2916" y="541"/>
                      <a:pt x="2629" y="590"/>
                      <a:pt x="2341" y="590"/>
                    </a:cubicBezTo>
                    <a:cubicBezTo>
                      <a:pt x="2262" y="590"/>
                      <a:pt x="2183" y="586"/>
                      <a:pt x="2104" y="578"/>
                    </a:cubicBezTo>
                    <a:cubicBezTo>
                      <a:pt x="1533" y="523"/>
                      <a:pt x="1021" y="269"/>
                      <a:pt x="524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9" name="Google Shape;5106;p31">
                <a:extLst>
                  <a:ext uri="{FF2B5EF4-FFF2-40B4-BE49-F238E27FC236}">
                    <a16:creationId xmlns:a16="http://schemas.microsoft.com/office/drawing/2014/main" id="{A6F4BFA0-55DC-721D-82B9-D77732A58234}"/>
                  </a:ext>
                </a:extLst>
              </p:cNvPr>
              <p:cNvSpPr/>
              <p:nvPr/>
            </p:nvSpPr>
            <p:spPr>
              <a:xfrm>
                <a:off x="5309625" y="2844225"/>
                <a:ext cx="103450" cy="46400"/>
              </a:xfrm>
              <a:custGeom>
                <a:avLst/>
                <a:gdLst/>
                <a:ahLst/>
                <a:cxnLst/>
                <a:rect l="l" t="t" r="r" b="b"/>
                <a:pathLst>
                  <a:path w="4138" h="1856" extrusionOk="0">
                    <a:moveTo>
                      <a:pt x="2633" y="1"/>
                    </a:moveTo>
                    <a:cubicBezTo>
                      <a:pt x="2396" y="1"/>
                      <a:pt x="2160" y="27"/>
                      <a:pt x="1925" y="74"/>
                    </a:cubicBezTo>
                    <a:cubicBezTo>
                      <a:pt x="1740" y="113"/>
                      <a:pt x="1559" y="168"/>
                      <a:pt x="1384" y="237"/>
                    </a:cubicBezTo>
                    <a:cubicBezTo>
                      <a:pt x="1297" y="273"/>
                      <a:pt x="1212" y="313"/>
                      <a:pt x="1127" y="353"/>
                    </a:cubicBezTo>
                    <a:cubicBezTo>
                      <a:pt x="1041" y="394"/>
                      <a:pt x="958" y="439"/>
                      <a:pt x="876" y="486"/>
                    </a:cubicBezTo>
                    <a:cubicBezTo>
                      <a:pt x="711" y="584"/>
                      <a:pt x="556" y="696"/>
                      <a:pt x="414" y="822"/>
                    </a:cubicBezTo>
                    <a:cubicBezTo>
                      <a:pt x="269" y="949"/>
                      <a:pt x="126" y="1083"/>
                      <a:pt x="0" y="1239"/>
                    </a:cubicBezTo>
                    <a:cubicBezTo>
                      <a:pt x="299" y="1488"/>
                      <a:pt x="646" y="1668"/>
                      <a:pt x="1021" y="1769"/>
                    </a:cubicBezTo>
                    <a:cubicBezTo>
                      <a:pt x="1206" y="1818"/>
                      <a:pt x="1394" y="1847"/>
                      <a:pt x="1585" y="1855"/>
                    </a:cubicBezTo>
                    <a:cubicBezTo>
                      <a:pt x="1611" y="1856"/>
                      <a:pt x="1636" y="1856"/>
                      <a:pt x="1661" y="1856"/>
                    </a:cubicBezTo>
                    <a:cubicBezTo>
                      <a:pt x="1827" y="1856"/>
                      <a:pt x="1992" y="1840"/>
                      <a:pt x="2155" y="1810"/>
                    </a:cubicBezTo>
                    <a:cubicBezTo>
                      <a:pt x="2535" y="1738"/>
                      <a:pt x="2918" y="1588"/>
                      <a:pt x="3254" y="1348"/>
                    </a:cubicBezTo>
                    <a:cubicBezTo>
                      <a:pt x="3428" y="1227"/>
                      <a:pt x="3590" y="1090"/>
                      <a:pt x="3738" y="938"/>
                    </a:cubicBezTo>
                    <a:cubicBezTo>
                      <a:pt x="3887" y="777"/>
                      <a:pt x="4021" y="601"/>
                      <a:pt x="4138" y="416"/>
                    </a:cubicBezTo>
                    <a:cubicBezTo>
                      <a:pt x="3807" y="212"/>
                      <a:pt x="3437" y="80"/>
                      <a:pt x="3051" y="29"/>
                    </a:cubicBezTo>
                    <a:cubicBezTo>
                      <a:pt x="2912" y="10"/>
                      <a:pt x="2773" y="1"/>
                      <a:pt x="2633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0" name="Google Shape;5107;p31">
                <a:extLst>
                  <a:ext uri="{FF2B5EF4-FFF2-40B4-BE49-F238E27FC236}">
                    <a16:creationId xmlns:a16="http://schemas.microsoft.com/office/drawing/2014/main" id="{5FCC739A-C759-8197-87E7-1AE686EC950D}"/>
                  </a:ext>
                </a:extLst>
              </p:cNvPr>
              <p:cNvSpPr/>
              <p:nvPr/>
            </p:nvSpPr>
            <p:spPr>
              <a:xfrm>
                <a:off x="5309625" y="2861500"/>
                <a:ext cx="802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3208" h="1165" extrusionOk="0">
                    <a:moveTo>
                      <a:pt x="575" y="0"/>
                    </a:moveTo>
                    <a:cubicBezTo>
                      <a:pt x="372" y="161"/>
                      <a:pt x="173" y="340"/>
                      <a:pt x="0" y="549"/>
                    </a:cubicBezTo>
                    <a:cubicBezTo>
                      <a:pt x="455" y="924"/>
                      <a:pt x="992" y="1135"/>
                      <a:pt x="1559" y="1163"/>
                    </a:cubicBezTo>
                    <a:cubicBezTo>
                      <a:pt x="1593" y="1164"/>
                      <a:pt x="1627" y="1165"/>
                      <a:pt x="1660" y="1165"/>
                    </a:cubicBezTo>
                    <a:cubicBezTo>
                      <a:pt x="1911" y="1165"/>
                      <a:pt x="2160" y="1130"/>
                      <a:pt x="2400" y="1062"/>
                    </a:cubicBezTo>
                    <a:cubicBezTo>
                      <a:pt x="2543" y="1021"/>
                      <a:pt x="2681" y="971"/>
                      <a:pt x="2816" y="911"/>
                    </a:cubicBezTo>
                    <a:cubicBezTo>
                      <a:pt x="2952" y="847"/>
                      <a:pt x="3083" y="773"/>
                      <a:pt x="3207" y="689"/>
                    </a:cubicBezTo>
                    <a:lnTo>
                      <a:pt x="3207" y="689"/>
                    </a:lnTo>
                    <a:cubicBezTo>
                      <a:pt x="3024" y="722"/>
                      <a:pt x="2837" y="742"/>
                      <a:pt x="2650" y="750"/>
                    </a:cubicBezTo>
                    <a:cubicBezTo>
                      <a:pt x="2627" y="750"/>
                      <a:pt x="2604" y="750"/>
                      <a:pt x="2581" y="750"/>
                    </a:cubicBezTo>
                    <a:cubicBezTo>
                      <a:pt x="2420" y="750"/>
                      <a:pt x="2258" y="737"/>
                      <a:pt x="2098" y="709"/>
                    </a:cubicBezTo>
                    <a:cubicBezTo>
                      <a:pt x="1536" y="607"/>
                      <a:pt x="1047" y="310"/>
                      <a:pt x="575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1" name="Google Shape;5108;p31">
                <a:extLst>
                  <a:ext uri="{FF2B5EF4-FFF2-40B4-BE49-F238E27FC236}">
                    <a16:creationId xmlns:a16="http://schemas.microsoft.com/office/drawing/2014/main" id="{9127FA20-2265-DB49-BF13-70F471FF90A1}"/>
                  </a:ext>
                </a:extLst>
              </p:cNvPr>
              <p:cNvSpPr/>
              <p:nvPr/>
            </p:nvSpPr>
            <p:spPr>
              <a:xfrm>
                <a:off x="5278125" y="2884700"/>
                <a:ext cx="105050" cy="44825"/>
              </a:xfrm>
              <a:custGeom>
                <a:avLst/>
                <a:gdLst/>
                <a:ahLst/>
                <a:cxnLst/>
                <a:rect l="l" t="t" r="r" b="b"/>
                <a:pathLst>
                  <a:path w="4202" h="1793" extrusionOk="0">
                    <a:moveTo>
                      <a:pt x="2439" y="1"/>
                    </a:moveTo>
                    <a:cubicBezTo>
                      <a:pt x="2300" y="1"/>
                      <a:pt x="2161" y="9"/>
                      <a:pt x="2023" y="25"/>
                    </a:cubicBezTo>
                    <a:cubicBezTo>
                      <a:pt x="1647" y="71"/>
                      <a:pt x="1289" y="184"/>
                      <a:pt x="942" y="344"/>
                    </a:cubicBezTo>
                    <a:cubicBezTo>
                      <a:pt x="769" y="426"/>
                      <a:pt x="605" y="523"/>
                      <a:pt x="451" y="637"/>
                    </a:cubicBezTo>
                    <a:cubicBezTo>
                      <a:pt x="289" y="747"/>
                      <a:pt x="138" y="873"/>
                      <a:pt x="0" y="1013"/>
                    </a:cubicBezTo>
                    <a:cubicBezTo>
                      <a:pt x="273" y="1288"/>
                      <a:pt x="601" y="1501"/>
                      <a:pt x="965" y="1636"/>
                    </a:cubicBezTo>
                    <a:cubicBezTo>
                      <a:pt x="1246" y="1740"/>
                      <a:pt x="1542" y="1793"/>
                      <a:pt x="1841" y="1793"/>
                    </a:cubicBezTo>
                    <a:cubicBezTo>
                      <a:pt x="1925" y="1793"/>
                      <a:pt x="2010" y="1789"/>
                      <a:pt x="2094" y="1780"/>
                    </a:cubicBezTo>
                    <a:cubicBezTo>
                      <a:pt x="2477" y="1740"/>
                      <a:pt x="2881" y="1626"/>
                      <a:pt x="3236" y="1413"/>
                    </a:cubicBezTo>
                    <a:cubicBezTo>
                      <a:pt x="3420" y="1306"/>
                      <a:pt x="3595" y="1182"/>
                      <a:pt x="3757" y="1043"/>
                    </a:cubicBezTo>
                    <a:cubicBezTo>
                      <a:pt x="3920" y="900"/>
                      <a:pt x="4066" y="733"/>
                      <a:pt x="4202" y="552"/>
                    </a:cubicBezTo>
                    <a:cubicBezTo>
                      <a:pt x="3890" y="322"/>
                      <a:pt x="3532" y="159"/>
                      <a:pt x="3152" y="76"/>
                    </a:cubicBezTo>
                    <a:cubicBezTo>
                      <a:pt x="2969" y="35"/>
                      <a:pt x="2781" y="10"/>
                      <a:pt x="2592" y="4"/>
                    </a:cubicBezTo>
                    <a:cubicBezTo>
                      <a:pt x="2541" y="2"/>
                      <a:pt x="2490" y="1"/>
                      <a:pt x="2439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2" name="Google Shape;5109;p31">
                <a:extLst>
                  <a:ext uri="{FF2B5EF4-FFF2-40B4-BE49-F238E27FC236}">
                    <a16:creationId xmlns:a16="http://schemas.microsoft.com/office/drawing/2014/main" id="{071BBE7A-EDF2-9CF5-498E-3066A9E42FAF}"/>
                  </a:ext>
                </a:extLst>
              </p:cNvPr>
              <p:cNvSpPr/>
              <p:nvPr/>
            </p:nvSpPr>
            <p:spPr>
              <a:xfrm>
                <a:off x="5278125" y="2897700"/>
                <a:ext cx="79650" cy="31825"/>
              </a:xfrm>
              <a:custGeom>
                <a:avLst/>
                <a:gdLst/>
                <a:ahLst/>
                <a:cxnLst/>
                <a:rect l="l" t="t" r="r" b="b"/>
                <a:pathLst>
                  <a:path w="3186" h="1273" extrusionOk="0">
                    <a:moveTo>
                      <a:pt x="624" y="0"/>
                    </a:moveTo>
                    <a:cubicBezTo>
                      <a:pt x="408" y="143"/>
                      <a:pt x="189" y="296"/>
                      <a:pt x="0" y="492"/>
                    </a:cubicBezTo>
                    <a:cubicBezTo>
                      <a:pt x="417" y="909"/>
                      <a:pt x="931" y="1169"/>
                      <a:pt x="1493" y="1248"/>
                    </a:cubicBezTo>
                    <a:cubicBezTo>
                      <a:pt x="1606" y="1265"/>
                      <a:pt x="1718" y="1273"/>
                      <a:pt x="1830" y="1273"/>
                    </a:cubicBezTo>
                    <a:cubicBezTo>
                      <a:pt x="2000" y="1273"/>
                      <a:pt x="2171" y="1255"/>
                      <a:pt x="2344" y="1223"/>
                    </a:cubicBezTo>
                    <a:cubicBezTo>
                      <a:pt x="2630" y="1168"/>
                      <a:pt x="2922" y="1071"/>
                      <a:pt x="3186" y="920"/>
                    </a:cubicBezTo>
                    <a:lnTo>
                      <a:pt x="3186" y="920"/>
                    </a:lnTo>
                    <a:cubicBezTo>
                      <a:pt x="3066" y="931"/>
                      <a:pt x="2945" y="937"/>
                      <a:pt x="2825" y="937"/>
                    </a:cubicBezTo>
                    <a:cubicBezTo>
                      <a:pt x="2569" y="937"/>
                      <a:pt x="2316" y="909"/>
                      <a:pt x="2076" y="844"/>
                    </a:cubicBezTo>
                    <a:cubicBezTo>
                      <a:pt x="1524" y="692"/>
                      <a:pt x="1065" y="352"/>
                      <a:pt x="624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3" name="Google Shape;5110;p31">
                <a:extLst>
                  <a:ext uri="{FF2B5EF4-FFF2-40B4-BE49-F238E27FC236}">
                    <a16:creationId xmlns:a16="http://schemas.microsoft.com/office/drawing/2014/main" id="{F35D688E-C2E1-2E7F-9A2B-1AC510B8D9B8}"/>
                  </a:ext>
                </a:extLst>
              </p:cNvPr>
              <p:cNvSpPr/>
              <p:nvPr/>
            </p:nvSpPr>
            <p:spPr>
              <a:xfrm>
                <a:off x="5243275" y="2921850"/>
                <a:ext cx="106000" cy="44025"/>
              </a:xfrm>
              <a:custGeom>
                <a:avLst/>
                <a:gdLst/>
                <a:ahLst/>
                <a:cxnLst/>
                <a:rect l="l" t="t" r="r" b="b"/>
                <a:pathLst>
                  <a:path w="4240" h="1761" extrusionOk="0">
                    <a:moveTo>
                      <a:pt x="2216" y="1"/>
                    </a:moveTo>
                    <a:cubicBezTo>
                      <a:pt x="2183" y="1"/>
                      <a:pt x="2149" y="1"/>
                      <a:pt x="2116" y="2"/>
                    </a:cubicBezTo>
                    <a:cubicBezTo>
                      <a:pt x="1927" y="8"/>
                      <a:pt x="1739" y="29"/>
                      <a:pt x="1554" y="68"/>
                    </a:cubicBezTo>
                    <a:cubicBezTo>
                      <a:pt x="1371" y="104"/>
                      <a:pt x="1182" y="149"/>
                      <a:pt x="1005" y="215"/>
                    </a:cubicBezTo>
                    <a:cubicBezTo>
                      <a:pt x="826" y="278"/>
                      <a:pt x="656" y="363"/>
                      <a:pt x="488" y="457"/>
                    </a:cubicBezTo>
                    <a:cubicBezTo>
                      <a:pt x="315" y="550"/>
                      <a:pt x="152" y="659"/>
                      <a:pt x="0" y="785"/>
                    </a:cubicBezTo>
                    <a:cubicBezTo>
                      <a:pt x="251" y="1095"/>
                      <a:pt x="554" y="1338"/>
                      <a:pt x="895" y="1505"/>
                    </a:cubicBezTo>
                    <a:cubicBezTo>
                      <a:pt x="1067" y="1588"/>
                      <a:pt x="1247" y="1653"/>
                      <a:pt x="1433" y="1696"/>
                    </a:cubicBezTo>
                    <a:cubicBezTo>
                      <a:pt x="1527" y="1718"/>
                      <a:pt x="1623" y="1735"/>
                      <a:pt x="1720" y="1746"/>
                    </a:cubicBezTo>
                    <a:cubicBezTo>
                      <a:pt x="1807" y="1755"/>
                      <a:pt x="1895" y="1760"/>
                      <a:pt x="1984" y="1760"/>
                    </a:cubicBezTo>
                    <a:cubicBezTo>
                      <a:pt x="1992" y="1760"/>
                      <a:pt x="2000" y="1760"/>
                      <a:pt x="2008" y="1760"/>
                    </a:cubicBezTo>
                    <a:cubicBezTo>
                      <a:pt x="2011" y="1760"/>
                      <a:pt x="2013" y="1760"/>
                      <a:pt x="2015" y="1760"/>
                    </a:cubicBezTo>
                    <a:cubicBezTo>
                      <a:pt x="2793" y="1760"/>
                      <a:pt x="3634" y="1409"/>
                      <a:pt x="4239" y="723"/>
                    </a:cubicBezTo>
                    <a:cubicBezTo>
                      <a:pt x="3950" y="466"/>
                      <a:pt x="3608" y="273"/>
                      <a:pt x="3238" y="156"/>
                    </a:cubicBezTo>
                    <a:cubicBezTo>
                      <a:pt x="3058" y="99"/>
                      <a:pt x="2872" y="58"/>
                      <a:pt x="2684" y="33"/>
                    </a:cubicBezTo>
                    <a:cubicBezTo>
                      <a:pt x="2530" y="11"/>
                      <a:pt x="2373" y="1"/>
                      <a:pt x="2216" y="1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4" name="Google Shape;5111;p31">
                <a:extLst>
                  <a:ext uri="{FF2B5EF4-FFF2-40B4-BE49-F238E27FC236}">
                    <a16:creationId xmlns:a16="http://schemas.microsoft.com/office/drawing/2014/main" id="{E829347F-52B1-DB6C-A21B-E819C35F0C0E}"/>
                  </a:ext>
                </a:extLst>
              </p:cNvPr>
              <p:cNvSpPr/>
              <p:nvPr/>
            </p:nvSpPr>
            <p:spPr>
              <a:xfrm>
                <a:off x="5243275" y="2930825"/>
                <a:ext cx="78400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1401" extrusionOk="0">
                    <a:moveTo>
                      <a:pt x="672" y="1"/>
                    </a:moveTo>
                    <a:cubicBezTo>
                      <a:pt x="558" y="62"/>
                      <a:pt x="440" y="122"/>
                      <a:pt x="328" y="192"/>
                    </a:cubicBezTo>
                    <a:cubicBezTo>
                      <a:pt x="213" y="261"/>
                      <a:pt x="104" y="340"/>
                      <a:pt x="0" y="426"/>
                    </a:cubicBezTo>
                    <a:cubicBezTo>
                      <a:pt x="372" y="884"/>
                      <a:pt x="855" y="1196"/>
                      <a:pt x="1408" y="1330"/>
                    </a:cubicBezTo>
                    <a:cubicBezTo>
                      <a:pt x="1601" y="1379"/>
                      <a:pt x="1795" y="1401"/>
                      <a:pt x="1993" y="1401"/>
                    </a:cubicBezTo>
                    <a:cubicBezTo>
                      <a:pt x="2082" y="1401"/>
                      <a:pt x="2171" y="1397"/>
                      <a:pt x="2262" y="1388"/>
                    </a:cubicBezTo>
                    <a:cubicBezTo>
                      <a:pt x="2410" y="1373"/>
                      <a:pt x="2557" y="1349"/>
                      <a:pt x="2702" y="1312"/>
                    </a:cubicBezTo>
                    <a:cubicBezTo>
                      <a:pt x="2775" y="1295"/>
                      <a:pt x="2851" y="1274"/>
                      <a:pt x="2923" y="1250"/>
                    </a:cubicBezTo>
                    <a:cubicBezTo>
                      <a:pt x="2995" y="1224"/>
                      <a:pt x="3065" y="1195"/>
                      <a:pt x="3135" y="1164"/>
                    </a:cubicBezTo>
                    <a:cubicBezTo>
                      <a:pt x="3040" y="1164"/>
                      <a:pt x="2947" y="1163"/>
                      <a:pt x="2852" y="1155"/>
                    </a:cubicBezTo>
                    <a:cubicBezTo>
                      <a:pt x="2757" y="1148"/>
                      <a:pt x="2663" y="1137"/>
                      <a:pt x="2570" y="1122"/>
                    </a:cubicBezTo>
                    <a:cubicBezTo>
                      <a:pt x="2386" y="1094"/>
                      <a:pt x="2207" y="1048"/>
                      <a:pt x="2033" y="984"/>
                    </a:cubicBezTo>
                    <a:cubicBezTo>
                      <a:pt x="1499" y="780"/>
                      <a:pt x="1076" y="396"/>
                      <a:pt x="672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5" name="Google Shape;5112;p31">
                <a:extLst>
                  <a:ext uri="{FF2B5EF4-FFF2-40B4-BE49-F238E27FC236}">
                    <a16:creationId xmlns:a16="http://schemas.microsoft.com/office/drawing/2014/main" id="{8E310368-6AAB-8072-3FA6-25C37A0ADCDE}"/>
                  </a:ext>
                </a:extLst>
              </p:cNvPr>
              <p:cNvSpPr/>
              <p:nvPr/>
            </p:nvSpPr>
            <p:spPr>
              <a:xfrm>
                <a:off x="5425350" y="2425275"/>
                <a:ext cx="55475" cy="151900"/>
              </a:xfrm>
              <a:custGeom>
                <a:avLst/>
                <a:gdLst/>
                <a:ahLst/>
                <a:cxnLst/>
                <a:rect l="l" t="t" r="r" b="b"/>
                <a:pathLst>
                  <a:path w="2219" h="6076" extrusionOk="0">
                    <a:moveTo>
                      <a:pt x="2012" y="0"/>
                    </a:moveTo>
                    <a:cubicBezTo>
                      <a:pt x="1829" y="738"/>
                      <a:pt x="1644" y="1477"/>
                      <a:pt x="1451" y="2212"/>
                    </a:cubicBezTo>
                    <a:cubicBezTo>
                      <a:pt x="284" y="3147"/>
                      <a:pt x="0" y="4805"/>
                      <a:pt x="789" y="6076"/>
                    </a:cubicBezTo>
                    <a:cubicBezTo>
                      <a:pt x="1416" y="5690"/>
                      <a:pt x="1865" y="5074"/>
                      <a:pt x="2040" y="4360"/>
                    </a:cubicBezTo>
                    <a:cubicBezTo>
                      <a:pt x="2218" y="3651"/>
                      <a:pt x="2115" y="2903"/>
                      <a:pt x="1754" y="2269"/>
                    </a:cubicBezTo>
                    <a:cubicBezTo>
                      <a:pt x="1846" y="1513"/>
                      <a:pt x="1930" y="757"/>
                      <a:pt x="2012" y="0"/>
                    </a:cubicBezTo>
                    <a:close/>
                  </a:path>
                </a:pathLst>
              </a:custGeom>
              <a:solidFill>
                <a:srgbClr val="F5A9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6" name="Google Shape;5113;p31">
                <a:extLst>
                  <a:ext uri="{FF2B5EF4-FFF2-40B4-BE49-F238E27FC236}">
                    <a16:creationId xmlns:a16="http://schemas.microsoft.com/office/drawing/2014/main" id="{0697896B-3B87-A660-A0B3-AD1A45900FDD}"/>
                  </a:ext>
                </a:extLst>
              </p:cNvPr>
              <p:cNvSpPr/>
              <p:nvPr/>
            </p:nvSpPr>
            <p:spPr>
              <a:xfrm>
                <a:off x="5431050" y="2514025"/>
                <a:ext cx="47250" cy="63150"/>
              </a:xfrm>
              <a:custGeom>
                <a:avLst/>
                <a:gdLst/>
                <a:ahLst/>
                <a:cxnLst/>
                <a:rect l="l" t="t" r="r" b="b"/>
                <a:pathLst>
                  <a:path w="1890" h="2526" extrusionOk="0">
                    <a:moveTo>
                      <a:pt x="280" y="0"/>
                    </a:moveTo>
                    <a:cubicBezTo>
                      <a:pt x="1" y="812"/>
                      <a:pt x="73" y="1728"/>
                      <a:pt x="561" y="2526"/>
                    </a:cubicBezTo>
                    <a:cubicBezTo>
                      <a:pt x="1355" y="2040"/>
                      <a:pt x="1826" y="1201"/>
                      <a:pt x="1889" y="330"/>
                    </a:cubicBezTo>
                    <a:lnTo>
                      <a:pt x="1889" y="330"/>
                    </a:lnTo>
                    <a:cubicBezTo>
                      <a:pt x="1682" y="937"/>
                      <a:pt x="1275" y="1455"/>
                      <a:pt x="733" y="1798"/>
                    </a:cubicBezTo>
                    <a:cubicBezTo>
                      <a:pt x="392" y="1263"/>
                      <a:pt x="234" y="633"/>
                      <a:pt x="280" y="0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7" name="Google Shape;5114;p31">
                <a:extLst>
                  <a:ext uri="{FF2B5EF4-FFF2-40B4-BE49-F238E27FC236}">
                    <a16:creationId xmlns:a16="http://schemas.microsoft.com/office/drawing/2014/main" id="{B999302D-C7A7-96BF-F39D-B20CBED875D8}"/>
                  </a:ext>
                </a:extLst>
              </p:cNvPr>
              <p:cNvSpPr/>
              <p:nvPr/>
            </p:nvSpPr>
            <p:spPr>
              <a:xfrm>
                <a:off x="5395525" y="2528350"/>
                <a:ext cx="29875" cy="25575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1023" extrusionOk="0">
                    <a:moveTo>
                      <a:pt x="179" y="1"/>
                    </a:moveTo>
                    <a:cubicBezTo>
                      <a:pt x="157" y="1"/>
                      <a:pt x="136" y="5"/>
                      <a:pt x="118" y="13"/>
                    </a:cubicBezTo>
                    <a:cubicBezTo>
                      <a:pt x="1" y="69"/>
                      <a:pt x="35" y="228"/>
                      <a:pt x="76" y="319"/>
                    </a:cubicBezTo>
                    <a:cubicBezTo>
                      <a:pt x="210" y="605"/>
                      <a:pt x="440" y="833"/>
                      <a:pt x="725" y="965"/>
                    </a:cubicBezTo>
                    <a:cubicBezTo>
                      <a:pt x="792" y="997"/>
                      <a:pt x="866" y="1022"/>
                      <a:pt x="940" y="1022"/>
                    </a:cubicBezTo>
                    <a:cubicBezTo>
                      <a:pt x="941" y="1022"/>
                      <a:pt x="943" y="1022"/>
                      <a:pt x="944" y="1022"/>
                    </a:cubicBezTo>
                    <a:cubicBezTo>
                      <a:pt x="1020" y="1020"/>
                      <a:pt x="1100" y="987"/>
                      <a:pt x="1137" y="921"/>
                    </a:cubicBezTo>
                    <a:cubicBezTo>
                      <a:pt x="1194" y="819"/>
                      <a:pt x="1134" y="692"/>
                      <a:pt x="1064" y="596"/>
                    </a:cubicBezTo>
                    <a:cubicBezTo>
                      <a:pt x="902" y="377"/>
                      <a:pt x="687" y="202"/>
                      <a:pt x="438" y="90"/>
                    </a:cubicBezTo>
                    <a:cubicBezTo>
                      <a:pt x="373" y="60"/>
                      <a:pt x="266" y="1"/>
                      <a:pt x="179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8" name="Google Shape;5115;p31">
                <a:extLst>
                  <a:ext uri="{FF2B5EF4-FFF2-40B4-BE49-F238E27FC236}">
                    <a16:creationId xmlns:a16="http://schemas.microsoft.com/office/drawing/2014/main" id="{AC2ABB94-8677-E9B6-34DF-976395134B00}"/>
                  </a:ext>
                </a:extLst>
              </p:cNvPr>
              <p:cNvSpPr/>
              <p:nvPr/>
            </p:nvSpPr>
            <p:spPr>
              <a:xfrm>
                <a:off x="5457075" y="2492875"/>
                <a:ext cx="165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91" extrusionOk="0">
                    <a:moveTo>
                      <a:pt x="356" y="1"/>
                    </a:moveTo>
                    <a:cubicBezTo>
                      <a:pt x="257" y="1"/>
                      <a:pt x="179" y="111"/>
                      <a:pt x="143" y="191"/>
                    </a:cubicBezTo>
                    <a:cubicBezTo>
                      <a:pt x="16" y="478"/>
                      <a:pt x="1" y="812"/>
                      <a:pt x="93" y="1113"/>
                    </a:cubicBezTo>
                    <a:cubicBezTo>
                      <a:pt x="115" y="1184"/>
                      <a:pt x="146" y="1257"/>
                      <a:pt x="198" y="1312"/>
                    </a:cubicBezTo>
                    <a:cubicBezTo>
                      <a:pt x="242" y="1359"/>
                      <a:pt x="304" y="1390"/>
                      <a:pt x="367" y="1390"/>
                    </a:cubicBezTo>
                    <a:cubicBezTo>
                      <a:pt x="379" y="1390"/>
                      <a:pt x="392" y="1389"/>
                      <a:pt x="404" y="1386"/>
                    </a:cubicBezTo>
                    <a:cubicBezTo>
                      <a:pt x="520" y="1359"/>
                      <a:pt x="577" y="1228"/>
                      <a:pt x="603" y="1112"/>
                    </a:cubicBezTo>
                    <a:cubicBezTo>
                      <a:pt x="660" y="841"/>
                      <a:pt x="647" y="562"/>
                      <a:pt x="565" y="298"/>
                    </a:cubicBezTo>
                    <a:cubicBezTo>
                      <a:pt x="538" y="213"/>
                      <a:pt x="502" y="47"/>
                      <a:pt x="406" y="10"/>
                    </a:cubicBezTo>
                    <a:cubicBezTo>
                      <a:pt x="389" y="4"/>
                      <a:pt x="372" y="1"/>
                      <a:pt x="35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9" name="Google Shape;5116;p31">
                <a:extLst>
                  <a:ext uri="{FF2B5EF4-FFF2-40B4-BE49-F238E27FC236}">
                    <a16:creationId xmlns:a16="http://schemas.microsoft.com/office/drawing/2014/main" id="{B5F11CBA-EDEB-7DB3-A9ED-4BDE8A500AAE}"/>
                  </a:ext>
                </a:extLst>
              </p:cNvPr>
              <p:cNvSpPr/>
              <p:nvPr/>
            </p:nvSpPr>
            <p:spPr>
              <a:xfrm>
                <a:off x="5385475" y="2571725"/>
                <a:ext cx="29300" cy="25975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1039" extrusionOk="0">
                    <a:moveTo>
                      <a:pt x="174" y="1"/>
                    </a:moveTo>
                    <a:cubicBezTo>
                      <a:pt x="154" y="1"/>
                      <a:pt x="135" y="4"/>
                      <a:pt x="118" y="12"/>
                    </a:cubicBezTo>
                    <a:cubicBezTo>
                      <a:pt x="0" y="63"/>
                      <a:pt x="29" y="221"/>
                      <a:pt x="69" y="313"/>
                    </a:cubicBezTo>
                    <a:cubicBezTo>
                      <a:pt x="195" y="600"/>
                      <a:pt x="417" y="835"/>
                      <a:pt x="698" y="975"/>
                    </a:cubicBezTo>
                    <a:cubicBezTo>
                      <a:pt x="765" y="1010"/>
                      <a:pt x="838" y="1038"/>
                      <a:pt x="915" y="1039"/>
                    </a:cubicBezTo>
                    <a:cubicBezTo>
                      <a:pt x="916" y="1039"/>
                      <a:pt x="917" y="1039"/>
                      <a:pt x="918" y="1039"/>
                    </a:cubicBezTo>
                    <a:cubicBezTo>
                      <a:pt x="993" y="1039"/>
                      <a:pt x="1071" y="1008"/>
                      <a:pt x="1111" y="945"/>
                    </a:cubicBezTo>
                    <a:cubicBezTo>
                      <a:pt x="1171" y="845"/>
                      <a:pt x="1115" y="717"/>
                      <a:pt x="1048" y="620"/>
                    </a:cubicBezTo>
                    <a:cubicBezTo>
                      <a:pt x="891" y="396"/>
                      <a:pt x="681" y="217"/>
                      <a:pt x="436" y="96"/>
                    </a:cubicBezTo>
                    <a:cubicBezTo>
                      <a:pt x="371" y="65"/>
                      <a:pt x="262" y="1"/>
                      <a:pt x="174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0" name="Google Shape;5117;p31">
                <a:extLst>
                  <a:ext uri="{FF2B5EF4-FFF2-40B4-BE49-F238E27FC236}">
                    <a16:creationId xmlns:a16="http://schemas.microsoft.com/office/drawing/2014/main" id="{9F16BABE-D70A-ED0A-DA0E-D3265CAF432C}"/>
                  </a:ext>
                </a:extLst>
              </p:cNvPr>
              <p:cNvSpPr/>
              <p:nvPr/>
            </p:nvSpPr>
            <p:spPr>
              <a:xfrm>
                <a:off x="5374075" y="2614300"/>
                <a:ext cx="28575" cy="26525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1061" extrusionOk="0">
                    <a:moveTo>
                      <a:pt x="169" y="0"/>
                    </a:moveTo>
                    <a:cubicBezTo>
                      <a:pt x="152" y="0"/>
                      <a:pt x="135" y="3"/>
                      <a:pt x="120" y="9"/>
                    </a:cubicBezTo>
                    <a:cubicBezTo>
                      <a:pt x="0" y="54"/>
                      <a:pt x="24" y="211"/>
                      <a:pt x="60" y="304"/>
                    </a:cubicBezTo>
                    <a:cubicBezTo>
                      <a:pt x="176" y="595"/>
                      <a:pt x="389" y="836"/>
                      <a:pt x="662" y="987"/>
                    </a:cubicBezTo>
                    <a:cubicBezTo>
                      <a:pt x="729" y="1024"/>
                      <a:pt x="801" y="1055"/>
                      <a:pt x="877" y="1060"/>
                    </a:cubicBezTo>
                    <a:cubicBezTo>
                      <a:pt x="882" y="1061"/>
                      <a:pt x="887" y="1061"/>
                      <a:pt x="892" y="1061"/>
                    </a:cubicBezTo>
                    <a:cubicBezTo>
                      <a:pt x="964" y="1061"/>
                      <a:pt x="1037" y="1033"/>
                      <a:pt x="1077" y="976"/>
                    </a:cubicBezTo>
                    <a:cubicBezTo>
                      <a:pt x="1142" y="880"/>
                      <a:pt x="1089" y="748"/>
                      <a:pt x="1026" y="649"/>
                    </a:cubicBezTo>
                    <a:cubicBezTo>
                      <a:pt x="878" y="421"/>
                      <a:pt x="674" y="234"/>
                      <a:pt x="434" y="105"/>
                    </a:cubicBezTo>
                    <a:cubicBezTo>
                      <a:pt x="368" y="70"/>
                      <a:pt x="258" y="0"/>
                      <a:pt x="16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1" name="Google Shape;5118;p31">
                <a:extLst>
                  <a:ext uri="{FF2B5EF4-FFF2-40B4-BE49-F238E27FC236}">
                    <a16:creationId xmlns:a16="http://schemas.microsoft.com/office/drawing/2014/main" id="{61940085-2790-8766-F33A-8A34C9D7F4A2}"/>
                  </a:ext>
                </a:extLst>
              </p:cNvPr>
              <p:cNvSpPr/>
              <p:nvPr/>
            </p:nvSpPr>
            <p:spPr>
              <a:xfrm>
                <a:off x="5361025" y="2655850"/>
                <a:ext cx="27600" cy="27225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1089" extrusionOk="0">
                    <a:moveTo>
                      <a:pt x="163" y="1"/>
                    </a:moveTo>
                    <a:cubicBezTo>
                      <a:pt x="149" y="1"/>
                      <a:pt x="136" y="3"/>
                      <a:pt x="123" y="7"/>
                    </a:cubicBezTo>
                    <a:cubicBezTo>
                      <a:pt x="1" y="45"/>
                      <a:pt x="18" y="202"/>
                      <a:pt x="50" y="297"/>
                    </a:cubicBezTo>
                    <a:cubicBezTo>
                      <a:pt x="153" y="590"/>
                      <a:pt x="354" y="840"/>
                      <a:pt x="619" y="1004"/>
                    </a:cubicBezTo>
                    <a:cubicBezTo>
                      <a:pt x="683" y="1044"/>
                      <a:pt x="754" y="1079"/>
                      <a:pt x="829" y="1088"/>
                    </a:cubicBezTo>
                    <a:cubicBezTo>
                      <a:pt x="839" y="1088"/>
                      <a:pt x="848" y="1089"/>
                      <a:pt x="857" y="1089"/>
                    </a:cubicBezTo>
                    <a:cubicBezTo>
                      <a:pt x="925" y="1089"/>
                      <a:pt x="993" y="1065"/>
                      <a:pt x="1033" y="1013"/>
                    </a:cubicBezTo>
                    <a:cubicBezTo>
                      <a:pt x="1104" y="922"/>
                      <a:pt x="1057" y="788"/>
                      <a:pt x="999" y="687"/>
                    </a:cubicBezTo>
                    <a:cubicBezTo>
                      <a:pt x="860" y="452"/>
                      <a:pt x="665" y="257"/>
                      <a:pt x="431" y="118"/>
                    </a:cubicBezTo>
                    <a:cubicBezTo>
                      <a:pt x="365" y="78"/>
                      <a:pt x="253" y="1"/>
                      <a:pt x="163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2" name="Google Shape;5119;p31">
                <a:extLst>
                  <a:ext uri="{FF2B5EF4-FFF2-40B4-BE49-F238E27FC236}">
                    <a16:creationId xmlns:a16="http://schemas.microsoft.com/office/drawing/2014/main" id="{4C5AC3F4-D03A-4164-00CF-B54AD3989FE7}"/>
                  </a:ext>
                </a:extLst>
              </p:cNvPr>
              <p:cNvSpPr/>
              <p:nvPr/>
            </p:nvSpPr>
            <p:spPr>
              <a:xfrm>
                <a:off x="5346050" y="2696225"/>
                <a:ext cx="26350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1054" h="1122" extrusionOk="0">
                    <a:moveTo>
                      <a:pt x="156" y="1"/>
                    </a:moveTo>
                    <a:cubicBezTo>
                      <a:pt x="145" y="1"/>
                      <a:pt x="135" y="2"/>
                      <a:pt x="124" y="5"/>
                    </a:cubicBezTo>
                    <a:cubicBezTo>
                      <a:pt x="1" y="36"/>
                      <a:pt x="10" y="193"/>
                      <a:pt x="37" y="287"/>
                    </a:cubicBezTo>
                    <a:cubicBezTo>
                      <a:pt x="125" y="584"/>
                      <a:pt x="311" y="844"/>
                      <a:pt x="565" y="1022"/>
                    </a:cubicBezTo>
                    <a:cubicBezTo>
                      <a:pt x="628" y="1065"/>
                      <a:pt x="695" y="1105"/>
                      <a:pt x="770" y="1118"/>
                    </a:cubicBezTo>
                    <a:cubicBezTo>
                      <a:pt x="785" y="1120"/>
                      <a:pt x="801" y="1122"/>
                      <a:pt x="817" y="1122"/>
                    </a:cubicBezTo>
                    <a:cubicBezTo>
                      <a:pt x="878" y="1122"/>
                      <a:pt x="939" y="1101"/>
                      <a:pt x="977" y="1057"/>
                    </a:cubicBezTo>
                    <a:cubicBezTo>
                      <a:pt x="1054" y="970"/>
                      <a:pt x="1017" y="835"/>
                      <a:pt x="963" y="731"/>
                    </a:cubicBezTo>
                    <a:cubicBezTo>
                      <a:pt x="838" y="490"/>
                      <a:pt x="653" y="284"/>
                      <a:pt x="427" y="133"/>
                    </a:cubicBezTo>
                    <a:cubicBezTo>
                      <a:pt x="361" y="88"/>
                      <a:pt x="248" y="1"/>
                      <a:pt x="156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3" name="Google Shape;5120;p31">
                <a:extLst>
                  <a:ext uri="{FF2B5EF4-FFF2-40B4-BE49-F238E27FC236}">
                    <a16:creationId xmlns:a16="http://schemas.microsoft.com/office/drawing/2014/main" id="{6C494338-CF4F-9C6C-C3AB-302EB17CFBFA}"/>
                  </a:ext>
                </a:extLst>
              </p:cNvPr>
              <p:cNvSpPr/>
              <p:nvPr/>
            </p:nvSpPr>
            <p:spPr>
              <a:xfrm>
                <a:off x="5328900" y="2735175"/>
                <a:ext cx="24800" cy="28950"/>
              </a:xfrm>
              <a:custGeom>
                <a:avLst/>
                <a:gdLst/>
                <a:ahLst/>
                <a:cxnLst/>
                <a:rect l="l" t="t" r="r" b="b"/>
                <a:pathLst>
                  <a:path w="992" h="1158" extrusionOk="0">
                    <a:moveTo>
                      <a:pt x="149" y="1"/>
                    </a:moveTo>
                    <a:cubicBezTo>
                      <a:pt x="141" y="1"/>
                      <a:pt x="134" y="2"/>
                      <a:pt x="127" y="3"/>
                    </a:cubicBezTo>
                    <a:cubicBezTo>
                      <a:pt x="1" y="27"/>
                      <a:pt x="2" y="182"/>
                      <a:pt x="22" y="278"/>
                    </a:cubicBezTo>
                    <a:cubicBezTo>
                      <a:pt x="93" y="578"/>
                      <a:pt x="262" y="846"/>
                      <a:pt x="502" y="1040"/>
                    </a:cubicBezTo>
                    <a:cubicBezTo>
                      <a:pt x="562" y="1088"/>
                      <a:pt x="628" y="1131"/>
                      <a:pt x="701" y="1149"/>
                    </a:cubicBezTo>
                    <a:cubicBezTo>
                      <a:pt x="722" y="1154"/>
                      <a:pt x="744" y="1157"/>
                      <a:pt x="766" y="1157"/>
                    </a:cubicBezTo>
                    <a:cubicBezTo>
                      <a:pt x="820" y="1157"/>
                      <a:pt x="874" y="1140"/>
                      <a:pt x="911" y="1103"/>
                    </a:cubicBezTo>
                    <a:cubicBezTo>
                      <a:pt x="992" y="1023"/>
                      <a:pt x="966" y="888"/>
                      <a:pt x="917" y="781"/>
                    </a:cubicBezTo>
                    <a:cubicBezTo>
                      <a:pt x="808" y="532"/>
                      <a:pt x="636" y="315"/>
                      <a:pt x="421" y="151"/>
                    </a:cubicBezTo>
                    <a:cubicBezTo>
                      <a:pt x="355" y="101"/>
                      <a:pt x="242" y="1"/>
                      <a:pt x="149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4" name="Google Shape;5121;p31">
                <a:extLst>
                  <a:ext uri="{FF2B5EF4-FFF2-40B4-BE49-F238E27FC236}">
                    <a16:creationId xmlns:a16="http://schemas.microsoft.com/office/drawing/2014/main" id="{5DFE2AD4-BC7F-3FCB-2AD8-2884F02F57AF}"/>
                  </a:ext>
                </a:extLst>
              </p:cNvPr>
              <p:cNvSpPr/>
              <p:nvPr/>
            </p:nvSpPr>
            <p:spPr>
              <a:xfrm>
                <a:off x="5308325" y="2773750"/>
                <a:ext cx="22975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919" h="1199" extrusionOk="0">
                    <a:moveTo>
                      <a:pt x="147" y="1"/>
                    </a:moveTo>
                    <a:cubicBezTo>
                      <a:pt x="144" y="1"/>
                      <a:pt x="140" y="1"/>
                      <a:pt x="136" y="1"/>
                    </a:cubicBezTo>
                    <a:cubicBezTo>
                      <a:pt x="12" y="14"/>
                      <a:pt x="1" y="167"/>
                      <a:pt x="16" y="264"/>
                    </a:cubicBezTo>
                    <a:cubicBezTo>
                      <a:pt x="55" y="554"/>
                      <a:pt x="203" y="844"/>
                      <a:pt x="430" y="1059"/>
                    </a:cubicBezTo>
                    <a:cubicBezTo>
                      <a:pt x="486" y="1112"/>
                      <a:pt x="547" y="1160"/>
                      <a:pt x="619" y="1185"/>
                    </a:cubicBezTo>
                    <a:cubicBezTo>
                      <a:pt x="647" y="1194"/>
                      <a:pt x="676" y="1199"/>
                      <a:pt x="705" y="1199"/>
                    </a:cubicBezTo>
                    <a:cubicBezTo>
                      <a:pt x="752" y="1199"/>
                      <a:pt x="797" y="1186"/>
                      <a:pt x="831" y="1157"/>
                    </a:cubicBezTo>
                    <a:cubicBezTo>
                      <a:pt x="918" y="1083"/>
                      <a:pt x="902" y="945"/>
                      <a:pt x="866" y="837"/>
                    </a:cubicBezTo>
                    <a:cubicBezTo>
                      <a:pt x="779" y="584"/>
                      <a:pt x="620" y="353"/>
                      <a:pt x="418" y="172"/>
                    </a:cubicBezTo>
                    <a:cubicBezTo>
                      <a:pt x="353" y="115"/>
                      <a:pt x="243" y="1"/>
                      <a:pt x="14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5" name="Google Shape;5122;p31">
                <a:extLst>
                  <a:ext uri="{FF2B5EF4-FFF2-40B4-BE49-F238E27FC236}">
                    <a16:creationId xmlns:a16="http://schemas.microsoft.com/office/drawing/2014/main" id="{A62B2D08-F923-19B3-3A3D-F71A4DBA83A9}"/>
                  </a:ext>
                </a:extLst>
              </p:cNvPr>
              <p:cNvSpPr/>
              <p:nvPr/>
            </p:nvSpPr>
            <p:spPr>
              <a:xfrm>
                <a:off x="5285375" y="2809425"/>
                <a:ext cx="20900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1240" extrusionOk="0">
                    <a:moveTo>
                      <a:pt x="147" y="0"/>
                    </a:moveTo>
                    <a:cubicBezTo>
                      <a:pt x="147" y="0"/>
                      <a:pt x="147" y="0"/>
                      <a:pt x="146" y="0"/>
                    </a:cubicBezTo>
                    <a:cubicBezTo>
                      <a:pt x="21" y="3"/>
                      <a:pt x="0" y="155"/>
                      <a:pt x="4" y="250"/>
                    </a:cubicBezTo>
                    <a:cubicBezTo>
                      <a:pt x="18" y="539"/>
                      <a:pt x="144" y="842"/>
                      <a:pt x="352" y="1076"/>
                    </a:cubicBezTo>
                    <a:cubicBezTo>
                      <a:pt x="403" y="1133"/>
                      <a:pt x="461" y="1187"/>
                      <a:pt x="529" y="1217"/>
                    </a:cubicBezTo>
                    <a:cubicBezTo>
                      <a:pt x="562" y="1232"/>
                      <a:pt x="598" y="1239"/>
                      <a:pt x="633" y="1239"/>
                    </a:cubicBezTo>
                    <a:cubicBezTo>
                      <a:pt x="673" y="1239"/>
                      <a:pt x="712" y="1229"/>
                      <a:pt x="743" y="1207"/>
                    </a:cubicBezTo>
                    <a:cubicBezTo>
                      <a:pt x="835" y="1140"/>
                      <a:pt x="831" y="1004"/>
                      <a:pt x="804" y="892"/>
                    </a:cubicBezTo>
                    <a:cubicBezTo>
                      <a:pt x="742" y="636"/>
                      <a:pt x="598" y="390"/>
                      <a:pt x="412" y="194"/>
                    </a:cubicBezTo>
                    <a:cubicBezTo>
                      <a:pt x="351" y="129"/>
                      <a:pt x="246" y="0"/>
                      <a:pt x="14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6" name="Google Shape;5123;p31">
                <a:extLst>
                  <a:ext uri="{FF2B5EF4-FFF2-40B4-BE49-F238E27FC236}">
                    <a16:creationId xmlns:a16="http://schemas.microsoft.com/office/drawing/2014/main" id="{CCDF062D-7E6C-93AA-D4A8-CE1669DF2323}"/>
                  </a:ext>
                </a:extLst>
              </p:cNvPr>
              <p:cNvSpPr/>
              <p:nvPr/>
            </p:nvSpPr>
            <p:spPr>
              <a:xfrm>
                <a:off x="5257550" y="2844675"/>
                <a:ext cx="19075" cy="3192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1277" extrusionOk="0">
                    <a:moveTo>
                      <a:pt x="167" y="0"/>
                    </a:moveTo>
                    <a:cubicBezTo>
                      <a:pt x="53" y="0"/>
                      <a:pt x="15" y="137"/>
                      <a:pt x="11" y="229"/>
                    </a:cubicBezTo>
                    <a:cubicBezTo>
                      <a:pt x="0" y="519"/>
                      <a:pt x="98" y="831"/>
                      <a:pt x="284" y="1086"/>
                    </a:cubicBezTo>
                    <a:cubicBezTo>
                      <a:pt x="328" y="1147"/>
                      <a:pt x="380" y="1206"/>
                      <a:pt x="446" y="1243"/>
                    </a:cubicBezTo>
                    <a:cubicBezTo>
                      <a:pt x="483" y="1264"/>
                      <a:pt x="526" y="1276"/>
                      <a:pt x="568" y="1276"/>
                    </a:cubicBezTo>
                    <a:cubicBezTo>
                      <a:pt x="600" y="1276"/>
                      <a:pt x="631" y="1269"/>
                      <a:pt x="658" y="1253"/>
                    </a:cubicBezTo>
                    <a:cubicBezTo>
                      <a:pt x="755" y="1196"/>
                      <a:pt x="762" y="1059"/>
                      <a:pt x="745" y="945"/>
                    </a:cubicBezTo>
                    <a:cubicBezTo>
                      <a:pt x="708" y="683"/>
                      <a:pt x="594" y="434"/>
                      <a:pt x="424" y="217"/>
                    </a:cubicBezTo>
                    <a:cubicBezTo>
                      <a:pt x="369" y="148"/>
                      <a:pt x="275" y="8"/>
                      <a:pt x="177" y="1"/>
                    </a:cubicBezTo>
                    <a:cubicBezTo>
                      <a:pt x="174" y="0"/>
                      <a:pt x="170" y="0"/>
                      <a:pt x="167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7" name="Google Shape;5124;p31">
                <a:extLst>
                  <a:ext uri="{FF2B5EF4-FFF2-40B4-BE49-F238E27FC236}">
                    <a16:creationId xmlns:a16="http://schemas.microsoft.com/office/drawing/2014/main" id="{65049A23-04BB-E33A-FD20-C09DF4B3134A}"/>
                  </a:ext>
                </a:extLst>
              </p:cNvPr>
              <p:cNvSpPr/>
              <p:nvPr/>
            </p:nvSpPr>
            <p:spPr>
              <a:xfrm>
                <a:off x="5469575" y="2576100"/>
                <a:ext cx="35125" cy="17650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706" extrusionOk="0">
                    <a:moveTo>
                      <a:pt x="1087" y="1"/>
                    </a:moveTo>
                    <a:cubicBezTo>
                      <a:pt x="1056" y="1"/>
                      <a:pt x="1026" y="2"/>
                      <a:pt x="1002" y="2"/>
                    </a:cubicBezTo>
                    <a:cubicBezTo>
                      <a:pt x="726" y="2"/>
                      <a:pt x="456" y="72"/>
                      <a:pt x="214" y="205"/>
                    </a:cubicBezTo>
                    <a:cubicBezTo>
                      <a:pt x="109" y="263"/>
                      <a:pt x="1" y="354"/>
                      <a:pt x="4" y="474"/>
                    </a:cubicBezTo>
                    <a:cubicBezTo>
                      <a:pt x="7" y="551"/>
                      <a:pt x="62" y="620"/>
                      <a:pt x="128" y="657"/>
                    </a:cubicBezTo>
                    <a:cubicBezTo>
                      <a:pt x="195" y="693"/>
                      <a:pt x="273" y="703"/>
                      <a:pt x="350" y="705"/>
                    </a:cubicBezTo>
                    <a:cubicBezTo>
                      <a:pt x="358" y="705"/>
                      <a:pt x="367" y="705"/>
                      <a:pt x="375" y="705"/>
                    </a:cubicBezTo>
                    <a:cubicBezTo>
                      <a:pt x="688" y="705"/>
                      <a:pt x="990" y="592"/>
                      <a:pt x="1224" y="384"/>
                    </a:cubicBezTo>
                    <a:cubicBezTo>
                      <a:pt x="1303" y="315"/>
                      <a:pt x="1405" y="176"/>
                      <a:pt x="1324" y="69"/>
                    </a:cubicBezTo>
                    <a:cubicBezTo>
                      <a:pt x="1278" y="9"/>
                      <a:pt x="1175" y="1"/>
                      <a:pt x="108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8" name="Google Shape;5125;p31">
                <a:extLst>
                  <a:ext uri="{FF2B5EF4-FFF2-40B4-BE49-F238E27FC236}">
                    <a16:creationId xmlns:a16="http://schemas.microsoft.com/office/drawing/2014/main" id="{6C1415CC-5D25-9754-3C16-AA415FA355C6}"/>
                  </a:ext>
                </a:extLst>
              </p:cNvPr>
              <p:cNvSpPr/>
              <p:nvPr/>
            </p:nvSpPr>
            <p:spPr>
              <a:xfrm>
                <a:off x="5457675" y="2622275"/>
                <a:ext cx="35275" cy="1740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696" extrusionOk="0">
                    <a:moveTo>
                      <a:pt x="964" y="6"/>
                    </a:moveTo>
                    <a:cubicBezTo>
                      <a:pt x="706" y="6"/>
                      <a:pt x="451" y="68"/>
                      <a:pt x="220" y="185"/>
                    </a:cubicBezTo>
                    <a:cubicBezTo>
                      <a:pt x="113" y="240"/>
                      <a:pt x="1" y="328"/>
                      <a:pt x="0" y="449"/>
                    </a:cubicBezTo>
                    <a:cubicBezTo>
                      <a:pt x="0" y="527"/>
                      <a:pt x="52" y="596"/>
                      <a:pt x="117" y="636"/>
                    </a:cubicBezTo>
                    <a:cubicBezTo>
                      <a:pt x="183" y="676"/>
                      <a:pt x="260" y="688"/>
                      <a:pt x="336" y="693"/>
                    </a:cubicBezTo>
                    <a:cubicBezTo>
                      <a:pt x="360" y="694"/>
                      <a:pt x="384" y="695"/>
                      <a:pt x="409" y="695"/>
                    </a:cubicBezTo>
                    <a:cubicBezTo>
                      <a:pt x="705" y="695"/>
                      <a:pt x="993" y="592"/>
                      <a:pt x="1223" y="400"/>
                    </a:cubicBezTo>
                    <a:cubicBezTo>
                      <a:pt x="1303" y="333"/>
                      <a:pt x="1410" y="195"/>
                      <a:pt x="1334" y="87"/>
                    </a:cubicBezTo>
                    <a:cubicBezTo>
                      <a:pt x="1274" y="1"/>
                      <a:pt x="1105" y="10"/>
                      <a:pt x="1016" y="7"/>
                    </a:cubicBezTo>
                    <a:cubicBezTo>
                      <a:pt x="998" y="7"/>
                      <a:pt x="981" y="6"/>
                      <a:pt x="964" y="6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9" name="Google Shape;5126;p31">
                <a:extLst>
                  <a:ext uri="{FF2B5EF4-FFF2-40B4-BE49-F238E27FC236}">
                    <a16:creationId xmlns:a16="http://schemas.microsoft.com/office/drawing/2014/main" id="{4546B0F1-EBB5-D13B-6FA3-4409E8B6DB5B}"/>
                  </a:ext>
                </a:extLst>
              </p:cNvPr>
              <p:cNvSpPr/>
              <p:nvPr/>
            </p:nvSpPr>
            <p:spPr>
              <a:xfrm>
                <a:off x="5443600" y="2668600"/>
                <a:ext cx="35675" cy="16800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672" extrusionOk="0">
                    <a:moveTo>
                      <a:pt x="923" y="0"/>
                    </a:moveTo>
                    <a:cubicBezTo>
                      <a:pt x="687" y="0"/>
                      <a:pt x="453" y="51"/>
                      <a:pt x="237" y="150"/>
                    </a:cubicBezTo>
                    <a:cubicBezTo>
                      <a:pt x="130" y="201"/>
                      <a:pt x="11" y="285"/>
                      <a:pt x="4" y="405"/>
                    </a:cubicBezTo>
                    <a:cubicBezTo>
                      <a:pt x="1" y="483"/>
                      <a:pt x="48" y="556"/>
                      <a:pt x="111" y="598"/>
                    </a:cubicBezTo>
                    <a:cubicBezTo>
                      <a:pt x="175" y="640"/>
                      <a:pt x="252" y="656"/>
                      <a:pt x="328" y="664"/>
                    </a:cubicBezTo>
                    <a:cubicBezTo>
                      <a:pt x="372" y="669"/>
                      <a:pt x="417" y="671"/>
                      <a:pt x="461" y="671"/>
                    </a:cubicBezTo>
                    <a:cubicBezTo>
                      <a:pt x="737" y="671"/>
                      <a:pt x="1007" y="579"/>
                      <a:pt x="1229" y="409"/>
                    </a:cubicBezTo>
                    <a:cubicBezTo>
                      <a:pt x="1312" y="345"/>
                      <a:pt x="1426" y="209"/>
                      <a:pt x="1354" y="97"/>
                    </a:cubicBezTo>
                    <a:cubicBezTo>
                      <a:pt x="1298" y="8"/>
                      <a:pt x="1128" y="11"/>
                      <a:pt x="1039" y="4"/>
                    </a:cubicBezTo>
                    <a:cubicBezTo>
                      <a:pt x="1000" y="2"/>
                      <a:pt x="961" y="0"/>
                      <a:pt x="923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0" name="Google Shape;5127;p31">
                <a:extLst>
                  <a:ext uri="{FF2B5EF4-FFF2-40B4-BE49-F238E27FC236}">
                    <a16:creationId xmlns:a16="http://schemas.microsoft.com/office/drawing/2014/main" id="{A50BF473-943F-577A-EC4D-A10AE28F29D9}"/>
                  </a:ext>
                </a:extLst>
              </p:cNvPr>
              <p:cNvSpPr/>
              <p:nvPr/>
            </p:nvSpPr>
            <p:spPr>
              <a:xfrm>
                <a:off x="5427200" y="2714350"/>
                <a:ext cx="36050" cy="16375"/>
              </a:xfrm>
              <a:custGeom>
                <a:avLst/>
                <a:gdLst/>
                <a:ahLst/>
                <a:cxnLst/>
                <a:rect l="l" t="t" r="r" b="b"/>
                <a:pathLst>
                  <a:path w="1442" h="655" extrusionOk="0">
                    <a:moveTo>
                      <a:pt x="867" y="1"/>
                    </a:moveTo>
                    <a:cubicBezTo>
                      <a:pt x="659" y="1"/>
                      <a:pt x="451" y="41"/>
                      <a:pt x="256" y="119"/>
                    </a:cubicBezTo>
                    <a:cubicBezTo>
                      <a:pt x="146" y="164"/>
                      <a:pt x="20" y="240"/>
                      <a:pt x="9" y="362"/>
                    </a:cubicBezTo>
                    <a:cubicBezTo>
                      <a:pt x="0" y="440"/>
                      <a:pt x="44" y="515"/>
                      <a:pt x="105" y="561"/>
                    </a:cubicBezTo>
                    <a:cubicBezTo>
                      <a:pt x="166" y="607"/>
                      <a:pt x="243" y="628"/>
                      <a:pt x="318" y="640"/>
                    </a:cubicBezTo>
                    <a:cubicBezTo>
                      <a:pt x="383" y="650"/>
                      <a:pt x="449" y="655"/>
                      <a:pt x="514" y="655"/>
                    </a:cubicBezTo>
                    <a:cubicBezTo>
                      <a:pt x="770" y="655"/>
                      <a:pt x="1021" y="577"/>
                      <a:pt x="1233" y="429"/>
                    </a:cubicBezTo>
                    <a:cubicBezTo>
                      <a:pt x="1321" y="368"/>
                      <a:pt x="1441" y="238"/>
                      <a:pt x="1376" y="121"/>
                    </a:cubicBezTo>
                    <a:cubicBezTo>
                      <a:pt x="1324" y="29"/>
                      <a:pt x="1154" y="24"/>
                      <a:pt x="1065" y="13"/>
                    </a:cubicBezTo>
                    <a:cubicBezTo>
                      <a:pt x="999" y="5"/>
                      <a:pt x="933" y="1"/>
                      <a:pt x="867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1" name="Google Shape;5128;p31">
                <a:extLst>
                  <a:ext uri="{FF2B5EF4-FFF2-40B4-BE49-F238E27FC236}">
                    <a16:creationId xmlns:a16="http://schemas.microsoft.com/office/drawing/2014/main" id="{C94B0801-2309-F61E-8218-6C3F49A154D1}"/>
                  </a:ext>
                </a:extLst>
              </p:cNvPr>
              <p:cNvSpPr/>
              <p:nvPr/>
            </p:nvSpPr>
            <p:spPr>
              <a:xfrm>
                <a:off x="5408050" y="2759375"/>
                <a:ext cx="364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642" extrusionOk="0">
                    <a:moveTo>
                      <a:pt x="803" y="1"/>
                    </a:moveTo>
                    <a:cubicBezTo>
                      <a:pt x="626" y="1"/>
                      <a:pt x="448" y="30"/>
                      <a:pt x="279" y="87"/>
                    </a:cubicBezTo>
                    <a:cubicBezTo>
                      <a:pt x="165" y="124"/>
                      <a:pt x="34" y="194"/>
                      <a:pt x="15" y="314"/>
                    </a:cubicBezTo>
                    <a:cubicBezTo>
                      <a:pt x="1" y="393"/>
                      <a:pt x="41" y="471"/>
                      <a:pt x="99" y="520"/>
                    </a:cubicBezTo>
                    <a:cubicBezTo>
                      <a:pt x="157" y="571"/>
                      <a:pt x="232" y="595"/>
                      <a:pt x="306" y="613"/>
                    </a:cubicBezTo>
                    <a:cubicBezTo>
                      <a:pt x="395" y="632"/>
                      <a:pt x="486" y="642"/>
                      <a:pt x="576" y="642"/>
                    </a:cubicBezTo>
                    <a:cubicBezTo>
                      <a:pt x="807" y="642"/>
                      <a:pt x="1035" y="579"/>
                      <a:pt x="1235" y="456"/>
                    </a:cubicBezTo>
                    <a:cubicBezTo>
                      <a:pt x="1326" y="400"/>
                      <a:pt x="1455" y="276"/>
                      <a:pt x="1396" y="153"/>
                    </a:cubicBezTo>
                    <a:cubicBezTo>
                      <a:pt x="1351" y="58"/>
                      <a:pt x="1181" y="43"/>
                      <a:pt x="1092" y="27"/>
                    </a:cubicBezTo>
                    <a:cubicBezTo>
                      <a:pt x="997" y="9"/>
                      <a:pt x="900" y="1"/>
                      <a:pt x="803" y="1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2" name="Google Shape;5129;p31">
                <a:extLst>
                  <a:ext uri="{FF2B5EF4-FFF2-40B4-BE49-F238E27FC236}">
                    <a16:creationId xmlns:a16="http://schemas.microsoft.com/office/drawing/2014/main" id="{61C9C0E3-EB5F-2080-B5A3-38DB4DD50FC9}"/>
                  </a:ext>
                </a:extLst>
              </p:cNvPr>
              <p:cNvSpPr/>
              <p:nvPr/>
            </p:nvSpPr>
            <p:spPr>
              <a:xfrm>
                <a:off x="5385850" y="2803350"/>
                <a:ext cx="36550" cy="15925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637" extrusionOk="0">
                    <a:moveTo>
                      <a:pt x="719" y="0"/>
                    </a:moveTo>
                    <a:cubicBezTo>
                      <a:pt x="579" y="0"/>
                      <a:pt x="438" y="18"/>
                      <a:pt x="301" y="54"/>
                    </a:cubicBezTo>
                    <a:cubicBezTo>
                      <a:pt x="183" y="85"/>
                      <a:pt x="49" y="145"/>
                      <a:pt x="19" y="264"/>
                    </a:cubicBezTo>
                    <a:cubicBezTo>
                      <a:pt x="0" y="341"/>
                      <a:pt x="33" y="423"/>
                      <a:pt x="86" y="477"/>
                    </a:cubicBezTo>
                    <a:cubicBezTo>
                      <a:pt x="141" y="531"/>
                      <a:pt x="213" y="561"/>
                      <a:pt x="286" y="585"/>
                    </a:cubicBezTo>
                    <a:cubicBezTo>
                      <a:pt x="399" y="619"/>
                      <a:pt x="518" y="637"/>
                      <a:pt x="639" y="637"/>
                    </a:cubicBezTo>
                    <a:cubicBezTo>
                      <a:pt x="839" y="637"/>
                      <a:pt x="1043" y="589"/>
                      <a:pt x="1229" y="492"/>
                    </a:cubicBezTo>
                    <a:cubicBezTo>
                      <a:pt x="1324" y="442"/>
                      <a:pt x="1462" y="324"/>
                      <a:pt x="1413" y="196"/>
                    </a:cubicBezTo>
                    <a:cubicBezTo>
                      <a:pt x="1375" y="97"/>
                      <a:pt x="1206" y="72"/>
                      <a:pt x="1120" y="49"/>
                    </a:cubicBezTo>
                    <a:cubicBezTo>
                      <a:pt x="988" y="17"/>
                      <a:pt x="854" y="0"/>
                      <a:pt x="719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3" name="Google Shape;5130;p31">
                <a:extLst>
                  <a:ext uri="{FF2B5EF4-FFF2-40B4-BE49-F238E27FC236}">
                    <a16:creationId xmlns:a16="http://schemas.microsoft.com/office/drawing/2014/main" id="{BD80A7A4-0943-4BAE-FC37-1AF5BEC26A1A}"/>
                  </a:ext>
                </a:extLst>
              </p:cNvPr>
              <p:cNvSpPr/>
              <p:nvPr/>
            </p:nvSpPr>
            <p:spPr>
              <a:xfrm>
                <a:off x="5359050" y="2847350"/>
                <a:ext cx="36525" cy="15975"/>
              </a:xfrm>
              <a:custGeom>
                <a:avLst/>
                <a:gdLst/>
                <a:ahLst/>
                <a:cxnLst/>
                <a:rect l="l" t="t" r="r" b="b"/>
                <a:pathLst>
                  <a:path w="1461" h="639" extrusionOk="0">
                    <a:moveTo>
                      <a:pt x="615" y="0"/>
                    </a:moveTo>
                    <a:cubicBezTo>
                      <a:pt x="519" y="0"/>
                      <a:pt x="422" y="8"/>
                      <a:pt x="324" y="23"/>
                    </a:cubicBezTo>
                    <a:cubicBezTo>
                      <a:pt x="204" y="44"/>
                      <a:pt x="66" y="92"/>
                      <a:pt x="26" y="210"/>
                    </a:cubicBezTo>
                    <a:cubicBezTo>
                      <a:pt x="0" y="285"/>
                      <a:pt x="26" y="369"/>
                      <a:pt x="75" y="428"/>
                    </a:cubicBezTo>
                    <a:cubicBezTo>
                      <a:pt x="126" y="487"/>
                      <a:pt x="194" y="524"/>
                      <a:pt x="265" y="552"/>
                    </a:cubicBezTo>
                    <a:cubicBezTo>
                      <a:pt x="406" y="609"/>
                      <a:pt x="559" y="638"/>
                      <a:pt x="715" y="638"/>
                    </a:cubicBezTo>
                    <a:cubicBezTo>
                      <a:pt x="882" y="638"/>
                      <a:pt x="1052" y="605"/>
                      <a:pt x="1214" y="539"/>
                    </a:cubicBezTo>
                    <a:cubicBezTo>
                      <a:pt x="1317" y="499"/>
                      <a:pt x="1461" y="389"/>
                      <a:pt x="1423" y="258"/>
                    </a:cubicBezTo>
                    <a:cubicBezTo>
                      <a:pt x="1393" y="155"/>
                      <a:pt x="1227" y="116"/>
                      <a:pt x="1142" y="87"/>
                    </a:cubicBezTo>
                    <a:cubicBezTo>
                      <a:pt x="973" y="28"/>
                      <a:pt x="796" y="0"/>
                      <a:pt x="615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4" name="Google Shape;5131;p31">
                <a:extLst>
                  <a:ext uri="{FF2B5EF4-FFF2-40B4-BE49-F238E27FC236}">
                    <a16:creationId xmlns:a16="http://schemas.microsoft.com/office/drawing/2014/main" id="{1F27EA51-EA15-57CC-AF33-A7A8D7EC1670}"/>
                  </a:ext>
                </a:extLst>
              </p:cNvPr>
              <p:cNvSpPr/>
              <p:nvPr/>
            </p:nvSpPr>
            <p:spPr>
              <a:xfrm>
                <a:off x="5329300" y="2887850"/>
                <a:ext cx="36250" cy="16450"/>
              </a:xfrm>
              <a:custGeom>
                <a:avLst/>
                <a:gdLst/>
                <a:ahLst/>
                <a:cxnLst/>
                <a:rect l="l" t="t" r="r" b="b"/>
                <a:pathLst>
                  <a:path w="1450" h="658" extrusionOk="0">
                    <a:moveTo>
                      <a:pt x="476" y="0"/>
                    </a:moveTo>
                    <a:cubicBezTo>
                      <a:pt x="433" y="0"/>
                      <a:pt x="389" y="2"/>
                      <a:pt x="346" y="5"/>
                    </a:cubicBezTo>
                    <a:cubicBezTo>
                      <a:pt x="223" y="14"/>
                      <a:pt x="82" y="52"/>
                      <a:pt x="32" y="166"/>
                    </a:cubicBezTo>
                    <a:cubicBezTo>
                      <a:pt x="0" y="240"/>
                      <a:pt x="18" y="326"/>
                      <a:pt x="62" y="389"/>
                    </a:cubicBezTo>
                    <a:cubicBezTo>
                      <a:pt x="106" y="451"/>
                      <a:pt x="173" y="494"/>
                      <a:pt x="240" y="528"/>
                    </a:cubicBezTo>
                    <a:cubicBezTo>
                      <a:pt x="407" y="614"/>
                      <a:pt x="595" y="657"/>
                      <a:pt x="788" y="657"/>
                    </a:cubicBezTo>
                    <a:cubicBezTo>
                      <a:pt x="920" y="657"/>
                      <a:pt x="1055" y="637"/>
                      <a:pt x="1187" y="595"/>
                    </a:cubicBezTo>
                    <a:cubicBezTo>
                      <a:pt x="1294" y="563"/>
                      <a:pt x="1450" y="468"/>
                      <a:pt x="1423" y="333"/>
                    </a:cubicBezTo>
                    <a:cubicBezTo>
                      <a:pt x="1402" y="228"/>
                      <a:pt x="1240" y="174"/>
                      <a:pt x="1158" y="139"/>
                    </a:cubicBezTo>
                    <a:cubicBezTo>
                      <a:pt x="946" y="45"/>
                      <a:pt x="714" y="0"/>
                      <a:pt x="476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6" name="Google Shape;5132;p31">
                <a:extLst>
                  <a:ext uri="{FF2B5EF4-FFF2-40B4-BE49-F238E27FC236}">
                    <a16:creationId xmlns:a16="http://schemas.microsoft.com/office/drawing/2014/main" id="{A1EDF8BA-9972-53BB-FD52-92A30CE7C177}"/>
                  </a:ext>
                </a:extLst>
              </p:cNvPr>
              <p:cNvSpPr/>
              <p:nvPr/>
            </p:nvSpPr>
            <p:spPr>
              <a:xfrm>
                <a:off x="5293850" y="2927450"/>
                <a:ext cx="35575" cy="17575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703" extrusionOk="0">
                    <a:moveTo>
                      <a:pt x="352" y="0"/>
                    </a:moveTo>
                    <a:cubicBezTo>
                      <a:pt x="233" y="0"/>
                      <a:pt x="98" y="27"/>
                      <a:pt x="39" y="132"/>
                    </a:cubicBezTo>
                    <a:cubicBezTo>
                      <a:pt x="0" y="202"/>
                      <a:pt x="10" y="291"/>
                      <a:pt x="48" y="358"/>
                    </a:cubicBezTo>
                    <a:cubicBezTo>
                      <a:pt x="85" y="425"/>
                      <a:pt x="146" y="475"/>
                      <a:pt x="211" y="516"/>
                    </a:cubicBezTo>
                    <a:cubicBezTo>
                      <a:pt x="399" y="638"/>
                      <a:pt x="625" y="702"/>
                      <a:pt x="861" y="702"/>
                    </a:cubicBezTo>
                    <a:cubicBezTo>
                      <a:pt x="955" y="702"/>
                      <a:pt x="1050" y="692"/>
                      <a:pt x="1144" y="671"/>
                    </a:cubicBezTo>
                    <a:cubicBezTo>
                      <a:pt x="1253" y="648"/>
                      <a:pt x="1422" y="571"/>
                      <a:pt x="1412" y="435"/>
                    </a:cubicBezTo>
                    <a:cubicBezTo>
                      <a:pt x="1401" y="328"/>
                      <a:pt x="1245" y="259"/>
                      <a:pt x="1167" y="215"/>
                    </a:cubicBezTo>
                    <a:cubicBezTo>
                      <a:pt x="922" y="79"/>
                      <a:pt x="647" y="5"/>
                      <a:pt x="366" y="0"/>
                    </a:cubicBezTo>
                    <a:cubicBezTo>
                      <a:pt x="362" y="0"/>
                      <a:pt x="357" y="0"/>
                      <a:pt x="352" y="0"/>
                    </a:cubicBezTo>
                    <a:close/>
                  </a:path>
                </a:pathLst>
              </a:custGeom>
              <a:solidFill>
                <a:srgbClr val="FCD2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5133;p31">
              <a:extLst>
                <a:ext uri="{FF2B5EF4-FFF2-40B4-BE49-F238E27FC236}">
                  <a16:creationId xmlns:a16="http://schemas.microsoft.com/office/drawing/2014/main" id="{43E981F9-4457-88B9-BD5A-2B4A4802D893}"/>
                </a:ext>
              </a:extLst>
            </p:cNvPr>
            <p:cNvGrpSpPr/>
            <p:nvPr/>
          </p:nvGrpSpPr>
          <p:grpSpPr>
            <a:xfrm rot="-833172">
              <a:off x="4019954" y="4112816"/>
              <a:ext cx="1103806" cy="748371"/>
              <a:chOff x="3766500" y="3936250"/>
              <a:chExt cx="601925" cy="408100"/>
            </a:xfrm>
          </p:grpSpPr>
          <p:sp>
            <p:nvSpPr>
              <p:cNvPr id="7" name="Google Shape;5134;p31">
                <a:extLst>
                  <a:ext uri="{FF2B5EF4-FFF2-40B4-BE49-F238E27FC236}">
                    <a16:creationId xmlns:a16="http://schemas.microsoft.com/office/drawing/2014/main" id="{ED04C22B-4A4F-14F2-31B4-F39757A23A85}"/>
                  </a:ext>
                </a:extLst>
              </p:cNvPr>
              <p:cNvSpPr/>
              <p:nvPr/>
            </p:nvSpPr>
            <p:spPr>
              <a:xfrm>
                <a:off x="3766500" y="3947175"/>
                <a:ext cx="601925" cy="397175"/>
              </a:xfrm>
              <a:custGeom>
                <a:avLst/>
                <a:gdLst/>
                <a:ahLst/>
                <a:cxnLst/>
                <a:rect l="l" t="t" r="r" b="b"/>
                <a:pathLst>
                  <a:path w="24077" h="15887" extrusionOk="0">
                    <a:moveTo>
                      <a:pt x="7219" y="1"/>
                    </a:moveTo>
                    <a:cubicBezTo>
                      <a:pt x="3510" y="1152"/>
                      <a:pt x="1488" y="4100"/>
                      <a:pt x="905" y="6081"/>
                    </a:cubicBezTo>
                    <a:cubicBezTo>
                      <a:pt x="0" y="9153"/>
                      <a:pt x="4325" y="13130"/>
                      <a:pt x="10564" y="14967"/>
                    </a:cubicBezTo>
                    <a:cubicBezTo>
                      <a:pt x="12680" y="15590"/>
                      <a:pt x="14745" y="15887"/>
                      <a:pt x="16585" y="15887"/>
                    </a:cubicBezTo>
                    <a:cubicBezTo>
                      <a:pt x="20168" y="15887"/>
                      <a:pt x="22899" y="14762"/>
                      <a:pt x="23496" y="12733"/>
                    </a:cubicBezTo>
                    <a:cubicBezTo>
                      <a:pt x="24076" y="10757"/>
                      <a:pt x="23908" y="7175"/>
                      <a:pt x="21426" y="4199"/>
                    </a:cubicBezTo>
                    <a:cubicBezTo>
                      <a:pt x="21040" y="4187"/>
                      <a:pt x="20655" y="4181"/>
                      <a:pt x="20269" y="4181"/>
                    </a:cubicBezTo>
                    <a:cubicBezTo>
                      <a:pt x="19200" y="4181"/>
                      <a:pt x="18131" y="4228"/>
                      <a:pt x="17064" y="4322"/>
                    </a:cubicBezTo>
                    <a:cubicBezTo>
                      <a:pt x="18426" y="6238"/>
                      <a:pt x="19394" y="8464"/>
                      <a:pt x="19804" y="10767"/>
                    </a:cubicBezTo>
                    <a:cubicBezTo>
                      <a:pt x="19867" y="11119"/>
                      <a:pt x="19587" y="11363"/>
                      <a:pt x="19300" y="11363"/>
                    </a:cubicBezTo>
                    <a:cubicBezTo>
                      <a:pt x="19146" y="11363"/>
                      <a:pt x="18991" y="11293"/>
                      <a:pt x="18885" y="11134"/>
                    </a:cubicBezTo>
                    <a:cubicBezTo>
                      <a:pt x="17354" y="8829"/>
                      <a:pt x="15566" y="6706"/>
                      <a:pt x="13555" y="4805"/>
                    </a:cubicBezTo>
                    <a:cubicBezTo>
                      <a:pt x="10835" y="5313"/>
                      <a:pt x="8181" y="6129"/>
                      <a:pt x="5645" y="7235"/>
                    </a:cubicBezTo>
                    <a:cubicBezTo>
                      <a:pt x="5573" y="7267"/>
                      <a:pt x="5502" y="7281"/>
                      <a:pt x="5435" y="7281"/>
                    </a:cubicBezTo>
                    <a:cubicBezTo>
                      <a:pt x="5031" y="7281"/>
                      <a:pt x="4751" y="6774"/>
                      <a:pt x="5072" y="6429"/>
                    </a:cubicBezTo>
                    <a:cubicBezTo>
                      <a:pt x="6665" y="4716"/>
                      <a:pt x="8685" y="3370"/>
                      <a:pt x="10868" y="2498"/>
                    </a:cubicBezTo>
                    <a:cubicBezTo>
                      <a:pt x="9703" y="1592"/>
                      <a:pt x="8485" y="758"/>
                      <a:pt x="7219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5135;p31">
                <a:extLst>
                  <a:ext uri="{FF2B5EF4-FFF2-40B4-BE49-F238E27FC236}">
                    <a16:creationId xmlns:a16="http://schemas.microsoft.com/office/drawing/2014/main" id="{E3C32034-673B-15C5-CF6D-5252E484E4B9}"/>
                  </a:ext>
                </a:extLst>
              </p:cNvPr>
              <p:cNvSpPr/>
              <p:nvPr/>
            </p:nvSpPr>
            <p:spPr>
              <a:xfrm>
                <a:off x="3885275" y="3936250"/>
                <a:ext cx="416875" cy="295025"/>
              </a:xfrm>
              <a:custGeom>
                <a:avLst/>
                <a:gdLst/>
                <a:ahLst/>
                <a:cxnLst/>
                <a:rect l="l" t="t" r="r" b="b"/>
                <a:pathLst>
                  <a:path w="16675" h="11801" extrusionOk="0">
                    <a:moveTo>
                      <a:pt x="6924" y="1"/>
                    </a:moveTo>
                    <a:cubicBezTo>
                      <a:pt x="5801" y="452"/>
                      <a:pt x="4939" y="598"/>
                      <a:pt x="4136" y="598"/>
                    </a:cubicBezTo>
                    <a:cubicBezTo>
                      <a:pt x="3574" y="598"/>
                      <a:pt x="3041" y="526"/>
                      <a:pt x="2468" y="438"/>
                    </a:cubicBezTo>
                    <a:lnTo>
                      <a:pt x="2468" y="438"/>
                    </a:lnTo>
                    <a:cubicBezTo>
                      <a:pt x="3733" y="1195"/>
                      <a:pt x="4951" y="2029"/>
                      <a:pt x="6115" y="2935"/>
                    </a:cubicBezTo>
                    <a:cubicBezTo>
                      <a:pt x="3934" y="3807"/>
                      <a:pt x="1914" y="5153"/>
                      <a:pt x="320" y="6866"/>
                    </a:cubicBezTo>
                    <a:cubicBezTo>
                      <a:pt x="0" y="7211"/>
                      <a:pt x="280" y="7718"/>
                      <a:pt x="683" y="7718"/>
                    </a:cubicBezTo>
                    <a:cubicBezTo>
                      <a:pt x="751" y="7718"/>
                      <a:pt x="822" y="7704"/>
                      <a:pt x="894" y="7672"/>
                    </a:cubicBezTo>
                    <a:cubicBezTo>
                      <a:pt x="3430" y="6566"/>
                      <a:pt x="6083" y="5750"/>
                      <a:pt x="8803" y="5242"/>
                    </a:cubicBezTo>
                    <a:cubicBezTo>
                      <a:pt x="10814" y="7143"/>
                      <a:pt x="12603" y="9267"/>
                      <a:pt x="14134" y="11571"/>
                    </a:cubicBezTo>
                    <a:cubicBezTo>
                      <a:pt x="14240" y="11731"/>
                      <a:pt x="14396" y="11800"/>
                      <a:pt x="14549" y="11800"/>
                    </a:cubicBezTo>
                    <a:cubicBezTo>
                      <a:pt x="14836" y="11800"/>
                      <a:pt x="15116" y="11557"/>
                      <a:pt x="15053" y="11204"/>
                    </a:cubicBezTo>
                    <a:cubicBezTo>
                      <a:pt x="14642" y="8901"/>
                      <a:pt x="13674" y="6676"/>
                      <a:pt x="12313" y="4760"/>
                    </a:cubicBezTo>
                    <a:cubicBezTo>
                      <a:pt x="13380" y="4665"/>
                      <a:pt x="14449" y="4618"/>
                      <a:pt x="15520" y="4618"/>
                    </a:cubicBezTo>
                    <a:cubicBezTo>
                      <a:pt x="15905" y="4618"/>
                      <a:pt x="16290" y="4624"/>
                      <a:pt x="16675" y="4636"/>
                    </a:cubicBezTo>
                    <a:cubicBezTo>
                      <a:pt x="15261" y="3929"/>
                      <a:pt x="14245" y="3270"/>
                      <a:pt x="13198" y="1854"/>
                    </a:cubicBezTo>
                    <a:cubicBezTo>
                      <a:pt x="12776" y="1820"/>
                      <a:pt x="12353" y="1802"/>
                      <a:pt x="11931" y="1802"/>
                    </a:cubicBezTo>
                    <a:cubicBezTo>
                      <a:pt x="11209" y="1802"/>
                      <a:pt x="10488" y="1853"/>
                      <a:pt x="9772" y="1953"/>
                    </a:cubicBezTo>
                    <a:cubicBezTo>
                      <a:pt x="8898" y="1200"/>
                      <a:pt x="7942" y="545"/>
                      <a:pt x="6924" y="1"/>
                    </a:cubicBezTo>
                    <a:close/>
                  </a:path>
                </a:pathLst>
              </a:custGeom>
              <a:solidFill>
                <a:srgbClr val="CE92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5136;p31">
                <a:extLst>
                  <a:ext uri="{FF2B5EF4-FFF2-40B4-BE49-F238E27FC236}">
                    <a16:creationId xmlns:a16="http://schemas.microsoft.com/office/drawing/2014/main" id="{6CC776F9-57EF-374D-6377-FB31AE5D802C}"/>
                  </a:ext>
                </a:extLst>
              </p:cNvPr>
              <p:cNvSpPr/>
              <p:nvPr/>
            </p:nvSpPr>
            <p:spPr>
              <a:xfrm>
                <a:off x="4058350" y="3936275"/>
                <a:ext cx="156850" cy="48800"/>
              </a:xfrm>
              <a:custGeom>
                <a:avLst/>
                <a:gdLst/>
                <a:ahLst/>
                <a:cxnLst/>
                <a:rect l="l" t="t" r="r" b="b"/>
                <a:pathLst>
                  <a:path w="6274" h="1952" extrusionOk="0">
                    <a:moveTo>
                      <a:pt x="1" y="1"/>
                    </a:moveTo>
                    <a:cubicBezTo>
                      <a:pt x="1019" y="544"/>
                      <a:pt x="1974" y="1199"/>
                      <a:pt x="2849" y="1952"/>
                    </a:cubicBezTo>
                    <a:cubicBezTo>
                      <a:pt x="3566" y="1852"/>
                      <a:pt x="4288" y="1802"/>
                      <a:pt x="5011" y="1802"/>
                    </a:cubicBezTo>
                    <a:cubicBezTo>
                      <a:pt x="5432" y="1802"/>
                      <a:pt x="5853" y="1819"/>
                      <a:pt x="6273" y="1853"/>
                    </a:cubicBezTo>
                    <a:cubicBezTo>
                      <a:pt x="5389" y="1379"/>
                      <a:pt x="4382" y="963"/>
                      <a:pt x="3240" y="626"/>
                    </a:cubicBezTo>
                    <a:cubicBezTo>
                      <a:pt x="2084" y="286"/>
                      <a:pt x="1005" y="87"/>
                      <a:pt x="1" y="1"/>
                    </a:cubicBezTo>
                    <a:close/>
                  </a:path>
                </a:pathLst>
              </a:custGeom>
              <a:solidFill>
                <a:srgbClr val="944E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5137;p31">
                <a:extLst>
                  <a:ext uri="{FF2B5EF4-FFF2-40B4-BE49-F238E27FC236}">
                    <a16:creationId xmlns:a16="http://schemas.microsoft.com/office/drawing/2014/main" id="{FABD737E-309F-F4CC-11B7-BA67854DD276}"/>
                  </a:ext>
                </a:extLst>
              </p:cNvPr>
              <p:cNvSpPr/>
              <p:nvPr/>
            </p:nvSpPr>
            <p:spPr>
              <a:xfrm>
                <a:off x="3766500" y="4085675"/>
                <a:ext cx="593400" cy="258650"/>
              </a:xfrm>
              <a:custGeom>
                <a:avLst/>
                <a:gdLst/>
                <a:ahLst/>
                <a:cxnLst/>
                <a:rect l="l" t="t" r="r" b="b"/>
                <a:pathLst>
                  <a:path w="23736" h="10346" extrusionOk="0">
                    <a:moveTo>
                      <a:pt x="1091" y="0"/>
                    </a:moveTo>
                    <a:cubicBezTo>
                      <a:pt x="1018" y="187"/>
                      <a:pt x="954" y="367"/>
                      <a:pt x="904" y="540"/>
                    </a:cubicBezTo>
                    <a:cubicBezTo>
                      <a:pt x="0" y="3612"/>
                      <a:pt x="4324" y="7589"/>
                      <a:pt x="10563" y="9426"/>
                    </a:cubicBezTo>
                    <a:cubicBezTo>
                      <a:pt x="12679" y="10049"/>
                      <a:pt x="14744" y="10346"/>
                      <a:pt x="16584" y="10346"/>
                    </a:cubicBezTo>
                    <a:cubicBezTo>
                      <a:pt x="20167" y="10346"/>
                      <a:pt x="22898" y="9221"/>
                      <a:pt x="23495" y="7192"/>
                    </a:cubicBezTo>
                    <a:cubicBezTo>
                      <a:pt x="23606" y="6814"/>
                      <a:pt x="23690" y="6374"/>
                      <a:pt x="23735" y="5891"/>
                    </a:cubicBezTo>
                    <a:lnTo>
                      <a:pt x="23735" y="5891"/>
                    </a:lnTo>
                    <a:cubicBezTo>
                      <a:pt x="23271" y="6547"/>
                      <a:pt x="22597" y="7067"/>
                      <a:pt x="21861" y="7411"/>
                    </a:cubicBezTo>
                    <a:cubicBezTo>
                      <a:pt x="21270" y="7688"/>
                      <a:pt x="20639" y="7862"/>
                      <a:pt x="19994" y="7973"/>
                    </a:cubicBezTo>
                    <a:cubicBezTo>
                      <a:pt x="19994" y="7969"/>
                      <a:pt x="19994" y="7965"/>
                      <a:pt x="19993" y="7960"/>
                    </a:cubicBezTo>
                    <a:cubicBezTo>
                      <a:pt x="19966" y="7829"/>
                      <a:pt x="19824" y="7763"/>
                      <a:pt x="19701" y="7716"/>
                    </a:cubicBezTo>
                    <a:cubicBezTo>
                      <a:pt x="19534" y="7652"/>
                      <a:pt x="19356" y="7588"/>
                      <a:pt x="19180" y="7588"/>
                    </a:cubicBezTo>
                    <a:cubicBezTo>
                      <a:pt x="19132" y="7588"/>
                      <a:pt x="19084" y="7593"/>
                      <a:pt x="19036" y="7604"/>
                    </a:cubicBezTo>
                    <a:cubicBezTo>
                      <a:pt x="18845" y="7647"/>
                      <a:pt x="18335" y="7902"/>
                      <a:pt x="18368" y="8147"/>
                    </a:cubicBezTo>
                    <a:cubicBezTo>
                      <a:pt x="17935" y="8171"/>
                      <a:pt x="17502" y="8183"/>
                      <a:pt x="17069" y="8183"/>
                    </a:cubicBezTo>
                    <a:cubicBezTo>
                      <a:pt x="16456" y="8183"/>
                      <a:pt x="15843" y="8159"/>
                      <a:pt x="15231" y="8111"/>
                    </a:cubicBezTo>
                    <a:cubicBezTo>
                      <a:pt x="15374" y="8017"/>
                      <a:pt x="15490" y="7881"/>
                      <a:pt x="15526" y="7717"/>
                    </a:cubicBezTo>
                    <a:cubicBezTo>
                      <a:pt x="15586" y="7440"/>
                      <a:pt x="15408" y="7155"/>
                      <a:pt x="15167" y="7006"/>
                    </a:cubicBezTo>
                    <a:cubicBezTo>
                      <a:pt x="14926" y="6858"/>
                      <a:pt x="14637" y="6817"/>
                      <a:pt x="14354" y="6787"/>
                    </a:cubicBezTo>
                    <a:cubicBezTo>
                      <a:pt x="14141" y="6765"/>
                      <a:pt x="13925" y="6747"/>
                      <a:pt x="13709" y="6747"/>
                    </a:cubicBezTo>
                    <a:cubicBezTo>
                      <a:pt x="13389" y="6747"/>
                      <a:pt x="13072" y="6786"/>
                      <a:pt x="12777" y="6903"/>
                    </a:cubicBezTo>
                    <a:cubicBezTo>
                      <a:pt x="12476" y="7022"/>
                      <a:pt x="12204" y="7240"/>
                      <a:pt x="12038" y="7520"/>
                    </a:cubicBezTo>
                    <a:cubicBezTo>
                      <a:pt x="12023" y="7547"/>
                      <a:pt x="12002" y="7584"/>
                      <a:pt x="11980" y="7624"/>
                    </a:cubicBezTo>
                    <a:cubicBezTo>
                      <a:pt x="10475" y="7293"/>
                      <a:pt x="9006" y="6813"/>
                      <a:pt x="7593" y="6193"/>
                    </a:cubicBezTo>
                    <a:cubicBezTo>
                      <a:pt x="7596" y="6167"/>
                      <a:pt x="7600" y="6140"/>
                      <a:pt x="7601" y="6111"/>
                    </a:cubicBezTo>
                    <a:cubicBezTo>
                      <a:pt x="7616" y="5768"/>
                      <a:pt x="7417" y="5399"/>
                      <a:pt x="7139" y="5206"/>
                    </a:cubicBezTo>
                    <a:cubicBezTo>
                      <a:pt x="6900" y="5040"/>
                      <a:pt x="6607" y="4977"/>
                      <a:pt x="6323" y="4920"/>
                    </a:cubicBezTo>
                    <a:cubicBezTo>
                      <a:pt x="5802" y="4817"/>
                      <a:pt x="5279" y="4722"/>
                      <a:pt x="4756" y="4639"/>
                    </a:cubicBezTo>
                    <a:cubicBezTo>
                      <a:pt x="4099" y="4185"/>
                      <a:pt x="3487" y="3673"/>
                      <a:pt x="2942" y="3089"/>
                    </a:cubicBezTo>
                    <a:lnTo>
                      <a:pt x="2934" y="3080"/>
                    </a:lnTo>
                    <a:cubicBezTo>
                      <a:pt x="3043" y="2804"/>
                      <a:pt x="3151" y="2492"/>
                      <a:pt x="3036" y="2218"/>
                    </a:cubicBezTo>
                    <a:cubicBezTo>
                      <a:pt x="2932" y="1965"/>
                      <a:pt x="2659" y="1817"/>
                      <a:pt x="2389" y="1783"/>
                    </a:cubicBezTo>
                    <a:cubicBezTo>
                      <a:pt x="2333" y="1776"/>
                      <a:pt x="2231" y="1766"/>
                      <a:pt x="2125" y="1766"/>
                    </a:cubicBezTo>
                    <a:cubicBezTo>
                      <a:pt x="2058" y="1766"/>
                      <a:pt x="1990" y="1770"/>
                      <a:pt x="1931" y="1782"/>
                    </a:cubicBezTo>
                    <a:cubicBezTo>
                      <a:pt x="1578" y="1223"/>
                      <a:pt x="1290" y="625"/>
                      <a:pt x="1091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5138;p31">
                <a:extLst>
                  <a:ext uri="{FF2B5EF4-FFF2-40B4-BE49-F238E27FC236}">
                    <a16:creationId xmlns:a16="http://schemas.microsoft.com/office/drawing/2014/main" id="{A4AEC85D-2F5F-B786-1F9D-4B04F4B45FA7}"/>
                  </a:ext>
                </a:extLst>
              </p:cNvPr>
              <p:cNvSpPr/>
              <p:nvPr/>
            </p:nvSpPr>
            <p:spPr>
              <a:xfrm>
                <a:off x="4073450" y="4106100"/>
                <a:ext cx="33725" cy="15075"/>
              </a:xfrm>
              <a:custGeom>
                <a:avLst/>
                <a:gdLst/>
                <a:ahLst/>
                <a:cxnLst/>
                <a:rect l="l" t="t" r="r" b="b"/>
                <a:pathLst>
                  <a:path w="1349" h="603" extrusionOk="0">
                    <a:moveTo>
                      <a:pt x="585" y="1"/>
                    </a:moveTo>
                    <a:cubicBezTo>
                      <a:pt x="285" y="1"/>
                      <a:pt x="0" y="80"/>
                      <a:pt x="17" y="293"/>
                    </a:cubicBezTo>
                    <a:cubicBezTo>
                      <a:pt x="22" y="352"/>
                      <a:pt x="66" y="403"/>
                      <a:pt x="119" y="430"/>
                    </a:cubicBezTo>
                    <a:cubicBezTo>
                      <a:pt x="171" y="457"/>
                      <a:pt x="232" y="467"/>
                      <a:pt x="291" y="476"/>
                    </a:cubicBezTo>
                    <a:cubicBezTo>
                      <a:pt x="455" y="501"/>
                      <a:pt x="766" y="602"/>
                      <a:pt x="996" y="602"/>
                    </a:cubicBezTo>
                    <a:cubicBezTo>
                      <a:pt x="1072" y="602"/>
                      <a:pt x="1138" y="592"/>
                      <a:pt x="1188" y="564"/>
                    </a:cubicBezTo>
                    <a:cubicBezTo>
                      <a:pt x="1349" y="472"/>
                      <a:pt x="1331" y="253"/>
                      <a:pt x="1210" y="144"/>
                    </a:cubicBezTo>
                    <a:cubicBezTo>
                      <a:pt x="1117" y="60"/>
                      <a:pt x="846" y="1"/>
                      <a:pt x="585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5139;p31">
                <a:extLst>
                  <a:ext uri="{FF2B5EF4-FFF2-40B4-BE49-F238E27FC236}">
                    <a16:creationId xmlns:a16="http://schemas.microsoft.com/office/drawing/2014/main" id="{8F6C7E12-92F6-DE7F-D83E-53FB3667B4AC}"/>
                  </a:ext>
                </a:extLst>
              </p:cNvPr>
              <p:cNvSpPr/>
              <p:nvPr/>
            </p:nvSpPr>
            <p:spPr>
              <a:xfrm>
                <a:off x="4128250" y="4157125"/>
                <a:ext cx="17025" cy="16200"/>
              </a:xfrm>
              <a:custGeom>
                <a:avLst/>
                <a:gdLst/>
                <a:ahLst/>
                <a:cxnLst/>
                <a:rect l="l" t="t" r="r" b="b"/>
                <a:pathLst>
                  <a:path w="681" h="648" extrusionOk="0">
                    <a:moveTo>
                      <a:pt x="299" y="0"/>
                    </a:moveTo>
                    <a:cubicBezTo>
                      <a:pt x="93" y="0"/>
                      <a:pt x="1" y="382"/>
                      <a:pt x="343" y="594"/>
                    </a:cubicBezTo>
                    <a:cubicBezTo>
                      <a:pt x="391" y="624"/>
                      <a:pt x="450" y="648"/>
                      <a:pt x="506" y="648"/>
                    </a:cubicBezTo>
                    <a:cubicBezTo>
                      <a:pt x="537" y="648"/>
                      <a:pt x="566" y="641"/>
                      <a:pt x="593" y="625"/>
                    </a:cubicBezTo>
                    <a:cubicBezTo>
                      <a:pt x="656" y="585"/>
                      <a:pt x="681" y="502"/>
                      <a:pt x="671" y="426"/>
                    </a:cubicBezTo>
                    <a:cubicBezTo>
                      <a:pt x="660" y="352"/>
                      <a:pt x="622" y="286"/>
                      <a:pt x="582" y="221"/>
                    </a:cubicBezTo>
                    <a:cubicBezTo>
                      <a:pt x="483" y="62"/>
                      <a:pt x="382" y="0"/>
                      <a:pt x="299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5140;p31">
                <a:extLst>
                  <a:ext uri="{FF2B5EF4-FFF2-40B4-BE49-F238E27FC236}">
                    <a16:creationId xmlns:a16="http://schemas.microsoft.com/office/drawing/2014/main" id="{0F7EAA36-B1BB-63FA-67C8-9F1FACC2F6A8}"/>
                  </a:ext>
                </a:extLst>
              </p:cNvPr>
              <p:cNvSpPr/>
              <p:nvPr/>
            </p:nvSpPr>
            <p:spPr>
              <a:xfrm>
                <a:off x="4063425" y="4142775"/>
                <a:ext cx="20950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838" h="452" extrusionOk="0">
                    <a:moveTo>
                      <a:pt x="384" y="0"/>
                    </a:moveTo>
                    <a:cubicBezTo>
                      <a:pt x="272" y="0"/>
                      <a:pt x="168" y="44"/>
                      <a:pt x="115" y="150"/>
                    </a:cubicBezTo>
                    <a:cubicBezTo>
                      <a:pt x="1" y="381"/>
                      <a:pt x="269" y="451"/>
                      <a:pt x="493" y="451"/>
                    </a:cubicBezTo>
                    <a:cubicBezTo>
                      <a:pt x="575" y="451"/>
                      <a:pt x="650" y="442"/>
                      <a:pt x="699" y="427"/>
                    </a:cubicBezTo>
                    <a:cubicBezTo>
                      <a:pt x="739" y="415"/>
                      <a:pt x="780" y="398"/>
                      <a:pt x="804" y="365"/>
                    </a:cubicBezTo>
                    <a:cubicBezTo>
                      <a:pt x="838" y="319"/>
                      <a:pt x="830" y="252"/>
                      <a:pt x="799" y="205"/>
                    </a:cubicBezTo>
                    <a:cubicBezTo>
                      <a:pt x="723" y="88"/>
                      <a:pt x="545" y="0"/>
                      <a:pt x="384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5141;p31">
                <a:extLst>
                  <a:ext uri="{FF2B5EF4-FFF2-40B4-BE49-F238E27FC236}">
                    <a16:creationId xmlns:a16="http://schemas.microsoft.com/office/drawing/2014/main" id="{16F98CAD-DF39-7617-3316-76B116AFC916}"/>
                  </a:ext>
                </a:extLst>
              </p:cNvPr>
              <p:cNvSpPr/>
              <p:nvPr/>
            </p:nvSpPr>
            <p:spPr>
              <a:xfrm>
                <a:off x="3997125" y="4118800"/>
                <a:ext cx="27300" cy="11525"/>
              </a:xfrm>
              <a:custGeom>
                <a:avLst/>
                <a:gdLst/>
                <a:ahLst/>
                <a:cxnLst/>
                <a:rect l="l" t="t" r="r" b="b"/>
                <a:pathLst>
                  <a:path w="1092" h="461" extrusionOk="0">
                    <a:moveTo>
                      <a:pt x="397" y="0"/>
                    </a:moveTo>
                    <a:cubicBezTo>
                      <a:pt x="372" y="0"/>
                      <a:pt x="346" y="2"/>
                      <a:pt x="321" y="6"/>
                    </a:cubicBezTo>
                    <a:cubicBezTo>
                      <a:pt x="24" y="52"/>
                      <a:pt x="1" y="333"/>
                      <a:pt x="311" y="374"/>
                    </a:cubicBezTo>
                    <a:cubicBezTo>
                      <a:pt x="392" y="385"/>
                      <a:pt x="670" y="460"/>
                      <a:pt x="860" y="460"/>
                    </a:cubicBezTo>
                    <a:cubicBezTo>
                      <a:pt x="948" y="460"/>
                      <a:pt x="1017" y="444"/>
                      <a:pt x="1040" y="399"/>
                    </a:cubicBezTo>
                    <a:cubicBezTo>
                      <a:pt x="1092" y="297"/>
                      <a:pt x="895" y="178"/>
                      <a:pt x="829" y="139"/>
                    </a:cubicBezTo>
                    <a:cubicBezTo>
                      <a:pt x="705" y="64"/>
                      <a:pt x="548" y="0"/>
                      <a:pt x="397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5142;p31">
                <a:extLst>
                  <a:ext uri="{FF2B5EF4-FFF2-40B4-BE49-F238E27FC236}">
                    <a16:creationId xmlns:a16="http://schemas.microsoft.com/office/drawing/2014/main" id="{A9795E1E-1BE0-41E1-0715-0F711C0A0DFA}"/>
                  </a:ext>
                </a:extLst>
              </p:cNvPr>
              <p:cNvSpPr/>
              <p:nvPr/>
            </p:nvSpPr>
            <p:spPr>
              <a:xfrm>
                <a:off x="4012400" y="4170400"/>
                <a:ext cx="21800" cy="26375"/>
              </a:xfrm>
              <a:custGeom>
                <a:avLst/>
                <a:gdLst/>
                <a:ahLst/>
                <a:cxnLst/>
                <a:rect l="l" t="t" r="r" b="b"/>
                <a:pathLst>
                  <a:path w="872" h="1055" extrusionOk="0">
                    <a:moveTo>
                      <a:pt x="406" y="1"/>
                    </a:moveTo>
                    <a:cubicBezTo>
                      <a:pt x="327" y="1"/>
                      <a:pt x="242" y="44"/>
                      <a:pt x="156" y="150"/>
                    </a:cubicBezTo>
                    <a:cubicBezTo>
                      <a:pt x="42" y="289"/>
                      <a:pt x="0" y="485"/>
                      <a:pt x="81" y="649"/>
                    </a:cubicBezTo>
                    <a:cubicBezTo>
                      <a:pt x="157" y="802"/>
                      <a:pt x="427" y="1055"/>
                      <a:pt x="638" y="1055"/>
                    </a:cubicBezTo>
                    <a:cubicBezTo>
                      <a:pt x="671" y="1055"/>
                      <a:pt x="702" y="1049"/>
                      <a:pt x="731" y="1035"/>
                    </a:cubicBezTo>
                    <a:cubicBezTo>
                      <a:pt x="835" y="987"/>
                      <a:pt x="868" y="857"/>
                      <a:pt x="870" y="743"/>
                    </a:cubicBezTo>
                    <a:cubicBezTo>
                      <a:pt x="872" y="479"/>
                      <a:pt x="669" y="1"/>
                      <a:pt x="40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5143;p31">
                <a:extLst>
                  <a:ext uri="{FF2B5EF4-FFF2-40B4-BE49-F238E27FC236}">
                    <a16:creationId xmlns:a16="http://schemas.microsoft.com/office/drawing/2014/main" id="{40AC730C-6075-0198-A5AC-43DA5372E859}"/>
                  </a:ext>
                </a:extLst>
              </p:cNvPr>
              <p:cNvSpPr/>
              <p:nvPr/>
            </p:nvSpPr>
            <p:spPr>
              <a:xfrm>
                <a:off x="3903875" y="4025425"/>
                <a:ext cx="22875" cy="20075"/>
              </a:xfrm>
              <a:custGeom>
                <a:avLst/>
                <a:gdLst/>
                <a:ahLst/>
                <a:cxnLst/>
                <a:rect l="l" t="t" r="r" b="b"/>
                <a:pathLst>
                  <a:path w="915" h="803" extrusionOk="0">
                    <a:moveTo>
                      <a:pt x="623" y="1"/>
                    </a:moveTo>
                    <a:cubicBezTo>
                      <a:pt x="350" y="1"/>
                      <a:pt x="22" y="292"/>
                      <a:pt x="10" y="544"/>
                    </a:cubicBezTo>
                    <a:cubicBezTo>
                      <a:pt x="1" y="737"/>
                      <a:pt x="95" y="803"/>
                      <a:pt x="222" y="803"/>
                    </a:cubicBezTo>
                    <a:cubicBezTo>
                      <a:pt x="390" y="803"/>
                      <a:pt x="615" y="686"/>
                      <a:pt x="729" y="595"/>
                    </a:cubicBezTo>
                    <a:cubicBezTo>
                      <a:pt x="817" y="523"/>
                      <a:pt x="888" y="423"/>
                      <a:pt x="901" y="310"/>
                    </a:cubicBezTo>
                    <a:cubicBezTo>
                      <a:pt x="914" y="196"/>
                      <a:pt x="858" y="73"/>
                      <a:pt x="754" y="27"/>
                    </a:cubicBezTo>
                    <a:cubicBezTo>
                      <a:pt x="713" y="9"/>
                      <a:pt x="668" y="1"/>
                      <a:pt x="62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5144;p31">
                <a:extLst>
                  <a:ext uri="{FF2B5EF4-FFF2-40B4-BE49-F238E27FC236}">
                    <a16:creationId xmlns:a16="http://schemas.microsoft.com/office/drawing/2014/main" id="{C570E651-5520-4581-DD66-F00FCBEF6889}"/>
                  </a:ext>
                </a:extLst>
              </p:cNvPr>
              <p:cNvSpPr/>
              <p:nvPr/>
            </p:nvSpPr>
            <p:spPr>
              <a:xfrm>
                <a:off x="3908675" y="3980625"/>
                <a:ext cx="14825" cy="7575"/>
              </a:xfrm>
              <a:custGeom>
                <a:avLst/>
                <a:gdLst/>
                <a:ahLst/>
                <a:cxnLst/>
                <a:rect l="l" t="t" r="r" b="b"/>
                <a:pathLst>
                  <a:path w="593" h="303" extrusionOk="0">
                    <a:moveTo>
                      <a:pt x="293" y="1"/>
                    </a:moveTo>
                    <a:cubicBezTo>
                      <a:pt x="228" y="1"/>
                      <a:pt x="169" y="17"/>
                      <a:pt x="137" y="52"/>
                    </a:cubicBezTo>
                    <a:cubicBezTo>
                      <a:pt x="0" y="200"/>
                      <a:pt x="278" y="302"/>
                      <a:pt x="404" y="302"/>
                    </a:cubicBezTo>
                    <a:cubicBezTo>
                      <a:pt x="410" y="302"/>
                      <a:pt x="416" y="302"/>
                      <a:pt x="421" y="301"/>
                    </a:cubicBezTo>
                    <a:cubicBezTo>
                      <a:pt x="464" y="299"/>
                      <a:pt x="506" y="284"/>
                      <a:pt x="540" y="257"/>
                    </a:cubicBezTo>
                    <a:cubicBezTo>
                      <a:pt x="573" y="229"/>
                      <a:pt x="593" y="183"/>
                      <a:pt x="581" y="142"/>
                    </a:cubicBezTo>
                    <a:cubicBezTo>
                      <a:pt x="555" y="56"/>
                      <a:pt x="414" y="1"/>
                      <a:pt x="29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5145;p31">
                <a:extLst>
                  <a:ext uri="{FF2B5EF4-FFF2-40B4-BE49-F238E27FC236}">
                    <a16:creationId xmlns:a16="http://schemas.microsoft.com/office/drawing/2014/main" id="{6B1F48E0-7688-6242-F59E-FAF854F16A42}"/>
                  </a:ext>
                </a:extLst>
              </p:cNvPr>
              <p:cNvSpPr/>
              <p:nvPr/>
            </p:nvSpPr>
            <p:spPr>
              <a:xfrm>
                <a:off x="3953200" y="3992700"/>
                <a:ext cx="16750" cy="9800"/>
              </a:xfrm>
              <a:custGeom>
                <a:avLst/>
                <a:gdLst/>
                <a:ahLst/>
                <a:cxnLst/>
                <a:rect l="l" t="t" r="r" b="b"/>
                <a:pathLst>
                  <a:path w="670" h="392" extrusionOk="0">
                    <a:moveTo>
                      <a:pt x="354" y="0"/>
                    </a:moveTo>
                    <a:cubicBezTo>
                      <a:pt x="336" y="0"/>
                      <a:pt x="319" y="2"/>
                      <a:pt x="303" y="6"/>
                    </a:cubicBezTo>
                    <a:cubicBezTo>
                      <a:pt x="108" y="55"/>
                      <a:pt x="1" y="266"/>
                      <a:pt x="231" y="345"/>
                    </a:cubicBezTo>
                    <a:cubicBezTo>
                      <a:pt x="299" y="369"/>
                      <a:pt x="367" y="392"/>
                      <a:pt x="438" y="392"/>
                    </a:cubicBezTo>
                    <a:cubicBezTo>
                      <a:pt x="447" y="392"/>
                      <a:pt x="457" y="391"/>
                      <a:pt x="467" y="390"/>
                    </a:cubicBezTo>
                    <a:cubicBezTo>
                      <a:pt x="546" y="382"/>
                      <a:pt x="627" y="330"/>
                      <a:pt x="643" y="251"/>
                    </a:cubicBezTo>
                    <a:cubicBezTo>
                      <a:pt x="669" y="108"/>
                      <a:pt x="489" y="0"/>
                      <a:pt x="354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5146;p31">
                <a:extLst>
                  <a:ext uri="{FF2B5EF4-FFF2-40B4-BE49-F238E27FC236}">
                    <a16:creationId xmlns:a16="http://schemas.microsoft.com/office/drawing/2014/main" id="{2A4B9E8F-EEDF-1D27-23A8-B0041A36D30F}"/>
                  </a:ext>
                </a:extLst>
              </p:cNvPr>
              <p:cNvSpPr/>
              <p:nvPr/>
            </p:nvSpPr>
            <p:spPr>
              <a:xfrm>
                <a:off x="3849700" y="4029225"/>
                <a:ext cx="22675" cy="13000"/>
              </a:xfrm>
              <a:custGeom>
                <a:avLst/>
                <a:gdLst/>
                <a:ahLst/>
                <a:cxnLst/>
                <a:rect l="l" t="t" r="r" b="b"/>
                <a:pathLst>
                  <a:path w="907" h="520" extrusionOk="0">
                    <a:moveTo>
                      <a:pt x="595" y="0"/>
                    </a:moveTo>
                    <a:cubicBezTo>
                      <a:pt x="589" y="0"/>
                      <a:pt x="584" y="0"/>
                      <a:pt x="578" y="0"/>
                    </a:cubicBezTo>
                    <a:cubicBezTo>
                      <a:pt x="414" y="7"/>
                      <a:pt x="0" y="256"/>
                      <a:pt x="110" y="462"/>
                    </a:cubicBezTo>
                    <a:cubicBezTo>
                      <a:pt x="130" y="501"/>
                      <a:pt x="176" y="520"/>
                      <a:pt x="221" y="520"/>
                    </a:cubicBezTo>
                    <a:cubicBezTo>
                      <a:pt x="228" y="520"/>
                      <a:pt x="234" y="520"/>
                      <a:pt x="241" y="519"/>
                    </a:cubicBezTo>
                    <a:cubicBezTo>
                      <a:pt x="291" y="511"/>
                      <a:pt x="335" y="484"/>
                      <a:pt x="377" y="455"/>
                    </a:cubicBezTo>
                    <a:cubicBezTo>
                      <a:pt x="467" y="392"/>
                      <a:pt x="907" y="0"/>
                      <a:pt x="595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5147;p31">
                <a:extLst>
                  <a:ext uri="{FF2B5EF4-FFF2-40B4-BE49-F238E27FC236}">
                    <a16:creationId xmlns:a16="http://schemas.microsoft.com/office/drawing/2014/main" id="{2DDC6351-318B-37D2-0930-A318CAE3450C}"/>
                  </a:ext>
                </a:extLst>
              </p:cNvPr>
              <p:cNvSpPr/>
              <p:nvPr/>
            </p:nvSpPr>
            <p:spPr>
              <a:xfrm>
                <a:off x="4270325" y="4090250"/>
                <a:ext cx="13600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93" extrusionOk="0">
                    <a:moveTo>
                      <a:pt x="322" y="0"/>
                    </a:moveTo>
                    <a:cubicBezTo>
                      <a:pt x="283" y="0"/>
                      <a:pt x="236" y="16"/>
                      <a:pt x="178" y="52"/>
                    </a:cubicBezTo>
                    <a:cubicBezTo>
                      <a:pt x="74" y="117"/>
                      <a:pt x="1" y="252"/>
                      <a:pt x="5" y="373"/>
                    </a:cubicBezTo>
                    <a:cubicBezTo>
                      <a:pt x="8" y="488"/>
                      <a:pt x="144" y="792"/>
                      <a:pt x="287" y="792"/>
                    </a:cubicBezTo>
                    <a:cubicBezTo>
                      <a:pt x="290" y="792"/>
                      <a:pt x="293" y="792"/>
                      <a:pt x="296" y="792"/>
                    </a:cubicBezTo>
                    <a:cubicBezTo>
                      <a:pt x="350" y="788"/>
                      <a:pt x="382" y="732"/>
                      <a:pt x="403" y="681"/>
                    </a:cubicBezTo>
                    <a:cubicBezTo>
                      <a:pt x="469" y="528"/>
                      <a:pt x="544" y="0"/>
                      <a:pt x="322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5148;p31">
                <a:extLst>
                  <a:ext uri="{FF2B5EF4-FFF2-40B4-BE49-F238E27FC236}">
                    <a16:creationId xmlns:a16="http://schemas.microsoft.com/office/drawing/2014/main" id="{E613FC7A-DD07-B89F-E4B6-3B0AD8931B7D}"/>
                  </a:ext>
                </a:extLst>
              </p:cNvPr>
              <p:cNvSpPr/>
              <p:nvPr/>
            </p:nvSpPr>
            <p:spPr>
              <a:xfrm>
                <a:off x="4285625" y="4123800"/>
                <a:ext cx="26025" cy="10300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412" extrusionOk="0">
                    <a:moveTo>
                      <a:pt x="676" y="1"/>
                    </a:moveTo>
                    <a:cubicBezTo>
                      <a:pt x="671" y="1"/>
                      <a:pt x="666" y="1"/>
                      <a:pt x="661" y="1"/>
                    </a:cubicBezTo>
                    <a:cubicBezTo>
                      <a:pt x="537" y="9"/>
                      <a:pt x="1" y="226"/>
                      <a:pt x="276" y="348"/>
                    </a:cubicBezTo>
                    <a:cubicBezTo>
                      <a:pt x="372" y="390"/>
                      <a:pt x="475" y="411"/>
                      <a:pt x="577" y="411"/>
                    </a:cubicBezTo>
                    <a:cubicBezTo>
                      <a:pt x="640" y="411"/>
                      <a:pt x="702" y="404"/>
                      <a:pt x="764" y="388"/>
                    </a:cubicBezTo>
                    <a:cubicBezTo>
                      <a:pt x="1041" y="315"/>
                      <a:pt x="904" y="1"/>
                      <a:pt x="67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5149;p31">
                <a:extLst>
                  <a:ext uri="{FF2B5EF4-FFF2-40B4-BE49-F238E27FC236}">
                    <a16:creationId xmlns:a16="http://schemas.microsoft.com/office/drawing/2014/main" id="{760D1FE7-A3CD-3B4A-B538-D2E0C0DE131B}"/>
                  </a:ext>
                </a:extLst>
              </p:cNvPr>
              <p:cNvSpPr/>
              <p:nvPr/>
            </p:nvSpPr>
            <p:spPr>
              <a:xfrm>
                <a:off x="4311500" y="4100575"/>
                <a:ext cx="9700" cy="7700"/>
              </a:xfrm>
              <a:custGeom>
                <a:avLst/>
                <a:gdLst/>
                <a:ahLst/>
                <a:cxnLst/>
                <a:rect l="l" t="t" r="r" b="b"/>
                <a:pathLst>
                  <a:path w="388" h="308" extrusionOk="0">
                    <a:moveTo>
                      <a:pt x="176" y="1"/>
                    </a:moveTo>
                    <a:cubicBezTo>
                      <a:pt x="126" y="1"/>
                      <a:pt x="78" y="24"/>
                      <a:pt x="54" y="71"/>
                    </a:cubicBezTo>
                    <a:cubicBezTo>
                      <a:pt x="0" y="175"/>
                      <a:pt x="95" y="251"/>
                      <a:pt x="178" y="290"/>
                    </a:cubicBezTo>
                    <a:cubicBezTo>
                      <a:pt x="205" y="302"/>
                      <a:pt x="229" y="308"/>
                      <a:pt x="249" y="308"/>
                    </a:cubicBezTo>
                    <a:cubicBezTo>
                      <a:pt x="388" y="308"/>
                      <a:pt x="361" y="39"/>
                      <a:pt x="215" y="5"/>
                    </a:cubicBezTo>
                    <a:cubicBezTo>
                      <a:pt x="202" y="2"/>
                      <a:pt x="189" y="1"/>
                      <a:pt x="17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5150;p31">
                <a:extLst>
                  <a:ext uri="{FF2B5EF4-FFF2-40B4-BE49-F238E27FC236}">
                    <a16:creationId xmlns:a16="http://schemas.microsoft.com/office/drawing/2014/main" id="{2FCE2A97-7F4B-A2F1-0C7E-3BC1E2113D43}"/>
                  </a:ext>
                </a:extLst>
              </p:cNvPr>
              <p:cNvSpPr/>
              <p:nvPr/>
            </p:nvSpPr>
            <p:spPr>
              <a:xfrm>
                <a:off x="4246300" y="4076775"/>
                <a:ext cx="12350" cy="8775"/>
              </a:xfrm>
              <a:custGeom>
                <a:avLst/>
                <a:gdLst/>
                <a:ahLst/>
                <a:cxnLst/>
                <a:rect l="l" t="t" r="r" b="b"/>
                <a:pathLst>
                  <a:path w="494" h="351" extrusionOk="0">
                    <a:moveTo>
                      <a:pt x="168" y="1"/>
                    </a:moveTo>
                    <a:cubicBezTo>
                      <a:pt x="136" y="1"/>
                      <a:pt x="107" y="9"/>
                      <a:pt x="82" y="27"/>
                    </a:cubicBezTo>
                    <a:cubicBezTo>
                      <a:pt x="13" y="76"/>
                      <a:pt x="0" y="177"/>
                      <a:pt x="33" y="251"/>
                    </a:cubicBezTo>
                    <a:cubicBezTo>
                      <a:pt x="65" y="328"/>
                      <a:pt x="129" y="351"/>
                      <a:pt x="199" y="351"/>
                    </a:cubicBezTo>
                    <a:cubicBezTo>
                      <a:pt x="236" y="351"/>
                      <a:pt x="276" y="344"/>
                      <a:pt x="313" y="336"/>
                    </a:cubicBezTo>
                    <a:cubicBezTo>
                      <a:pt x="347" y="328"/>
                      <a:pt x="385" y="319"/>
                      <a:pt x="405" y="290"/>
                    </a:cubicBezTo>
                    <a:cubicBezTo>
                      <a:pt x="494" y="168"/>
                      <a:pt x="312" y="1"/>
                      <a:pt x="168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5151;p31">
                <a:extLst>
                  <a:ext uri="{FF2B5EF4-FFF2-40B4-BE49-F238E27FC236}">
                    <a16:creationId xmlns:a16="http://schemas.microsoft.com/office/drawing/2014/main" id="{C864450C-AAC6-A20D-8264-05CCFA03F5EC}"/>
                  </a:ext>
                </a:extLst>
              </p:cNvPr>
              <p:cNvSpPr/>
              <p:nvPr/>
            </p:nvSpPr>
            <p:spPr>
              <a:xfrm>
                <a:off x="4266450" y="4132250"/>
                <a:ext cx="7700" cy="5850"/>
              </a:xfrm>
              <a:custGeom>
                <a:avLst/>
                <a:gdLst/>
                <a:ahLst/>
                <a:cxnLst/>
                <a:rect l="l" t="t" r="r" b="b"/>
                <a:pathLst>
                  <a:path w="308" h="234" extrusionOk="0">
                    <a:moveTo>
                      <a:pt x="173" y="0"/>
                    </a:moveTo>
                    <a:cubicBezTo>
                      <a:pt x="154" y="0"/>
                      <a:pt x="135" y="4"/>
                      <a:pt x="115" y="12"/>
                    </a:cubicBezTo>
                    <a:cubicBezTo>
                      <a:pt x="0" y="55"/>
                      <a:pt x="26" y="225"/>
                      <a:pt x="148" y="232"/>
                    </a:cubicBezTo>
                    <a:cubicBezTo>
                      <a:pt x="152" y="233"/>
                      <a:pt x="156" y="233"/>
                      <a:pt x="160" y="233"/>
                    </a:cubicBezTo>
                    <a:cubicBezTo>
                      <a:pt x="171" y="233"/>
                      <a:pt x="182" y="231"/>
                      <a:pt x="192" y="228"/>
                    </a:cubicBezTo>
                    <a:cubicBezTo>
                      <a:pt x="227" y="216"/>
                      <a:pt x="255" y="190"/>
                      <a:pt x="269" y="158"/>
                    </a:cubicBezTo>
                    <a:cubicBezTo>
                      <a:pt x="308" y="66"/>
                      <a:pt x="250" y="0"/>
                      <a:pt x="173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5152;p31">
                <a:extLst>
                  <a:ext uri="{FF2B5EF4-FFF2-40B4-BE49-F238E27FC236}">
                    <a16:creationId xmlns:a16="http://schemas.microsoft.com/office/drawing/2014/main" id="{1559C3C9-89C3-976F-C44C-1CA9F9BB4910}"/>
                  </a:ext>
                </a:extLst>
              </p:cNvPr>
              <p:cNvSpPr/>
              <p:nvPr/>
            </p:nvSpPr>
            <p:spPr>
              <a:xfrm>
                <a:off x="4304750" y="4168225"/>
                <a:ext cx="14400" cy="11600"/>
              </a:xfrm>
              <a:custGeom>
                <a:avLst/>
                <a:gdLst/>
                <a:ahLst/>
                <a:cxnLst/>
                <a:rect l="l" t="t" r="r" b="b"/>
                <a:pathLst>
                  <a:path w="576" h="464" extrusionOk="0">
                    <a:moveTo>
                      <a:pt x="438" y="0"/>
                    </a:moveTo>
                    <a:cubicBezTo>
                      <a:pt x="398" y="0"/>
                      <a:pt x="353" y="20"/>
                      <a:pt x="320" y="37"/>
                    </a:cubicBezTo>
                    <a:cubicBezTo>
                      <a:pt x="224" y="86"/>
                      <a:pt x="141" y="157"/>
                      <a:pt x="77" y="243"/>
                    </a:cubicBezTo>
                    <a:cubicBezTo>
                      <a:pt x="13" y="325"/>
                      <a:pt x="0" y="463"/>
                      <a:pt x="141" y="463"/>
                    </a:cubicBezTo>
                    <a:cubicBezTo>
                      <a:pt x="142" y="463"/>
                      <a:pt x="144" y="463"/>
                      <a:pt x="146" y="463"/>
                    </a:cubicBezTo>
                    <a:cubicBezTo>
                      <a:pt x="226" y="461"/>
                      <a:pt x="290" y="397"/>
                      <a:pt x="343" y="338"/>
                    </a:cubicBezTo>
                    <a:cubicBezTo>
                      <a:pt x="400" y="274"/>
                      <a:pt x="575" y="142"/>
                      <a:pt x="511" y="39"/>
                    </a:cubicBezTo>
                    <a:cubicBezTo>
                      <a:pt x="493" y="11"/>
                      <a:pt x="467" y="0"/>
                      <a:pt x="438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5153;p31">
                <a:extLst>
                  <a:ext uri="{FF2B5EF4-FFF2-40B4-BE49-F238E27FC236}">
                    <a16:creationId xmlns:a16="http://schemas.microsoft.com/office/drawing/2014/main" id="{26CBCDDA-6776-6121-88AA-A6C6FB7FB908}"/>
                  </a:ext>
                </a:extLst>
              </p:cNvPr>
              <p:cNvSpPr/>
              <p:nvPr/>
            </p:nvSpPr>
            <p:spPr>
              <a:xfrm>
                <a:off x="4133400" y="3955875"/>
                <a:ext cx="16700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668" h="321" extrusionOk="0">
                    <a:moveTo>
                      <a:pt x="226" y="1"/>
                    </a:moveTo>
                    <a:cubicBezTo>
                      <a:pt x="207" y="1"/>
                      <a:pt x="188" y="3"/>
                      <a:pt x="171" y="9"/>
                    </a:cubicBezTo>
                    <a:cubicBezTo>
                      <a:pt x="0" y="66"/>
                      <a:pt x="199" y="217"/>
                      <a:pt x="283" y="241"/>
                    </a:cubicBezTo>
                    <a:lnTo>
                      <a:pt x="526" y="310"/>
                    </a:lnTo>
                    <a:cubicBezTo>
                      <a:pt x="546" y="316"/>
                      <a:pt x="569" y="321"/>
                      <a:pt x="590" y="321"/>
                    </a:cubicBezTo>
                    <a:cubicBezTo>
                      <a:pt x="616" y="321"/>
                      <a:pt x="640" y="314"/>
                      <a:pt x="654" y="293"/>
                    </a:cubicBezTo>
                    <a:cubicBezTo>
                      <a:pt x="668" y="267"/>
                      <a:pt x="667" y="237"/>
                      <a:pt x="651" y="214"/>
                    </a:cubicBezTo>
                    <a:cubicBezTo>
                      <a:pt x="635" y="191"/>
                      <a:pt x="613" y="172"/>
                      <a:pt x="590" y="158"/>
                    </a:cubicBezTo>
                    <a:cubicBezTo>
                      <a:pt x="505" y="102"/>
                      <a:pt x="348" y="1"/>
                      <a:pt x="226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5154;p31">
                <a:extLst>
                  <a:ext uri="{FF2B5EF4-FFF2-40B4-BE49-F238E27FC236}">
                    <a16:creationId xmlns:a16="http://schemas.microsoft.com/office/drawing/2014/main" id="{7253CE82-4D9A-3DC6-D44A-B72DA638348C}"/>
                  </a:ext>
                </a:extLst>
              </p:cNvPr>
              <p:cNvSpPr/>
              <p:nvPr/>
            </p:nvSpPr>
            <p:spPr>
              <a:xfrm>
                <a:off x="4166100" y="3962725"/>
                <a:ext cx="11950" cy="5875"/>
              </a:xfrm>
              <a:custGeom>
                <a:avLst/>
                <a:gdLst/>
                <a:ahLst/>
                <a:cxnLst/>
                <a:rect l="l" t="t" r="r" b="b"/>
                <a:pathLst>
                  <a:path w="478" h="235" extrusionOk="0">
                    <a:moveTo>
                      <a:pt x="231" y="1"/>
                    </a:moveTo>
                    <a:cubicBezTo>
                      <a:pt x="179" y="1"/>
                      <a:pt x="129" y="9"/>
                      <a:pt x="94" y="26"/>
                    </a:cubicBezTo>
                    <a:cubicBezTo>
                      <a:pt x="39" y="51"/>
                      <a:pt x="1" y="123"/>
                      <a:pt x="32" y="176"/>
                    </a:cubicBezTo>
                    <a:cubicBezTo>
                      <a:pt x="61" y="223"/>
                      <a:pt x="125" y="230"/>
                      <a:pt x="180" y="231"/>
                    </a:cubicBezTo>
                    <a:lnTo>
                      <a:pt x="296" y="234"/>
                    </a:lnTo>
                    <a:cubicBezTo>
                      <a:pt x="303" y="234"/>
                      <a:pt x="311" y="235"/>
                      <a:pt x="318" y="235"/>
                    </a:cubicBezTo>
                    <a:cubicBezTo>
                      <a:pt x="342" y="235"/>
                      <a:pt x="365" y="232"/>
                      <a:pt x="388" y="226"/>
                    </a:cubicBezTo>
                    <a:cubicBezTo>
                      <a:pt x="418" y="220"/>
                      <a:pt x="444" y="200"/>
                      <a:pt x="458" y="172"/>
                    </a:cubicBezTo>
                    <a:cubicBezTo>
                      <a:pt x="477" y="130"/>
                      <a:pt x="453" y="77"/>
                      <a:pt x="416" y="49"/>
                    </a:cubicBezTo>
                    <a:cubicBezTo>
                      <a:pt x="373" y="16"/>
                      <a:pt x="301" y="1"/>
                      <a:pt x="231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5155;p31">
                <a:extLst>
                  <a:ext uri="{FF2B5EF4-FFF2-40B4-BE49-F238E27FC236}">
                    <a16:creationId xmlns:a16="http://schemas.microsoft.com/office/drawing/2014/main" id="{7F7B1E73-47E3-F5AC-5D22-D92081EB3D23}"/>
                  </a:ext>
                </a:extLst>
              </p:cNvPr>
              <p:cNvSpPr/>
              <p:nvPr/>
            </p:nvSpPr>
            <p:spPr>
              <a:xfrm>
                <a:off x="4107875" y="3943050"/>
                <a:ext cx="1150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460" h="315" extrusionOk="0">
                    <a:moveTo>
                      <a:pt x="208" y="0"/>
                    </a:moveTo>
                    <a:cubicBezTo>
                      <a:pt x="185" y="0"/>
                      <a:pt x="163" y="6"/>
                      <a:pt x="143" y="20"/>
                    </a:cubicBezTo>
                    <a:cubicBezTo>
                      <a:pt x="1" y="115"/>
                      <a:pt x="185" y="301"/>
                      <a:pt x="301" y="314"/>
                    </a:cubicBezTo>
                    <a:cubicBezTo>
                      <a:pt x="306" y="314"/>
                      <a:pt x="311" y="314"/>
                      <a:pt x="316" y="314"/>
                    </a:cubicBezTo>
                    <a:cubicBezTo>
                      <a:pt x="364" y="314"/>
                      <a:pt x="414" y="292"/>
                      <a:pt x="428" y="247"/>
                    </a:cubicBezTo>
                    <a:cubicBezTo>
                      <a:pt x="460" y="145"/>
                      <a:pt x="321" y="0"/>
                      <a:pt x="208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5156;p31">
                <a:extLst>
                  <a:ext uri="{FF2B5EF4-FFF2-40B4-BE49-F238E27FC236}">
                    <a16:creationId xmlns:a16="http://schemas.microsoft.com/office/drawing/2014/main" id="{9078A0BB-C330-761D-84EA-1D19954DD346}"/>
                  </a:ext>
                </a:extLst>
              </p:cNvPr>
              <p:cNvSpPr/>
              <p:nvPr/>
            </p:nvSpPr>
            <p:spPr>
              <a:xfrm>
                <a:off x="4118025" y="3964525"/>
                <a:ext cx="11200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448" h="371" extrusionOk="0">
                    <a:moveTo>
                      <a:pt x="53" y="1"/>
                    </a:moveTo>
                    <a:cubicBezTo>
                      <a:pt x="21" y="1"/>
                      <a:pt x="0" y="19"/>
                      <a:pt x="1" y="65"/>
                    </a:cubicBezTo>
                    <a:cubicBezTo>
                      <a:pt x="3" y="157"/>
                      <a:pt x="271" y="371"/>
                      <a:pt x="386" y="371"/>
                    </a:cubicBezTo>
                    <a:cubicBezTo>
                      <a:pt x="399" y="371"/>
                      <a:pt x="409" y="368"/>
                      <a:pt x="418" y="363"/>
                    </a:cubicBezTo>
                    <a:cubicBezTo>
                      <a:pt x="438" y="346"/>
                      <a:pt x="448" y="320"/>
                      <a:pt x="443" y="294"/>
                    </a:cubicBezTo>
                    <a:cubicBezTo>
                      <a:pt x="436" y="269"/>
                      <a:pt x="424" y="247"/>
                      <a:pt x="407" y="227"/>
                    </a:cubicBezTo>
                    <a:cubicBezTo>
                      <a:pt x="377" y="186"/>
                      <a:pt x="155" y="1"/>
                      <a:pt x="53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5157;p31">
                <a:extLst>
                  <a:ext uri="{FF2B5EF4-FFF2-40B4-BE49-F238E27FC236}">
                    <a16:creationId xmlns:a16="http://schemas.microsoft.com/office/drawing/2014/main" id="{E74B7DA7-8FA8-C24D-B226-35ADE33F1986}"/>
                  </a:ext>
                </a:extLst>
              </p:cNvPr>
              <p:cNvSpPr/>
              <p:nvPr/>
            </p:nvSpPr>
            <p:spPr>
              <a:xfrm>
                <a:off x="4030225" y="3936275"/>
                <a:ext cx="206850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2964" extrusionOk="0">
                    <a:moveTo>
                      <a:pt x="1126" y="1"/>
                    </a:moveTo>
                    <a:cubicBezTo>
                      <a:pt x="759" y="150"/>
                      <a:pt x="384" y="276"/>
                      <a:pt x="1" y="376"/>
                    </a:cubicBezTo>
                    <a:cubicBezTo>
                      <a:pt x="1326" y="1082"/>
                      <a:pt x="2556" y="1951"/>
                      <a:pt x="3663" y="2964"/>
                    </a:cubicBezTo>
                    <a:cubicBezTo>
                      <a:pt x="4630" y="2879"/>
                      <a:pt x="5620" y="2846"/>
                      <a:pt x="6609" y="2846"/>
                    </a:cubicBezTo>
                    <a:cubicBezTo>
                      <a:pt x="7165" y="2846"/>
                      <a:pt x="7721" y="2856"/>
                      <a:pt x="8273" y="2875"/>
                    </a:cubicBezTo>
                    <a:cubicBezTo>
                      <a:pt x="7957" y="2556"/>
                      <a:pt x="7664" y="2215"/>
                      <a:pt x="7398" y="1853"/>
                    </a:cubicBezTo>
                    <a:cubicBezTo>
                      <a:pt x="6978" y="1819"/>
                      <a:pt x="6557" y="1802"/>
                      <a:pt x="6136" y="1802"/>
                    </a:cubicBezTo>
                    <a:cubicBezTo>
                      <a:pt x="5413" y="1802"/>
                      <a:pt x="4691" y="1852"/>
                      <a:pt x="3974" y="1952"/>
                    </a:cubicBezTo>
                    <a:cubicBezTo>
                      <a:pt x="3099" y="1199"/>
                      <a:pt x="2144" y="544"/>
                      <a:pt x="1126" y="1"/>
                    </a:cubicBezTo>
                    <a:close/>
                  </a:path>
                </a:pathLst>
              </a:custGeom>
              <a:solidFill>
                <a:srgbClr val="EEC6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5158;p31">
                <a:extLst>
                  <a:ext uri="{FF2B5EF4-FFF2-40B4-BE49-F238E27FC236}">
                    <a16:creationId xmlns:a16="http://schemas.microsoft.com/office/drawing/2014/main" id="{FB0DD0B9-1BB7-B6BD-E726-2822CB926636}"/>
                  </a:ext>
                </a:extLst>
              </p:cNvPr>
              <p:cNvSpPr/>
              <p:nvPr/>
            </p:nvSpPr>
            <p:spPr>
              <a:xfrm>
                <a:off x="3886000" y="4009600"/>
                <a:ext cx="165050" cy="119325"/>
              </a:xfrm>
              <a:custGeom>
                <a:avLst/>
                <a:gdLst/>
                <a:ahLst/>
                <a:cxnLst/>
                <a:rect l="l" t="t" r="r" b="b"/>
                <a:pathLst>
                  <a:path w="6602" h="4773" extrusionOk="0">
                    <a:moveTo>
                      <a:pt x="6086" y="1"/>
                    </a:moveTo>
                    <a:cubicBezTo>
                      <a:pt x="3904" y="873"/>
                      <a:pt x="1885" y="2219"/>
                      <a:pt x="291" y="3933"/>
                    </a:cubicBezTo>
                    <a:cubicBezTo>
                      <a:pt x="0" y="4245"/>
                      <a:pt x="204" y="4693"/>
                      <a:pt x="546" y="4772"/>
                    </a:cubicBezTo>
                    <a:cubicBezTo>
                      <a:pt x="547" y="4681"/>
                      <a:pt x="563" y="4591"/>
                      <a:pt x="593" y="4505"/>
                    </a:cubicBezTo>
                    <a:cubicBezTo>
                      <a:pt x="709" y="4173"/>
                      <a:pt x="980" y="3923"/>
                      <a:pt x="1249" y="3696"/>
                    </a:cubicBezTo>
                    <a:cubicBezTo>
                      <a:pt x="2818" y="2367"/>
                      <a:pt x="4669" y="1334"/>
                      <a:pt x="6602" y="630"/>
                    </a:cubicBezTo>
                    <a:cubicBezTo>
                      <a:pt x="6425" y="441"/>
                      <a:pt x="6264" y="190"/>
                      <a:pt x="6086" y="1"/>
                    </a:cubicBezTo>
                    <a:close/>
                  </a:path>
                </a:pathLst>
              </a:custGeom>
              <a:solidFill>
                <a:srgbClr val="EEC6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5159;p31">
                <a:extLst>
                  <a:ext uri="{FF2B5EF4-FFF2-40B4-BE49-F238E27FC236}">
                    <a16:creationId xmlns:a16="http://schemas.microsoft.com/office/drawing/2014/main" id="{1D4CED6A-A745-D029-BD3B-C4A8C33BF860}"/>
                  </a:ext>
                </a:extLst>
              </p:cNvPr>
              <p:cNvSpPr/>
              <p:nvPr/>
            </p:nvSpPr>
            <p:spPr>
              <a:xfrm>
                <a:off x="4173750" y="4055250"/>
                <a:ext cx="89450" cy="176000"/>
              </a:xfrm>
              <a:custGeom>
                <a:avLst/>
                <a:gdLst/>
                <a:ahLst/>
                <a:cxnLst/>
                <a:rect l="l" t="t" r="r" b="b"/>
                <a:pathLst>
                  <a:path w="3578" h="7040" extrusionOk="0">
                    <a:moveTo>
                      <a:pt x="774" y="0"/>
                    </a:moveTo>
                    <a:cubicBezTo>
                      <a:pt x="523" y="63"/>
                      <a:pt x="252" y="186"/>
                      <a:pt x="0" y="248"/>
                    </a:cubicBezTo>
                    <a:cubicBezTo>
                      <a:pt x="1243" y="1887"/>
                      <a:pt x="2239" y="3760"/>
                      <a:pt x="2838" y="5727"/>
                    </a:cubicBezTo>
                    <a:cubicBezTo>
                      <a:pt x="2940" y="6063"/>
                      <a:pt x="3033" y="6420"/>
                      <a:pt x="2951" y="6763"/>
                    </a:cubicBezTo>
                    <a:cubicBezTo>
                      <a:pt x="2929" y="6851"/>
                      <a:pt x="2893" y="6934"/>
                      <a:pt x="2845" y="7012"/>
                    </a:cubicBezTo>
                    <a:cubicBezTo>
                      <a:pt x="2899" y="7031"/>
                      <a:pt x="2954" y="7040"/>
                      <a:pt x="3010" y="7040"/>
                    </a:cubicBezTo>
                    <a:cubicBezTo>
                      <a:pt x="3296" y="7040"/>
                      <a:pt x="3577" y="6796"/>
                      <a:pt x="3514" y="6444"/>
                    </a:cubicBezTo>
                    <a:cubicBezTo>
                      <a:pt x="3103" y="4141"/>
                      <a:pt x="2135" y="1916"/>
                      <a:pt x="774" y="0"/>
                    </a:cubicBezTo>
                    <a:close/>
                  </a:path>
                </a:pathLst>
              </a:custGeom>
              <a:solidFill>
                <a:srgbClr val="EEC6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5160;p31">
                <a:extLst>
                  <a:ext uri="{FF2B5EF4-FFF2-40B4-BE49-F238E27FC236}">
                    <a16:creationId xmlns:a16="http://schemas.microsoft.com/office/drawing/2014/main" id="{80D4CF1C-FF80-C752-09A0-D3EBEBC97BBF}"/>
                  </a:ext>
                </a:extLst>
              </p:cNvPr>
              <p:cNvSpPr/>
              <p:nvPr/>
            </p:nvSpPr>
            <p:spPr>
              <a:xfrm>
                <a:off x="4036750" y="3964475"/>
                <a:ext cx="151450" cy="145800"/>
              </a:xfrm>
              <a:custGeom>
                <a:avLst/>
                <a:gdLst/>
                <a:ahLst/>
                <a:cxnLst/>
                <a:rect l="l" t="t" r="r" b="b"/>
                <a:pathLst>
                  <a:path w="6058" h="583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566" y="425"/>
                      <a:pt x="1122" y="855"/>
                      <a:pt x="1662" y="1305"/>
                    </a:cubicBezTo>
                    <a:cubicBezTo>
                      <a:pt x="1795" y="1420"/>
                      <a:pt x="1929" y="1533"/>
                      <a:pt x="2063" y="1646"/>
                    </a:cubicBezTo>
                    <a:lnTo>
                      <a:pt x="2458" y="1994"/>
                    </a:lnTo>
                    <a:cubicBezTo>
                      <a:pt x="2587" y="2113"/>
                      <a:pt x="2718" y="2230"/>
                      <a:pt x="2848" y="2348"/>
                    </a:cubicBezTo>
                    <a:lnTo>
                      <a:pt x="3229" y="2710"/>
                    </a:lnTo>
                    <a:lnTo>
                      <a:pt x="3604" y="3078"/>
                    </a:lnTo>
                    <a:lnTo>
                      <a:pt x="3973" y="3453"/>
                    </a:lnTo>
                    <a:lnTo>
                      <a:pt x="4335" y="3834"/>
                    </a:lnTo>
                    <a:cubicBezTo>
                      <a:pt x="4452" y="3964"/>
                      <a:pt x="4571" y="4093"/>
                      <a:pt x="4691" y="4222"/>
                    </a:cubicBezTo>
                    <a:cubicBezTo>
                      <a:pt x="5161" y="4744"/>
                      <a:pt x="5612" y="5283"/>
                      <a:pt x="6058" y="5831"/>
                    </a:cubicBezTo>
                    <a:cubicBezTo>
                      <a:pt x="5693" y="5226"/>
                      <a:pt x="5279" y="4651"/>
                      <a:pt x="4831" y="4103"/>
                    </a:cubicBezTo>
                    <a:cubicBezTo>
                      <a:pt x="4718" y="3966"/>
                      <a:pt x="4604" y="3830"/>
                      <a:pt x="4489" y="3696"/>
                    </a:cubicBezTo>
                    <a:lnTo>
                      <a:pt x="4135" y="3300"/>
                    </a:lnTo>
                    <a:lnTo>
                      <a:pt x="3768" y="2916"/>
                    </a:lnTo>
                    <a:lnTo>
                      <a:pt x="3391" y="2540"/>
                    </a:lnTo>
                    <a:lnTo>
                      <a:pt x="3002" y="2177"/>
                    </a:lnTo>
                    <a:lnTo>
                      <a:pt x="2604" y="1826"/>
                    </a:lnTo>
                    <a:lnTo>
                      <a:pt x="2194" y="1487"/>
                    </a:lnTo>
                    <a:cubicBezTo>
                      <a:pt x="2056" y="1378"/>
                      <a:pt x="1915" y="1268"/>
                      <a:pt x="1776" y="1161"/>
                    </a:cubicBezTo>
                    <a:cubicBezTo>
                      <a:pt x="1210" y="735"/>
                      <a:pt x="619" y="342"/>
                      <a:pt x="1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5161;p31">
                <a:extLst>
                  <a:ext uri="{FF2B5EF4-FFF2-40B4-BE49-F238E27FC236}">
                    <a16:creationId xmlns:a16="http://schemas.microsoft.com/office/drawing/2014/main" id="{054F3DA0-A6C9-CB42-AEF6-351737C4FA12}"/>
                  </a:ext>
                </a:extLst>
              </p:cNvPr>
              <p:cNvSpPr/>
              <p:nvPr/>
            </p:nvSpPr>
            <p:spPr>
              <a:xfrm>
                <a:off x="4107175" y="4041225"/>
                <a:ext cx="93875" cy="112675"/>
              </a:xfrm>
              <a:custGeom>
                <a:avLst/>
                <a:gdLst/>
                <a:ahLst/>
                <a:cxnLst/>
                <a:rect l="l" t="t" r="r" b="b"/>
                <a:pathLst>
                  <a:path w="3755" h="4507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42" y="354"/>
                      <a:pt x="681" y="707"/>
                      <a:pt x="1012" y="1069"/>
                    </a:cubicBezTo>
                    <a:cubicBezTo>
                      <a:pt x="1093" y="1160"/>
                      <a:pt x="1175" y="1251"/>
                      <a:pt x="1258" y="1342"/>
                    </a:cubicBezTo>
                    <a:lnTo>
                      <a:pt x="1500" y="1616"/>
                    </a:lnTo>
                    <a:lnTo>
                      <a:pt x="1739" y="1893"/>
                    </a:lnTo>
                    <a:lnTo>
                      <a:pt x="1976" y="2173"/>
                    </a:lnTo>
                    <a:lnTo>
                      <a:pt x="2208" y="2456"/>
                    </a:lnTo>
                    <a:lnTo>
                      <a:pt x="2437" y="2741"/>
                    </a:lnTo>
                    <a:lnTo>
                      <a:pt x="2663" y="3030"/>
                    </a:lnTo>
                    <a:cubicBezTo>
                      <a:pt x="2737" y="3127"/>
                      <a:pt x="2812" y="3224"/>
                      <a:pt x="2887" y="3321"/>
                    </a:cubicBezTo>
                    <a:cubicBezTo>
                      <a:pt x="3182" y="3710"/>
                      <a:pt x="3468" y="4107"/>
                      <a:pt x="3755" y="4506"/>
                    </a:cubicBezTo>
                    <a:cubicBezTo>
                      <a:pt x="3528" y="4070"/>
                      <a:pt x="3276" y="3647"/>
                      <a:pt x="2999" y="3240"/>
                    </a:cubicBezTo>
                    <a:cubicBezTo>
                      <a:pt x="2930" y="3138"/>
                      <a:pt x="2860" y="3037"/>
                      <a:pt x="2788" y="2936"/>
                    </a:cubicBezTo>
                    <a:lnTo>
                      <a:pt x="2570" y="2639"/>
                    </a:lnTo>
                    <a:lnTo>
                      <a:pt x="2344" y="2347"/>
                    </a:lnTo>
                    <a:lnTo>
                      <a:pt x="2111" y="2060"/>
                    </a:lnTo>
                    <a:lnTo>
                      <a:pt x="1870" y="1778"/>
                    </a:lnTo>
                    <a:lnTo>
                      <a:pt x="1624" y="1504"/>
                    </a:lnTo>
                    <a:lnTo>
                      <a:pt x="1370" y="1235"/>
                    </a:lnTo>
                    <a:cubicBezTo>
                      <a:pt x="1284" y="1147"/>
                      <a:pt x="1197" y="1059"/>
                      <a:pt x="1111" y="973"/>
                    </a:cubicBezTo>
                    <a:cubicBezTo>
                      <a:pt x="761" y="627"/>
                      <a:pt x="390" y="302"/>
                      <a:pt x="1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5162;p31">
                <a:extLst>
                  <a:ext uri="{FF2B5EF4-FFF2-40B4-BE49-F238E27FC236}">
                    <a16:creationId xmlns:a16="http://schemas.microsoft.com/office/drawing/2014/main" id="{07D39D28-4D37-E2FD-4246-F12EC2C5E15E}"/>
                  </a:ext>
                </a:extLst>
              </p:cNvPr>
              <p:cNvSpPr/>
              <p:nvPr/>
            </p:nvSpPr>
            <p:spPr>
              <a:xfrm>
                <a:off x="4012000" y="3964350"/>
                <a:ext cx="64300" cy="47725"/>
              </a:xfrm>
              <a:custGeom>
                <a:avLst/>
                <a:gdLst/>
                <a:ahLst/>
                <a:cxnLst/>
                <a:rect l="l" t="t" r="r" b="b"/>
                <a:pathLst>
                  <a:path w="2572" h="1909" extrusionOk="0">
                    <a:moveTo>
                      <a:pt x="0" y="0"/>
                    </a:moveTo>
                    <a:cubicBezTo>
                      <a:pt x="192" y="188"/>
                      <a:pt x="395" y="363"/>
                      <a:pt x="602" y="533"/>
                    </a:cubicBezTo>
                    <a:cubicBezTo>
                      <a:pt x="704" y="619"/>
                      <a:pt x="810" y="699"/>
                      <a:pt x="914" y="783"/>
                    </a:cubicBezTo>
                    <a:lnTo>
                      <a:pt x="1233" y="1025"/>
                    </a:lnTo>
                    <a:cubicBezTo>
                      <a:pt x="1448" y="1185"/>
                      <a:pt x="1666" y="1339"/>
                      <a:pt x="1888" y="1487"/>
                    </a:cubicBezTo>
                    <a:cubicBezTo>
                      <a:pt x="2110" y="1636"/>
                      <a:pt x="2335" y="1779"/>
                      <a:pt x="2572" y="1909"/>
                    </a:cubicBezTo>
                    <a:cubicBezTo>
                      <a:pt x="2379" y="1720"/>
                      <a:pt x="2177" y="1546"/>
                      <a:pt x="1971" y="1376"/>
                    </a:cubicBezTo>
                    <a:cubicBezTo>
                      <a:pt x="1764" y="1206"/>
                      <a:pt x="1554" y="1041"/>
                      <a:pt x="1339" y="884"/>
                    </a:cubicBezTo>
                    <a:lnTo>
                      <a:pt x="1014" y="649"/>
                    </a:lnTo>
                    <a:cubicBezTo>
                      <a:pt x="905" y="572"/>
                      <a:pt x="796" y="495"/>
                      <a:pt x="685" y="422"/>
                    </a:cubicBezTo>
                    <a:cubicBezTo>
                      <a:pt x="463" y="273"/>
                      <a:pt x="236" y="129"/>
                      <a:pt x="0" y="0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5163;p31">
                <a:extLst>
                  <a:ext uri="{FF2B5EF4-FFF2-40B4-BE49-F238E27FC236}">
                    <a16:creationId xmlns:a16="http://schemas.microsoft.com/office/drawing/2014/main" id="{BE623DAC-B2F2-703E-9078-37CF42651D62}"/>
                  </a:ext>
                </a:extLst>
              </p:cNvPr>
              <p:cNvSpPr/>
              <p:nvPr/>
            </p:nvSpPr>
            <p:spPr>
              <a:xfrm>
                <a:off x="3964725" y="4036375"/>
                <a:ext cx="264925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10597" h="2049" extrusionOk="0">
                    <a:moveTo>
                      <a:pt x="10597" y="1"/>
                    </a:moveTo>
                    <a:cubicBezTo>
                      <a:pt x="9692" y="11"/>
                      <a:pt x="8791" y="63"/>
                      <a:pt x="7891" y="159"/>
                    </a:cubicBezTo>
                    <a:lnTo>
                      <a:pt x="7217" y="237"/>
                    </a:lnTo>
                    <a:lnTo>
                      <a:pt x="6546" y="330"/>
                    </a:lnTo>
                    <a:lnTo>
                      <a:pt x="5876" y="439"/>
                    </a:lnTo>
                    <a:lnTo>
                      <a:pt x="5208" y="559"/>
                    </a:lnTo>
                    <a:lnTo>
                      <a:pt x="4544" y="696"/>
                    </a:lnTo>
                    <a:lnTo>
                      <a:pt x="3882" y="846"/>
                    </a:lnTo>
                    <a:lnTo>
                      <a:pt x="3224" y="1010"/>
                    </a:lnTo>
                    <a:lnTo>
                      <a:pt x="2569" y="1188"/>
                    </a:lnTo>
                    <a:cubicBezTo>
                      <a:pt x="1698" y="1434"/>
                      <a:pt x="842" y="1721"/>
                      <a:pt x="0" y="2049"/>
                    </a:cubicBezTo>
                    <a:cubicBezTo>
                      <a:pt x="864" y="1786"/>
                      <a:pt x="1732" y="1543"/>
                      <a:pt x="2606" y="1321"/>
                    </a:cubicBezTo>
                    <a:lnTo>
                      <a:pt x="3262" y="1160"/>
                    </a:lnTo>
                    <a:lnTo>
                      <a:pt x="3919" y="1008"/>
                    </a:lnTo>
                    <a:lnTo>
                      <a:pt x="4579" y="865"/>
                    </a:lnTo>
                    <a:lnTo>
                      <a:pt x="5242" y="733"/>
                    </a:lnTo>
                    <a:lnTo>
                      <a:pt x="5906" y="609"/>
                    </a:lnTo>
                    <a:lnTo>
                      <a:pt x="6571" y="496"/>
                    </a:lnTo>
                    <a:lnTo>
                      <a:pt x="7239" y="392"/>
                    </a:lnTo>
                    <a:lnTo>
                      <a:pt x="7907" y="296"/>
                    </a:lnTo>
                    <a:cubicBezTo>
                      <a:pt x="8800" y="177"/>
                      <a:pt x="9698" y="79"/>
                      <a:pt x="10597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5164;p31">
                <a:extLst>
                  <a:ext uri="{FF2B5EF4-FFF2-40B4-BE49-F238E27FC236}">
                    <a16:creationId xmlns:a16="http://schemas.microsoft.com/office/drawing/2014/main" id="{253947DB-D499-5E23-3C83-0BCFA7CD071C}"/>
                  </a:ext>
                </a:extLst>
              </p:cNvPr>
              <p:cNvSpPr/>
              <p:nvPr/>
            </p:nvSpPr>
            <p:spPr>
              <a:xfrm>
                <a:off x="4081550" y="4024600"/>
                <a:ext cx="103325" cy="12475"/>
              </a:xfrm>
              <a:custGeom>
                <a:avLst/>
                <a:gdLst/>
                <a:ahLst/>
                <a:cxnLst/>
                <a:rect l="l" t="t" r="r" b="b"/>
                <a:pathLst>
                  <a:path w="4133" h="499" extrusionOk="0">
                    <a:moveTo>
                      <a:pt x="2979" y="1"/>
                    </a:moveTo>
                    <a:cubicBezTo>
                      <a:pt x="2841" y="1"/>
                      <a:pt x="2703" y="5"/>
                      <a:pt x="2565" y="9"/>
                    </a:cubicBezTo>
                    <a:lnTo>
                      <a:pt x="2304" y="24"/>
                    </a:lnTo>
                    <a:lnTo>
                      <a:pt x="2042" y="46"/>
                    </a:lnTo>
                    <a:lnTo>
                      <a:pt x="1781" y="77"/>
                    </a:lnTo>
                    <a:cubicBezTo>
                      <a:pt x="1696" y="89"/>
                      <a:pt x="1609" y="100"/>
                      <a:pt x="1522" y="113"/>
                    </a:cubicBezTo>
                    <a:lnTo>
                      <a:pt x="1264" y="157"/>
                    </a:lnTo>
                    <a:cubicBezTo>
                      <a:pt x="1178" y="174"/>
                      <a:pt x="1092" y="192"/>
                      <a:pt x="1007" y="209"/>
                    </a:cubicBezTo>
                    <a:cubicBezTo>
                      <a:pt x="665" y="281"/>
                      <a:pt x="329" y="379"/>
                      <a:pt x="1" y="499"/>
                    </a:cubicBezTo>
                    <a:cubicBezTo>
                      <a:pt x="345" y="447"/>
                      <a:pt x="689" y="393"/>
                      <a:pt x="1031" y="345"/>
                    </a:cubicBezTo>
                    <a:cubicBezTo>
                      <a:pt x="1117" y="335"/>
                      <a:pt x="1203" y="323"/>
                      <a:pt x="1288" y="311"/>
                    </a:cubicBezTo>
                    <a:lnTo>
                      <a:pt x="1545" y="279"/>
                    </a:lnTo>
                    <a:cubicBezTo>
                      <a:pt x="1631" y="270"/>
                      <a:pt x="1717" y="258"/>
                      <a:pt x="1802" y="249"/>
                    </a:cubicBezTo>
                    <a:lnTo>
                      <a:pt x="2059" y="222"/>
                    </a:lnTo>
                    <a:lnTo>
                      <a:pt x="2317" y="197"/>
                    </a:lnTo>
                    <a:lnTo>
                      <a:pt x="2576" y="176"/>
                    </a:lnTo>
                    <a:lnTo>
                      <a:pt x="2834" y="156"/>
                    </a:lnTo>
                    <a:cubicBezTo>
                      <a:pt x="2920" y="152"/>
                      <a:pt x="3006" y="147"/>
                      <a:pt x="3093" y="140"/>
                    </a:cubicBezTo>
                    <a:cubicBezTo>
                      <a:pt x="3437" y="119"/>
                      <a:pt x="3784" y="106"/>
                      <a:pt x="4133" y="88"/>
                    </a:cubicBezTo>
                    <a:cubicBezTo>
                      <a:pt x="3787" y="34"/>
                      <a:pt x="3438" y="5"/>
                      <a:pt x="3090" y="2"/>
                    </a:cubicBezTo>
                    <a:cubicBezTo>
                      <a:pt x="3053" y="1"/>
                      <a:pt x="3016" y="1"/>
                      <a:pt x="2979" y="1"/>
                    </a:cubicBezTo>
                    <a:close/>
                  </a:path>
                </a:pathLst>
              </a:custGeom>
              <a:solidFill>
                <a:srgbClr val="6941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87" name="Google Shape;5758;p36">
            <a:extLst>
              <a:ext uri="{FF2B5EF4-FFF2-40B4-BE49-F238E27FC236}">
                <a16:creationId xmlns:a16="http://schemas.microsoft.com/office/drawing/2014/main" id="{B7EE7353-32BF-19F2-BBDA-716E1ECC225A}"/>
              </a:ext>
            </a:extLst>
          </p:cNvPr>
          <p:cNvSpPr txBox="1">
            <a:spLocks/>
          </p:cNvSpPr>
          <p:nvPr/>
        </p:nvSpPr>
        <p:spPr>
          <a:xfrm>
            <a:off x="721159" y="737806"/>
            <a:ext cx="7808243" cy="16388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9700"/>
            <a:r>
              <a:rPr lang="en-US" sz="2000" b="1" dirty="0">
                <a:solidFill>
                  <a:schemeClr val="bg2"/>
                </a:solidFill>
                <a:latin typeface="EB Garamond" panose="00000500000000000000" pitchFamily="2" charset="0"/>
                <a:ea typeface="EB Garamond" panose="00000500000000000000" pitchFamily="2" charset="0"/>
              </a:rPr>
              <a:t>Correlation &amp; Bootstrap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dk1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Feels like temperature &amp; bread purchases:	r = -0.0255 &amp; p = 0.7979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Moon phase &amp; bread purchases:		r = -0.1983 &amp; p = 0. 0447		</a:t>
            </a:r>
            <a:r>
              <a:rPr lang="en-US" b="1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significant</a:t>
            </a:r>
            <a:endParaRPr lang="en-US" b="1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GBP/USD &amp; bread purchases:		r = 0.0554 &amp; p = 0.5787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There is only a significant correlation between bread purchases and the moon phase and had a small negative value of -0.1983.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Bootstrap sampling of the moon phase correlation coefficient had a mean of -0.1975 meaning the original correlation coefficient was accurate.</a:t>
            </a:r>
            <a:endParaRPr lang="en-US" dirty="0"/>
          </a:p>
          <a:p>
            <a:endParaRPr lang="en-US" dirty="0"/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3CB85BA3-D772-82BA-760C-F520D6E99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24" y="2733130"/>
            <a:ext cx="2959496" cy="22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0D8AD895-E9D9-1627-B4A0-6013D723F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984" y="2733129"/>
            <a:ext cx="2959496" cy="22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6" name="Google Shape;6816;p47"/>
          <p:cNvSpPr txBox="1">
            <a:spLocks noGrp="1"/>
          </p:cNvSpPr>
          <p:nvPr>
            <p:ph type="title"/>
          </p:nvPr>
        </p:nvSpPr>
        <p:spPr>
          <a:xfrm>
            <a:off x="734858" y="9283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Pastries</a:t>
            </a:r>
            <a:endParaRPr dirty="0"/>
          </a:p>
        </p:txBody>
      </p:sp>
      <p:sp>
        <p:nvSpPr>
          <p:cNvPr id="6818" name="Google Shape;6818;p47"/>
          <p:cNvSpPr txBox="1">
            <a:spLocks noGrp="1"/>
          </p:cNvSpPr>
          <p:nvPr>
            <p:ph type="ctrTitle" idx="4294967295"/>
          </p:nvPr>
        </p:nvSpPr>
        <p:spPr>
          <a:xfrm>
            <a:off x="2402400" y="1614950"/>
            <a:ext cx="2759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Institution name here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6819" name="Google Shape;6819;p47"/>
          <p:cNvSpPr txBox="1">
            <a:spLocks noGrp="1"/>
          </p:cNvSpPr>
          <p:nvPr>
            <p:ph type="ctrTitle" idx="4294967295"/>
          </p:nvPr>
        </p:nvSpPr>
        <p:spPr>
          <a:xfrm>
            <a:off x="4778701" y="1614950"/>
            <a:ext cx="19629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20xx-20xx</a:t>
            </a:r>
            <a:endParaRPr sz="1800">
              <a:solidFill>
                <a:schemeClr val="lt1"/>
              </a:solidFill>
            </a:endParaRPr>
          </a:p>
        </p:txBody>
      </p:sp>
      <p:grpSp>
        <p:nvGrpSpPr>
          <p:cNvPr id="6822" name="Google Shape;6822;p47"/>
          <p:cNvGrpSpPr/>
          <p:nvPr/>
        </p:nvGrpSpPr>
        <p:grpSpPr>
          <a:xfrm>
            <a:off x="1569319" y="1677330"/>
            <a:ext cx="364005" cy="353185"/>
            <a:chOff x="4787206" y="3085955"/>
            <a:chExt cx="364005" cy="353185"/>
          </a:xfrm>
        </p:grpSpPr>
        <p:sp>
          <p:nvSpPr>
            <p:cNvPr id="6823" name="Google Shape;6823;p47"/>
            <p:cNvSpPr/>
            <p:nvPr/>
          </p:nvSpPr>
          <p:spPr>
            <a:xfrm>
              <a:off x="4787206" y="3179259"/>
              <a:ext cx="364005" cy="68709"/>
            </a:xfrm>
            <a:custGeom>
              <a:avLst/>
              <a:gdLst/>
              <a:ahLst/>
              <a:cxnLst/>
              <a:rect l="l" t="t" r="r" b="b"/>
              <a:pathLst>
                <a:path w="13557" h="2559" extrusionOk="0">
                  <a:moveTo>
                    <a:pt x="1" y="0"/>
                  </a:moveTo>
                  <a:cubicBezTo>
                    <a:pt x="1" y="1580"/>
                    <a:pt x="1276" y="2559"/>
                    <a:pt x="2586" y="2559"/>
                  </a:cubicBezTo>
                  <a:cubicBezTo>
                    <a:pt x="3359" y="2559"/>
                    <a:pt x="4144" y="2218"/>
                    <a:pt x="4685" y="1458"/>
                  </a:cubicBezTo>
                  <a:cubicBezTo>
                    <a:pt x="5197" y="2187"/>
                    <a:pt x="5995" y="2551"/>
                    <a:pt x="6794" y="2551"/>
                  </a:cubicBezTo>
                  <a:cubicBezTo>
                    <a:pt x="7593" y="2551"/>
                    <a:pt x="8392" y="2187"/>
                    <a:pt x="8903" y="1458"/>
                  </a:cubicBezTo>
                  <a:cubicBezTo>
                    <a:pt x="9433" y="2218"/>
                    <a:pt x="10211" y="2559"/>
                    <a:pt x="10979" y="2559"/>
                  </a:cubicBezTo>
                  <a:cubicBezTo>
                    <a:pt x="12281" y="2559"/>
                    <a:pt x="13556" y="1580"/>
                    <a:pt x="135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4" name="Google Shape;6824;p47"/>
            <p:cNvSpPr/>
            <p:nvPr/>
          </p:nvSpPr>
          <p:spPr>
            <a:xfrm>
              <a:off x="4796389" y="3085955"/>
              <a:ext cx="346499" cy="71663"/>
            </a:xfrm>
            <a:custGeom>
              <a:avLst/>
              <a:gdLst/>
              <a:ahLst/>
              <a:cxnLst/>
              <a:rect l="l" t="t" r="r" b="b"/>
              <a:pathLst>
                <a:path w="12905" h="2669" extrusionOk="0">
                  <a:moveTo>
                    <a:pt x="1768" y="1"/>
                  </a:moveTo>
                  <a:lnTo>
                    <a:pt x="0" y="2669"/>
                  </a:lnTo>
                  <a:lnTo>
                    <a:pt x="12904" y="2669"/>
                  </a:lnTo>
                  <a:lnTo>
                    <a:pt x="111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5" name="Google Shape;6825;p47"/>
            <p:cNvSpPr/>
            <p:nvPr/>
          </p:nvSpPr>
          <p:spPr>
            <a:xfrm>
              <a:off x="4798886" y="3248370"/>
              <a:ext cx="341505" cy="190769"/>
            </a:xfrm>
            <a:custGeom>
              <a:avLst/>
              <a:gdLst/>
              <a:ahLst/>
              <a:cxnLst/>
              <a:rect l="l" t="t" r="r" b="b"/>
              <a:pathLst>
                <a:path w="12719" h="7105" extrusionOk="0">
                  <a:moveTo>
                    <a:pt x="0" y="1"/>
                  </a:moveTo>
                  <a:lnTo>
                    <a:pt x="0" y="7104"/>
                  </a:lnTo>
                  <a:lnTo>
                    <a:pt x="4281" y="7104"/>
                  </a:lnTo>
                  <a:lnTo>
                    <a:pt x="4281" y="4498"/>
                  </a:lnTo>
                  <a:cubicBezTo>
                    <a:pt x="4281" y="3103"/>
                    <a:pt x="5328" y="2405"/>
                    <a:pt x="6375" y="2405"/>
                  </a:cubicBezTo>
                  <a:cubicBezTo>
                    <a:pt x="7421" y="2405"/>
                    <a:pt x="8468" y="3103"/>
                    <a:pt x="8468" y="4498"/>
                  </a:cubicBezTo>
                  <a:lnTo>
                    <a:pt x="8468" y="7104"/>
                  </a:lnTo>
                  <a:lnTo>
                    <a:pt x="12718" y="7104"/>
                  </a:lnTo>
                  <a:lnTo>
                    <a:pt x="12718" y="1"/>
                  </a:lnTo>
                  <a:cubicBezTo>
                    <a:pt x="12129" y="528"/>
                    <a:pt x="11384" y="776"/>
                    <a:pt x="10609" y="776"/>
                  </a:cubicBezTo>
                  <a:lnTo>
                    <a:pt x="10547" y="776"/>
                  </a:lnTo>
                  <a:cubicBezTo>
                    <a:pt x="9802" y="776"/>
                    <a:pt x="9058" y="528"/>
                    <a:pt x="8468" y="32"/>
                  </a:cubicBezTo>
                  <a:cubicBezTo>
                    <a:pt x="7848" y="528"/>
                    <a:pt x="7096" y="776"/>
                    <a:pt x="6347" y="776"/>
                  </a:cubicBezTo>
                  <a:cubicBezTo>
                    <a:pt x="5599" y="776"/>
                    <a:pt x="4855" y="528"/>
                    <a:pt x="4250" y="32"/>
                  </a:cubicBezTo>
                  <a:cubicBezTo>
                    <a:pt x="3629" y="528"/>
                    <a:pt x="2916" y="776"/>
                    <a:pt x="2140" y="776"/>
                  </a:cubicBezTo>
                  <a:cubicBezTo>
                    <a:pt x="1365" y="776"/>
                    <a:pt x="589" y="497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87" name="Google Shape;5758;p36">
            <a:extLst>
              <a:ext uri="{FF2B5EF4-FFF2-40B4-BE49-F238E27FC236}">
                <a16:creationId xmlns:a16="http://schemas.microsoft.com/office/drawing/2014/main" id="{B7EE7353-32BF-19F2-BBDA-716E1ECC225A}"/>
              </a:ext>
            </a:extLst>
          </p:cNvPr>
          <p:cNvSpPr txBox="1">
            <a:spLocks/>
          </p:cNvSpPr>
          <p:nvPr/>
        </p:nvSpPr>
        <p:spPr>
          <a:xfrm>
            <a:off x="721159" y="737806"/>
            <a:ext cx="7808243" cy="16388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9700"/>
            <a:r>
              <a:rPr lang="en-US" sz="2000" b="1" dirty="0">
                <a:solidFill>
                  <a:schemeClr val="bg2"/>
                </a:solidFill>
                <a:latin typeface="EB Garamond" panose="00000500000000000000" pitchFamily="2" charset="0"/>
                <a:ea typeface="EB Garamond" panose="00000500000000000000" pitchFamily="2" charset="0"/>
              </a:rPr>
              <a:t>Correlation &amp; Bootstrap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dk1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Feels like temperature &amp; pastry purchases:	r = -0.0797 &amp; p = 0.4238		not significant</a:t>
            </a:r>
            <a:endParaRPr lang="en-US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Moon phase &amp; pastry purchases:		r = -0.2716 &amp; p = 0. 0055		</a:t>
            </a:r>
            <a:r>
              <a:rPr lang="en-US" b="1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significant</a:t>
            </a:r>
            <a:endParaRPr lang="en-US" b="1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GBP/USD &amp; pastry purchases:		r = 0.3251 &amp; p = 0.0008		</a:t>
            </a:r>
            <a:r>
              <a:rPr lang="en-US" b="1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significant</a:t>
            </a:r>
            <a:endParaRPr lang="en-US" b="1" dirty="0">
              <a:solidFill>
                <a:schemeClr val="dk1"/>
              </a:solidFill>
              <a:latin typeface="EB Garamond" panose="00000500000000000000" pitchFamily="2" charset="0"/>
              <a:ea typeface="EB Garamond" panose="00000500000000000000" pitchFamily="2" charset="0"/>
            </a:endParaRP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Moon phase and GBP/USD both had small significant correlations with daily pastry purchases.</a:t>
            </a:r>
          </a:p>
          <a:p>
            <a:pPr marL="457200" indent="-317500">
              <a:buClr>
                <a:schemeClr val="dk1"/>
              </a:buClr>
              <a:buSzPts val="1400"/>
              <a:buFont typeface="Arial"/>
              <a:buChar char="●"/>
            </a:pPr>
            <a:r>
              <a:rPr lang="en-US" dirty="0">
                <a:solidFill>
                  <a:schemeClr val="hlink"/>
                </a:solidFill>
                <a:uFill>
                  <a:noFill/>
                </a:uFill>
                <a:latin typeface="EB Garamond" panose="00000500000000000000" pitchFamily="2" charset="0"/>
                <a:ea typeface="EB Garamond" panose="00000500000000000000" pitchFamily="2" charset="0"/>
              </a:rPr>
              <a:t>Bootstrap sampling of the moon phase correlation coefficient had a mean of -0.2719 meaning the original correlation coefficient was accurate. For the GBP/USD it was 0.3071.</a:t>
            </a:r>
            <a:endParaRPr lang="en-US" dirty="0"/>
          </a:p>
          <a:p>
            <a:endParaRPr lang="en-US" dirty="0"/>
          </a:p>
        </p:txBody>
      </p:sp>
      <p:pic>
        <p:nvPicPr>
          <p:cNvPr id="6145" name="Picture 1">
            <a:extLst>
              <a:ext uri="{FF2B5EF4-FFF2-40B4-BE49-F238E27FC236}">
                <a16:creationId xmlns:a16="http://schemas.microsoft.com/office/drawing/2014/main" id="{EC50D85B-19E4-9CA7-A673-A72E29024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84" y="2700759"/>
            <a:ext cx="2959496" cy="22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A2D6E2E8-9FD4-4517-650A-1424753C2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58" y="2700759"/>
            <a:ext cx="2959496" cy="22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884436"/>
      </p:ext>
    </p:extLst>
  </p:cSld>
  <p:clrMapOvr>
    <a:masterClrMapping/>
  </p:clrMapOvr>
</p:sld>
</file>

<file path=ppt/theme/theme1.xml><?xml version="1.0" encoding="utf-8"?>
<a:theme xmlns:a="http://schemas.openxmlformats.org/drawingml/2006/main" name="Bread and Pastry Chef CV by Slidesgo">
  <a:themeElements>
    <a:clrScheme name="Simple Light">
      <a:dk1>
        <a:srgbClr val="69413A"/>
      </a:dk1>
      <a:lt1>
        <a:srgbClr val="FFE7C6"/>
      </a:lt1>
      <a:dk2>
        <a:srgbClr val="944E44"/>
      </a:dk2>
      <a:lt2>
        <a:srgbClr val="CE653D"/>
      </a:lt2>
      <a:accent1>
        <a:srgbClr val="CE9268"/>
      </a:accent1>
      <a:accent2>
        <a:srgbClr val="F78839"/>
      </a:accent2>
      <a:accent3>
        <a:srgbClr val="EEC69C"/>
      </a:accent3>
      <a:accent4>
        <a:srgbClr val="F5A956"/>
      </a:accent4>
      <a:accent5>
        <a:srgbClr val="FFB752"/>
      </a:accent5>
      <a:accent6>
        <a:srgbClr val="FCD284"/>
      </a:accent6>
      <a:hlink>
        <a:srgbClr val="6941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972</Words>
  <Application>Microsoft Office PowerPoint</Application>
  <PresentationFormat>On-screen Show (16:9)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Bebas Neue</vt:lpstr>
      <vt:lpstr>DM Serif Display</vt:lpstr>
      <vt:lpstr>EB Garamond</vt:lpstr>
      <vt:lpstr>Libre Baskerville</vt:lpstr>
      <vt:lpstr>Bread and Pastry Chef CV by Slidesgo</vt:lpstr>
      <vt:lpstr>How Bread (£) Affects Bread (🥖)</vt:lpstr>
      <vt:lpstr>Objectives</vt:lpstr>
      <vt:lpstr>Data Sources</vt:lpstr>
      <vt:lpstr>Statistical Techniques</vt:lpstr>
      <vt:lpstr>Total Purchases</vt:lpstr>
      <vt:lpstr>Beverages: Coffee &amp; Tea</vt:lpstr>
      <vt:lpstr>Desserts: Cake &amp; Cookies</vt:lpstr>
      <vt:lpstr>Bread</vt:lpstr>
      <vt:lpstr>Pastries</vt:lpstr>
      <vt:lpstr>Conclusion</vt:lpstr>
      <vt:lpstr>References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Bread (£) Affects Bread (🥖)</dc:title>
  <cp:lastModifiedBy>Tran, Helen T</cp:lastModifiedBy>
  <cp:revision>2</cp:revision>
  <dcterms:modified xsi:type="dcterms:W3CDTF">2024-04-18T19:07:04Z</dcterms:modified>
</cp:coreProperties>
</file>