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4" r:id="rId4"/>
    <p:sldId id="263" r:id="rId5"/>
    <p:sldId id="268" r:id="rId6"/>
    <p:sldId id="270" r:id="rId7"/>
    <p:sldId id="269" r:id="rId8"/>
    <p:sldId id="260" r:id="rId9"/>
    <p:sldId id="271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9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41190-47A6-4157-9D32-96E36CC5576C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360F96-24A6-49C8-B0FD-0EB1E66E14D0}">
      <dgm:prSet/>
      <dgm:spPr/>
      <dgm:t>
        <a:bodyPr/>
        <a:lstStyle/>
        <a:p>
          <a:pPr>
            <a:defRPr b="1"/>
          </a:pPr>
          <a:r>
            <a:rPr lang="en-US"/>
            <a:t>1955</a:t>
          </a:r>
        </a:p>
      </dgm:t>
    </dgm:pt>
    <dgm:pt modelId="{505492B5-D60B-4BBB-A1BA-0A91511C8803}" type="parTrans" cxnId="{9CC59F5E-7F6B-4DB6-A070-26987FAA0A44}">
      <dgm:prSet/>
      <dgm:spPr/>
      <dgm:t>
        <a:bodyPr/>
        <a:lstStyle/>
        <a:p>
          <a:endParaRPr lang="en-US"/>
        </a:p>
      </dgm:t>
    </dgm:pt>
    <dgm:pt modelId="{E57770D9-F397-450D-958B-C71F7197B03D}" type="sibTrans" cxnId="{9CC59F5E-7F6B-4DB6-A070-26987FAA0A44}">
      <dgm:prSet/>
      <dgm:spPr/>
      <dgm:t>
        <a:bodyPr/>
        <a:lstStyle/>
        <a:p>
          <a:endParaRPr lang="en-US"/>
        </a:p>
      </dgm:t>
    </dgm:pt>
    <dgm:pt modelId="{BAA409E0-B331-4AE1-BAED-100DB1FD1EBB}">
      <dgm:prSet/>
      <dgm:spPr/>
      <dgm:t>
        <a:bodyPr/>
        <a:lstStyle/>
        <a:p>
          <a:r>
            <a:rPr lang="en-US" dirty="0"/>
            <a:t>Air Pollution Control Act – first overall legislation, provided funding for federal research of air pollution</a:t>
          </a:r>
        </a:p>
      </dgm:t>
    </dgm:pt>
    <dgm:pt modelId="{28853B85-4D90-484B-9748-BCC69089CA86}" type="parTrans" cxnId="{1C9D578C-3D6D-435B-B663-98883F7E0980}">
      <dgm:prSet/>
      <dgm:spPr/>
      <dgm:t>
        <a:bodyPr/>
        <a:lstStyle/>
        <a:p>
          <a:endParaRPr lang="en-US"/>
        </a:p>
      </dgm:t>
    </dgm:pt>
    <dgm:pt modelId="{F767D37F-41B4-44B9-856A-AB26DF2B0E24}" type="sibTrans" cxnId="{1C9D578C-3D6D-435B-B663-98883F7E0980}">
      <dgm:prSet/>
      <dgm:spPr/>
      <dgm:t>
        <a:bodyPr/>
        <a:lstStyle/>
        <a:p>
          <a:endParaRPr lang="en-US"/>
        </a:p>
      </dgm:t>
    </dgm:pt>
    <dgm:pt modelId="{E1D1CECA-3766-4829-8521-6F8884765259}">
      <dgm:prSet/>
      <dgm:spPr/>
      <dgm:t>
        <a:bodyPr/>
        <a:lstStyle/>
        <a:p>
          <a:pPr>
            <a:defRPr b="1"/>
          </a:pPr>
          <a:r>
            <a:rPr lang="en-US"/>
            <a:t>1963</a:t>
          </a:r>
        </a:p>
      </dgm:t>
    </dgm:pt>
    <dgm:pt modelId="{81DB26A9-85BD-487A-8E24-A05C17BD1B53}" type="parTrans" cxnId="{D2D91A4F-D63E-4F71-8D39-5398F0DDBDCA}">
      <dgm:prSet/>
      <dgm:spPr/>
      <dgm:t>
        <a:bodyPr/>
        <a:lstStyle/>
        <a:p>
          <a:endParaRPr lang="en-US"/>
        </a:p>
      </dgm:t>
    </dgm:pt>
    <dgm:pt modelId="{E3E88860-564D-4679-AF7D-325D1A3B4DF2}" type="sibTrans" cxnId="{D2D91A4F-D63E-4F71-8D39-5398F0DDBDCA}">
      <dgm:prSet/>
      <dgm:spPr/>
      <dgm:t>
        <a:bodyPr/>
        <a:lstStyle/>
        <a:p>
          <a:endParaRPr lang="en-US"/>
        </a:p>
      </dgm:t>
    </dgm:pt>
    <dgm:pt modelId="{BAB91424-2EF7-4DFE-BC26-C4ED40145269}">
      <dgm:prSet/>
      <dgm:spPr/>
      <dgm:t>
        <a:bodyPr/>
        <a:lstStyle/>
        <a:p>
          <a:r>
            <a:rPr lang="en-US" dirty="0"/>
            <a:t>Clean Air Act – first federal legislation dealing with controlling the issue</a:t>
          </a:r>
        </a:p>
      </dgm:t>
    </dgm:pt>
    <dgm:pt modelId="{98EFB7AB-4866-47A1-B515-24A9A202EB46}" type="parTrans" cxnId="{D3904C10-0D97-41DA-AA32-2D1AA2EA9886}">
      <dgm:prSet/>
      <dgm:spPr/>
      <dgm:t>
        <a:bodyPr/>
        <a:lstStyle/>
        <a:p>
          <a:endParaRPr lang="en-US"/>
        </a:p>
      </dgm:t>
    </dgm:pt>
    <dgm:pt modelId="{242D477B-2108-4369-95AA-4E06640DCFAA}" type="sibTrans" cxnId="{D3904C10-0D97-41DA-AA32-2D1AA2EA9886}">
      <dgm:prSet/>
      <dgm:spPr/>
      <dgm:t>
        <a:bodyPr/>
        <a:lstStyle/>
        <a:p>
          <a:endParaRPr lang="en-US"/>
        </a:p>
      </dgm:t>
    </dgm:pt>
    <dgm:pt modelId="{2112F873-5CF7-4562-9AAD-0B2FBE51C03F}">
      <dgm:prSet/>
      <dgm:spPr/>
      <dgm:t>
        <a:bodyPr/>
        <a:lstStyle/>
        <a:p>
          <a:pPr>
            <a:defRPr b="1"/>
          </a:pPr>
          <a:r>
            <a:rPr lang="en-US"/>
            <a:t>1965</a:t>
          </a:r>
        </a:p>
      </dgm:t>
    </dgm:pt>
    <dgm:pt modelId="{9D9D93A0-9B6B-4E27-B1FB-DFC0FA2C7BC1}" type="parTrans" cxnId="{2FD91AB0-6244-4768-946B-F4B8FA1A4661}">
      <dgm:prSet/>
      <dgm:spPr/>
      <dgm:t>
        <a:bodyPr/>
        <a:lstStyle/>
        <a:p>
          <a:endParaRPr lang="en-US"/>
        </a:p>
      </dgm:t>
    </dgm:pt>
    <dgm:pt modelId="{A2491613-69E4-470A-95B8-02273571ED99}" type="sibTrans" cxnId="{2FD91AB0-6244-4768-946B-F4B8FA1A4661}">
      <dgm:prSet/>
      <dgm:spPr/>
      <dgm:t>
        <a:bodyPr/>
        <a:lstStyle/>
        <a:p>
          <a:endParaRPr lang="en-US"/>
        </a:p>
      </dgm:t>
    </dgm:pt>
    <dgm:pt modelId="{F14D1821-18B6-403B-BDCD-3F768E69DBA0}">
      <dgm:prSet/>
      <dgm:spPr/>
      <dgm:t>
        <a:bodyPr/>
        <a:lstStyle/>
        <a:p>
          <a:r>
            <a:rPr lang="en-US"/>
            <a:t>CAA Amended – Motor Vehicle Air Pollution Control Act</a:t>
          </a:r>
        </a:p>
      </dgm:t>
    </dgm:pt>
    <dgm:pt modelId="{5449B876-6654-4537-B6A6-C40CA87A6C0F}" type="parTrans" cxnId="{14BB2999-3713-4EDB-BBC4-8ABD3941B6D9}">
      <dgm:prSet/>
      <dgm:spPr/>
      <dgm:t>
        <a:bodyPr/>
        <a:lstStyle/>
        <a:p>
          <a:endParaRPr lang="en-US"/>
        </a:p>
      </dgm:t>
    </dgm:pt>
    <dgm:pt modelId="{59215FDD-AFE9-408B-A38A-4D6F40003674}" type="sibTrans" cxnId="{14BB2999-3713-4EDB-BBC4-8ABD3941B6D9}">
      <dgm:prSet/>
      <dgm:spPr/>
      <dgm:t>
        <a:bodyPr/>
        <a:lstStyle/>
        <a:p>
          <a:endParaRPr lang="en-US"/>
        </a:p>
      </dgm:t>
    </dgm:pt>
    <dgm:pt modelId="{03C70B52-87D2-4ECE-BB5A-2727DF379960}">
      <dgm:prSet/>
      <dgm:spPr/>
      <dgm:t>
        <a:bodyPr/>
        <a:lstStyle/>
        <a:p>
          <a:pPr>
            <a:defRPr b="1"/>
          </a:pPr>
          <a:r>
            <a:rPr lang="en-US" dirty="0"/>
            <a:t>1967</a:t>
          </a:r>
        </a:p>
      </dgm:t>
    </dgm:pt>
    <dgm:pt modelId="{03BC8602-EC46-4EBA-AEB7-93C1F44B0AEF}" type="parTrans" cxnId="{E2A03D3C-73F7-495B-8F90-1EC428F4302A}">
      <dgm:prSet/>
      <dgm:spPr/>
      <dgm:t>
        <a:bodyPr/>
        <a:lstStyle/>
        <a:p>
          <a:endParaRPr lang="en-US"/>
        </a:p>
      </dgm:t>
    </dgm:pt>
    <dgm:pt modelId="{2A590754-CFA0-4231-8F6C-B85B92E4DC66}" type="sibTrans" cxnId="{E2A03D3C-73F7-495B-8F90-1EC428F4302A}">
      <dgm:prSet/>
      <dgm:spPr/>
      <dgm:t>
        <a:bodyPr/>
        <a:lstStyle/>
        <a:p>
          <a:endParaRPr lang="en-US"/>
        </a:p>
      </dgm:t>
    </dgm:pt>
    <dgm:pt modelId="{E8F1E49F-98F2-439A-AF8D-D487A431552E}">
      <dgm:prSet/>
      <dgm:spPr/>
      <dgm:t>
        <a:bodyPr/>
        <a:lstStyle/>
        <a:p>
          <a:r>
            <a:rPr lang="en-US" dirty="0"/>
            <a:t>CAA Amended – Air Quality Act of 1967</a:t>
          </a:r>
        </a:p>
      </dgm:t>
    </dgm:pt>
    <dgm:pt modelId="{F16F2539-A03A-4169-B479-97A570865964}" type="parTrans" cxnId="{638FD599-2FD8-4D90-99B9-50A28699286F}">
      <dgm:prSet/>
      <dgm:spPr/>
      <dgm:t>
        <a:bodyPr/>
        <a:lstStyle/>
        <a:p>
          <a:endParaRPr lang="en-US"/>
        </a:p>
      </dgm:t>
    </dgm:pt>
    <dgm:pt modelId="{4C541F32-FD4F-4A50-8B06-BF1547988C52}" type="sibTrans" cxnId="{638FD599-2FD8-4D90-99B9-50A28699286F}">
      <dgm:prSet/>
      <dgm:spPr/>
      <dgm:t>
        <a:bodyPr/>
        <a:lstStyle/>
        <a:p>
          <a:endParaRPr lang="en-US"/>
        </a:p>
      </dgm:t>
    </dgm:pt>
    <dgm:pt modelId="{F81144B4-4AB7-4708-9D3E-E6B20028CD8C}">
      <dgm:prSet/>
      <dgm:spPr/>
      <dgm:t>
        <a:bodyPr/>
        <a:lstStyle/>
        <a:p>
          <a:pPr>
            <a:defRPr b="1"/>
          </a:pPr>
          <a:r>
            <a:rPr lang="en-US"/>
            <a:t>1970</a:t>
          </a:r>
        </a:p>
      </dgm:t>
    </dgm:pt>
    <dgm:pt modelId="{8D442C0C-F47A-41C4-AED7-CD7CD2D3F56E}" type="parTrans" cxnId="{30E4ADC6-1984-4051-A29F-A92991DFE775}">
      <dgm:prSet/>
      <dgm:spPr/>
      <dgm:t>
        <a:bodyPr/>
        <a:lstStyle/>
        <a:p>
          <a:endParaRPr lang="en-US"/>
        </a:p>
      </dgm:t>
    </dgm:pt>
    <dgm:pt modelId="{12345D03-BB45-48B0-9D61-26D89DE7C2BA}" type="sibTrans" cxnId="{30E4ADC6-1984-4051-A29F-A92991DFE775}">
      <dgm:prSet/>
      <dgm:spPr/>
      <dgm:t>
        <a:bodyPr/>
        <a:lstStyle/>
        <a:p>
          <a:endParaRPr lang="en-US"/>
        </a:p>
      </dgm:t>
    </dgm:pt>
    <dgm:pt modelId="{FB8FCD8A-C779-46AF-ACEC-05890BEF5FB9}">
      <dgm:prSet/>
      <dgm:spPr/>
      <dgm:t>
        <a:bodyPr/>
        <a:lstStyle/>
        <a:p>
          <a:r>
            <a:rPr lang="en-US" dirty="0"/>
            <a:t>CAA Amended (third amendment), </a:t>
          </a:r>
        </a:p>
      </dgm:t>
    </dgm:pt>
    <dgm:pt modelId="{4ACB24E4-4213-4421-A72D-56BE8D3AD514}" type="parTrans" cxnId="{CA02426B-5C8C-4280-91F3-407367495B41}">
      <dgm:prSet/>
      <dgm:spPr/>
      <dgm:t>
        <a:bodyPr/>
        <a:lstStyle/>
        <a:p>
          <a:endParaRPr lang="en-US"/>
        </a:p>
      </dgm:t>
    </dgm:pt>
    <dgm:pt modelId="{6AF105E1-CB55-4482-858E-9620617B4894}" type="sibTrans" cxnId="{CA02426B-5C8C-4280-91F3-407367495B41}">
      <dgm:prSet/>
      <dgm:spPr/>
      <dgm:t>
        <a:bodyPr/>
        <a:lstStyle/>
        <a:p>
          <a:endParaRPr lang="en-US"/>
        </a:p>
      </dgm:t>
    </dgm:pt>
    <dgm:pt modelId="{42C40315-1156-49C9-B0DF-96EFD300746B}">
      <dgm:prSet/>
      <dgm:spPr/>
      <dgm:t>
        <a:bodyPr/>
        <a:lstStyle/>
        <a:p>
          <a:pPr>
            <a:defRPr b="1"/>
          </a:pPr>
          <a:r>
            <a:rPr lang="en-US"/>
            <a:t>1990</a:t>
          </a:r>
        </a:p>
      </dgm:t>
    </dgm:pt>
    <dgm:pt modelId="{7310D89B-F3B7-4DEB-B573-0630DC186F01}" type="parTrans" cxnId="{4AFC794F-A3EC-44BB-80A9-2A23AC928DC0}">
      <dgm:prSet/>
      <dgm:spPr/>
      <dgm:t>
        <a:bodyPr/>
        <a:lstStyle/>
        <a:p>
          <a:endParaRPr lang="en-US"/>
        </a:p>
      </dgm:t>
    </dgm:pt>
    <dgm:pt modelId="{7E9078BE-DFD6-4BB2-85C3-066692C44518}" type="sibTrans" cxnId="{4AFC794F-A3EC-44BB-80A9-2A23AC928DC0}">
      <dgm:prSet/>
      <dgm:spPr/>
      <dgm:t>
        <a:bodyPr/>
        <a:lstStyle/>
        <a:p>
          <a:endParaRPr lang="en-US"/>
        </a:p>
      </dgm:t>
    </dgm:pt>
    <dgm:pt modelId="{9EC0C711-5E2B-4518-B402-E2BA401565EC}">
      <dgm:prSet/>
      <dgm:spPr/>
      <dgm:t>
        <a:bodyPr/>
        <a:lstStyle/>
        <a:p>
          <a:r>
            <a:rPr lang="en-US"/>
            <a:t>Latest CAA Amendments added</a:t>
          </a:r>
        </a:p>
      </dgm:t>
    </dgm:pt>
    <dgm:pt modelId="{B295C2DD-0AB8-4158-A5AB-7ADFA1E2BD53}" type="parTrans" cxnId="{79F00DA1-20C7-4501-A525-B016FA930D5E}">
      <dgm:prSet/>
      <dgm:spPr/>
      <dgm:t>
        <a:bodyPr/>
        <a:lstStyle/>
        <a:p>
          <a:endParaRPr lang="en-US"/>
        </a:p>
      </dgm:t>
    </dgm:pt>
    <dgm:pt modelId="{CD5040F2-F064-4632-A5BF-B523CB0CF3AE}" type="sibTrans" cxnId="{79F00DA1-20C7-4501-A525-B016FA930D5E}">
      <dgm:prSet/>
      <dgm:spPr/>
      <dgm:t>
        <a:bodyPr/>
        <a:lstStyle/>
        <a:p>
          <a:endParaRPr lang="en-US"/>
        </a:p>
      </dgm:t>
    </dgm:pt>
    <dgm:pt modelId="{72B511EE-F808-F048-931A-D315A6C12940}">
      <dgm:prSet/>
      <dgm:spPr/>
      <dgm:t>
        <a:bodyPr/>
        <a:lstStyle/>
        <a:p>
          <a:r>
            <a:rPr lang="en-US" dirty="0"/>
            <a:t>EPA established (12/2/70)</a:t>
          </a:r>
        </a:p>
      </dgm:t>
    </dgm:pt>
    <dgm:pt modelId="{CC8EDF14-530A-D64C-9C50-41405B392C0A}" type="parTrans" cxnId="{9CD12194-675B-CF4C-B14F-A2BA6754F43D}">
      <dgm:prSet/>
      <dgm:spPr/>
      <dgm:t>
        <a:bodyPr/>
        <a:lstStyle/>
        <a:p>
          <a:endParaRPr lang="en-US"/>
        </a:p>
      </dgm:t>
    </dgm:pt>
    <dgm:pt modelId="{334A3542-6CD1-AC42-8574-B1F8AEE87A9E}" type="sibTrans" cxnId="{9CD12194-675B-CF4C-B14F-A2BA6754F43D}">
      <dgm:prSet/>
      <dgm:spPr/>
      <dgm:t>
        <a:bodyPr/>
        <a:lstStyle/>
        <a:p>
          <a:endParaRPr lang="en-US"/>
        </a:p>
      </dgm:t>
    </dgm:pt>
    <dgm:pt modelId="{AB54FE23-A240-BA4F-B214-F2690A8DE655}" type="pres">
      <dgm:prSet presAssocID="{59041190-47A6-4157-9D32-96E36CC5576C}" presName="root" presStyleCnt="0">
        <dgm:presLayoutVars>
          <dgm:chMax/>
          <dgm:chPref/>
          <dgm:animLvl val="lvl"/>
        </dgm:presLayoutVars>
      </dgm:prSet>
      <dgm:spPr/>
    </dgm:pt>
    <dgm:pt modelId="{6C023721-7030-B948-B95D-13E461150986}" type="pres">
      <dgm:prSet presAssocID="{59041190-47A6-4157-9D32-96E36CC5576C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FD071A52-3C04-914C-8788-A70F682BA3B8}" type="pres">
      <dgm:prSet presAssocID="{59041190-47A6-4157-9D32-96E36CC5576C}" presName="nodes" presStyleCnt="0">
        <dgm:presLayoutVars>
          <dgm:chMax/>
          <dgm:chPref/>
          <dgm:animLvl val="lvl"/>
        </dgm:presLayoutVars>
      </dgm:prSet>
      <dgm:spPr/>
    </dgm:pt>
    <dgm:pt modelId="{071FE7A3-8138-4C47-B585-AF80D5103F8D}" type="pres">
      <dgm:prSet presAssocID="{D6360F96-24A6-49C8-B0FD-0EB1E66E14D0}" presName="composite" presStyleCnt="0"/>
      <dgm:spPr/>
    </dgm:pt>
    <dgm:pt modelId="{3949F5B9-5128-0B40-A60A-2890AD500E83}" type="pres">
      <dgm:prSet presAssocID="{D6360F96-24A6-49C8-B0FD-0EB1E66E14D0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25493CB-6777-0D44-BB02-F7E21AFC066D}" type="pres">
      <dgm:prSet presAssocID="{D6360F96-24A6-49C8-B0FD-0EB1E66E14D0}" presName="DropPinPlaceHolder" presStyleCnt="0"/>
      <dgm:spPr/>
    </dgm:pt>
    <dgm:pt modelId="{9A389985-AFE7-AC49-B7E9-4C5842E733B8}" type="pres">
      <dgm:prSet presAssocID="{D6360F96-24A6-49C8-B0FD-0EB1E66E14D0}" presName="DropPin" presStyleLbl="alignNode1" presStyleIdx="0" presStyleCnt="6"/>
      <dgm:spPr/>
    </dgm:pt>
    <dgm:pt modelId="{6C92DF62-4FE2-5340-B69D-41B4EEAE0D27}" type="pres">
      <dgm:prSet presAssocID="{D6360F96-24A6-49C8-B0FD-0EB1E66E14D0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050A6E1D-1049-E74D-A6FD-D7BE9034C1D7}" type="pres">
      <dgm:prSet presAssocID="{D6360F96-24A6-49C8-B0FD-0EB1E66E14D0}" presName="L2TextContainer" presStyleLbl="revTx" presStyleIdx="0" presStyleCnt="12">
        <dgm:presLayoutVars>
          <dgm:bulletEnabled val="1"/>
        </dgm:presLayoutVars>
      </dgm:prSet>
      <dgm:spPr/>
    </dgm:pt>
    <dgm:pt modelId="{3ADEF2BC-CA1E-0144-A39E-BBBA19465B1D}" type="pres">
      <dgm:prSet presAssocID="{D6360F96-24A6-49C8-B0FD-0EB1E66E14D0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3FA786A0-3EFC-4049-8B5F-44B153DFF119}" type="pres">
      <dgm:prSet presAssocID="{D6360F96-24A6-49C8-B0FD-0EB1E66E14D0}" presName="ConnectLine" presStyleLbl="sibTrans1D1" presStyleIdx="0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6F8C59E-366F-5C46-9B99-680B2F115DE5}" type="pres">
      <dgm:prSet presAssocID="{D6360F96-24A6-49C8-B0FD-0EB1E66E14D0}" presName="EmptyPlaceHolder" presStyleCnt="0"/>
      <dgm:spPr/>
    </dgm:pt>
    <dgm:pt modelId="{B2B01119-10CF-934B-8BB6-337CD18D9606}" type="pres">
      <dgm:prSet presAssocID="{E57770D9-F397-450D-958B-C71F7197B03D}" presName="spaceBetweenRectangles" presStyleCnt="0"/>
      <dgm:spPr/>
    </dgm:pt>
    <dgm:pt modelId="{703569DC-F0FA-1946-9820-B39BBBBA9974}" type="pres">
      <dgm:prSet presAssocID="{E1D1CECA-3766-4829-8521-6F8884765259}" presName="composite" presStyleCnt="0"/>
      <dgm:spPr/>
    </dgm:pt>
    <dgm:pt modelId="{9FCB315D-FC31-0247-8259-FC492D06723E}" type="pres">
      <dgm:prSet presAssocID="{E1D1CECA-3766-4829-8521-6F8884765259}" presName="ConnectorPoint" presStyleLbl="lnNode1" presStyleIdx="1" presStyleCnt="6"/>
      <dgm:spPr>
        <a:solidFill>
          <a:schemeClr val="accent2">
            <a:hueOff val="421656"/>
            <a:satOff val="-7977"/>
            <a:lumOff val="-55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9E61A31-77AA-4344-8E4D-3E71CF202892}" type="pres">
      <dgm:prSet presAssocID="{E1D1CECA-3766-4829-8521-6F8884765259}" presName="DropPinPlaceHolder" presStyleCnt="0"/>
      <dgm:spPr/>
    </dgm:pt>
    <dgm:pt modelId="{FDF5BEB3-B9BF-D949-9104-9FB48870A71B}" type="pres">
      <dgm:prSet presAssocID="{E1D1CECA-3766-4829-8521-6F8884765259}" presName="DropPin" presStyleLbl="alignNode1" presStyleIdx="1" presStyleCnt="6"/>
      <dgm:spPr/>
    </dgm:pt>
    <dgm:pt modelId="{43C504E8-5C1C-B443-817D-0DA4EC262F16}" type="pres">
      <dgm:prSet presAssocID="{E1D1CECA-3766-4829-8521-6F8884765259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8309850-01FE-7C44-ACAA-AB9164F60C7F}" type="pres">
      <dgm:prSet presAssocID="{E1D1CECA-3766-4829-8521-6F8884765259}" presName="L2TextContainer" presStyleLbl="revTx" presStyleIdx="2" presStyleCnt="12">
        <dgm:presLayoutVars>
          <dgm:bulletEnabled val="1"/>
        </dgm:presLayoutVars>
      </dgm:prSet>
      <dgm:spPr/>
    </dgm:pt>
    <dgm:pt modelId="{7C5ABF9D-BBB1-0449-B6FD-A84BFAC535C7}" type="pres">
      <dgm:prSet presAssocID="{E1D1CECA-3766-4829-8521-6F8884765259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9AFC9557-FAC0-444C-84A6-827A7F7B1729}" type="pres">
      <dgm:prSet presAssocID="{E1D1CECA-3766-4829-8521-6F8884765259}" presName="ConnectLine" presStyleLbl="sibTrans1D1" presStyleIdx="1" presStyleCnt="6"/>
      <dgm:spPr>
        <a:noFill/>
        <a:ln w="12700" cap="flat" cmpd="sng" algn="ctr">
          <a:solidFill>
            <a:schemeClr val="accent2">
              <a:hueOff val="421656"/>
              <a:satOff val="-7977"/>
              <a:lumOff val="-556"/>
              <a:alphaOff val="0"/>
            </a:schemeClr>
          </a:solidFill>
          <a:prstDash val="dash"/>
        </a:ln>
        <a:effectLst/>
      </dgm:spPr>
    </dgm:pt>
    <dgm:pt modelId="{6879FD98-09EF-574B-8164-CA1526D40864}" type="pres">
      <dgm:prSet presAssocID="{E1D1CECA-3766-4829-8521-6F8884765259}" presName="EmptyPlaceHolder" presStyleCnt="0"/>
      <dgm:spPr/>
    </dgm:pt>
    <dgm:pt modelId="{DB517594-DB64-7D4C-B9BD-A1AEF7DD9DE0}" type="pres">
      <dgm:prSet presAssocID="{E3E88860-564D-4679-AF7D-325D1A3B4DF2}" presName="spaceBetweenRectangles" presStyleCnt="0"/>
      <dgm:spPr/>
    </dgm:pt>
    <dgm:pt modelId="{2FD5A508-7BCB-0347-ADC1-FD697BF32C08}" type="pres">
      <dgm:prSet presAssocID="{2112F873-5CF7-4562-9AAD-0B2FBE51C03F}" presName="composite" presStyleCnt="0"/>
      <dgm:spPr/>
    </dgm:pt>
    <dgm:pt modelId="{C4EA7555-ADB6-BA47-9990-CFBADF4E6B9F}" type="pres">
      <dgm:prSet presAssocID="{2112F873-5CF7-4562-9AAD-0B2FBE51C03F}" presName="ConnectorPoint" presStyleLbl="lnNode1" presStyleIdx="2" presStyleCnt="6"/>
      <dgm:spPr>
        <a:solidFill>
          <a:schemeClr val="accent2">
            <a:hueOff val="843311"/>
            <a:satOff val="-15954"/>
            <a:lumOff val="-111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4B91C3C-901B-DD40-B375-7C91D3A523BD}" type="pres">
      <dgm:prSet presAssocID="{2112F873-5CF7-4562-9AAD-0B2FBE51C03F}" presName="DropPinPlaceHolder" presStyleCnt="0"/>
      <dgm:spPr/>
    </dgm:pt>
    <dgm:pt modelId="{21112453-A6A8-8343-8F6B-E7B35A560EC6}" type="pres">
      <dgm:prSet presAssocID="{2112F873-5CF7-4562-9AAD-0B2FBE51C03F}" presName="DropPin" presStyleLbl="alignNode1" presStyleIdx="2" presStyleCnt="6"/>
      <dgm:spPr/>
    </dgm:pt>
    <dgm:pt modelId="{3D747752-71B6-934D-B0AF-AB2018D19B8F}" type="pres">
      <dgm:prSet presAssocID="{2112F873-5CF7-4562-9AAD-0B2FBE51C03F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76FFB619-9650-2843-B698-21BB44D5153A}" type="pres">
      <dgm:prSet presAssocID="{2112F873-5CF7-4562-9AAD-0B2FBE51C03F}" presName="L2TextContainer" presStyleLbl="revTx" presStyleIdx="4" presStyleCnt="12">
        <dgm:presLayoutVars>
          <dgm:bulletEnabled val="1"/>
        </dgm:presLayoutVars>
      </dgm:prSet>
      <dgm:spPr/>
    </dgm:pt>
    <dgm:pt modelId="{1A4D8CA5-E9AA-0949-BF56-80BD6476A5DC}" type="pres">
      <dgm:prSet presAssocID="{2112F873-5CF7-4562-9AAD-0B2FBE51C03F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A05E4A31-9FAA-0540-B799-5FC6C741EB1D}" type="pres">
      <dgm:prSet presAssocID="{2112F873-5CF7-4562-9AAD-0B2FBE51C03F}" presName="ConnectLine" presStyleLbl="sibTrans1D1" presStyleIdx="2" presStyleCnt="6"/>
      <dgm:spPr>
        <a:noFill/>
        <a:ln w="12700" cap="flat" cmpd="sng" algn="ctr">
          <a:solidFill>
            <a:schemeClr val="accent2">
              <a:hueOff val="843311"/>
              <a:satOff val="-15954"/>
              <a:lumOff val="-1111"/>
              <a:alphaOff val="0"/>
            </a:schemeClr>
          </a:solidFill>
          <a:prstDash val="dash"/>
        </a:ln>
        <a:effectLst/>
      </dgm:spPr>
    </dgm:pt>
    <dgm:pt modelId="{2970B4E5-51CE-9E4F-A34D-C853F9F5102F}" type="pres">
      <dgm:prSet presAssocID="{2112F873-5CF7-4562-9AAD-0B2FBE51C03F}" presName="EmptyPlaceHolder" presStyleCnt="0"/>
      <dgm:spPr/>
    </dgm:pt>
    <dgm:pt modelId="{A62504F9-3E25-CB4A-BD09-4B3CA39320A0}" type="pres">
      <dgm:prSet presAssocID="{A2491613-69E4-470A-95B8-02273571ED99}" presName="spaceBetweenRectangles" presStyleCnt="0"/>
      <dgm:spPr/>
    </dgm:pt>
    <dgm:pt modelId="{B65025CE-5B65-FC40-9B5F-FD4B32C24265}" type="pres">
      <dgm:prSet presAssocID="{03C70B52-87D2-4ECE-BB5A-2727DF379960}" presName="composite" presStyleCnt="0"/>
      <dgm:spPr/>
    </dgm:pt>
    <dgm:pt modelId="{E110B3CE-E2B0-C749-A894-E37F437F0995}" type="pres">
      <dgm:prSet presAssocID="{03C70B52-87D2-4ECE-BB5A-2727DF379960}" presName="ConnectorPoint" presStyleLbl="lnNode1" presStyleIdx="3" presStyleCnt="6"/>
      <dgm:spPr>
        <a:solidFill>
          <a:schemeClr val="accent2">
            <a:hueOff val="1264967"/>
            <a:satOff val="-23931"/>
            <a:lumOff val="-166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ECC112C-5723-FB4B-B9D5-491CC6C53A62}" type="pres">
      <dgm:prSet presAssocID="{03C70B52-87D2-4ECE-BB5A-2727DF379960}" presName="DropPinPlaceHolder" presStyleCnt="0"/>
      <dgm:spPr/>
    </dgm:pt>
    <dgm:pt modelId="{525D077F-9B15-D840-ACCB-5AD762950C93}" type="pres">
      <dgm:prSet presAssocID="{03C70B52-87D2-4ECE-BB5A-2727DF379960}" presName="DropPin" presStyleLbl="alignNode1" presStyleIdx="3" presStyleCnt="6"/>
      <dgm:spPr/>
    </dgm:pt>
    <dgm:pt modelId="{6C44D344-6471-F240-9F80-18A3499EE53D}" type="pres">
      <dgm:prSet presAssocID="{03C70B52-87D2-4ECE-BB5A-2727DF379960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B625DD4F-2A30-F94C-9632-EED1CAC7A746}" type="pres">
      <dgm:prSet presAssocID="{03C70B52-87D2-4ECE-BB5A-2727DF379960}" presName="L2TextContainer" presStyleLbl="revTx" presStyleIdx="6" presStyleCnt="12">
        <dgm:presLayoutVars>
          <dgm:bulletEnabled val="1"/>
        </dgm:presLayoutVars>
      </dgm:prSet>
      <dgm:spPr/>
    </dgm:pt>
    <dgm:pt modelId="{4E39C26A-A89B-444B-A419-768704163C73}" type="pres">
      <dgm:prSet presAssocID="{03C70B52-87D2-4ECE-BB5A-2727DF379960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896195CE-1C92-1E4F-A9E2-41ED756182C4}" type="pres">
      <dgm:prSet presAssocID="{03C70B52-87D2-4ECE-BB5A-2727DF379960}" presName="ConnectLine" presStyleLbl="sibTrans1D1" presStyleIdx="3" presStyleCnt="6"/>
      <dgm:spPr>
        <a:noFill/>
        <a:ln w="12700" cap="flat" cmpd="sng" algn="ctr">
          <a:solidFill>
            <a:schemeClr val="accent2">
              <a:hueOff val="1264967"/>
              <a:satOff val="-23931"/>
              <a:lumOff val="-1667"/>
              <a:alphaOff val="0"/>
            </a:schemeClr>
          </a:solidFill>
          <a:prstDash val="dash"/>
        </a:ln>
        <a:effectLst/>
      </dgm:spPr>
    </dgm:pt>
    <dgm:pt modelId="{994F9E3B-AB9B-7B47-B476-59D94A93DDC0}" type="pres">
      <dgm:prSet presAssocID="{03C70B52-87D2-4ECE-BB5A-2727DF379960}" presName="EmptyPlaceHolder" presStyleCnt="0"/>
      <dgm:spPr/>
    </dgm:pt>
    <dgm:pt modelId="{51CA7A63-925B-4A47-92DE-D204195E189D}" type="pres">
      <dgm:prSet presAssocID="{2A590754-CFA0-4231-8F6C-B85B92E4DC66}" presName="spaceBetweenRectangles" presStyleCnt="0"/>
      <dgm:spPr/>
    </dgm:pt>
    <dgm:pt modelId="{9A9E71E6-8851-0A4A-8054-BD8EBD80AA2E}" type="pres">
      <dgm:prSet presAssocID="{F81144B4-4AB7-4708-9D3E-E6B20028CD8C}" presName="composite" presStyleCnt="0"/>
      <dgm:spPr/>
    </dgm:pt>
    <dgm:pt modelId="{E8C2B844-861D-B04E-B0C6-E7B0A39F0867}" type="pres">
      <dgm:prSet presAssocID="{F81144B4-4AB7-4708-9D3E-E6B20028CD8C}" presName="ConnectorPoint" presStyleLbl="lnNode1" presStyleIdx="4" presStyleCnt="6"/>
      <dgm:spPr>
        <a:solidFill>
          <a:schemeClr val="accent2">
            <a:hueOff val="2108278"/>
            <a:satOff val="-39885"/>
            <a:lumOff val="-277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A4F07B6-56E2-6A42-8533-1F2975798150}" type="pres">
      <dgm:prSet presAssocID="{F81144B4-4AB7-4708-9D3E-E6B20028CD8C}" presName="DropPinPlaceHolder" presStyleCnt="0"/>
      <dgm:spPr/>
    </dgm:pt>
    <dgm:pt modelId="{673949A5-8E9D-124D-98DE-725DE345D814}" type="pres">
      <dgm:prSet presAssocID="{F81144B4-4AB7-4708-9D3E-E6B20028CD8C}" presName="DropPin" presStyleLbl="alignNode1" presStyleIdx="4" presStyleCnt="6"/>
      <dgm:spPr/>
    </dgm:pt>
    <dgm:pt modelId="{F7DA9996-5A14-3041-9B69-EA3CE7D6F2FB}" type="pres">
      <dgm:prSet presAssocID="{F81144B4-4AB7-4708-9D3E-E6B20028CD8C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0DC7879D-667E-6746-BE15-B899AF58D350}" type="pres">
      <dgm:prSet presAssocID="{F81144B4-4AB7-4708-9D3E-E6B20028CD8C}" presName="L2TextContainer" presStyleLbl="revTx" presStyleIdx="8" presStyleCnt="12">
        <dgm:presLayoutVars>
          <dgm:bulletEnabled val="1"/>
        </dgm:presLayoutVars>
      </dgm:prSet>
      <dgm:spPr/>
    </dgm:pt>
    <dgm:pt modelId="{8134B52A-67AB-CF48-9856-E48BE96D7DCD}" type="pres">
      <dgm:prSet presAssocID="{F81144B4-4AB7-4708-9D3E-E6B20028CD8C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F2C6B9C6-6CB3-9C4F-B26E-1092D2914351}" type="pres">
      <dgm:prSet presAssocID="{F81144B4-4AB7-4708-9D3E-E6B20028CD8C}" presName="ConnectLine" presStyleLbl="sibTrans1D1" presStyleIdx="4" presStyleCnt="6"/>
      <dgm:spPr>
        <a:noFill/>
        <a:ln w="12700" cap="flat" cmpd="sng" algn="ctr">
          <a:solidFill>
            <a:schemeClr val="accent2">
              <a:hueOff val="2108278"/>
              <a:satOff val="-39885"/>
              <a:lumOff val="-2778"/>
              <a:alphaOff val="0"/>
            </a:schemeClr>
          </a:solidFill>
          <a:prstDash val="dash"/>
        </a:ln>
        <a:effectLst/>
      </dgm:spPr>
    </dgm:pt>
    <dgm:pt modelId="{B373418A-9022-E143-8F88-BD229FB22AF7}" type="pres">
      <dgm:prSet presAssocID="{F81144B4-4AB7-4708-9D3E-E6B20028CD8C}" presName="EmptyPlaceHolder" presStyleCnt="0"/>
      <dgm:spPr/>
    </dgm:pt>
    <dgm:pt modelId="{5FBF7A68-2A8A-6041-889F-00A2D9F36809}" type="pres">
      <dgm:prSet presAssocID="{12345D03-BB45-48B0-9D61-26D89DE7C2BA}" presName="spaceBetweenRectangles" presStyleCnt="0"/>
      <dgm:spPr/>
    </dgm:pt>
    <dgm:pt modelId="{D59B6C9D-CE9B-FB40-BEED-302A64F6CD40}" type="pres">
      <dgm:prSet presAssocID="{42C40315-1156-49C9-B0DF-96EFD300746B}" presName="composite" presStyleCnt="0"/>
      <dgm:spPr/>
    </dgm:pt>
    <dgm:pt modelId="{546AE05E-4023-FB4C-9653-97F135F59F45}" type="pres">
      <dgm:prSet presAssocID="{42C40315-1156-49C9-B0DF-96EFD300746B}" presName="ConnectorPoint" presStyleLbl="lnNode1" presStyleIdx="5" presStyleCnt="6"/>
      <dgm:spPr>
        <a:solidFill>
          <a:schemeClr val="accent2">
            <a:hueOff val="2529934"/>
            <a:satOff val="-47862"/>
            <a:lumOff val="-33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0CE33E6-A13F-B249-9589-2FE9169FE45A}" type="pres">
      <dgm:prSet presAssocID="{42C40315-1156-49C9-B0DF-96EFD300746B}" presName="DropPinPlaceHolder" presStyleCnt="0"/>
      <dgm:spPr/>
    </dgm:pt>
    <dgm:pt modelId="{859FBEA5-FD63-154F-8559-82752230F808}" type="pres">
      <dgm:prSet presAssocID="{42C40315-1156-49C9-B0DF-96EFD300746B}" presName="DropPin" presStyleLbl="alignNode1" presStyleIdx="5" presStyleCnt="6"/>
      <dgm:spPr/>
    </dgm:pt>
    <dgm:pt modelId="{0C1D872F-ABEB-A349-9CDE-FC25C3C51C57}" type="pres">
      <dgm:prSet presAssocID="{42C40315-1156-49C9-B0DF-96EFD300746B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129C42CA-4D65-BB4E-8D23-0579042383DB}" type="pres">
      <dgm:prSet presAssocID="{42C40315-1156-49C9-B0DF-96EFD300746B}" presName="L2TextContainer" presStyleLbl="revTx" presStyleIdx="10" presStyleCnt="12">
        <dgm:presLayoutVars>
          <dgm:bulletEnabled val="1"/>
        </dgm:presLayoutVars>
      </dgm:prSet>
      <dgm:spPr/>
    </dgm:pt>
    <dgm:pt modelId="{573DD501-9574-0F47-8995-DE5211302AE2}" type="pres">
      <dgm:prSet presAssocID="{42C40315-1156-49C9-B0DF-96EFD300746B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2256C373-8433-5F48-A60D-71DD5A4A0F3F}" type="pres">
      <dgm:prSet presAssocID="{42C40315-1156-49C9-B0DF-96EFD300746B}" presName="ConnectLine" presStyleLbl="sibTrans1D1" presStyleIdx="5" presStyleCnt="6"/>
      <dgm:spPr>
        <a:noFill/>
        <a:ln w="12700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dash"/>
        </a:ln>
        <a:effectLst/>
      </dgm:spPr>
    </dgm:pt>
    <dgm:pt modelId="{6C473D4E-9545-E646-90C6-786EA3CDE4F6}" type="pres">
      <dgm:prSet presAssocID="{42C40315-1156-49C9-B0DF-96EFD300746B}" presName="EmptyPlaceHolder" presStyleCnt="0"/>
      <dgm:spPr/>
    </dgm:pt>
  </dgm:ptLst>
  <dgm:cxnLst>
    <dgm:cxn modelId="{9BAFEA06-B864-C741-82DE-4136492BCD7F}" type="presOf" srcId="{E8F1E49F-98F2-439A-AF8D-D487A431552E}" destId="{B625DD4F-2A30-F94C-9632-EED1CAC7A746}" srcOrd="0" destOrd="0" presId="urn:microsoft.com/office/officeart/2017/3/layout/DropPinTimeline"/>
    <dgm:cxn modelId="{D3904C10-0D97-41DA-AA32-2D1AA2EA9886}" srcId="{E1D1CECA-3766-4829-8521-6F8884765259}" destId="{BAB91424-2EF7-4DFE-BC26-C4ED40145269}" srcOrd="0" destOrd="0" parTransId="{98EFB7AB-4866-47A1-B515-24A9A202EB46}" sibTransId="{242D477B-2108-4369-95AA-4E06640DCFAA}"/>
    <dgm:cxn modelId="{E2A03D3C-73F7-495B-8F90-1EC428F4302A}" srcId="{59041190-47A6-4157-9D32-96E36CC5576C}" destId="{03C70B52-87D2-4ECE-BB5A-2727DF379960}" srcOrd="3" destOrd="0" parTransId="{03BC8602-EC46-4EBA-AEB7-93C1F44B0AEF}" sibTransId="{2A590754-CFA0-4231-8F6C-B85B92E4DC66}"/>
    <dgm:cxn modelId="{EB4DB842-9233-574E-88C1-9631BBB61A0E}" type="presOf" srcId="{E1D1CECA-3766-4829-8521-6F8884765259}" destId="{7C5ABF9D-BBB1-0449-B6FD-A84BFAC535C7}" srcOrd="0" destOrd="0" presId="urn:microsoft.com/office/officeart/2017/3/layout/DropPinTimeline"/>
    <dgm:cxn modelId="{D2D91A4F-D63E-4F71-8D39-5398F0DDBDCA}" srcId="{59041190-47A6-4157-9D32-96E36CC5576C}" destId="{E1D1CECA-3766-4829-8521-6F8884765259}" srcOrd="1" destOrd="0" parTransId="{81DB26A9-85BD-487A-8E24-A05C17BD1B53}" sibTransId="{E3E88860-564D-4679-AF7D-325D1A3B4DF2}"/>
    <dgm:cxn modelId="{4AFC794F-A3EC-44BB-80A9-2A23AC928DC0}" srcId="{59041190-47A6-4157-9D32-96E36CC5576C}" destId="{42C40315-1156-49C9-B0DF-96EFD300746B}" srcOrd="5" destOrd="0" parTransId="{7310D89B-F3B7-4DEB-B573-0630DC186F01}" sibTransId="{7E9078BE-DFD6-4BB2-85C3-066692C44518}"/>
    <dgm:cxn modelId="{24BD3853-5773-844A-9752-F7B4F9A52BFE}" type="presOf" srcId="{72B511EE-F808-F048-931A-D315A6C12940}" destId="{0DC7879D-667E-6746-BE15-B899AF58D350}" srcOrd="0" destOrd="1" presId="urn:microsoft.com/office/officeart/2017/3/layout/DropPinTimeline"/>
    <dgm:cxn modelId="{9CC59F5E-7F6B-4DB6-A070-26987FAA0A44}" srcId="{59041190-47A6-4157-9D32-96E36CC5576C}" destId="{D6360F96-24A6-49C8-B0FD-0EB1E66E14D0}" srcOrd="0" destOrd="0" parTransId="{505492B5-D60B-4BBB-A1BA-0A91511C8803}" sibTransId="{E57770D9-F397-450D-958B-C71F7197B03D}"/>
    <dgm:cxn modelId="{3EEE2060-5A50-8A4D-B5FA-D57D237AE203}" type="presOf" srcId="{42C40315-1156-49C9-B0DF-96EFD300746B}" destId="{573DD501-9574-0F47-8995-DE5211302AE2}" srcOrd="0" destOrd="0" presId="urn:microsoft.com/office/officeart/2017/3/layout/DropPinTimeline"/>
    <dgm:cxn modelId="{CA02426B-5C8C-4280-91F3-407367495B41}" srcId="{F81144B4-4AB7-4708-9D3E-E6B20028CD8C}" destId="{FB8FCD8A-C779-46AF-ACEC-05890BEF5FB9}" srcOrd="0" destOrd="0" parTransId="{4ACB24E4-4213-4421-A72D-56BE8D3AD514}" sibTransId="{6AF105E1-CB55-4482-858E-9620617B4894}"/>
    <dgm:cxn modelId="{2441436D-CD6E-AB45-B06D-C59C5DFA76FD}" type="presOf" srcId="{FB8FCD8A-C779-46AF-ACEC-05890BEF5FB9}" destId="{0DC7879D-667E-6746-BE15-B899AF58D350}" srcOrd="0" destOrd="0" presId="urn:microsoft.com/office/officeart/2017/3/layout/DropPinTimeline"/>
    <dgm:cxn modelId="{09EFEC7D-7E55-1B4B-9797-F39EF754C00E}" type="presOf" srcId="{59041190-47A6-4157-9D32-96E36CC5576C}" destId="{AB54FE23-A240-BA4F-B214-F2690A8DE655}" srcOrd="0" destOrd="0" presId="urn:microsoft.com/office/officeart/2017/3/layout/DropPinTimeline"/>
    <dgm:cxn modelId="{1C9D578C-3D6D-435B-B663-98883F7E0980}" srcId="{D6360F96-24A6-49C8-B0FD-0EB1E66E14D0}" destId="{BAA409E0-B331-4AE1-BAED-100DB1FD1EBB}" srcOrd="0" destOrd="0" parTransId="{28853B85-4D90-484B-9748-BCC69089CA86}" sibTransId="{F767D37F-41B4-44B9-856A-AB26DF2B0E24}"/>
    <dgm:cxn modelId="{9CD12194-675B-CF4C-B14F-A2BA6754F43D}" srcId="{F81144B4-4AB7-4708-9D3E-E6B20028CD8C}" destId="{72B511EE-F808-F048-931A-D315A6C12940}" srcOrd="1" destOrd="0" parTransId="{CC8EDF14-530A-D64C-9C50-41405B392C0A}" sibTransId="{334A3542-6CD1-AC42-8574-B1F8AEE87A9E}"/>
    <dgm:cxn modelId="{14BB2999-3713-4EDB-BBC4-8ABD3941B6D9}" srcId="{2112F873-5CF7-4562-9AAD-0B2FBE51C03F}" destId="{F14D1821-18B6-403B-BDCD-3F768E69DBA0}" srcOrd="0" destOrd="0" parTransId="{5449B876-6654-4537-B6A6-C40CA87A6C0F}" sibTransId="{59215FDD-AFE9-408B-A38A-4D6F40003674}"/>
    <dgm:cxn modelId="{638FD599-2FD8-4D90-99B9-50A28699286F}" srcId="{03C70B52-87D2-4ECE-BB5A-2727DF379960}" destId="{E8F1E49F-98F2-439A-AF8D-D487A431552E}" srcOrd="0" destOrd="0" parTransId="{F16F2539-A03A-4169-B479-97A570865964}" sibTransId="{4C541F32-FD4F-4A50-8B06-BF1547988C52}"/>
    <dgm:cxn modelId="{79F00DA1-20C7-4501-A525-B016FA930D5E}" srcId="{42C40315-1156-49C9-B0DF-96EFD300746B}" destId="{9EC0C711-5E2B-4518-B402-E2BA401565EC}" srcOrd="0" destOrd="0" parTransId="{B295C2DD-0AB8-4158-A5AB-7ADFA1E2BD53}" sibTransId="{CD5040F2-F064-4632-A5BF-B523CB0CF3AE}"/>
    <dgm:cxn modelId="{B58627A3-39CE-3842-A033-36D9A46FEEF4}" type="presOf" srcId="{F81144B4-4AB7-4708-9D3E-E6B20028CD8C}" destId="{8134B52A-67AB-CF48-9856-E48BE96D7DCD}" srcOrd="0" destOrd="0" presId="urn:microsoft.com/office/officeart/2017/3/layout/DropPinTimeline"/>
    <dgm:cxn modelId="{2FD91AB0-6244-4768-946B-F4B8FA1A4661}" srcId="{59041190-47A6-4157-9D32-96E36CC5576C}" destId="{2112F873-5CF7-4562-9AAD-0B2FBE51C03F}" srcOrd="2" destOrd="0" parTransId="{9D9D93A0-9B6B-4E27-B1FB-DFC0FA2C7BC1}" sibTransId="{A2491613-69E4-470A-95B8-02273571ED99}"/>
    <dgm:cxn modelId="{823A10B7-DD76-7245-8D9A-8158EF4E7B51}" type="presOf" srcId="{F14D1821-18B6-403B-BDCD-3F768E69DBA0}" destId="{76FFB619-9650-2843-B698-21BB44D5153A}" srcOrd="0" destOrd="0" presId="urn:microsoft.com/office/officeart/2017/3/layout/DropPinTimeline"/>
    <dgm:cxn modelId="{A7BBC9C1-5FB9-3C4D-9F18-A605C1728149}" type="presOf" srcId="{9EC0C711-5E2B-4518-B402-E2BA401565EC}" destId="{129C42CA-4D65-BB4E-8D23-0579042383DB}" srcOrd="0" destOrd="0" presId="urn:microsoft.com/office/officeart/2017/3/layout/DropPinTimeline"/>
    <dgm:cxn modelId="{30E4ADC6-1984-4051-A29F-A92991DFE775}" srcId="{59041190-47A6-4157-9D32-96E36CC5576C}" destId="{F81144B4-4AB7-4708-9D3E-E6B20028CD8C}" srcOrd="4" destOrd="0" parTransId="{8D442C0C-F47A-41C4-AED7-CD7CD2D3F56E}" sibTransId="{12345D03-BB45-48B0-9D61-26D89DE7C2BA}"/>
    <dgm:cxn modelId="{291CB9C6-E1C6-CF49-B94D-CEB8F1A19E03}" type="presOf" srcId="{D6360F96-24A6-49C8-B0FD-0EB1E66E14D0}" destId="{3ADEF2BC-CA1E-0144-A39E-BBBA19465B1D}" srcOrd="0" destOrd="0" presId="urn:microsoft.com/office/officeart/2017/3/layout/DropPinTimeline"/>
    <dgm:cxn modelId="{2A4D28EA-C93F-B64F-A498-7D1C39197372}" type="presOf" srcId="{2112F873-5CF7-4562-9AAD-0B2FBE51C03F}" destId="{1A4D8CA5-E9AA-0949-BF56-80BD6476A5DC}" srcOrd="0" destOrd="0" presId="urn:microsoft.com/office/officeart/2017/3/layout/DropPinTimeline"/>
    <dgm:cxn modelId="{C9996DF4-B5BF-FC4D-8825-C7C88B09C9D8}" type="presOf" srcId="{BAB91424-2EF7-4DFE-BC26-C4ED40145269}" destId="{38309850-01FE-7C44-ACAA-AB9164F60C7F}" srcOrd="0" destOrd="0" presId="urn:microsoft.com/office/officeart/2017/3/layout/DropPinTimeline"/>
    <dgm:cxn modelId="{F5D54CF5-2B53-7F4A-92BF-66C2604ADEAE}" type="presOf" srcId="{03C70B52-87D2-4ECE-BB5A-2727DF379960}" destId="{4E39C26A-A89B-444B-A419-768704163C73}" srcOrd="0" destOrd="0" presId="urn:microsoft.com/office/officeart/2017/3/layout/DropPinTimeline"/>
    <dgm:cxn modelId="{71762FF9-05D4-9849-913C-A9533D1AC87D}" type="presOf" srcId="{BAA409E0-B331-4AE1-BAED-100DB1FD1EBB}" destId="{050A6E1D-1049-E74D-A6FD-D7BE9034C1D7}" srcOrd="0" destOrd="0" presId="urn:microsoft.com/office/officeart/2017/3/layout/DropPinTimeline"/>
    <dgm:cxn modelId="{1535E717-E8E9-F946-938D-4B22DFCDBBC9}" type="presParOf" srcId="{AB54FE23-A240-BA4F-B214-F2690A8DE655}" destId="{6C023721-7030-B948-B95D-13E461150986}" srcOrd="0" destOrd="0" presId="urn:microsoft.com/office/officeart/2017/3/layout/DropPinTimeline"/>
    <dgm:cxn modelId="{1A52E4A6-8AFB-BA46-8C05-D4913491E882}" type="presParOf" srcId="{AB54FE23-A240-BA4F-B214-F2690A8DE655}" destId="{FD071A52-3C04-914C-8788-A70F682BA3B8}" srcOrd="1" destOrd="0" presId="urn:microsoft.com/office/officeart/2017/3/layout/DropPinTimeline"/>
    <dgm:cxn modelId="{BA964E3D-9AD6-8948-B186-EFB407F3D2C9}" type="presParOf" srcId="{FD071A52-3C04-914C-8788-A70F682BA3B8}" destId="{071FE7A3-8138-4C47-B585-AF80D5103F8D}" srcOrd="0" destOrd="0" presId="urn:microsoft.com/office/officeart/2017/3/layout/DropPinTimeline"/>
    <dgm:cxn modelId="{7921C041-B4D8-2B49-844F-B362DA959987}" type="presParOf" srcId="{071FE7A3-8138-4C47-B585-AF80D5103F8D}" destId="{3949F5B9-5128-0B40-A60A-2890AD500E83}" srcOrd="0" destOrd="0" presId="urn:microsoft.com/office/officeart/2017/3/layout/DropPinTimeline"/>
    <dgm:cxn modelId="{AD1458CD-95C4-0F45-8085-CD83FD06BEF7}" type="presParOf" srcId="{071FE7A3-8138-4C47-B585-AF80D5103F8D}" destId="{D25493CB-6777-0D44-BB02-F7E21AFC066D}" srcOrd="1" destOrd="0" presId="urn:microsoft.com/office/officeart/2017/3/layout/DropPinTimeline"/>
    <dgm:cxn modelId="{824F83EE-401F-014C-B545-1A164ED45606}" type="presParOf" srcId="{D25493CB-6777-0D44-BB02-F7E21AFC066D}" destId="{9A389985-AFE7-AC49-B7E9-4C5842E733B8}" srcOrd="0" destOrd="0" presId="urn:microsoft.com/office/officeart/2017/3/layout/DropPinTimeline"/>
    <dgm:cxn modelId="{CB9B8848-F5F7-C348-8A11-63EB2D9B7446}" type="presParOf" srcId="{D25493CB-6777-0D44-BB02-F7E21AFC066D}" destId="{6C92DF62-4FE2-5340-B69D-41B4EEAE0D27}" srcOrd="1" destOrd="0" presId="urn:microsoft.com/office/officeart/2017/3/layout/DropPinTimeline"/>
    <dgm:cxn modelId="{B5D9749F-063B-DE4F-916B-BB7BF6DA84FD}" type="presParOf" srcId="{071FE7A3-8138-4C47-B585-AF80D5103F8D}" destId="{050A6E1D-1049-E74D-A6FD-D7BE9034C1D7}" srcOrd="2" destOrd="0" presId="urn:microsoft.com/office/officeart/2017/3/layout/DropPinTimeline"/>
    <dgm:cxn modelId="{53321FF0-5F47-6E42-99A0-36D8A53175FC}" type="presParOf" srcId="{071FE7A3-8138-4C47-B585-AF80D5103F8D}" destId="{3ADEF2BC-CA1E-0144-A39E-BBBA19465B1D}" srcOrd="3" destOrd="0" presId="urn:microsoft.com/office/officeart/2017/3/layout/DropPinTimeline"/>
    <dgm:cxn modelId="{F712BA0E-82BA-F645-83B7-B21117658225}" type="presParOf" srcId="{071FE7A3-8138-4C47-B585-AF80D5103F8D}" destId="{3FA786A0-3EFC-4049-8B5F-44B153DFF119}" srcOrd="4" destOrd="0" presId="urn:microsoft.com/office/officeart/2017/3/layout/DropPinTimeline"/>
    <dgm:cxn modelId="{B27A3F9F-F65F-1E4A-B0C7-52C28C32387F}" type="presParOf" srcId="{071FE7A3-8138-4C47-B585-AF80D5103F8D}" destId="{F6F8C59E-366F-5C46-9B99-680B2F115DE5}" srcOrd="5" destOrd="0" presId="urn:microsoft.com/office/officeart/2017/3/layout/DropPinTimeline"/>
    <dgm:cxn modelId="{5C38DB5E-C81A-3D43-BC47-70ED8B0A0385}" type="presParOf" srcId="{FD071A52-3C04-914C-8788-A70F682BA3B8}" destId="{B2B01119-10CF-934B-8BB6-337CD18D9606}" srcOrd="1" destOrd="0" presId="urn:microsoft.com/office/officeart/2017/3/layout/DropPinTimeline"/>
    <dgm:cxn modelId="{B46FFF66-EE37-4147-8F18-8879BD1888AC}" type="presParOf" srcId="{FD071A52-3C04-914C-8788-A70F682BA3B8}" destId="{703569DC-F0FA-1946-9820-B39BBBBA9974}" srcOrd="2" destOrd="0" presId="urn:microsoft.com/office/officeart/2017/3/layout/DropPinTimeline"/>
    <dgm:cxn modelId="{7B52628F-8738-9F4D-B3A6-D97498D3EB4A}" type="presParOf" srcId="{703569DC-F0FA-1946-9820-B39BBBBA9974}" destId="{9FCB315D-FC31-0247-8259-FC492D06723E}" srcOrd="0" destOrd="0" presId="urn:microsoft.com/office/officeart/2017/3/layout/DropPinTimeline"/>
    <dgm:cxn modelId="{F8D09611-3ACF-174D-ADED-48A47A8A8A4E}" type="presParOf" srcId="{703569DC-F0FA-1946-9820-B39BBBBA9974}" destId="{69E61A31-77AA-4344-8E4D-3E71CF202892}" srcOrd="1" destOrd="0" presId="urn:microsoft.com/office/officeart/2017/3/layout/DropPinTimeline"/>
    <dgm:cxn modelId="{C951CE37-D8ED-9442-BA70-F4D66DE3294E}" type="presParOf" srcId="{69E61A31-77AA-4344-8E4D-3E71CF202892}" destId="{FDF5BEB3-B9BF-D949-9104-9FB48870A71B}" srcOrd="0" destOrd="0" presId="urn:microsoft.com/office/officeart/2017/3/layout/DropPinTimeline"/>
    <dgm:cxn modelId="{BC4F774E-A76C-BE4A-9FD4-B08A68B89249}" type="presParOf" srcId="{69E61A31-77AA-4344-8E4D-3E71CF202892}" destId="{43C504E8-5C1C-B443-817D-0DA4EC262F16}" srcOrd="1" destOrd="0" presId="urn:microsoft.com/office/officeart/2017/3/layout/DropPinTimeline"/>
    <dgm:cxn modelId="{44B365E7-11CE-7640-BE21-807090964DD7}" type="presParOf" srcId="{703569DC-F0FA-1946-9820-B39BBBBA9974}" destId="{38309850-01FE-7C44-ACAA-AB9164F60C7F}" srcOrd="2" destOrd="0" presId="urn:microsoft.com/office/officeart/2017/3/layout/DropPinTimeline"/>
    <dgm:cxn modelId="{F0B369E0-F1E2-2648-9B93-0D0948438F3B}" type="presParOf" srcId="{703569DC-F0FA-1946-9820-B39BBBBA9974}" destId="{7C5ABF9D-BBB1-0449-B6FD-A84BFAC535C7}" srcOrd="3" destOrd="0" presId="urn:microsoft.com/office/officeart/2017/3/layout/DropPinTimeline"/>
    <dgm:cxn modelId="{EB74572F-23A4-3D45-A5B8-E56667D95508}" type="presParOf" srcId="{703569DC-F0FA-1946-9820-B39BBBBA9974}" destId="{9AFC9557-FAC0-444C-84A6-827A7F7B1729}" srcOrd="4" destOrd="0" presId="urn:microsoft.com/office/officeart/2017/3/layout/DropPinTimeline"/>
    <dgm:cxn modelId="{F9E300AC-94BA-0544-B57D-6DFD35ECAAE7}" type="presParOf" srcId="{703569DC-F0FA-1946-9820-B39BBBBA9974}" destId="{6879FD98-09EF-574B-8164-CA1526D40864}" srcOrd="5" destOrd="0" presId="urn:microsoft.com/office/officeart/2017/3/layout/DropPinTimeline"/>
    <dgm:cxn modelId="{BFEF8ED9-717F-9144-8E31-346BFBF864AC}" type="presParOf" srcId="{FD071A52-3C04-914C-8788-A70F682BA3B8}" destId="{DB517594-DB64-7D4C-B9BD-A1AEF7DD9DE0}" srcOrd="3" destOrd="0" presId="urn:microsoft.com/office/officeart/2017/3/layout/DropPinTimeline"/>
    <dgm:cxn modelId="{E028338A-EA37-A94D-A9C9-B51E418222A7}" type="presParOf" srcId="{FD071A52-3C04-914C-8788-A70F682BA3B8}" destId="{2FD5A508-7BCB-0347-ADC1-FD697BF32C08}" srcOrd="4" destOrd="0" presId="urn:microsoft.com/office/officeart/2017/3/layout/DropPinTimeline"/>
    <dgm:cxn modelId="{A9429370-F024-8C47-A674-1E9F04081CE1}" type="presParOf" srcId="{2FD5A508-7BCB-0347-ADC1-FD697BF32C08}" destId="{C4EA7555-ADB6-BA47-9990-CFBADF4E6B9F}" srcOrd="0" destOrd="0" presId="urn:microsoft.com/office/officeart/2017/3/layout/DropPinTimeline"/>
    <dgm:cxn modelId="{961DD92A-F9E1-7042-81C4-BDCA949BABA3}" type="presParOf" srcId="{2FD5A508-7BCB-0347-ADC1-FD697BF32C08}" destId="{A4B91C3C-901B-DD40-B375-7C91D3A523BD}" srcOrd="1" destOrd="0" presId="urn:microsoft.com/office/officeart/2017/3/layout/DropPinTimeline"/>
    <dgm:cxn modelId="{61F5C4F1-0E6D-8A4C-8BB9-2FED4A866D5D}" type="presParOf" srcId="{A4B91C3C-901B-DD40-B375-7C91D3A523BD}" destId="{21112453-A6A8-8343-8F6B-E7B35A560EC6}" srcOrd="0" destOrd="0" presId="urn:microsoft.com/office/officeart/2017/3/layout/DropPinTimeline"/>
    <dgm:cxn modelId="{DA2E2E18-1211-AF4B-B9C1-CB63D04562F3}" type="presParOf" srcId="{A4B91C3C-901B-DD40-B375-7C91D3A523BD}" destId="{3D747752-71B6-934D-B0AF-AB2018D19B8F}" srcOrd="1" destOrd="0" presId="urn:microsoft.com/office/officeart/2017/3/layout/DropPinTimeline"/>
    <dgm:cxn modelId="{CCA46271-5481-AA43-B9DF-0A8F9AC0E6BB}" type="presParOf" srcId="{2FD5A508-7BCB-0347-ADC1-FD697BF32C08}" destId="{76FFB619-9650-2843-B698-21BB44D5153A}" srcOrd="2" destOrd="0" presId="urn:microsoft.com/office/officeart/2017/3/layout/DropPinTimeline"/>
    <dgm:cxn modelId="{B124A34E-288D-564D-99E8-02826F0D8442}" type="presParOf" srcId="{2FD5A508-7BCB-0347-ADC1-FD697BF32C08}" destId="{1A4D8CA5-E9AA-0949-BF56-80BD6476A5DC}" srcOrd="3" destOrd="0" presId="urn:microsoft.com/office/officeart/2017/3/layout/DropPinTimeline"/>
    <dgm:cxn modelId="{F011132D-87BE-8C4F-BEE2-4CA49BE62B9C}" type="presParOf" srcId="{2FD5A508-7BCB-0347-ADC1-FD697BF32C08}" destId="{A05E4A31-9FAA-0540-B799-5FC6C741EB1D}" srcOrd="4" destOrd="0" presId="urn:microsoft.com/office/officeart/2017/3/layout/DropPinTimeline"/>
    <dgm:cxn modelId="{F7915BC4-732F-E44A-8CF3-C0D136775734}" type="presParOf" srcId="{2FD5A508-7BCB-0347-ADC1-FD697BF32C08}" destId="{2970B4E5-51CE-9E4F-A34D-C853F9F5102F}" srcOrd="5" destOrd="0" presId="urn:microsoft.com/office/officeart/2017/3/layout/DropPinTimeline"/>
    <dgm:cxn modelId="{7530A5D3-C9F9-2D44-A7D6-DEEDF9EE04BD}" type="presParOf" srcId="{FD071A52-3C04-914C-8788-A70F682BA3B8}" destId="{A62504F9-3E25-CB4A-BD09-4B3CA39320A0}" srcOrd="5" destOrd="0" presId="urn:microsoft.com/office/officeart/2017/3/layout/DropPinTimeline"/>
    <dgm:cxn modelId="{7A4FD67E-3F68-1D4B-B9DA-0FC08D2DB4BD}" type="presParOf" srcId="{FD071A52-3C04-914C-8788-A70F682BA3B8}" destId="{B65025CE-5B65-FC40-9B5F-FD4B32C24265}" srcOrd="6" destOrd="0" presId="urn:microsoft.com/office/officeart/2017/3/layout/DropPinTimeline"/>
    <dgm:cxn modelId="{17E792BC-6987-0448-A714-0BD78CB7939F}" type="presParOf" srcId="{B65025CE-5B65-FC40-9B5F-FD4B32C24265}" destId="{E110B3CE-E2B0-C749-A894-E37F437F0995}" srcOrd="0" destOrd="0" presId="urn:microsoft.com/office/officeart/2017/3/layout/DropPinTimeline"/>
    <dgm:cxn modelId="{034CBEFE-7E48-B94F-A3C7-74C5695BA40E}" type="presParOf" srcId="{B65025CE-5B65-FC40-9B5F-FD4B32C24265}" destId="{2ECC112C-5723-FB4B-B9D5-491CC6C53A62}" srcOrd="1" destOrd="0" presId="urn:microsoft.com/office/officeart/2017/3/layout/DropPinTimeline"/>
    <dgm:cxn modelId="{E97A023A-F892-B044-B4BF-9FC8E3710579}" type="presParOf" srcId="{2ECC112C-5723-FB4B-B9D5-491CC6C53A62}" destId="{525D077F-9B15-D840-ACCB-5AD762950C93}" srcOrd="0" destOrd="0" presId="urn:microsoft.com/office/officeart/2017/3/layout/DropPinTimeline"/>
    <dgm:cxn modelId="{9CB40414-842B-B145-BA78-357D893EA58D}" type="presParOf" srcId="{2ECC112C-5723-FB4B-B9D5-491CC6C53A62}" destId="{6C44D344-6471-F240-9F80-18A3499EE53D}" srcOrd="1" destOrd="0" presId="urn:microsoft.com/office/officeart/2017/3/layout/DropPinTimeline"/>
    <dgm:cxn modelId="{1461884F-C833-7446-93AC-EFDDFDC8170A}" type="presParOf" srcId="{B65025CE-5B65-FC40-9B5F-FD4B32C24265}" destId="{B625DD4F-2A30-F94C-9632-EED1CAC7A746}" srcOrd="2" destOrd="0" presId="urn:microsoft.com/office/officeart/2017/3/layout/DropPinTimeline"/>
    <dgm:cxn modelId="{F3839BEA-8767-4444-8636-35C5D85D18C8}" type="presParOf" srcId="{B65025CE-5B65-FC40-9B5F-FD4B32C24265}" destId="{4E39C26A-A89B-444B-A419-768704163C73}" srcOrd="3" destOrd="0" presId="urn:microsoft.com/office/officeart/2017/3/layout/DropPinTimeline"/>
    <dgm:cxn modelId="{55D4F3B5-C439-2A48-A277-41068E4C2D47}" type="presParOf" srcId="{B65025CE-5B65-FC40-9B5F-FD4B32C24265}" destId="{896195CE-1C92-1E4F-A9E2-41ED756182C4}" srcOrd="4" destOrd="0" presId="urn:microsoft.com/office/officeart/2017/3/layout/DropPinTimeline"/>
    <dgm:cxn modelId="{24CDFCEF-915D-0C4C-A377-8CDF33FB1E05}" type="presParOf" srcId="{B65025CE-5B65-FC40-9B5F-FD4B32C24265}" destId="{994F9E3B-AB9B-7B47-B476-59D94A93DDC0}" srcOrd="5" destOrd="0" presId="urn:microsoft.com/office/officeart/2017/3/layout/DropPinTimeline"/>
    <dgm:cxn modelId="{6EB8D859-04DB-2545-881C-96DCD03C02BA}" type="presParOf" srcId="{FD071A52-3C04-914C-8788-A70F682BA3B8}" destId="{51CA7A63-925B-4A47-92DE-D204195E189D}" srcOrd="7" destOrd="0" presId="urn:microsoft.com/office/officeart/2017/3/layout/DropPinTimeline"/>
    <dgm:cxn modelId="{36B19F55-6872-4549-BB02-A1A7751DBFF4}" type="presParOf" srcId="{FD071A52-3C04-914C-8788-A70F682BA3B8}" destId="{9A9E71E6-8851-0A4A-8054-BD8EBD80AA2E}" srcOrd="8" destOrd="0" presId="urn:microsoft.com/office/officeart/2017/3/layout/DropPinTimeline"/>
    <dgm:cxn modelId="{3D197BD1-8AC6-1E4C-97E9-482E583C7625}" type="presParOf" srcId="{9A9E71E6-8851-0A4A-8054-BD8EBD80AA2E}" destId="{E8C2B844-861D-B04E-B0C6-E7B0A39F0867}" srcOrd="0" destOrd="0" presId="urn:microsoft.com/office/officeart/2017/3/layout/DropPinTimeline"/>
    <dgm:cxn modelId="{4CEB7DAD-83A4-8F4A-87C3-2B71E139EC4C}" type="presParOf" srcId="{9A9E71E6-8851-0A4A-8054-BD8EBD80AA2E}" destId="{7A4F07B6-56E2-6A42-8533-1F2975798150}" srcOrd="1" destOrd="0" presId="urn:microsoft.com/office/officeart/2017/3/layout/DropPinTimeline"/>
    <dgm:cxn modelId="{7EF87206-F841-5443-A0AD-9D07DDC0EDE4}" type="presParOf" srcId="{7A4F07B6-56E2-6A42-8533-1F2975798150}" destId="{673949A5-8E9D-124D-98DE-725DE345D814}" srcOrd="0" destOrd="0" presId="urn:microsoft.com/office/officeart/2017/3/layout/DropPinTimeline"/>
    <dgm:cxn modelId="{0D985CB2-99EE-6944-AE7F-FD639A730294}" type="presParOf" srcId="{7A4F07B6-56E2-6A42-8533-1F2975798150}" destId="{F7DA9996-5A14-3041-9B69-EA3CE7D6F2FB}" srcOrd="1" destOrd="0" presId="urn:microsoft.com/office/officeart/2017/3/layout/DropPinTimeline"/>
    <dgm:cxn modelId="{5309D9C7-7CA9-6B41-95D1-F7D09651B218}" type="presParOf" srcId="{9A9E71E6-8851-0A4A-8054-BD8EBD80AA2E}" destId="{0DC7879D-667E-6746-BE15-B899AF58D350}" srcOrd="2" destOrd="0" presId="urn:microsoft.com/office/officeart/2017/3/layout/DropPinTimeline"/>
    <dgm:cxn modelId="{9DA328F8-DB25-B848-9C56-80FEB02C7EA7}" type="presParOf" srcId="{9A9E71E6-8851-0A4A-8054-BD8EBD80AA2E}" destId="{8134B52A-67AB-CF48-9856-E48BE96D7DCD}" srcOrd="3" destOrd="0" presId="urn:microsoft.com/office/officeart/2017/3/layout/DropPinTimeline"/>
    <dgm:cxn modelId="{62E4B13F-297E-844B-9889-9C7FB34FBCB0}" type="presParOf" srcId="{9A9E71E6-8851-0A4A-8054-BD8EBD80AA2E}" destId="{F2C6B9C6-6CB3-9C4F-B26E-1092D2914351}" srcOrd="4" destOrd="0" presId="urn:microsoft.com/office/officeart/2017/3/layout/DropPinTimeline"/>
    <dgm:cxn modelId="{D56EEED5-6148-974F-9ADB-558F166D793D}" type="presParOf" srcId="{9A9E71E6-8851-0A4A-8054-BD8EBD80AA2E}" destId="{B373418A-9022-E143-8F88-BD229FB22AF7}" srcOrd="5" destOrd="0" presId="urn:microsoft.com/office/officeart/2017/3/layout/DropPinTimeline"/>
    <dgm:cxn modelId="{47531B07-FAF6-054D-9276-76F00B5C0B55}" type="presParOf" srcId="{FD071A52-3C04-914C-8788-A70F682BA3B8}" destId="{5FBF7A68-2A8A-6041-889F-00A2D9F36809}" srcOrd="9" destOrd="0" presId="urn:microsoft.com/office/officeart/2017/3/layout/DropPinTimeline"/>
    <dgm:cxn modelId="{501B2119-2542-C14B-9256-C41013121203}" type="presParOf" srcId="{FD071A52-3C04-914C-8788-A70F682BA3B8}" destId="{D59B6C9D-CE9B-FB40-BEED-302A64F6CD40}" srcOrd="10" destOrd="0" presId="urn:microsoft.com/office/officeart/2017/3/layout/DropPinTimeline"/>
    <dgm:cxn modelId="{0EA2D3A4-AA2C-564D-B7B7-2224E1FC6603}" type="presParOf" srcId="{D59B6C9D-CE9B-FB40-BEED-302A64F6CD40}" destId="{546AE05E-4023-FB4C-9653-97F135F59F45}" srcOrd="0" destOrd="0" presId="urn:microsoft.com/office/officeart/2017/3/layout/DropPinTimeline"/>
    <dgm:cxn modelId="{9E577D9D-6A14-CD4A-BEC1-461DDA20C36F}" type="presParOf" srcId="{D59B6C9D-CE9B-FB40-BEED-302A64F6CD40}" destId="{10CE33E6-A13F-B249-9589-2FE9169FE45A}" srcOrd="1" destOrd="0" presId="urn:microsoft.com/office/officeart/2017/3/layout/DropPinTimeline"/>
    <dgm:cxn modelId="{0B623C38-489F-8247-8EFE-684299C5A876}" type="presParOf" srcId="{10CE33E6-A13F-B249-9589-2FE9169FE45A}" destId="{859FBEA5-FD63-154F-8559-82752230F808}" srcOrd="0" destOrd="0" presId="urn:microsoft.com/office/officeart/2017/3/layout/DropPinTimeline"/>
    <dgm:cxn modelId="{22976B2E-445E-AA47-9B1C-CE31D3EB9786}" type="presParOf" srcId="{10CE33E6-A13F-B249-9589-2FE9169FE45A}" destId="{0C1D872F-ABEB-A349-9CDE-FC25C3C51C57}" srcOrd="1" destOrd="0" presId="urn:microsoft.com/office/officeart/2017/3/layout/DropPinTimeline"/>
    <dgm:cxn modelId="{FD3C2AA3-88DD-A94C-ACD8-B8CF10B5C597}" type="presParOf" srcId="{D59B6C9D-CE9B-FB40-BEED-302A64F6CD40}" destId="{129C42CA-4D65-BB4E-8D23-0579042383DB}" srcOrd="2" destOrd="0" presId="urn:microsoft.com/office/officeart/2017/3/layout/DropPinTimeline"/>
    <dgm:cxn modelId="{FE675112-9596-C846-9AF3-CECBFDBC1928}" type="presParOf" srcId="{D59B6C9D-CE9B-FB40-BEED-302A64F6CD40}" destId="{573DD501-9574-0F47-8995-DE5211302AE2}" srcOrd="3" destOrd="0" presId="urn:microsoft.com/office/officeart/2017/3/layout/DropPinTimeline"/>
    <dgm:cxn modelId="{0982F380-D444-0647-8CCA-EF41E9196FC5}" type="presParOf" srcId="{D59B6C9D-CE9B-FB40-BEED-302A64F6CD40}" destId="{2256C373-8433-5F48-A60D-71DD5A4A0F3F}" srcOrd="4" destOrd="0" presId="urn:microsoft.com/office/officeart/2017/3/layout/DropPinTimeline"/>
    <dgm:cxn modelId="{B4EE31D3-3597-7347-A930-2F7CCCF00EC7}" type="presParOf" srcId="{D59B6C9D-CE9B-FB40-BEED-302A64F6CD40}" destId="{6C473D4E-9545-E646-90C6-786EA3CDE4F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23721-7030-B948-B95D-13E461150986}">
      <dsp:nvSpPr>
        <dsp:cNvPr id="0" name=""/>
        <dsp:cNvSpPr/>
      </dsp:nvSpPr>
      <dsp:spPr>
        <a:xfrm>
          <a:off x="0" y="2087734"/>
          <a:ext cx="1057655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9985-AFE7-AC49-B7E9-4C5842E733B8}">
      <dsp:nvSpPr>
        <dsp:cNvPr id="0" name=""/>
        <dsp:cNvSpPr/>
      </dsp:nvSpPr>
      <dsp:spPr>
        <a:xfrm rot="8100000">
          <a:off x="71311" y="481141"/>
          <a:ext cx="307060" cy="30706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92DF62-4FE2-5340-B69D-41B4EEAE0D27}">
      <dsp:nvSpPr>
        <dsp:cNvPr id="0" name=""/>
        <dsp:cNvSpPr/>
      </dsp:nvSpPr>
      <dsp:spPr>
        <a:xfrm>
          <a:off x="105423" y="515252"/>
          <a:ext cx="238836" cy="238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A6E1D-1049-E74D-A6FD-D7BE9034C1D7}">
      <dsp:nvSpPr>
        <dsp:cNvPr id="0" name=""/>
        <dsp:cNvSpPr/>
      </dsp:nvSpPr>
      <dsp:spPr>
        <a:xfrm>
          <a:off x="441965" y="851795"/>
          <a:ext cx="2511122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Air Pollution Control Act – first overall legislation, provided funding for federal research of air pollution</a:t>
          </a:r>
        </a:p>
      </dsp:txBody>
      <dsp:txXfrm>
        <a:off x="441965" y="851795"/>
        <a:ext cx="2511122" cy="1235938"/>
      </dsp:txXfrm>
    </dsp:sp>
    <dsp:sp modelId="{3ADEF2BC-CA1E-0144-A39E-BBBA19465B1D}">
      <dsp:nvSpPr>
        <dsp:cNvPr id="0" name=""/>
        <dsp:cNvSpPr/>
      </dsp:nvSpPr>
      <dsp:spPr>
        <a:xfrm>
          <a:off x="441965" y="417546"/>
          <a:ext cx="2511122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1955</a:t>
          </a:r>
        </a:p>
      </dsp:txBody>
      <dsp:txXfrm>
        <a:off x="441965" y="417546"/>
        <a:ext cx="2511122" cy="434248"/>
      </dsp:txXfrm>
    </dsp:sp>
    <dsp:sp modelId="{3FA786A0-3EFC-4049-8B5F-44B153DFF119}">
      <dsp:nvSpPr>
        <dsp:cNvPr id="0" name=""/>
        <dsp:cNvSpPr/>
      </dsp:nvSpPr>
      <dsp:spPr>
        <a:xfrm>
          <a:off x="224841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9F5B9-5128-0B40-A60A-2890AD500E83}">
      <dsp:nvSpPr>
        <dsp:cNvPr id="0" name=""/>
        <dsp:cNvSpPr/>
      </dsp:nvSpPr>
      <dsp:spPr>
        <a:xfrm>
          <a:off x="184959" y="2048651"/>
          <a:ext cx="78164" cy="781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F5BEB3-B9BF-D949-9104-9FB48870A71B}">
      <dsp:nvSpPr>
        <dsp:cNvPr id="0" name=""/>
        <dsp:cNvSpPr/>
      </dsp:nvSpPr>
      <dsp:spPr>
        <a:xfrm rot="18900000">
          <a:off x="1578446" y="3387266"/>
          <a:ext cx="307060" cy="307060"/>
        </a:xfrm>
        <a:prstGeom prst="teardrop">
          <a:avLst>
            <a:gd name="adj" fmla="val 115000"/>
          </a:avLst>
        </a:prstGeom>
        <a:solidFill>
          <a:schemeClr val="accent2">
            <a:hueOff val="505987"/>
            <a:satOff val="-9572"/>
            <a:lumOff val="-667"/>
            <a:alphaOff val="0"/>
          </a:schemeClr>
        </a:solidFill>
        <a:ln w="15875" cap="flat" cmpd="sng" algn="ctr">
          <a:solidFill>
            <a:schemeClr val="accent2">
              <a:hueOff val="505987"/>
              <a:satOff val="-9572"/>
              <a:lumOff val="-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C504E8-5C1C-B443-817D-0DA4EC262F16}">
      <dsp:nvSpPr>
        <dsp:cNvPr id="0" name=""/>
        <dsp:cNvSpPr/>
      </dsp:nvSpPr>
      <dsp:spPr>
        <a:xfrm>
          <a:off x="1612557" y="3421378"/>
          <a:ext cx="238836" cy="238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09850-01FE-7C44-ACAA-AB9164F60C7F}">
      <dsp:nvSpPr>
        <dsp:cNvPr id="0" name=""/>
        <dsp:cNvSpPr/>
      </dsp:nvSpPr>
      <dsp:spPr>
        <a:xfrm>
          <a:off x="1949100" y="2087734"/>
          <a:ext cx="2511122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Clean Air Act – first federal legislation dealing with controlling the issue</a:t>
          </a:r>
        </a:p>
      </dsp:txBody>
      <dsp:txXfrm>
        <a:off x="1949100" y="2087734"/>
        <a:ext cx="2511122" cy="1235938"/>
      </dsp:txXfrm>
    </dsp:sp>
    <dsp:sp modelId="{7C5ABF9D-BBB1-0449-B6FD-A84BFAC535C7}">
      <dsp:nvSpPr>
        <dsp:cNvPr id="0" name=""/>
        <dsp:cNvSpPr/>
      </dsp:nvSpPr>
      <dsp:spPr>
        <a:xfrm>
          <a:off x="1949100" y="3323672"/>
          <a:ext cx="2511122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1963</a:t>
          </a:r>
        </a:p>
      </dsp:txBody>
      <dsp:txXfrm>
        <a:off x="1949100" y="3323672"/>
        <a:ext cx="2511122" cy="434248"/>
      </dsp:txXfrm>
    </dsp:sp>
    <dsp:sp modelId="{9AFC9557-FAC0-444C-84A6-827A7F7B1729}">
      <dsp:nvSpPr>
        <dsp:cNvPr id="0" name=""/>
        <dsp:cNvSpPr/>
      </dsp:nvSpPr>
      <dsp:spPr>
        <a:xfrm>
          <a:off x="1731976" y="2087734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421656"/>
              <a:satOff val="-7977"/>
              <a:lumOff val="-55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B315D-FC31-0247-8259-FC492D06723E}">
      <dsp:nvSpPr>
        <dsp:cNvPr id="0" name=""/>
        <dsp:cNvSpPr/>
      </dsp:nvSpPr>
      <dsp:spPr>
        <a:xfrm>
          <a:off x="1692094" y="2048651"/>
          <a:ext cx="78164" cy="78164"/>
        </a:xfrm>
        <a:prstGeom prst="ellipse">
          <a:avLst/>
        </a:prstGeom>
        <a:solidFill>
          <a:schemeClr val="accent2">
            <a:hueOff val="421656"/>
            <a:satOff val="-7977"/>
            <a:lumOff val="-55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12453-A6A8-8343-8F6B-E7B35A560EC6}">
      <dsp:nvSpPr>
        <dsp:cNvPr id="0" name=""/>
        <dsp:cNvSpPr/>
      </dsp:nvSpPr>
      <dsp:spPr>
        <a:xfrm rot="8100000">
          <a:off x="3085581" y="481141"/>
          <a:ext cx="307060" cy="307060"/>
        </a:xfrm>
        <a:prstGeom prst="teardrop">
          <a:avLst>
            <a:gd name="adj" fmla="val 115000"/>
          </a:avLst>
        </a:prstGeom>
        <a:solidFill>
          <a:schemeClr val="accent2">
            <a:hueOff val="1011974"/>
            <a:satOff val="-19145"/>
            <a:lumOff val="-1334"/>
            <a:alphaOff val="0"/>
          </a:schemeClr>
        </a:solidFill>
        <a:ln w="15875" cap="flat" cmpd="sng" algn="ctr">
          <a:solidFill>
            <a:schemeClr val="accent2">
              <a:hueOff val="1011974"/>
              <a:satOff val="-19145"/>
              <a:lumOff val="-1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747752-71B6-934D-B0AF-AB2018D19B8F}">
      <dsp:nvSpPr>
        <dsp:cNvPr id="0" name=""/>
        <dsp:cNvSpPr/>
      </dsp:nvSpPr>
      <dsp:spPr>
        <a:xfrm>
          <a:off x="3119692" y="515252"/>
          <a:ext cx="238836" cy="238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FB619-9650-2843-B698-21BB44D5153A}">
      <dsp:nvSpPr>
        <dsp:cNvPr id="0" name=""/>
        <dsp:cNvSpPr/>
      </dsp:nvSpPr>
      <dsp:spPr>
        <a:xfrm>
          <a:off x="3456235" y="851795"/>
          <a:ext cx="2511122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CAA Amended – Motor Vehicle Air Pollution Control Act</a:t>
          </a:r>
        </a:p>
      </dsp:txBody>
      <dsp:txXfrm>
        <a:off x="3456235" y="851795"/>
        <a:ext cx="2511122" cy="1235938"/>
      </dsp:txXfrm>
    </dsp:sp>
    <dsp:sp modelId="{1A4D8CA5-E9AA-0949-BF56-80BD6476A5DC}">
      <dsp:nvSpPr>
        <dsp:cNvPr id="0" name=""/>
        <dsp:cNvSpPr/>
      </dsp:nvSpPr>
      <dsp:spPr>
        <a:xfrm>
          <a:off x="3456235" y="417546"/>
          <a:ext cx="2511122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1965</a:t>
          </a:r>
        </a:p>
      </dsp:txBody>
      <dsp:txXfrm>
        <a:off x="3456235" y="417546"/>
        <a:ext cx="2511122" cy="434248"/>
      </dsp:txXfrm>
    </dsp:sp>
    <dsp:sp modelId="{A05E4A31-9FAA-0540-B799-5FC6C741EB1D}">
      <dsp:nvSpPr>
        <dsp:cNvPr id="0" name=""/>
        <dsp:cNvSpPr/>
      </dsp:nvSpPr>
      <dsp:spPr>
        <a:xfrm>
          <a:off x="3239111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843311"/>
              <a:satOff val="-15954"/>
              <a:lumOff val="-111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A7555-ADB6-BA47-9990-CFBADF4E6B9F}">
      <dsp:nvSpPr>
        <dsp:cNvPr id="0" name=""/>
        <dsp:cNvSpPr/>
      </dsp:nvSpPr>
      <dsp:spPr>
        <a:xfrm>
          <a:off x="3199229" y="2048651"/>
          <a:ext cx="78164" cy="78164"/>
        </a:xfrm>
        <a:prstGeom prst="ellipse">
          <a:avLst/>
        </a:prstGeom>
        <a:solidFill>
          <a:schemeClr val="accent2">
            <a:hueOff val="843311"/>
            <a:satOff val="-15954"/>
            <a:lumOff val="-111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5D077F-9B15-D840-ACCB-5AD762950C93}">
      <dsp:nvSpPr>
        <dsp:cNvPr id="0" name=""/>
        <dsp:cNvSpPr/>
      </dsp:nvSpPr>
      <dsp:spPr>
        <a:xfrm rot="18900000">
          <a:off x="4592716" y="3387266"/>
          <a:ext cx="307060" cy="307060"/>
        </a:xfrm>
        <a:prstGeom prst="teardrop">
          <a:avLst>
            <a:gd name="adj" fmla="val 115000"/>
          </a:avLst>
        </a:prstGeom>
        <a:solidFill>
          <a:schemeClr val="accent2">
            <a:hueOff val="1517960"/>
            <a:satOff val="-28717"/>
            <a:lumOff val="-2000"/>
            <a:alphaOff val="0"/>
          </a:schemeClr>
        </a:solidFill>
        <a:ln w="15875" cap="flat" cmpd="sng" algn="ctr">
          <a:solidFill>
            <a:schemeClr val="accent2">
              <a:hueOff val="1517960"/>
              <a:satOff val="-28717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44D344-6471-F240-9F80-18A3499EE53D}">
      <dsp:nvSpPr>
        <dsp:cNvPr id="0" name=""/>
        <dsp:cNvSpPr/>
      </dsp:nvSpPr>
      <dsp:spPr>
        <a:xfrm>
          <a:off x="4626827" y="3421378"/>
          <a:ext cx="238836" cy="238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5DD4F-2A30-F94C-9632-EED1CAC7A746}">
      <dsp:nvSpPr>
        <dsp:cNvPr id="0" name=""/>
        <dsp:cNvSpPr/>
      </dsp:nvSpPr>
      <dsp:spPr>
        <a:xfrm>
          <a:off x="4963370" y="2087734"/>
          <a:ext cx="2511122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CAA Amended – Air Quality Act of 1967</a:t>
          </a:r>
        </a:p>
      </dsp:txBody>
      <dsp:txXfrm>
        <a:off x="4963370" y="2087734"/>
        <a:ext cx="2511122" cy="1235938"/>
      </dsp:txXfrm>
    </dsp:sp>
    <dsp:sp modelId="{4E39C26A-A89B-444B-A419-768704163C73}">
      <dsp:nvSpPr>
        <dsp:cNvPr id="0" name=""/>
        <dsp:cNvSpPr/>
      </dsp:nvSpPr>
      <dsp:spPr>
        <a:xfrm>
          <a:off x="4963370" y="3323672"/>
          <a:ext cx="2511122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1967</a:t>
          </a:r>
        </a:p>
      </dsp:txBody>
      <dsp:txXfrm>
        <a:off x="4963370" y="3323672"/>
        <a:ext cx="2511122" cy="434248"/>
      </dsp:txXfrm>
    </dsp:sp>
    <dsp:sp modelId="{896195CE-1C92-1E4F-A9E2-41ED756182C4}">
      <dsp:nvSpPr>
        <dsp:cNvPr id="0" name=""/>
        <dsp:cNvSpPr/>
      </dsp:nvSpPr>
      <dsp:spPr>
        <a:xfrm>
          <a:off x="4746246" y="2087734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1264967"/>
              <a:satOff val="-23931"/>
              <a:lumOff val="-166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0B3CE-E2B0-C749-A894-E37F437F0995}">
      <dsp:nvSpPr>
        <dsp:cNvPr id="0" name=""/>
        <dsp:cNvSpPr/>
      </dsp:nvSpPr>
      <dsp:spPr>
        <a:xfrm>
          <a:off x="4706364" y="2048651"/>
          <a:ext cx="78164" cy="78164"/>
        </a:xfrm>
        <a:prstGeom prst="ellipse">
          <a:avLst/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3949A5-8E9D-124D-98DE-725DE345D814}">
      <dsp:nvSpPr>
        <dsp:cNvPr id="0" name=""/>
        <dsp:cNvSpPr/>
      </dsp:nvSpPr>
      <dsp:spPr>
        <a:xfrm rot="8100000">
          <a:off x="6099850" y="481141"/>
          <a:ext cx="307060" cy="307060"/>
        </a:xfrm>
        <a:prstGeom prst="teardrop">
          <a:avLst>
            <a:gd name="adj" fmla="val 115000"/>
          </a:avLst>
        </a:prstGeom>
        <a:solidFill>
          <a:schemeClr val="accent2">
            <a:hueOff val="2023947"/>
            <a:satOff val="-38290"/>
            <a:lumOff val="-2667"/>
            <a:alphaOff val="0"/>
          </a:schemeClr>
        </a:solidFill>
        <a:ln w="15875" cap="flat" cmpd="sng" algn="ctr">
          <a:solidFill>
            <a:schemeClr val="accent2">
              <a:hueOff val="2023947"/>
              <a:satOff val="-38290"/>
              <a:lumOff val="-2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DA9996-5A14-3041-9B69-EA3CE7D6F2FB}">
      <dsp:nvSpPr>
        <dsp:cNvPr id="0" name=""/>
        <dsp:cNvSpPr/>
      </dsp:nvSpPr>
      <dsp:spPr>
        <a:xfrm>
          <a:off x="6133962" y="515252"/>
          <a:ext cx="238836" cy="238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7879D-667E-6746-BE15-B899AF58D350}">
      <dsp:nvSpPr>
        <dsp:cNvPr id="0" name=""/>
        <dsp:cNvSpPr/>
      </dsp:nvSpPr>
      <dsp:spPr>
        <a:xfrm>
          <a:off x="6470505" y="851795"/>
          <a:ext cx="2511122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CAA Amended (third amendment),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EPA established (12/2/70)</a:t>
          </a:r>
        </a:p>
      </dsp:txBody>
      <dsp:txXfrm>
        <a:off x="6470505" y="851795"/>
        <a:ext cx="2511122" cy="1235938"/>
      </dsp:txXfrm>
    </dsp:sp>
    <dsp:sp modelId="{8134B52A-67AB-CF48-9856-E48BE96D7DCD}">
      <dsp:nvSpPr>
        <dsp:cNvPr id="0" name=""/>
        <dsp:cNvSpPr/>
      </dsp:nvSpPr>
      <dsp:spPr>
        <a:xfrm>
          <a:off x="6470505" y="417546"/>
          <a:ext cx="2511122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1970</a:t>
          </a:r>
        </a:p>
      </dsp:txBody>
      <dsp:txXfrm>
        <a:off x="6470505" y="417546"/>
        <a:ext cx="2511122" cy="434248"/>
      </dsp:txXfrm>
    </dsp:sp>
    <dsp:sp modelId="{F2C6B9C6-6CB3-9C4F-B26E-1092D2914351}">
      <dsp:nvSpPr>
        <dsp:cNvPr id="0" name=""/>
        <dsp:cNvSpPr/>
      </dsp:nvSpPr>
      <dsp:spPr>
        <a:xfrm>
          <a:off x="6253380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2108278"/>
              <a:satOff val="-39885"/>
              <a:lumOff val="-277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2B844-861D-B04E-B0C6-E7B0A39F0867}">
      <dsp:nvSpPr>
        <dsp:cNvPr id="0" name=""/>
        <dsp:cNvSpPr/>
      </dsp:nvSpPr>
      <dsp:spPr>
        <a:xfrm>
          <a:off x="6213499" y="2048651"/>
          <a:ext cx="78164" cy="78164"/>
        </a:xfrm>
        <a:prstGeom prst="ellipse">
          <a:avLst/>
        </a:prstGeom>
        <a:solidFill>
          <a:schemeClr val="accent2">
            <a:hueOff val="2108278"/>
            <a:satOff val="-39885"/>
            <a:lumOff val="-277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FBEA5-FD63-154F-8559-82752230F808}">
      <dsp:nvSpPr>
        <dsp:cNvPr id="0" name=""/>
        <dsp:cNvSpPr/>
      </dsp:nvSpPr>
      <dsp:spPr>
        <a:xfrm rot="18900000">
          <a:off x="7606985" y="3387266"/>
          <a:ext cx="307060" cy="307060"/>
        </a:xfrm>
        <a:prstGeom prst="teardrop">
          <a:avLst>
            <a:gd name="adj" fmla="val 115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1D872F-ABEB-A349-9CDE-FC25C3C51C57}">
      <dsp:nvSpPr>
        <dsp:cNvPr id="0" name=""/>
        <dsp:cNvSpPr/>
      </dsp:nvSpPr>
      <dsp:spPr>
        <a:xfrm>
          <a:off x="7641097" y="3421378"/>
          <a:ext cx="238836" cy="238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C42CA-4D65-BB4E-8D23-0579042383DB}">
      <dsp:nvSpPr>
        <dsp:cNvPr id="0" name=""/>
        <dsp:cNvSpPr/>
      </dsp:nvSpPr>
      <dsp:spPr>
        <a:xfrm>
          <a:off x="7977640" y="2087734"/>
          <a:ext cx="2511122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Latest CAA Amendments added</a:t>
          </a:r>
        </a:p>
      </dsp:txBody>
      <dsp:txXfrm>
        <a:off x="7977640" y="2087734"/>
        <a:ext cx="2511122" cy="1235938"/>
      </dsp:txXfrm>
    </dsp:sp>
    <dsp:sp modelId="{573DD501-9574-0F47-8995-DE5211302AE2}">
      <dsp:nvSpPr>
        <dsp:cNvPr id="0" name=""/>
        <dsp:cNvSpPr/>
      </dsp:nvSpPr>
      <dsp:spPr>
        <a:xfrm>
          <a:off x="7977640" y="3323672"/>
          <a:ext cx="2511122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1990</a:t>
          </a:r>
        </a:p>
      </dsp:txBody>
      <dsp:txXfrm>
        <a:off x="7977640" y="3323672"/>
        <a:ext cx="2511122" cy="434248"/>
      </dsp:txXfrm>
    </dsp:sp>
    <dsp:sp modelId="{2256C373-8433-5F48-A60D-71DD5A4A0F3F}">
      <dsp:nvSpPr>
        <dsp:cNvPr id="0" name=""/>
        <dsp:cNvSpPr/>
      </dsp:nvSpPr>
      <dsp:spPr>
        <a:xfrm>
          <a:off x="7760515" y="2087734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AE05E-4023-FB4C-9653-97F135F59F45}">
      <dsp:nvSpPr>
        <dsp:cNvPr id="0" name=""/>
        <dsp:cNvSpPr/>
      </dsp:nvSpPr>
      <dsp:spPr>
        <a:xfrm>
          <a:off x="7720634" y="2048651"/>
          <a:ext cx="78164" cy="78164"/>
        </a:xfrm>
        <a:prstGeom prst="ellipse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2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9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3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ispub.epa.gov/air/trendsreport/2019/#introduction" TargetMode="External"/><Relationship Id="rId3" Type="http://schemas.openxmlformats.org/officeDocument/2006/relationships/hyperlink" Target="https://smallbusiness.findlaw.com/business-laws-and-regulations/overview-key-federal-environmental-laws.html" TargetMode="External"/><Relationship Id="rId7" Type="http://schemas.openxmlformats.org/officeDocument/2006/relationships/hyperlink" Target="https://en.wikipedia.org/wiki/National_Emissions_Standards_for_Hazardous_Air_Pollutants" TargetMode="External"/><Relationship Id="rId2" Type="http://schemas.openxmlformats.org/officeDocument/2006/relationships/hyperlink" Target="https://www.epa.gov/clean-air-act-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ational_Ambient_Air_Quality_Standards" TargetMode="External"/><Relationship Id="rId5" Type="http://schemas.openxmlformats.org/officeDocument/2006/relationships/hyperlink" Target="https://en.wikipedia.org/wiki/Clean_Air_Act_of_1963" TargetMode="External"/><Relationship Id="rId4" Type="http://schemas.openxmlformats.org/officeDocument/2006/relationships/hyperlink" Target="https://fas.org/sgp/crs/misc/RL30853.pdf" TargetMode="External"/><Relationship Id="rId9" Type="http://schemas.openxmlformats.org/officeDocument/2006/relationships/hyperlink" Target="https://gispub.epa.gov/air/trendsreport/2019/documentation/AirTrends_Flyer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F36F-F52B-ED4A-9536-A553931B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/>
          <a:lstStyle/>
          <a:p>
            <a:r>
              <a:rPr lang="en-US"/>
              <a:t>Laws and Regulations Impacting Our Atmosphere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30AB7-D18F-9241-AF08-8452111B6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/>
          <a:lstStyle/>
          <a:p>
            <a:r>
              <a:rPr lang="en-US"/>
              <a:t>Anna Dillon</a:t>
            </a:r>
          </a:p>
          <a:p>
            <a:r>
              <a:rPr lang="en-US"/>
              <a:t>April 14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4" name="Isosceles Triangle 18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0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" name="Content Placeholder 32">
            <a:extLst>
              <a:ext uri="{FF2B5EF4-FFF2-40B4-BE49-F238E27FC236}">
                <a16:creationId xmlns:a16="http://schemas.microsoft.com/office/drawing/2014/main" id="{7F59701D-CAAC-0449-9339-B5E7CE109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211" y="320060"/>
            <a:ext cx="7131986" cy="3655143"/>
          </a:xfrm>
          <a:prstGeom prst="rect">
            <a:avLst/>
          </a:prstGeom>
          <a:ln w="12700">
            <a:noFill/>
          </a:ln>
        </p:spPr>
      </p:pic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13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DBB9FC-60AD-F143-B1DA-60E08552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Effect on Air Quality 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58403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E193-348A-314E-A4B1-B007585D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FF97-AA40-664E-A6E0-2F471B0DC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https://www.epa.gov/clean-air-act-overview</a:t>
            </a:r>
            <a:endParaRPr lang="en-US" dirty="0"/>
          </a:p>
          <a:p>
            <a:r>
              <a:rPr lang="en-US" dirty="0">
                <a:hlinkClick r:id="rId3"/>
              </a:rPr>
              <a:t>https://smallbusiness.findlaw.com/business-laws-and-regulations/overview-key-federal-environmental-laws.html</a:t>
            </a:r>
            <a:endParaRPr lang="en-US" dirty="0"/>
          </a:p>
          <a:p>
            <a:r>
              <a:rPr lang="en-US" dirty="0">
                <a:hlinkClick r:id="rId4"/>
              </a:rPr>
              <a:t>https://fas.org/sgp/crs/misc/RL30853.pdf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https://en.wikipedia.org/wiki/Clean_Air_Act_of_1963</a:t>
            </a:r>
            <a:endParaRPr lang="en-US" dirty="0"/>
          </a:p>
          <a:p>
            <a:r>
              <a:rPr lang="en-US" dirty="0">
                <a:hlinkClick r:id="rId6"/>
              </a:rPr>
              <a:t>https://en.wikipedia.org/wiki/National_Ambient_Air_Quality_Standards</a:t>
            </a:r>
            <a:endParaRPr lang="en-US" dirty="0"/>
          </a:p>
          <a:p>
            <a:r>
              <a:rPr lang="en-US" dirty="0">
                <a:hlinkClick r:id="rId7"/>
              </a:rPr>
              <a:t>https://en.wikipedia.org/wiki/National_Emissions_Standards_for_Hazardous_Air_Pollutants</a:t>
            </a:r>
            <a:endParaRPr lang="en-US" dirty="0"/>
          </a:p>
          <a:p>
            <a:r>
              <a:rPr lang="en-US" dirty="0">
                <a:hlinkClick r:id="rId8"/>
              </a:rPr>
              <a:t>https://gispub.epa.gov/air/trendsreport/2019/#introduction</a:t>
            </a:r>
            <a:endParaRPr lang="en-US" dirty="0"/>
          </a:p>
          <a:p>
            <a:r>
              <a:rPr lang="en-US" dirty="0">
                <a:hlinkClick r:id="rId9"/>
              </a:rPr>
              <a:t>https://gispub.epa.gov/air/trendsreport/2019/documentation/AirTrends_Flyer.pdf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5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38B0-3554-B942-8D92-79CE0ED1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E341-94C3-784C-8F0E-E0A3DEA5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federal US legislation on the issue of air pollution – Air Pollution Control Act (1955), precursor/led to CAA</a:t>
            </a:r>
          </a:p>
          <a:p>
            <a:r>
              <a:rPr lang="en-US" dirty="0"/>
              <a:t>Main law regulating air quality in the United States – Clean Air Act (CAA) – 42 U.S.C. 7401 </a:t>
            </a:r>
          </a:p>
          <a:p>
            <a:r>
              <a:rPr lang="en-US" dirty="0"/>
              <a:t>CAA other significance – first major US environmental law to include provisions for civilian lawsuits</a:t>
            </a:r>
          </a:p>
          <a:p>
            <a:r>
              <a:rPr lang="en-US" dirty="0"/>
              <a:t>Within CAA, two key frameworks for pollutants: National Ambient Air Quality Standards (NAAQS), National Emission Standards for Hazardous Air Pollutants (NESHAP)</a:t>
            </a:r>
          </a:p>
        </p:txBody>
      </p:sp>
    </p:spTree>
    <p:extLst>
      <p:ext uri="{BB962C8B-B14F-4D97-AF65-F5344CB8AC3E}">
        <p14:creationId xmlns:p14="http://schemas.microsoft.com/office/powerpoint/2010/main" val="420212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DD12-9B22-FB4F-BDF0-958ED8B7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Overview of Clean Air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35E7-051D-5F4E-8502-347247B1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99" y="953835"/>
            <a:ext cx="6281873" cy="5248622"/>
          </a:xfrm>
        </p:spPr>
        <p:txBody>
          <a:bodyPr>
            <a:normAutofit/>
          </a:bodyPr>
          <a:lstStyle/>
          <a:p>
            <a:r>
              <a:rPr lang="en-US" dirty="0"/>
              <a:t>Overseen by Environmental Protection Agency (EPA)</a:t>
            </a:r>
          </a:p>
          <a:p>
            <a:r>
              <a:rPr lang="en-US" dirty="0"/>
              <a:t>Requires EPA to set standards based on public health for air quality</a:t>
            </a:r>
          </a:p>
          <a:p>
            <a:r>
              <a:rPr lang="en-US" dirty="0"/>
              <a:t>Sets deadlines for attainment of above standards by state/local governments </a:t>
            </a:r>
          </a:p>
          <a:p>
            <a:r>
              <a:rPr lang="en-US" dirty="0"/>
              <a:t>Requires EPA to determine national emission standards for prolific sources of air pollution (i.e. motor vehicles, power plants, industrial plants,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 Orders emission controls of certain air pollutants (187)</a:t>
            </a:r>
          </a:p>
          <a:p>
            <a:r>
              <a:rPr lang="en-US" dirty="0"/>
              <a:t>Cap-and-trade program to limit acid rain</a:t>
            </a:r>
          </a:p>
          <a:p>
            <a:r>
              <a:rPr lang="en-US" dirty="0"/>
              <a:t>Mandates a program to increase visibility in areas with regional haze (national parks, wilderness areas)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37093-6546-CA44-A5EF-7C10EA95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2" y="219686"/>
            <a:ext cx="1214438" cy="11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0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361764-53EE-FB4A-9B6B-D0C1F93C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Clean Air Act (CAA) Timeline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1BD1A2-BE2E-4C17-9632-2378C5E3A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9841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95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3FA9-862A-7549-BD45-C427B01A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73A0-6561-6548-9F66-8570CD22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722" y="1482489"/>
            <a:ext cx="6924908" cy="4191314"/>
          </a:xfrm>
        </p:spPr>
        <p:txBody>
          <a:bodyPr>
            <a:normAutofit/>
          </a:bodyPr>
          <a:lstStyle/>
          <a:p>
            <a:r>
              <a:rPr lang="en-US" sz="2000" dirty="0"/>
              <a:t>1965 – Motor Vehicle Air Pollution Control Act </a:t>
            </a:r>
          </a:p>
          <a:p>
            <a:pPr lvl="1"/>
            <a:r>
              <a:rPr lang="en-US" sz="1800" dirty="0"/>
              <a:t>Set required standards in order to control the emissions of certain pollutants from certain motor vehicles (beginning with ‘68 models)</a:t>
            </a:r>
          </a:p>
          <a:p>
            <a:r>
              <a:rPr lang="en-US" sz="2000" dirty="0"/>
              <a:t>1967 – Air Quality Act of 1967</a:t>
            </a:r>
          </a:p>
          <a:p>
            <a:pPr lvl="1"/>
            <a:r>
              <a:rPr lang="en-US" sz="1800" dirty="0"/>
              <a:t>Federal government – investigation/enforcement of interstate air pollution transport, ambient-monitoring studies, stationary source inspections</a:t>
            </a:r>
          </a:p>
          <a:p>
            <a:pPr lvl="1"/>
            <a:r>
              <a:rPr lang="en-US" sz="1800" dirty="0"/>
              <a:t>Widened studies in </a:t>
            </a:r>
            <a:r>
              <a:rPr lang="en-US" sz="1800" dirty="0" err="1"/>
              <a:t>databasing</a:t>
            </a:r>
            <a:r>
              <a:rPr lang="en-US" sz="1800" dirty="0"/>
              <a:t> air pollutant emissions, ambient monitoring techniques, </a:t>
            </a:r>
            <a:r>
              <a:rPr lang="en-US" sz="1800" dirty="0" err="1"/>
              <a:t>etc</a:t>
            </a:r>
            <a:r>
              <a:rPr lang="en-US" sz="1800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C2DD-0218-AD45-97D4-02E1BDCC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Amendments,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E6D4-EFC8-6540-B981-C0BA23DF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296" y="953835"/>
            <a:ext cx="6281873" cy="5248622"/>
          </a:xfrm>
        </p:spPr>
        <p:txBody>
          <a:bodyPr/>
          <a:lstStyle/>
          <a:p>
            <a:r>
              <a:rPr lang="en-US" sz="2000" dirty="0"/>
              <a:t>1970 Amendments</a:t>
            </a:r>
          </a:p>
          <a:p>
            <a:pPr lvl="1"/>
            <a:r>
              <a:rPr lang="en-US" sz="1800" dirty="0"/>
              <a:t>Broadened federal enforcement, required federal and state regulations for stationary/industrial and mobile pollution sources </a:t>
            </a:r>
          </a:p>
          <a:p>
            <a:r>
              <a:rPr lang="en-US" sz="2000" dirty="0"/>
              <a:t>Also in 1970 – EPA established </a:t>
            </a:r>
          </a:p>
          <a:p>
            <a:pPr lvl="1"/>
            <a:r>
              <a:rPr lang="en-US" sz="1800" dirty="0"/>
              <a:t>Goal: to combine federal research, monitoring, determination of standards, and enforcement into a single agency</a:t>
            </a:r>
          </a:p>
          <a:p>
            <a:r>
              <a:rPr lang="en-US" sz="2000" dirty="0"/>
              <a:t>1990 Amendments </a:t>
            </a:r>
          </a:p>
          <a:p>
            <a:pPr lvl="1"/>
            <a:r>
              <a:rPr lang="en-US" sz="1800" dirty="0"/>
              <a:t>Focus on acid rain, ozone depletion, toxic air pollution</a:t>
            </a:r>
          </a:p>
          <a:p>
            <a:pPr lvl="1"/>
            <a:r>
              <a:rPr lang="en-US" sz="1800" dirty="0"/>
              <a:t>National permit program for industrial pollution 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A8CA-5EE9-CA42-8F8A-8CBE6A78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en-US"/>
              <a:t>National Ambient Air Quality Standards (NAAQS)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4D00-55D4-2549-8CE7-49836074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738" y="741236"/>
            <a:ext cx="6857999" cy="5673819"/>
          </a:xfrm>
        </p:spPr>
        <p:txBody>
          <a:bodyPr>
            <a:normAutofit fontScale="92500"/>
          </a:bodyPr>
          <a:lstStyle/>
          <a:p>
            <a:r>
              <a:rPr lang="en-US" dirty="0"/>
              <a:t>Created by EPA, sections 108 and 109 of CAA (1990)</a:t>
            </a:r>
          </a:p>
          <a:p>
            <a:r>
              <a:rPr lang="en-US" dirty="0"/>
              <a:t>Reviewed on a 5 year basis to reflect new findings/research</a:t>
            </a:r>
          </a:p>
          <a:p>
            <a:r>
              <a:rPr lang="en-US" dirty="0"/>
              <a:t>”Aspirational” standards not required – state governments need to work toward them, but are not mandated to meet them</a:t>
            </a:r>
          </a:p>
          <a:p>
            <a:r>
              <a:rPr lang="en-US" dirty="0"/>
              <a:t>Puts limits on the atmospheric concentrations of 6 key pollutants that lead to acid rain, smog, and other public health hazards</a:t>
            </a:r>
          </a:p>
          <a:p>
            <a:r>
              <a:rPr lang="en-US" dirty="0"/>
              <a:t>6 Key Pollutants</a:t>
            </a:r>
          </a:p>
          <a:p>
            <a:pPr lvl="1"/>
            <a:r>
              <a:rPr lang="en-US" dirty="0"/>
              <a:t>Sulfur Oxides (particularly SO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Particulate matter (PM</a:t>
            </a:r>
            <a:r>
              <a:rPr lang="en-US" baseline="-25000" dirty="0"/>
              <a:t>10 </a:t>
            </a:r>
            <a:r>
              <a:rPr lang="en-US" dirty="0"/>
              <a:t>and PM</a:t>
            </a:r>
            <a:r>
              <a:rPr lang="en-US" baseline="-25000" dirty="0"/>
              <a:t>2.5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Carbon Monoxide (CO)</a:t>
            </a:r>
          </a:p>
          <a:p>
            <a:pPr lvl="1"/>
            <a:r>
              <a:rPr lang="en-US" dirty="0"/>
              <a:t>Ozone (O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Nitrous Oxides (NO</a:t>
            </a:r>
            <a:r>
              <a:rPr lang="en-US" baseline="-25000" dirty="0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Lead (</a:t>
            </a:r>
            <a:r>
              <a:rPr lang="en-US" dirty="0" err="1"/>
              <a:t>Pb</a:t>
            </a:r>
            <a:r>
              <a:rPr lang="en-US" dirty="0"/>
              <a:t>)</a:t>
            </a:r>
          </a:p>
          <a:p>
            <a:r>
              <a:rPr lang="en-US" dirty="0"/>
              <a:t>Other harmful pollutants are regulated by National Emission Standards for Hazardous Air Pollutants (NESHAP)</a:t>
            </a:r>
          </a:p>
        </p:txBody>
      </p:sp>
    </p:spTree>
    <p:extLst>
      <p:ext uri="{BB962C8B-B14F-4D97-AF65-F5344CB8AC3E}">
        <p14:creationId xmlns:p14="http://schemas.microsoft.com/office/powerpoint/2010/main" val="253975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9" name="Rectangle 27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Group 27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109F7-AAA1-9340-8646-D393E036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Effect: Decrease in Air Pollutant Concentrations</a:t>
            </a:r>
          </a:p>
        </p:txBody>
      </p:sp>
      <p:sp>
        <p:nvSpPr>
          <p:cNvPr id="301" name="Rectangle 29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1728E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477FB-E544-CD4C-ABA9-B09EE18FF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" r="1406" b="2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B80AA-89A0-054C-AC4F-9FFF03DE015D}"/>
              </a:ext>
            </a:extLst>
          </p:cNvPr>
          <p:cNvSpPr txBox="1"/>
          <p:nvPr/>
        </p:nvSpPr>
        <p:spPr>
          <a:xfrm>
            <a:off x="7293817" y="2338388"/>
            <a:ext cx="4099607" cy="4062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CO (8 </a:t>
            </a:r>
            <a:r>
              <a:rPr lang="en-US" sz="2100" dirty="0" err="1"/>
              <a:t>hr</a:t>
            </a:r>
            <a:r>
              <a:rPr lang="en-US" sz="2100" dirty="0"/>
              <a:t>): 74%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 err="1"/>
              <a:t>Pb</a:t>
            </a:r>
            <a:r>
              <a:rPr lang="en-US" sz="2100" dirty="0"/>
              <a:t> (3 </a:t>
            </a:r>
            <a:r>
              <a:rPr lang="en-US" sz="2100" dirty="0" err="1"/>
              <a:t>mo</a:t>
            </a:r>
            <a:r>
              <a:rPr lang="en-US" sz="2100" dirty="0"/>
              <a:t> </a:t>
            </a:r>
            <a:r>
              <a:rPr lang="en-US" sz="2100" dirty="0" err="1"/>
              <a:t>avg</a:t>
            </a:r>
            <a:r>
              <a:rPr lang="en-US" sz="2100" dirty="0"/>
              <a:t>): 82%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NO</a:t>
            </a:r>
            <a:r>
              <a:rPr lang="en-US" sz="2100" baseline="-25000" dirty="0"/>
              <a:t>2 </a:t>
            </a:r>
            <a:r>
              <a:rPr lang="en-US" sz="2100" dirty="0"/>
              <a:t>(annual): 57%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(1 </a:t>
            </a:r>
            <a:r>
              <a:rPr lang="en-US" sz="2100" dirty="0" err="1"/>
              <a:t>hr</a:t>
            </a:r>
            <a:r>
              <a:rPr lang="en-US" sz="2100" dirty="0"/>
              <a:t>): 50%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Ozone (8 </a:t>
            </a:r>
            <a:r>
              <a:rPr lang="en-US" sz="2100" dirty="0" err="1"/>
              <a:t>hr</a:t>
            </a:r>
            <a:r>
              <a:rPr lang="en-US" sz="2100" dirty="0"/>
              <a:t>): 21%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PM</a:t>
            </a:r>
            <a:r>
              <a:rPr lang="en-US" sz="2100" baseline="-25000" dirty="0"/>
              <a:t>10</a:t>
            </a:r>
            <a:r>
              <a:rPr lang="en-US" sz="2100" dirty="0"/>
              <a:t> (24 </a:t>
            </a:r>
            <a:r>
              <a:rPr lang="en-US" sz="2100" dirty="0" err="1"/>
              <a:t>hr</a:t>
            </a:r>
            <a:r>
              <a:rPr lang="en-US" sz="2100" dirty="0"/>
              <a:t>): 26%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PM</a:t>
            </a:r>
            <a:r>
              <a:rPr lang="en-US" sz="2100" baseline="-25000" dirty="0"/>
              <a:t>2.5</a:t>
            </a:r>
            <a:r>
              <a:rPr lang="en-US" sz="2100" dirty="0"/>
              <a:t> (annual): 39% 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(24h): 34%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/>
              <a:t>SO</a:t>
            </a:r>
            <a:r>
              <a:rPr lang="en-US" sz="2100" baseline="-25000" dirty="0"/>
              <a:t>2 </a:t>
            </a:r>
            <a:r>
              <a:rPr lang="en-US" sz="2100" dirty="0"/>
              <a:t>(1 </a:t>
            </a:r>
            <a:r>
              <a:rPr lang="en-US" sz="2100" dirty="0" err="1"/>
              <a:t>hr</a:t>
            </a:r>
            <a:r>
              <a:rPr lang="en-US" sz="2100" dirty="0"/>
              <a:t>): 89%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endParaRPr lang="en-US" sz="1300" dirty="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</a:pPr>
            <a:r>
              <a:rPr lang="en-US" dirty="0"/>
              <a:t>All percentages represent a decrease from 1990, except PM</a:t>
            </a:r>
            <a:r>
              <a:rPr lang="en-US" baseline="-25000" dirty="0"/>
              <a:t>2.5</a:t>
            </a:r>
            <a:r>
              <a:rPr lang="en-US" dirty="0"/>
              <a:t> is a decrease from 2000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728ED"/>
              </a:buClr>
              <a:buSzPct val="110000"/>
              <a:buFont typeface="Wingdings" panose="05000000000000000000" pitchFamily="2" charset="2"/>
              <a:buChar char="§"/>
            </a:pPr>
            <a:endParaRPr lang="en-US" sz="13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1DDE41C-0E4D-C140-8A9A-1D4DA169E962}"/>
              </a:ext>
            </a:extLst>
          </p:cNvPr>
          <p:cNvSpPr txBox="1"/>
          <p:nvPr/>
        </p:nvSpPr>
        <p:spPr>
          <a:xfrm>
            <a:off x="1586502" y="6142304"/>
            <a:ext cx="407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Figure taken directly from epa.gov</a:t>
            </a:r>
          </a:p>
        </p:txBody>
      </p:sp>
    </p:spTree>
    <p:extLst>
      <p:ext uri="{BB962C8B-B14F-4D97-AF65-F5344CB8AC3E}">
        <p14:creationId xmlns:p14="http://schemas.microsoft.com/office/powerpoint/2010/main" val="219813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1" name="Rectangle 23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3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109F7-AAA1-9340-8646-D393E036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Effect: Decrease in Air Pollutant Emissions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1A3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C03E7-DDD1-6C48-AFC2-6E7F24E44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" r="3354" b="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B80AA-89A0-054C-AC4F-9FFF03DE015D}"/>
              </a:ext>
            </a:extLst>
          </p:cNvPr>
          <p:cNvSpPr txBox="1"/>
          <p:nvPr/>
        </p:nvSpPr>
        <p:spPr>
          <a:xfrm>
            <a:off x="7293817" y="2338388"/>
            <a:ext cx="4099607" cy="367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900" dirty="0"/>
              <a:t>CO : 67%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900" dirty="0"/>
              <a:t>NH</a:t>
            </a:r>
            <a:r>
              <a:rPr lang="en-US" sz="1900" baseline="-25000" dirty="0"/>
              <a:t>3</a:t>
            </a:r>
            <a:r>
              <a:rPr lang="en-US" sz="1900" dirty="0"/>
              <a:t> : 22%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900" dirty="0"/>
              <a:t>NO</a:t>
            </a:r>
            <a:r>
              <a:rPr lang="en-US" sz="1900" baseline="-25000" dirty="0"/>
              <a:t>x </a:t>
            </a:r>
            <a:r>
              <a:rPr lang="en-US" sz="1900" dirty="0"/>
              <a:t>: 59%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900" dirty="0"/>
              <a:t>PM</a:t>
            </a:r>
            <a:r>
              <a:rPr lang="en-US" sz="1900" baseline="-25000" dirty="0"/>
              <a:t>10 </a:t>
            </a:r>
            <a:r>
              <a:rPr lang="en-US" sz="1900" dirty="0"/>
              <a:t>: 25%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900" dirty="0"/>
              <a:t>PM</a:t>
            </a:r>
            <a:r>
              <a:rPr lang="en-US" sz="1900" baseline="-25000" dirty="0"/>
              <a:t>2.5</a:t>
            </a:r>
            <a:r>
              <a:rPr lang="en-US" sz="1900" dirty="0"/>
              <a:t> : 30%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900" dirty="0"/>
              <a:t>SO</a:t>
            </a:r>
            <a:r>
              <a:rPr lang="en-US" sz="1900" baseline="-25000" dirty="0"/>
              <a:t>2 </a:t>
            </a:r>
            <a:r>
              <a:rPr lang="en-US" sz="1900" dirty="0"/>
              <a:t>: 88%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900" dirty="0"/>
              <a:t>VOCs : 42%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endParaRPr lang="en-US" sz="19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</a:pPr>
            <a:r>
              <a:rPr lang="en-US" sz="1500" dirty="0"/>
              <a:t>All percentages represent a decrease from 1990.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rgbClr val="1A30F0"/>
              </a:buClr>
              <a:buSzPct val="110000"/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1DDE41C-0E4D-C140-8A9A-1D4DA169E962}"/>
              </a:ext>
            </a:extLst>
          </p:cNvPr>
          <p:cNvSpPr txBox="1"/>
          <p:nvPr/>
        </p:nvSpPr>
        <p:spPr>
          <a:xfrm>
            <a:off x="1586502" y="6142304"/>
            <a:ext cx="407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Figure taken directly from </a:t>
            </a:r>
            <a:r>
              <a:rPr lang="en-US" dirty="0" err="1"/>
              <a:t>epa.gov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125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{F0AB3090-9C44-E645-93B4-82AD894E44C5}tf16401369</Template>
  <TotalTime>376</TotalTime>
  <Words>823</Words>
  <Application>Microsoft Macintosh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Laws and Regulations Impacting Our Atmosphere</vt:lpstr>
      <vt:lpstr>Introduction</vt:lpstr>
      <vt:lpstr>General Overview of Clean Air Act</vt:lpstr>
      <vt:lpstr>Clean Air Act (CAA) Timeline </vt:lpstr>
      <vt:lpstr>CAA Amendments</vt:lpstr>
      <vt:lpstr>CAA Amendments, cont. </vt:lpstr>
      <vt:lpstr>National Ambient Air Quality Standards (NAAQS)</vt:lpstr>
      <vt:lpstr>Effect: Decrease in Air Pollutant Concentrations</vt:lpstr>
      <vt:lpstr>Effect: Decrease in Air Pollutant Emissions</vt:lpstr>
      <vt:lpstr>Effect on Air Quality </vt:lpstr>
      <vt:lpstr>Sources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and Regulations Impacting Our Atmosphere</dc:title>
  <dc:creator>Dillon, Anna C</dc:creator>
  <cp:lastModifiedBy>Dillon, Anna C</cp:lastModifiedBy>
  <cp:revision>24</cp:revision>
  <dcterms:created xsi:type="dcterms:W3CDTF">2020-04-12T03:05:06Z</dcterms:created>
  <dcterms:modified xsi:type="dcterms:W3CDTF">2020-04-14T04:40:44Z</dcterms:modified>
</cp:coreProperties>
</file>