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1pPr>
    <a:lvl2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2pPr>
    <a:lvl3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3pPr>
    <a:lvl4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4pPr>
    <a:lvl5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5pPr>
    <a:lvl6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6pPr>
    <a:lvl7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7pPr>
    <a:lvl8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8pPr>
    <a:lvl9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25400" cap="flat">
              <a:solidFill>
                <a:srgbClr val="4A4A4B"/>
              </a:solidFill>
              <a:prstDash val="solid"/>
              <a:miter lim="400000"/>
            </a:ln>
          </a:right>
          <a:top>
            <a:ln w="127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Col>
    <a:la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25400" cap="flat">
              <a:solidFill>
                <a:srgbClr val="4A4A4B"/>
              </a:solidFill>
              <a:prstDash val="solid"/>
              <a:miter lim="400000"/>
            </a:ln>
          </a:top>
          <a:bottom>
            <a:ln w="127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lastRow>
    <a:firstRow>
      <a:tcTxStyle b="on" i="off">
        <a:font>
          <a:latin typeface="Avenir Next Regular"/>
          <a:ea typeface="Avenir Next Regular"/>
          <a:cs typeface="Avenir Next Regular"/>
        </a:font>
        <a:srgbClr val="4A4A4B"/>
      </a:tcTxStyle>
      <a:tcStyle>
        <a:tcBdr>
          <a:left>
            <a:ln w="12700" cap="flat">
              <a:solidFill>
                <a:srgbClr val="4A4A4B"/>
              </a:solidFill>
              <a:prstDash val="solid"/>
              <a:miter lim="400000"/>
            </a:ln>
          </a:left>
          <a:right>
            <a:ln w="12700" cap="flat">
              <a:solidFill>
                <a:srgbClr val="4A4A4B"/>
              </a:solidFill>
              <a:prstDash val="solid"/>
              <a:miter lim="400000"/>
            </a:ln>
          </a:right>
          <a:top>
            <a:ln w="12700" cap="flat">
              <a:solidFill>
                <a:srgbClr val="4A4A4B"/>
              </a:solidFill>
              <a:prstDash val="solid"/>
              <a:miter lim="400000"/>
            </a:ln>
          </a:top>
          <a:bottom>
            <a:ln w="25400" cap="flat">
              <a:solidFill>
                <a:srgbClr val="4A4A4B"/>
              </a:solidFill>
              <a:prstDash val="solid"/>
              <a:miter lim="400000"/>
            </a:ln>
          </a:bottom>
          <a:insideH>
            <a:ln w="12700" cap="flat">
              <a:solidFill>
                <a:srgbClr val="4A4A4B"/>
              </a:solidFill>
              <a:prstDash val="solid"/>
              <a:miter lim="400000"/>
            </a:ln>
          </a:insideH>
          <a:insideV>
            <a:ln w="12700" cap="flat">
              <a:solidFill>
                <a:srgbClr val="4A4A4B"/>
              </a:solidFill>
              <a:prstDash val="solid"/>
              <a:miter lim="400000"/>
            </a:ln>
          </a:insideV>
        </a:tcBdr>
        <a:fill>
          <a:noFill/>
        </a:fill>
      </a:tcStyle>
    </a:firstRow>
  </a:tblStyle>
  <a:tblStyle styleId="{C7B018BB-80A7-4F77-B60F-C8B233D01FF8}" styleName="">
    <a:tblBg/>
    <a:wholeTbl>
      <a:tcTxStyle b="off" i="off">
        <a:font>
          <a:latin typeface="Avenir Next Regular"/>
          <a:ea typeface="Avenir Next Regular"/>
          <a:cs typeface="Avenir Next Regular"/>
        </a:font>
        <a:srgbClr val="000000"/>
      </a:tcTxStyle>
      <a:tcStyle>
        <a:tcBdr>
          <a:left>
            <a:ln w="12700" cap="flat">
              <a:solidFill>
                <a:schemeClr val="accent1">
                  <a:hueOff val="420094"/>
                  <a:satOff val="-1465"/>
                  <a:lumOff val="-19139"/>
                </a:schemeClr>
              </a:solidFill>
              <a:prstDash val="solid"/>
              <a:miter lim="400000"/>
            </a:ln>
          </a:left>
          <a:right>
            <a:ln w="12700" cap="flat">
              <a:solidFill>
                <a:schemeClr val="accent1">
                  <a:hueOff val="420094"/>
                  <a:satOff val="-1465"/>
                  <a:lumOff val="-19139"/>
                </a:schemeClr>
              </a:solidFill>
              <a:prstDash val="solid"/>
              <a:miter lim="400000"/>
            </a:ln>
          </a:right>
          <a:top>
            <a:ln w="12700" cap="flat">
              <a:solidFill>
                <a:schemeClr val="accent1">
                  <a:hueOff val="420094"/>
                  <a:satOff val="-1465"/>
                  <a:lumOff val="-19139"/>
                </a:schemeClr>
              </a:solidFill>
              <a:prstDash val="solid"/>
              <a:miter lim="400000"/>
            </a:ln>
          </a:top>
          <a:bottom>
            <a:ln w="12700" cap="flat">
              <a:solidFill>
                <a:schemeClr val="accent1">
                  <a:hueOff val="420094"/>
                  <a:satOff val="-1465"/>
                  <a:lumOff val="-19139"/>
                </a:schemeClr>
              </a:solidFill>
              <a:prstDash val="solid"/>
              <a:miter lim="400000"/>
            </a:ln>
          </a:bottom>
          <a:insideH>
            <a:ln w="12700" cap="flat">
              <a:solidFill>
                <a:schemeClr val="accent1">
                  <a:hueOff val="420094"/>
                  <a:satOff val="-1465"/>
                  <a:lumOff val="-19139"/>
                </a:schemeClr>
              </a:solidFill>
              <a:prstDash val="solid"/>
              <a:miter lim="400000"/>
            </a:ln>
          </a:insideH>
          <a:insideV>
            <a:ln w="12700" cap="flat">
              <a:solidFill>
                <a:schemeClr val="accent1">
                  <a:hueOff val="420094"/>
                  <a:satOff val="-1465"/>
                  <a:lumOff val="-19139"/>
                </a:schemeClr>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FFFFFF"/>
      </a:tcTxStyle>
      <a:tcStyle>
        <a:tcBdr>
          <a:left>
            <a:ln w="12700" cap="flat">
              <a:solidFill>
                <a:schemeClr val="accent1">
                  <a:hueOff val="420094"/>
                  <a:satOff val="-1465"/>
                  <a:lumOff val="-19139"/>
                </a:schemeClr>
              </a:solidFill>
              <a:prstDash val="solid"/>
              <a:miter lim="400000"/>
            </a:ln>
          </a:left>
          <a:right>
            <a:ln w="25400" cap="flat">
              <a:solidFill>
                <a:schemeClr val="accent1">
                  <a:hueOff val="420094"/>
                  <a:satOff val="-1465"/>
                  <a:lumOff val="-19139"/>
                </a:scheme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0EBE0"/>
              </a:solidFill>
              <a:prstDash val="solid"/>
              <a:miter lim="400000"/>
            </a:ln>
          </a:insideV>
        </a:tcBdr>
        <a:fill>
          <a:solidFill>
            <a:srgbClr val="54BAE0"/>
          </a:solidFill>
        </a:fill>
      </a:tcStyle>
    </a:firstCol>
    <a:lastRow>
      <a:tcTxStyle b="off" i="off">
        <a:font>
          <a:latin typeface="Avenir Next Medium"/>
          <a:ea typeface="Avenir Next Medium"/>
          <a:cs typeface="Avenir Next Medium"/>
        </a:font>
        <a:srgbClr val="000000"/>
      </a:tcTxStyle>
      <a:tcStyle>
        <a:tcBdr>
          <a:left>
            <a:ln w="12700" cap="flat">
              <a:solidFill>
                <a:srgbClr val="237AB0"/>
              </a:solidFill>
              <a:prstDash val="solid"/>
              <a:miter lim="400000"/>
            </a:ln>
          </a:left>
          <a:right>
            <a:ln w="12700" cap="flat">
              <a:solidFill>
                <a:srgbClr val="237AB0"/>
              </a:solidFill>
              <a:prstDash val="solid"/>
              <a:miter lim="400000"/>
            </a:ln>
          </a:right>
          <a:top>
            <a:ln w="25400" cap="flat">
              <a:solidFill>
                <a:schemeClr val="accent1">
                  <a:hueOff val="420094"/>
                  <a:satOff val="-1465"/>
                  <a:lumOff val="-19139"/>
                </a:schemeClr>
              </a:solidFill>
              <a:prstDash val="solid"/>
              <a:miter lim="400000"/>
            </a:ln>
          </a:top>
          <a:bottom>
            <a:ln w="12700" cap="flat">
              <a:solidFill>
                <a:schemeClr val="accent1">
                  <a:hueOff val="420094"/>
                  <a:satOff val="-1465"/>
                  <a:lumOff val="-19139"/>
                </a:schemeClr>
              </a:solidFill>
              <a:prstDash val="solid"/>
              <a:miter lim="400000"/>
            </a:ln>
          </a:bottom>
          <a:insideH>
            <a:ln w="12700" cap="flat">
              <a:solidFill>
                <a:schemeClr val="accent1">
                  <a:hueOff val="420094"/>
                  <a:satOff val="-1465"/>
                  <a:lumOff val="-19139"/>
                </a:schemeClr>
              </a:solidFill>
              <a:prstDash val="solid"/>
              <a:miter lim="400000"/>
            </a:ln>
          </a:insideH>
          <a:insideV>
            <a:ln w="12700" cap="flat">
              <a:solidFill>
                <a:srgbClr val="237AB0"/>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F0EBE0"/>
              </a:solidFill>
              <a:prstDash val="solid"/>
              <a:miter lim="400000"/>
            </a:ln>
          </a:left>
          <a:right>
            <a:ln w="12700" cap="flat">
              <a:solidFill>
                <a:srgbClr val="F0EBE0"/>
              </a:solidFill>
              <a:prstDash val="solid"/>
              <a:miter lim="400000"/>
            </a:ln>
          </a:right>
          <a:top>
            <a:ln w="12700" cap="flat">
              <a:solidFill>
                <a:schemeClr val="accent1">
                  <a:hueOff val="420094"/>
                  <a:satOff val="-1465"/>
                  <a:lumOff val="-19139"/>
                </a:schemeClr>
              </a:solidFill>
              <a:prstDash val="solid"/>
              <a:miter lim="400000"/>
            </a:ln>
          </a:top>
          <a:bottom>
            <a:ln w="25400" cap="flat">
              <a:solidFill>
                <a:schemeClr val="accent1">
                  <a:hueOff val="420094"/>
                  <a:satOff val="-1465"/>
                  <a:lumOff val="-19139"/>
                </a:schemeClr>
              </a:solidFill>
              <a:prstDash val="solid"/>
              <a:miter lim="400000"/>
            </a:ln>
          </a:bottom>
          <a:insideH>
            <a:ln w="12700" cap="flat">
              <a:solidFill>
                <a:srgbClr val="F0EBE0"/>
              </a:solidFill>
              <a:prstDash val="solid"/>
              <a:miter lim="400000"/>
            </a:ln>
          </a:insideH>
          <a:insideV>
            <a:ln w="12700" cap="flat">
              <a:solidFill>
                <a:srgbClr val="F0EBE0"/>
              </a:solidFill>
              <a:prstDash val="solid"/>
              <a:miter lim="400000"/>
            </a:ln>
          </a:insideV>
        </a:tcBdr>
        <a:fill>
          <a:solidFill>
            <a:srgbClr val="54BAE0"/>
          </a:solidFill>
        </a:fill>
      </a:tcStyle>
    </a:firstRow>
  </a:tblStyle>
  <a:tblStyle styleId="{EEE7283C-3CF3-47DC-8721-378D4A62B228}" styleName="">
    <a:tblBg/>
    <a:wholeTbl>
      <a:tcTxStyle b="off" i="off">
        <a:font>
          <a:latin typeface="Avenir Next Regular"/>
          <a:ea typeface="Avenir Next Regular"/>
          <a:cs typeface="Avenir Next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0EBE0"/>
          </a:solidFill>
        </a:fill>
      </a:tcStyle>
    </a:wholeTbl>
    <a:band2H>
      <a:tcTxStyle b="def" i="def"/>
      <a:tcStyle>
        <a:tcBdr/>
        <a:fill>
          <a:solidFill>
            <a:srgbClr val="D9D5CA"/>
          </a:solidFill>
        </a:fill>
      </a:tcStyle>
    </a:band2H>
    <a:firstCol>
      <a:tcTxStyle b="off" i="off">
        <a:font>
          <a:latin typeface="Avenir Next Medium"/>
          <a:ea typeface="Avenir Next Medium"/>
          <a:cs typeface="Avenir Next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C6DFB5"/>
          </a:solidFill>
        </a:fill>
      </a:tcStyle>
    </a:firstCol>
    <a:lastRow>
      <a:tcTxStyle b="off" i="off">
        <a:font>
          <a:latin typeface="Avenir Next Medium"/>
          <a:ea typeface="Avenir Next Medium"/>
          <a:cs typeface="Avenir Next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254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7A797"/>
          </a:solidFill>
        </a:fill>
      </a:tcStyle>
    </a:firstRow>
  </a:tblStyle>
  <a:tblStyle styleId="{CF821DB8-F4EB-4A41-A1BA-3FCAFE7338EE}" styleName="">
    <a:tblBg/>
    <a:wholeTbl>
      <a:tcTxStyle b="off" i="off">
        <a:font>
          <a:latin typeface="Avenir Next Regular"/>
          <a:ea typeface="Avenir Next Regular"/>
          <a:cs typeface="Avenir Next Regular"/>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0EBE0"/>
          </a:solidFill>
        </a:fill>
      </a:tcStyle>
    </a:wholeTbl>
    <a:band2H>
      <a:tcTxStyle b="def" i="def"/>
      <a:tcStyle>
        <a:tcBdr/>
        <a:fill>
          <a:solidFill>
            <a:srgbClr val="E4E1D8"/>
          </a:solidFill>
        </a:fill>
      </a:tcStyle>
    </a:band2H>
    <a:firstCol>
      <a:tcTxStyle b="off" i="off">
        <a:font>
          <a:latin typeface="Avenir Next Medium"/>
          <a:ea typeface="Avenir Next Medium"/>
          <a:cs typeface="Avenir Next Medium"/>
        </a:font>
        <a:srgbClr val="000000"/>
      </a:tcTxStyle>
      <a:tcStyle>
        <a:tcBdr>
          <a:left>
            <a:ln w="12700" cap="flat">
              <a:noFill/>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DAD7D3"/>
          </a:solidFill>
        </a:fill>
      </a:tcStyle>
    </a:firstCol>
    <a:lastRow>
      <a:tcTxStyle b="off" i="off">
        <a:font>
          <a:latin typeface="Avenir Next Medium"/>
          <a:ea typeface="Avenir Next Medium"/>
          <a:cs typeface="Avenir Next Medium"/>
        </a:font>
        <a:srgbClr val="000000"/>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noFill/>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0EBE0"/>
          </a:solidFill>
        </a:fill>
      </a:tcStyle>
    </a:lastRow>
    <a:firstRow>
      <a:tcTxStyle b="on" i="off">
        <a:font>
          <a:latin typeface="Avenir Next Regular"/>
          <a:ea typeface="Avenir Next Regular"/>
          <a:cs typeface="Avenir Next Regular"/>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noFill/>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6">
              <a:hueOff val="-134388"/>
            </a:schemeClr>
          </a:solidFill>
        </a:fill>
      </a:tcStyle>
    </a:firstRow>
  </a:tblStyle>
  <a:tblStyle styleId="{33BA23B1-9221-436E-865A-0063620EA4FD}" styleName="">
    <a:tblBg/>
    <a:wholeTbl>
      <a:tcTxStyle b="off"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FEBE1"/>
          </a:solid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lastRow>
    <a:firstRow>
      <a:tcTxStyle b="on" i="off">
        <a:font>
          <a:latin typeface="Avenir Next Regular"/>
          <a:ea typeface="Avenir Next Regular"/>
          <a:cs typeface="Avenir Next Regular"/>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5413C"/>
          </a:solidFill>
        </a:fill>
      </a:tcStyle>
    </a:firstRow>
  </a:tblStyle>
  <a:tblStyle styleId="{2708684C-4D16-4618-839F-0558EEFCDFE6}" styleName="">
    <a:tblBg/>
    <a:wholeTbl>
      <a:tcTxStyle b="off"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b="def" i="def"/>
      <a:tcStyle>
        <a:tcBdr/>
        <a:fill>
          <a:solidFill>
            <a:srgbClr val="D9D5CA"/>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D0CCC4"/>
          </a:solidFill>
        </a:fill>
      </a:tcStyle>
    </a:firstCol>
    <a:la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noFill/>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lastRow>
    <a:firstRow>
      <a:tcTxStyle b="on" i="off">
        <a:font>
          <a:latin typeface="Avenir Next Regular"/>
          <a:ea typeface="Avenir Next Regular"/>
          <a:cs typeface="Avenir Next Regular"/>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noFill/>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B7B5B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t>Rocket fuel is made of kerosene with a smaller mixture of other components so that the most available energy is packed into the smallest amount of space. The combustion of this fuel releases what you see below. But how much pollution are rockets generating per year? Is this enough to contribute like other modes of transportation?</a:t>
            </a:r>
          </a:p>
          <a:p>
            <a:pPr/>
          </a:p>
          <a:p>
            <a:pPr/>
            <a:r>
              <a:t>Alumna particles source of pollution for several days</a:t>
            </a:r>
          </a:p>
          <a:p>
            <a:pPr/>
          </a:p>
          <a:p>
            <a:pPr/>
            <a:r>
              <a:t>The Montreal Protocol does not specifically address emission sources such as rockets </a:t>
            </a:r>
          </a:p>
          <a:p>
            <a:pPr/>
          </a:p>
          <a:p>
            <a:pPr/>
          </a:p>
          <a:p>
            <a:pPr/>
            <a:r>
              <a:t>Solutions include: Change public perception of rocket launchers</a:t>
            </a:r>
          </a:p>
          <a:p>
            <a:pPr/>
            <a:r>
              <a:t>Research new propellants that are better and less harmful for environment (analyzing plumes)</a:t>
            </a:r>
          </a:p>
          <a:p>
            <a:pPr/>
            <a:r>
              <a:t>Regulations: MP only for gases emitted from Earth surface so Ozone Depletion Potential (ODP) aren’t formally assigned an ODP = no regulation. Expand regulations for rockets too</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The American Geophysical Union (AGU) is a 501(c)(3) nonprofit organization of Earth/Atmospheric scientists, consisting of over 62,000 members from all over world</a:t>
            </a:r>
          </a:p>
          <a:p>
            <a:pPr/>
          </a:p>
          <a:p>
            <a:pPr/>
            <a:r>
              <a:t>Washington DC HQ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CO2 = more global warming and acidifies ocean </a:t>
            </a:r>
          </a:p>
          <a:p>
            <a:pPr/>
            <a:r>
              <a:t>NOx =  effective in forming ozone (O3) in the upper troposphere. </a:t>
            </a:r>
          </a:p>
          <a:p>
            <a:pPr/>
            <a:r>
              <a:t>H2O = forms contrails (higher RF than CO2) that warms planet</a:t>
            </a:r>
          </a:p>
          <a:p>
            <a:pPr/>
          </a:p>
          <a:p>
            <a:pPr/>
            <a:r>
              <a:t>“some of the top 20 transatlantic air carriers can drive down emissions by as much as 51 percent using existing technology and operational improvements, and still remain competitive with their better-performing peers.” - Council on Clean Transportation</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9% aluminum aerosol is soluble in water in Pacific</a:t>
            </a:r>
          </a:p>
          <a:p>
            <a:pPr/>
          </a:p>
          <a:p>
            <a:pPr/>
            <a:r>
              <a:t>Controversy = who funds trash removal?</a:t>
            </a:r>
          </a:p>
          <a:p>
            <a:pPr/>
            <a:r>
              <a:t>	 = negotiating the international diplomatic space with other countries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National defense, space flight</a:t>
            </a:r>
          </a:p>
          <a:p>
            <a:pPr/>
            <a:r>
              <a:t>Lifeline for remote areas, globalization</a:t>
            </a:r>
          </a:p>
          <a:p>
            <a:pPr/>
          </a:p>
          <a:p>
            <a:pPr/>
            <a:r>
              <a:t>GPS, weather tracking, telecommunications, space exploration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Author and Date"/>
          <p:cNvSpPr txBox="1"/>
          <p:nvPr>
            <p:ph type="body" sz="quarter" idx="13"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latin typeface="+mn-lt"/>
                <a:ea typeface="+mn-ea"/>
                <a:cs typeface="+mn-cs"/>
                <a:sym typeface="Helvetica"/>
              </a:defRPr>
            </a:lvl1pPr>
          </a:lstStyle>
          <a:p>
            <a:pPr/>
            <a:r>
              <a:t>Author and Date</a:t>
            </a:r>
          </a:p>
        </p:txBody>
      </p:sp>
      <p:sp>
        <p:nvSpPr>
          <p:cNvPr id="14" name="Presentation Title"/>
          <p:cNvSpPr txBox="1"/>
          <p:nvPr>
            <p:ph type="title" hasCustomPrompt="1"/>
          </p:nvPr>
        </p:nvSpPr>
        <p:spPr>
          <a:prstGeom prst="rect">
            <a:avLst/>
          </a:prstGeom>
        </p:spPr>
        <p:txBody>
          <a:bodyPr/>
          <a:lstStyle/>
          <a:p>
            <a:pPr/>
            <a:r>
              <a:t>Presentation Title</a:t>
            </a:r>
          </a:p>
        </p:txBody>
      </p:sp>
      <p:sp>
        <p:nvSpPr>
          <p:cNvPr id="15" name="Body Level One…"/>
          <p:cNvSpPr txBox="1"/>
          <p:nvPr>
            <p:ph type="body" sz="quarter" idx="1" hasCustomPrompt="1"/>
          </p:nvPr>
        </p:nvSpPr>
        <p:spPr>
          <a:prstGeom prst="rect">
            <a:avLst/>
          </a:prstGeom>
        </p:spPr>
        <p:txBody>
          <a:bodyPr/>
          <a:lstStyle/>
          <a:p>
            <a:pPr/>
            <a:r>
              <a:t>Presentation Subtitle</a:t>
            </a:r>
          </a:p>
          <a:p>
            <a:pPr lvl="1"/>
            <a:r>
              <a:t/>
            </a:r>
          </a:p>
          <a:p>
            <a:pPr lvl="2"/>
            <a:r>
              <a:t/>
            </a:r>
          </a:p>
          <a:p>
            <a:pPr lvl="3"/>
            <a:r>
              <a:t/>
            </a:r>
          </a:p>
          <a:p>
            <a:pPr lvl="4"/>
            <a:r>
              <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08" name="Body Level One…"/>
          <p:cNvSpPr txBox="1"/>
          <p:nvPr>
            <p:ph type="body" sz="quarter" idx="1" hasCustomPrompt="1"/>
          </p:nvPr>
        </p:nvSpPr>
        <p:spPr>
          <a:xfrm>
            <a:off x="1727200" y="5281886"/>
            <a:ext cx="20929600" cy="3136901"/>
          </a:xfrm>
          <a:prstGeom prst="rect">
            <a:avLst/>
          </a:prstGeom>
        </p:spPr>
        <p:txBody>
          <a:bodyPr anchor="ctr"/>
          <a:lstStyle>
            <a:lvl1pPr>
              <a:lnSpc>
                <a:spcPct val="80000"/>
              </a:lnSpc>
              <a:defRPr spc="-86" sz="8600">
                <a:solidFill>
                  <a:srgbClr val="4A4A4A"/>
                </a:solidFill>
                <a:latin typeface="Publico Headline Roman"/>
                <a:ea typeface="Publico Headline Roman"/>
                <a:cs typeface="Publico Headline Roman"/>
                <a:sym typeface="Publico Headline Roman"/>
              </a:defRPr>
            </a:lvl1pPr>
            <a:lvl2pPr>
              <a:lnSpc>
                <a:spcPct val="80000"/>
              </a:lnSpc>
              <a:defRPr spc="-86" sz="8600">
                <a:solidFill>
                  <a:srgbClr val="4A4A4A"/>
                </a:solidFill>
                <a:latin typeface="Publico Headline Roman"/>
                <a:ea typeface="Publico Headline Roman"/>
                <a:cs typeface="Publico Headline Roman"/>
                <a:sym typeface="Publico Headline Roman"/>
              </a:defRPr>
            </a:lvl2pPr>
            <a:lvl3pPr>
              <a:lnSpc>
                <a:spcPct val="80000"/>
              </a:lnSpc>
              <a:defRPr spc="-86" sz="8600">
                <a:solidFill>
                  <a:srgbClr val="4A4A4A"/>
                </a:solidFill>
                <a:latin typeface="Publico Headline Roman"/>
                <a:ea typeface="Publico Headline Roman"/>
                <a:cs typeface="Publico Headline Roman"/>
                <a:sym typeface="Publico Headline Roman"/>
              </a:defRPr>
            </a:lvl3pPr>
            <a:lvl4pPr>
              <a:lnSpc>
                <a:spcPct val="80000"/>
              </a:lnSpc>
              <a:defRPr spc="-86" sz="8600">
                <a:solidFill>
                  <a:srgbClr val="4A4A4A"/>
                </a:solidFill>
                <a:latin typeface="Publico Headline Roman"/>
                <a:ea typeface="Publico Headline Roman"/>
                <a:cs typeface="Publico Headline Roman"/>
                <a:sym typeface="Publico Headline Roman"/>
              </a:defRPr>
            </a:lvl4pPr>
            <a:lvl5pPr>
              <a:lnSpc>
                <a:spcPct val="80000"/>
              </a:lnSpc>
              <a:defRPr spc="-86" sz="8600">
                <a:solidFill>
                  <a:srgbClr val="4A4A4A"/>
                </a:solidFill>
                <a:latin typeface="Publico Headline Roman"/>
                <a:ea typeface="Publico Headline Roman"/>
                <a:cs typeface="Publico Headline Roman"/>
                <a:sym typeface="Publico Headline Roman"/>
              </a:defRPr>
            </a:lvl5pPr>
          </a:lstStyle>
          <a:p>
            <a:pPr/>
            <a:r>
              <a:t>Statement</a:t>
            </a:r>
          </a:p>
          <a:p>
            <a:pPr lvl="1"/>
            <a:r>
              <a:t/>
            </a:r>
          </a:p>
          <a:p>
            <a:pPr lvl="2"/>
            <a:r>
              <a:t/>
            </a:r>
          </a:p>
          <a:p>
            <a:pPr lvl="3"/>
            <a:r>
              <a:t/>
            </a:r>
          </a:p>
          <a:p>
            <a:pPr lvl="4"/>
            <a:r>
              <a:t/>
            </a:r>
          </a:p>
        </p:txBody>
      </p:sp>
      <p:sp>
        <p:nvSpPr>
          <p:cNvPr id="109"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bg>
      <p:bgPr>
        <a:solidFill>
          <a:srgbClr val="227AAF"/>
        </a:solidFill>
      </p:bgPr>
    </p:bg>
    <p:spTree>
      <p:nvGrpSpPr>
        <p:cNvPr id="1" name=""/>
        <p:cNvGrpSpPr/>
        <p:nvPr/>
      </p:nvGrpSpPr>
      <p:grpSpPr>
        <a:xfrm>
          <a:off x="0" y="0"/>
          <a:ext cx="0" cy="0"/>
          <a:chOff x="0" y="0"/>
          <a:chExt cx="0" cy="0"/>
        </a:xfrm>
      </p:grpSpPr>
      <p:sp>
        <p:nvSpPr>
          <p:cNvPr id="116" name="Fact information"/>
          <p:cNvSpPr txBox="1"/>
          <p:nvPr>
            <p:ph type="body" sz="quarter" idx="13" hasCustomPrompt="1"/>
          </p:nvPr>
        </p:nvSpPr>
        <p:spPr>
          <a:xfrm>
            <a:off x="1727200" y="8611966"/>
            <a:ext cx="20929600" cy="908813"/>
          </a:xfrm>
          <a:prstGeom prst="rect">
            <a:avLst/>
          </a:prstGeom>
        </p:spPr>
        <p:txBody>
          <a:bodyPr/>
          <a:lstStyle>
            <a:lvl1pPr>
              <a:spcBef>
                <a:spcPts val="2000"/>
              </a:spcBef>
              <a:defRPr>
                <a:solidFill>
                  <a:srgbClr val="F0EBE0"/>
                </a:solidFill>
              </a:defRPr>
            </a:lvl1pPr>
          </a:lstStyle>
          <a:p>
            <a:pPr/>
            <a:r>
              <a:t>Fact information</a:t>
            </a:r>
          </a:p>
        </p:txBody>
      </p:sp>
      <p:sp>
        <p:nvSpPr>
          <p:cNvPr id="117" name="Line"/>
          <p:cNvSpPr/>
          <p:nvPr/>
        </p:nvSpPr>
        <p:spPr>
          <a:xfrm>
            <a:off x="863600" y="12852400"/>
            <a:ext cx="22656801" cy="0"/>
          </a:xfrm>
          <a:prstGeom prst="line">
            <a:avLst/>
          </a:prstGeom>
          <a:ln w="127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18" name="Line"/>
          <p:cNvSpPr/>
          <p:nvPr/>
        </p:nvSpPr>
        <p:spPr>
          <a:xfrm>
            <a:off x="863600" y="889000"/>
            <a:ext cx="22656801" cy="0"/>
          </a:xfrm>
          <a:prstGeom prst="line">
            <a:avLst/>
          </a:prstGeom>
          <a:ln w="508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19" name="Body Level One…"/>
          <p:cNvSpPr txBox="1"/>
          <p:nvPr>
            <p:ph type="body" idx="1" hasCustomPrompt="1"/>
          </p:nvPr>
        </p:nvSpPr>
        <p:spPr>
          <a:xfrm>
            <a:off x="1727200" y="1098623"/>
            <a:ext cx="20929600" cy="7461177"/>
          </a:xfrm>
          <a:prstGeom prst="rect">
            <a:avLst/>
          </a:prstGeom>
        </p:spPr>
        <p:txBody>
          <a:bodyPr anchor="b"/>
          <a:lstStyle>
            <a:lvl1pPr>
              <a:lnSpc>
                <a:spcPct val="70000"/>
              </a:lnSpc>
              <a:defRPr b="1" spc="-300" sz="30000">
                <a:solidFill>
                  <a:srgbClr val="FFFFFF"/>
                </a:solidFill>
                <a:latin typeface="+mn-lt"/>
                <a:ea typeface="+mn-ea"/>
                <a:cs typeface="+mn-cs"/>
                <a:sym typeface="Helvetica"/>
              </a:defRPr>
            </a:lvl1pPr>
            <a:lvl2pPr>
              <a:lnSpc>
                <a:spcPct val="70000"/>
              </a:lnSpc>
              <a:defRPr b="1" spc="-300" sz="30000">
                <a:solidFill>
                  <a:srgbClr val="FFFFFF"/>
                </a:solidFill>
                <a:latin typeface="+mn-lt"/>
                <a:ea typeface="+mn-ea"/>
                <a:cs typeface="+mn-cs"/>
                <a:sym typeface="Helvetica"/>
              </a:defRPr>
            </a:lvl2pPr>
            <a:lvl3pPr>
              <a:lnSpc>
                <a:spcPct val="70000"/>
              </a:lnSpc>
              <a:defRPr b="1" spc="-300" sz="30000">
                <a:solidFill>
                  <a:srgbClr val="FFFFFF"/>
                </a:solidFill>
                <a:latin typeface="+mn-lt"/>
                <a:ea typeface="+mn-ea"/>
                <a:cs typeface="+mn-cs"/>
                <a:sym typeface="Helvetica"/>
              </a:defRPr>
            </a:lvl3pPr>
            <a:lvl4pPr>
              <a:lnSpc>
                <a:spcPct val="70000"/>
              </a:lnSpc>
              <a:defRPr b="1" spc="-300" sz="30000">
                <a:solidFill>
                  <a:srgbClr val="FFFFFF"/>
                </a:solidFill>
                <a:latin typeface="+mn-lt"/>
                <a:ea typeface="+mn-ea"/>
                <a:cs typeface="+mn-cs"/>
                <a:sym typeface="Helvetica"/>
              </a:defRPr>
            </a:lvl4pPr>
            <a:lvl5pPr>
              <a:lnSpc>
                <a:spcPct val="70000"/>
              </a:lnSpc>
              <a:defRPr b="1" spc="-300" sz="30000">
                <a:solidFill>
                  <a:srgbClr val="FFFFFF"/>
                </a:solidFill>
                <a:latin typeface="+mn-lt"/>
                <a:ea typeface="+mn-ea"/>
                <a:cs typeface="+mn-cs"/>
                <a:sym typeface="Helvetica"/>
              </a:defRPr>
            </a:lvl5pPr>
          </a:lstStyle>
          <a:p>
            <a:pPr/>
            <a:r>
              <a:t>100%</a:t>
            </a:r>
          </a:p>
          <a:p>
            <a:pPr lvl="1"/>
            <a:r>
              <a:t/>
            </a:r>
          </a:p>
          <a:p>
            <a:pPr lvl="2"/>
            <a:r>
              <a:t/>
            </a:r>
          </a:p>
          <a:p>
            <a:pPr lvl="3"/>
            <a:r>
              <a:t/>
            </a:r>
          </a:p>
          <a:p>
            <a:pPr lvl="4"/>
            <a:r>
              <a:t/>
            </a:r>
          </a:p>
        </p:txBody>
      </p:sp>
      <p:sp>
        <p:nvSpPr>
          <p:cNvPr id="120" name="Slide Number"/>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27" name="Image"/>
          <p:cNvSpPr/>
          <p:nvPr>
            <p:ph type="pic" idx="13"/>
          </p:nvPr>
        </p:nvSpPr>
        <p:spPr>
          <a:xfrm>
            <a:off x="-25400" y="-5359400"/>
            <a:ext cx="24422100" cy="24422100"/>
          </a:xfrm>
          <a:prstGeom prst="rect">
            <a:avLst/>
          </a:prstGeom>
        </p:spPr>
        <p:txBody>
          <a:bodyPr lIns="91439" tIns="45719" rIns="91439" bIns="45719">
            <a:noAutofit/>
          </a:bodyPr>
          <a:lstStyle/>
          <a:p>
            <a:pPr/>
          </a:p>
        </p:txBody>
      </p:sp>
      <p:sp>
        <p:nvSpPr>
          <p:cNvPr id="128" name="Body Level One…"/>
          <p:cNvSpPr txBox="1"/>
          <p:nvPr>
            <p:ph type="body" sz="quarter" idx="1" hasCustomPrompt="1"/>
          </p:nvPr>
        </p:nvSpPr>
        <p:spPr>
          <a:xfrm>
            <a:off x="1409700" y="2119884"/>
            <a:ext cx="10775585" cy="1936416"/>
          </a:xfrm>
          <a:prstGeom prst="rect">
            <a:avLst/>
          </a:prstGeom>
        </p:spPr>
        <p:txBody>
          <a:bodyPr/>
          <a:lstStyle>
            <a:lvl1pPr>
              <a:defRPr spc="-58" sz="5800">
                <a:solidFill>
                  <a:srgbClr val="247AB0"/>
                </a:solidFill>
                <a:latin typeface="Publico Headline Roman"/>
                <a:ea typeface="Publico Headline Roman"/>
                <a:cs typeface="Publico Headline Roman"/>
                <a:sym typeface="Publico Headline Roman"/>
              </a:defRPr>
            </a:lvl1pPr>
            <a:lvl2pPr>
              <a:defRPr spc="-58" sz="5800">
                <a:solidFill>
                  <a:srgbClr val="247AB0"/>
                </a:solidFill>
                <a:latin typeface="Publico Headline Roman"/>
                <a:ea typeface="Publico Headline Roman"/>
                <a:cs typeface="Publico Headline Roman"/>
                <a:sym typeface="Publico Headline Roman"/>
              </a:defRPr>
            </a:lvl2pPr>
            <a:lvl3pPr>
              <a:defRPr spc="-58" sz="5800">
                <a:solidFill>
                  <a:srgbClr val="247AB0"/>
                </a:solidFill>
                <a:latin typeface="Publico Headline Roman"/>
                <a:ea typeface="Publico Headline Roman"/>
                <a:cs typeface="Publico Headline Roman"/>
                <a:sym typeface="Publico Headline Roman"/>
              </a:defRPr>
            </a:lvl3pPr>
            <a:lvl4pPr>
              <a:defRPr spc="-58" sz="5800">
                <a:solidFill>
                  <a:srgbClr val="247AB0"/>
                </a:solidFill>
                <a:latin typeface="Publico Headline Roman"/>
                <a:ea typeface="Publico Headline Roman"/>
                <a:cs typeface="Publico Headline Roman"/>
                <a:sym typeface="Publico Headline Roman"/>
              </a:defRPr>
            </a:lvl4pPr>
            <a:lvl5pPr>
              <a:defRPr spc="-58" sz="5800">
                <a:solidFill>
                  <a:srgbClr val="247AB0"/>
                </a:solidFill>
                <a:latin typeface="Publico Headline Roman"/>
                <a:ea typeface="Publico Headline Roman"/>
                <a:cs typeface="Publico Headline Roman"/>
                <a:sym typeface="Publico Headline Roman"/>
              </a:defRPr>
            </a:lvl5pPr>
          </a:lstStyle>
          <a:p>
            <a:pPr/>
            <a:r>
              <a:t>“Notable Quote”</a:t>
            </a:r>
          </a:p>
          <a:p>
            <a:pPr lvl="1"/>
            <a:r>
              <a:t/>
            </a:r>
          </a:p>
          <a:p>
            <a:pPr lvl="2"/>
            <a:r>
              <a:t/>
            </a:r>
          </a:p>
          <a:p>
            <a:pPr lvl="3"/>
            <a:r>
              <a:t/>
            </a:r>
          </a:p>
          <a:p>
            <a:pPr lvl="4"/>
            <a:r>
              <a:t/>
            </a:r>
          </a:p>
        </p:txBody>
      </p:sp>
      <p:sp>
        <p:nvSpPr>
          <p:cNvPr id="129" name="Line"/>
          <p:cNvSpPr/>
          <p:nvPr/>
        </p:nvSpPr>
        <p:spPr>
          <a:xfrm>
            <a:off x="863600" y="889000"/>
            <a:ext cx="22656801"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30" name="Line"/>
          <p:cNvSpPr/>
          <p:nvPr/>
        </p:nvSpPr>
        <p:spPr>
          <a:xfrm>
            <a:off x="863600" y="12852400"/>
            <a:ext cx="22656801"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31" name="Attribution"/>
          <p:cNvSpPr txBox="1"/>
          <p:nvPr>
            <p:ph type="body" sz="quarter" idx="14" hasCustomPrompt="1"/>
          </p:nvPr>
        </p:nvSpPr>
        <p:spPr>
          <a:xfrm>
            <a:off x="1409700" y="4051453"/>
            <a:ext cx="10775585" cy="543053"/>
          </a:xfrm>
          <a:prstGeom prst="rect">
            <a:avLst/>
          </a:prstGeom>
        </p:spPr>
        <p:txBody>
          <a:bodyPr anchor="ctr"/>
          <a:lstStyle>
            <a:lvl1pPr defTabSz="127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pc="0" sz="2400">
                <a:solidFill>
                  <a:srgbClr val="227AAF"/>
                </a:solidFill>
                <a:latin typeface="+mn-lt"/>
                <a:ea typeface="+mn-ea"/>
                <a:cs typeface="+mn-cs"/>
                <a:sym typeface="Helvetica"/>
              </a:defRPr>
            </a:lvl1pPr>
          </a:lstStyle>
          <a:p>
            <a:pPr/>
            <a:r>
              <a:t>Attribution</a:t>
            </a:r>
          </a:p>
        </p:txBody>
      </p:sp>
      <p:sp>
        <p:nvSpPr>
          <p:cNvPr id="13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39" name="Image"/>
          <p:cNvSpPr/>
          <p:nvPr>
            <p:ph type="pic" sz="quarter" idx="13"/>
          </p:nvPr>
        </p:nvSpPr>
        <p:spPr>
          <a:xfrm>
            <a:off x="14727242" y="5618197"/>
            <a:ext cx="7877462" cy="7877463"/>
          </a:xfrm>
          <a:prstGeom prst="rect">
            <a:avLst/>
          </a:prstGeom>
        </p:spPr>
        <p:txBody>
          <a:bodyPr lIns="91439" tIns="45719" rIns="91439" bIns="45719">
            <a:noAutofit/>
          </a:bodyPr>
          <a:lstStyle/>
          <a:p>
            <a:pPr/>
          </a:p>
        </p:txBody>
      </p:sp>
      <p:sp>
        <p:nvSpPr>
          <p:cNvPr id="140" name="609701706_939x626.jpg"/>
          <p:cNvSpPr/>
          <p:nvPr>
            <p:ph type="pic" sz="quarter" idx="14"/>
          </p:nvPr>
        </p:nvSpPr>
        <p:spPr>
          <a:xfrm>
            <a:off x="14700215" y="1511300"/>
            <a:ext cx="7943851" cy="5295900"/>
          </a:xfrm>
          <a:prstGeom prst="rect">
            <a:avLst/>
          </a:prstGeom>
        </p:spPr>
        <p:txBody>
          <a:bodyPr lIns="91439" tIns="45719" rIns="91439" bIns="45719">
            <a:noAutofit/>
          </a:bodyPr>
          <a:lstStyle/>
          <a:p>
            <a:pPr/>
          </a:p>
        </p:txBody>
      </p:sp>
      <p:sp>
        <p:nvSpPr>
          <p:cNvPr id="141" name="139465515_1890x1620.jpg"/>
          <p:cNvSpPr/>
          <p:nvPr>
            <p:ph type="pic" idx="15"/>
          </p:nvPr>
        </p:nvSpPr>
        <p:spPr>
          <a:xfrm>
            <a:off x="1778000" y="1346200"/>
            <a:ext cx="12852400" cy="11016343"/>
          </a:xfrm>
          <a:prstGeom prst="rect">
            <a:avLst/>
          </a:prstGeom>
        </p:spPr>
        <p:txBody>
          <a:bodyPr lIns="91439" tIns="45719" rIns="91439" bIns="45719">
            <a:noAutofit/>
          </a:bodyPr>
          <a:lstStyle/>
          <a:p>
            <a:pPr/>
          </a:p>
        </p:txBody>
      </p:sp>
      <p:sp>
        <p:nvSpPr>
          <p:cNvPr id="14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49" name="Image"/>
          <p:cNvSpPr/>
          <p:nvPr>
            <p:ph type="pic" idx="13"/>
          </p:nvPr>
        </p:nvSpPr>
        <p:spPr>
          <a:xfrm>
            <a:off x="1727200" y="-1422400"/>
            <a:ext cx="21310600" cy="15989300"/>
          </a:xfrm>
          <a:prstGeom prst="rect">
            <a:avLst/>
          </a:prstGeom>
        </p:spPr>
        <p:txBody>
          <a:bodyPr lIns="91439" tIns="45719" rIns="91439" bIns="45719">
            <a:noAutofit/>
          </a:bodyPr>
          <a:lstStyle/>
          <a:p>
            <a:pPr/>
          </a:p>
        </p:txBody>
      </p:sp>
      <p:sp>
        <p:nvSpPr>
          <p:cNvPr id="150"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7"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p:spTree>
      <p:nvGrpSpPr>
        <p:cNvPr id="1" name=""/>
        <p:cNvGrpSpPr/>
        <p:nvPr/>
      </p:nvGrpSpPr>
      <p:grpSpPr>
        <a:xfrm>
          <a:off x="0" y="0"/>
          <a:ext cx="0" cy="0"/>
          <a:chOff x="0" y="0"/>
          <a:chExt cx="0" cy="0"/>
        </a:xfrm>
      </p:grpSpPr>
      <p:sp>
        <p:nvSpPr>
          <p:cNvPr id="23" name="178465776_2880x1920.jpg"/>
          <p:cNvSpPr/>
          <p:nvPr>
            <p:ph type="pic" idx="13"/>
          </p:nvPr>
        </p:nvSpPr>
        <p:spPr>
          <a:xfrm>
            <a:off x="-1" y="-2527300"/>
            <a:ext cx="24384001" cy="16256000"/>
          </a:xfrm>
          <a:prstGeom prst="rect">
            <a:avLst/>
          </a:prstGeom>
        </p:spPr>
        <p:txBody>
          <a:bodyPr lIns="91439" tIns="45719" rIns="91439" bIns="45719">
            <a:noAutofit/>
          </a:bodyPr>
          <a:lstStyle/>
          <a:p>
            <a:pPr/>
          </a:p>
        </p:txBody>
      </p:sp>
      <p:sp>
        <p:nvSpPr>
          <p:cNvPr id="24" name="Body Level One…"/>
          <p:cNvSpPr txBox="1"/>
          <p:nvPr>
            <p:ph type="body" sz="quarter" idx="1" hasCustomPrompt="1"/>
          </p:nvPr>
        </p:nvSpPr>
        <p:spPr>
          <a:xfrm>
            <a:off x="1727200" y="10718800"/>
            <a:ext cx="20929600" cy="2025650"/>
          </a:xfrm>
          <a:prstGeom prst="rect">
            <a:avLst/>
          </a:prstGeom>
        </p:spPr>
        <p:txBody>
          <a:bodyPr/>
          <a:lstStyle>
            <a:lvl1pPr>
              <a:spcBef>
                <a:spcPts val="2000"/>
              </a:spcBef>
              <a:defRPr>
                <a:solidFill>
                  <a:srgbClr val="F0EBE0"/>
                </a:solidFill>
              </a:defRPr>
            </a:lvl1pPr>
            <a:lvl2pPr>
              <a:spcBef>
                <a:spcPts val="2000"/>
              </a:spcBef>
              <a:defRPr>
                <a:solidFill>
                  <a:srgbClr val="F0EBE0"/>
                </a:solidFill>
              </a:defRPr>
            </a:lvl2pPr>
            <a:lvl3pPr>
              <a:spcBef>
                <a:spcPts val="2000"/>
              </a:spcBef>
              <a:defRPr>
                <a:solidFill>
                  <a:srgbClr val="F0EBE0"/>
                </a:solidFill>
              </a:defRPr>
            </a:lvl3pPr>
            <a:lvl4pPr>
              <a:spcBef>
                <a:spcPts val="2000"/>
              </a:spcBef>
              <a:defRPr>
                <a:solidFill>
                  <a:srgbClr val="F0EBE0"/>
                </a:solidFill>
              </a:defRPr>
            </a:lvl4pPr>
            <a:lvl5pPr>
              <a:spcBef>
                <a:spcPts val="2000"/>
              </a:spcBef>
              <a:defRPr>
                <a:solidFill>
                  <a:srgbClr val="F0EBE0"/>
                </a:solidFill>
              </a:defRPr>
            </a:lvl5pPr>
          </a:lstStyle>
          <a:p>
            <a:pPr/>
            <a:r>
              <a:t>Presentation Subtitle</a:t>
            </a:r>
          </a:p>
          <a:p>
            <a:pPr lvl="1"/>
            <a:r>
              <a:t/>
            </a:r>
          </a:p>
          <a:p>
            <a:pPr lvl="2"/>
            <a:r>
              <a:t/>
            </a:r>
          </a:p>
          <a:p>
            <a:pPr lvl="3"/>
            <a:r>
              <a:t/>
            </a:r>
          </a:p>
          <a:p>
            <a:pPr lvl="4"/>
            <a:r>
              <a:t/>
            </a:r>
          </a:p>
        </p:txBody>
      </p:sp>
      <p:sp>
        <p:nvSpPr>
          <p:cNvPr id="25" name="Presentation Title"/>
          <p:cNvSpPr txBox="1"/>
          <p:nvPr>
            <p:ph type="title" hasCustomPrompt="1"/>
          </p:nvPr>
        </p:nvSpPr>
        <p:spPr>
          <a:xfrm>
            <a:off x="1727200" y="7817246"/>
            <a:ext cx="20929600" cy="2799954"/>
          </a:xfrm>
          <a:prstGeom prst="rect">
            <a:avLst/>
          </a:prstGeom>
        </p:spPr>
        <p:txBody>
          <a:bodyPr/>
          <a:lstStyle>
            <a:lvl1pPr>
              <a:defRPr>
                <a:solidFill>
                  <a:srgbClr val="FFFFFF"/>
                </a:solidFill>
              </a:defRPr>
            </a:lvl1pPr>
          </a:lstStyle>
          <a:p>
            <a:pPr/>
            <a:r>
              <a:t>Presentation Title</a:t>
            </a:r>
          </a:p>
        </p:txBody>
      </p:sp>
      <p:sp>
        <p:nvSpPr>
          <p:cNvPr id="26" name="Author and Date"/>
          <p:cNvSpPr txBox="1"/>
          <p:nvPr>
            <p:ph type="body" sz="quarter" idx="14" hasCustomPrompt="1"/>
          </p:nvPr>
        </p:nvSpPr>
        <p:spPr>
          <a:xfrm>
            <a:off x="1727200" y="1003300"/>
            <a:ext cx="20929600" cy="480060"/>
          </a:xfrm>
          <a:prstGeom prst="rect">
            <a:avLst/>
          </a:prstGeom>
        </p:spPr>
        <p:txBody>
          <a:bodyPr anchor="ctr"/>
          <a:lstStyle>
            <a:lvl1pPr defTabSz="685800">
              <a:lnSpc>
                <a:spcPct val="100000"/>
              </a:lnSpc>
              <a:defRPr b="1" cap="all" spc="0" sz="2000">
                <a:solidFill>
                  <a:srgbClr val="F0EBE0"/>
                </a:solidFill>
                <a:latin typeface="+mn-lt"/>
                <a:ea typeface="+mn-ea"/>
                <a:cs typeface="+mn-cs"/>
                <a:sym typeface="Helvetica"/>
              </a:defRPr>
            </a:lvl1pPr>
          </a:lstStyle>
          <a:p>
            <a:pPr/>
            <a:r>
              <a:t>Author and Date</a:t>
            </a:r>
          </a:p>
        </p:txBody>
      </p:sp>
      <p:sp>
        <p:nvSpPr>
          <p:cNvPr id="27" name="Line"/>
          <p:cNvSpPr/>
          <p:nvPr/>
        </p:nvSpPr>
        <p:spPr>
          <a:xfrm>
            <a:off x="863600" y="12852400"/>
            <a:ext cx="22656801" cy="0"/>
          </a:xfrm>
          <a:prstGeom prst="line">
            <a:avLst/>
          </a:prstGeom>
          <a:ln w="12700">
            <a:solidFill>
              <a:srgbClr val="FFFFFF">
                <a:alpha val="30000"/>
              </a:srgbClr>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28" name="Line"/>
          <p:cNvSpPr/>
          <p:nvPr/>
        </p:nvSpPr>
        <p:spPr>
          <a:xfrm>
            <a:off x="863600" y="889000"/>
            <a:ext cx="22656801" cy="0"/>
          </a:xfrm>
          <a:prstGeom prst="line">
            <a:avLst/>
          </a:prstGeom>
          <a:ln w="50800">
            <a:solidFill>
              <a:srgbClr val="FFFFFF">
                <a:alpha val="30000"/>
              </a:srgbClr>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29" name="Slide Number"/>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36" name="139465515_1890x1620.jpg"/>
          <p:cNvSpPr/>
          <p:nvPr>
            <p:ph type="pic" idx="13"/>
          </p:nvPr>
        </p:nvSpPr>
        <p:spPr>
          <a:xfrm>
            <a:off x="-3352800" y="0"/>
            <a:ext cx="16002000" cy="13716000"/>
          </a:xfrm>
          <a:prstGeom prst="rect">
            <a:avLst/>
          </a:prstGeom>
        </p:spPr>
        <p:txBody>
          <a:bodyPr lIns="91439" tIns="45719" rIns="91439" bIns="45719">
            <a:noAutofit/>
          </a:bodyPr>
          <a:lstStyle/>
          <a:p>
            <a:pPr/>
          </a:p>
        </p:txBody>
      </p:sp>
      <p:sp>
        <p:nvSpPr>
          <p:cNvPr id="37" name="Slide Title"/>
          <p:cNvSpPr txBox="1"/>
          <p:nvPr>
            <p:ph type="title" hasCustomPrompt="1"/>
          </p:nvPr>
        </p:nvSpPr>
        <p:spPr>
          <a:xfrm>
            <a:off x="13665200" y="4394200"/>
            <a:ext cx="9271000" cy="2540000"/>
          </a:xfrm>
          <a:prstGeom prst="rect">
            <a:avLst/>
          </a:prstGeom>
        </p:spPr>
        <p:txBody>
          <a:bodyPr anchor="t"/>
          <a:lstStyle>
            <a:lvl1pPr algn="l">
              <a:defRPr spc="-80" sz="8000"/>
            </a:lvl1pPr>
          </a:lstStyle>
          <a:p>
            <a:pPr/>
            <a:r>
              <a:t>Slide Title</a:t>
            </a:r>
          </a:p>
        </p:txBody>
      </p:sp>
      <p:sp>
        <p:nvSpPr>
          <p:cNvPr id="38" name="Body Level One…"/>
          <p:cNvSpPr txBox="1"/>
          <p:nvPr>
            <p:ph type="body" sz="quarter" idx="1" hasCustomPrompt="1"/>
          </p:nvPr>
        </p:nvSpPr>
        <p:spPr>
          <a:xfrm>
            <a:off x="13665200" y="7010400"/>
            <a:ext cx="9271000" cy="2312637"/>
          </a:xfrm>
          <a:prstGeom prst="rect">
            <a:avLst/>
          </a:prstGeom>
        </p:spPr>
        <p:txBody>
          <a:bodyPr/>
          <a:lstStyle>
            <a:lvl1pPr algn="l">
              <a:lnSpc>
                <a:spcPct val="80000"/>
              </a:lnSpc>
            </a:lvl1pPr>
            <a:lvl2pPr algn="l">
              <a:lnSpc>
                <a:spcPct val="80000"/>
              </a:lnSpc>
            </a:lvl2pPr>
            <a:lvl3pPr algn="l">
              <a:lnSpc>
                <a:spcPct val="80000"/>
              </a:lnSpc>
            </a:lvl3pPr>
            <a:lvl4pPr algn="l">
              <a:lnSpc>
                <a:spcPct val="80000"/>
              </a:lnSpc>
            </a:lvl4pPr>
            <a:lvl5pPr algn="l">
              <a:lnSpc>
                <a:spcPct val="80000"/>
              </a:lnSpc>
            </a:lvl5pPr>
          </a:lstStyle>
          <a:p>
            <a:pPr/>
            <a:r>
              <a:t>Slide Subtitle</a:t>
            </a:r>
          </a:p>
          <a:p>
            <a:pPr lvl="1"/>
            <a:r>
              <a:t/>
            </a:r>
          </a:p>
          <a:p>
            <a:pPr lvl="2"/>
            <a:r>
              <a:t/>
            </a:r>
          </a:p>
          <a:p>
            <a:pPr lvl="3"/>
            <a:r>
              <a:t/>
            </a:r>
          </a:p>
          <a:p>
            <a:pPr lvl="4"/>
            <a:r>
              <a:t/>
            </a:r>
          </a:p>
        </p:txBody>
      </p:sp>
      <p:sp>
        <p:nvSpPr>
          <p:cNvPr id="39" name="Author and Date"/>
          <p:cNvSpPr txBox="1"/>
          <p:nvPr>
            <p:ph type="body" sz="quarter" idx="14" hasCustomPrompt="1"/>
          </p:nvPr>
        </p:nvSpPr>
        <p:spPr>
          <a:xfrm>
            <a:off x="13665200" y="3746500"/>
            <a:ext cx="9271000" cy="482600"/>
          </a:xfrm>
          <a:prstGeom prst="rect">
            <a:avLst/>
          </a:prstGeom>
        </p:spPr>
        <p:txBody>
          <a:bodyPr anchor="ctr"/>
          <a:lstStyle>
            <a:lvl1pPr algn="l" defTabSz="685800">
              <a:lnSpc>
                <a:spcPct val="100000"/>
              </a:lnSpc>
              <a:defRPr b="1" cap="all" spc="0" sz="2000">
                <a:solidFill>
                  <a:srgbClr val="227AAF"/>
                </a:solidFill>
                <a:latin typeface="+mn-lt"/>
                <a:ea typeface="+mn-ea"/>
                <a:cs typeface="+mn-cs"/>
                <a:sym typeface="Helvetica"/>
              </a:defRPr>
            </a:lvl1pPr>
          </a:lstStyle>
          <a:p>
            <a:pPr/>
            <a:r>
              <a:t>Author and Date</a:t>
            </a:r>
          </a:p>
        </p:txBody>
      </p:sp>
      <p:sp>
        <p:nvSpPr>
          <p:cNvPr id="40" name="Line"/>
          <p:cNvSpPr/>
          <p:nvPr/>
        </p:nvSpPr>
        <p:spPr>
          <a:xfrm>
            <a:off x="13665200" y="3721100"/>
            <a:ext cx="9283700"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41" name="Line"/>
          <p:cNvSpPr/>
          <p:nvPr/>
        </p:nvSpPr>
        <p:spPr>
          <a:xfrm>
            <a:off x="13665200" y="9525000"/>
            <a:ext cx="9283700"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4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9" name="Slide Title"/>
          <p:cNvSpPr txBox="1"/>
          <p:nvPr>
            <p:ph type="title" hasCustomPrompt="1"/>
          </p:nvPr>
        </p:nvSpPr>
        <p:spPr>
          <a:xfrm>
            <a:off x="1727200" y="1739900"/>
            <a:ext cx="20929600" cy="3225356"/>
          </a:xfrm>
          <a:prstGeom prst="rect">
            <a:avLst/>
          </a:prstGeom>
        </p:spPr>
        <p:txBody>
          <a:bodyPr anchor="t"/>
          <a:lstStyle/>
          <a:p>
            <a:pPr/>
            <a:r>
              <a:t>Slide Title</a:t>
            </a:r>
          </a:p>
        </p:txBody>
      </p:sp>
      <p:sp>
        <p:nvSpPr>
          <p:cNvPr id="50" name="Author and Date"/>
          <p:cNvSpPr txBox="1"/>
          <p:nvPr>
            <p:ph type="body" sz="quarter" idx="13"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latin typeface="+mn-lt"/>
                <a:ea typeface="+mn-ea"/>
                <a:cs typeface="+mn-cs"/>
                <a:sym typeface="Helvetica"/>
              </a:defRPr>
            </a:lvl1pPr>
          </a:lstStyle>
          <a:p>
            <a:pPr/>
            <a:r>
              <a:t>Author and Date</a:t>
            </a:r>
          </a:p>
        </p:txBody>
      </p:sp>
      <p:sp>
        <p:nvSpPr>
          <p:cNvPr id="51" name="Body Level One…"/>
          <p:cNvSpPr txBox="1"/>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Slide bullet text</a:t>
            </a:r>
          </a:p>
          <a:p>
            <a:pPr lvl="1"/>
            <a:r>
              <a:t/>
            </a:r>
          </a:p>
          <a:p>
            <a:pPr lvl="2"/>
            <a:r>
              <a:t/>
            </a:r>
          </a:p>
          <a:p>
            <a:pPr lvl="3"/>
            <a:r>
              <a:t/>
            </a:r>
          </a:p>
          <a:p>
            <a:pPr lvl="4"/>
            <a:r>
              <a:t/>
            </a:r>
          </a:p>
        </p:txBody>
      </p:sp>
      <p:sp>
        <p:nvSpPr>
          <p:cNvPr id="5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9" name="Body Level One…"/>
          <p:cNvSpPr txBox="1"/>
          <p:nvPr>
            <p:ph type="body" sz="half" idx="1" hasCustomPrompt="1"/>
          </p:nvPr>
        </p:nvSpPr>
        <p:spPr>
          <a:xfrm>
            <a:off x="1727200" y="4965700"/>
            <a:ext cx="20929600" cy="6165850"/>
          </a:xfrm>
          <a:prstGeom prst="rect">
            <a:avLst/>
          </a:prstGeom>
        </p:spPr>
        <p:txBody>
          <a:bodyPr numCol="2" spcCol="1046480"/>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Slide bullet text</a:t>
            </a:r>
          </a:p>
          <a:p>
            <a:pPr lvl="1"/>
            <a:r>
              <a:t/>
            </a:r>
          </a:p>
          <a:p>
            <a:pPr lvl="2"/>
            <a:r>
              <a:t/>
            </a:r>
          </a:p>
          <a:p>
            <a:pPr lvl="3"/>
            <a:r>
              <a:t/>
            </a:r>
          </a:p>
          <a:p>
            <a:pPr lvl="4"/>
            <a:r>
              <a:t/>
            </a:r>
          </a:p>
        </p:txBody>
      </p:sp>
      <p:sp>
        <p:nvSpPr>
          <p:cNvPr id="60"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67" name="Body Level One…"/>
          <p:cNvSpPr txBox="1"/>
          <p:nvPr>
            <p:ph type="body" sz="quarter" idx="1" hasCustomPrompt="1"/>
          </p:nvPr>
        </p:nvSpPr>
        <p:spPr>
          <a:xfrm>
            <a:off x="13665200" y="7635875"/>
            <a:ext cx="9271000" cy="4568825"/>
          </a:xfrm>
          <a:prstGeom prst="rect">
            <a:avLst/>
          </a:prstGeom>
        </p:spPr>
        <p:txBody>
          <a:bodyPr/>
          <a:lstStyle>
            <a:lvl1pPr marL="4826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1pPr>
            <a:lvl2pPr marL="9652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2pPr>
            <a:lvl3pPr marL="14478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3pPr>
            <a:lvl4pPr marL="19304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4pPr>
            <a:lvl5pPr marL="2413000" indent="-482600" algn="l" defTabSz="12700">
              <a:lnSpc>
                <a:spcPct val="80000"/>
              </a:lnSpc>
              <a:spcBef>
                <a:spcPts val="24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3600">
                <a:solidFill>
                  <a:srgbClr val="4A4A4A"/>
                </a:solidFill>
                <a:latin typeface="Avenir Next Medium"/>
                <a:ea typeface="Avenir Next Medium"/>
                <a:cs typeface="Avenir Next Medium"/>
                <a:sym typeface="Avenir Next Medium"/>
              </a:defRPr>
            </a:lvl5pPr>
          </a:lstStyle>
          <a:p>
            <a:pPr/>
            <a:r>
              <a:t>Slide bullet text</a:t>
            </a:r>
          </a:p>
          <a:p>
            <a:pPr lvl="1"/>
            <a:r>
              <a:t/>
            </a:r>
          </a:p>
          <a:p>
            <a:pPr lvl="2"/>
            <a:r>
              <a:t/>
            </a:r>
          </a:p>
          <a:p>
            <a:pPr lvl="3"/>
            <a:r>
              <a:t/>
            </a:r>
          </a:p>
          <a:p>
            <a:pPr lvl="4"/>
            <a:r>
              <a:t/>
            </a:r>
          </a:p>
        </p:txBody>
      </p:sp>
      <p:sp>
        <p:nvSpPr>
          <p:cNvPr id="68" name="139465515_1890x1620.jpg"/>
          <p:cNvSpPr/>
          <p:nvPr>
            <p:ph type="pic" idx="13"/>
          </p:nvPr>
        </p:nvSpPr>
        <p:spPr>
          <a:xfrm>
            <a:off x="-3352800" y="0"/>
            <a:ext cx="16002000" cy="13716000"/>
          </a:xfrm>
          <a:prstGeom prst="rect">
            <a:avLst/>
          </a:prstGeom>
        </p:spPr>
        <p:txBody>
          <a:bodyPr lIns="91439" tIns="45719" rIns="91439" bIns="45719">
            <a:noAutofit/>
          </a:bodyPr>
          <a:lstStyle/>
          <a:p>
            <a:pPr/>
          </a:p>
        </p:txBody>
      </p:sp>
      <p:sp>
        <p:nvSpPr>
          <p:cNvPr id="69" name="Slide Title"/>
          <p:cNvSpPr txBox="1"/>
          <p:nvPr>
            <p:ph type="title" hasCustomPrompt="1"/>
          </p:nvPr>
        </p:nvSpPr>
        <p:spPr>
          <a:xfrm>
            <a:off x="13665200" y="4394200"/>
            <a:ext cx="9271000" cy="2540000"/>
          </a:xfrm>
          <a:prstGeom prst="rect">
            <a:avLst/>
          </a:prstGeom>
        </p:spPr>
        <p:txBody>
          <a:bodyPr anchor="t"/>
          <a:lstStyle>
            <a:lvl1pPr algn="l">
              <a:defRPr spc="-80" sz="8000"/>
            </a:lvl1pPr>
          </a:lstStyle>
          <a:p>
            <a:pPr/>
            <a:r>
              <a:t>Slide Title</a:t>
            </a:r>
          </a:p>
        </p:txBody>
      </p:sp>
      <p:sp>
        <p:nvSpPr>
          <p:cNvPr id="70" name="Author and Date"/>
          <p:cNvSpPr txBox="1"/>
          <p:nvPr>
            <p:ph type="body" sz="quarter" idx="14" hasCustomPrompt="1"/>
          </p:nvPr>
        </p:nvSpPr>
        <p:spPr>
          <a:xfrm>
            <a:off x="13665200" y="3740611"/>
            <a:ext cx="9271000" cy="482601"/>
          </a:xfrm>
          <a:prstGeom prst="rect">
            <a:avLst/>
          </a:prstGeom>
        </p:spPr>
        <p:txBody>
          <a:bodyPr anchor="ctr"/>
          <a:lstStyle>
            <a:lvl1pPr algn="l" defTabSz="685800">
              <a:lnSpc>
                <a:spcPct val="100000"/>
              </a:lnSpc>
              <a:defRPr b="1" cap="all" spc="0" sz="2000">
                <a:solidFill>
                  <a:srgbClr val="227AAF"/>
                </a:solidFill>
                <a:latin typeface="+mn-lt"/>
                <a:ea typeface="+mn-ea"/>
                <a:cs typeface="+mn-cs"/>
                <a:sym typeface="Helvetica"/>
              </a:defRPr>
            </a:lvl1pPr>
          </a:lstStyle>
          <a:p>
            <a:pPr/>
            <a:r>
              <a:t>Author and Date</a:t>
            </a:r>
          </a:p>
        </p:txBody>
      </p:sp>
      <p:sp>
        <p:nvSpPr>
          <p:cNvPr id="71" name="Line"/>
          <p:cNvSpPr/>
          <p:nvPr/>
        </p:nvSpPr>
        <p:spPr>
          <a:xfrm>
            <a:off x="13665200" y="3721100"/>
            <a:ext cx="9283700"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72" name="Line"/>
          <p:cNvSpPr/>
          <p:nvPr/>
        </p:nvSpPr>
        <p:spPr>
          <a:xfrm>
            <a:off x="13665200" y="7010400"/>
            <a:ext cx="9283700"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73"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p:bg>
      <p:bgPr>
        <a:solidFill>
          <a:srgbClr val="227AAF"/>
        </a:solidFill>
      </p:bgPr>
    </p:bg>
    <p:spTree>
      <p:nvGrpSpPr>
        <p:cNvPr id="1" name=""/>
        <p:cNvGrpSpPr/>
        <p:nvPr/>
      </p:nvGrpSpPr>
      <p:grpSpPr>
        <a:xfrm>
          <a:off x="0" y="0"/>
          <a:ext cx="0" cy="0"/>
          <a:chOff x="0" y="0"/>
          <a:chExt cx="0" cy="0"/>
        </a:xfrm>
      </p:grpSpPr>
      <p:sp>
        <p:nvSpPr>
          <p:cNvPr id="80" name="Section Title"/>
          <p:cNvSpPr txBox="1"/>
          <p:nvPr>
            <p:ph type="title" hasCustomPrompt="1"/>
          </p:nvPr>
        </p:nvSpPr>
        <p:spPr>
          <a:xfrm>
            <a:off x="1727200" y="5410200"/>
            <a:ext cx="20929600" cy="2540000"/>
          </a:xfrm>
          <a:prstGeom prst="rect">
            <a:avLst/>
          </a:prstGeom>
        </p:spPr>
        <p:txBody>
          <a:bodyPr anchor="ctr"/>
          <a:lstStyle>
            <a:lvl1pPr algn="l">
              <a:defRPr>
                <a:solidFill>
                  <a:srgbClr val="FFFFFF"/>
                </a:solidFill>
              </a:defRPr>
            </a:lvl1pPr>
          </a:lstStyle>
          <a:p>
            <a:pPr/>
            <a:r>
              <a:t>Section Title</a:t>
            </a:r>
          </a:p>
        </p:txBody>
      </p:sp>
      <p:sp>
        <p:nvSpPr>
          <p:cNvPr id="81" name="Line"/>
          <p:cNvSpPr/>
          <p:nvPr/>
        </p:nvSpPr>
        <p:spPr>
          <a:xfrm>
            <a:off x="863600" y="12852400"/>
            <a:ext cx="22656801" cy="0"/>
          </a:xfrm>
          <a:prstGeom prst="line">
            <a:avLst/>
          </a:prstGeom>
          <a:ln w="127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82" name="Line"/>
          <p:cNvSpPr/>
          <p:nvPr/>
        </p:nvSpPr>
        <p:spPr>
          <a:xfrm>
            <a:off x="863600" y="889000"/>
            <a:ext cx="22656801" cy="0"/>
          </a:xfrm>
          <a:prstGeom prst="line">
            <a:avLst/>
          </a:prstGeom>
          <a:ln w="50800">
            <a:solidFill>
              <a:srgbClr val="EFEBD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83" name="Slide Number"/>
          <p:cNvSpPr txBox="1"/>
          <p:nvPr>
            <p:ph type="sldNum" sz="quarter" idx="2"/>
          </p:nvPr>
        </p:nvSpPr>
        <p:spPr>
          <a:xfrm>
            <a:off x="12001500" y="13030199"/>
            <a:ext cx="386335" cy="419101"/>
          </a:xfrm>
          <a:prstGeom prst="rect">
            <a:avLst/>
          </a:prstGeom>
        </p:spPr>
        <p:txBody>
          <a:bodyPr/>
          <a:lstStyle>
            <a:lvl1pPr>
              <a:defRPr>
                <a:solidFill>
                  <a:srgbClr val="F0EB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0" name="Slide Title"/>
          <p:cNvSpPr txBox="1"/>
          <p:nvPr>
            <p:ph type="title" hasCustomPrompt="1"/>
          </p:nvPr>
        </p:nvSpPr>
        <p:spPr>
          <a:xfrm>
            <a:off x="1727200" y="1739900"/>
            <a:ext cx="20929600" cy="3229571"/>
          </a:xfrm>
          <a:prstGeom prst="rect">
            <a:avLst/>
          </a:prstGeom>
        </p:spPr>
        <p:txBody>
          <a:bodyPr anchor="t"/>
          <a:lstStyle/>
          <a:p>
            <a:pPr/>
            <a:r>
              <a:t>Slide Title</a:t>
            </a:r>
          </a:p>
        </p:txBody>
      </p:sp>
      <p:sp>
        <p:nvSpPr>
          <p:cNvPr id="91" name="Author and Date"/>
          <p:cNvSpPr txBox="1"/>
          <p:nvPr>
            <p:ph type="body" sz="quarter" idx="13" hasCustomPrompt="1"/>
          </p:nvPr>
        </p:nvSpPr>
        <p:spPr>
          <a:xfrm>
            <a:off x="1727200" y="1003300"/>
            <a:ext cx="20929600" cy="482600"/>
          </a:xfrm>
          <a:prstGeom prst="rect">
            <a:avLst/>
          </a:prstGeom>
        </p:spPr>
        <p:txBody>
          <a:bodyPr anchor="ctr"/>
          <a:lstStyle>
            <a:lvl1pPr defTabSz="685800">
              <a:lnSpc>
                <a:spcPct val="100000"/>
              </a:lnSpc>
              <a:defRPr b="1" cap="all" spc="0" sz="2000">
                <a:solidFill>
                  <a:srgbClr val="227AAF"/>
                </a:solidFill>
                <a:latin typeface="+mn-lt"/>
                <a:ea typeface="+mn-ea"/>
                <a:cs typeface="+mn-cs"/>
                <a:sym typeface="Helvetica"/>
              </a:defRPr>
            </a:lvl1pPr>
          </a:lstStyle>
          <a:p>
            <a:pPr/>
            <a:r>
              <a:t>Author and Date</a:t>
            </a:r>
          </a:p>
        </p:txBody>
      </p:sp>
      <p:sp>
        <p:nvSpPr>
          <p:cNvPr id="92"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99" name="Agenda Title"/>
          <p:cNvSpPr txBox="1"/>
          <p:nvPr>
            <p:ph type="title" hasCustomPrompt="1"/>
          </p:nvPr>
        </p:nvSpPr>
        <p:spPr>
          <a:xfrm>
            <a:off x="1727200" y="1739900"/>
            <a:ext cx="20929600" cy="3300115"/>
          </a:xfrm>
          <a:prstGeom prst="rect">
            <a:avLst/>
          </a:prstGeom>
        </p:spPr>
        <p:txBody>
          <a:bodyPr anchor="t"/>
          <a:lstStyle/>
          <a:p>
            <a:pPr/>
            <a:r>
              <a:t>Agenda Title</a:t>
            </a:r>
          </a:p>
        </p:txBody>
      </p:sp>
      <p:sp>
        <p:nvSpPr>
          <p:cNvPr id="100" name="Body Level One…"/>
          <p:cNvSpPr txBox="1"/>
          <p:nvPr>
            <p:ph type="body" sz="half" idx="1" hasCustomPrompt="1"/>
          </p:nvPr>
        </p:nvSpPr>
        <p:spPr>
          <a:xfrm>
            <a:off x="1727200" y="5043258"/>
            <a:ext cx="20929600" cy="6172201"/>
          </a:xfrm>
          <a:prstGeom prst="rect">
            <a:avLst/>
          </a:prstGeom>
        </p:spPr>
        <p:txBody>
          <a:bodyPr/>
          <a:lstStyle>
            <a:lvl1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1pPr>
            <a:lvl2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2pPr>
            <a:lvl3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3pPr>
            <a:lvl4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4pPr>
            <a:lvl5pPr algn="l" defTabSz="12700">
              <a:lnSpc>
                <a:spcPct val="100000"/>
              </a:lnSpc>
              <a:spcBef>
                <a:spcPts val="2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5600">
                <a:solidFill>
                  <a:srgbClr val="4A4A4A"/>
                </a:solidFill>
                <a:latin typeface="Avenir Next Medium"/>
                <a:ea typeface="Avenir Next Medium"/>
                <a:cs typeface="Avenir Next Medium"/>
                <a:sym typeface="Avenir Next Medium"/>
              </a:defRPr>
            </a:lvl5pPr>
          </a:lstStyle>
          <a:p>
            <a:pPr/>
            <a:r>
              <a:t>Agenda Topics</a:t>
            </a:r>
          </a:p>
          <a:p>
            <a:pPr lvl="1"/>
            <a:r>
              <a:t/>
            </a:r>
          </a:p>
          <a:p>
            <a:pPr lvl="2"/>
            <a:r>
              <a:t/>
            </a:r>
          </a:p>
          <a:p>
            <a:pPr lvl="3"/>
            <a:r>
              <a:t/>
            </a:r>
          </a:p>
          <a:p>
            <a:pPr lvl="4"/>
            <a:r>
              <a:t/>
            </a:r>
          </a:p>
        </p:txBody>
      </p:sp>
      <p:sp>
        <p:nvSpPr>
          <p:cNvPr id="101" name="Slide Number"/>
          <p:cNvSpPr txBox="1"/>
          <p:nvPr>
            <p:ph type="sldNum" sz="quarter" idx="2"/>
          </p:nvPr>
        </p:nvSpPr>
        <p:spPr>
          <a:xfrm>
            <a:off x="12001500" y="13030199"/>
            <a:ext cx="386335" cy="4191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0EBE0"/>
        </a:solid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727200" y="4428480"/>
            <a:ext cx="20929600" cy="27978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Line"/>
          <p:cNvSpPr/>
          <p:nvPr/>
        </p:nvSpPr>
        <p:spPr>
          <a:xfrm>
            <a:off x="863600" y="889000"/>
            <a:ext cx="22656801"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4" name="Line"/>
          <p:cNvSpPr/>
          <p:nvPr/>
        </p:nvSpPr>
        <p:spPr>
          <a:xfrm>
            <a:off x="863600" y="12852400"/>
            <a:ext cx="22656801"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5" name="Body Level One…"/>
          <p:cNvSpPr txBox="1"/>
          <p:nvPr>
            <p:ph type="body" idx="1" hasCustomPrompt="1"/>
          </p:nvPr>
        </p:nvSpPr>
        <p:spPr>
          <a:xfrm>
            <a:off x="1727200" y="7251700"/>
            <a:ext cx="20929600" cy="20382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a:t>
            </a:r>
          </a:p>
          <a:p>
            <a:pPr lvl="1"/>
            <a:r>
              <a:t/>
            </a:r>
          </a:p>
          <a:p>
            <a:pPr lvl="2"/>
            <a:r>
              <a:t/>
            </a:r>
          </a:p>
          <a:p>
            <a:pPr lvl="3"/>
            <a:r>
              <a:t/>
            </a:r>
          </a:p>
          <a:p>
            <a:pPr lvl="4"/>
            <a:r>
              <a:t/>
            </a:r>
          </a:p>
        </p:txBody>
      </p:sp>
      <p:sp>
        <p:nvSpPr>
          <p:cNvPr id="6" name="Slide Number"/>
          <p:cNvSpPr txBox="1"/>
          <p:nvPr>
            <p:ph type="sldNum" sz="quarter" idx="2"/>
          </p:nvPr>
        </p:nvSpPr>
        <p:spPr>
          <a:xfrm>
            <a:off x="11998832" y="13030199"/>
            <a:ext cx="386335" cy="419101"/>
          </a:xfrm>
          <a:prstGeom prst="rect">
            <a:avLst/>
          </a:prstGeom>
          <a:ln w="12700">
            <a:miter lim="400000"/>
          </a:ln>
        </p:spPr>
        <p:txBody>
          <a:bodyPr wrap="none" lIns="50800" tIns="50800" rIns="50800" bIns="50800" anchor="b">
            <a:spAutoFit/>
          </a:bodyPr>
          <a:lstStyle>
            <a:lvl1pPr algn="ctr" defTabSz="821531">
              <a:lnSpc>
                <a:spcPct val="100000"/>
              </a:lnSpc>
              <a:spcBef>
                <a:spcPts val="0"/>
              </a:spcBef>
              <a:tabLst/>
              <a:defRPr sz="1800">
                <a:solidFill>
                  <a:srgbClr val="227AA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1pPr>
      <a:lvl2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2pPr>
      <a:lvl3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3pPr>
      <a:lvl4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4pPr>
      <a:lvl5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5pPr>
      <a:lvl6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6pPr>
      <a:lvl7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7pPr>
      <a:lvl8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8pPr>
      <a:lvl9pPr marL="0" marR="0" indent="0" algn="ctr" defTabSz="584200" rtl="0" latinLnBrk="0">
        <a:lnSpc>
          <a:spcPct val="80000"/>
        </a:lnSpc>
        <a:spcBef>
          <a:spcPts val="0"/>
        </a:spcBef>
        <a:spcAft>
          <a:spcPts val="0"/>
        </a:spcAft>
        <a:buClrTx/>
        <a:buSzTx/>
        <a:buFontTx/>
        <a:buNone/>
        <a:tabLst/>
        <a:defRPr b="1" baseline="0" cap="none" i="0" spc="-86" strike="noStrike" sz="8600" u="none">
          <a:solidFill>
            <a:srgbClr val="4A4A4A"/>
          </a:solidFill>
          <a:uFillTx/>
          <a:latin typeface="+mn-lt"/>
          <a:ea typeface="+mn-ea"/>
          <a:cs typeface="+mn-cs"/>
          <a:sym typeface="Helvetica"/>
        </a:defRPr>
      </a:lvl9pPr>
    </p:titleStyle>
    <p:bodyStyle>
      <a:lvl1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1pPr>
      <a:lvl2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2pPr>
      <a:lvl3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3pPr>
      <a:lvl4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4pPr>
      <a:lvl5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5pPr>
      <a:lvl6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6pPr>
      <a:lvl7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7pPr>
      <a:lvl8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8pPr>
      <a:lvl9pPr marL="0" marR="0" indent="0" algn="ctr" defTabSz="584200" rtl="0" latinLnBrk="0">
        <a:lnSpc>
          <a:spcPct val="90000"/>
        </a:lnSpc>
        <a:spcBef>
          <a:spcPts val="0"/>
        </a:spcBef>
        <a:spcAft>
          <a:spcPts val="0"/>
        </a:spcAft>
        <a:buClrTx/>
        <a:buSzTx/>
        <a:buFontTx/>
        <a:buNone/>
        <a:tabLst/>
        <a:defRPr b="0" baseline="0" cap="none" i="0" spc="-44" strike="noStrike" sz="4400" u="none">
          <a:solidFill>
            <a:srgbClr val="227AAE"/>
          </a:solidFill>
          <a:uFillTx/>
          <a:latin typeface="Publico Text Roman"/>
          <a:ea typeface="Publico Text Roman"/>
          <a:cs typeface="Publico Text Roman"/>
          <a:sym typeface="Publico Text Roman"/>
        </a:defRPr>
      </a:lvl9pPr>
    </p:bodyStyle>
    <p:otherStyle>
      <a:lvl1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Avenir Next Medium"/>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6" name="Juan Pablo Gomez…"/>
          <p:cNvSpPr txBox="1"/>
          <p:nvPr>
            <p:ph type="body" sz="quarter" idx="1"/>
          </p:nvPr>
        </p:nvSpPr>
        <p:spPr>
          <a:xfrm>
            <a:off x="1523352" y="8767691"/>
            <a:ext cx="20929601" cy="2025651"/>
          </a:xfrm>
          <a:prstGeom prst="rect">
            <a:avLst/>
          </a:prstGeom>
        </p:spPr>
        <p:txBody>
          <a:bodyPr/>
          <a:lstStyle/>
          <a:p>
            <a:pPr>
              <a:defRPr>
                <a:latin typeface="+mn-lt"/>
                <a:ea typeface="+mn-ea"/>
                <a:cs typeface="+mn-cs"/>
                <a:sym typeface="Helvetica"/>
              </a:defRPr>
            </a:pPr>
            <a:r>
              <a:t>Juan Pablo Gomez</a:t>
            </a:r>
          </a:p>
          <a:p>
            <a:pPr>
              <a:defRPr>
                <a:latin typeface="PublicoText-Roman"/>
                <a:ea typeface="PublicoText-Roman"/>
                <a:cs typeface="PublicoText-Roman"/>
                <a:sym typeface="PublicoText-Roman"/>
              </a:defRPr>
            </a:pPr>
            <a:r>
              <a:t>Chem 4740 </a:t>
            </a:r>
          </a:p>
        </p:txBody>
      </p:sp>
      <p:sp>
        <p:nvSpPr>
          <p:cNvPr id="167" name="Air Travel and Earth’s Atmosphere"/>
          <p:cNvSpPr txBox="1"/>
          <p:nvPr>
            <p:ph type="title"/>
          </p:nvPr>
        </p:nvSpPr>
        <p:spPr>
          <a:xfrm>
            <a:off x="1727200" y="5764728"/>
            <a:ext cx="20929601" cy="2799954"/>
          </a:xfrm>
          <a:prstGeom prst="rect">
            <a:avLst/>
          </a:prstGeom>
        </p:spPr>
        <p:txBody>
          <a:bodyPr/>
          <a:lstStyle/>
          <a:p>
            <a:pPr/>
            <a:r>
              <a:t>Air Travel and Earth’s Atmosphere</a:t>
            </a:r>
          </a:p>
        </p:txBody>
      </p:sp>
      <p:sp>
        <p:nvSpPr>
          <p:cNvPr id="168" name="Line"/>
          <p:cNvSpPr/>
          <p:nvPr/>
        </p:nvSpPr>
        <p:spPr>
          <a:xfrm>
            <a:off x="863600" y="12852400"/>
            <a:ext cx="22656801" cy="0"/>
          </a:xfrm>
          <a:prstGeom prst="line">
            <a:avLst/>
          </a:prstGeom>
          <a:ln w="12700">
            <a:solidFill>
              <a:srgbClr val="FFFFFF">
                <a:alpha val="30000"/>
              </a:srgbClr>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69" name="Line"/>
          <p:cNvSpPr/>
          <p:nvPr/>
        </p:nvSpPr>
        <p:spPr>
          <a:xfrm>
            <a:off x="863600" y="889000"/>
            <a:ext cx="22656801" cy="0"/>
          </a:xfrm>
          <a:prstGeom prst="line">
            <a:avLst/>
          </a:prstGeom>
          <a:ln w="50800">
            <a:solidFill>
              <a:srgbClr val="FFFFFF">
                <a:alpha val="30000"/>
              </a:srgbClr>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genda - Air Travel"/>
          <p:cNvSpPr txBox="1"/>
          <p:nvPr>
            <p:ph type="title"/>
          </p:nvPr>
        </p:nvSpPr>
        <p:spPr>
          <a:prstGeom prst="rect">
            <a:avLst/>
          </a:prstGeom>
        </p:spPr>
        <p:txBody>
          <a:bodyPr/>
          <a:lstStyle/>
          <a:p>
            <a:pPr/>
            <a:r>
              <a:t>Agenda - Air Travel</a:t>
            </a:r>
          </a:p>
        </p:txBody>
      </p:sp>
      <p:sp>
        <p:nvSpPr>
          <p:cNvPr id="172" name="Airplanes…"/>
          <p:cNvSpPr txBox="1"/>
          <p:nvPr>
            <p:ph type="body" sz="half" idx="1"/>
          </p:nvPr>
        </p:nvSpPr>
        <p:spPr>
          <a:prstGeom prst="rect">
            <a:avLst/>
          </a:prstGeom>
        </p:spPr>
        <p:txBody>
          <a:bodyPr/>
          <a:lstStyle/>
          <a:p>
            <a:pPr marL="750711" indent="-750711">
              <a:buSzPct val="100000"/>
              <a:buChar char="•"/>
            </a:pPr>
            <a:r>
              <a:t>Airplanes </a:t>
            </a:r>
          </a:p>
          <a:p>
            <a:pPr marL="750711" indent="-750711">
              <a:buSzPct val="100000"/>
              <a:buChar char="•"/>
            </a:pPr>
            <a:r>
              <a:t>Rockets</a:t>
            </a:r>
          </a:p>
          <a:p>
            <a:pPr lvl="1" marL="1233311" indent="-750711">
              <a:buSzPct val="100000"/>
              <a:buChar char="•"/>
            </a:pPr>
            <a:r>
              <a:t>Space debris</a:t>
            </a:r>
          </a:p>
          <a:p>
            <a:pPr marL="750711" indent="-750711">
              <a:buSzPct val="100000"/>
              <a:buChar char="•"/>
            </a:pPr>
            <a:r>
              <a:t>Pollution - how much?</a:t>
            </a:r>
          </a:p>
          <a:p>
            <a:pPr marL="750711" indent="-750711">
              <a:buSzPct val="100000"/>
              <a:buChar char="•"/>
            </a:pPr>
            <a:r>
              <a:t>Current and future solutions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animEffect filter="fade" transition="in">
                                      <p:cBhvr>
                                        <p:cTn id="7" dur="500"/>
                                        <p:tgtEl>
                                          <p:spTgt spid="17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2">
                                            <p:txEl>
                                              <p:pRg st="0" end="0"/>
                                            </p:txEl>
                                          </p:spTgt>
                                        </p:tgtEl>
                                        <p:attrNameLst>
                                          <p:attrName>style.visibility</p:attrName>
                                        </p:attrNameLst>
                                      </p:cBhvr>
                                      <p:to>
                                        <p:strVal val="visible"/>
                                      </p:to>
                                    </p:set>
                                    <p:animEffect filter="fade" transition="in">
                                      <p:cBhvr>
                                        <p:cTn id="10" dur="500"/>
                                        <p:tgtEl>
                                          <p:spTgt spid="1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2">
                                            <p:txEl>
                                              <p:pRg st="1" end="1"/>
                                            </p:txEl>
                                          </p:spTgt>
                                        </p:tgtEl>
                                        <p:attrNameLst>
                                          <p:attrName>style.visibility</p:attrName>
                                        </p:attrNameLst>
                                      </p:cBhvr>
                                      <p:to>
                                        <p:strVal val="visible"/>
                                      </p:to>
                                    </p:set>
                                    <p:animEffect filter="fade" transition="in">
                                      <p:cBhvr>
                                        <p:cTn id="15" dur="500"/>
                                        <p:tgtEl>
                                          <p:spTgt spid="17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2">
                                            <p:txEl>
                                              <p:pRg st="2" end="2"/>
                                            </p:txEl>
                                          </p:spTgt>
                                        </p:tgtEl>
                                        <p:attrNameLst>
                                          <p:attrName>style.visibility</p:attrName>
                                        </p:attrNameLst>
                                      </p:cBhvr>
                                      <p:to>
                                        <p:strVal val="visible"/>
                                      </p:to>
                                    </p:set>
                                    <p:animEffect filter="fade" transition="in">
                                      <p:cBhvr>
                                        <p:cTn id="20" dur="500"/>
                                        <p:tgtEl>
                                          <p:spTgt spid="17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72">
                                            <p:txEl>
                                              <p:pRg st="3" end="3"/>
                                            </p:txEl>
                                          </p:spTgt>
                                        </p:tgtEl>
                                        <p:attrNameLst>
                                          <p:attrName>style.visibility</p:attrName>
                                        </p:attrNameLst>
                                      </p:cBhvr>
                                      <p:to>
                                        <p:strVal val="visible"/>
                                      </p:to>
                                    </p:set>
                                    <p:animEffect filter="fade" transition="in">
                                      <p:cBhvr>
                                        <p:cTn id="25" dur="500"/>
                                        <p:tgtEl>
                                          <p:spTgt spid="17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72">
                                            <p:txEl>
                                              <p:pRg st="4" end="4"/>
                                            </p:txEl>
                                          </p:spTgt>
                                        </p:tgtEl>
                                        <p:attrNameLst>
                                          <p:attrName>style.visibility</p:attrName>
                                        </p:attrNameLst>
                                      </p:cBhvr>
                                      <p:to>
                                        <p:strVal val="visible"/>
                                      </p:to>
                                    </p:set>
                                    <p:animEffect filter="fade" transition="in">
                                      <p:cBhvr>
                                        <p:cTn id="30" dur="500"/>
                                        <p:tgtEl>
                                          <p:spTgt spid="17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Fuel: kerosene…"/>
          <p:cNvSpPr txBox="1"/>
          <p:nvPr>
            <p:ph type="body" sz="quarter" idx="1"/>
          </p:nvPr>
        </p:nvSpPr>
        <p:spPr>
          <a:xfrm>
            <a:off x="13665199" y="7086599"/>
            <a:ext cx="10131778" cy="5420346"/>
          </a:xfrm>
          <a:prstGeom prst="rect">
            <a:avLst/>
          </a:prstGeom>
        </p:spPr>
        <p:txBody>
          <a:bodyPr/>
          <a:lstStyle/>
          <a:p>
            <a:pPr/>
            <a:r>
              <a:t>Fuel: kerosene</a:t>
            </a:r>
          </a:p>
          <a:p>
            <a:pPr/>
            <a:r>
              <a:t>CO</a:t>
            </a:r>
            <a:r>
              <a:rPr baseline="-5999"/>
              <a:t>2</a:t>
            </a:r>
            <a:r>
              <a:t>, H</a:t>
            </a:r>
            <a:r>
              <a:rPr baseline="-5999"/>
              <a:t>2</a:t>
            </a:r>
            <a:r>
              <a:t>O, NO (10</a:t>
            </a:r>
            <a:r>
              <a:rPr baseline="31999"/>
              <a:t>3</a:t>
            </a:r>
            <a:r>
              <a:t> to 10</a:t>
            </a:r>
            <a:r>
              <a:rPr baseline="31999"/>
              <a:t>5</a:t>
            </a:r>
            <a:r>
              <a:t> Saturn- type rockets per year)</a:t>
            </a:r>
          </a:p>
          <a:p>
            <a:pPr/>
            <a:r>
              <a:t>Na, K, Li, (less than ~100 launches per year)</a:t>
            </a:r>
          </a:p>
          <a:p>
            <a:pPr/>
            <a:r>
              <a:t>Alumina Particles/soot (0.1 </a:t>
            </a:r>
            <a14:m>
              <m:oMath>
                <m:f>
                  <m:fPr>
                    <m:ctrlPr>
                      <a:rPr xmlns:a="http://schemas.openxmlformats.org/drawingml/2006/main" sz="3700" i="1">
                        <a:solidFill>
                          <a:srgbClr val="494949"/>
                        </a:solidFill>
                        <a:latin typeface="Cambria Math" panose="02040503050406030204" pitchFamily="18" charset="0"/>
                      </a:rPr>
                    </m:ctrlPr>
                    <m:type m:val="bar"/>
                  </m:fPr>
                  <m:num>
                    <m:r>
                      <a:rPr xmlns:a="http://schemas.openxmlformats.org/drawingml/2006/main" sz="3700" i="1">
                        <a:solidFill>
                          <a:srgbClr val="494949"/>
                        </a:solidFill>
                        <a:latin typeface="Cambria Math" panose="02040503050406030204" pitchFamily="18" charset="0"/>
                      </a:rPr>
                      <m:t>μ</m:t>
                    </m:r>
                    <m:r>
                      <m:rPr>
                        <m:nor/>
                      </m:rPr>
                      <a:rPr xmlns:a="http://schemas.openxmlformats.org/drawingml/2006/main" sz="3700" i="1">
                        <a:solidFill>
                          <a:srgbClr val="494949"/>
                        </a:solidFill>
                        <a:latin typeface="Cambria Math" panose="02040503050406030204" pitchFamily="18" charset="0"/>
                      </a:rPr>
                      <m:t>g</m:t>
                    </m:r>
                  </m:num>
                  <m:den>
                    <m:sSup>
                      <m:e>
                        <m:r>
                          <m:rPr>
                            <m:nor/>
                          </m:rPr>
                          <a:rPr xmlns:a="http://schemas.openxmlformats.org/drawingml/2006/main" sz="3700" i="1">
                            <a:solidFill>
                              <a:srgbClr val="494949"/>
                            </a:solidFill>
                            <a:latin typeface="Cambria Math" panose="02040503050406030204" pitchFamily="18" charset="0"/>
                          </a:rPr>
                          <m:t>m</m:t>
                        </m:r>
                      </m:e>
                      <m:sup>
                        <m:r>
                          <a:rPr xmlns:a="http://schemas.openxmlformats.org/drawingml/2006/main" sz="3700" i="1">
                            <a:solidFill>
                              <a:srgbClr val="494949"/>
                            </a:solidFill>
                            <a:latin typeface="Cambria Math" panose="02040503050406030204" pitchFamily="18" charset="0"/>
                          </a:rPr>
                          <m:t>3</m:t>
                        </m:r>
                      </m:sup>
                    </m:sSup>
                    <m:r>
                      <a:rPr xmlns:a="http://schemas.openxmlformats.org/drawingml/2006/main" sz="3700" i="1">
                        <a:solidFill>
                          <a:srgbClr val="494949"/>
                        </a:solidFill>
                        <a:latin typeface="Cambria Math" panose="02040503050406030204" pitchFamily="18" charset="0"/>
                      </a:rPr>
                      <m:t>⋅</m:t>
                    </m:r>
                    <m:r>
                      <m:rPr>
                        <m:nor/>
                      </m:rPr>
                      <a:rPr xmlns:a="http://schemas.openxmlformats.org/drawingml/2006/main" sz="3700" i="1">
                        <a:solidFill>
                          <a:srgbClr val="494949"/>
                        </a:solidFill>
                        <a:latin typeface="Cambria Math" panose="02040503050406030204" pitchFamily="18" charset="0"/>
                      </a:rPr>
                      <m:t>min</m:t>
                    </m:r>
                  </m:den>
                </m:f>
              </m:oMath>
            </a14:m>
            <a:r>
              <a:t>)</a:t>
            </a:r>
          </a:p>
          <a:p>
            <a:pPr/>
            <a:r>
              <a:t>Total radiative forcing of rockets: 16 </a:t>
            </a:r>
            <a14:m>
              <m:oMath>
                <m:r>
                  <a:rPr xmlns:a="http://schemas.openxmlformats.org/drawingml/2006/main" sz="4600" i="1">
                    <a:solidFill>
                      <a:srgbClr val="494949"/>
                    </a:solidFill>
                    <a:latin typeface="Cambria Math" panose="02040503050406030204" pitchFamily="18" charset="0"/>
                  </a:rPr>
                  <m:t>±</m:t>
                </m:r>
              </m:oMath>
            </a14:m>
            <a:r>
              <a:t> 8 </a:t>
            </a:r>
            <a14:m>
              <m:oMath>
                <m:f>
                  <m:fPr>
                    <m:ctrlPr>
                      <a:rPr xmlns:a="http://schemas.openxmlformats.org/drawingml/2006/main" sz="3600" i="1">
                        <a:solidFill>
                          <a:srgbClr val="494949"/>
                        </a:solidFill>
                        <a:latin typeface="Cambria Math" panose="02040503050406030204" pitchFamily="18" charset="0"/>
                      </a:rPr>
                    </m:ctrlPr>
                    <m:type m:val="bar"/>
                  </m:fPr>
                  <m:num>
                    <m:r>
                      <m:rPr>
                        <m:nor/>
                      </m:rPr>
                      <a:rPr xmlns:a="http://schemas.openxmlformats.org/drawingml/2006/main" sz="3600" i="1">
                        <a:solidFill>
                          <a:srgbClr val="494949"/>
                        </a:solidFill>
                        <a:latin typeface="Cambria Math" panose="02040503050406030204" pitchFamily="18" charset="0"/>
                      </a:rPr>
                      <m:t>mW</m:t>
                    </m:r>
                  </m:num>
                  <m:den>
                    <m:sSup>
                      <m:e>
                        <m:r>
                          <m:rPr>
                            <m:nor/>
                          </m:rPr>
                          <a:rPr xmlns:a="http://schemas.openxmlformats.org/drawingml/2006/main" sz="3600" i="1">
                            <a:solidFill>
                              <a:srgbClr val="494949"/>
                            </a:solidFill>
                            <a:latin typeface="Cambria Math" panose="02040503050406030204" pitchFamily="18" charset="0"/>
                          </a:rPr>
                          <m:t>m</m:t>
                        </m:r>
                      </m:e>
                      <m:sup>
                        <m:r>
                          <a:rPr xmlns:a="http://schemas.openxmlformats.org/drawingml/2006/main" sz="3600" i="1">
                            <a:solidFill>
                              <a:srgbClr val="494949"/>
                            </a:solidFill>
                            <a:latin typeface="Cambria Math" panose="02040503050406030204" pitchFamily="18" charset="0"/>
                          </a:rPr>
                          <m:t>2</m:t>
                        </m:r>
                      </m:sup>
                    </m:sSup>
                  </m:den>
                </m:f>
              </m:oMath>
            </a14:m>
          </a:p>
        </p:txBody>
      </p:sp>
      <p:sp>
        <p:nvSpPr>
          <p:cNvPr id="175" name="Rockets"/>
          <p:cNvSpPr txBox="1"/>
          <p:nvPr>
            <p:ph type="title"/>
          </p:nvPr>
        </p:nvSpPr>
        <p:spPr>
          <a:prstGeom prst="rect">
            <a:avLst/>
          </a:prstGeom>
        </p:spPr>
        <p:txBody>
          <a:bodyPr/>
          <a:lstStyle/>
          <a:p>
            <a:pPr/>
            <a:r>
              <a:t>Rockets</a:t>
            </a:r>
          </a:p>
        </p:txBody>
      </p:sp>
      <p:pic>
        <p:nvPicPr>
          <p:cNvPr id="176" name="Image" descr="Image"/>
          <p:cNvPicPr>
            <a:picLocks noChangeAspect="1"/>
          </p:cNvPicPr>
          <p:nvPr/>
        </p:nvPicPr>
        <p:blipFill>
          <a:blip r:embed="rId3">
            <a:extLst/>
          </a:blip>
          <a:stretch>
            <a:fillRect/>
          </a:stretch>
        </p:blipFill>
        <p:spPr>
          <a:xfrm>
            <a:off x="578594" y="474912"/>
            <a:ext cx="6118708" cy="5305732"/>
          </a:xfrm>
          <a:prstGeom prst="rect">
            <a:avLst/>
          </a:prstGeom>
          <a:ln w="12700">
            <a:miter lim="400000"/>
          </a:ln>
        </p:spPr>
      </p:pic>
      <p:pic>
        <p:nvPicPr>
          <p:cNvPr id="177" name="Image" descr="Image"/>
          <p:cNvPicPr>
            <a:picLocks noChangeAspect="1"/>
          </p:cNvPicPr>
          <p:nvPr/>
        </p:nvPicPr>
        <p:blipFill>
          <a:blip r:embed="rId4">
            <a:extLst/>
          </a:blip>
          <a:srcRect l="15490" t="3803" r="15490" b="3803"/>
          <a:stretch>
            <a:fillRect/>
          </a:stretch>
        </p:blipFill>
        <p:spPr>
          <a:xfrm>
            <a:off x="3829161" y="6121740"/>
            <a:ext cx="7733662" cy="6755871"/>
          </a:xfrm>
          <a:prstGeom prst="rect">
            <a:avLst/>
          </a:prstGeom>
          <a:ln w="12700">
            <a:miter lim="400000"/>
          </a:ln>
        </p:spPr>
      </p:pic>
      <p:sp>
        <p:nvSpPr>
          <p:cNvPr id="178" name="Kellogg, W. W., Pollution of the upper atmosphere by rockets. Space Science Reviews 1964, 3 (2), 275-316."/>
          <p:cNvSpPr txBox="1"/>
          <p:nvPr/>
        </p:nvSpPr>
        <p:spPr>
          <a:xfrm>
            <a:off x="-139254" y="13256939"/>
            <a:ext cx="16128009"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85800" indent="-457200" defTabSz="457200">
              <a:lnSpc>
                <a:spcPct val="100000"/>
              </a:lnSpc>
              <a:spcBef>
                <a:spcPts val="0"/>
              </a:spcBef>
              <a:tabLst/>
              <a:defRPr sz="2600">
                <a:solidFill>
                  <a:srgbClr val="000000"/>
                </a:solidFill>
                <a:latin typeface="+mn-lt"/>
                <a:ea typeface="+mn-ea"/>
                <a:cs typeface="+mn-cs"/>
                <a:sym typeface="Helvetica"/>
              </a:defRPr>
            </a:pPr>
            <a:r>
              <a:t>Kellogg, W. W., Pollution of the upper atmosphere by rockets. </a:t>
            </a:r>
            <a:r>
              <a:rPr i="1"/>
              <a:t>Space Science Reviews </a:t>
            </a:r>
            <a:r>
              <a:rPr b="1"/>
              <a:t>1964,</a:t>
            </a:r>
            <a:r>
              <a:t> </a:t>
            </a:r>
            <a:r>
              <a:rPr i="1"/>
              <a:t>3</a:t>
            </a:r>
            <a:r>
              <a:t> (2), 275-316.</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animEffect filter="fade" transition="in">
                                      <p:cBhvr>
                                        <p:cTn id="7" dur="500"/>
                                        <p:tgtEl>
                                          <p:spTgt spid="17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4">
                                            <p:txEl>
                                              <p:pRg st="0" end="0"/>
                                            </p:txEl>
                                          </p:spTgt>
                                        </p:tgtEl>
                                        <p:attrNameLst>
                                          <p:attrName>style.visibility</p:attrName>
                                        </p:attrNameLst>
                                      </p:cBhvr>
                                      <p:to>
                                        <p:strVal val="visible"/>
                                      </p:to>
                                    </p:set>
                                    <p:animEffect filter="fade" transition="in">
                                      <p:cBhvr>
                                        <p:cTn id="10" dur="500"/>
                                        <p:tgtEl>
                                          <p:spTgt spid="1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176"/>
                                        </p:tgtEl>
                                        <p:attrNameLst>
                                          <p:attrName>style.visibility</p:attrName>
                                        </p:attrNameLst>
                                      </p:cBhvr>
                                      <p:to>
                                        <p:strVal val="visible"/>
                                      </p:to>
                                    </p:set>
                                    <p:animEffect filter="fade" transition="in">
                                      <p:cBhvr>
                                        <p:cTn id="15" dur="500"/>
                                        <p:tgtEl>
                                          <p:spTgt spid="176"/>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4">
                                            <p:txEl>
                                              <p:pRg st="1" end="1"/>
                                            </p:txEl>
                                          </p:spTgt>
                                        </p:tgtEl>
                                        <p:attrNameLst>
                                          <p:attrName>style.visibility</p:attrName>
                                        </p:attrNameLst>
                                      </p:cBhvr>
                                      <p:to>
                                        <p:strVal val="visible"/>
                                      </p:to>
                                    </p:set>
                                    <p:animEffect filter="fade" transition="in">
                                      <p:cBhvr>
                                        <p:cTn id="20" dur="500"/>
                                        <p:tgtEl>
                                          <p:spTgt spid="17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74">
                                            <p:txEl>
                                              <p:pRg st="2" end="2"/>
                                            </p:txEl>
                                          </p:spTgt>
                                        </p:tgtEl>
                                        <p:attrNameLst>
                                          <p:attrName>style.visibility</p:attrName>
                                        </p:attrNameLst>
                                      </p:cBhvr>
                                      <p:to>
                                        <p:strVal val="visible"/>
                                      </p:to>
                                    </p:set>
                                    <p:animEffect filter="fade" transition="in">
                                      <p:cBhvr>
                                        <p:cTn id="25" dur="500"/>
                                        <p:tgtEl>
                                          <p:spTgt spid="17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74">
                                            <p:txEl>
                                              <p:pRg st="3" end="3"/>
                                            </p:txEl>
                                          </p:spTgt>
                                        </p:tgtEl>
                                        <p:attrNameLst>
                                          <p:attrName>style.visibility</p:attrName>
                                        </p:attrNameLst>
                                      </p:cBhvr>
                                      <p:to>
                                        <p:strVal val="visible"/>
                                      </p:to>
                                    </p:set>
                                    <p:animEffect filter="fade" transition="in">
                                      <p:cBhvr>
                                        <p:cTn id="30" dur="500"/>
                                        <p:tgtEl>
                                          <p:spTgt spid="17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74">
                                            <p:txEl>
                                              <p:pRg st="4" end="4"/>
                                            </p:txEl>
                                          </p:spTgt>
                                        </p:tgtEl>
                                        <p:attrNameLst>
                                          <p:attrName>style.visibility</p:attrName>
                                        </p:attrNameLst>
                                      </p:cBhvr>
                                      <p:to>
                                        <p:strVal val="visible"/>
                                      </p:to>
                                    </p:set>
                                    <p:animEffect filter="fade" transition="in">
                                      <p:cBhvr>
                                        <p:cTn id="35" dur="500"/>
                                        <p:tgtEl>
                                          <p:spTgt spid="17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3" fill="hold">
                                  <p:stCondLst>
                                    <p:cond delay="0"/>
                                  </p:stCondLst>
                                  <p:iterate type="el" backwards="0">
                                    <p:tmAbs val="0"/>
                                  </p:iterate>
                                  <p:childTnLst>
                                    <p:set>
                                      <p:cBhvr>
                                        <p:cTn id="39" fill="hold"/>
                                        <p:tgtEl>
                                          <p:spTgt spid="177"/>
                                        </p:tgtEl>
                                        <p:attrNameLst>
                                          <p:attrName>style.visibility</p:attrName>
                                        </p:attrNameLst>
                                      </p:cBhvr>
                                      <p:to>
                                        <p:strVal val="visible"/>
                                      </p:to>
                                    </p:set>
                                    <p:animEffect filter="fade" transition="in">
                                      <p:cBhvr>
                                        <p:cTn id="40" dur="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P build="whole" bldLvl="1" animBg="1" rev="0" advAuto="0" spid="176" grpId="2"/>
      <p:bldP build="whole" bldLvl="1" animBg="1" rev="0" advAuto="0" spid="177"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82" name="“The pace of rocket launches is predicted to grow and space transport RF could become comparable to global aviation RF in coming decades.”"/>
          <p:cNvSpPr txBox="1"/>
          <p:nvPr>
            <p:ph type="body" sz="quarter" idx="1"/>
          </p:nvPr>
        </p:nvSpPr>
        <p:spPr>
          <a:xfrm>
            <a:off x="250888" y="1696554"/>
            <a:ext cx="8360701" cy="3057917"/>
          </a:xfrm>
          <a:prstGeom prst="rect">
            <a:avLst/>
          </a:prstGeom>
        </p:spPr>
        <p:txBody>
          <a:bodyPr/>
          <a:lstStyle>
            <a:lvl1pPr defTabSz="414781">
              <a:defRPr spc="-41" sz="4118">
                <a:solidFill>
                  <a:srgbClr val="FFFFFF"/>
                </a:solidFill>
              </a:defRPr>
            </a:lvl1pPr>
          </a:lstStyle>
          <a:p>
            <a:pPr/>
            <a:r>
              <a:t>“The pace of rocket launches is predicted to grow and space transport RF could become comparable to global aviation RF in coming decades.”</a:t>
            </a:r>
          </a:p>
        </p:txBody>
      </p:sp>
      <p:sp>
        <p:nvSpPr>
          <p:cNvPr id="183" name="Line"/>
          <p:cNvSpPr/>
          <p:nvPr/>
        </p:nvSpPr>
        <p:spPr>
          <a:xfrm>
            <a:off x="863600" y="889000"/>
            <a:ext cx="22656801" cy="0"/>
          </a:xfrm>
          <a:prstGeom prst="line">
            <a:avLst/>
          </a:prstGeom>
          <a:ln w="508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84" name="Line"/>
          <p:cNvSpPr/>
          <p:nvPr/>
        </p:nvSpPr>
        <p:spPr>
          <a:xfrm>
            <a:off x="863600" y="12852400"/>
            <a:ext cx="22656801" cy="0"/>
          </a:xfrm>
          <a:prstGeom prst="line">
            <a:avLst/>
          </a:prstGeom>
          <a:ln w="12700">
            <a:solidFill>
              <a:srgbClr val="227AAF"/>
            </a:solidFill>
            <a:miter lim="400000"/>
          </a:ln>
        </p:spPr>
        <p:txBody>
          <a:bodyPr lIns="0" tIns="0" rIns="0" bIns="0" anchor="ctr"/>
          <a:lstStyle/>
          <a:p>
            <a:pPr algn="ctr">
              <a:lnSpc>
                <a:spcPct val="100000"/>
              </a:lnSpc>
              <a:spcBef>
                <a:spcPts val="0"/>
              </a:spcBef>
              <a:defRPr cap="all" sz="1800">
                <a:solidFill>
                  <a:srgbClr val="FFFFFF"/>
                </a:solidFill>
                <a:latin typeface="Publico Text Roman"/>
                <a:ea typeface="Publico Text Roman"/>
                <a:cs typeface="Publico Text Roman"/>
                <a:sym typeface="Publico Text Roman"/>
              </a:defRPr>
            </a:pPr>
          </a:p>
        </p:txBody>
      </p:sp>
      <p:sp>
        <p:nvSpPr>
          <p:cNvPr id="185" name="-Martin N. Ross, AGU (American Geophysical Union)"/>
          <p:cNvSpPr txBox="1"/>
          <p:nvPr>
            <p:ph type="body" idx="14"/>
          </p:nvPr>
        </p:nvSpPr>
        <p:spPr>
          <a:xfrm>
            <a:off x="739916" y="4808599"/>
            <a:ext cx="7382645" cy="1614616"/>
          </a:xfrm>
          <a:prstGeom prst="rect">
            <a:avLst/>
          </a:prstGeom>
          <a:extLst>
            <a:ext uri="{C572A759-6A51-4108-AA02-DFA0A04FC94B}">
              <ma14:wrappingTextBoxFlag xmlns:ma14="http://schemas.microsoft.com/office/mac/drawingml/2011/main" val="1"/>
            </a:ext>
          </a:extLst>
        </p:spPr>
        <p:txBody>
          <a:bodyPr/>
          <a:lstStyle>
            <a:lvl1pPr defTabSz="303783">
              <a:lnSpc>
                <a:spcPct val="90000"/>
              </a:lnSpc>
              <a:tabLst/>
              <a:defRPr b="0" spc="-43" sz="4316">
                <a:solidFill>
                  <a:srgbClr val="FFFFFF"/>
                </a:solidFill>
                <a:latin typeface="Publico Headline Roman"/>
                <a:ea typeface="Publico Headline Roman"/>
                <a:cs typeface="Publico Headline Roman"/>
                <a:sym typeface="Publico Headline Roman"/>
              </a:defRPr>
            </a:lvl1pPr>
          </a:lstStyle>
          <a:p>
            <a:pPr/>
            <a:r>
              <a:t>-Martin N. Ross, AGU (American Geophysical Union)</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Airplane emissions make up 12% of all CO2 emissions from transport sources…"/>
          <p:cNvSpPr txBox="1"/>
          <p:nvPr>
            <p:ph type="body" sz="quarter" idx="4294967295"/>
          </p:nvPr>
        </p:nvSpPr>
        <p:spPr>
          <a:xfrm>
            <a:off x="568799" y="10590406"/>
            <a:ext cx="12391628" cy="2468381"/>
          </a:xfrm>
          <a:prstGeom prst="rect">
            <a:avLst/>
          </a:prstGeom>
        </p:spPr>
        <p:txBody>
          <a:bodyPr/>
          <a:lstStyle/>
          <a:p>
            <a:pPr marL="419862" indent="-419862" algn="l" defTabSz="914400">
              <a:lnSpc>
                <a:spcPct val="80000"/>
              </a:lnSpc>
              <a:spcBef>
                <a:spcPts val="2000"/>
              </a:spcBef>
              <a:buSzPct val="100000"/>
              <a:buChar char="•"/>
              <a:tabLst>
                <a:tab pos="304800" algn="l"/>
                <a:tab pos="609600" algn="l"/>
                <a:tab pos="927100" algn="l"/>
                <a:tab pos="1231900" algn="l"/>
                <a:tab pos="1536700" algn="l"/>
                <a:tab pos="1854200" algn="l"/>
                <a:tab pos="2159000" algn="l"/>
                <a:tab pos="2463800" algn="l"/>
                <a:tab pos="2781300" algn="l"/>
                <a:tab pos="3086100" algn="l"/>
                <a:tab pos="3390900" algn="l"/>
                <a:tab pos="3708400" algn="l"/>
              </a:tabLst>
              <a:defRPr spc="0" sz="3132">
                <a:solidFill>
                  <a:srgbClr val="4A4A4A"/>
                </a:solidFill>
                <a:latin typeface="Avenir Next Medium"/>
                <a:ea typeface="Avenir Next Medium"/>
                <a:cs typeface="Avenir Next Medium"/>
                <a:sym typeface="Avenir Next Medium"/>
              </a:defRPr>
            </a:pPr>
            <a:r>
              <a:t>Airplane emissions make up 12% of all CO</a:t>
            </a:r>
            <a:r>
              <a:rPr baseline="-5999"/>
              <a:t>2</a:t>
            </a:r>
            <a:r>
              <a:t> emissions from transport sources </a:t>
            </a:r>
          </a:p>
          <a:p>
            <a:pPr marL="419862" indent="-419862" algn="l" defTabSz="914400">
              <a:lnSpc>
                <a:spcPct val="80000"/>
              </a:lnSpc>
              <a:spcBef>
                <a:spcPts val="2000"/>
              </a:spcBef>
              <a:buSzPct val="100000"/>
              <a:buChar char="•"/>
              <a:tabLst>
                <a:tab pos="304800" algn="l"/>
                <a:tab pos="609600" algn="l"/>
                <a:tab pos="927100" algn="l"/>
                <a:tab pos="1231900" algn="l"/>
                <a:tab pos="1536700" algn="l"/>
                <a:tab pos="1854200" algn="l"/>
                <a:tab pos="2159000" algn="l"/>
                <a:tab pos="2463800" algn="l"/>
                <a:tab pos="2781300" algn="l"/>
                <a:tab pos="3086100" algn="l"/>
                <a:tab pos="3390900" algn="l"/>
                <a:tab pos="3708400" algn="l"/>
              </a:tabLst>
              <a:defRPr spc="0" sz="3132">
                <a:solidFill>
                  <a:srgbClr val="4A4A4A"/>
                </a:solidFill>
                <a:latin typeface="Avenir Next Medium"/>
                <a:ea typeface="Avenir Next Medium"/>
                <a:cs typeface="Avenir Next Medium"/>
                <a:sym typeface="Avenir Next Medium"/>
              </a:defRPr>
            </a:pPr>
            <a:r>
              <a:t>CO</a:t>
            </a:r>
            <a:r>
              <a:rPr baseline="-5999"/>
              <a:t>2</a:t>
            </a:r>
            <a:r>
              <a:t>, NO</a:t>
            </a:r>
            <a:r>
              <a:rPr baseline="-5999"/>
              <a:t>x</a:t>
            </a:r>
            <a:r>
              <a:t>, H</a:t>
            </a:r>
            <a:r>
              <a:rPr baseline="-5999"/>
              <a:t>2</a:t>
            </a:r>
            <a:r>
              <a:t>O</a:t>
            </a:r>
          </a:p>
          <a:p>
            <a:pPr marL="419862" indent="-419862" algn="l" defTabSz="914400">
              <a:lnSpc>
                <a:spcPct val="80000"/>
              </a:lnSpc>
              <a:spcBef>
                <a:spcPts val="2000"/>
              </a:spcBef>
              <a:buSzPct val="100000"/>
              <a:buChar char="•"/>
              <a:tabLst>
                <a:tab pos="304800" algn="l"/>
                <a:tab pos="609600" algn="l"/>
                <a:tab pos="927100" algn="l"/>
                <a:tab pos="1231900" algn="l"/>
                <a:tab pos="1536700" algn="l"/>
                <a:tab pos="1854200" algn="l"/>
                <a:tab pos="2159000" algn="l"/>
                <a:tab pos="2463800" algn="l"/>
                <a:tab pos="2781300" algn="l"/>
                <a:tab pos="3086100" algn="l"/>
                <a:tab pos="3390900" algn="l"/>
                <a:tab pos="3708400" algn="l"/>
              </a:tabLst>
              <a:defRPr spc="0" sz="3132">
                <a:solidFill>
                  <a:srgbClr val="4A4A4A"/>
                </a:solidFill>
                <a:latin typeface="Avenir Next Medium"/>
                <a:ea typeface="Avenir Next Medium"/>
                <a:cs typeface="Avenir Next Medium"/>
                <a:sym typeface="Avenir Next Medium"/>
              </a:defRPr>
            </a:pPr>
            <a:r>
              <a:t>Current Regulations: U.S. Clean Air Act</a:t>
            </a:r>
          </a:p>
        </p:txBody>
      </p:sp>
      <p:sp>
        <p:nvSpPr>
          <p:cNvPr id="190" name="Airplanes"/>
          <p:cNvSpPr txBox="1"/>
          <p:nvPr>
            <p:ph type="title" idx="4294967295"/>
          </p:nvPr>
        </p:nvSpPr>
        <p:spPr>
          <a:xfrm>
            <a:off x="262256" y="9118051"/>
            <a:ext cx="9271001" cy="1348731"/>
          </a:xfrm>
          <a:prstGeom prst="rect">
            <a:avLst/>
          </a:prstGeom>
        </p:spPr>
        <p:txBody>
          <a:bodyPr anchor="t"/>
          <a:lstStyle>
            <a:lvl1pPr algn="l">
              <a:defRPr spc="-80" sz="8000"/>
            </a:lvl1pPr>
          </a:lstStyle>
          <a:p>
            <a:pPr/>
            <a:r>
              <a:t>Airplanes</a:t>
            </a:r>
          </a:p>
        </p:txBody>
      </p:sp>
      <p:pic>
        <p:nvPicPr>
          <p:cNvPr id="191" name="Image" descr="Image"/>
          <p:cNvPicPr>
            <a:picLocks noChangeAspect="1"/>
          </p:cNvPicPr>
          <p:nvPr/>
        </p:nvPicPr>
        <p:blipFill>
          <a:blip r:embed="rId3">
            <a:extLst/>
          </a:blip>
          <a:stretch>
            <a:fillRect/>
          </a:stretch>
        </p:blipFill>
        <p:spPr>
          <a:xfrm>
            <a:off x="2378418" y="333697"/>
            <a:ext cx="20246664" cy="8853381"/>
          </a:xfrm>
          <a:prstGeom prst="rect">
            <a:avLst/>
          </a:prstGeom>
          <a:ln w="12700">
            <a:miter lim="400000"/>
          </a:ln>
        </p:spPr>
      </p:pic>
      <p:sp>
        <p:nvSpPr>
          <p:cNvPr id="192" name="Possible solutions?"/>
          <p:cNvSpPr txBox="1"/>
          <p:nvPr/>
        </p:nvSpPr>
        <p:spPr>
          <a:xfrm>
            <a:off x="14898229" y="10381600"/>
            <a:ext cx="5307559"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82600" indent="-482600">
              <a:buSzPct val="100000"/>
              <a:buChar char="•"/>
              <a:defRPr sz="4300"/>
            </a:lvl1pPr>
          </a:lstStyle>
          <a:p>
            <a:pPr/>
            <a:r>
              <a:t>Possible solutions?</a:t>
            </a:r>
          </a:p>
        </p:txBody>
      </p:sp>
      <p:sp>
        <p:nvSpPr>
          <p:cNvPr id="193" name="Ross, M., and Vedda , J. A. (2018, April) The Policy and Science of Rocket Emissions . Aerospace. The Aerospace Corporation."/>
          <p:cNvSpPr txBox="1"/>
          <p:nvPr/>
        </p:nvSpPr>
        <p:spPr>
          <a:xfrm>
            <a:off x="326654" y="13322110"/>
            <a:ext cx="1943657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85800" indent="-457200" defTabSz="457200">
              <a:lnSpc>
                <a:spcPct val="100000"/>
              </a:lnSpc>
              <a:spcBef>
                <a:spcPts val="0"/>
              </a:spcBef>
              <a:tabLst/>
              <a:defRPr sz="2600">
                <a:solidFill>
                  <a:srgbClr val="000000"/>
                </a:solidFill>
                <a:latin typeface="+mn-lt"/>
                <a:ea typeface="+mn-ea"/>
                <a:cs typeface="+mn-cs"/>
                <a:sym typeface="Helvetica"/>
              </a:defRPr>
            </a:lvl1pPr>
          </a:lstStyle>
          <a:p>
            <a:pPr/>
            <a:r>
              <a:t>	Ross, M., and Vedda , J. A. (2018, April) The Policy and Science of Rocket Emissions . Aerospace. The Aerospace Corporation.</a:t>
            </a:r>
          </a:p>
        </p:txBody>
      </p:sp>
      <p:sp>
        <p:nvSpPr>
          <p:cNvPr id="194" name="Fuel efficiency…"/>
          <p:cNvSpPr txBox="1"/>
          <p:nvPr/>
        </p:nvSpPr>
        <p:spPr>
          <a:xfrm>
            <a:off x="15957101" y="11061326"/>
            <a:ext cx="3583789" cy="1526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82600" indent="-482600">
              <a:buSzPct val="100000"/>
              <a:buChar char="•"/>
            </a:pPr>
            <a:r>
              <a:t>Fuel efficiency</a:t>
            </a:r>
          </a:p>
          <a:p>
            <a:pPr marL="482600" indent="-482600">
              <a:buSzPct val="100000"/>
              <a:buChar char="•"/>
            </a:pPr>
            <a:r>
              <a:t>Regulations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fade" transition="i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89">
                                            <p:bg/>
                                          </p:spTgt>
                                        </p:tgtEl>
                                        <p:attrNameLst>
                                          <p:attrName>style.visibility</p:attrName>
                                        </p:attrNameLst>
                                      </p:cBhvr>
                                      <p:to>
                                        <p:strVal val="visible"/>
                                      </p:to>
                                    </p:set>
                                    <p:animEffect filter="fade" transition="in">
                                      <p:cBhvr>
                                        <p:cTn id="12" dur="500"/>
                                        <p:tgtEl>
                                          <p:spTgt spid="189">
                                            <p:bg/>
                                          </p:spTgt>
                                        </p:tgtEl>
                                      </p:cBhvr>
                                    </p:animEffect>
                                  </p:childTnLst>
                                </p:cTn>
                              </p:par>
                              <p:par>
                                <p:cTn id="13" presetClass="entr" nodeType="withEffect" presetSubtype="0" presetID="10" grpId="2" fill="hold">
                                  <p:stCondLst>
                                    <p:cond delay="0"/>
                                  </p:stCondLst>
                                  <p:iterate type="el" backwards="0">
                                    <p:tmAbs val="0"/>
                                  </p:iterate>
                                  <p:childTnLst>
                                    <p:set>
                                      <p:cBhvr>
                                        <p:cTn id="14" fill="hold"/>
                                        <p:tgtEl>
                                          <p:spTgt spid="189">
                                            <p:txEl>
                                              <p:pRg st="0" end="0"/>
                                            </p:txEl>
                                          </p:spTgt>
                                        </p:tgtEl>
                                        <p:attrNameLst>
                                          <p:attrName>style.visibility</p:attrName>
                                        </p:attrNameLst>
                                      </p:cBhvr>
                                      <p:to>
                                        <p:strVal val="visible"/>
                                      </p:to>
                                    </p:set>
                                    <p:animEffect filter="fade" transition="in">
                                      <p:cBhvr>
                                        <p:cTn id="15" dur="500"/>
                                        <p:tgtEl>
                                          <p:spTgt spid="18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2" fill="hold">
                                  <p:stCondLst>
                                    <p:cond delay="0"/>
                                  </p:stCondLst>
                                  <p:iterate type="el" backwards="0">
                                    <p:tmAbs val="0"/>
                                  </p:iterate>
                                  <p:childTnLst>
                                    <p:set>
                                      <p:cBhvr>
                                        <p:cTn id="19" fill="hold"/>
                                        <p:tgtEl>
                                          <p:spTgt spid="189">
                                            <p:txEl>
                                              <p:pRg st="1" end="1"/>
                                            </p:txEl>
                                          </p:spTgt>
                                        </p:tgtEl>
                                        <p:attrNameLst>
                                          <p:attrName>style.visibility</p:attrName>
                                        </p:attrNameLst>
                                      </p:cBhvr>
                                      <p:to>
                                        <p:strVal val="visible"/>
                                      </p:to>
                                    </p:set>
                                    <p:animEffect filter="fade" transition="in">
                                      <p:cBhvr>
                                        <p:cTn id="20" dur="500"/>
                                        <p:tgtEl>
                                          <p:spTgt spid="18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2" fill="hold">
                                  <p:stCondLst>
                                    <p:cond delay="0"/>
                                  </p:stCondLst>
                                  <p:iterate type="el" backwards="0">
                                    <p:tmAbs val="0"/>
                                  </p:iterate>
                                  <p:childTnLst>
                                    <p:set>
                                      <p:cBhvr>
                                        <p:cTn id="24" fill="hold"/>
                                        <p:tgtEl>
                                          <p:spTgt spid="189">
                                            <p:txEl>
                                              <p:pRg st="2" end="2"/>
                                            </p:txEl>
                                          </p:spTgt>
                                        </p:tgtEl>
                                        <p:attrNameLst>
                                          <p:attrName>style.visibility</p:attrName>
                                        </p:attrNameLst>
                                      </p:cBhvr>
                                      <p:to>
                                        <p:strVal val="visible"/>
                                      </p:to>
                                    </p:set>
                                    <p:animEffect filter="fade" transition="in">
                                      <p:cBhvr>
                                        <p:cTn id="25" dur="500"/>
                                        <p:tgtEl>
                                          <p:spTgt spid="18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6" presetID="23" grpId="3" fill="hold">
                                  <p:stCondLst>
                                    <p:cond delay="0"/>
                                  </p:stCondLst>
                                  <p:iterate type="el" backwards="0">
                                    <p:tmAbs val="0"/>
                                  </p:iterate>
                                  <p:childTnLst>
                                    <p:set>
                                      <p:cBhvr>
                                        <p:cTn id="29" fill="hold"/>
                                        <p:tgtEl>
                                          <p:spTgt spid="192">
                                            <p:bg/>
                                          </p:spTgt>
                                        </p:tgtEl>
                                        <p:attrNameLst>
                                          <p:attrName>style.visibility</p:attrName>
                                        </p:attrNameLst>
                                      </p:cBhvr>
                                      <p:to>
                                        <p:strVal val="visible"/>
                                      </p:to>
                                    </p:set>
                                    <p:anim calcmode="lin" valueType="num">
                                      <p:cBhvr>
                                        <p:cTn id="30" dur="500" fill="hold"/>
                                        <p:tgtEl>
                                          <p:spTgt spid="192">
                                            <p:bg/>
                                          </p:spTgt>
                                        </p:tgtEl>
                                        <p:attrNameLst>
                                          <p:attrName>ppt_w</p:attrName>
                                        </p:attrNameLst>
                                      </p:cBhvr>
                                      <p:tavLst>
                                        <p:tav tm="0">
                                          <p:val>
                                            <p:fltVal val="0"/>
                                          </p:val>
                                        </p:tav>
                                        <p:tav tm="100000">
                                          <p:val>
                                            <p:strVal val="#ppt_w"/>
                                          </p:val>
                                        </p:tav>
                                      </p:tavLst>
                                    </p:anim>
                                    <p:anim calcmode="lin" valueType="num">
                                      <p:cBhvr>
                                        <p:cTn id="31" dur="500" fill="hold"/>
                                        <p:tgtEl>
                                          <p:spTgt spid="192">
                                            <p:bg/>
                                          </p:spTgt>
                                        </p:tgtEl>
                                        <p:attrNameLst>
                                          <p:attrName>ppt_h</p:attrName>
                                        </p:attrNameLst>
                                      </p:cBhvr>
                                      <p:tavLst>
                                        <p:tav tm="0">
                                          <p:val>
                                            <p:fltVal val="0"/>
                                          </p:val>
                                        </p:tav>
                                        <p:tav tm="100000">
                                          <p:val>
                                            <p:strVal val="#ppt_h"/>
                                          </p:val>
                                        </p:tav>
                                      </p:tavLst>
                                    </p:anim>
                                  </p:childTnLst>
                                </p:cTn>
                              </p:par>
                              <p:par>
                                <p:cTn id="32" presetClass="entr" nodeType="withEffect" presetSubtype="16" presetID="23" grpId="3" fill="hold">
                                  <p:stCondLst>
                                    <p:cond delay="0"/>
                                  </p:stCondLst>
                                  <p:iterate type="el" backwards="0">
                                    <p:tmAbs val="0"/>
                                  </p:iterate>
                                  <p:childTnLst>
                                    <p:set>
                                      <p:cBhvr>
                                        <p:cTn id="33" fill="hold"/>
                                        <p:tgtEl>
                                          <p:spTgt spid="192">
                                            <p:txEl>
                                              <p:pRg st="0" end="0"/>
                                            </p:txEl>
                                          </p:spTgt>
                                        </p:tgtEl>
                                        <p:attrNameLst>
                                          <p:attrName>style.visibility</p:attrName>
                                        </p:attrNameLst>
                                      </p:cBhvr>
                                      <p:to>
                                        <p:strVal val="visible"/>
                                      </p:to>
                                    </p:set>
                                    <p:anim calcmode="lin" valueType="num">
                                      <p:cBhvr>
                                        <p:cTn id="34" dur="500" fill="hold"/>
                                        <p:tgtEl>
                                          <p:spTgt spid="192">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4" fill="hold">
                                  <p:stCondLst>
                                    <p:cond delay="0"/>
                                  </p:stCondLst>
                                  <p:iterate type="el" backwards="0">
                                    <p:tmAbs val="0"/>
                                  </p:iterate>
                                  <p:childTnLst>
                                    <p:set>
                                      <p:cBhvr>
                                        <p:cTn id="39" fill="hold"/>
                                        <p:tgtEl>
                                          <p:spTgt spid="194">
                                            <p:bg/>
                                          </p:spTgt>
                                        </p:tgtEl>
                                        <p:attrNameLst>
                                          <p:attrName>style.visibility</p:attrName>
                                        </p:attrNameLst>
                                      </p:cBhvr>
                                      <p:to>
                                        <p:strVal val="visible"/>
                                      </p:to>
                                    </p:set>
                                    <p:animEffect filter="fade" transition="in">
                                      <p:cBhvr>
                                        <p:cTn id="40" dur="500"/>
                                        <p:tgtEl>
                                          <p:spTgt spid="194">
                                            <p:bg/>
                                          </p:spTgt>
                                        </p:tgtEl>
                                      </p:cBhvr>
                                    </p:animEffect>
                                  </p:childTnLst>
                                </p:cTn>
                              </p:par>
                              <p:par>
                                <p:cTn id="41" presetClass="entr" nodeType="withEffect" presetSubtype="0" presetID="10" grpId="4" fill="hold">
                                  <p:stCondLst>
                                    <p:cond delay="0"/>
                                  </p:stCondLst>
                                  <p:iterate type="el" backwards="0">
                                    <p:tmAbs val="0"/>
                                  </p:iterate>
                                  <p:childTnLst>
                                    <p:set>
                                      <p:cBhvr>
                                        <p:cTn id="42" fill="hold"/>
                                        <p:tgtEl>
                                          <p:spTgt spid="194">
                                            <p:txEl>
                                              <p:pRg st="0" end="0"/>
                                            </p:txEl>
                                          </p:spTgt>
                                        </p:tgtEl>
                                        <p:attrNameLst>
                                          <p:attrName>style.visibility</p:attrName>
                                        </p:attrNameLst>
                                      </p:cBhvr>
                                      <p:to>
                                        <p:strVal val="visible"/>
                                      </p:to>
                                    </p:set>
                                    <p:animEffect filter="fade" transition="in">
                                      <p:cBhvr>
                                        <p:cTn id="43" dur="500"/>
                                        <p:tgtEl>
                                          <p:spTgt spid="19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ID="10" grpId="4" fill="hold">
                                  <p:stCondLst>
                                    <p:cond delay="0"/>
                                  </p:stCondLst>
                                  <p:iterate type="el" backwards="0">
                                    <p:tmAbs val="0"/>
                                  </p:iterate>
                                  <p:childTnLst>
                                    <p:set>
                                      <p:cBhvr>
                                        <p:cTn id="47" fill="hold"/>
                                        <p:tgtEl>
                                          <p:spTgt spid="194">
                                            <p:txEl>
                                              <p:pRg st="1" end="1"/>
                                            </p:txEl>
                                          </p:spTgt>
                                        </p:tgtEl>
                                        <p:attrNameLst>
                                          <p:attrName>style.visibility</p:attrName>
                                        </p:attrNameLst>
                                      </p:cBhvr>
                                      <p:to>
                                        <p:strVal val="visible"/>
                                      </p:to>
                                    </p:set>
                                    <p:animEffect filter="fade" transition="in">
                                      <p:cBhvr>
                                        <p:cTn id="48" dur="500"/>
                                        <p:tgtEl>
                                          <p:spTgt spid="19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P build="p" bldLvl="5" animBg="1" rev="0" advAuto="0" spid="194" grpId="4"/>
      <p:bldP build="p" bldLvl="5" animBg="1" rev="0" advAuto="0" spid="189" grpId="2"/>
      <p:bldP build="p" bldLvl="5" animBg="1" rev="0" advAuto="0" spid="192"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Rapid recent growth…"/>
          <p:cNvSpPr txBox="1"/>
          <p:nvPr>
            <p:ph type="body" sz="half" idx="1"/>
          </p:nvPr>
        </p:nvSpPr>
        <p:spPr>
          <a:xfrm>
            <a:off x="11730348" y="7274393"/>
            <a:ext cx="11896899" cy="5695332"/>
          </a:xfrm>
          <a:prstGeom prst="rect">
            <a:avLst/>
          </a:prstGeom>
        </p:spPr>
        <p:txBody>
          <a:bodyPr/>
          <a:lstStyle/>
          <a:p>
            <a:pPr marL="429513"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Rapid recent growth</a:t>
            </a:r>
          </a:p>
          <a:p>
            <a:pPr lvl="1" marL="859027"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As of 2009, 19,000 debris over 5 cm (2 in) were tracked.</a:t>
            </a:r>
          </a:p>
          <a:p>
            <a:pPr marL="429513"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Aluminum and titanium</a:t>
            </a:r>
          </a:p>
          <a:p>
            <a:pPr marL="429513"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Ecological dangers?</a:t>
            </a:r>
          </a:p>
          <a:p>
            <a:pPr lvl="1" marL="859027"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Transparency of near-Earth space and the atmosphere</a:t>
            </a:r>
          </a:p>
          <a:p>
            <a:pPr marL="429513"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Photochemistry</a:t>
            </a:r>
          </a:p>
          <a:p>
            <a:pPr marL="429513"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Solutions?</a:t>
            </a:r>
          </a:p>
          <a:p>
            <a:pPr lvl="1" marL="859027" indent="-429513" defTabSz="914400">
              <a:spcBef>
                <a:spcPts val="2100"/>
              </a:spcBef>
              <a:tabLst>
                <a:tab pos="304800" algn="l"/>
                <a:tab pos="622300" algn="l"/>
                <a:tab pos="939800" algn="l"/>
                <a:tab pos="1257300" algn="l"/>
                <a:tab pos="1574800" algn="l"/>
                <a:tab pos="1892300" algn="l"/>
                <a:tab pos="2209800" algn="l"/>
                <a:tab pos="2527300" algn="l"/>
                <a:tab pos="2844800" algn="l"/>
                <a:tab pos="3162300" algn="l"/>
                <a:tab pos="3479800" algn="l"/>
                <a:tab pos="3797300" algn="l"/>
              </a:tabLst>
              <a:defRPr sz="3204"/>
            </a:pPr>
            <a:r>
              <a:t>Clean up solutions met with controversy</a:t>
            </a:r>
          </a:p>
        </p:txBody>
      </p:sp>
      <p:sp>
        <p:nvSpPr>
          <p:cNvPr id="199" name="Space Debris"/>
          <p:cNvSpPr txBox="1"/>
          <p:nvPr>
            <p:ph type="title"/>
          </p:nvPr>
        </p:nvSpPr>
        <p:spPr>
          <a:xfrm>
            <a:off x="13657341" y="4105275"/>
            <a:ext cx="9271001" cy="2540000"/>
          </a:xfrm>
          <a:prstGeom prst="rect">
            <a:avLst/>
          </a:prstGeom>
        </p:spPr>
        <p:txBody>
          <a:bodyPr/>
          <a:lstStyle/>
          <a:p>
            <a:pPr/>
            <a:r>
              <a:t>Space Debris</a:t>
            </a:r>
          </a:p>
        </p:txBody>
      </p:sp>
      <p:pic>
        <p:nvPicPr>
          <p:cNvPr id="200" name="Space-debris-1068x601.jpg" descr="Space-debris-1068x601.jpg"/>
          <p:cNvPicPr>
            <a:picLocks noChangeAspect="1"/>
          </p:cNvPicPr>
          <p:nvPr/>
        </p:nvPicPr>
        <p:blipFill>
          <a:blip r:embed="rId3">
            <a:extLst/>
          </a:blip>
          <a:stretch>
            <a:fillRect/>
          </a:stretch>
        </p:blipFill>
        <p:spPr>
          <a:xfrm>
            <a:off x="552294" y="165561"/>
            <a:ext cx="11079087" cy="6234580"/>
          </a:xfrm>
          <a:prstGeom prst="rect">
            <a:avLst/>
          </a:prstGeom>
          <a:ln w="12700">
            <a:miter lim="400000"/>
          </a:ln>
        </p:spPr>
      </p:pic>
      <p:pic>
        <p:nvPicPr>
          <p:cNvPr id="201" name="Image" descr="Image"/>
          <p:cNvPicPr>
            <a:picLocks noChangeAspect="1"/>
          </p:cNvPicPr>
          <p:nvPr/>
        </p:nvPicPr>
        <p:blipFill>
          <a:blip r:embed="rId4">
            <a:extLst/>
          </a:blip>
          <a:stretch>
            <a:fillRect/>
          </a:stretch>
        </p:blipFill>
        <p:spPr>
          <a:xfrm>
            <a:off x="2615624" y="6657027"/>
            <a:ext cx="6952428" cy="6106244"/>
          </a:xfrm>
          <a:prstGeom prst="rect">
            <a:avLst/>
          </a:prstGeom>
          <a:ln w="12700">
            <a:miter lim="400000"/>
          </a:ln>
        </p:spPr>
      </p:pic>
      <p:sp>
        <p:nvSpPr>
          <p:cNvPr id="202" name="Chen, H.; Nanayakkara, C. E.; Grassian, V. H., Titanium Dioxide Photocatalysis in Atmospheric Chemistry. Chemical Reviews 2012, 112 (11), 5919-5948."/>
          <p:cNvSpPr txBox="1"/>
          <p:nvPr/>
        </p:nvSpPr>
        <p:spPr>
          <a:xfrm>
            <a:off x="208527" y="13227367"/>
            <a:ext cx="2268525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685800" indent="-457200" defTabSz="457200">
              <a:lnSpc>
                <a:spcPct val="100000"/>
              </a:lnSpc>
              <a:spcBef>
                <a:spcPts val="0"/>
              </a:spcBef>
              <a:tabLst/>
              <a:defRPr sz="2600">
                <a:solidFill>
                  <a:srgbClr val="000000"/>
                </a:solidFill>
                <a:latin typeface="+mn-lt"/>
                <a:ea typeface="+mn-ea"/>
                <a:cs typeface="+mn-cs"/>
                <a:sym typeface="Helvetica"/>
              </a:defRPr>
            </a:pPr>
            <a:r>
              <a:t>Chen, H.; Nanayakkara, C. E.; Grassian, V. H., Titanium Dioxide Photocatalysis in Atmospheric Chemistry. Chemical Reviews </a:t>
            </a:r>
            <a:r>
              <a:rPr b="1"/>
              <a:t>2012</a:t>
            </a:r>
            <a:r>
              <a:t>, </a:t>
            </a:r>
            <a:r>
              <a:rPr i="1"/>
              <a:t>112</a:t>
            </a:r>
            <a:r>
              <a:t> (11), 5919-5948.</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00"/>
                                        </p:tgtEl>
                                        <p:attrNameLst>
                                          <p:attrName>style.visibility</p:attrName>
                                        </p:attrNameLst>
                                      </p:cBhvr>
                                      <p:to>
                                        <p:strVal val="visible"/>
                                      </p:to>
                                    </p:set>
                                    <p:anim calcmode="lin" valueType="num">
                                      <p:cBhvr>
                                        <p:cTn id="7" dur="500" fill="hold"/>
                                        <p:tgtEl>
                                          <p:spTgt spid="200"/>
                                        </p:tgtEl>
                                        <p:attrNameLst>
                                          <p:attrName>ppt_x</p:attrName>
                                        </p:attrNameLst>
                                      </p:cBhvr>
                                      <p:tavLst>
                                        <p:tav tm="0">
                                          <p:val>
                                            <p:strVal val="0-#ppt_w/2"/>
                                          </p:val>
                                        </p:tav>
                                        <p:tav tm="100000">
                                          <p:val>
                                            <p:strVal val="#ppt_x"/>
                                          </p:val>
                                        </p:tav>
                                      </p:tavLst>
                                    </p:anim>
                                    <p:anim calcmode="lin" valueType="num">
                                      <p:cBhvr>
                                        <p:cTn id="8" dur="500" fill="hold"/>
                                        <p:tgtEl>
                                          <p:spTgt spid="2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199"/>
                                        </p:tgtEl>
                                        <p:attrNameLst>
                                          <p:attrName>style.visibility</p:attrName>
                                        </p:attrNameLst>
                                      </p:cBhvr>
                                      <p:to>
                                        <p:strVal val="visible"/>
                                      </p:to>
                                    </p:set>
                                    <p:animEffect filter="fade" transition="in">
                                      <p:cBhvr>
                                        <p:cTn id="13" dur="500"/>
                                        <p:tgtEl>
                                          <p:spTgt spid="199"/>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10" grpId="3" fill="hold">
                                  <p:stCondLst>
                                    <p:cond delay="0"/>
                                  </p:stCondLst>
                                  <p:iterate type="el" backwards="0">
                                    <p:tmAbs val="0"/>
                                  </p:iterate>
                                  <p:childTnLst>
                                    <p:set>
                                      <p:cBhvr>
                                        <p:cTn id="17" fill="hold"/>
                                        <p:tgtEl>
                                          <p:spTgt spid="198">
                                            <p:bg/>
                                          </p:spTgt>
                                        </p:tgtEl>
                                        <p:attrNameLst>
                                          <p:attrName>style.visibility</p:attrName>
                                        </p:attrNameLst>
                                      </p:cBhvr>
                                      <p:to>
                                        <p:strVal val="visible"/>
                                      </p:to>
                                    </p:set>
                                    <p:animEffect filter="fade" transition="in">
                                      <p:cBhvr>
                                        <p:cTn id="18" dur="500"/>
                                        <p:tgtEl>
                                          <p:spTgt spid="198">
                                            <p:bg/>
                                          </p:spTgt>
                                        </p:tgtEl>
                                      </p:cBhvr>
                                    </p:animEffect>
                                  </p:childTnLst>
                                </p:cTn>
                              </p:par>
                              <p:par>
                                <p:cTn id="19" presetClass="entr" nodeType="withEffect" presetSubtype="0" presetID="10" grpId="3" fill="hold">
                                  <p:stCondLst>
                                    <p:cond delay="0"/>
                                  </p:stCondLst>
                                  <p:iterate type="el" backwards="0">
                                    <p:tmAbs val="0"/>
                                  </p:iterate>
                                  <p:childTnLst>
                                    <p:set>
                                      <p:cBhvr>
                                        <p:cTn id="20" fill="hold"/>
                                        <p:tgtEl>
                                          <p:spTgt spid="198">
                                            <p:txEl>
                                              <p:pRg st="0" end="0"/>
                                            </p:txEl>
                                          </p:spTgt>
                                        </p:tgtEl>
                                        <p:attrNameLst>
                                          <p:attrName>style.visibility</p:attrName>
                                        </p:attrNameLst>
                                      </p:cBhvr>
                                      <p:to>
                                        <p:strVal val="visible"/>
                                      </p:to>
                                    </p:set>
                                    <p:animEffect filter="fade" transition="in">
                                      <p:cBhvr>
                                        <p:cTn id="21" dur="500"/>
                                        <p:tgtEl>
                                          <p:spTgt spid="19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10" grpId="3" fill="hold">
                                  <p:stCondLst>
                                    <p:cond delay="0"/>
                                  </p:stCondLst>
                                  <p:iterate type="el" backwards="0">
                                    <p:tmAbs val="0"/>
                                  </p:iterate>
                                  <p:childTnLst>
                                    <p:set>
                                      <p:cBhvr>
                                        <p:cTn id="25" fill="hold"/>
                                        <p:tgtEl>
                                          <p:spTgt spid="198">
                                            <p:txEl>
                                              <p:pRg st="1" end="1"/>
                                            </p:txEl>
                                          </p:spTgt>
                                        </p:tgtEl>
                                        <p:attrNameLst>
                                          <p:attrName>style.visibility</p:attrName>
                                        </p:attrNameLst>
                                      </p:cBhvr>
                                      <p:to>
                                        <p:strVal val="visible"/>
                                      </p:to>
                                    </p:set>
                                    <p:animEffect filter="fade" transition="in">
                                      <p:cBhvr>
                                        <p:cTn id="26" dur="500"/>
                                        <p:tgtEl>
                                          <p:spTgt spid="19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10" grpId="3" fill="hold">
                                  <p:stCondLst>
                                    <p:cond delay="0"/>
                                  </p:stCondLst>
                                  <p:iterate type="el" backwards="0">
                                    <p:tmAbs val="0"/>
                                  </p:iterate>
                                  <p:childTnLst>
                                    <p:set>
                                      <p:cBhvr>
                                        <p:cTn id="30" fill="hold"/>
                                        <p:tgtEl>
                                          <p:spTgt spid="198">
                                            <p:txEl>
                                              <p:pRg st="2" end="2"/>
                                            </p:txEl>
                                          </p:spTgt>
                                        </p:tgtEl>
                                        <p:attrNameLst>
                                          <p:attrName>style.visibility</p:attrName>
                                        </p:attrNameLst>
                                      </p:cBhvr>
                                      <p:to>
                                        <p:strVal val="visible"/>
                                      </p:to>
                                    </p:set>
                                    <p:animEffect filter="fade" transition="in">
                                      <p:cBhvr>
                                        <p:cTn id="31" dur="500"/>
                                        <p:tgtEl>
                                          <p:spTgt spid="19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10" grpId="3" fill="hold">
                                  <p:stCondLst>
                                    <p:cond delay="0"/>
                                  </p:stCondLst>
                                  <p:iterate type="el" backwards="0">
                                    <p:tmAbs val="0"/>
                                  </p:iterate>
                                  <p:childTnLst>
                                    <p:set>
                                      <p:cBhvr>
                                        <p:cTn id="35" fill="hold"/>
                                        <p:tgtEl>
                                          <p:spTgt spid="198">
                                            <p:txEl>
                                              <p:pRg st="3" end="3"/>
                                            </p:txEl>
                                          </p:spTgt>
                                        </p:tgtEl>
                                        <p:attrNameLst>
                                          <p:attrName>style.visibility</p:attrName>
                                        </p:attrNameLst>
                                      </p:cBhvr>
                                      <p:to>
                                        <p:strVal val="visible"/>
                                      </p:to>
                                    </p:set>
                                    <p:animEffect filter="fade" transition="in">
                                      <p:cBhvr>
                                        <p:cTn id="36" dur="500"/>
                                        <p:tgtEl>
                                          <p:spTgt spid="19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10" grpId="3" fill="hold">
                                  <p:stCondLst>
                                    <p:cond delay="0"/>
                                  </p:stCondLst>
                                  <p:iterate type="el" backwards="0">
                                    <p:tmAbs val="0"/>
                                  </p:iterate>
                                  <p:childTnLst>
                                    <p:set>
                                      <p:cBhvr>
                                        <p:cTn id="40" fill="hold"/>
                                        <p:tgtEl>
                                          <p:spTgt spid="198">
                                            <p:txEl>
                                              <p:pRg st="4" end="4"/>
                                            </p:txEl>
                                          </p:spTgt>
                                        </p:tgtEl>
                                        <p:attrNameLst>
                                          <p:attrName>style.visibility</p:attrName>
                                        </p:attrNameLst>
                                      </p:cBhvr>
                                      <p:to>
                                        <p:strVal val="visible"/>
                                      </p:to>
                                    </p:set>
                                    <p:animEffect filter="fade" transition="in">
                                      <p:cBhvr>
                                        <p:cTn id="41" dur="500"/>
                                        <p:tgtEl>
                                          <p:spTgt spid="19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10" grpId="3" fill="hold">
                                  <p:stCondLst>
                                    <p:cond delay="0"/>
                                  </p:stCondLst>
                                  <p:iterate type="el" backwards="0">
                                    <p:tmAbs val="0"/>
                                  </p:iterate>
                                  <p:childTnLst>
                                    <p:set>
                                      <p:cBhvr>
                                        <p:cTn id="45" fill="hold"/>
                                        <p:tgtEl>
                                          <p:spTgt spid="198">
                                            <p:txEl>
                                              <p:pRg st="5" end="5"/>
                                            </p:txEl>
                                          </p:spTgt>
                                        </p:tgtEl>
                                        <p:attrNameLst>
                                          <p:attrName>style.visibility</p:attrName>
                                        </p:attrNameLst>
                                      </p:cBhvr>
                                      <p:to>
                                        <p:strVal val="visible"/>
                                      </p:to>
                                    </p:set>
                                    <p:animEffect filter="fade" transition="in">
                                      <p:cBhvr>
                                        <p:cTn id="46" dur="500"/>
                                        <p:tgtEl>
                                          <p:spTgt spid="198">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10" grpId="4" fill="hold">
                                  <p:stCondLst>
                                    <p:cond delay="0"/>
                                  </p:stCondLst>
                                  <p:iterate type="el" backwards="0">
                                    <p:tmAbs val="0"/>
                                  </p:iterate>
                                  <p:childTnLst>
                                    <p:set>
                                      <p:cBhvr>
                                        <p:cTn id="50" fill="hold"/>
                                        <p:tgtEl>
                                          <p:spTgt spid="201"/>
                                        </p:tgtEl>
                                        <p:attrNameLst>
                                          <p:attrName>style.visibility</p:attrName>
                                        </p:attrNameLst>
                                      </p:cBhvr>
                                      <p:to>
                                        <p:strVal val="visible"/>
                                      </p:to>
                                    </p:set>
                                    <p:animEffect filter="fade" transition="in">
                                      <p:cBhvr>
                                        <p:cTn id="51" dur="500"/>
                                        <p:tgtEl>
                                          <p:spTgt spid="201"/>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10" grpId="3" fill="hold">
                                  <p:stCondLst>
                                    <p:cond delay="0"/>
                                  </p:stCondLst>
                                  <p:iterate type="el" backwards="0">
                                    <p:tmAbs val="0"/>
                                  </p:iterate>
                                  <p:childTnLst>
                                    <p:set>
                                      <p:cBhvr>
                                        <p:cTn id="55" fill="hold"/>
                                        <p:tgtEl>
                                          <p:spTgt spid="198">
                                            <p:txEl>
                                              <p:pRg st="6" end="6"/>
                                            </p:txEl>
                                          </p:spTgt>
                                        </p:tgtEl>
                                        <p:attrNameLst>
                                          <p:attrName>style.visibility</p:attrName>
                                        </p:attrNameLst>
                                      </p:cBhvr>
                                      <p:to>
                                        <p:strVal val="visible"/>
                                      </p:to>
                                    </p:set>
                                    <p:animEffect filter="fade" transition="in">
                                      <p:cBhvr>
                                        <p:cTn id="56" dur="500"/>
                                        <p:tgtEl>
                                          <p:spTgt spid="198">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10" grpId="3" fill="hold">
                                  <p:stCondLst>
                                    <p:cond delay="0"/>
                                  </p:stCondLst>
                                  <p:iterate type="el" backwards="0">
                                    <p:tmAbs val="0"/>
                                  </p:iterate>
                                  <p:childTnLst>
                                    <p:set>
                                      <p:cBhvr>
                                        <p:cTn id="60" fill="hold"/>
                                        <p:tgtEl>
                                          <p:spTgt spid="198">
                                            <p:txEl>
                                              <p:pRg st="7" end="7"/>
                                            </p:txEl>
                                          </p:spTgt>
                                        </p:tgtEl>
                                        <p:attrNameLst>
                                          <p:attrName>style.visibility</p:attrName>
                                        </p:attrNameLst>
                                      </p:cBhvr>
                                      <p:to>
                                        <p:strVal val="visible"/>
                                      </p:to>
                                    </p:set>
                                    <p:animEffect filter="fade" transition="in">
                                      <p:cBhvr>
                                        <p:cTn id="61" dur="500"/>
                                        <p:tgtEl>
                                          <p:spTgt spid="198">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P build="p" bldLvl="5" animBg="1" rev="0" advAuto="0" spid="198" grpId="3"/>
      <p:bldP build="whole" bldLvl="1" animBg="1" rev="0" advAuto="0" spid="199" grpId="2"/>
      <p:bldP build="whole" bldLvl="1" animBg="1" rev="0" advAuto="0" spid="201"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Conclusion and Further Work"/>
          <p:cNvSpPr txBox="1"/>
          <p:nvPr>
            <p:ph type="title"/>
          </p:nvPr>
        </p:nvSpPr>
        <p:spPr>
          <a:xfrm>
            <a:off x="1727200" y="1128358"/>
            <a:ext cx="20929600" cy="3225357"/>
          </a:xfrm>
          <a:prstGeom prst="rect">
            <a:avLst/>
          </a:prstGeom>
        </p:spPr>
        <p:txBody>
          <a:bodyPr/>
          <a:lstStyle/>
          <a:p>
            <a:pPr/>
            <a:r>
              <a:t>Conclusion and Further Work</a:t>
            </a:r>
          </a:p>
        </p:txBody>
      </p:sp>
      <p:sp>
        <p:nvSpPr>
          <p:cNvPr id="207" name="Rockets…"/>
          <p:cNvSpPr txBox="1"/>
          <p:nvPr/>
        </p:nvSpPr>
        <p:spPr>
          <a:xfrm>
            <a:off x="1288766" y="4567672"/>
            <a:ext cx="9271001" cy="22468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marL="482600" indent="-482600">
              <a:buSzPct val="100000"/>
              <a:buChar char="•"/>
            </a:lvl1pPr>
            <a:lvl2pPr marL="965200" indent="-482600">
              <a:buSzPct val="100000"/>
              <a:buChar char="•"/>
            </a:lvl2pPr>
          </a:lstStyle>
          <a:p>
            <a:pPr/>
            <a:r>
              <a:t>Rockets</a:t>
            </a:r>
          </a:p>
          <a:p>
            <a:pPr lvl="1"/>
            <a:r>
              <a:t>Not as much as cars/airplanes, but growing</a:t>
            </a:r>
          </a:p>
        </p:txBody>
      </p:sp>
      <p:sp>
        <p:nvSpPr>
          <p:cNvPr id="208" name="Fuel Propellant research"/>
          <p:cNvSpPr txBox="1"/>
          <p:nvPr/>
        </p:nvSpPr>
        <p:spPr>
          <a:xfrm>
            <a:off x="14744075" y="4567672"/>
            <a:ext cx="5633417" cy="1526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82600" indent="-482600">
              <a:buSzPct val="100000"/>
              <a:buChar char="•"/>
            </a:lvl1pPr>
          </a:lstStyle>
          <a:p>
            <a:pPr/>
            <a:r>
              <a:t>Fuel Propellant research</a:t>
            </a:r>
          </a:p>
        </p:txBody>
      </p:sp>
      <p:sp>
        <p:nvSpPr>
          <p:cNvPr id="209" name="New regulations"/>
          <p:cNvSpPr txBox="1"/>
          <p:nvPr/>
        </p:nvSpPr>
        <p:spPr>
          <a:xfrm>
            <a:off x="14834984" y="7283718"/>
            <a:ext cx="4032759" cy="1526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82600" indent="-482600">
              <a:buSzPct val="100000"/>
              <a:buChar char="•"/>
            </a:lvl1pPr>
          </a:lstStyle>
          <a:p>
            <a:pPr/>
            <a:r>
              <a:t>New regulations</a:t>
            </a:r>
          </a:p>
        </p:txBody>
      </p:sp>
      <p:sp>
        <p:nvSpPr>
          <p:cNvPr id="210" name="Further research"/>
          <p:cNvSpPr txBox="1"/>
          <p:nvPr/>
        </p:nvSpPr>
        <p:spPr>
          <a:xfrm>
            <a:off x="14715480" y="10466204"/>
            <a:ext cx="4002126"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82600" indent="-482600">
              <a:buSzPct val="100000"/>
              <a:buChar char="•"/>
            </a:lvl1pPr>
          </a:lstStyle>
          <a:p>
            <a:pPr/>
            <a:r>
              <a:t>Further research</a:t>
            </a:r>
          </a:p>
        </p:txBody>
      </p:sp>
      <p:sp>
        <p:nvSpPr>
          <p:cNvPr id="211" name="Satellite Space debris…"/>
          <p:cNvSpPr txBox="1"/>
          <p:nvPr/>
        </p:nvSpPr>
        <p:spPr>
          <a:xfrm>
            <a:off x="1291559" y="9851341"/>
            <a:ext cx="7356857" cy="15265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82600" indent="-482600">
              <a:buSzPct val="100000"/>
              <a:buChar char="•"/>
            </a:lvl1pPr>
            <a:lvl2pPr marL="965200" indent="-482600">
              <a:buSzPct val="100000"/>
              <a:buChar char="•"/>
            </a:lvl2pPr>
          </a:lstStyle>
          <a:p>
            <a:pPr/>
            <a:r>
              <a:t>Satellite Space debris</a:t>
            </a:r>
          </a:p>
          <a:p>
            <a:pPr lvl="1"/>
            <a:r>
              <a:t>Recent growth, photocatalysis</a:t>
            </a:r>
          </a:p>
        </p:txBody>
      </p:sp>
      <p:sp>
        <p:nvSpPr>
          <p:cNvPr id="212" name="Airplanes…"/>
          <p:cNvSpPr txBox="1"/>
          <p:nvPr/>
        </p:nvSpPr>
        <p:spPr>
          <a:xfrm>
            <a:off x="1071359" y="6779538"/>
            <a:ext cx="9705816" cy="20243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82600" indent="-482600">
              <a:buSzPct val="100000"/>
              <a:buChar char="•"/>
            </a:lvl1pPr>
            <a:lvl2pPr marL="965200" indent="-482600">
              <a:buSzPct val="100000"/>
              <a:buChar char="•"/>
            </a:lvl2pPr>
          </a:lstStyle>
          <a:p>
            <a:pPr/>
            <a:r>
              <a:t>Airplanes</a:t>
            </a:r>
          </a:p>
          <a:p>
            <a:pPr lvl="1"/>
            <a:r>
              <a:t>Highest radiative forcing, closely regulated internationally</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animEffect filter="fade" transition="in">
                                      <p:cBhvr>
                                        <p:cTn id="7" dur="500"/>
                                        <p:tgtEl>
                                          <p:spTgt spid="20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7">
                                            <p:txEl>
                                              <p:pRg st="0" end="0"/>
                                            </p:txEl>
                                          </p:spTgt>
                                        </p:tgtEl>
                                        <p:attrNameLst>
                                          <p:attrName>style.visibility</p:attrName>
                                        </p:attrNameLst>
                                      </p:cBhvr>
                                      <p:to>
                                        <p:strVal val="visible"/>
                                      </p:to>
                                    </p:set>
                                    <p:animEffect filter="fade" transition="in">
                                      <p:cBhvr>
                                        <p:cTn id="10" dur="500"/>
                                        <p:tgtEl>
                                          <p:spTgt spid="2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07">
                                            <p:txEl>
                                              <p:pRg st="1" end="1"/>
                                            </p:txEl>
                                          </p:spTgt>
                                        </p:tgtEl>
                                        <p:attrNameLst>
                                          <p:attrName>style.visibility</p:attrName>
                                        </p:attrNameLst>
                                      </p:cBhvr>
                                      <p:to>
                                        <p:strVal val="visible"/>
                                      </p:to>
                                    </p:set>
                                    <p:animEffect filter="fade" transition="in">
                                      <p:cBhvr>
                                        <p:cTn id="15" dur="500"/>
                                        <p:tgtEl>
                                          <p:spTgt spid="2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2" fill="hold">
                                  <p:stCondLst>
                                    <p:cond delay="0"/>
                                  </p:stCondLst>
                                  <p:iterate type="el" backwards="0">
                                    <p:tmAbs val="0"/>
                                  </p:iterate>
                                  <p:childTnLst>
                                    <p:set>
                                      <p:cBhvr>
                                        <p:cTn id="19" fill="hold"/>
                                        <p:tgtEl>
                                          <p:spTgt spid="212">
                                            <p:bg/>
                                          </p:spTgt>
                                        </p:tgtEl>
                                        <p:attrNameLst>
                                          <p:attrName>style.visibility</p:attrName>
                                        </p:attrNameLst>
                                      </p:cBhvr>
                                      <p:to>
                                        <p:strVal val="visible"/>
                                      </p:to>
                                    </p:set>
                                    <p:animEffect filter="fade" transition="in">
                                      <p:cBhvr>
                                        <p:cTn id="20" dur="500"/>
                                        <p:tgtEl>
                                          <p:spTgt spid="212">
                                            <p:bg/>
                                          </p:spTgt>
                                        </p:tgtEl>
                                      </p:cBhvr>
                                    </p:animEffect>
                                  </p:childTnLst>
                                </p:cTn>
                              </p:par>
                              <p:par>
                                <p:cTn id="21" presetClass="entr" nodeType="withEffect" presetSubtype="0" presetID="10" grpId="2" fill="hold">
                                  <p:stCondLst>
                                    <p:cond delay="0"/>
                                  </p:stCondLst>
                                  <p:iterate type="el" backwards="0">
                                    <p:tmAbs val="0"/>
                                  </p:iterate>
                                  <p:childTnLst>
                                    <p:set>
                                      <p:cBhvr>
                                        <p:cTn id="22" fill="hold"/>
                                        <p:tgtEl>
                                          <p:spTgt spid="212">
                                            <p:txEl>
                                              <p:pRg st="0" end="0"/>
                                            </p:txEl>
                                          </p:spTgt>
                                        </p:tgtEl>
                                        <p:attrNameLst>
                                          <p:attrName>style.visibility</p:attrName>
                                        </p:attrNameLst>
                                      </p:cBhvr>
                                      <p:to>
                                        <p:strVal val="visible"/>
                                      </p:to>
                                    </p:set>
                                    <p:animEffect filter="fade" transition="in">
                                      <p:cBhvr>
                                        <p:cTn id="23" dur="500"/>
                                        <p:tgtEl>
                                          <p:spTgt spid="2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2" fill="hold">
                                  <p:stCondLst>
                                    <p:cond delay="0"/>
                                  </p:stCondLst>
                                  <p:iterate type="el" backwards="0">
                                    <p:tmAbs val="0"/>
                                  </p:iterate>
                                  <p:childTnLst>
                                    <p:set>
                                      <p:cBhvr>
                                        <p:cTn id="27" fill="hold"/>
                                        <p:tgtEl>
                                          <p:spTgt spid="212">
                                            <p:txEl>
                                              <p:pRg st="1" end="1"/>
                                            </p:txEl>
                                          </p:spTgt>
                                        </p:tgtEl>
                                        <p:attrNameLst>
                                          <p:attrName>style.visibility</p:attrName>
                                        </p:attrNameLst>
                                      </p:cBhvr>
                                      <p:to>
                                        <p:strVal val="visible"/>
                                      </p:to>
                                    </p:set>
                                    <p:animEffect filter="fade" transition="in">
                                      <p:cBhvr>
                                        <p:cTn id="28" dur="500"/>
                                        <p:tgtEl>
                                          <p:spTgt spid="2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3" fill="hold">
                                  <p:stCondLst>
                                    <p:cond delay="0"/>
                                  </p:stCondLst>
                                  <p:iterate type="el" backwards="0">
                                    <p:tmAbs val="0"/>
                                  </p:iterate>
                                  <p:childTnLst>
                                    <p:set>
                                      <p:cBhvr>
                                        <p:cTn id="32" fill="hold"/>
                                        <p:tgtEl>
                                          <p:spTgt spid="211">
                                            <p:bg/>
                                          </p:spTgt>
                                        </p:tgtEl>
                                        <p:attrNameLst>
                                          <p:attrName>style.visibility</p:attrName>
                                        </p:attrNameLst>
                                      </p:cBhvr>
                                      <p:to>
                                        <p:strVal val="visible"/>
                                      </p:to>
                                    </p:set>
                                    <p:animEffect filter="fade" transition="in">
                                      <p:cBhvr>
                                        <p:cTn id="33" dur="500"/>
                                        <p:tgtEl>
                                          <p:spTgt spid="211">
                                            <p:bg/>
                                          </p:spTgt>
                                        </p:tgtEl>
                                      </p:cBhvr>
                                    </p:animEffect>
                                  </p:childTnLst>
                                </p:cTn>
                              </p:par>
                              <p:par>
                                <p:cTn id="34" presetClass="entr" nodeType="withEffect" presetSubtype="0" presetID="10" grpId="3" fill="hold">
                                  <p:stCondLst>
                                    <p:cond delay="0"/>
                                  </p:stCondLst>
                                  <p:iterate type="el" backwards="0">
                                    <p:tmAbs val="0"/>
                                  </p:iterate>
                                  <p:childTnLst>
                                    <p:set>
                                      <p:cBhvr>
                                        <p:cTn id="35" fill="hold"/>
                                        <p:tgtEl>
                                          <p:spTgt spid="211">
                                            <p:txEl>
                                              <p:pRg st="0" end="0"/>
                                            </p:txEl>
                                          </p:spTgt>
                                        </p:tgtEl>
                                        <p:attrNameLst>
                                          <p:attrName>style.visibility</p:attrName>
                                        </p:attrNameLst>
                                      </p:cBhvr>
                                      <p:to>
                                        <p:strVal val="visible"/>
                                      </p:to>
                                    </p:set>
                                    <p:animEffect filter="fade" transition="in">
                                      <p:cBhvr>
                                        <p:cTn id="36" dur="500"/>
                                        <p:tgtEl>
                                          <p:spTgt spid="2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10" grpId="3" fill="hold">
                                  <p:stCondLst>
                                    <p:cond delay="0"/>
                                  </p:stCondLst>
                                  <p:iterate type="el" backwards="0">
                                    <p:tmAbs val="0"/>
                                  </p:iterate>
                                  <p:childTnLst>
                                    <p:set>
                                      <p:cBhvr>
                                        <p:cTn id="40" fill="hold"/>
                                        <p:tgtEl>
                                          <p:spTgt spid="211">
                                            <p:txEl>
                                              <p:pRg st="1" end="1"/>
                                            </p:txEl>
                                          </p:spTgt>
                                        </p:tgtEl>
                                        <p:attrNameLst>
                                          <p:attrName>style.visibility</p:attrName>
                                        </p:attrNameLst>
                                      </p:cBhvr>
                                      <p:to>
                                        <p:strVal val="visible"/>
                                      </p:to>
                                    </p:set>
                                    <p:animEffect filter="fade" transition="in">
                                      <p:cBhvr>
                                        <p:cTn id="41" dur="500"/>
                                        <p:tgtEl>
                                          <p:spTgt spid="2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2" grpId="4" fill="hold">
                                  <p:stCondLst>
                                    <p:cond delay="0"/>
                                  </p:stCondLst>
                                  <p:iterate type="el" backwards="0">
                                    <p:tmAbs val="0"/>
                                  </p:iterate>
                                  <p:childTnLst>
                                    <p:set>
                                      <p:cBhvr>
                                        <p:cTn id="45" fill="hold"/>
                                        <p:tgtEl>
                                          <p:spTgt spid="208"/>
                                        </p:tgtEl>
                                        <p:attrNameLst>
                                          <p:attrName>style.visibility</p:attrName>
                                        </p:attrNameLst>
                                      </p:cBhvr>
                                      <p:to>
                                        <p:strVal val="visible"/>
                                      </p:to>
                                    </p:set>
                                    <p:animEffect filter="wipe(left)" transition="in">
                                      <p:cBhvr>
                                        <p:cTn id="46" dur="500"/>
                                        <p:tgtEl>
                                          <p:spTgt spid="208"/>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2" grpId="5" fill="hold">
                                  <p:stCondLst>
                                    <p:cond delay="0"/>
                                  </p:stCondLst>
                                  <p:iterate type="el" backwards="0">
                                    <p:tmAbs val="0"/>
                                  </p:iterate>
                                  <p:childTnLst>
                                    <p:set>
                                      <p:cBhvr>
                                        <p:cTn id="50" fill="hold"/>
                                        <p:tgtEl>
                                          <p:spTgt spid="209"/>
                                        </p:tgtEl>
                                        <p:attrNameLst>
                                          <p:attrName>style.visibility</p:attrName>
                                        </p:attrNameLst>
                                      </p:cBhvr>
                                      <p:to>
                                        <p:strVal val="visible"/>
                                      </p:to>
                                    </p:set>
                                    <p:animEffect filter="wipe(left)" transition="in">
                                      <p:cBhvr>
                                        <p:cTn id="51" dur="500"/>
                                        <p:tgtEl>
                                          <p:spTgt spid="209"/>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8" presetID="22" grpId="6" fill="hold">
                                  <p:stCondLst>
                                    <p:cond delay="0"/>
                                  </p:stCondLst>
                                  <p:iterate type="el" backwards="0">
                                    <p:tmAbs val="0"/>
                                  </p:iterate>
                                  <p:childTnLst>
                                    <p:set>
                                      <p:cBhvr>
                                        <p:cTn id="55" fill="hold"/>
                                        <p:tgtEl>
                                          <p:spTgt spid="210"/>
                                        </p:tgtEl>
                                        <p:attrNameLst>
                                          <p:attrName>style.visibility</p:attrName>
                                        </p:attrNameLst>
                                      </p:cBhvr>
                                      <p:to>
                                        <p:strVal val="visible"/>
                                      </p:to>
                                    </p:set>
                                    <p:animEffect filter="wipe(left)" transition="in">
                                      <p:cBhvr>
                                        <p:cTn id="56"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4"/>
      <p:bldP build="whole" bldLvl="1" animBg="1" rev="0" advAuto="0" spid="210" grpId="6"/>
      <p:bldP build="p" bldLvl="5" animBg="1" rev="0" advAuto="0" spid="212" grpId="2"/>
      <p:bldP build="p" bldLvl="5" animBg="1" rev="0" advAuto="0" spid="211" grpId="3"/>
      <p:bldP build="p" bldLvl="5" animBg="1" rev="0" advAuto="0" spid="207" grpId="1"/>
      <p:bldP build="whole" bldLvl="1" animBg="1" rev="0" advAuto="0" spid="209"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Kellogg, W. W., Pollution of the upper atmosphere by rockets. Space Science Reviews 1964, 3 (2), 275-316.…"/>
          <p:cNvSpPr txBox="1"/>
          <p:nvPr>
            <p:ph type="body" idx="4294967295"/>
          </p:nvPr>
        </p:nvSpPr>
        <p:spPr>
          <a:xfrm>
            <a:off x="1727200" y="3420443"/>
            <a:ext cx="21297708" cy="9676393"/>
          </a:xfrm>
          <a:prstGeom prst="rect">
            <a:avLst/>
          </a:prstGeom>
        </p:spPr>
        <p:txBody>
          <a:bodyPr/>
          <a:lstStyle/>
          <a:p>
            <a:pPr marL="617219" indent="-411479" algn="l" defTabSz="411479">
              <a:lnSpc>
                <a:spcPct val="100000"/>
              </a:lnSpc>
              <a:defRPr spc="0" sz="3059">
                <a:solidFill>
                  <a:srgbClr val="000000"/>
                </a:solidFill>
                <a:latin typeface="Times Roman"/>
                <a:ea typeface="Times Roman"/>
                <a:cs typeface="Times Roman"/>
                <a:sym typeface="Times Roman"/>
              </a:defRPr>
            </a:pPr>
            <a:r>
              <a:t>Kellogg, W. W., Pollution of the upper atmosphere by rockets. </a:t>
            </a:r>
            <a:r>
              <a:rPr i="1"/>
              <a:t>Space Science Reviews </a:t>
            </a:r>
            <a:r>
              <a:rPr b="1"/>
              <a:t>1964,</a:t>
            </a:r>
            <a:r>
              <a:t> </a:t>
            </a:r>
            <a:r>
              <a:rPr i="1"/>
              <a:t>3</a:t>
            </a:r>
            <a:r>
              <a:t> (2), 275-316.</a:t>
            </a:r>
          </a:p>
          <a:p>
            <a:pPr marL="617219" indent="-411479" algn="l" defTabSz="411479">
              <a:lnSpc>
                <a:spcPct val="100000"/>
              </a:lnSpc>
              <a:defRPr spc="0" sz="3059">
                <a:solidFill>
                  <a:srgbClr val="000000"/>
                </a:solidFill>
                <a:latin typeface="Times Roman"/>
                <a:ea typeface="Times Roman"/>
                <a:cs typeface="Times Roman"/>
                <a:sym typeface="Times Roman"/>
              </a:defRPr>
            </a:pPr>
            <a:r>
              <a:t>Hindman, E.; Radke, L.; Eltgroth, M., Measurements of Cloud Nuclei in the Effluents from Launches of Liquid- and Solid-Fueled Rockets. J Appl Meteorol </a:t>
            </a:r>
            <a:r>
              <a:rPr b="1"/>
              <a:t>1982</a:t>
            </a:r>
            <a:r>
              <a:t>, 21.</a:t>
            </a:r>
          </a:p>
          <a:p>
            <a:pPr marL="617219" indent="-411479" algn="l" defTabSz="411479">
              <a:lnSpc>
                <a:spcPct val="100000"/>
              </a:lnSpc>
              <a:defRPr spc="0" sz="3059">
                <a:solidFill>
                  <a:srgbClr val="000000"/>
                </a:solidFill>
                <a:latin typeface="Times Roman"/>
                <a:ea typeface="Times Roman"/>
                <a:cs typeface="Times Roman"/>
                <a:sym typeface="Times Roman"/>
              </a:defRPr>
            </a:pPr>
            <a:r>
              <a:t>Ross, M. N.; Sheaffer, P. M., Radiative forcing caused by rocket engine emissions. Earth's Future </a:t>
            </a:r>
            <a:r>
              <a:rPr b="1"/>
              <a:t>2014</a:t>
            </a:r>
            <a:r>
              <a:t>, </a:t>
            </a:r>
            <a:r>
              <a:rPr i="1"/>
              <a:t>2</a:t>
            </a:r>
            <a:r>
              <a:t> (4), 177-196.</a:t>
            </a:r>
          </a:p>
          <a:p>
            <a:pPr marL="617219" indent="-411479" algn="l" defTabSz="411479">
              <a:lnSpc>
                <a:spcPct val="100000"/>
              </a:lnSpc>
              <a:defRPr spc="0" sz="3059">
                <a:solidFill>
                  <a:srgbClr val="000000"/>
                </a:solidFill>
                <a:latin typeface="Times Roman"/>
                <a:ea typeface="Times Roman"/>
                <a:cs typeface="Times Roman"/>
                <a:sym typeface="Times Roman"/>
              </a:defRPr>
            </a:pPr>
            <a:r>
              <a:t>	Pardee, V. (</a:t>
            </a:r>
            <a:r>
              <a:rPr b="1"/>
              <a:t>2017</a:t>
            </a:r>
            <a:r>
              <a:t>) Airplane Emissions.</a:t>
            </a:r>
          </a:p>
          <a:p>
            <a:pPr marL="617219" indent="-411479" algn="l" defTabSz="411479">
              <a:lnSpc>
                <a:spcPct val="100000"/>
              </a:lnSpc>
              <a:defRPr spc="0" sz="3059">
                <a:solidFill>
                  <a:srgbClr val="000000"/>
                </a:solidFill>
                <a:latin typeface="Times Roman"/>
                <a:ea typeface="Times Roman"/>
                <a:cs typeface="Times Roman"/>
                <a:sym typeface="Times Roman"/>
              </a:defRPr>
            </a:pPr>
            <a:r>
              <a:t>Lawrence F Radke, P. V. H., and Dean A. Hegg, Aerosols and Trace Gases in the Effluents Produced by Launch of Large Liquid- and Solid-fueled Rockets. Journal of Applied Meteorology </a:t>
            </a:r>
            <a:r>
              <a:rPr b="1"/>
              <a:t>1982</a:t>
            </a:r>
            <a:r>
              <a:t>, </a:t>
            </a:r>
            <a:r>
              <a:rPr i="1"/>
              <a:t>21</a:t>
            </a:r>
            <a:r>
              <a:t>, 1332-1345.</a:t>
            </a:r>
          </a:p>
          <a:p>
            <a:pPr marL="617219" indent="-411479" algn="l" defTabSz="411479">
              <a:lnSpc>
                <a:spcPct val="100000"/>
              </a:lnSpc>
              <a:defRPr spc="0" sz="3059">
                <a:solidFill>
                  <a:srgbClr val="000000"/>
                </a:solidFill>
                <a:latin typeface="Times Roman"/>
                <a:ea typeface="Times Roman"/>
                <a:cs typeface="Times Roman"/>
                <a:sym typeface="Times Roman"/>
              </a:defRPr>
            </a:pPr>
            <a:r>
              <a:t>McCarthy, N. (2019, October 21) The Worst Offenders For Air Travel Emissions. Forbes. Forbes Magazine.</a:t>
            </a:r>
          </a:p>
          <a:p>
            <a:pPr marL="617219" indent="-411479" algn="l" defTabSz="411479">
              <a:lnSpc>
                <a:spcPct val="100000"/>
              </a:lnSpc>
              <a:defRPr spc="0" sz="3059">
                <a:solidFill>
                  <a:srgbClr val="000000"/>
                </a:solidFill>
                <a:latin typeface="Times Roman"/>
                <a:ea typeface="Times Roman"/>
                <a:cs typeface="Times Roman"/>
                <a:sym typeface="Times Roman"/>
              </a:defRPr>
            </a:pPr>
            <a:r>
              <a:t>	Ross, M., and Vedda , J. A. (2018, April) The Policy and Science of Rocket Emissions . Aerospace. The Aerospace Corporation.</a:t>
            </a:r>
          </a:p>
          <a:p>
            <a:pPr marL="617219" indent="-411479" algn="l" defTabSz="411479">
              <a:lnSpc>
                <a:spcPct val="100000"/>
              </a:lnSpc>
              <a:defRPr spc="0" sz="3059">
                <a:solidFill>
                  <a:srgbClr val="000000"/>
                </a:solidFill>
                <a:latin typeface="Times Roman"/>
                <a:ea typeface="Times Roman"/>
                <a:cs typeface="Times Roman"/>
                <a:sym typeface="Times Roman"/>
              </a:defRPr>
            </a:pPr>
            <a:r>
              <a:t>Camero, K. (2019, July 2) Aviation's dirty secret: Airplane contrails are a surprisingly potent cause of global warming. Science Magazine. American Association for the Advancement of Science.</a:t>
            </a:r>
          </a:p>
          <a:p>
            <a:pPr marL="617219" indent="-411479" algn="l" defTabSz="411479">
              <a:lnSpc>
                <a:spcPct val="100000"/>
              </a:lnSpc>
              <a:defRPr spc="0" sz="3059">
                <a:solidFill>
                  <a:srgbClr val="000000"/>
                </a:solidFill>
                <a:latin typeface="Times Roman"/>
                <a:ea typeface="Times Roman"/>
                <a:cs typeface="Times Roman"/>
                <a:sym typeface="Times Roman"/>
              </a:defRPr>
            </a:pPr>
            <a:r>
              <a:t>Kärcher, B., The importance of contrail ice formation for mitigating the climate impact of aviation. Journal of Geophysical Research: Atmospheres </a:t>
            </a:r>
            <a:r>
              <a:rPr b="1"/>
              <a:t>2016</a:t>
            </a:r>
            <a:r>
              <a:t>, </a:t>
            </a:r>
            <a:r>
              <a:rPr i="1"/>
              <a:t>121</a:t>
            </a:r>
            <a:r>
              <a:t> (7), 3497-3505.</a:t>
            </a:r>
          </a:p>
          <a:p>
            <a:pPr marL="617219" indent="-411479" algn="l" defTabSz="411479">
              <a:lnSpc>
                <a:spcPct val="100000"/>
              </a:lnSpc>
              <a:defRPr spc="0" sz="3059">
                <a:solidFill>
                  <a:srgbClr val="000000"/>
                </a:solidFill>
                <a:latin typeface="Times Roman"/>
                <a:ea typeface="Times Roman"/>
                <a:cs typeface="Times Roman"/>
                <a:sym typeface="Times Roman"/>
              </a:defRPr>
            </a:pPr>
            <a:r>
              <a:t>Cirium. (2020, January 3) BA begins offsetting domestic flight emissions. Flight Global. DVV Media International Limited .</a:t>
            </a:r>
          </a:p>
          <a:p>
            <a:pPr marL="617219" indent="-411479" algn="l" defTabSz="411479">
              <a:lnSpc>
                <a:spcPct val="100000"/>
              </a:lnSpc>
              <a:defRPr spc="0" sz="3059">
                <a:solidFill>
                  <a:srgbClr val="000000"/>
                </a:solidFill>
                <a:latin typeface="Times Roman"/>
                <a:ea typeface="Times Roman"/>
                <a:cs typeface="Times Roman"/>
                <a:sym typeface="Times Roman"/>
              </a:defRPr>
            </a:pPr>
            <a:r>
              <a:t>Maring, H. B.; Duce, R. A., The impact of atmospheric aerosols on trace metal chemistry in open ocean surface seawater, 1. Aluminum. Earth and Planetary Science Letters </a:t>
            </a:r>
            <a:r>
              <a:rPr b="1"/>
              <a:t>1987</a:t>
            </a:r>
            <a:r>
              <a:t>, </a:t>
            </a:r>
            <a:r>
              <a:rPr i="1"/>
              <a:t>84</a:t>
            </a:r>
            <a:r>
              <a:t> (4), 381-392.</a:t>
            </a:r>
          </a:p>
          <a:p>
            <a:pPr marL="617219" indent="-411479" algn="l" defTabSz="411479">
              <a:lnSpc>
                <a:spcPct val="100000"/>
              </a:lnSpc>
              <a:defRPr spc="0" sz="3059">
                <a:solidFill>
                  <a:srgbClr val="000000"/>
                </a:solidFill>
                <a:latin typeface="Times Roman"/>
                <a:ea typeface="Times Roman"/>
                <a:cs typeface="Times Roman"/>
                <a:sym typeface="Times Roman"/>
              </a:defRPr>
            </a:pPr>
            <a:r>
              <a:t>Appendix C: The Atmospheric Corrosion Chemistry of Aluminum. In Atmospheric Corrosion, pp 272-281.</a:t>
            </a:r>
          </a:p>
          <a:p>
            <a:pPr marL="617219" indent="-411479" algn="l" defTabSz="411479">
              <a:lnSpc>
                <a:spcPct val="100000"/>
              </a:lnSpc>
              <a:defRPr spc="0" sz="3059">
                <a:solidFill>
                  <a:srgbClr val="000000"/>
                </a:solidFill>
                <a:latin typeface="Times Roman"/>
                <a:ea typeface="Times Roman"/>
                <a:cs typeface="Times Roman"/>
                <a:sym typeface="Times Roman"/>
              </a:defRPr>
            </a:pPr>
            <a:r>
              <a:t>Chen, H.; Nanayakkara, C. E.; Grassian, V. H., Titanium Dioxide Photocatalysis in Atmospheric Chemistry. Chemical Reviews </a:t>
            </a:r>
            <a:r>
              <a:rPr b="1"/>
              <a:t>2012</a:t>
            </a:r>
            <a:r>
              <a:t>, </a:t>
            </a:r>
            <a:r>
              <a:rPr i="1"/>
              <a:t>112</a:t>
            </a:r>
            <a:r>
              <a:t> (11), 5919-5948.</a:t>
            </a:r>
          </a:p>
          <a:p>
            <a:pPr marL="617219" indent="-411479" algn="l" defTabSz="411479">
              <a:lnSpc>
                <a:spcPct val="100000"/>
              </a:lnSpc>
              <a:defRPr spc="0" sz="3059">
                <a:solidFill>
                  <a:srgbClr val="000000"/>
                </a:solidFill>
                <a:latin typeface="Times Roman"/>
                <a:ea typeface="Times Roman"/>
                <a:cs typeface="Times Roman"/>
                <a:sym typeface="Times Roman"/>
              </a:defRPr>
            </a:pPr>
            <a:r>
              <a:t>Garcia, M. (2009, April 28) The Threat of Orbital Debris and Protecting NASA Space Assets from Satellite Collisions. NASA. NASA.</a:t>
            </a:r>
          </a:p>
        </p:txBody>
      </p:sp>
      <p:sp>
        <p:nvSpPr>
          <p:cNvPr id="217" name="References"/>
          <p:cNvSpPr txBox="1"/>
          <p:nvPr>
            <p:ph type="title" idx="4294967295"/>
          </p:nvPr>
        </p:nvSpPr>
        <p:spPr>
          <a:xfrm>
            <a:off x="1727200" y="1739900"/>
            <a:ext cx="20929600" cy="1606091"/>
          </a:xfrm>
          <a:prstGeom prst="rect">
            <a:avLst/>
          </a:prstGeom>
        </p:spPr>
        <p:txBody>
          <a:bodyPr anchor="t"/>
          <a:lstStyle/>
          <a:p>
            <a:pPr/>
            <a:r>
              <a:t>References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9" name="Questions?"/>
          <p:cNvSpPr txBox="1"/>
          <p:nvPr>
            <p:ph type="title" idx="4294967295"/>
          </p:nvPr>
        </p:nvSpPr>
        <p:spPr>
          <a:xfrm>
            <a:off x="-1184902" y="633756"/>
            <a:ext cx="14440846" cy="2393474"/>
          </a:xfrm>
          <a:prstGeom prst="rect">
            <a:avLst/>
          </a:prstGeom>
        </p:spPr>
        <p:txBody>
          <a:bodyPr anchor="t"/>
          <a:lstStyle>
            <a:lvl1pPr defTabSz="286258">
              <a:lnSpc>
                <a:spcPct val="70000"/>
              </a:lnSpc>
              <a:defRPr spc="-147" sz="14700">
                <a:solidFill>
                  <a:srgbClr val="FFFFFF"/>
                </a:solidFill>
              </a:defRPr>
            </a:lvl1pPr>
          </a:lstStyle>
          <a:p>
            <a:pPr/>
            <a:r>
              <a:t>Questions?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26_FeatureStory">
  <a:themeElements>
    <a:clrScheme name="26_FeatureStory">
      <a:dk1>
        <a:srgbClr val="4A4A4A"/>
      </a:dk1>
      <a:lt1>
        <a:srgbClr val="F0EBE0"/>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Helvetica"/>
        <a:ea typeface="Helvetica"/>
        <a:cs typeface="Helvetica"/>
      </a:majorFont>
      <a:minorFont>
        <a:latin typeface="Helvetica"/>
        <a:ea typeface="Helvetica"/>
        <a:cs typeface="Helvetica"/>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all" i="0" spc="0" strike="noStrike" sz="1800" u="none" kumimoji="0" normalizeH="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6_FeatureStory">
  <a:themeElements>
    <a:clrScheme name="26_FeatureStory">
      <a:dk1>
        <a:srgbClr val="000000"/>
      </a:dk1>
      <a:lt1>
        <a:srgbClr val="FFFFFF"/>
      </a:lt1>
      <a:dk2>
        <a:srgbClr val="4A4A4B"/>
      </a:dk2>
      <a:lt2>
        <a:srgbClr val="C2C3C6"/>
      </a:lt2>
      <a:accent1>
        <a:srgbClr val="53BBE0"/>
      </a:accent1>
      <a:accent2>
        <a:srgbClr val="6DCFB9"/>
      </a:accent2>
      <a:accent3>
        <a:srgbClr val="90BF72"/>
      </a:accent3>
      <a:accent4>
        <a:srgbClr val="F2C449"/>
      </a:accent4>
      <a:accent5>
        <a:srgbClr val="FF4741"/>
      </a:accent5>
      <a:accent6>
        <a:srgbClr val="FF8700"/>
      </a:accent6>
      <a:hlink>
        <a:srgbClr val="0000FF"/>
      </a:hlink>
      <a:folHlink>
        <a:srgbClr val="FF00FF"/>
      </a:folHlink>
    </a:clrScheme>
    <a:fontScheme name="26_FeatureStory">
      <a:majorFont>
        <a:latin typeface="Helvetica"/>
        <a:ea typeface="Helvetica"/>
        <a:cs typeface="Helvetica"/>
      </a:majorFont>
      <a:minorFont>
        <a:latin typeface="Helvetica"/>
        <a:ea typeface="Helvetica"/>
        <a:cs typeface="Helvetica"/>
      </a:minorFont>
    </a:fontScheme>
    <a:fmtScheme name="26_FeatureSto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B4A4B"/>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2700" rtl="0"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all" i="0" spc="0" strike="noStrike" sz="1800" u="none" kumimoji="0" normalizeH="0">
            <a:ln>
              <a:noFill/>
            </a:ln>
            <a:solidFill>
              <a:srgbClr val="FFFFFF"/>
            </a:solidFill>
            <a:effectLst/>
            <a:uFillTx/>
            <a:latin typeface="Publico Text Roman"/>
            <a:ea typeface="Publico Text Roman"/>
            <a:cs typeface="Publico Text Roman"/>
            <a:sym typeface="Publico Text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227AA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2700" rtl="0" fontAlgn="auto" latinLnBrk="0" hangingPunct="0">
          <a:lnSpc>
            <a:spcPct val="80000"/>
          </a:lnSpc>
          <a:spcBef>
            <a:spcPts val="240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baseline="0" cap="none" i="0" spc="0" strike="noStrike" sz="3600" u="none" kumimoji="0" normalizeH="0">
            <a:ln>
              <a:noFill/>
            </a:ln>
            <a:solidFill>
              <a:srgbClr val="4A4A4A"/>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