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5ac3de1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5ac3de1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5ac3de17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5ac3de17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5d93582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5d93582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5ac3de17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5ac3de1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583a948d9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583a948d9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583a948d9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583a948d9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583a948d9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583a948d9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59b3522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59b3522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59b3522f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59b3522f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59b3522f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59b3522f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59b3522f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59b3522f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9b3522f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59b3522f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Atlantic Meridional Overturning Circulation (AMOC)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688250" y="3636300"/>
            <a:ext cx="2318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5750">
                <a:solidFill>
                  <a:srgbClr val="2D3B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Carson Joseph Clements</a:t>
            </a:r>
            <a:endParaRPr sz="5750">
              <a:solidFill>
                <a:srgbClr val="2D3B45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5750">
                <a:solidFill>
                  <a:srgbClr val="2D3B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Zachary Michael D'Aquino</a:t>
            </a:r>
            <a:endParaRPr sz="5750">
              <a:solidFill>
                <a:srgbClr val="2D3B45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5750">
                <a:solidFill>
                  <a:srgbClr val="2D3B45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Sukanya Kumar</a:t>
            </a:r>
            <a:endParaRPr sz="5750">
              <a:solidFill>
                <a:srgbClr val="2D3B45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274800"/>
            <a:ext cx="40620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Connection to </a:t>
            </a:r>
            <a:r>
              <a:rPr lang="en"/>
              <a:t>Anthropogenic Aerosols</a:t>
            </a:r>
            <a:r>
              <a:rPr lang="en"/>
              <a:t> 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398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 of the AMOC slowdown can be tied to the </a:t>
            </a:r>
            <a:r>
              <a:rPr lang="en"/>
              <a:t>propagation</a:t>
            </a:r>
            <a:r>
              <a:rPr lang="en"/>
              <a:t> of these aerosols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Perturbations in aerosol concentrations -&gt; corresponding alterations in AMOC flow/surface density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Increase in anthropogenic aerosols -&gt; strengthening of AMOC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346" y="0"/>
            <a:ext cx="48496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311700" y="4736450"/>
            <a:ext cx="406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https://acp.copernicus.org/articles/21/5821/2021/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230400"/>
            <a:ext cx="62808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AMOC Balancing - Climate Change Implications 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628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AMOC weakens, NATL will start absorbing more of the </a:t>
            </a:r>
            <a:r>
              <a:rPr lang="en"/>
              <a:t>anthropogenic heat due to Aerosol concentration not changing much, but CO2 (and other GHG) concentrations continuing to increase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Slowdown of AMOC will increase NATL heat uptake but decrease heat transport to Europe despite anthropogenic aerosol forcing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Will not counteract rising atmospheric CO2 amounts due to growth disparity</a:t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2346" y="0"/>
            <a:ext cx="255165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/>
          <p:nvPr/>
        </p:nvSpPr>
        <p:spPr>
          <a:xfrm>
            <a:off x="538800" y="4527900"/>
            <a:ext cx="605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https://journals.ametsoc.org/view/journals/clim/31/18/jcli-d-18-0170.1.xml?rskey=FNkP9j&amp;result=1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0"/>
            <a:ext cx="83358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AMOC - Climate Change Implications (con’t)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675000"/>
            <a:ext cx="3208800" cy="3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Could lead to an increase in severe weather events due to stronger baroclinicity over NATL/mid-latitudes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Loss of cross-equator transport and diminishing of inter-hemispheric transport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Source of further damage for endangered species and regions, like Amazon and coral reefs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597" y="526800"/>
            <a:ext cx="5623404" cy="4616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311700" y="4616700"/>
            <a:ext cx="31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http://kanata-forum.ca/ice-melt.pdf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156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716100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AMOC expected to weaken over next century due to </a:t>
            </a:r>
            <a:r>
              <a:rPr lang="en"/>
              <a:t>anthropogenic climate 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Will most likely result in reduction of deep-sea mixing/deep-water formation, decrease in heat transport across NATL, a sea level rise, more extreme weather, and rise in anoxic/eunixic condition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Will cause a shift in ITCZ southward and a slight decrease in polar sea ice melt rate (but not enough to save them)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NATL will transition to being a greater heat sink over time (compared to Southern Ocean)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Noticeable decrease in Ocean CO2 uptake, leading to a more rapid rise of atmospheric CO2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 and Mechanisms 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613" y="1152475"/>
            <a:ext cx="7592774" cy="37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Variability and Uncertainty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" y="1017725"/>
            <a:ext cx="3135075" cy="388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237324" cy="462214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384388" y="4774200"/>
            <a:ext cx="375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https://doi.org/10.1038/s41558-022-01328-2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Consequences of Slowdown/Shutdown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~10 degree decrease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across North Atlantic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 level rise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Extreme Weather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Anoxia and euxinia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776" y="967450"/>
            <a:ext cx="5318325" cy="40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947175" y="4663975"/>
            <a:ext cx="289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IPCC Sixth Assessment 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600" y="152400"/>
            <a:ext cx="4600100" cy="4707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377500" y="152400"/>
            <a:ext cx="39324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North Atlantic Warming Hole :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It describes a cold temperature anomaly of North Atlantic ocean surface water</a:t>
            </a:r>
            <a:endParaRPr sz="2000"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 studies suggest that the warming hole is associated with an AMOC decline in historical runs and climate change projection scenarios [Liu et al.,2020]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500" y="909450"/>
            <a:ext cx="3958200" cy="27240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715500" y="174650"/>
            <a:ext cx="33402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Arctic sea ice loss</a:t>
            </a:r>
            <a:endParaRPr b="1" sz="2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67400" y="909450"/>
            <a:ext cx="4766100" cy="23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The weakened AMOC slows the pace of future Arctic sea ice loss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If the AMOC had not slowed down,oceanic heat would be transported into the Arctic leading to an ice-free Arctic in summer by late 2060s  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207150" y="3633475"/>
            <a:ext cx="87297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September  Arctic sea ice extent (SIE) in CCSM4 historical and RCP8.5 simulations (green, ensemble mean; light green, ensemble spread) and AMOC_fx (purple, ensemble mean; light purple, ensemble spread) with 11-year running mean adopted. SIE is defined as the total ocean area that has an ice concentration of 15% or more. The horizontal line in (A) denotes the common threshold for an ice-free Arctic </a:t>
            </a:r>
            <a:r>
              <a:rPr lang="en" sz="1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</a:t>
            </a: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https://www.science.org/doi/10.1126/sciadv.aaz4876</a:t>
            </a:r>
            <a:endParaRPr sz="15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204" y="251675"/>
            <a:ext cx="4683671" cy="40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4813175" y="4184025"/>
            <a:ext cx="4436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convective and large-scale precipitation anomaly averaged over last 50 years of model runs.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56125" y="1038150"/>
            <a:ext cx="36807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</a:rPr>
              <a:t> </a:t>
            </a:r>
            <a:r>
              <a:rPr lang="en" sz="1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 the North Atlantic, the weakened AMOC significantly reduces the rainfall over the warming hole region because of reduced evaporation from the ocean into the overlying atmosphere.</a:t>
            </a:r>
            <a:endParaRPr sz="1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weakened AMOC cools the North Atlantic, leading to a southward shift of the ITCZ, with associated drying in the Caribbean, Sahel region of Africa, and the Indian and Asian monsoon region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56125" y="157300"/>
            <a:ext cx="657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on global rainfall pattern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90350" y="393225"/>
            <a:ext cx="8520600" cy="43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on carbon cycle :</a:t>
            </a:r>
            <a:endParaRPr b="1"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5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Freshwater-induced AMOC shutdown generally leads to a decrease in ocean </a:t>
            </a:r>
            <a:r>
              <a:rPr lang="en" sz="285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CO2</a:t>
            </a:r>
            <a:r>
              <a:rPr lang="en" sz="285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uptake</a:t>
            </a:r>
            <a:endParaRPr sz="285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596"/>
              <a:buFont typeface="Arial"/>
              <a:buNone/>
            </a:pPr>
            <a:r>
              <a:t/>
            </a:r>
            <a:endParaRPr sz="285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simultaneous decrease of carbon storage on land and in the ocean then leads to rapid increase in atmospheric CO2</a:t>
            </a:r>
            <a:endParaRPr sz="2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596"/>
              <a:buFont typeface="Arial"/>
              <a:buNone/>
            </a:pPr>
            <a:r>
              <a:t/>
            </a:r>
            <a:endParaRPr sz="2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8596"/>
              <a:buFont typeface="Arial"/>
              <a:buNone/>
            </a:pPr>
            <a:r>
              <a:rPr lang="en" sz="285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The rise in atmospheric CO2 ranges from 13 ppm to 34 ppm in 2500, depending on the amount of AMOC weakening [ [ Zickfeld et al.,2008]</a:t>
            </a:r>
            <a:endParaRPr sz="285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8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150" y="1085325"/>
            <a:ext cx="3730501" cy="308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25" y="1206275"/>
            <a:ext cx="4917350" cy="266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388325" y="157275"/>
            <a:ext cx="856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What causes the response of the biological pump under AMOC shutdown?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503350" y="4168275"/>
            <a:ext cx="85644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Year 2500 differences in annually averaged soil, vegetation carbon, soil respiration and NPP as a effect of AMOC shutdown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