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2"/>
  </p:notesMasterIdLst>
  <p:sldIdLst>
    <p:sldId id="256" r:id="rId2"/>
    <p:sldId id="257" r:id="rId3"/>
    <p:sldId id="262" r:id="rId4"/>
    <p:sldId id="258" r:id="rId5"/>
    <p:sldId id="267" r:id="rId6"/>
    <p:sldId id="260" r:id="rId7"/>
    <p:sldId id="264" r:id="rId8"/>
    <p:sldId id="259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6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-1352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20140413_day_412.0.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'C:\Users\wtuet3\Downloads\[20140413_412.0..xlsx]20140413_day_412.0.'!$A$7:$A$2466</c:f>
              <c:numCache>
                <c:formatCode>General</c:formatCode>
                <c:ptCount val="2460"/>
                <c:pt idx="0">
                  <c:v>0.65665930555555596</c:v>
                </c:pt>
                <c:pt idx="1">
                  <c:v>0.656690555555556</c:v>
                </c:pt>
                <c:pt idx="2">
                  <c:v>0.65672180555555604</c:v>
                </c:pt>
                <c:pt idx="3">
                  <c:v>0.65675305555555596</c:v>
                </c:pt>
                <c:pt idx="4">
                  <c:v>0.656784305555556</c:v>
                </c:pt>
                <c:pt idx="5">
                  <c:v>0.65681555555555604</c:v>
                </c:pt>
                <c:pt idx="6">
                  <c:v>0.65684680555555597</c:v>
                </c:pt>
                <c:pt idx="7">
                  <c:v>0.65687805555555601</c:v>
                </c:pt>
                <c:pt idx="8">
                  <c:v>0.65690930555555604</c:v>
                </c:pt>
                <c:pt idx="9">
                  <c:v>0.65694055555555597</c:v>
                </c:pt>
                <c:pt idx="10">
                  <c:v>0.65697180555555601</c:v>
                </c:pt>
                <c:pt idx="11">
                  <c:v>0.65700305555555605</c:v>
                </c:pt>
                <c:pt idx="12">
                  <c:v>0.65703430555555598</c:v>
                </c:pt>
                <c:pt idx="13">
                  <c:v>0.65706555555555601</c:v>
                </c:pt>
                <c:pt idx="14">
                  <c:v>0.65709680555555605</c:v>
                </c:pt>
                <c:pt idx="15">
                  <c:v>0.65712805555555598</c:v>
                </c:pt>
                <c:pt idx="16">
                  <c:v>0.65715930555555602</c:v>
                </c:pt>
                <c:pt idx="17">
                  <c:v>0.65719055555555606</c:v>
                </c:pt>
                <c:pt idx="18">
                  <c:v>0.65722180555555598</c:v>
                </c:pt>
                <c:pt idx="19">
                  <c:v>0.65725305555555602</c:v>
                </c:pt>
                <c:pt idx="20">
                  <c:v>0.65728430555555595</c:v>
                </c:pt>
                <c:pt idx="21">
                  <c:v>0.65731555555555599</c:v>
                </c:pt>
                <c:pt idx="22">
                  <c:v>0.65734680555555602</c:v>
                </c:pt>
                <c:pt idx="23">
                  <c:v>0.65737805555555595</c:v>
                </c:pt>
                <c:pt idx="24">
                  <c:v>0.657409189814815</c:v>
                </c:pt>
                <c:pt idx="25">
                  <c:v>0.65744043981481504</c:v>
                </c:pt>
                <c:pt idx="26">
                  <c:v>0.65747168981481496</c:v>
                </c:pt>
                <c:pt idx="27">
                  <c:v>0.657502939814815</c:v>
                </c:pt>
                <c:pt idx="28">
                  <c:v>0.65753418981481504</c:v>
                </c:pt>
                <c:pt idx="29">
                  <c:v>0.65756543981481497</c:v>
                </c:pt>
                <c:pt idx="30">
                  <c:v>0.65759668981481501</c:v>
                </c:pt>
                <c:pt idx="31">
                  <c:v>0.65762793981481504</c:v>
                </c:pt>
                <c:pt idx="32">
                  <c:v>0.65765918981481497</c:v>
                </c:pt>
                <c:pt idx="33">
                  <c:v>0.65769043981481501</c:v>
                </c:pt>
                <c:pt idx="34">
                  <c:v>0.65772168981481505</c:v>
                </c:pt>
                <c:pt idx="35">
                  <c:v>0.65775293981481497</c:v>
                </c:pt>
                <c:pt idx="36">
                  <c:v>0.65778418981481501</c:v>
                </c:pt>
                <c:pt idx="37">
                  <c:v>0.65781543981481505</c:v>
                </c:pt>
                <c:pt idx="38">
                  <c:v>0.65784668981481498</c:v>
                </c:pt>
                <c:pt idx="39">
                  <c:v>0.65787793981481502</c:v>
                </c:pt>
                <c:pt idx="40">
                  <c:v>0.65790918981481505</c:v>
                </c:pt>
                <c:pt idx="41">
                  <c:v>0.65794043981481498</c:v>
                </c:pt>
                <c:pt idx="42">
                  <c:v>0.65797168981481502</c:v>
                </c:pt>
                <c:pt idx="43">
                  <c:v>0.65800293981481495</c:v>
                </c:pt>
                <c:pt idx="44">
                  <c:v>0.65803418981481498</c:v>
                </c:pt>
                <c:pt idx="45">
                  <c:v>0.65806543981481502</c:v>
                </c:pt>
                <c:pt idx="46">
                  <c:v>0.65809668981481495</c:v>
                </c:pt>
                <c:pt idx="47">
                  <c:v>0.65812793981481499</c:v>
                </c:pt>
                <c:pt idx="48">
                  <c:v>0.65815918981481503</c:v>
                </c:pt>
                <c:pt idx="49">
                  <c:v>0.65819043981481495</c:v>
                </c:pt>
                <c:pt idx="50">
                  <c:v>0.65822168981481499</c:v>
                </c:pt>
                <c:pt idx="51">
                  <c:v>0.65825293981481503</c:v>
                </c:pt>
                <c:pt idx="52">
                  <c:v>0.65828418981481496</c:v>
                </c:pt>
                <c:pt idx="53">
                  <c:v>0.658315439814815</c:v>
                </c:pt>
                <c:pt idx="54">
                  <c:v>0.65834668981481503</c:v>
                </c:pt>
                <c:pt idx="55">
                  <c:v>0.65837793981481496</c:v>
                </c:pt>
                <c:pt idx="56">
                  <c:v>0.65840907407407401</c:v>
                </c:pt>
                <c:pt idx="57">
                  <c:v>0.65844032407407405</c:v>
                </c:pt>
                <c:pt idx="58">
                  <c:v>0.65847157407407397</c:v>
                </c:pt>
                <c:pt idx="59">
                  <c:v>0.65850282407407401</c:v>
                </c:pt>
                <c:pt idx="60">
                  <c:v>0.65853407407407405</c:v>
                </c:pt>
                <c:pt idx="61">
                  <c:v>0.65856532407407398</c:v>
                </c:pt>
                <c:pt idx="62">
                  <c:v>0.65859657407407401</c:v>
                </c:pt>
                <c:pt idx="63">
                  <c:v>0.65862782407407405</c:v>
                </c:pt>
                <c:pt idx="64">
                  <c:v>0.65865907407407398</c:v>
                </c:pt>
                <c:pt idx="65">
                  <c:v>0.65869032407407402</c:v>
                </c:pt>
                <c:pt idx="66">
                  <c:v>0.65872157407407395</c:v>
                </c:pt>
                <c:pt idx="67">
                  <c:v>0.65875282407407398</c:v>
                </c:pt>
                <c:pt idx="68">
                  <c:v>0.65878407407407402</c:v>
                </c:pt>
                <c:pt idx="69">
                  <c:v>0.65881532407407395</c:v>
                </c:pt>
                <c:pt idx="70">
                  <c:v>0.65884657407407399</c:v>
                </c:pt>
                <c:pt idx="71">
                  <c:v>0.65887782407407403</c:v>
                </c:pt>
                <c:pt idx="72">
                  <c:v>0.65890907407407395</c:v>
                </c:pt>
                <c:pt idx="73">
                  <c:v>0.65894032407407399</c:v>
                </c:pt>
                <c:pt idx="74">
                  <c:v>0.65897157407407403</c:v>
                </c:pt>
                <c:pt idx="75">
                  <c:v>0.65900282407407396</c:v>
                </c:pt>
                <c:pt idx="76">
                  <c:v>0.65903407407407399</c:v>
                </c:pt>
                <c:pt idx="77">
                  <c:v>0.65906532407407403</c:v>
                </c:pt>
                <c:pt idx="78">
                  <c:v>0.65909657407407396</c:v>
                </c:pt>
                <c:pt idx="79">
                  <c:v>0.659127824074074</c:v>
                </c:pt>
                <c:pt idx="80">
                  <c:v>0.65915907407407404</c:v>
                </c:pt>
                <c:pt idx="81">
                  <c:v>0.65919032407407396</c:v>
                </c:pt>
                <c:pt idx="82">
                  <c:v>0.659221574074074</c:v>
                </c:pt>
                <c:pt idx="83">
                  <c:v>0.65925282407407404</c:v>
                </c:pt>
                <c:pt idx="84">
                  <c:v>0.65928407407407397</c:v>
                </c:pt>
                <c:pt idx="85">
                  <c:v>0.65931532407407401</c:v>
                </c:pt>
                <c:pt idx="86">
                  <c:v>0.65934657407407404</c:v>
                </c:pt>
                <c:pt idx="87">
                  <c:v>0.65937770833333298</c:v>
                </c:pt>
                <c:pt idx="88">
                  <c:v>0.65940895833333302</c:v>
                </c:pt>
                <c:pt idx="89">
                  <c:v>0.65944020833333405</c:v>
                </c:pt>
                <c:pt idx="90">
                  <c:v>0.65947145833333298</c:v>
                </c:pt>
                <c:pt idx="91">
                  <c:v>0.65950270833333302</c:v>
                </c:pt>
                <c:pt idx="92">
                  <c:v>0.65953395833333295</c:v>
                </c:pt>
                <c:pt idx="93">
                  <c:v>0.65956520833333299</c:v>
                </c:pt>
                <c:pt idx="94">
                  <c:v>0.65959645833333302</c:v>
                </c:pt>
                <c:pt idx="95">
                  <c:v>0.65962770833333395</c:v>
                </c:pt>
                <c:pt idx="96">
                  <c:v>0.65965895833333299</c:v>
                </c:pt>
                <c:pt idx="97">
                  <c:v>0.65969020833333403</c:v>
                </c:pt>
                <c:pt idx="98">
                  <c:v>0.65972145833333395</c:v>
                </c:pt>
                <c:pt idx="99">
                  <c:v>0.65975270833333299</c:v>
                </c:pt>
                <c:pt idx="100">
                  <c:v>0.65978395833333303</c:v>
                </c:pt>
                <c:pt idx="101">
                  <c:v>0.65981520833333396</c:v>
                </c:pt>
                <c:pt idx="102">
                  <c:v>0.659846458333333</c:v>
                </c:pt>
                <c:pt idx="103">
                  <c:v>0.65987770833333304</c:v>
                </c:pt>
                <c:pt idx="104">
                  <c:v>0.65990895833333396</c:v>
                </c:pt>
                <c:pt idx="105">
                  <c:v>0.659940208333333</c:v>
                </c:pt>
                <c:pt idx="106">
                  <c:v>0.65997145833333304</c:v>
                </c:pt>
                <c:pt idx="107">
                  <c:v>0.663189861111111</c:v>
                </c:pt>
                <c:pt idx="108">
                  <c:v>0.66322111111111104</c:v>
                </c:pt>
                <c:pt idx="109">
                  <c:v>0.66325236111111097</c:v>
                </c:pt>
                <c:pt idx="110">
                  <c:v>0.663283611111111</c:v>
                </c:pt>
                <c:pt idx="111">
                  <c:v>0.66331474537037005</c:v>
                </c:pt>
                <c:pt idx="112">
                  <c:v>0.66334599537036998</c:v>
                </c:pt>
                <c:pt idx="113">
                  <c:v>0.66337724537037002</c:v>
                </c:pt>
                <c:pt idx="114">
                  <c:v>0.66340849537037105</c:v>
                </c:pt>
                <c:pt idx="115">
                  <c:v>0.66343974537036998</c:v>
                </c:pt>
                <c:pt idx="116">
                  <c:v>0.66347099537037002</c:v>
                </c:pt>
                <c:pt idx="117">
                  <c:v>0.66350224537036995</c:v>
                </c:pt>
                <c:pt idx="118">
                  <c:v>0.66353349537036999</c:v>
                </c:pt>
                <c:pt idx="119">
                  <c:v>0.66356474537037002</c:v>
                </c:pt>
                <c:pt idx="120">
                  <c:v>0.66359599537037095</c:v>
                </c:pt>
                <c:pt idx="121">
                  <c:v>0.66362724537036999</c:v>
                </c:pt>
                <c:pt idx="122">
                  <c:v>0.66365849537037103</c:v>
                </c:pt>
                <c:pt idx="123">
                  <c:v>0.66368974537037095</c:v>
                </c:pt>
                <c:pt idx="124">
                  <c:v>0.66372099537036999</c:v>
                </c:pt>
                <c:pt idx="125">
                  <c:v>0.66375224537037003</c:v>
                </c:pt>
                <c:pt idx="126">
                  <c:v>0.66378349537037096</c:v>
                </c:pt>
                <c:pt idx="127">
                  <c:v>0.66381474537037</c:v>
                </c:pt>
                <c:pt idx="128">
                  <c:v>0.66384599537037103</c:v>
                </c:pt>
                <c:pt idx="129">
                  <c:v>0.66387724537037096</c:v>
                </c:pt>
                <c:pt idx="130">
                  <c:v>0.66390849537037</c:v>
                </c:pt>
                <c:pt idx="131">
                  <c:v>0.66393974537037004</c:v>
                </c:pt>
                <c:pt idx="132">
                  <c:v>0.66397099537037096</c:v>
                </c:pt>
                <c:pt idx="133">
                  <c:v>0.66400224537037</c:v>
                </c:pt>
                <c:pt idx="134">
                  <c:v>0.66403349537037004</c:v>
                </c:pt>
                <c:pt idx="135">
                  <c:v>0.66406474537036997</c:v>
                </c:pt>
                <c:pt idx="136">
                  <c:v>0.66409599537037001</c:v>
                </c:pt>
                <c:pt idx="137">
                  <c:v>0.66412724537037005</c:v>
                </c:pt>
                <c:pt idx="138">
                  <c:v>0.66415849537037097</c:v>
                </c:pt>
                <c:pt idx="139">
                  <c:v>0.66418974537037001</c:v>
                </c:pt>
                <c:pt idx="140">
                  <c:v>0.66422099537037105</c:v>
                </c:pt>
                <c:pt idx="141">
                  <c:v>0.66425224537036998</c:v>
                </c:pt>
                <c:pt idx="142">
                  <c:v>0.66428337962963002</c:v>
                </c:pt>
                <c:pt idx="143">
                  <c:v>0.66431462962962995</c:v>
                </c:pt>
                <c:pt idx="144">
                  <c:v>0.66434587962962999</c:v>
                </c:pt>
                <c:pt idx="145">
                  <c:v>0.66437712962963003</c:v>
                </c:pt>
                <c:pt idx="146">
                  <c:v>0.66440837962962995</c:v>
                </c:pt>
                <c:pt idx="147">
                  <c:v>0.66443962962962999</c:v>
                </c:pt>
                <c:pt idx="148">
                  <c:v>0.66447087962963003</c:v>
                </c:pt>
                <c:pt idx="149">
                  <c:v>0.66450212962962896</c:v>
                </c:pt>
                <c:pt idx="150">
                  <c:v>0.66453337962962999</c:v>
                </c:pt>
                <c:pt idx="151">
                  <c:v>0.66456462962963003</c:v>
                </c:pt>
                <c:pt idx="152">
                  <c:v>0.66459587962962996</c:v>
                </c:pt>
                <c:pt idx="153">
                  <c:v>0.66462712962963</c:v>
                </c:pt>
                <c:pt idx="154">
                  <c:v>0.66465837962963004</c:v>
                </c:pt>
                <c:pt idx="155">
                  <c:v>0.66468962962962996</c:v>
                </c:pt>
                <c:pt idx="156">
                  <c:v>0.66472087962963</c:v>
                </c:pt>
                <c:pt idx="157">
                  <c:v>0.66475212962962904</c:v>
                </c:pt>
                <c:pt idx="158">
                  <c:v>0.66478337962962997</c:v>
                </c:pt>
                <c:pt idx="159">
                  <c:v>0.66481462962963001</c:v>
                </c:pt>
                <c:pt idx="160">
                  <c:v>0.66484587962963004</c:v>
                </c:pt>
                <c:pt idx="161">
                  <c:v>0.664877141203704</c:v>
                </c:pt>
                <c:pt idx="162">
                  <c:v>0.66490839120370404</c:v>
                </c:pt>
                <c:pt idx="163">
                  <c:v>0.66493964120370397</c:v>
                </c:pt>
                <c:pt idx="164">
                  <c:v>0.66497089120370401</c:v>
                </c:pt>
                <c:pt idx="165">
                  <c:v>0.66500214120370404</c:v>
                </c:pt>
                <c:pt idx="166">
                  <c:v>0.66503339120370397</c:v>
                </c:pt>
                <c:pt idx="167">
                  <c:v>0.66506464120370401</c:v>
                </c:pt>
                <c:pt idx="168">
                  <c:v>0.66509589120370405</c:v>
                </c:pt>
                <c:pt idx="169">
                  <c:v>0.66512714120370398</c:v>
                </c:pt>
                <c:pt idx="170">
                  <c:v>0.66515839120370401</c:v>
                </c:pt>
                <c:pt idx="171">
                  <c:v>0.66518964120370405</c:v>
                </c:pt>
                <c:pt idx="172">
                  <c:v>0.66522089120370398</c:v>
                </c:pt>
                <c:pt idx="173">
                  <c:v>0.66525202546296303</c:v>
                </c:pt>
                <c:pt idx="174">
                  <c:v>0.66528327546296295</c:v>
                </c:pt>
                <c:pt idx="175">
                  <c:v>0.66531452546296299</c:v>
                </c:pt>
                <c:pt idx="176">
                  <c:v>0.66534577546296303</c:v>
                </c:pt>
                <c:pt idx="177">
                  <c:v>0.66537702546296296</c:v>
                </c:pt>
                <c:pt idx="178">
                  <c:v>0.66540827546296299</c:v>
                </c:pt>
                <c:pt idx="179">
                  <c:v>0.66543952546296303</c:v>
                </c:pt>
                <c:pt idx="180">
                  <c:v>0.66547077546296296</c:v>
                </c:pt>
                <c:pt idx="181">
                  <c:v>0.665502025462963</c:v>
                </c:pt>
                <c:pt idx="182">
                  <c:v>0.66553327546296304</c:v>
                </c:pt>
                <c:pt idx="183">
                  <c:v>0.66556452546296296</c:v>
                </c:pt>
                <c:pt idx="184">
                  <c:v>0.665595775462963</c:v>
                </c:pt>
                <c:pt idx="185">
                  <c:v>0.66562702546296304</c:v>
                </c:pt>
                <c:pt idx="186">
                  <c:v>0.66565827546296297</c:v>
                </c:pt>
                <c:pt idx="187">
                  <c:v>0.66568952546296301</c:v>
                </c:pt>
                <c:pt idx="188">
                  <c:v>0.66572077546296304</c:v>
                </c:pt>
                <c:pt idx="189">
                  <c:v>0.66575202546296297</c:v>
                </c:pt>
                <c:pt idx="190">
                  <c:v>0.66578327546296301</c:v>
                </c:pt>
                <c:pt idx="191">
                  <c:v>0.66581452546296305</c:v>
                </c:pt>
                <c:pt idx="192">
                  <c:v>0.66584577546296297</c:v>
                </c:pt>
                <c:pt idx="193">
                  <c:v>0.66587702546296301</c:v>
                </c:pt>
                <c:pt idx="194">
                  <c:v>0.66590827546296305</c:v>
                </c:pt>
                <c:pt idx="195">
                  <c:v>0.66593952546296298</c:v>
                </c:pt>
                <c:pt idx="196">
                  <c:v>0.66597077546296302</c:v>
                </c:pt>
                <c:pt idx="197">
                  <c:v>0.66600202546296305</c:v>
                </c:pt>
                <c:pt idx="198">
                  <c:v>0.66603327546296298</c:v>
                </c:pt>
                <c:pt idx="199">
                  <c:v>0.66606452546296302</c:v>
                </c:pt>
                <c:pt idx="200">
                  <c:v>0.66609577546296295</c:v>
                </c:pt>
                <c:pt idx="201">
                  <c:v>0.66612702546296299</c:v>
                </c:pt>
                <c:pt idx="202">
                  <c:v>0.66615827546296302</c:v>
                </c:pt>
                <c:pt idx="203">
                  <c:v>0.66618952546296295</c:v>
                </c:pt>
                <c:pt idx="204">
                  <c:v>0.66622077546296299</c:v>
                </c:pt>
                <c:pt idx="205">
                  <c:v>0.66625190972222204</c:v>
                </c:pt>
                <c:pt idx="206">
                  <c:v>0.66628315972222196</c:v>
                </c:pt>
                <c:pt idx="207">
                  <c:v>0.666314409722222</c:v>
                </c:pt>
                <c:pt idx="208">
                  <c:v>0.66634565972222204</c:v>
                </c:pt>
                <c:pt idx="209">
                  <c:v>0.66637690972222197</c:v>
                </c:pt>
                <c:pt idx="210">
                  <c:v>0.666408159722222</c:v>
                </c:pt>
                <c:pt idx="211">
                  <c:v>0.66643940972222204</c:v>
                </c:pt>
                <c:pt idx="212">
                  <c:v>0.66647065972222197</c:v>
                </c:pt>
                <c:pt idx="213">
                  <c:v>0.66650190972222201</c:v>
                </c:pt>
                <c:pt idx="214">
                  <c:v>0.66653315972222205</c:v>
                </c:pt>
                <c:pt idx="215">
                  <c:v>0.66975156250000001</c:v>
                </c:pt>
                <c:pt idx="216">
                  <c:v>0.66978281250000005</c:v>
                </c:pt>
                <c:pt idx="217">
                  <c:v>0.66981406249999997</c:v>
                </c:pt>
                <c:pt idx="218">
                  <c:v>0.66984531250000001</c:v>
                </c:pt>
                <c:pt idx="219">
                  <c:v>0.66987656250000005</c:v>
                </c:pt>
                <c:pt idx="220">
                  <c:v>0.66990781249999998</c:v>
                </c:pt>
                <c:pt idx="221">
                  <c:v>0.66993906250000002</c:v>
                </c:pt>
                <c:pt idx="222">
                  <c:v>0.66997031250000005</c:v>
                </c:pt>
                <c:pt idx="223">
                  <c:v>0.67000156249999998</c:v>
                </c:pt>
                <c:pt idx="224">
                  <c:v>0.67003281250000002</c:v>
                </c:pt>
                <c:pt idx="225">
                  <c:v>0.67006406249999995</c:v>
                </c:pt>
                <c:pt idx="226">
                  <c:v>0.67009531249999998</c:v>
                </c:pt>
                <c:pt idx="227">
                  <c:v>0.67012656250000002</c:v>
                </c:pt>
                <c:pt idx="228">
                  <c:v>0.67015769675925896</c:v>
                </c:pt>
                <c:pt idx="229">
                  <c:v>0.670188946759259</c:v>
                </c:pt>
                <c:pt idx="230">
                  <c:v>0.67022019675925903</c:v>
                </c:pt>
                <c:pt idx="231">
                  <c:v>0.67025144675925896</c:v>
                </c:pt>
                <c:pt idx="232">
                  <c:v>0.670282696759259</c:v>
                </c:pt>
                <c:pt idx="233">
                  <c:v>0.67031394675925904</c:v>
                </c:pt>
                <c:pt idx="234">
                  <c:v>0.67034519675925897</c:v>
                </c:pt>
                <c:pt idx="235">
                  <c:v>0.670376446759259</c:v>
                </c:pt>
                <c:pt idx="236">
                  <c:v>0.67040769675925904</c:v>
                </c:pt>
                <c:pt idx="237">
                  <c:v>0.67043894675925897</c:v>
                </c:pt>
                <c:pt idx="238">
                  <c:v>0.67047019675925901</c:v>
                </c:pt>
                <c:pt idx="239">
                  <c:v>0.67050144675925905</c:v>
                </c:pt>
                <c:pt idx="240">
                  <c:v>0.67053269675925897</c:v>
                </c:pt>
                <c:pt idx="241">
                  <c:v>0.67056394675925901</c:v>
                </c:pt>
                <c:pt idx="242">
                  <c:v>0.67059519675925905</c:v>
                </c:pt>
                <c:pt idx="243">
                  <c:v>0.67062644675925898</c:v>
                </c:pt>
                <c:pt idx="244">
                  <c:v>0.67065769675925901</c:v>
                </c:pt>
                <c:pt idx="245">
                  <c:v>0.67068894675925905</c:v>
                </c:pt>
                <c:pt idx="246">
                  <c:v>0.67072019675925898</c:v>
                </c:pt>
                <c:pt idx="247">
                  <c:v>0.67075144675925902</c:v>
                </c:pt>
                <c:pt idx="248">
                  <c:v>0.67078269675925895</c:v>
                </c:pt>
                <c:pt idx="249">
                  <c:v>0.67081394675925898</c:v>
                </c:pt>
                <c:pt idx="250">
                  <c:v>0.67084519675925902</c:v>
                </c:pt>
                <c:pt idx="251">
                  <c:v>0.67087644675925895</c:v>
                </c:pt>
                <c:pt idx="252">
                  <c:v>0.67090769675925899</c:v>
                </c:pt>
                <c:pt idx="253">
                  <c:v>0.67093894675925903</c:v>
                </c:pt>
                <c:pt idx="254">
                  <c:v>0.67097019675925895</c:v>
                </c:pt>
                <c:pt idx="255">
                  <c:v>0.67100144675925899</c:v>
                </c:pt>
                <c:pt idx="256">
                  <c:v>0.67103269675925903</c:v>
                </c:pt>
                <c:pt idx="257">
                  <c:v>0.67106394675925896</c:v>
                </c:pt>
                <c:pt idx="258">
                  <c:v>0.67109519675925899</c:v>
                </c:pt>
                <c:pt idx="259">
                  <c:v>0.67112644675925903</c:v>
                </c:pt>
                <c:pt idx="260">
                  <c:v>0.67115758101851897</c:v>
                </c:pt>
                <c:pt idx="261">
                  <c:v>0.67118883101851901</c:v>
                </c:pt>
                <c:pt idx="262">
                  <c:v>0.67122008101851904</c:v>
                </c:pt>
                <c:pt idx="263">
                  <c:v>0.67125133101851897</c:v>
                </c:pt>
                <c:pt idx="264">
                  <c:v>0.67128258101851801</c:v>
                </c:pt>
                <c:pt idx="265">
                  <c:v>0.67131383101851905</c:v>
                </c:pt>
                <c:pt idx="266">
                  <c:v>0.67134508101851897</c:v>
                </c:pt>
                <c:pt idx="267">
                  <c:v>0.67137633101851901</c:v>
                </c:pt>
                <c:pt idx="268">
                  <c:v>0.67140758101851905</c:v>
                </c:pt>
                <c:pt idx="269">
                  <c:v>0.67143883101851898</c:v>
                </c:pt>
                <c:pt idx="270">
                  <c:v>0.67147008101851902</c:v>
                </c:pt>
                <c:pt idx="271">
                  <c:v>0.67150133101851905</c:v>
                </c:pt>
                <c:pt idx="272">
                  <c:v>0.67153258101851798</c:v>
                </c:pt>
                <c:pt idx="273">
                  <c:v>0.67156383101851902</c:v>
                </c:pt>
                <c:pt idx="274">
                  <c:v>0.67159508101851895</c:v>
                </c:pt>
                <c:pt idx="275">
                  <c:v>0.67162633101851898</c:v>
                </c:pt>
                <c:pt idx="276">
                  <c:v>0.67165758101851902</c:v>
                </c:pt>
                <c:pt idx="277">
                  <c:v>0.67168883101851895</c:v>
                </c:pt>
                <c:pt idx="278">
                  <c:v>0.67172008101851899</c:v>
                </c:pt>
                <c:pt idx="279">
                  <c:v>0.67175133101851903</c:v>
                </c:pt>
                <c:pt idx="280">
                  <c:v>0.67178258101851895</c:v>
                </c:pt>
                <c:pt idx="281">
                  <c:v>0.67181383101851899</c:v>
                </c:pt>
                <c:pt idx="282">
                  <c:v>0.67184508101851903</c:v>
                </c:pt>
                <c:pt idx="283">
                  <c:v>0.67187633101851896</c:v>
                </c:pt>
                <c:pt idx="284">
                  <c:v>0.671907581018519</c:v>
                </c:pt>
                <c:pt idx="285">
                  <c:v>0.67193883101851903</c:v>
                </c:pt>
                <c:pt idx="286">
                  <c:v>0.67197008101851896</c:v>
                </c:pt>
                <c:pt idx="287">
                  <c:v>0.672001331018519</c:v>
                </c:pt>
                <c:pt idx="288">
                  <c:v>0.67203258101851804</c:v>
                </c:pt>
                <c:pt idx="289">
                  <c:v>0.67206383101851896</c:v>
                </c:pt>
                <c:pt idx="290">
                  <c:v>0.672095081018519</c:v>
                </c:pt>
                <c:pt idx="291">
                  <c:v>0.67212621527777805</c:v>
                </c:pt>
                <c:pt idx="292">
                  <c:v>0.67215746527777798</c:v>
                </c:pt>
                <c:pt idx="293">
                  <c:v>0.67218871527777802</c:v>
                </c:pt>
                <c:pt idx="294">
                  <c:v>0.67221996527777805</c:v>
                </c:pt>
                <c:pt idx="295">
                  <c:v>0.67225121527777798</c:v>
                </c:pt>
                <c:pt idx="296">
                  <c:v>0.67228246527777802</c:v>
                </c:pt>
                <c:pt idx="297">
                  <c:v>0.67231371527777795</c:v>
                </c:pt>
                <c:pt idx="298">
                  <c:v>0.67234496527777798</c:v>
                </c:pt>
                <c:pt idx="299">
                  <c:v>0.67237621527777802</c:v>
                </c:pt>
                <c:pt idx="300">
                  <c:v>0.67240746527777795</c:v>
                </c:pt>
                <c:pt idx="301">
                  <c:v>0.67243871527777799</c:v>
                </c:pt>
                <c:pt idx="302">
                  <c:v>0.67246996527777803</c:v>
                </c:pt>
                <c:pt idx="303">
                  <c:v>0.67250121527777795</c:v>
                </c:pt>
                <c:pt idx="304">
                  <c:v>0.67253246527777799</c:v>
                </c:pt>
                <c:pt idx="305">
                  <c:v>0.67256371527777803</c:v>
                </c:pt>
                <c:pt idx="306">
                  <c:v>0.67259496527777796</c:v>
                </c:pt>
                <c:pt idx="307">
                  <c:v>0.67262621527777799</c:v>
                </c:pt>
                <c:pt idx="308">
                  <c:v>0.67265746527777803</c:v>
                </c:pt>
                <c:pt idx="309">
                  <c:v>0.67268871527777796</c:v>
                </c:pt>
                <c:pt idx="310">
                  <c:v>0.672719965277778</c:v>
                </c:pt>
                <c:pt idx="311">
                  <c:v>0.67275121527777804</c:v>
                </c:pt>
                <c:pt idx="312">
                  <c:v>0.67278246527777796</c:v>
                </c:pt>
                <c:pt idx="313">
                  <c:v>0.672813715277778</c:v>
                </c:pt>
                <c:pt idx="314">
                  <c:v>0.67284496527777804</c:v>
                </c:pt>
                <c:pt idx="315">
                  <c:v>0.67287621527777797</c:v>
                </c:pt>
                <c:pt idx="316">
                  <c:v>0.67290746527777801</c:v>
                </c:pt>
                <c:pt idx="317">
                  <c:v>0.67293871527777804</c:v>
                </c:pt>
                <c:pt idx="318">
                  <c:v>0.67296996527777797</c:v>
                </c:pt>
                <c:pt idx="319">
                  <c:v>0.67300121527777801</c:v>
                </c:pt>
                <c:pt idx="320">
                  <c:v>0.67303246527777805</c:v>
                </c:pt>
                <c:pt idx="321">
                  <c:v>0.67306371527777797</c:v>
                </c:pt>
                <c:pt idx="322">
                  <c:v>0.67309484953703702</c:v>
                </c:pt>
                <c:pt idx="323">
                  <c:v>0.67631326388888902</c:v>
                </c:pt>
                <c:pt idx="324">
                  <c:v>0.67634451388888905</c:v>
                </c:pt>
                <c:pt idx="325">
                  <c:v>0.67637576388888898</c:v>
                </c:pt>
                <c:pt idx="326">
                  <c:v>0.67640701388888902</c:v>
                </c:pt>
                <c:pt idx="327">
                  <c:v>0.67643826388888895</c:v>
                </c:pt>
                <c:pt idx="328">
                  <c:v>0.67646951388888898</c:v>
                </c:pt>
                <c:pt idx="329">
                  <c:v>0.67650076388888902</c:v>
                </c:pt>
                <c:pt idx="330">
                  <c:v>0.67653201388888895</c:v>
                </c:pt>
                <c:pt idx="331">
                  <c:v>0.67656326388888899</c:v>
                </c:pt>
                <c:pt idx="332">
                  <c:v>0.67659451388888903</c:v>
                </c:pt>
                <c:pt idx="333">
                  <c:v>0.67662576388888895</c:v>
                </c:pt>
                <c:pt idx="334">
                  <c:v>0.67665701388888899</c:v>
                </c:pt>
                <c:pt idx="335">
                  <c:v>0.67668826388888903</c:v>
                </c:pt>
                <c:pt idx="336">
                  <c:v>0.67671951388888896</c:v>
                </c:pt>
                <c:pt idx="337">
                  <c:v>0.676750763888889</c:v>
                </c:pt>
                <c:pt idx="338">
                  <c:v>0.67678201388888903</c:v>
                </c:pt>
                <c:pt idx="339">
                  <c:v>0.67681326388888896</c:v>
                </c:pt>
                <c:pt idx="340">
                  <c:v>0.676844513888889</c:v>
                </c:pt>
                <c:pt idx="341">
                  <c:v>0.67687576388888904</c:v>
                </c:pt>
                <c:pt idx="342">
                  <c:v>0.67690701388888896</c:v>
                </c:pt>
                <c:pt idx="343">
                  <c:v>0.676938263888889</c:v>
                </c:pt>
                <c:pt idx="344">
                  <c:v>0.67696951388888904</c:v>
                </c:pt>
                <c:pt idx="345">
                  <c:v>0.67700076388888897</c:v>
                </c:pt>
                <c:pt idx="346">
                  <c:v>0.67703189814814801</c:v>
                </c:pt>
                <c:pt idx="347">
                  <c:v>0.67706314814814805</c:v>
                </c:pt>
                <c:pt idx="348">
                  <c:v>0.67709439814814798</c:v>
                </c:pt>
                <c:pt idx="349">
                  <c:v>0.67712564814814802</c:v>
                </c:pt>
                <c:pt idx="350">
                  <c:v>0.67715689814814795</c:v>
                </c:pt>
                <c:pt idx="351">
                  <c:v>0.67718814814814798</c:v>
                </c:pt>
                <c:pt idx="352">
                  <c:v>0.67721939814814802</c:v>
                </c:pt>
                <c:pt idx="353">
                  <c:v>0.67725064814814795</c:v>
                </c:pt>
                <c:pt idx="354">
                  <c:v>0.67728189814814799</c:v>
                </c:pt>
                <c:pt idx="355">
                  <c:v>0.67731314814814803</c:v>
                </c:pt>
                <c:pt idx="356">
                  <c:v>0.67734439814814795</c:v>
                </c:pt>
                <c:pt idx="357">
                  <c:v>0.67737564814814799</c:v>
                </c:pt>
                <c:pt idx="358">
                  <c:v>0.67740689814814803</c:v>
                </c:pt>
                <c:pt idx="359">
                  <c:v>0.67743814814814796</c:v>
                </c:pt>
                <c:pt idx="360">
                  <c:v>0.67746939814814799</c:v>
                </c:pt>
                <c:pt idx="361">
                  <c:v>0.67750064814814803</c:v>
                </c:pt>
                <c:pt idx="362">
                  <c:v>0.67753189814814796</c:v>
                </c:pt>
                <c:pt idx="363">
                  <c:v>0.677563148148148</c:v>
                </c:pt>
                <c:pt idx="364">
                  <c:v>0.67759439814814804</c:v>
                </c:pt>
                <c:pt idx="365">
                  <c:v>0.67762564814814796</c:v>
                </c:pt>
                <c:pt idx="366">
                  <c:v>0.677656898148148</c:v>
                </c:pt>
                <c:pt idx="367">
                  <c:v>0.67768814814814804</c:v>
                </c:pt>
                <c:pt idx="368">
                  <c:v>0.67771939814814797</c:v>
                </c:pt>
                <c:pt idx="369">
                  <c:v>0.677750648148148</c:v>
                </c:pt>
                <c:pt idx="370">
                  <c:v>0.67778189814814804</c:v>
                </c:pt>
                <c:pt idx="371">
                  <c:v>0.67781314814814797</c:v>
                </c:pt>
                <c:pt idx="372">
                  <c:v>0.67784439814814801</c:v>
                </c:pt>
                <c:pt idx="373">
                  <c:v>0.67787564814814805</c:v>
                </c:pt>
                <c:pt idx="374">
                  <c:v>0.67790689814814797</c:v>
                </c:pt>
                <c:pt idx="375">
                  <c:v>0.67793814814814801</c:v>
                </c:pt>
                <c:pt idx="376">
                  <c:v>0.67796939814814805</c:v>
                </c:pt>
                <c:pt idx="377">
                  <c:v>0.67800053240740799</c:v>
                </c:pt>
                <c:pt idx="378">
                  <c:v>0.67803178240740802</c:v>
                </c:pt>
                <c:pt idx="379">
                  <c:v>0.67806303240740795</c:v>
                </c:pt>
                <c:pt idx="380">
                  <c:v>0.67809428240740799</c:v>
                </c:pt>
                <c:pt idx="381">
                  <c:v>0.67812553240740803</c:v>
                </c:pt>
                <c:pt idx="382">
                  <c:v>0.67815678240740696</c:v>
                </c:pt>
                <c:pt idx="383">
                  <c:v>0.67818803240740799</c:v>
                </c:pt>
                <c:pt idx="384">
                  <c:v>0.67821928240740803</c:v>
                </c:pt>
                <c:pt idx="385">
                  <c:v>0.67825053240740796</c:v>
                </c:pt>
                <c:pt idx="386">
                  <c:v>0.678281782407407</c:v>
                </c:pt>
                <c:pt idx="387">
                  <c:v>0.67831303240740803</c:v>
                </c:pt>
                <c:pt idx="388">
                  <c:v>0.67834428240740796</c:v>
                </c:pt>
                <c:pt idx="389">
                  <c:v>0.678375532407408</c:v>
                </c:pt>
                <c:pt idx="390">
                  <c:v>0.67840678240740704</c:v>
                </c:pt>
                <c:pt idx="391">
                  <c:v>0.67843803240740796</c:v>
                </c:pt>
                <c:pt idx="392">
                  <c:v>0.678469282407407</c:v>
                </c:pt>
                <c:pt idx="393">
                  <c:v>0.67850053240740804</c:v>
                </c:pt>
                <c:pt idx="394">
                  <c:v>0.67853178240740697</c:v>
                </c:pt>
                <c:pt idx="395">
                  <c:v>0.67856303240740701</c:v>
                </c:pt>
                <c:pt idx="396">
                  <c:v>0.67859428240740804</c:v>
                </c:pt>
                <c:pt idx="397">
                  <c:v>0.67862553240740797</c:v>
                </c:pt>
                <c:pt idx="398">
                  <c:v>0.67865678240740801</c:v>
                </c:pt>
                <c:pt idx="399">
                  <c:v>0.67868803240740805</c:v>
                </c:pt>
                <c:pt idx="400">
                  <c:v>0.67871928240740798</c:v>
                </c:pt>
                <c:pt idx="401">
                  <c:v>0.67875053240740801</c:v>
                </c:pt>
                <c:pt idx="402">
                  <c:v>0.67878178240740805</c:v>
                </c:pt>
                <c:pt idx="403">
                  <c:v>0.67881303240740798</c:v>
                </c:pt>
                <c:pt idx="404">
                  <c:v>0.67884428240740802</c:v>
                </c:pt>
                <c:pt idx="405">
                  <c:v>0.67887553240740806</c:v>
                </c:pt>
                <c:pt idx="406">
                  <c:v>0.67890678240740698</c:v>
                </c:pt>
                <c:pt idx="407">
                  <c:v>0.67893803240740802</c:v>
                </c:pt>
                <c:pt idx="408">
                  <c:v>0.67896916666666696</c:v>
                </c:pt>
                <c:pt idx="409">
                  <c:v>0.67900041666666699</c:v>
                </c:pt>
                <c:pt idx="410">
                  <c:v>0.67903166666666703</c:v>
                </c:pt>
                <c:pt idx="411">
                  <c:v>0.67906291666666696</c:v>
                </c:pt>
                <c:pt idx="412">
                  <c:v>0.679094166666667</c:v>
                </c:pt>
                <c:pt idx="413">
                  <c:v>0.67912541666666704</c:v>
                </c:pt>
                <c:pt idx="414">
                  <c:v>0.67915666666666696</c:v>
                </c:pt>
                <c:pt idx="415">
                  <c:v>0.679187916666667</c:v>
                </c:pt>
                <c:pt idx="416">
                  <c:v>0.67921916666666604</c:v>
                </c:pt>
                <c:pt idx="417">
                  <c:v>0.67925041666666697</c:v>
                </c:pt>
                <c:pt idx="418">
                  <c:v>0.67928166666666701</c:v>
                </c:pt>
                <c:pt idx="419">
                  <c:v>0.67931291666666704</c:v>
                </c:pt>
                <c:pt idx="420">
                  <c:v>0.67934416666666697</c:v>
                </c:pt>
                <c:pt idx="421">
                  <c:v>0.67937541666666701</c:v>
                </c:pt>
                <c:pt idx="422">
                  <c:v>0.67940666666666705</c:v>
                </c:pt>
                <c:pt idx="423">
                  <c:v>0.67943791666666697</c:v>
                </c:pt>
                <c:pt idx="424">
                  <c:v>0.67946916666666701</c:v>
                </c:pt>
                <c:pt idx="425">
                  <c:v>0.67950041666666705</c:v>
                </c:pt>
                <c:pt idx="426">
                  <c:v>0.67953166666666698</c:v>
                </c:pt>
                <c:pt idx="427">
                  <c:v>0.67956291666666702</c:v>
                </c:pt>
                <c:pt idx="428">
                  <c:v>0.67959416666666705</c:v>
                </c:pt>
                <c:pt idx="429">
                  <c:v>0.67962541666666698</c:v>
                </c:pt>
                <c:pt idx="430">
                  <c:v>0.68287508101851901</c:v>
                </c:pt>
                <c:pt idx="431">
                  <c:v>0.68290633101851905</c:v>
                </c:pt>
                <c:pt idx="432">
                  <c:v>0.68293746527777799</c:v>
                </c:pt>
                <c:pt idx="433">
                  <c:v>0.68296871527777803</c:v>
                </c:pt>
                <c:pt idx="434">
                  <c:v>0.68299996527777795</c:v>
                </c:pt>
                <c:pt idx="435">
                  <c:v>0.68303121527777799</c:v>
                </c:pt>
                <c:pt idx="436">
                  <c:v>0.68306246527777803</c:v>
                </c:pt>
                <c:pt idx="437">
                  <c:v>0.68309371527777796</c:v>
                </c:pt>
                <c:pt idx="438">
                  <c:v>0.683124965277778</c:v>
                </c:pt>
                <c:pt idx="439">
                  <c:v>0.68315621527777803</c:v>
                </c:pt>
                <c:pt idx="440">
                  <c:v>0.68318746527777796</c:v>
                </c:pt>
                <c:pt idx="441">
                  <c:v>0.683218715277778</c:v>
                </c:pt>
                <c:pt idx="442">
                  <c:v>0.68324996527777804</c:v>
                </c:pt>
                <c:pt idx="443">
                  <c:v>0.68328121527777796</c:v>
                </c:pt>
                <c:pt idx="444">
                  <c:v>0.683312465277778</c:v>
                </c:pt>
                <c:pt idx="445">
                  <c:v>0.68334371527777804</c:v>
                </c:pt>
                <c:pt idx="446">
                  <c:v>0.68337496527777797</c:v>
                </c:pt>
                <c:pt idx="447">
                  <c:v>0.68340621527777801</c:v>
                </c:pt>
                <c:pt idx="448">
                  <c:v>0.68343746527777804</c:v>
                </c:pt>
                <c:pt idx="449">
                  <c:v>0.68346871527777797</c:v>
                </c:pt>
                <c:pt idx="450">
                  <c:v>0.68349996527777801</c:v>
                </c:pt>
                <c:pt idx="451">
                  <c:v>0.68353121527777805</c:v>
                </c:pt>
                <c:pt idx="452">
                  <c:v>0.68356246527777798</c:v>
                </c:pt>
                <c:pt idx="453">
                  <c:v>0.68359371527777801</c:v>
                </c:pt>
                <c:pt idx="454">
                  <c:v>0.68362496527777805</c:v>
                </c:pt>
                <c:pt idx="455">
                  <c:v>0.68365621527777798</c:v>
                </c:pt>
                <c:pt idx="456">
                  <c:v>0.68368746527777802</c:v>
                </c:pt>
                <c:pt idx="457">
                  <c:v>0.68371871527777806</c:v>
                </c:pt>
                <c:pt idx="458">
                  <c:v>0.68374996527777798</c:v>
                </c:pt>
                <c:pt idx="459">
                  <c:v>0.68378121527777802</c:v>
                </c:pt>
                <c:pt idx="460">
                  <c:v>0.68381246527777795</c:v>
                </c:pt>
                <c:pt idx="461">
                  <c:v>0.68384371527777799</c:v>
                </c:pt>
                <c:pt idx="462">
                  <c:v>0.68387496527777802</c:v>
                </c:pt>
                <c:pt idx="463">
                  <c:v>0.68390609953703696</c:v>
                </c:pt>
                <c:pt idx="464">
                  <c:v>0.683937349537037</c:v>
                </c:pt>
                <c:pt idx="465">
                  <c:v>0.68396859953703704</c:v>
                </c:pt>
                <c:pt idx="466">
                  <c:v>0.68399984953703696</c:v>
                </c:pt>
                <c:pt idx="467">
                  <c:v>0.684031099537037</c:v>
                </c:pt>
                <c:pt idx="468">
                  <c:v>0.68406234953703704</c:v>
                </c:pt>
                <c:pt idx="469">
                  <c:v>0.68409359953703697</c:v>
                </c:pt>
                <c:pt idx="470">
                  <c:v>0.68412484953703701</c:v>
                </c:pt>
                <c:pt idx="471">
                  <c:v>0.68415609953703704</c:v>
                </c:pt>
                <c:pt idx="472">
                  <c:v>0.68418734953703697</c:v>
                </c:pt>
                <c:pt idx="473">
                  <c:v>0.68421859953703701</c:v>
                </c:pt>
                <c:pt idx="474">
                  <c:v>0.68424984953703705</c:v>
                </c:pt>
                <c:pt idx="475">
                  <c:v>0.68428109953703697</c:v>
                </c:pt>
                <c:pt idx="476">
                  <c:v>0.68431234953703701</c:v>
                </c:pt>
                <c:pt idx="477">
                  <c:v>0.68434359953703705</c:v>
                </c:pt>
                <c:pt idx="478">
                  <c:v>0.68437484953703698</c:v>
                </c:pt>
                <c:pt idx="479">
                  <c:v>0.68440609953703702</c:v>
                </c:pt>
                <c:pt idx="480">
                  <c:v>0.68443734953703705</c:v>
                </c:pt>
                <c:pt idx="481">
                  <c:v>0.68446859953703698</c:v>
                </c:pt>
                <c:pt idx="482">
                  <c:v>0.68449984953703702</c:v>
                </c:pt>
                <c:pt idx="483">
                  <c:v>0.68453109953703695</c:v>
                </c:pt>
                <c:pt idx="484">
                  <c:v>0.68456234953703698</c:v>
                </c:pt>
                <c:pt idx="485">
                  <c:v>0.68459359953703702</c:v>
                </c:pt>
                <c:pt idx="486">
                  <c:v>0.68462484953703695</c:v>
                </c:pt>
                <c:pt idx="487">
                  <c:v>0.68465609953703699</c:v>
                </c:pt>
                <c:pt idx="488">
                  <c:v>0.68468734953703703</c:v>
                </c:pt>
                <c:pt idx="489">
                  <c:v>0.68471859953703695</c:v>
                </c:pt>
                <c:pt idx="490">
                  <c:v>0.68474984953703699</c:v>
                </c:pt>
                <c:pt idx="491">
                  <c:v>0.68478109953703703</c:v>
                </c:pt>
                <c:pt idx="492">
                  <c:v>0.68481234953703696</c:v>
                </c:pt>
                <c:pt idx="493">
                  <c:v>0.684843599537037</c:v>
                </c:pt>
                <c:pt idx="494">
                  <c:v>0.68487473379629604</c:v>
                </c:pt>
                <c:pt idx="495">
                  <c:v>0.68490598379629597</c:v>
                </c:pt>
                <c:pt idx="496">
                  <c:v>0.68493723379629601</c:v>
                </c:pt>
                <c:pt idx="497">
                  <c:v>0.68496848379629605</c:v>
                </c:pt>
                <c:pt idx="498">
                  <c:v>0.68499973379629597</c:v>
                </c:pt>
                <c:pt idx="499">
                  <c:v>0.68503098379629601</c:v>
                </c:pt>
                <c:pt idx="500">
                  <c:v>0.68506223379629605</c:v>
                </c:pt>
                <c:pt idx="501">
                  <c:v>0.68509348379629598</c:v>
                </c:pt>
                <c:pt idx="502">
                  <c:v>0.68512473379629601</c:v>
                </c:pt>
                <c:pt idx="503">
                  <c:v>0.68515598379629605</c:v>
                </c:pt>
                <c:pt idx="504">
                  <c:v>0.68518723379629598</c:v>
                </c:pt>
                <c:pt idx="505">
                  <c:v>0.68521848379629602</c:v>
                </c:pt>
                <c:pt idx="506">
                  <c:v>0.68524973379629595</c:v>
                </c:pt>
                <c:pt idx="507">
                  <c:v>0.68528098379629598</c:v>
                </c:pt>
                <c:pt idx="508">
                  <c:v>0.68531223379629602</c:v>
                </c:pt>
                <c:pt idx="509">
                  <c:v>0.68534348379629595</c:v>
                </c:pt>
                <c:pt idx="510">
                  <c:v>0.68537473379629599</c:v>
                </c:pt>
                <c:pt idx="511">
                  <c:v>0.68540598379629603</c:v>
                </c:pt>
                <c:pt idx="512">
                  <c:v>0.68543723379629595</c:v>
                </c:pt>
                <c:pt idx="513">
                  <c:v>0.68546848379629599</c:v>
                </c:pt>
                <c:pt idx="514">
                  <c:v>0.68549973379629603</c:v>
                </c:pt>
                <c:pt idx="515">
                  <c:v>0.68553098379629596</c:v>
                </c:pt>
                <c:pt idx="516">
                  <c:v>0.68556223379629599</c:v>
                </c:pt>
                <c:pt idx="517">
                  <c:v>0.68559348379629603</c:v>
                </c:pt>
                <c:pt idx="518">
                  <c:v>0.68562473379629596</c:v>
                </c:pt>
                <c:pt idx="519">
                  <c:v>0.685655983796296</c:v>
                </c:pt>
                <c:pt idx="520">
                  <c:v>0.68568723379629604</c:v>
                </c:pt>
                <c:pt idx="521">
                  <c:v>0.68571848379629596</c:v>
                </c:pt>
                <c:pt idx="522">
                  <c:v>0.685749733796296</c:v>
                </c:pt>
                <c:pt idx="523">
                  <c:v>0.68578098379629604</c:v>
                </c:pt>
                <c:pt idx="524">
                  <c:v>0.68581223379629597</c:v>
                </c:pt>
                <c:pt idx="525">
                  <c:v>0.68584336805555601</c:v>
                </c:pt>
                <c:pt idx="526">
                  <c:v>0.68587461805555605</c:v>
                </c:pt>
                <c:pt idx="527">
                  <c:v>0.68590586805555598</c:v>
                </c:pt>
                <c:pt idx="528">
                  <c:v>0.68593711805555602</c:v>
                </c:pt>
                <c:pt idx="529">
                  <c:v>0.68596836805555605</c:v>
                </c:pt>
                <c:pt idx="530">
                  <c:v>0.68599961805555598</c:v>
                </c:pt>
                <c:pt idx="531">
                  <c:v>0.68603086805555602</c:v>
                </c:pt>
                <c:pt idx="532">
                  <c:v>0.68606211805555595</c:v>
                </c:pt>
                <c:pt idx="533">
                  <c:v>0.68609336805555599</c:v>
                </c:pt>
                <c:pt idx="534">
                  <c:v>0.68612461805555602</c:v>
                </c:pt>
                <c:pt idx="535">
                  <c:v>0.68615586805555595</c:v>
                </c:pt>
                <c:pt idx="536">
                  <c:v>0.68618711805555599</c:v>
                </c:pt>
                <c:pt idx="537">
                  <c:v>0.68621836805555603</c:v>
                </c:pt>
                <c:pt idx="538">
                  <c:v>0.68624961805555595</c:v>
                </c:pt>
                <c:pt idx="539">
                  <c:v>0.68628086805555599</c:v>
                </c:pt>
                <c:pt idx="540">
                  <c:v>0.68631211805555603</c:v>
                </c:pt>
                <c:pt idx="541">
                  <c:v>0.68634336805555596</c:v>
                </c:pt>
                <c:pt idx="542">
                  <c:v>0.686374618055556</c:v>
                </c:pt>
                <c:pt idx="543">
                  <c:v>0.68640586805555603</c:v>
                </c:pt>
                <c:pt idx="544">
                  <c:v>0.68643711805555596</c:v>
                </c:pt>
                <c:pt idx="545">
                  <c:v>0.686468368055556</c:v>
                </c:pt>
                <c:pt idx="546">
                  <c:v>0.68649961805555604</c:v>
                </c:pt>
                <c:pt idx="547">
                  <c:v>0.68653086805555597</c:v>
                </c:pt>
                <c:pt idx="548">
                  <c:v>0.686562118055556</c:v>
                </c:pt>
                <c:pt idx="549">
                  <c:v>0.68659336805555504</c:v>
                </c:pt>
                <c:pt idx="550">
                  <c:v>0.68662461805555597</c:v>
                </c:pt>
                <c:pt idx="551">
                  <c:v>0.68665586805555601</c:v>
                </c:pt>
                <c:pt idx="552">
                  <c:v>0.68668711805555604</c:v>
                </c:pt>
                <c:pt idx="553">
                  <c:v>0.68671836805555597</c:v>
                </c:pt>
                <c:pt idx="554">
                  <c:v>0.68674961805555601</c:v>
                </c:pt>
                <c:pt idx="555">
                  <c:v>0.68678086805555605</c:v>
                </c:pt>
                <c:pt idx="556">
                  <c:v>0.68681200231481498</c:v>
                </c:pt>
                <c:pt idx="557">
                  <c:v>0.68684325231481502</c:v>
                </c:pt>
                <c:pt idx="558">
                  <c:v>0.68687450231481495</c:v>
                </c:pt>
                <c:pt idx="559">
                  <c:v>0.68690575231481499</c:v>
                </c:pt>
                <c:pt idx="560">
                  <c:v>0.68693700231481503</c:v>
                </c:pt>
                <c:pt idx="561">
                  <c:v>0.68696825231481495</c:v>
                </c:pt>
                <c:pt idx="562">
                  <c:v>0.68699950231481499</c:v>
                </c:pt>
                <c:pt idx="563">
                  <c:v>0.68703075231481503</c:v>
                </c:pt>
                <c:pt idx="564">
                  <c:v>0.68706200231481496</c:v>
                </c:pt>
                <c:pt idx="565">
                  <c:v>0.687093252314815</c:v>
                </c:pt>
                <c:pt idx="566">
                  <c:v>0.68712450231481503</c:v>
                </c:pt>
                <c:pt idx="567">
                  <c:v>0.68715575231481496</c:v>
                </c:pt>
                <c:pt idx="568">
                  <c:v>0.687187002314815</c:v>
                </c:pt>
                <c:pt idx="569">
                  <c:v>0.68721825231481504</c:v>
                </c:pt>
                <c:pt idx="570">
                  <c:v>0.68724950231481496</c:v>
                </c:pt>
                <c:pt idx="571">
                  <c:v>0.687280752314815</c:v>
                </c:pt>
                <c:pt idx="572">
                  <c:v>0.68731200231481504</c:v>
                </c:pt>
                <c:pt idx="573">
                  <c:v>0.68734325231481497</c:v>
                </c:pt>
                <c:pt idx="574">
                  <c:v>0.68737450231481501</c:v>
                </c:pt>
                <c:pt idx="575">
                  <c:v>0.68740575231481504</c:v>
                </c:pt>
                <c:pt idx="576">
                  <c:v>0.68743700231481497</c:v>
                </c:pt>
                <c:pt idx="577">
                  <c:v>0.68746825231481501</c:v>
                </c:pt>
                <c:pt idx="578">
                  <c:v>0.68749950231481505</c:v>
                </c:pt>
                <c:pt idx="579">
                  <c:v>0.68753075231481497</c:v>
                </c:pt>
                <c:pt idx="580">
                  <c:v>0.68756200231481501</c:v>
                </c:pt>
                <c:pt idx="581">
                  <c:v>0.68759325231481505</c:v>
                </c:pt>
                <c:pt idx="582">
                  <c:v>0.68762450231481498</c:v>
                </c:pt>
                <c:pt idx="583">
                  <c:v>0.68765575231481502</c:v>
                </c:pt>
                <c:pt idx="584">
                  <c:v>0.68768700231481505</c:v>
                </c:pt>
                <c:pt idx="585">
                  <c:v>0.68771825231481498</c:v>
                </c:pt>
                <c:pt idx="586">
                  <c:v>0.68774950231481502</c:v>
                </c:pt>
                <c:pt idx="587">
                  <c:v>0.68778075231481495</c:v>
                </c:pt>
                <c:pt idx="588">
                  <c:v>0.68781188657407399</c:v>
                </c:pt>
                <c:pt idx="589">
                  <c:v>0.68784313657407403</c:v>
                </c:pt>
                <c:pt idx="590">
                  <c:v>0.68787438657407396</c:v>
                </c:pt>
                <c:pt idx="591">
                  <c:v>0.687905636574074</c:v>
                </c:pt>
                <c:pt idx="592">
                  <c:v>0.68793688657407404</c:v>
                </c:pt>
                <c:pt idx="593">
                  <c:v>0.68796813657407396</c:v>
                </c:pt>
                <c:pt idx="594">
                  <c:v>0.687999386574074</c:v>
                </c:pt>
                <c:pt idx="595">
                  <c:v>0.68803063657407404</c:v>
                </c:pt>
                <c:pt idx="596">
                  <c:v>0.68806188657407397</c:v>
                </c:pt>
                <c:pt idx="597">
                  <c:v>0.688093136574074</c:v>
                </c:pt>
                <c:pt idx="598">
                  <c:v>0.68812438657407404</c:v>
                </c:pt>
                <c:pt idx="599">
                  <c:v>0.68815563657407397</c:v>
                </c:pt>
                <c:pt idx="600">
                  <c:v>0.68818688657407401</c:v>
                </c:pt>
                <c:pt idx="601">
                  <c:v>0.68821813657407405</c:v>
                </c:pt>
                <c:pt idx="602">
                  <c:v>0.68824938657407397</c:v>
                </c:pt>
                <c:pt idx="603">
                  <c:v>0.68828063657407401</c:v>
                </c:pt>
                <c:pt idx="604">
                  <c:v>0.68831188657407405</c:v>
                </c:pt>
                <c:pt idx="605">
                  <c:v>0.68834313657407398</c:v>
                </c:pt>
                <c:pt idx="606">
                  <c:v>0.68837438657407402</c:v>
                </c:pt>
                <c:pt idx="607">
                  <c:v>0.68840563657407505</c:v>
                </c:pt>
                <c:pt idx="608">
                  <c:v>0.68843688657407398</c:v>
                </c:pt>
                <c:pt idx="609">
                  <c:v>0.68846813657407402</c:v>
                </c:pt>
                <c:pt idx="610">
                  <c:v>0.68849938657407395</c:v>
                </c:pt>
                <c:pt idx="611">
                  <c:v>0.68853063657407398</c:v>
                </c:pt>
                <c:pt idx="612">
                  <c:v>0.68856188657407402</c:v>
                </c:pt>
                <c:pt idx="613">
                  <c:v>0.68859313657407395</c:v>
                </c:pt>
                <c:pt idx="614">
                  <c:v>0.696904606481482</c:v>
                </c:pt>
                <c:pt idx="615">
                  <c:v>0.69693585648148204</c:v>
                </c:pt>
                <c:pt idx="616">
                  <c:v>0.69696710648148197</c:v>
                </c:pt>
                <c:pt idx="617">
                  <c:v>0.69699835648148201</c:v>
                </c:pt>
                <c:pt idx="618">
                  <c:v>0.69702960648148204</c:v>
                </c:pt>
                <c:pt idx="619">
                  <c:v>0.69706085648148197</c:v>
                </c:pt>
                <c:pt idx="620">
                  <c:v>0.69709210648148201</c:v>
                </c:pt>
                <c:pt idx="621">
                  <c:v>0.69712335648148205</c:v>
                </c:pt>
                <c:pt idx="622">
                  <c:v>0.69715460648148198</c:v>
                </c:pt>
                <c:pt idx="623">
                  <c:v>0.69718585648148201</c:v>
                </c:pt>
                <c:pt idx="624">
                  <c:v>0.69721710648148205</c:v>
                </c:pt>
                <c:pt idx="625">
                  <c:v>0.69724835648148198</c:v>
                </c:pt>
                <c:pt idx="626">
                  <c:v>0.69727960648148202</c:v>
                </c:pt>
                <c:pt idx="627">
                  <c:v>0.69731085648148206</c:v>
                </c:pt>
                <c:pt idx="628">
                  <c:v>0.69734210648148198</c:v>
                </c:pt>
                <c:pt idx="629">
                  <c:v>0.69737335648148202</c:v>
                </c:pt>
                <c:pt idx="630">
                  <c:v>0.69740460648148195</c:v>
                </c:pt>
                <c:pt idx="631">
                  <c:v>0.69743585648148199</c:v>
                </c:pt>
                <c:pt idx="632">
                  <c:v>0.69746710648148202</c:v>
                </c:pt>
                <c:pt idx="633">
                  <c:v>0.69749835648148195</c:v>
                </c:pt>
                <c:pt idx="634">
                  <c:v>0.69752960648148199</c:v>
                </c:pt>
                <c:pt idx="635">
                  <c:v>0.69756085648148203</c:v>
                </c:pt>
                <c:pt idx="636">
                  <c:v>0.69759210648148195</c:v>
                </c:pt>
                <c:pt idx="637">
                  <c:v>0.697623240740741</c:v>
                </c:pt>
                <c:pt idx="638">
                  <c:v>0.69765449074074104</c:v>
                </c:pt>
                <c:pt idx="639">
                  <c:v>0.69768574074074097</c:v>
                </c:pt>
                <c:pt idx="640">
                  <c:v>0.69771699074074101</c:v>
                </c:pt>
                <c:pt idx="641">
                  <c:v>0.69774824074074104</c:v>
                </c:pt>
                <c:pt idx="642">
                  <c:v>0.69777949074074097</c:v>
                </c:pt>
                <c:pt idx="643">
                  <c:v>0.69781074074074101</c:v>
                </c:pt>
                <c:pt idx="644">
                  <c:v>0.69784199074074105</c:v>
                </c:pt>
                <c:pt idx="645">
                  <c:v>0.69787324074074097</c:v>
                </c:pt>
                <c:pt idx="646">
                  <c:v>0.69790449074074101</c:v>
                </c:pt>
                <c:pt idx="647">
                  <c:v>0.69793575231481497</c:v>
                </c:pt>
                <c:pt idx="648">
                  <c:v>0.69796700231481501</c:v>
                </c:pt>
                <c:pt idx="649">
                  <c:v>0.69799825231481505</c:v>
                </c:pt>
                <c:pt idx="650">
                  <c:v>0.69802950231481498</c:v>
                </c:pt>
                <c:pt idx="651">
                  <c:v>0.69806075231481501</c:v>
                </c:pt>
                <c:pt idx="652">
                  <c:v>0.69809200231481505</c:v>
                </c:pt>
                <c:pt idx="653">
                  <c:v>0.69812325231481498</c:v>
                </c:pt>
                <c:pt idx="654">
                  <c:v>0.69815450231481502</c:v>
                </c:pt>
                <c:pt idx="655">
                  <c:v>0.69818575231481494</c:v>
                </c:pt>
                <c:pt idx="656">
                  <c:v>0.69821700231481498</c:v>
                </c:pt>
                <c:pt idx="657">
                  <c:v>0.69824825231481502</c:v>
                </c:pt>
                <c:pt idx="658">
                  <c:v>0.69827950231481495</c:v>
                </c:pt>
                <c:pt idx="659">
                  <c:v>0.69831075231481499</c:v>
                </c:pt>
                <c:pt idx="660">
                  <c:v>0.69834200231481502</c:v>
                </c:pt>
                <c:pt idx="661">
                  <c:v>0.69837325231481495</c:v>
                </c:pt>
                <c:pt idx="662">
                  <c:v>0.69840450231481499</c:v>
                </c:pt>
                <c:pt idx="663">
                  <c:v>0.69843575231481503</c:v>
                </c:pt>
                <c:pt idx="664">
                  <c:v>0.69846700231481496</c:v>
                </c:pt>
                <c:pt idx="665">
                  <c:v>0.69849825231481499</c:v>
                </c:pt>
                <c:pt idx="666">
                  <c:v>0.69852950231481503</c:v>
                </c:pt>
                <c:pt idx="667">
                  <c:v>0.69856075231481496</c:v>
                </c:pt>
                <c:pt idx="668">
                  <c:v>0.69859188657407401</c:v>
                </c:pt>
                <c:pt idx="669">
                  <c:v>0.69862313657407404</c:v>
                </c:pt>
                <c:pt idx="670">
                  <c:v>0.69865438657407397</c:v>
                </c:pt>
                <c:pt idx="671">
                  <c:v>0.69868563657407401</c:v>
                </c:pt>
                <c:pt idx="672">
                  <c:v>0.69871688657407405</c:v>
                </c:pt>
                <c:pt idx="673">
                  <c:v>0.69874813657407397</c:v>
                </c:pt>
                <c:pt idx="674">
                  <c:v>0.69877938657407401</c:v>
                </c:pt>
                <c:pt idx="675">
                  <c:v>0.69881063657407405</c:v>
                </c:pt>
                <c:pt idx="676">
                  <c:v>0.69884188657407398</c:v>
                </c:pt>
                <c:pt idx="677">
                  <c:v>0.69887313657407402</c:v>
                </c:pt>
                <c:pt idx="678">
                  <c:v>0.69890438657407405</c:v>
                </c:pt>
                <c:pt idx="679">
                  <c:v>0.69893563657407398</c:v>
                </c:pt>
                <c:pt idx="680">
                  <c:v>0.69896688657407402</c:v>
                </c:pt>
                <c:pt idx="681">
                  <c:v>0.69899813657407395</c:v>
                </c:pt>
                <c:pt idx="682">
                  <c:v>0.69902938657407399</c:v>
                </c:pt>
                <c:pt idx="683">
                  <c:v>0.69906063657407402</c:v>
                </c:pt>
                <c:pt idx="684">
                  <c:v>0.69909188657407495</c:v>
                </c:pt>
                <c:pt idx="685">
                  <c:v>0.69912313657407399</c:v>
                </c:pt>
                <c:pt idx="686">
                  <c:v>0.69915438657407403</c:v>
                </c:pt>
                <c:pt idx="687">
                  <c:v>0.69918563657407495</c:v>
                </c:pt>
                <c:pt idx="688">
                  <c:v>0.69921688657407399</c:v>
                </c:pt>
                <c:pt idx="689">
                  <c:v>0.69924813657407403</c:v>
                </c:pt>
                <c:pt idx="690">
                  <c:v>0.69927938657407396</c:v>
                </c:pt>
                <c:pt idx="691">
                  <c:v>0.699310636574074</c:v>
                </c:pt>
                <c:pt idx="692">
                  <c:v>0.69934188657407403</c:v>
                </c:pt>
                <c:pt idx="693">
                  <c:v>0.69937313657407396</c:v>
                </c:pt>
                <c:pt idx="694">
                  <c:v>0.699404386574074</c:v>
                </c:pt>
                <c:pt idx="695">
                  <c:v>0.69943563657407404</c:v>
                </c:pt>
                <c:pt idx="696">
                  <c:v>0.69946688657407396</c:v>
                </c:pt>
                <c:pt idx="697">
                  <c:v>0.699498136574074</c:v>
                </c:pt>
                <c:pt idx="698">
                  <c:v>0.69952938657407404</c:v>
                </c:pt>
                <c:pt idx="699">
                  <c:v>0.69956063657407397</c:v>
                </c:pt>
                <c:pt idx="700">
                  <c:v>0.69959177083333302</c:v>
                </c:pt>
                <c:pt idx="701">
                  <c:v>0.69962302083333305</c:v>
                </c:pt>
                <c:pt idx="702">
                  <c:v>0.69965427083333298</c:v>
                </c:pt>
                <c:pt idx="703">
                  <c:v>0.69968552083333302</c:v>
                </c:pt>
                <c:pt idx="704">
                  <c:v>0.69971677083333295</c:v>
                </c:pt>
                <c:pt idx="705">
                  <c:v>0.69974802083333298</c:v>
                </c:pt>
                <c:pt idx="706">
                  <c:v>0.69977927083333402</c:v>
                </c:pt>
                <c:pt idx="707">
                  <c:v>0.69981052083333295</c:v>
                </c:pt>
                <c:pt idx="708">
                  <c:v>0.69984177083333299</c:v>
                </c:pt>
                <c:pt idx="709">
                  <c:v>0.69987302083333303</c:v>
                </c:pt>
                <c:pt idx="710">
                  <c:v>0.69990427083333295</c:v>
                </c:pt>
                <c:pt idx="711">
                  <c:v>0.69993552083333299</c:v>
                </c:pt>
                <c:pt idx="712">
                  <c:v>0.69996677083333303</c:v>
                </c:pt>
                <c:pt idx="713">
                  <c:v>0.69999802083333296</c:v>
                </c:pt>
                <c:pt idx="714">
                  <c:v>0.70002927083333299</c:v>
                </c:pt>
                <c:pt idx="715">
                  <c:v>0.70006052083333303</c:v>
                </c:pt>
                <c:pt idx="716">
                  <c:v>0.70009177083333296</c:v>
                </c:pt>
                <c:pt idx="717">
                  <c:v>0.700123020833333</c:v>
                </c:pt>
                <c:pt idx="718">
                  <c:v>0.70015427083333304</c:v>
                </c:pt>
                <c:pt idx="719">
                  <c:v>0.70018552083333296</c:v>
                </c:pt>
                <c:pt idx="720">
                  <c:v>0.700216770833333</c:v>
                </c:pt>
                <c:pt idx="721">
                  <c:v>0.70024802083333304</c:v>
                </c:pt>
                <c:pt idx="722">
                  <c:v>0.703466423611111</c:v>
                </c:pt>
                <c:pt idx="723">
                  <c:v>0.70349755787037005</c:v>
                </c:pt>
                <c:pt idx="724">
                  <c:v>0.70352880787036998</c:v>
                </c:pt>
                <c:pt idx="725">
                  <c:v>0.70356005787037001</c:v>
                </c:pt>
                <c:pt idx="726">
                  <c:v>0.70359130787037005</c:v>
                </c:pt>
                <c:pt idx="727">
                  <c:v>0.70362255787036998</c:v>
                </c:pt>
                <c:pt idx="728">
                  <c:v>0.70365380787037002</c:v>
                </c:pt>
                <c:pt idx="729">
                  <c:v>0.70368505787037094</c:v>
                </c:pt>
                <c:pt idx="730">
                  <c:v>0.70371630787036998</c:v>
                </c:pt>
                <c:pt idx="731">
                  <c:v>0.70374755787037002</c:v>
                </c:pt>
                <c:pt idx="732">
                  <c:v>0.70377880787037095</c:v>
                </c:pt>
                <c:pt idx="733">
                  <c:v>0.70381005787036999</c:v>
                </c:pt>
                <c:pt idx="734">
                  <c:v>0.70384130787037102</c:v>
                </c:pt>
                <c:pt idx="735">
                  <c:v>0.70387255787036995</c:v>
                </c:pt>
                <c:pt idx="736">
                  <c:v>0.70390380787036999</c:v>
                </c:pt>
                <c:pt idx="737">
                  <c:v>0.70393505787037103</c:v>
                </c:pt>
                <c:pt idx="738">
                  <c:v>0.70396630787036996</c:v>
                </c:pt>
                <c:pt idx="739">
                  <c:v>0.70399755787036999</c:v>
                </c:pt>
                <c:pt idx="740">
                  <c:v>0.70402880787037103</c:v>
                </c:pt>
                <c:pt idx="741">
                  <c:v>0.70406005787036996</c:v>
                </c:pt>
                <c:pt idx="742">
                  <c:v>0.70409130787037</c:v>
                </c:pt>
                <c:pt idx="743">
                  <c:v>0.70412255787037004</c:v>
                </c:pt>
                <c:pt idx="744">
                  <c:v>0.70415380787036996</c:v>
                </c:pt>
                <c:pt idx="745">
                  <c:v>0.70418505787037</c:v>
                </c:pt>
                <c:pt idx="746">
                  <c:v>0.70421630787037004</c:v>
                </c:pt>
                <c:pt idx="747">
                  <c:v>0.70424755787036997</c:v>
                </c:pt>
                <c:pt idx="748">
                  <c:v>0.70427880787037</c:v>
                </c:pt>
                <c:pt idx="749">
                  <c:v>0.70431005787037004</c:v>
                </c:pt>
                <c:pt idx="750">
                  <c:v>0.70434130787036997</c:v>
                </c:pt>
                <c:pt idx="751">
                  <c:v>0.70437255787037001</c:v>
                </c:pt>
                <c:pt idx="752">
                  <c:v>0.70440380787037005</c:v>
                </c:pt>
                <c:pt idx="753">
                  <c:v>0.70443505787036997</c:v>
                </c:pt>
                <c:pt idx="754">
                  <c:v>0.70446630787037001</c:v>
                </c:pt>
                <c:pt idx="755">
                  <c:v>0.70449744212962995</c:v>
                </c:pt>
                <c:pt idx="756">
                  <c:v>0.70452869212962999</c:v>
                </c:pt>
                <c:pt idx="757">
                  <c:v>0.70455994212963002</c:v>
                </c:pt>
                <c:pt idx="758">
                  <c:v>0.70459119212962995</c:v>
                </c:pt>
                <c:pt idx="759">
                  <c:v>0.70462244212962999</c:v>
                </c:pt>
                <c:pt idx="760">
                  <c:v>0.70465369212963003</c:v>
                </c:pt>
                <c:pt idx="761">
                  <c:v>0.70468494212962995</c:v>
                </c:pt>
                <c:pt idx="762">
                  <c:v>0.70471619212962899</c:v>
                </c:pt>
                <c:pt idx="763">
                  <c:v>0.70474744212963003</c:v>
                </c:pt>
                <c:pt idx="764">
                  <c:v>0.70477869212962996</c:v>
                </c:pt>
                <c:pt idx="765">
                  <c:v>0.70480994212963</c:v>
                </c:pt>
                <c:pt idx="766">
                  <c:v>0.70484119212963003</c:v>
                </c:pt>
                <c:pt idx="767">
                  <c:v>0.70487244212962996</c:v>
                </c:pt>
                <c:pt idx="768">
                  <c:v>0.70490369212963</c:v>
                </c:pt>
                <c:pt idx="769">
                  <c:v>0.70493494212963004</c:v>
                </c:pt>
                <c:pt idx="770">
                  <c:v>0.70496619212962897</c:v>
                </c:pt>
                <c:pt idx="771">
                  <c:v>0.70499744212963</c:v>
                </c:pt>
                <c:pt idx="772">
                  <c:v>0.70502869212963004</c:v>
                </c:pt>
                <c:pt idx="773">
                  <c:v>0.70505994212962997</c:v>
                </c:pt>
                <c:pt idx="774">
                  <c:v>0.70509119212963001</c:v>
                </c:pt>
                <c:pt idx="775">
                  <c:v>0.70512244212963004</c:v>
                </c:pt>
                <c:pt idx="776">
                  <c:v>0.70515369212962997</c:v>
                </c:pt>
                <c:pt idx="777">
                  <c:v>0.70518494212963001</c:v>
                </c:pt>
                <c:pt idx="778">
                  <c:v>0.70521619212962905</c:v>
                </c:pt>
                <c:pt idx="779">
                  <c:v>0.70524744212962998</c:v>
                </c:pt>
                <c:pt idx="780">
                  <c:v>0.70527869212963001</c:v>
                </c:pt>
                <c:pt idx="781">
                  <c:v>0.70530994212963005</c:v>
                </c:pt>
                <c:pt idx="782">
                  <c:v>0.70534119212962998</c:v>
                </c:pt>
                <c:pt idx="783">
                  <c:v>0.70537244212963002</c:v>
                </c:pt>
                <c:pt idx="784">
                  <c:v>0.70540369212962994</c:v>
                </c:pt>
                <c:pt idx="785">
                  <c:v>0.70543494212962898</c:v>
                </c:pt>
                <c:pt idx="786">
                  <c:v>0.70546607638888903</c:v>
                </c:pt>
                <c:pt idx="787">
                  <c:v>0.70549732638888896</c:v>
                </c:pt>
                <c:pt idx="788">
                  <c:v>0.70552857638888899</c:v>
                </c:pt>
                <c:pt idx="789">
                  <c:v>0.70555982638888903</c:v>
                </c:pt>
                <c:pt idx="790">
                  <c:v>0.70559107638888896</c:v>
                </c:pt>
                <c:pt idx="791">
                  <c:v>0.705622326388889</c:v>
                </c:pt>
                <c:pt idx="792">
                  <c:v>0.70565357638888904</c:v>
                </c:pt>
                <c:pt idx="793">
                  <c:v>0.70568482638888896</c:v>
                </c:pt>
                <c:pt idx="794">
                  <c:v>0.705716076388889</c:v>
                </c:pt>
                <c:pt idx="795">
                  <c:v>0.70574732638888904</c:v>
                </c:pt>
                <c:pt idx="796">
                  <c:v>0.70577857638888897</c:v>
                </c:pt>
                <c:pt idx="797">
                  <c:v>0.70580982638888901</c:v>
                </c:pt>
                <c:pt idx="798">
                  <c:v>0.70584107638888904</c:v>
                </c:pt>
                <c:pt idx="799">
                  <c:v>0.70587232638888897</c:v>
                </c:pt>
                <c:pt idx="800">
                  <c:v>0.70590357638888901</c:v>
                </c:pt>
                <c:pt idx="801">
                  <c:v>0.70593482638888905</c:v>
                </c:pt>
                <c:pt idx="802">
                  <c:v>0.70596607638888897</c:v>
                </c:pt>
                <c:pt idx="803">
                  <c:v>0.70599732638888901</c:v>
                </c:pt>
                <c:pt idx="804">
                  <c:v>0.70602857638888905</c:v>
                </c:pt>
                <c:pt idx="805">
                  <c:v>0.70605982638888898</c:v>
                </c:pt>
                <c:pt idx="806">
                  <c:v>0.70609107638888902</c:v>
                </c:pt>
                <c:pt idx="807">
                  <c:v>0.70612232638888905</c:v>
                </c:pt>
                <c:pt idx="808">
                  <c:v>0.70615357638888898</c:v>
                </c:pt>
                <c:pt idx="809">
                  <c:v>0.70618482638888902</c:v>
                </c:pt>
                <c:pt idx="810">
                  <c:v>0.70621608796296298</c:v>
                </c:pt>
                <c:pt idx="811">
                  <c:v>0.70624733796296302</c:v>
                </c:pt>
                <c:pt idx="812">
                  <c:v>0.70627858796296294</c:v>
                </c:pt>
                <c:pt idx="813">
                  <c:v>0.70630983796296298</c:v>
                </c:pt>
                <c:pt idx="814">
                  <c:v>0.70634108796296302</c:v>
                </c:pt>
                <c:pt idx="815">
                  <c:v>0.70637233796296295</c:v>
                </c:pt>
                <c:pt idx="816">
                  <c:v>0.70640358796296299</c:v>
                </c:pt>
                <c:pt idx="817">
                  <c:v>0.70643472222222203</c:v>
                </c:pt>
                <c:pt idx="818">
                  <c:v>0.70646597222222196</c:v>
                </c:pt>
                <c:pt idx="819">
                  <c:v>0.706497222222222</c:v>
                </c:pt>
                <c:pt idx="820">
                  <c:v>0.70652847222222204</c:v>
                </c:pt>
                <c:pt idx="821">
                  <c:v>0.70655972222222196</c:v>
                </c:pt>
                <c:pt idx="822">
                  <c:v>0.706590972222222</c:v>
                </c:pt>
                <c:pt idx="823">
                  <c:v>0.70662222222222204</c:v>
                </c:pt>
                <c:pt idx="824">
                  <c:v>0.70665347222222197</c:v>
                </c:pt>
                <c:pt idx="825">
                  <c:v>0.70668472222222201</c:v>
                </c:pt>
                <c:pt idx="826">
                  <c:v>0.70671597222222204</c:v>
                </c:pt>
                <c:pt idx="827">
                  <c:v>0.70674722222222197</c:v>
                </c:pt>
                <c:pt idx="828">
                  <c:v>0.70677847222222201</c:v>
                </c:pt>
                <c:pt idx="829">
                  <c:v>0.70680972222222205</c:v>
                </c:pt>
                <c:pt idx="830">
                  <c:v>0.71002812500000001</c:v>
                </c:pt>
                <c:pt idx="831">
                  <c:v>0.71005937500000005</c:v>
                </c:pt>
                <c:pt idx="832">
                  <c:v>0.71009062499999998</c:v>
                </c:pt>
                <c:pt idx="833">
                  <c:v>0.71012187500000001</c:v>
                </c:pt>
                <c:pt idx="834">
                  <c:v>0.71015312500000005</c:v>
                </c:pt>
                <c:pt idx="835">
                  <c:v>0.71018437499999998</c:v>
                </c:pt>
                <c:pt idx="836">
                  <c:v>0.71021562500000002</c:v>
                </c:pt>
                <c:pt idx="837">
                  <c:v>0.71024687500000006</c:v>
                </c:pt>
                <c:pt idx="838">
                  <c:v>0.71027812499999998</c:v>
                </c:pt>
                <c:pt idx="839">
                  <c:v>0.71030937500000002</c:v>
                </c:pt>
                <c:pt idx="840">
                  <c:v>0.71034062499999995</c:v>
                </c:pt>
                <c:pt idx="841">
                  <c:v>0.71037175925925899</c:v>
                </c:pt>
                <c:pt idx="842">
                  <c:v>0.71040300925925903</c:v>
                </c:pt>
                <c:pt idx="843">
                  <c:v>0.71043425925925896</c:v>
                </c:pt>
                <c:pt idx="844">
                  <c:v>0.710465509259259</c:v>
                </c:pt>
                <c:pt idx="845">
                  <c:v>0.71049675925925904</c:v>
                </c:pt>
                <c:pt idx="846">
                  <c:v>0.71052800925925896</c:v>
                </c:pt>
                <c:pt idx="847">
                  <c:v>0.710559259259259</c:v>
                </c:pt>
                <c:pt idx="848">
                  <c:v>0.71059050925925904</c:v>
                </c:pt>
                <c:pt idx="849">
                  <c:v>0.71062175925925897</c:v>
                </c:pt>
                <c:pt idx="850">
                  <c:v>0.71065300925925901</c:v>
                </c:pt>
                <c:pt idx="851">
                  <c:v>0.71068425925925904</c:v>
                </c:pt>
                <c:pt idx="852">
                  <c:v>0.71071550925925897</c:v>
                </c:pt>
                <c:pt idx="853">
                  <c:v>0.71074675925925901</c:v>
                </c:pt>
                <c:pt idx="854">
                  <c:v>0.71077800925925905</c:v>
                </c:pt>
                <c:pt idx="855">
                  <c:v>0.71080925925925897</c:v>
                </c:pt>
                <c:pt idx="856">
                  <c:v>0.71084050925925901</c:v>
                </c:pt>
                <c:pt idx="857">
                  <c:v>0.71087175925925905</c:v>
                </c:pt>
                <c:pt idx="858">
                  <c:v>0.71090300925925898</c:v>
                </c:pt>
                <c:pt idx="859">
                  <c:v>0.71093425925925902</c:v>
                </c:pt>
                <c:pt idx="860">
                  <c:v>0.71096550925925905</c:v>
                </c:pt>
                <c:pt idx="861">
                  <c:v>0.71099675925925898</c:v>
                </c:pt>
                <c:pt idx="862">
                  <c:v>0.71102800925925902</c:v>
                </c:pt>
                <c:pt idx="863">
                  <c:v>0.71105925925925895</c:v>
                </c:pt>
                <c:pt idx="864">
                  <c:v>0.71109050925925898</c:v>
                </c:pt>
                <c:pt idx="865">
                  <c:v>0.71112175925925902</c:v>
                </c:pt>
                <c:pt idx="866">
                  <c:v>0.71115300925925895</c:v>
                </c:pt>
                <c:pt idx="867">
                  <c:v>0.71118425925925899</c:v>
                </c:pt>
                <c:pt idx="868">
                  <c:v>0.71121550925925903</c:v>
                </c:pt>
                <c:pt idx="869">
                  <c:v>0.71124675925925895</c:v>
                </c:pt>
                <c:pt idx="870">
                  <c:v>0.71127800925925899</c:v>
                </c:pt>
                <c:pt idx="871">
                  <c:v>0.71130925925925903</c:v>
                </c:pt>
                <c:pt idx="872">
                  <c:v>0.71134050925925896</c:v>
                </c:pt>
                <c:pt idx="873">
                  <c:v>0.711371643518519</c:v>
                </c:pt>
                <c:pt idx="874">
                  <c:v>0.71140289351851904</c:v>
                </c:pt>
                <c:pt idx="875">
                  <c:v>0.71143414351851897</c:v>
                </c:pt>
                <c:pt idx="876">
                  <c:v>0.71146539351851901</c:v>
                </c:pt>
                <c:pt idx="877">
                  <c:v>0.71149664351851905</c:v>
                </c:pt>
                <c:pt idx="878">
                  <c:v>0.71152789351851897</c:v>
                </c:pt>
                <c:pt idx="879">
                  <c:v>0.71155914351851901</c:v>
                </c:pt>
                <c:pt idx="880">
                  <c:v>0.71159039351851905</c:v>
                </c:pt>
                <c:pt idx="881">
                  <c:v>0.71162164351851898</c:v>
                </c:pt>
                <c:pt idx="882">
                  <c:v>0.71165289351851901</c:v>
                </c:pt>
                <c:pt idx="883">
                  <c:v>0.71168414351851905</c:v>
                </c:pt>
                <c:pt idx="884">
                  <c:v>0.71171539351851898</c:v>
                </c:pt>
                <c:pt idx="885">
                  <c:v>0.71174664351851902</c:v>
                </c:pt>
                <c:pt idx="886">
                  <c:v>0.71177789351851894</c:v>
                </c:pt>
                <c:pt idx="887">
                  <c:v>0.71180914351851898</c:v>
                </c:pt>
                <c:pt idx="888">
                  <c:v>0.71184039351851902</c:v>
                </c:pt>
                <c:pt idx="889">
                  <c:v>0.71187164351851895</c:v>
                </c:pt>
                <c:pt idx="890">
                  <c:v>0.71190289351851899</c:v>
                </c:pt>
                <c:pt idx="891">
                  <c:v>0.71193414351851902</c:v>
                </c:pt>
                <c:pt idx="892">
                  <c:v>0.71196539351851895</c:v>
                </c:pt>
                <c:pt idx="893">
                  <c:v>0.71199664351851899</c:v>
                </c:pt>
                <c:pt idx="894">
                  <c:v>0.71202789351851903</c:v>
                </c:pt>
                <c:pt idx="895">
                  <c:v>0.71205914351851896</c:v>
                </c:pt>
                <c:pt idx="896">
                  <c:v>0.71209039351851899</c:v>
                </c:pt>
                <c:pt idx="897">
                  <c:v>0.71212164351851903</c:v>
                </c:pt>
                <c:pt idx="898">
                  <c:v>0.71215289351851896</c:v>
                </c:pt>
                <c:pt idx="899">
                  <c:v>0.712184143518519</c:v>
                </c:pt>
                <c:pt idx="900">
                  <c:v>0.71221539351851904</c:v>
                </c:pt>
                <c:pt idx="901">
                  <c:v>0.71224664351851896</c:v>
                </c:pt>
                <c:pt idx="902">
                  <c:v>0.712277893518519</c:v>
                </c:pt>
                <c:pt idx="903">
                  <c:v>0.71230914351851904</c:v>
                </c:pt>
                <c:pt idx="904">
                  <c:v>0.71234027777777797</c:v>
                </c:pt>
                <c:pt idx="905">
                  <c:v>0.71237152777777801</c:v>
                </c:pt>
                <c:pt idx="906">
                  <c:v>0.71240277777777805</c:v>
                </c:pt>
                <c:pt idx="907">
                  <c:v>0.71243402777777798</c:v>
                </c:pt>
                <c:pt idx="908">
                  <c:v>0.71246527777777802</c:v>
                </c:pt>
                <c:pt idx="909">
                  <c:v>0.71249652777777805</c:v>
                </c:pt>
                <c:pt idx="910">
                  <c:v>0.71252777777777798</c:v>
                </c:pt>
                <c:pt idx="911">
                  <c:v>0.71255902777777802</c:v>
                </c:pt>
                <c:pt idx="912">
                  <c:v>0.71259027777777795</c:v>
                </c:pt>
                <c:pt idx="913">
                  <c:v>0.71262152777777799</c:v>
                </c:pt>
                <c:pt idx="914">
                  <c:v>0.71265277777777802</c:v>
                </c:pt>
                <c:pt idx="915">
                  <c:v>0.71268402777777795</c:v>
                </c:pt>
                <c:pt idx="916">
                  <c:v>0.71271527777777799</c:v>
                </c:pt>
                <c:pt idx="917">
                  <c:v>0.71274652777777803</c:v>
                </c:pt>
                <c:pt idx="918">
                  <c:v>0.71277777777777795</c:v>
                </c:pt>
                <c:pt idx="919">
                  <c:v>0.71280902777777799</c:v>
                </c:pt>
                <c:pt idx="920">
                  <c:v>0.71284027777777803</c:v>
                </c:pt>
                <c:pt idx="921">
                  <c:v>0.71287152777777796</c:v>
                </c:pt>
                <c:pt idx="922">
                  <c:v>0.712902777777778</c:v>
                </c:pt>
                <c:pt idx="923">
                  <c:v>0.71293402777777803</c:v>
                </c:pt>
                <c:pt idx="924">
                  <c:v>0.71296527777777796</c:v>
                </c:pt>
                <c:pt idx="925">
                  <c:v>0.712996527777778</c:v>
                </c:pt>
                <c:pt idx="926">
                  <c:v>0.71302777777777804</c:v>
                </c:pt>
                <c:pt idx="927">
                  <c:v>0.71305902777777797</c:v>
                </c:pt>
                <c:pt idx="928">
                  <c:v>0.713090277777778</c:v>
                </c:pt>
                <c:pt idx="929">
                  <c:v>0.71312152777777804</c:v>
                </c:pt>
                <c:pt idx="930">
                  <c:v>0.71315277777777797</c:v>
                </c:pt>
                <c:pt idx="931">
                  <c:v>0.71318402777777801</c:v>
                </c:pt>
                <c:pt idx="932">
                  <c:v>0.71321527777777805</c:v>
                </c:pt>
                <c:pt idx="933">
                  <c:v>0.71324652777777797</c:v>
                </c:pt>
                <c:pt idx="934">
                  <c:v>0.71327777777777801</c:v>
                </c:pt>
                <c:pt idx="935">
                  <c:v>0.71330891203703695</c:v>
                </c:pt>
                <c:pt idx="936">
                  <c:v>0.71334016203703698</c:v>
                </c:pt>
                <c:pt idx="937">
                  <c:v>0.71658982638888902</c:v>
                </c:pt>
                <c:pt idx="938">
                  <c:v>0.71662107638888894</c:v>
                </c:pt>
                <c:pt idx="939">
                  <c:v>0.71665232638888898</c:v>
                </c:pt>
                <c:pt idx="940">
                  <c:v>0.71668357638888902</c:v>
                </c:pt>
                <c:pt idx="941">
                  <c:v>0.71671482638888895</c:v>
                </c:pt>
                <c:pt idx="942">
                  <c:v>0.71674607638888899</c:v>
                </c:pt>
                <c:pt idx="943">
                  <c:v>0.71677732638888902</c:v>
                </c:pt>
                <c:pt idx="944">
                  <c:v>0.71680857638888895</c:v>
                </c:pt>
                <c:pt idx="945">
                  <c:v>0.71683982638888899</c:v>
                </c:pt>
                <c:pt idx="946">
                  <c:v>0.71687107638888903</c:v>
                </c:pt>
                <c:pt idx="947">
                  <c:v>0.71690232638888896</c:v>
                </c:pt>
                <c:pt idx="948">
                  <c:v>0.71693357638888899</c:v>
                </c:pt>
                <c:pt idx="949">
                  <c:v>0.71696482638888903</c:v>
                </c:pt>
                <c:pt idx="950">
                  <c:v>0.71699607638888896</c:v>
                </c:pt>
                <c:pt idx="951">
                  <c:v>0.717027326388889</c:v>
                </c:pt>
                <c:pt idx="952">
                  <c:v>0.71705857638888904</c:v>
                </c:pt>
                <c:pt idx="953">
                  <c:v>0.71708982638888896</c:v>
                </c:pt>
                <c:pt idx="954">
                  <c:v>0.717121076388889</c:v>
                </c:pt>
                <c:pt idx="955">
                  <c:v>0.71715232638888904</c:v>
                </c:pt>
                <c:pt idx="956">
                  <c:v>0.71718357638888897</c:v>
                </c:pt>
                <c:pt idx="957">
                  <c:v>0.717214826388889</c:v>
                </c:pt>
                <c:pt idx="958">
                  <c:v>0.71724596064814805</c:v>
                </c:pt>
                <c:pt idx="959">
                  <c:v>0.71727721064814798</c:v>
                </c:pt>
                <c:pt idx="960">
                  <c:v>0.71730846064814802</c:v>
                </c:pt>
                <c:pt idx="961">
                  <c:v>0.71733971064814805</c:v>
                </c:pt>
                <c:pt idx="962">
                  <c:v>0.71737096064814798</c:v>
                </c:pt>
                <c:pt idx="963">
                  <c:v>0.71740221064814802</c:v>
                </c:pt>
                <c:pt idx="964">
                  <c:v>0.71743346064814795</c:v>
                </c:pt>
                <c:pt idx="965">
                  <c:v>0.71746471064814799</c:v>
                </c:pt>
                <c:pt idx="966">
                  <c:v>0.71749596064814802</c:v>
                </c:pt>
                <c:pt idx="967">
                  <c:v>0.71752721064814795</c:v>
                </c:pt>
                <c:pt idx="968">
                  <c:v>0.71755846064814799</c:v>
                </c:pt>
                <c:pt idx="969">
                  <c:v>0.71758971064814803</c:v>
                </c:pt>
                <c:pt idx="970">
                  <c:v>0.71762096064814795</c:v>
                </c:pt>
                <c:pt idx="971">
                  <c:v>0.71765221064814799</c:v>
                </c:pt>
                <c:pt idx="972">
                  <c:v>0.71768346064814803</c:v>
                </c:pt>
                <c:pt idx="973">
                  <c:v>0.71771471064814796</c:v>
                </c:pt>
                <c:pt idx="974">
                  <c:v>0.717745960648148</c:v>
                </c:pt>
                <c:pt idx="975">
                  <c:v>0.71777721064814803</c:v>
                </c:pt>
                <c:pt idx="976">
                  <c:v>0.71780846064814796</c:v>
                </c:pt>
                <c:pt idx="977">
                  <c:v>0.717839710648148</c:v>
                </c:pt>
                <c:pt idx="978">
                  <c:v>0.71787096064814804</c:v>
                </c:pt>
                <c:pt idx="979">
                  <c:v>0.71790221064814796</c:v>
                </c:pt>
                <c:pt idx="980">
                  <c:v>0.717933460648148</c:v>
                </c:pt>
                <c:pt idx="981">
                  <c:v>0.71796471064814804</c:v>
                </c:pt>
                <c:pt idx="982">
                  <c:v>0.71799596064814797</c:v>
                </c:pt>
                <c:pt idx="983">
                  <c:v>0.71802721064814801</c:v>
                </c:pt>
                <c:pt idx="984">
                  <c:v>0.71805846064814804</c:v>
                </c:pt>
                <c:pt idx="985">
                  <c:v>0.71808971064814797</c:v>
                </c:pt>
                <c:pt idx="986">
                  <c:v>0.71812096064814801</c:v>
                </c:pt>
                <c:pt idx="987">
                  <c:v>0.71815221064814805</c:v>
                </c:pt>
                <c:pt idx="988">
                  <c:v>0.71818346064814798</c:v>
                </c:pt>
                <c:pt idx="989">
                  <c:v>0.71821459490740702</c:v>
                </c:pt>
                <c:pt idx="990">
                  <c:v>0.71824584490740795</c:v>
                </c:pt>
                <c:pt idx="991">
                  <c:v>0.71827709490740699</c:v>
                </c:pt>
                <c:pt idx="992">
                  <c:v>0.71830834490740703</c:v>
                </c:pt>
                <c:pt idx="993">
                  <c:v>0.71833959490740695</c:v>
                </c:pt>
                <c:pt idx="994">
                  <c:v>0.71837084490740699</c:v>
                </c:pt>
                <c:pt idx="995">
                  <c:v>0.71840209490740703</c:v>
                </c:pt>
                <c:pt idx="996">
                  <c:v>0.71843334490740696</c:v>
                </c:pt>
                <c:pt idx="997">
                  <c:v>0.71846459490740699</c:v>
                </c:pt>
                <c:pt idx="998">
                  <c:v>0.71849584490740803</c:v>
                </c:pt>
                <c:pt idx="999">
                  <c:v>0.71852709490740696</c:v>
                </c:pt>
                <c:pt idx="1000">
                  <c:v>0.718558344907407</c:v>
                </c:pt>
                <c:pt idx="1001">
                  <c:v>0.71858959490740704</c:v>
                </c:pt>
                <c:pt idx="1002">
                  <c:v>0.71862084490740696</c:v>
                </c:pt>
                <c:pt idx="1003">
                  <c:v>0.718652094907407</c:v>
                </c:pt>
                <c:pt idx="1004">
                  <c:v>0.71868334490740704</c:v>
                </c:pt>
                <c:pt idx="1005">
                  <c:v>0.71871459490740697</c:v>
                </c:pt>
                <c:pt idx="1006">
                  <c:v>0.71874584490740701</c:v>
                </c:pt>
                <c:pt idx="1007">
                  <c:v>0.71877709490740704</c:v>
                </c:pt>
                <c:pt idx="1008">
                  <c:v>0.71880834490740697</c:v>
                </c:pt>
                <c:pt idx="1009">
                  <c:v>0.71883959490740701</c:v>
                </c:pt>
                <c:pt idx="1010">
                  <c:v>0.71887084490740705</c:v>
                </c:pt>
                <c:pt idx="1011">
                  <c:v>0.71890209490740697</c:v>
                </c:pt>
                <c:pt idx="1012">
                  <c:v>0.71893334490740701</c:v>
                </c:pt>
                <c:pt idx="1013">
                  <c:v>0.71896459490740705</c:v>
                </c:pt>
                <c:pt idx="1014">
                  <c:v>0.71899584490740698</c:v>
                </c:pt>
                <c:pt idx="1015">
                  <c:v>0.71902709490740702</c:v>
                </c:pt>
                <c:pt idx="1016">
                  <c:v>0.71905834490740705</c:v>
                </c:pt>
                <c:pt idx="1017">
                  <c:v>0.71908959490740698</c:v>
                </c:pt>
                <c:pt idx="1018">
                  <c:v>0.71912084490740702</c:v>
                </c:pt>
                <c:pt idx="1019">
                  <c:v>0.71915209490740695</c:v>
                </c:pt>
                <c:pt idx="1020">
                  <c:v>0.71918334490740699</c:v>
                </c:pt>
                <c:pt idx="1021">
                  <c:v>0.71921447916666703</c:v>
                </c:pt>
                <c:pt idx="1022">
                  <c:v>0.71924572916666596</c:v>
                </c:pt>
                <c:pt idx="1023">
                  <c:v>0.719276979166666</c:v>
                </c:pt>
                <c:pt idx="1024">
                  <c:v>0.71930822916666703</c:v>
                </c:pt>
                <c:pt idx="1025">
                  <c:v>0.71933947916666596</c:v>
                </c:pt>
                <c:pt idx="1026">
                  <c:v>0.719370729166666</c:v>
                </c:pt>
                <c:pt idx="1027">
                  <c:v>0.71940197916666704</c:v>
                </c:pt>
                <c:pt idx="1028">
                  <c:v>0.71943322916666597</c:v>
                </c:pt>
                <c:pt idx="1029">
                  <c:v>0.719464479166666</c:v>
                </c:pt>
                <c:pt idx="1030">
                  <c:v>0.71949572916666704</c:v>
                </c:pt>
                <c:pt idx="1031">
                  <c:v>0.71952697916666597</c:v>
                </c:pt>
                <c:pt idx="1032">
                  <c:v>0.71955822916666601</c:v>
                </c:pt>
                <c:pt idx="1033">
                  <c:v>0.71958947916666705</c:v>
                </c:pt>
                <c:pt idx="1034">
                  <c:v>0.71962072916666597</c:v>
                </c:pt>
                <c:pt idx="1035">
                  <c:v>0.71965197916666701</c:v>
                </c:pt>
                <c:pt idx="1036">
                  <c:v>0.71968322916666705</c:v>
                </c:pt>
                <c:pt idx="1037">
                  <c:v>0.71971447916666598</c:v>
                </c:pt>
                <c:pt idx="1038">
                  <c:v>0.71974572916666701</c:v>
                </c:pt>
                <c:pt idx="1039">
                  <c:v>0.71977697916666705</c:v>
                </c:pt>
                <c:pt idx="1040">
                  <c:v>0.71980822916666598</c:v>
                </c:pt>
                <c:pt idx="1041">
                  <c:v>0.71983947916666702</c:v>
                </c:pt>
                <c:pt idx="1042">
                  <c:v>0.71987072916666694</c:v>
                </c:pt>
                <c:pt idx="1043">
                  <c:v>0.71990197916666598</c:v>
                </c:pt>
                <c:pt idx="1044">
                  <c:v>0.72315152777777802</c:v>
                </c:pt>
                <c:pt idx="1045">
                  <c:v>0.72318277777777795</c:v>
                </c:pt>
                <c:pt idx="1046">
                  <c:v>0.72321402777777799</c:v>
                </c:pt>
                <c:pt idx="1047">
                  <c:v>0.72324527777777803</c:v>
                </c:pt>
                <c:pt idx="1048">
                  <c:v>0.72327652777777796</c:v>
                </c:pt>
                <c:pt idx="1049">
                  <c:v>0.72330777777777799</c:v>
                </c:pt>
                <c:pt idx="1050">
                  <c:v>0.72333902777777803</c:v>
                </c:pt>
                <c:pt idx="1051">
                  <c:v>0.72337027777777796</c:v>
                </c:pt>
                <c:pt idx="1052">
                  <c:v>0.723401527777778</c:v>
                </c:pt>
                <c:pt idx="1053">
                  <c:v>0.72343277777777804</c:v>
                </c:pt>
                <c:pt idx="1054">
                  <c:v>0.72346402777777796</c:v>
                </c:pt>
                <c:pt idx="1055">
                  <c:v>0.723495277777778</c:v>
                </c:pt>
                <c:pt idx="1056">
                  <c:v>0.72352652777777804</c:v>
                </c:pt>
                <c:pt idx="1057">
                  <c:v>0.72355777777777797</c:v>
                </c:pt>
                <c:pt idx="1058">
                  <c:v>0.723589027777778</c:v>
                </c:pt>
                <c:pt idx="1059">
                  <c:v>0.72362027777777804</c:v>
                </c:pt>
                <c:pt idx="1060">
                  <c:v>0.72365152777777797</c:v>
                </c:pt>
                <c:pt idx="1061">
                  <c:v>0.72368277777777801</c:v>
                </c:pt>
                <c:pt idx="1062">
                  <c:v>0.72371402777777805</c:v>
                </c:pt>
                <c:pt idx="1063">
                  <c:v>0.72374527777777797</c:v>
                </c:pt>
                <c:pt idx="1064">
                  <c:v>0.72377652777777801</c:v>
                </c:pt>
                <c:pt idx="1065">
                  <c:v>0.72380777777777805</c:v>
                </c:pt>
                <c:pt idx="1066">
                  <c:v>0.72383902777777798</c:v>
                </c:pt>
                <c:pt idx="1067">
                  <c:v>0.72387027777777802</c:v>
                </c:pt>
                <c:pt idx="1068">
                  <c:v>0.72390152777777805</c:v>
                </c:pt>
                <c:pt idx="1069">
                  <c:v>0.72393277777777798</c:v>
                </c:pt>
                <c:pt idx="1070">
                  <c:v>0.72396402777777802</c:v>
                </c:pt>
                <c:pt idx="1071">
                  <c:v>0.72399527777777795</c:v>
                </c:pt>
                <c:pt idx="1072">
                  <c:v>0.72402652777777798</c:v>
                </c:pt>
                <c:pt idx="1073">
                  <c:v>0.72405777777777802</c:v>
                </c:pt>
                <c:pt idx="1074">
                  <c:v>0.72408902777777795</c:v>
                </c:pt>
                <c:pt idx="1075">
                  <c:v>0.724120162037037</c:v>
                </c:pt>
                <c:pt idx="1076">
                  <c:v>0.72415141203703703</c:v>
                </c:pt>
                <c:pt idx="1077">
                  <c:v>0.72418266203703696</c:v>
                </c:pt>
                <c:pt idx="1078">
                  <c:v>0.724213912037037</c:v>
                </c:pt>
                <c:pt idx="1079">
                  <c:v>0.72424516203703704</c:v>
                </c:pt>
                <c:pt idx="1080">
                  <c:v>0.72427641203703697</c:v>
                </c:pt>
                <c:pt idx="1081">
                  <c:v>0.724307662037037</c:v>
                </c:pt>
                <c:pt idx="1082">
                  <c:v>0.72433891203703704</c:v>
                </c:pt>
                <c:pt idx="1083">
                  <c:v>0.72437016203703697</c:v>
                </c:pt>
                <c:pt idx="1084">
                  <c:v>0.72440141203703701</c:v>
                </c:pt>
                <c:pt idx="1085">
                  <c:v>0.72443266203703705</c:v>
                </c:pt>
                <c:pt idx="1086">
                  <c:v>0.72446391203703697</c:v>
                </c:pt>
                <c:pt idx="1087">
                  <c:v>0.72449516203703701</c:v>
                </c:pt>
                <c:pt idx="1088">
                  <c:v>0.72452641203703705</c:v>
                </c:pt>
                <c:pt idx="1089">
                  <c:v>0.72455766203703698</c:v>
                </c:pt>
                <c:pt idx="1090">
                  <c:v>0.72458891203703701</c:v>
                </c:pt>
                <c:pt idx="1091">
                  <c:v>0.72462016203703705</c:v>
                </c:pt>
                <c:pt idx="1092">
                  <c:v>0.72465141203703698</c:v>
                </c:pt>
                <c:pt idx="1093">
                  <c:v>0.72468266203703702</c:v>
                </c:pt>
                <c:pt idx="1094">
                  <c:v>0.72471391203703694</c:v>
                </c:pt>
                <c:pt idx="1095">
                  <c:v>0.72474516203703698</c:v>
                </c:pt>
                <c:pt idx="1096">
                  <c:v>0.72477641203703702</c:v>
                </c:pt>
                <c:pt idx="1097">
                  <c:v>0.72480766203703695</c:v>
                </c:pt>
                <c:pt idx="1098">
                  <c:v>0.72483891203703699</c:v>
                </c:pt>
                <c:pt idx="1099">
                  <c:v>0.72487016203703702</c:v>
                </c:pt>
                <c:pt idx="1100">
                  <c:v>0.72490141203703695</c:v>
                </c:pt>
                <c:pt idx="1101">
                  <c:v>0.72493266203703699</c:v>
                </c:pt>
                <c:pt idx="1102">
                  <c:v>0.72496391203703703</c:v>
                </c:pt>
                <c:pt idx="1103">
                  <c:v>0.72499516203703696</c:v>
                </c:pt>
                <c:pt idx="1104">
                  <c:v>0.72502641203703699</c:v>
                </c:pt>
                <c:pt idx="1105">
                  <c:v>0.72505766203703703</c:v>
                </c:pt>
                <c:pt idx="1106">
                  <c:v>0.72508879629629597</c:v>
                </c:pt>
                <c:pt idx="1107">
                  <c:v>0.72512004629629601</c:v>
                </c:pt>
                <c:pt idx="1108">
                  <c:v>0.72515129629629604</c:v>
                </c:pt>
                <c:pt idx="1109">
                  <c:v>0.72518254629629597</c:v>
                </c:pt>
                <c:pt idx="1110">
                  <c:v>0.72521379629629601</c:v>
                </c:pt>
                <c:pt idx="1111">
                  <c:v>0.72524504629629605</c:v>
                </c:pt>
                <c:pt idx="1112">
                  <c:v>0.72527629629629597</c:v>
                </c:pt>
                <c:pt idx="1113">
                  <c:v>0.72530754629629601</c:v>
                </c:pt>
                <c:pt idx="1114">
                  <c:v>0.72533879629629605</c:v>
                </c:pt>
                <c:pt idx="1115">
                  <c:v>0.72537004629629598</c:v>
                </c:pt>
                <c:pt idx="1116">
                  <c:v>0.72540129629629602</c:v>
                </c:pt>
                <c:pt idx="1117">
                  <c:v>0.72543254629629605</c:v>
                </c:pt>
                <c:pt idx="1118">
                  <c:v>0.72546379629629598</c:v>
                </c:pt>
                <c:pt idx="1119">
                  <c:v>0.72549504629629602</c:v>
                </c:pt>
                <c:pt idx="1120">
                  <c:v>0.72552629629629595</c:v>
                </c:pt>
                <c:pt idx="1121">
                  <c:v>0.72555754629629599</c:v>
                </c:pt>
                <c:pt idx="1122">
                  <c:v>0.72558879629629602</c:v>
                </c:pt>
                <c:pt idx="1123">
                  <c:v>0.72562004629629595</c:v>
                </c:pt>
                <c:pt idx="1124">
                  <c:v>0.72565129629629599</c:v>
                </c:pt>
                <c:pt idx="1125">
                  <c:v>0.72568254629629603</c:v>
                </c:pt>
                <c:pt idx="1126">
                  <c:v>0.72571379629629595</c:v>
                </c:pt>
                <c:pt idx="1127">
                  <c:v>0.72574504629629599</c:v>
                </c:pt>
                <c:pt idx="1128">
                  <c:v>0.72577629629629603</c:v>
                </c:pt>
                <c:pt idx="1129">
                  <c:v>0.72580754629629596</c:v>
                </c:pt>
                <c:pt idx="1130">
                  <c:v>0.725838796296296</c:v>
                </c:pt>
                <c:pt idx="1131">
                  <c:v>0.72587004629629603</c:v>
                </c:pt>
                <c:pt idx="1132">
                  <c:v>0.72590129629629596</c:v>
                </c:pt>
                <c:pt idx="1133">
                  <c:v>0.725932546296296</c:v>
                </c:pt>
                <c:pt idx="1134">
                  <c:v>0.72596379629629604</c:v>
                </c:pt>
                <c:pt idx="1135">
                  <c:v>0.72599504629629596</c:v>
                </c:pt>
                <c:pt idx="1136">
                  <c:v>0.726026296296296</c:v>
                </c:pt>
                <c:pt idx="1137">
                  <c:v>0.72605754629629604</c:v>
                </c:pt>
                <c:pt idx="1138">
                  <c:v>0.72608868055555598</c:v>
                </c:pt>
                <c:pt idx="1139">
                  <c:v>0.72611993055555601</c:v>
                </c:pt>
                <c:pt idx="1140">
                  <c:v>0.72615118055555605</c:v>
                </c:pt>
                <c:pt idx="1141">
                  <c:v>0.72618243055555598</c:v>
                </c:pt>
                <c:pt idx="1142">
                  <c:v>0.72621368055555602</c:v>
                </c:pt>
                <c:pt idx="1143">
                  <c:v>0.72624493055555595</c:v>
                </c:pt>
                <c:pt idx="1144">
                  <c:v>0.72627618055555498</c:v>
                </c:pt>
                <c:pt idx="1145">
                  <c:v>0.72630743055555602</c:v>
                </c:pt>
                <c:pt idx="1146">
                  <c:v>0.72633868055555595</c:v>
                </c:pt>
                <c:pt idx="1147">
                  <c:v>0.72636993055555599</c:v>
                </c:pt>
                <c:pt idx="1148">
                  <c:v>0.72640118055555603</c:v>
                </c:pt>
                <c:pt idx="1149">
                  <c:v>0.72643243055555595</c:v>
                </c:pt>
                <c:pt idx="1150">
                  <c:v>0.72646368055555599</c:v>
                </c:pt>
                <c:pt idx="1151">
                  <c:v>0.72649493055555603</c:v>
                </c:pt>
                <c:pt idx="1152">
                  <c:v>0.72652618055555496</c:v>
                </c:pt>
                <c:pt idx="1153">
                  <c:v>0.72655743055555599</c:v>
                </c:pt>
                <c:pt idx="1154">
                  <c:v>0.72658868055555603</c:v>
                </c:pt>
                <c:pt idx="1155">
                  <c:v>0.72661993055555596</c:v>
                </c:pt>
                <c:pt idx="1156">
                  <c:v>0.726651180555556</c:v>
                </c:pt>
                <c:pt idx="1157">
                  <c:v>0.72668243055555604</c:v>
                </c:pt>
                <c:pt idx="1158">
                  <c:v>0.72671368055555596</c:v>
                </c:pt>
                <c:pt idx="1159">
                  <c:v>0.726744930555556</c:v>
                </c:pt>
                <c:pt idx="1160">
                  <c:v>0.72677618055555604</c:v>
                </c:pt>
                <c:pt idx="1161">
                  <c:v>0.72680743055555597</c:v>
                </c:pt>
                <c:pt idx="1162">
                  <c:v>0.72683868055555501</c:v>
                </c:pt>
                <c:pt idx="1163">
                  <c:v>0.72686993055555604</c:v>
                </c:pt>
                <c:pt idx="1164">
                  <c:v>0.72690118055555597</c:v>
                </c:pt>
                <c:pt idx="1165">
                  <c:v>0.72693243055555501</c:v>
                </c:pt>
                <c:pt idx="1166">
                  <c:v>0.72696368055555605</c:v>
                </c:pt>
                <c:pt idx="1167">
                  <c:v>0.72699493055555597</c:v>
                </c:pt>
                <c:pt idx="1168">
                  <c:v>0.72702618055555501</c:v>
                </c:pt>
                <c:pt idx="1169">
                  <c:v>0.72705731481481495</c:v>
                </c:pt>
                <c:pt idx="1170">
                  <c:v>0.72708856481481499</c:v>
                </c:pt>
                <c:pt idx="1171">
                  <c:v>0.72711981481481502</c:v>
                </c:pt>
                <c:pt idx="1172">
                  <c:v>0.72715106481481495</c:v>
                </c:pt>
                <c:pt idx="1173">
                  <c:v>0.72718231481481499</c:v>
                </c:pt>
                <c:pt idx="1174">
                  <c:v>0.72721356481481503</c:v>
                </c:pt>
                <c:pt idx="1175">
                  <c:v>0.72724481481481495</c:v>
                </c:pt>
                <c:pt idx="1176">
                  <c:v>0.72727606481481499</c:v>
                </c:pt>
                <c:pt idx="1177">
                  <c:v>0.72730731481481503</c:v>
                </c:pt>
                <c:pt idx="1178">
                  <c:v>0.72733856481481496</c:v>
                </c:pt>
                <c:pt idx="1179">
                  <c:v>0.727369814814815</c:v>
                </c:pt>
                <c:pt idx="1180">
                  <c:v>0.72740106481481503</c:v>
                </c:pt>
                <c:pt idx="1181">
                  <c:v>0.72743231481481496</c:v>
                </c:pt>
                <c:pt idx="1182">
                  <c:v>0.727463564814815</c:v>
                </c:pt>
                <c:pt idx="1183">
                  <c:v>0.72749481481481504</c:v>
                </c:pt>
                <c:pt idx="1184">
                  <c:v>0.72752606481481497</c:v>
                </c:pt>
                <c:pt idx="1185">
                  <c:v>0.727557314814815</c:v>
                </c:pt>
                <c:pt idx="1186">
                  <c:v>0.72758856481481504</c:v>
                </c:pt>
                <c:pt idx="1187">
                  <c:v>0.72761981481481497</c:v>
                </c:pt>
                <c:pt idx="1188">
                  <c:v>0.72765106481481501</c:v>
                </c:pt>
                <c:pt idx="1189">
                  <c:v>0.72768231481481505</c:v>
                </c:pt>
                <c:pt idx="1190">
                  <c:v>0.72771356481481497</c:v>
                </c:pt>
                <c:pt idx="1191">
                  <c:v>0.72774481481481501</c:v>
                </c:pt>
                <c:pt idx="1192">
                  <c:v>0.72777606481481505</c:v>
                </c:pt>
                <c:pt idx="1193">
                  <c:v>0.72780731481481498</c:v>
                </c:pt>
                <c:pt idx="1194">
                  <c:v>0.72783856481481501</c:v>
                </c:pt>
                <c:pt idx="1195">
                  <c:v>0.72786981481481505</c:v>
                </c:pt>
                <c:pt idx="1196">
                  <c:v>0.72790106481481498</c:v>
                </c:pt>
                <c:pt idx="1197">
                  <c:v>0.72793231481481502</c:v>
                </c:pt>
                <c:pt idx="1198">
                  <c:v>0.72796356481481495</c:v>
                </c:pt>
                <c:pt idx="1199">
                  <c:v>0.72799481481481498</c:v>
                </c:pt>
                <c:pt idx="1200">
                  <c:v>0.72802594907407403</c:v>
                </c:pt>
                <c:pt idx="1201">
                  <c:v>0.72805719907407396</c:v>
                </c:pt>
                <c:pt idx="1202">
                  <c:v>0.728088449074074</c:v>
                </c:pt>
                <c:pt idx="1203">
                  <c:v>0.72811969907407403</c:v>
                </c:pt>
                <c:pt idx="1204">
                  <c:v>0.72815094907407396</c:v>
                </c:pt>
                <c:pt idx="1205">
                  <c:v>0.728182199074074</c:v>
                </c:pt>
                <c:pt idx="1206">
                  <c:v>0.72821344907407404</c:v>
                </c:pt>
                <c:pt idx="1207">
                  <c:v>0.72824469907407396</c:v>
                </c:pt>
                <c:pt idx="1208">
                  <c:v>0.728275949074074</c:v>
                </c:pt>
                <c:pt idx="1209">
                  <c:v>0.72830719907407404</c:v>
                </c:pt>
                <c:pt idx="1210">
                  <c:v>0.72833844907407397</c:v>
                </c:pt>
                <c:pt idx="1211">
                  <c:v>0.72836969907407401</c:v>
                </c:pt>
                <c:pt idx="1212">
                  <c:v>0.72840094907407404</c:v>
                </c:pt>
                <c:pt idx="1213">
                  <c:v>0.72843219907407397</c:v>
                </c:pt>
                <c:pt idx="1214">
                  <c:v>0.72846344907407401</c:v>
                </c:pt>
                <c:pt idx="1215">
                  <c:v>0.72849469907407405</c:v>
                </c:pt>
                <c:pt idx="1216">
                  <c:v>0.72852594907407398</c:v>
                </c:pt>
                <c:pt idx="1217">
                  <c:v>0.72855719907407401</c:v>
                </c:pt>
                <c:pt idx="1218">
                  <c:v>0.72858844907407405</c:v>
                </c:pt>
                <c:pt idx="1219">
                  <c:v>0.72861969907407398</c:v>
                </c:pt>
                <c:pt idx="1220">
                  <c:v>0.72865094907407402</c:v>
                </c:pt>
                <c:pt idx="1221">
                  <c:v>0.72868219907407406</c:v>
                </c:pt>
                <c:pt idx="1222">
                  <c:v>0.72871344907407398</c:v>
                </c:pt>
                <c:pt idx="1223">
                  <c:v>0.72874469907407402</c:v>
                </c:pt>
                <c:pt idx="1224">
                  <c:v>0.72877594907407395</c:v>
                </c:pt>
                <c:pt idx="1225">
                  <c:v>0.72880719907407399</c:v>
                </c:pt>
                <c:pt idx="1226">
                  <c:v>0.72883844907407402</c:v>
                </c:pt>
                <c:pt idx="1227">
                  <c:v>0.72886969907407395</c:v>
                </c:pt>
                <c:pt idx="1228">
                  <c:v>0.73721241898148204</c:v>
                </c:pt>
                <c:pt idx="1229">
                  <c:v>0.73724366898148197</c:v>
                </c:pt>
                <c:pt idx="1230">
                  <c:v>0.73727491898148101</c:v>
                </c:pt>
                <c:pt idx="1231">
                  <c:v>0.73730616898148105</c:v>
                </c:pt>
                <c:pt idx="1232">
                  <c:v>0.73733741898148197</c:v>
                </c:pt>
                <c:pt idx="1233">
                  <c:v>0.73736866898148101</c:v>
                </c:pt>
                <c:pt idx="1234">
                  <c:v>0.73739991898148205</c:v>
                </c:pt>
                <c:pt idx="1235">
                  <c:v>0.73743116898148098</c:v>
                </c:pt>
                <c:pt idx="1236">
                  <c:v>0.73746241898148102</c:v>
                </c:pt>
                <c:pt idx="1237">
                  <c:v>0.73749366898148205</c:v>
                </c:pt>
                <c:pt idx="1238">
                  <c:v>0.73752491898148198</c:v>
                </c:pt>
                <c:pt idx="1239">
                  <c:v>0.73755616898148102</c:v>
                </c:pt>
                <c:pt idx="1240">
                  <c:v>0.73758741898148195</c:v>
                </c:pt>
                <c:pt idx="1241">
                  <c:v>0.73761866898148198</c:v>
                </c:pt>
                <c:pt idx="1242">
                  <c:v>0.73764991898148202</c:v>
                </c:pt>
                <c:pt idx="1243">
                  <c:v>0.73768116898148195</c:v>
                </c:pt>
                <c:pt idx="1244">
                  <c:v>0.73771241898148199</c:v>
                </c:pt>
                <c:pt idx="1245">
                  <c:v>0.73774366898148203</c:v>
                </c:pt>
                <c:pt idx="1246">
                  <c:v>0.73777491898148195</c:v>
                </c:pt>
                <c:pt idx="1247">
                  <c:v>0.73780616898148099</c:v>
                </c:pt>
                <c:pt idx="1248">
                  <c:v>0.73783730324074104</c:v>
                </c:pt>
                <c:pt idx="1249">
                  <c:v>0.73786855324074097</c:v>
                </c:pt>
                <c:pt idx="1250">
                  <c:v>0.737899803240741</c:v>
                </c:pt>
                <c:pt idx="1251">
                  <c:v>0.73793105324074104</c:v>
                </c:pt>
                <c:pt idx="1252">
                  <c:v>0.73796230324073997</c:v>
                </c:pt>
                <c:pt idx="1253">
                  <c:v>0.73799355324074101</c:v>
                </c:pt>
                <c:pt idx="1254">
                  <c:v>0.73802480324074105</c:v>
                </c:pt>
                <c:pt idx="1255">
                  <c:v>0.73805605324074097</c:v>
                </c:pt>
                <c:pt idx="1256">
                  <c:v>0.73808730324074101</c:v>
                </c:pt>
                <c:pt idx="1257">
                  <c:v>0.73811855324074105</c:v>
                </c:pt>
                <c:pt idx="1258">
                  <c:v>0.73814980324074098</c:v>
                </c:pt>
                <c:pt idx="1259">
                  <c:v>0.73818105324074101</c:v>
                </c:pt>
                <c:pt idx="1260">
                  <c:v>0.73821230324074105</c:v>
                </c:pt>
                <c:pt idx="1261">
                  <c:v>0.73824355324074098</c:v>
                </c:pt>
                <c:pt idx="1262">
                  <c:v>0.73827480324074102</c:v>
                </c:pt>
                <c:pt idx="1263">
                  <c:v>0.73830605324074094</c:v>
                </c:pt>
                <c:pt idx="1264">
                  <c:v>0.73833730324073998</c:v>
                </c:pt>
                <c:pt idx="1265">
                  <c:v>0.73836855324074102</c:v>
                </c:pt>
                <c:pt idx="1266">
                  <c:v>0.73839980324074095</c:v>
                </c:pt>
                <c:pt idx="1267">
                  <c:v>0.73843105324074099</c:v>
                </c:pt>
                <c:pt idx="1268">
                  <c:v>0.73846230324074102</c:v>
                </c:pt>
                <c:pt idx="1269">
                  <c:v>0.73849355324074095</c:v>
                </c:pt>
                <c:pt idx="1270">
                  <c:v>0.73852480324074099</c:v>
                </c:pt>
                <c:pt idx="1271">
                  <c:v>0.73855605324074103</c:v>
                </c:pt>
                <c:pt idx="1272">
                  <c:v>0.73858730324074096</c:v>
                </c:pt>
                <c:pt idx="1273">
                  <c:v>0.73861855324074099</c:v>
                </c:pt>
                <c:pt idx="1274">
                  <c:v>0.73864980324074103</c:v>
                </c:pt>
                <c:pt idx="1275">
                  <c:v>0.73868105324074096</c:v>
                </c:pt>
                <c:pt idx="1276">
                  <c:v>0.738712303240741</c:v>
                </c:pt>
                <c:pt idx="1277">
                  <c:v>0.73874355324074104</c:v>
                </c:pt>
                <c:pt idx="1278">
                  <c:v>0.73877480324074096</c:v>
                </c:pt>
                <c:pt idx="1279">
                  <c:v>0.738806053240741</c:v>
                </c:pt>
                <c:pt idx="1280">
                  <c:v>0.73883718750000005</c:v>
                </c:pt>
                <c:pt idx="1281">
                  <c:v>0.73886843749999997</c:v>
                </c:pt>
                <c:pt idx="1282">
                  <c:v>0.73889968750000001</c:v>
                </c:pt>
                <c:pt idx="1283">
                  <c:v>0.73893093750000005</c:v>
                </c:pt>
                <c:pt idx="1284">
                  <c:v>0.73896218749999998</c:v>
                </c:pt>
                <c:pt idx="1285">
                  <c:v>0.73899343750000002</c:v>
                </c:pt>
                <c:pt idx="1286">
                  <c:v>0.73902468750000005</c:v>
                </c:pt>
                <c:pt idx="1287">
                  <c:v>0.73905593749999998</c:v>
                </c:pt>
                <c:pt idx="1288">
                  <c:v>0.73908718750000002</c:v>
                </c:pt>
                <c:pt idx="1289">
                  <c:v>0.73911843749999995</c:v>
                </c:pt>
                <c:pt idx="1290">
                  <c:v>0.73914968749999999</c:v>
                </c:pt>
                <c:pt idx="1291">
                  <c:v>0.73918093750000002</c:v>
                </c:pt>
                <c:pt idx="1292">
                  <c:v>0.73921218749999995</c:v>
                </c:pt>
                <c:pt idx="1293">
                  <c:v>0.73924343749999999</c:v>
                </c:pt>
                <c:pt idx="1294">
                  <c:v>0.73927469907407395</c:v>
                </c:pt>
                <c:pt idx="1295">
                  <c:v>0.73930594907407399</c:v>
                </c:pt>
                <c:pt idx="1296">
                  <c:v>0.73933719907407403</c:v>
                </c:pt>
                <c:pt idx="1297">
                  <c:v>0.73936844907407395</c:v>
                </c:pt>
                <c:pt idx="1298">
                  <c:v>0.73939969907407399</c:v>
                </c:pt>
                <c:pt idx="1299">
                  <c:v>0.73943094907407403</c:v>
                </c:pt>
                <c:pt idx="1300">
                  <c:v>0.73946219907407396</c:v>
                </c:pt>
                <c:pt idx="1301">
                  <c:v>0.73949344907407399</c:v>
                </c:pt>
                <c:pt idx="1302">
                  <c:v>0.73952469907407403</c:v>
                </c:pt>
                <c:pt idx="1303">
                  <c:v>0.73955594907407396</c:v>
                </c:pt>
                <c:pt idx="1304">
                  <c:v>0.739587199074074</c:v>
                </c:pt>
                <c:pt idx="1305">
                  <c:v>0.73961844907407404</c:v>
                </c:pt>
                <c:pt idx="1306">
                  <c:v>0.73964969907407396</c:v>
                </c:pt>
                <c:pt idx="1307">
                  <c:v>0.739680949074074</c:v>
                </c:pt>
                <c:pt idx="1308">
                  <c:v>0.73971219907407404</c:v>
                </c:pt>
                <c:pt idx="1309">
                  <c:v>0.73974344907407397</c:v>
                </c:pt>
                <c:pt idx="1310">
                  <c:v>0.739774699074074</c:v>
                </c:pt>
                <c:pt idx="1311">
                  <c:v>0.73980583333333405</c:v>
                </c:pt>
                <c:pt idx="1312">
                  <c:v>0.73983708333333298</c:v>
                </c:pt>
                <c:pt idx="1313">
                  <c:v>0.73986833333333302</c:v>
                </c:pt>
                <c:pt idx="1314">
                  <c:v>0.73989958333333405</c:v>
                </c:pt>
                <c:pt idx="1315">
                  <c:v>0.73993083333333298</c:v>
                </c:pt>
                <c:pt idx="1316">
                  <c:v>0.73996208333333302</c:v>
                </c:pt>
                <c:pt idx="1317">
                  <c:v>0.73999333333333395</c:v>
                </c:pt>
                <c:pt idx="1318">
                  <c:v>0.74002458333333299</c:v>
                </c:pt>
                <c:pt idx="1319">
                  <c:v>0.74005583333333402</c:v>
                </c:pt>
                <c:pt idx="1320">
                  <c:v>0.74008708333333295</c:v>
                </c:pt>
                <c:pt idx="1321">
                  <c:v>0.74011833333333299</c:v>
                </c:pt>
                <c:pt idx="1322">
                  <c:v>0.74014958333333403</c:v>
                </c:pt>
                <c:pt idx="1323">
                  <c:v>0.74018083333333395</c:v>
                </c:pt>
                <c:pt idx="1324">
                  <c:v>0.74021208333333299</c:v>
                </c:pt>
                <c:pt idx="1325">
                  <c:v>0.74024333333333403</c:v>
                </c:pt>
                <c:pt idx="1326">
                  <c:v>0.74027458333333296</c:v>
                </c:pt>
                <c:pt idx="1327">
                  <c:v>0.740305833333333</c:v>
                </c:pt>
                <c:pt idx="1328">
                  <c:v>0.74033708333333303</c:v>
                </c:pt>
                <c:pt idx="1329">
                  <c:v>0.74036833333333296</c:v>
                </c:pt>
                <c:pt idx="1330">
                  <c:v>0.740399583333333</c:v>
                </c:pt>
                <c:pt idx="1331">
                  <c:v>0.74043083333333404</c:v>
                </c:pt>
                <c:pt idx="1332">
                  <c:v>0.74046208333333297</c:v>
                </c:pt>
                <c:pt idx="1333">
                  <c:v>0.740493333333333</c:v>
                </c:pt>
                <c:pt idx="1334">
                  <c:v>0.74052458333333304</c:v>
                </c:pt>
                <c:pt idx="1335">
                  <c:v>0.74374287037037101</c:v>
                </c:pt>
                <c:pt idx="1336">
                  <c:v>0.74377412037037105</c:v>
                </c:pt>
                <c:pt idx="1337">
                  <c:v>0.74380537037037098</c:v>
                </c:pt>
                <c:pt idx="1338">
                  <c:v>0.74383662037037102</c:v>
                </c:pt>
                <c:pt idx="1339">
                  <c:v>0.74386787037037105</c:v>
                </c:pt>
                <c:pt idx="1340">
                  <c:v>0.74389912037037098</c:v>
                </c:pt>
                <c:pt idx="1341">
                  <c:v>0.74393037037037102</c:v>
                </c:pt>
                <c:pt idx="1342">
                  <c:v>0.74396162037037095</c:v>
                </c:pt>
                <c:pt idx="1343">
                  <c:v>0.74399287037037098</c:v>
                </c:pt>
                <c:pt idx="1344">
                  <c:v>0.74402412037037102</c:v>
                </c:pt>
                <c:pt idx="1345">
                  <c:v>0.74405537037037095</c:v>
                </c:pt>
                <c:pt idx="1346">
                  <c:v>0.74408662037036999</c:v>
                </c:pt>
                <c:pt idx="1347">
                  <c:v>0.74411787037037103</c:v>
                </c:pt>
                <c:pt idx="1348">
                  <c:v>0.74414912037037095</c:v>
                </c:pt>
                <c:pt idx="1349">
                  <c:v>0.74418037037036999</c:v>
                </c:pt>
                <c:pt idx="1350">
                  <c:v>0.74421162037037103</c:v>
                </c:pt>
                <c:pt idx="1351">
                  <c:v>0.74424287037037096</c:v>
                </c:pt>
                <c:pt idx="1352">
                  <c:v>0.74427412037037</c:v>
                </c:pt>
                <c:pt idx="1353">
                  <c:v>0.74430537037037103</c:v>
                </c:pt>
                <c:pt idx="1354">
                  <c:v>0.74433662037036996</c:v>
                </c:pt>
                <c:pt idx="1355">
                  <c:v>0.74436787037037</c:v>
                </c:pt>
                <c:pt idx="1356">
                  <c:v>0.74439912037037104</c:v>
                </c:pt>
                <c:pt idx="1357">
                  <c:v>0.74443037037036996</c:v>
                </c:pt>
                <c:pt idx="1358">
                  <c:v>0.74446162037037</c:v>
                </c:pt>
                <c:pt idx="1359">
                  <c:v>0.74449287037037004</c:v>
                </c:pt>
                <c:pt idx="1360">
                  <c:v>0.74452412037036997</c:v>
                </c:pt>
                <c:pt idx="1361">
                  <c:v>0.74455537037037001</c:v>
                </c:pt>
                <c:pt idx="1362">
                  <c:v>0.74458662037037004</c:v>
                </c:pt>
                <c:pt idx="1363">
                  <c:v>0.74461787037036997</c:v>
                </c:pt>
                <c:pt idx="1364">
                  <c:v>0.74464912037037001</c:v>
                </c:pt>
                <c:pt idx="1365">
                  <c:v>0.74468037037037005</c:v>
                </c:pt>
                <c:pt idx="1366">
                  <c:v>0.74471150462962998</c:v>
                </c:pt>
                <c:pt idx="1367">
                  <c:v>0.74474275462963002</c:v>
                </c:pt>
                <c:pt idx="1368">
                  <c:v>0.74477400462962995</c:v>
                </c:pt>
                <c:pt idx="1369">
                  <c:v>0.74480525462962999</c:v>
                </c:pt>
                <c:pt idx="1370">
                  <c:v>0.74483650462963003</c:v>
                </c:pt>
                <c:pt idx="1371">
                  <c:v>0.74486775462962995</c:v>
                </c:pt>
                <c:pt idx="1372">
                  <c:v>0.74489900462962999</c:v>
                </c:pt>
                <c:pt idx="1373">
                  <c:v>0.74493025462963003</c:v>
                </c:pt>
                <c:pt idx="1374">
                  <c:v>0.74496150462962996</c:v>
                </c:pt>
                <c:pt idx="1375">
                  <c:v>0.74499275462962999</c:v>
                </c:pt>
                <c:pt idx="1376">
                  <c:v>0.74502400462963003</c:v>
                </c:pt>
                <c:pt idx="1377">
                  <c:v>0.74505525462962996</c:v>
                </c:pt>
                <c:pt idx="1378">
                  <c:v>0.74508650462963</c:v>
                </c:pt>
                <c:pt idx="1379">
                  <c:v>0.74511775462963004</c:v>
                </c:pt>
                <c:pt idx="1380">
                  <c:v>0.74514900462962996</c:v>
                </c:pt>
                <c:pt idx="1381">
                  <c:v>0.74518025462963</c:v>
                </c:pt>
                <c:pt idx="1382">
                  <c:v>0.74521150462963004</c:v>
                </c:pt>
                <c:pt idx="1383">
                  <c:v>0.74524275462962997</c:v>
                </c:pt>
                <c:pt idx="1384">
                  <c:v>0.74527400462963</c:v>
                </c:pt>
                <c:pt idx="1385">
                  <c:v>0.74530525462963004</c:v>
                </c:pt>
                <c:pt idx="1386">
                  <c:v>0.74533650462962897</c:v>
                </c:pt>
                <c:pt idx="1387">
                  <c:v>0.74536775462963001</c:v>
                </c:pt>
                <c:pt idx="1388">
                  <c:v>0.74539900462963005</c:v>
                </c:pt>
                <c:pt idx="1389">
                  <c:v>0.74543025462962997</c:v>
                </c:pt>
                <c:pt idx="1390">
                  <c:v>0.74546150462963001</c:v>
                </c:pt>
                <c:pt idx="1391">
                  <c:v>0.74549275462963005</c:v>
                </c:pt>
                <c:pt idx="1392">
                  <c:v>0.74552400462962998</c:v>
                </c:pt>
                <c:pt idx="1393">
                  <c:v>0.74555525462963002</c:v>
                </c:pt>
                <c:pt idx="1394">
                  <c:v>0.74558650462962905</c:v>
                </c:pt>
                <c:pt idx="1395">
                  <c:v>0.74561775462962998</c:v>
                </c:pt>
                <c:pt idx="1396">
                  <c:v>0.74564900462963002</c:v>
                </c:pt>
                <c:pt idx="1397">
                  <c:v>0.74568013888888895</c:v>
                </c:pt>
                <c:pt idx="1398">
                  <c:v>0.74571138888888899</c:v>
                </c:pt>
                <c:pt idx="1399">
                  <c:v>0.74574263888888903</c:v>
                </c:pt>
                <c:pt idx="1400">
                  <c:v>0.74577388888888896</c:v>
                </c:pt>
                <c:pt idx="1401">
                  <c:v>0.745805138888889</c:v>
                </c:pt>
                <c:pt idx="1402">
                  <c:v>0.74583638888888903</c:v>
                </c:pt>
                <c:pt idx="1403">
                  <c:v>0.74586763888888896</c:v>
                </c:pt>
                <c:pt idx="1404">
                  <c:v>0.745898888888889</c:v>
                </c:pt>
                <c:pt idx="1405">
                  <c:v>0.74593013888888904</c:v>
                </c:pt>
                <c:pt idx="1406">
                  <c:v>0.74596138888888897</c:v>
                </c:pt>
                <c:pt idx="1407">
                  <c:v>0.745992638888889</c:v>
                </c:pt>
                <c:pt idx="1408">
                  <c:v>0.74602388888888904</c:v>
                </c:pt>
                <c:pt idx="1409">
                  <c:v>0.74605513888888897</c:v>
                </c:pt>
                <c:pt idx="1410">
                  <c:v>0.74608638888888901</c:v>
                </c:pt>
                <c:pt idx="1411">
                  <c:v>0.74611763888888905</c:v>
                </c:pt>
                <c:pt idx="1412">
                  <c:v>0.74614888888888897</c:v>
                </c:pt>
                <c:pt idx="1413">
                  <c:v>0.74618013888888901</c:v>
                </c:pt>
                <c:pt idx="1414">
                  <c:v>0.74621138888888905</c:v>
                </c:pt>
                <c:pt idx="1415">
                  <c:v>0.74624263888888898</c:v>
                </c:pt>
                <c:pt idx="1416">
                  <c:v>0.74627388888888901</c:v>
                </c:pt>
                <c:pt idx="1417">
                  <c:v>0.74630513888888905</c:v>
                </c:pt>
                <c:pt idx="1418">
                  <c:v>0.74633638888888898</c:v>
                </c:pt>
                <c:pt idx="1419">
                  <c:v>0.74636763888888902</c:v>
                </c:pt>
                <c:pt idx="1420">
                  <c:v>0.74639888888888895</c:v>
                </c:pt>
                <c:pt idx="1421">
                  <c:v>0.74643013888888898</c:v>
                </c:pt>
                <c:pt idx="1422">
                  <c:v>0.74646138888888902</c:v>
                </c:pt>
                <c:pt idx="1423">
                  <c:v>0.74649263888888895</c:v>
                </c:pt>
                <c:pt idx="1424">
                  <c:v>0.74652388888888899</c:v>
                </c:pt>
                <c:pt idx="1425">
                  <c:v>0.74655513888888902</c:v>
                </c:pt>
                <c:pt idx="1426">
                  <c:v>0.74658638888888895</c:v>
                </c:pt>
                <c:pt idx="1427">
                  <c:v>0.74661763888888899</c:v>
                </c:pt>
                <c:pt idx="1428">
                  <c:v>0.74664888888888903</c:v>
                </c:pt>
                <c:pt idx="1429">
                  <c:v>0.74668002314814796</c:v>
                </c:pt>
                <c:pt idx="1430">
                  <c:v>0.746711273148148</c:v>
                </c:pt>
                <c:pt idx="1431">
                  <c:v>0.74674252314814804</c:v>
                </c:pt>
                <c:pt idx="1432">
                  <c:v>0.74677377314814797</c:v>
                </c:pt>
                <c:pt idx="1433">
                  <c:v>0.74680502314814801</c:v>
                </c:pt>
                <c:pt idx="1434">
                  <c:v>0.74683627314814804</c:v>
                </c:pt>
                <c:pt idx="1435">
                  <c:v>0.74686752314814797</c:v>
                </c:pt>
                <c:pt idx="1436">
                  <c:v>0.74689877314814801</c:v>
                </c:pt>
                <c:pt idx="1437">
                  <c:v>0.74693002314814805</c:v>
                </c:pt>
                <c:pt idx="1438">
                  <c:v>0.74696127314814798</c:v>
                </c:pt>
                <c:pt idx="1439">
                  <c:v>0.74699252314814801</c:v>
                </c:pt>
                <c:pt idx="1440">
                  <c:v>0.74702377314814805</c:v>
                </c:pt>
                <c:pt idx="1441">
                  <c:v>0.74705502314814798</c:v>
                </c:pt>
                <c:pt idx="1442">
                  <c:v>0.74708627314814802</c:v>
                </c:pt>
                <c:pt idx="1443">
                  <c:v>0.75030468750000001</c:v>
                </c:pt>
                <c:pt idx="1444">
                  <c:v>0.75033593750000005</c:v>
                </c:pt>
                <c:pt idx="1445">
                  <c:v>0.75036718749999998</c:v>
                </c:pt>
                <c:pt idx="1446">
                  <c:v>0.75039843750000002</c:v>
                </c:pt>
                <c:pt idx="1447">
                  <c:v>0.75042968750000005</c:v>
                </c:pt>
                <c:pt idx="1448">
                  <c:v>0.75046093749999998</c:v>
                </c:pt>
                <c:pt idx="1449">
                  <c:v>0.75049218750000002</c:v>
                </c:pt>
                <c:pt idx="1450">
                  <c:v>0.75052343749999995</c:v>
                </c:pt>
                <c:pt idx="1451">
                  <c:v>0.75055468749999998</c:v>
                </c:pt>
                <c:pt idx="1452">
                  <c:v>0.75058593750000002</c:v>
                </c:pt>
                <c:pt idx="1453">
                  <c:v>0.75061707175925896</c:v>
                </c:pt>
                <c:pt idx="1454">
                  <c:v>0.750648321759259</c:v>
                </c:pt>
                <c:pt idx="1455">
                  <c:v>0.75067957175925903</c:v>
                </c:pt>
                <c:pt idx="1456">
                  <c:v>0.75071082175925896</c:v>
                </c:pt>
                <c:pt idx="1457">
                  <c:v>0.750742071759259</c:v>
                </c:pt>
                <c:pt idx="1458">
                  <c:v>0.75077332175925904</c:v>
                </c:pt>
                <c:pt idx="1459">
                  <c:v>0.75080457175925897</c:v>
                </c:pt>
                <c:pt idx="1460">
                  <c:v>0.750835821759259</c:v>
                </c:pt>
                <c:pt idx="1461">
                  <c:v>0.75086707175925904</c:v>
                </c:pt>
                <c:pt idx="1462">
                  <c:v>0.75089832175925897</c:v>
                </c:pt>
                <c:pt idx="1463">
                  <c:v>0.75092957175925901</c:v>
                </c:pt>
                <c:pt idx="1464">
                  <c:v>0.75096082175925905</c:v>
                </c:pt>
                <c:pt idx="1465">
                  <c:v>0.75099207175925897</c:v>
                </c:pt>
                <c:pt idx="1466">
                  <c:v>0.75102332175925901</c:v>
                </c:pt>
                <c:pt idx="1467">
                  <c:v>0.75105457175925905</c:v>
                </c:pt>
                <c:pt idx="1468">
                  <c:v>0.75108582175925898</c:v>
                </c:pt>
                <c:pt idx="1469">
                  <c:v>0.75111707175925901</c:v>
                </c:pt>
                <c:pt idx="1470">
                  <c:v>0.75114832175925905</c:v>
                </c:pt>
                <c:pt idx="1471">
                  <c:v>0.75117957175925898</c:v>
                </c:pt>
                <c:pt idx="1472">
                  <c:v>0.75121082175925902</c:v>
                </c:pt>
                <c:pt idx="1473">
                  <c:v>0.75124207175925894</c:v>
                </c:pt>
                <c:pt idx="1474">
                  <c:v>0.75127332175925898</c:v>
                </c:pt>
                <c:pt idx="1475">
                  <c:v>0.75130457175925902</c:v>
                </c:pt>
                <c:pt idx="1476">
                  <c:v>0.75133582175925895</c:v>
                </c:pt>
                <c:pt idx="1477">
                  <c:v>0.75136707175925899</c:v>
                </c:pt>
                <c:pt idx="1478">
                  <c:v>0.75139832175925902</c:v>
                </c:pt>
                <c:pt idx="1479">
                  <c:v>0.75142957175925895</c:v>
                </c:pt>
                <c:pt idx="1480">
                  <c:v>0.75146082175925899</c:v>
                </c:pt>
                <c:pt idx="1481">
                  <c:v>0.75149207175925903</c:v>
                </c:pt>
                <c:pt idx="1482">
                  <c:v>0.75152332175925896</c:v>
                </c:pt>
                <c:pt idx="1483">
                  <c:v>0.75155457175925899</c:v>
                </c:pt>
                <c:pt idx="1484">
                  <c:v>0.75158570601851904</c:v>
                </c:pt>
                <c:pt idx="1485">
                  <c:v>0.75161695601851897</c:v>
                </c:pt>
                <c:pt idx="1486">
                  <c:v>0.75164820601851901</c:v>
                </c:pt>
                <c:pt idx="1487">
                  <c:v>0.75167945601851904</c:v>
                </c:pt>
                <c:pt idx="1488">
                  <c:v>0.75171070601851897</c:v>
                </c:pt>
                <c:pt idx="1489">
                  <c:v>0.75174195601851901</c:v>
                </c:pt>
                <c:pt idx="1490">
                  <c:v>0.75177320601851905</c:v>
                </c:pt>
                <c:pt idx="1491">
                  <c:v>0.75180445601851897</c:v>
                </c:pt>
                <c:pt idx="1492">
                  <c:v>0.75183570601851901</c:v>
                </c:pt>
                <c:pt idx="1493">
                  <c:v>0.75186695601851905</c:v>
                </c:pt>
                <c:pt idx="1494">
                  <c:v>0.75189820601851898</c:v>
                </c:pt>
                <c:pt idx="1495">
                  <c:v>0.75192945601851902</c:v>
                </c:pt>
                <c:pt idx="1496">
                  <c:v>0.75196070601851905</c:v>
                </c:pt>
                <c:pt idx="1497">
                  <c:v>0.75199195601851898</c:v>
                </c:pt>
                <c:pt idx="1498">
                  <c:v>0.75202320601851902</c:v>
                </c:pt>
                <c:pt idx="1499">
                  <c:v>0.75205445601851895</c:v>
                </c:pt>
                <c:pt idx="1500">
                  <c:v>0.75208570601851898</c:v>
                </c:pt>
                <c:pt idx="1501">
                  <c:v>0.75211695601851902</c:v>
                </c:pt>
                <c:pt idx="1502">
                  <c:v>0.75214820601851895</c:v>
                </c:pt>
                <c:pt idx="1503">
                  <c:v>0.75217945601851899</c:v>
                </c:pt>
                <c:pt idx="1504">
                  <c:v>0.75221070601851903</c:v>
                </c:pt>
                <c:pt idx="1505">
                  <c:v>0.75224195601851895</c:v>
                </c:pt>
                <c:pt idx="1506">
                  <c:v>0.75227320601851899</c:v>
                </c:pt>
                <c:pt idx="1507">
                  <c:v>0.75230445601851903</c:v>
                </c:pt>
                <c:pt idx="1508">
                  <c:v>0.75233570601851896</c:v>
                </c:pt>
                <c:pt idx="1509">
                  <c:v>0.752366956018519</c:v>
                </c:pt>
                <c:pt idx="1510">
                  <c:v>0.75239820601851903</c:v>
                </c:pt>
                <c:pt idx="1511">
                  <c:v>0.75242945601851896</c:v>
                </c:pt>
                <c:pt idx="1512">
                  <c:v>0.752460706018519</c:v>
                </c:pt>
                <c:pt idx="1513">
                  <c:v>0.75249195601851904</c:v>
                </c:pt>
                <c:pt idx="1514">
                  <c:v>0.75252320601851896</c:v>
                </c:pt>
                <c:pt idx="1515">
                  <c:v>0.752554456018519</c:v>
                </c:pt>
                <c:pt idx="1516">
                  <c:v>0.75258559027777805</c:v>
                </c:pt>
                <c:pt idx="1517">
                  <c:v>0.75261684027777798</c:v>
                </c:pt>
                <c:pt idx="1518">
                  <c:v>0.75264809027777801</c:v>
                </c:pt>
                <c:pt idx="1519">
                  <c:v>0.75267934027777805</c:v>
                </c:pt>
                <c:pt idx="1520">
                  <c:v>0.75271059027777798</c:v>
                </c:pt>
                <c:pt idx="1521">
                  <c:v>0.75274184027777802</c:v>
                </c:pt>
                <c:pt idx="1522">
                  <c:v>0.75277309027777795</c:v>
                </c:pt>
                <c:pt idx="1523">
                  <c:v>0.75280434027777798</c:v>
                </c:pt>
                <c:pt idx="1524">
                  <c:v>0.75283559027777802</c:v>
                </c:pt>
                <c:pt idx="1525">
                  <c:v>0.75286684027777795</c:v>
                </c:pt>
                <c:pt idx="1526">
                  <c:v>0.75289809027777799</c:v>
                </c:pt>
                <c:pt idx="1527">
                  <c:v>0.75292934027777803</c:v>
                </c:pt>
                <c:pt idx="1528">
                  <c:v>0.75296059027777795</c:v>
                </c:pt>
                <c:pt idx="1529">
                  <c:v>0.75299184027777799</c:v>
                </c:pt>
                <c:pt idx="1530">
                  <c:v>0.75302309027777803</c:v>
                </c:pt>
                <c:pt idx="1531">
                  <c:v>0.75305434027777796</c:v>
                </c:pt>
                <c:pt idx="1532">
                  <c:v>0.75308559027777799</c:v>
                </c:pt>
                <c:pt idx="1533">
                  <c:v>0.75311684027777803</c:v>
                </c:pt>
                <c:pt idx="1534">
                  <c:v>0.75314809027777796</c:v>
                </c:pt>
                <c:pt idx="1535">
                  <c:v>0.753179340277778</c:v>
                </c:pt>
                <c:pt idx="1536">
                  <c:v>0.75321059027777804</c:v>
                </c:pt>
                <c:pt idx="1537">
                  <c:v>0.75324184027777796</c:v>
                </c:pt>
                <c:pt idx="1538">
                  <c:v>0.753273090277778</c:v>
                </c:pt>
                <c:pt idx="1539">
                  <c:v>0.75330434027777804</c:v>
                </c:pt>
                <c:pt idx="1540">
                  <c:v>0.75333559027777797</c:v>
                </c:pt>
                <c:pt idx="1541">
                  <c:v>0.753366840277778</c:v>
                </c:pt>
                <c:pt idx="1542">
                  <c:v>0.75339809027777804</c:v>
                </c:pt>
                <c:pt idx="1543">
                  <c:v>0.75342934027777797</c:v>
                </c:pt>
                <c:pt idx="1544">
                  <c:v>0.75346059027777801</c:v>
                </c:pt>
                <c:pt idx="1545">
                  <c:v>0.75349184027777805</c:v>
                </c:pt>
                <c:pt idx="1546">
                  <c:v>0.75352309027777797</c:v>
                </c:pt>
                <c:pt idx="1547">
                  <c:v>0.75355422453703702</c:v>
                </c:pt>
                <c:pt idx="1548">
                  <c:v>0.75358547453703695</c:v>
                </c:pt>
                <c:pt idx="1549">
                  <c:v>0.75361672453703699</c:v>
                </c:pt>
                <c:pt idx="1550">
                  <c:v>0.75364797453703702</c:v>
                </c:pt>
                <c:pt idx="1551">
                  <c:v>0.75686638888888902</c:v>
                </c:pt>
                <c:pt idx="1552">
                  <c:v>0.75689763888888895</c:v>
                </c:pt>
                <c:pt idx="1553">
                  <c:v>0.75692888888888898</c:v>
                </c:pt>
                <c:pt idx="1554">
                  <c:v>0.75696013888888902</c:v>
                </c:pt>
                <c:pt idx="1555">
                  <c:v>0.75699138888888895</c:v>
                </c:pt>
                <c:pt idx="1556">
                  <c:v>0.75702263888888899</c:v>
                </c:pt>
                <c:pt idx="1557">
                  <c:v>0.75705388888888903</c:v>
                </c:pt>
                <c:pt idx="1558">
                  <c:v>0.75708513888888895</c:v>
                </c:pt>
                <c:pt idx="1559">
                  <c:v>0.75711638888888899</c:v>
                </c:pt>
                <c:pt idx="1560">
                  <c:v>0.75714763888888903</c:v>
                </c:pt>
                <c:pt idx="1561">
                  <c:v>0.75717888888888896</c:v>
                </c:pt>
                <c:pt idx="1562">
                  <c:v>0.757210138888889</c:v>
                </c:pt>
                <c:pt idx="1563">
                  <c:v>0.75724138888888903</c:v>
                </c:pt>
                <c:pt idx="1564">
                  <c:v>0.75727263888888896</c:v>
                </c:pt>
                <c:pt idx="1565">
                  <c:v>0.757303888888889</c:v>
                </c:pt>
                <c:pt idx="1566">
                  <c:v>0.75733513888888904</c:v>
                </c:pt>
                <c:pt idx="1567">
                  <c:v>0.75736638888888896</c:v>
                </c:pt>
                <c:pt idx="1568">
                  <c:v>0.757397638888889</c:v>
                </c:pt>
                <c:pt idx="1569">
                  <c:v>0.75742888888888904</c:v>
                </c:pt>
                <c:pt idx="1570">
                  <c:v>0.75746013888888897</c:v>
                </c:pt>
                <c:pt idx="1571">
                  <c:v>0.75749127314814801</c:v>
                </c:pt>
                <c:pt idx="1572">
                  <c:v>0.75752252314814805</c:v>
                </c:pt>
                <c:pt idx="1573">
                  <c:v>0.75755377314814798</c:v>
                </c:pt>
                <c:pt idx="1574">
                  <c:v>0.75758502314814802</c:v>
                </c:pt>
                <c:pt idx="1575">
                  <c:v>0.75761627314814795</c:v>
                </c:pt>
                <c:pt idx="1576">
                  <c:v>0.75764752314814798</c:v>
                </c:pt>
                <c:pt idx="1577">
                  <c:v>0.75767877314814802</c:v>
                </c:pt>
                <c:pt idx="1578">
                  <c:v>0.75771002314814795</c:v>
                </c:pt>
                <c:pt idx="1579">
                  <c:v>0.75774127314814799</c:v>
                </c:pt>
                <c:pt idx="1580">
                  <c:v>0.75777252314814803</c:v>
                </c:pt>
                <c:pt idx="1581">
                  <c:v>0.75780377314814795</c:v>
                </c:pt>
                <c:pt idx="1582">
                  <c:v>0.75783502314814799</c:v>
                </c:pt>
                <c:pt idx="1583">
                  <c:v>0.75786627314814803</c:v>
                </c:pt>
                <c:pt idx="1584">
                  <c:v>0.75789752314814796</c:v>
                </c:pt>
                <c:pt idx="1585">
                  <c:v>0.75792877314814799</c:v>
                </c:pt>
                <c:pt idx="1586">
                  <c:v>0.75796002314814803</c:v>
                </c:pt>
                <c:pt idx="1587">
                  <c:v>0.75799127314814796</c:v>
                </c:pt>
                <c:pt idx="1588">
                  <c:v>0.758022523148148</c:v>
                </c:pt>
                <c:pt idx="1589">
                  <c:v>0.75805377314814804</c:v>
                </c:pt>
                <c:pt idx="1590">
                  <c:v>0.75808502314814796</c:v>
                </c:pt>
                <c:pt idx="1591">
                  <c:v>0.758116273148148</c:v>
                </c:pt>
                <c:pt idx="1592">
                  <c:v>0.75814752314814804</c:v>
                </c:pt>
                <c:pt idx="1593">
                  <c:v>0.75817877314814797</c:v>
                </c:pt>
                <c:pt idx="1594">
                  <c:v>0.758210023148148</c:v>
                </c:pt>
                <c:pt idx="1595">
                  <c:v>0.75824127314814804</c:v>
                </c:pt>
                <c:pt idx="1596">
                  <c:v>0.75827252314814797</c:v>
                </c:pt>
                <c:pt idx="1597">
                  <c:v>0.75830377314814801</c:v>
                </c:pt>
                <c:pt idx="1598">
                  <c:v>0.75833502314814805</c:v>
                </c:pt>
                <c:pt idx="1599">
                  <c:v>0.75836627314814797</c:v>
                </c:pt>
                <c:pt idx="1600">
                  <c:v>0.75839752314814801</c:v>
                </c:pt>
                <c:pt idx="1601">
                  <c:v>0.75842877314814805</c:v>
                </c:pt>
                <c:pt idx="1602">
                  <c:v>0.75845990740740699</c:v>
                </c:pt>
                <c:pt idx="1603">
                  <c:v>0.75849115740740802</c:v>
                </c:pt>
                <c:pt idx="1604">
                  <c:v>0.75852240740740695</c:v>
                </c:pt>
                <c:pt idx="1605">
                  <c:v>0.75855365740740699</c:v>
                </c:pt>
                <c:pt idx="1606">
                  <c:v>0.75858490740740703</c:v>
                </c:pt>
                <c:pt idx="1607">
                  <c:v>0.75861615740740695</c:v>
                </c:pt>
                <c:pt idx="1608">
                  <c:v>0.75864740740740699</c:v>
                </c:pt>
                <c:pt idx="1609">
                  <c:v>0.75867865740740803</c:v>
                </c:pt>
                <c:pt idx="1610">
                  <c:v>0.75870990740740796</c:v>
                </c:pt>
                <c:pt idx="1611">
                  <c:v>0.758741157407407</c:v>
                </c:pt>
                <c:pt idx="1612">
                  <c:v>0.75877240740740803</c:v>
                </c:pt>
                <c:pt idx="1613">
                  <c:v>0.75880365740740796</c:v>
                </c:pt>
                <c:pt idx="1614">
                  <c:v>0.758834907407407</c:v>
                </c:pt>
                <c:pt idx="1615">
                  <c:v>0.75886615740740704</c:v>
                </c:pt>
                <c:pt idx="1616">
                  <c:v>0.75889740740740796</c:v>
                </c:pt>
                <c:pt idx="1617">
                  <c:v>0.758928657407407</c:v>
                </c:pt>
                <c:pt idx="1618">
                  <c:v>0.75895990740740804</c:v>
                </c:pt>
                <c:pt idx="1619">
                  <c:v>0.75899115740740797</c:v>
                </c:pt>
                <c:pt idx="1620">
                  <c:v>0.75902240740740701</c:v>
                </c:pt>
                <c:pt idx="1621">
                  <c:v>0.75905365740740804</c:v>
                </c:pt>
                <c:pt idx="1622">
                  <c:v>0.75908490740740697</c:v>
                </c:pt>
                <c:pt idx="1623">
                  <c:v>0.75911615740740701</c:v>
                </c:pt>
                <c:pt idx="1624">
                  <c:v>0.75914740740740805</c:v>
                </c:pt>
                <c:pt idx="1625">
                  <c:v>0.75917865740740798</c:v>
                </c:pt>
                <c:pt idx="1626">
                  <c:v>0.75920990740740701</c:v>
                </c:pt>
                <c:pt idx="1627">
                  <c:v>0.75924115740740805</c:v>
                </c:pt>
                <c:pt idx="1628">
                  <c:v>0.75927240740740698</c:v>
                </c:pt>
                <c:pt idx="1629">
                  <c:v>0.75930365740740702</c:v>
                </c:pt>
                <c:pt idx="1630">
                  <c:v>0.75933490740740694</c:v>
                </c:pt>
                <c:pt idx="1631">
                  <c:v>0.75936615740740698</c:v>
                </c:pt>
                <c:pt idx="1632">
                  <c:v>0.75939740740740702</c:v>
                </c:pt>
                <c:pt idx="1633">
                  <c:v>0.75942865740740795</c:v>
                </c:pt>
                <c:pt idx="1634">
                  <c:v>0.75945979166666699</c:v>
                </c:pt>
                <c:pt idx="1635">
                  <c:v>0.75949104166666703</c:v>
                </c:pt>
                <c:pt idx="1636">
                  <c:v>0.75952229166666696</c:v>
                </c:pt>
                <c:pt idx="1637">
                  <c:v>0.759553541666666</c:v>
                </c:pt>
                <c:pt idx="1638">
                  <c:v>0.75958479166666704</c:v>
                </c:pt>
                <c:pt idx="1639">
                  <c:v>0.75961604166666696</c:v>
                </c:pt>
                <c:pt idx="1640">
                  <c:v>0.759647291666667</c:v>
                </c:pt>
                <c:pt idx="1641">
                  <c:v>0.75967854166666704</c:v>
                </c:pt>
                <c:pt idx="1642">
                  <c:v>0.75970979166666697</c:v>
                </c:pt>
                <c:pt idx="1643">
                  <c:v>0.75974104166666701</c:v>
                </c:pt>
                <c:pt idx="1644">
                  <c:v>0.75977229166666704</c:v>
                </c:pt>
                <c:pt idx="1645">
                  <c:v>0.75980354166666697</c:v>
                </c:pt>
                <c:pt idx="1646">
                  <c:v>0.75983479166666701</c:v>
                </c:pt>
                <c:pt idx="1647">
                  <c:v>0.75986604166666705</c:v>
                </c:pt>
                <c:pt idx="1648">
                  <c:v>0.75989729166666697</c:v>
                </c:pt>
                <c:pt idx="1649">
                  <c:v>0.75992854166666701</c:v>
                </c:pt>
                <c:pt idx="1650">
                  <c:v>0.75995979166666705</c:v>
                </c:pt>
                <c:pt idx="1651">
                  <c:v>0.75999104166666698</c:v>
                </c:pt>
                <c:pt idx="1652">
                  <c:v>0.76002229166666702</c:v>
                </c:pt>
                <c:pt idx="1653">
                  <c:v>0.76005354166666705</c:v>
                </c:pt>
                <c:pt idx="1654">
                  <c:v>0.76008479166666698</c:v>
                </c:pt>
                <c:pt idx="1655">
                  <c:v>0.76011604166666602</c:v>
                </c:pt>
                <c:pt idx="1656">
                  <c:v>0.76014729166666695</c:v>
                </c:pt>
                <c:pt idx="1657">
                  <c:v>0.76017854166666698</c:v>
                </c:pt>
                <c:pt idx="1658">
                  <c:v>0.76020979166666702</c:v>
                </c:pt>
                <c:pt idx="1659">
                  <c:v>0.76342807870370399</c:v>
                </c:pt>
                <c:pt idx="1660">
                  <c:v>0.76345932870370403</c:v>
                </c:pt>
                <c:pt idx="1661">
                  <c:v>0.76349057870370396</c:v>
                </c:pt>
                <c:pt idx="1662">
                  <c:v>0.763521828703704</c:v>
                </c:pt>
                <c:pt idx="1663">
                  <c:v>0.76355307870370404</c:v>
                </c:pt>
                <c:pt idx="1664">
                  <c:v>0.76358432870370396</c:v>
                </c:pt>
                <c:pt idx="1665">
                  <c:v>0.763615578703704</c:v>
                </c:pt>
                <c:pt idx="1666">
                  <c:v>0.76364682870370404</c:v>
                </c:pt>
                <c:pt idx="1667">
                  <c:v>0.76367807870370397</c:v>
                </c:pt>
                <c:pt idx="1668">
                  <c:v>0.763709328703704</c:v>
                </c:pt>
                <c:pt idx="1669">
                  <c:v>0.76374057870370404</c:v>
                </c:pt>
                <c:pt idx="1670">
                  <c:v>0.76377182870370397</c:v>
                </c:pt>
                <c:pt idx="1671">
                  <c:v>0.76380307870370401</c:v>
                </c:pt>
                <c:pt idx="1672">
                  <c:v>0.76383432870370405</c:v>
                </c:pt>
                <c:pt idx="1673">
                  <c:v>0.76386557870370397</c:v>
                </c:pt>
                <c:pt idx="1674">
                  <c:v>0.76389682870370401</c:v>
                </c:pt>
                <c:pt idx="1675">
                  <c:v>0.76392807870370405</c:v>
                </c:pt>
                <c:pt idx="1676">
                  <c:v>0.76395932870370398</c:v>
                </c:pt>
                <c:pt idx="1677">
                  <c:v>0.76399057870370402</c:v>
                </c:pt>
                <c:pt idx="1678">
                  <c:v>0.76402182870370405</c:v>
                </c:pt>
                <c:pt idx="1679">
                  <c:v>0.76405307870370398</c:v>
                </c:pt>
                <c:pt idx="1680">
                  <c:v>0.76408434027777805</c:v>
                </c:pt>
                <c:pt idx="1681">
                  <c:v>0.76411559027777798</c:v>
                </c:pt>
                <c:pt idx="1682">
                  <c:v>0.76414684027777802</c:v>
                </c:pt>
                <c:pt idx="1683">
                  <c:v>0.76417809027777805</c:v>
                </c:pt>
                <c:pt idx="1684">
                  <c:v>0.76420934027777798</c:v>
                </c:pt>
                <c:pt idx="1685">
                  <c:v>0.76424059027777802</c:v>
                </c:pt>
                <c:pt idx="1686">
                  <c:v>0.76427184027777795</c:v>
                </c:pt>
                <c:pt idx="1687">
                  <c:v>0.76430309027777799</c:v>
                </c:pt>
                <c:pt idx="1688">
                  <c:v>0.76433434027777802</c:v>
                </c:pt>
                <c:pt idx="1689">
                  <c:v>0.76436547453703696</c:v>
                </c:pt>
                <c:pt idx="1690">
                  <c:v>0.764396724537037</c:v>
                </c:pt>
                <c:pt idx="1691">
                  <c:v>0.76442797453703704</c:v>
                </c:pt>
                <c:pt idx="1692">
                  <c:v>0.76445922453703696</c:v>
                </c:pt>
                <c:pt idx="1693">
                  <c:v>0.764490474537037</c:v>
                </c:pt>
                <c:pt idx="1694">
                  <c:v>0.76452172453703704</c:v>
                </c:pt>
                <c:pt idx="1695">
                  <c:v>0.76455297453703697</c:v>
                </c:pt>
                <c:pt idx="1696">
                  <c:v>0.764584224537037</c:v>
                </c:pt>
                <c:pt idx="1697">
                  <c:v>0.76461547453703704</c:v>
                </c:pt>
                <c:pt idx="1698">
                  <c:v>0.76464672453703697</c:v>
                </c:pt>
                <c:pt idx="1699">
                  <c:v>0.76467797453703701</c:v>
                </c:pt>
                <c:pt idx="1700">
                  <c:v>0.76470922453703705</c:v>
                </c:pt>
                <c:pt idx="1701">
                  <c:v>0.76474047453703697</c:v>
                </c:pt>
                <c:pt idx="1702">
                  <c:v>0.76477172453703701</c:v>
                </c:pt>
                <c:pt idx="1703">
                  <c:v>0.76480297453703705</c:v>
                </c:pt>
                <c:pt idx="1704">
                  <c:v>0.76483422453703698</c:v>
                </c:pt>
                <c:pt idx="1705">
                  <c:v>0.76486547453703702</c:v>
                </c:pt>
                <c:pt idx="1706">
                  <c:v>0.76489672453703705</c:v>
                </c:pt>
                <c:pt idx="1707">
                  <c:v>0.76492797453703698</c:v>
                </c:pt>
                <c:pt idx="1708">
                  <c:v>0.76495922453703702</c:v>
                </c:pt>
                <c:pt idx="1709">
                  <c:v>0.76499047453703695</c:v>
                </c:pt>
                <c:pt idx="1710">
                  <c:v>0.76502172453703698</c:v>
                </c:pt>
                <c:pt idx="1711">
                  <c:v>0.76505297453703702</c:v>
                </c:pt>
                <c:pt idx="1712">
                  <c:v>0.76508422453703695</c:v>
                </c:pt>
                <c:pt idx="1713">
                  <c:v>0.76511547453703699</c:v>
                </c:pt>
                <c:pt idx="1714">
                  <c:v>0.76514672453703703</c:v>
                </c:pt>
                <c:pt idx="1715">
                  <c:v>0.76517797453703695</c:v>
                </c:pt>
                <c:pt idx="1716">
                  <c:v>0.76520922453703699</c:v>
                </c:pt>
                <c:pt idx="1717">
                  <c:v>0.76524047453703703</c:v>
                </c:pt>
                <c:pt idx="1718">
                  <c:v>0.76527172453703696</c:v>
                </c:pt>
                <c:pt idx="1719">
                  <c:v>0.765302974537037</c:v>
                </c:pt>
                <c:pt idx="1720">
                  <c:v>0.76533410879629604</c:v>
                </c:pt>
                <c:pt idx="1721">
                  <c:v>0.76536535879629597</c:v>
                </c:pt>
                <c:pt idx="1722">
                  <c:v>0.76539660879629601</c:v>
                </c:pt>
                <c:pt idx="1723">
                  <c:v>0.76542785879629605</c:v>
                </c:pt>
                <c:pt idx="1724">
                  <c:v>0.76545910879629597</c:v>
                </c:pt>
                <c:pt idx="1725">
                  <c:v>0.76549035879629601</c:v>
                </c:pt>
                <c:pt idx="1726">
                  <c:v>0.76552160879629605</c:v>
                </c:pt>
                <c:pt idx="1727">
                  <c:v>0.76555285879629598</c:v>
                </c:pt>
                <c:pt idx="1728">
                  <c:v>0.76558410879629601</c:v>
                </c:pt>
                <c:pt idx="1729">
                  <c:v>0.76561535879629605</c:v>
                </c:pt>
                <c:pt idx="1730">
                  <c:v>0.76564660879629598</c:v>
                </c:pt>
                <c:pt idx="1731">
                  <c:v>0.76567785879629602</c:v>
                </c:pt>
                <c:pt idx="1732">
                  <c:v>0.76570910879629595</c:v>
                </c:pt>
                <c:pt idx="1733">
                  <c:v>0.76574035879629598</c:v>
                </c:pt>
                <c:pt idx="1734">
                  <c:v>0.76577160879629602</c:v>
                </c:pt>
                <c:pt idx="1735">
                  <c:v>0.76580285879629595</c:v>
                </c:pt>
                <c:pt idx="1736">
                  <c:v>0.76583410879629599</c:v>
                </c:pt>
                <c:pt idx="1737">
                  <c:v>0.76586535879629603</c:v>
                </c:pt>
                <c:pt idx="1738">
                  <c:v>0.76589660879629595</c:v>
                </c:pt>
                <c:pt idx="1739">
                  <c:v>0.76592785879629599</c:v>
                </c:pt>
                <c:pt idx="1740">
                  <c:v>0.76595910879629603</c:v>
                </c:pt>
                <c:pt idx="1741">
                  <c:v>0.76599035879629596</c:v>
                </c:pt>
                <c:pt idx="1742">
                  <c:v>0.76602160879629599</c:v>
                </c:pt>
                <c:pt idx="1743">
                  <c:v>0.76605285879629603</c:v>
                </c:pt>
                <c:pt idx="1744">
                  <c:v>0.76608410879629596</c:v>
                </c:pt>
                <c:pt idx="1745">
                  <c:v>0.766115358796296</c:v>
                </c:pt>
                <c:pt idx="1746">
                  <c:v>0.76614660879629604</c:v>
                </c:pt>
                <c:pt idx="1747">
                  <c:v>0.76617785879629596</c:v>
                </c:pt>
                <c:pt idx="1748">
                  <c:v>0.766209108796296</c:v>
                </c:pt>
                <c:pt idx="1749">
                  <c:v>0.76624035879629604</c:v>
                </c:pt>
                <c:pt idx="1750">
                  <c:v>0.76627160879629597</c:v>
                </c:pt>
                <c:pt idx="1751">
                  <c:v>0.76630274305555501</c:v>
                </c:pt>
                <c:pt idx="1752">
                  <c:v>0.76633399305555605</c:v>
                </c:pt>
                <c:pt idx="1753">
                  <c:v>0.76636524305555598</c:v>
                </c:pt>
                <c:pt idx="1754">
                  <c:v>0.76639649305555602</c:v>
                </c:pt>
                <c:pt idx="1755">
                  <c:v>0.76642774305555605</c:v>
                </c:pt>
                <c:pt idx="1756">
                  <c:v>0.76645899305555598</c:v>
                </c:pt>
                <c:pt idx="1757">
                  <c:v>0.76649024305555602</c:v>
                </c:pt>
                <c:pt idx="1758">
                  <c:v>0.76652149305555595</c:v>
                </c:pt>
                <c:pt idx="1759">
                  <c:v>0.76655274305555499</c:v>
                </c:pt>
                <c:pt idx="1760">
                  <c:v>0.76658399305555502</c:v>
                </c:pt>
                <c:pt idx="1761">
                  <c:v>0.76661524305555595</c:v>
                </c:pt>
                <c:pt idx="1762">
                  <c:v>0.76664649305555599</c:v>
                </c:pt>
                <c:pt idx="1763">
                  <c:v>0.76667774305555603</c:v>
                </c:pt>
                <c:pt idx="1764">
                  <c:v>0.76670899305555595</c:v>
                </c:pt>
                <c:pt idx="1765">
                  <c:v>0.76674024305555599</c:v>
                </c:pt>
                <c:pt idx="1766">
                  <c:v>0.76677149305555603</c:v>
                </c:pt>
                <c:pt idx="1767">
                  <c:v>0.76680274305555596</c:v>
                </c:pt>
                <c:pt idx="1768">
                  <c:v>0.766833993055556</c:v>
                </c:pt>
                <c:pt idx="1769">
                  <c:v>0.76686524305555603</c:v>
                </c:pt>
                <c:pt idx="1770">
                  <c:v>0.76689649305555596</c:v>
                </c:pt>
                <c:pt idx="1771">
                  <c:v>0.766927743055556</c:v>
                </c:pt>
                <c:pt idx="1772">
                  <c:v>0.76695899305555604</c:v>
                </c:pt>
                <c:pt idx="1773">
                  <c:v>0.76699024305555596</c:v>
                </c:pt>
                <c:pt idx="1774">
                  <c:v>0.767021493055556</c:v>
                </c:pt>
                <c:pt idx="1775">
                  <c:v>0.76705274305555604</c:v>
                </c:pt>
                <c:pt idx="1776">
                  <c:v>0.76708399305555597</c:v>
                </c:pt>
                <c:pt idx="1777">
                  <c:v>0.76711524305555601</c:v>
                </c:pt>
                <c:pt idx="1778">
                  <c:v>0.76714649305555604</c:v>
                </c:pt>
                <c:pt idx="1779">
                  <c:v>0.76717774305555597</c:v>
                </c:pt>
                <c:pt idx="1780">
                  <c:v>0.76720899305555601</c:v>
                </c:pt>
                <c:pt idx="1781">
                  <c:v>0.76724024305555605</c:v>
                </c:pt>
                <c:pt idx="1782">
                  <c:v>0.76727149305555598</c:v>
                </c:pt>
                <c:pt idx="1783">
                  <c:v>0.76730262731481502</c:v>
                </c:pt>
                <c:pt idx="1784">
                  <c:v>0.76733387731481495</c:v>
                </c:pt>
                <c:pt idx="1785">
                  <c:v>0.76736512731481499</c:v>
                </c:pt>
                <c:pt idx="1786">
                  <c:v>0.76739637731481503</c:v>
                </c:pt>
                <c:pt idx="1787">
                  <c:v>0.76742762731481495</c:v>
                </c:pt>
                <c:pt idx="1788">
                  <c:v>0.76745887731481499</c:v>
                </c:pt>
                <c:pt idx="1789">
                  <c:v>0.76749012731481503</c:v>
                </c:pt>
                <c:pt idx="1790">
                  <c:v>0.76752137731481496</c:v>
                </c:pt>
                <c:pt idx="1791">
                  <c:v>0.76755262731481499</c:v>
                </c:pt>
                <c:pt idx="1792">
                  <c:v>0.76758387731481503</c:v>
                </c:pt>
                <c:pt idx="1793">
                  <c:v>0.76761512731481496</c:v>
                </c:pt>
                <c:pt idx="1794">
                  <c:v>0.767646377314815</c:v>
                </c:pt>
                <c:pt idx="1795">
                  <c:v>0.76767762731481504</c:v>
                </c:pt>
                <c:pt idx="1796">
                  <c:v>0.76770887731481496</c:v>
                </c:pt>
                <c:pt idx="1797">
                  <c:v>0.767740127314815</c:v>
                </c:pt>
                <c:pt idx="1798">
                  <c:v>0.76777137731481504</c:v>
                </c:pt>
                <c:pt idx="1799">
                  <c:v>0.76780262731481497</c:v>
                </c:pt>
                <c:pt idx="1800">
                  <c:v>0.76783387731481501</c:v>
                </c:pt>
                <c:pt idx="1801">
                  <c:v>0.76786512731481504</c:v>
                </c:pt>
                <c:pt idx="1802">
                  <c:v>0.76789637731481497</c:v>
                </c:pt>
                <c:pt idx="1803">
                  <c:v>0.76792762731481501</c:v>
                </c:pt>
                <c:pt idx="1804">
                  <c:v>0.76795887731481505</c:v>
                </c:pt>
                <c:pt idx="1805">
                  <c:v>0.76799012731481497</c:v>
                </c:pt>
                <c:pt idx="1806">
                  <c:v>0.76802137731481501</c:v>
                </c:pt>
                <c:pt idx="1807">
                  <c:v>0.76805262731481505</c:v>
                </c:pt>
                <c:pt idx="1808">
                  <c:v>0.76808387731481498</c:v>
                </c:pt>
                <c:pt idx="1809">
                  <c:v>0.76811512731481502</c:v>
                </c:pt>
                <c:pt idx="1810">
                  <c:v>0.76814637731481505</c:v>
                </c:pt>
                <c:pt idx="1811">
                  <c:v>0.76817762731481498</c:v>
                </c:pt>
                <c:pt idx="1812">
                  <c:v>0.76820887731481502</c:v>
                </c:pt>
                <c:pt idx="1813">
                  <c:v>0.76824012731481495</c:v>
                </c:pt>
                <c:pt idx="1814">
                  <c:v>0.76827126157407399</c:v>
                </c:pt>
                <c:pt idx="1815">
                  <c:v>0.76830251157407403</c:v>
                </c:pt>
                <c:pt idx="1816">
                  <c:v>0.76833376157407396</c:v>
                </c:pt>
                <c:pt idx="1817">
                  <c:v>0.768365011574074</c:v>
                </c:pt>
                <c:pt idx="1818">
                  <c:v>0.76839626157407404</c:v>
                </c:pt>
                <c:pt idx="1819">
                  <c:v>0.76842751157407396</c:v>
                </c:pt>
                <c:pt idx="1820">
                  <c:v>0.768458761574074</c:v>
                </c:pt>
                <c:pt idx="1821">
                  <c:v>0.76849001157407404</c:v>
                </c:pt>
                <c:pt idx="1822">
                  <c:v>0.76852126157407397</c:v>
                </c:pt>
                <c:pt idx="1823">
                  <c:v>0.768552511574074</c:v>
                </c:pt>
                <c:pt idx="1824">
                  <c:v>0.76858376157407404</c:v>
                </c:pt>
                <c:pt idx="1825">
                  <c:v>0.76861501157407397</c:v>
                </c:pt>
                <c:pt idx="1826">
                  <c:v>0.76864626157407401</c:v>
                </c:pt>
                <c:pt idx="1827">
                  <c:v>0.76867751157407405</c:v>
                </c:pt>
                <c:pt idx="1828">
                  <c:v>0.76870876157407397</c:v>
                </c:pt>
                <c:pt idx="1829">
                  <c:v>0.76874001157407401</c:v>
                </c:pt>
                <c:pt idx="1830">
                  <c:v>0.76877126157407405</c:v>
                </c:pt>
                <c:pt idx="1831">
                  <c:v>0.76880251157407398</c:v>
                </c:pt>
                <c:pt idx="1832">
                  <c:v>0.76883376157407401</c:v>
                </c:pt>
                <c:pt idx="1833">
                  <c:v>0.76886501157407405</c:v>
                </c:pt>
                <c:pt idx="1834">
                  <c:v>0.76889626157407398</c:v>
                </c:pt>
                <c:pt idx="1835">
                  <c:v>0.76892751157407402</c:v>
                </c:pt>
                <c:pt idx="1836">
                  <c:v>0.76895876157407395</c:v>
                </c:pt>
                <c:pt idx="1837">
                  <c:v>0.76899001157407398</c:v>
                </c:pt>
                <c:pt idx="1838">
                  <c:v>0.76902126157407402</c:v>
                </c:pt>
                <c:pt idx="1839">
                  <c:v>0.76905251157407395</c:v>
                </c:pt>
                <c:pt idx="1840">
                  <c:v>0.76908376157407399</c:v>
                </c:pt>
                <c:pt idx="1841">
                  <c:v>0.76911501157407403</c:v>
                </c:pt>
                <c:pt idx="1842">
                  <c:v>0.76914626157407395</c:v>
                </c:pt>
                <c:pt idx="1843">
                  <c:v>0.76917751157407399</c:v>
                </c:pt>
                <c:pt idx="1844">
                  <c:v>0.77748898148148105</c:v>
                </c:pt>
                <c:pt idx="1845">
                  <c:v>0.77752023148148197</c:v>
                </c:pt>
                <c:pt idx="1846">
                  <c:v>0.77755148148148201</c:v>
                </c:pt>
                <c:pt idx="1847">
                  <c:v>0.77758273148148105</c:v>
                </c:pt>
                <c:pt idx="1848">
                  <c:v>0.77761398148148098</c:v>
                </c:pt>
                <c:pt idx="1849">
                  <c:v>0.77764523148148201</c:v>
                </c:pt>
                <c:pt idx="1850">
                  <c:v>0.77767648148148205</c:v>
                </c:pt>
                <c:pt idx="1851">
                  <c:v>0.77770773148148198</c:v>
                </c:pt>
                <c:pt idx="1852">
                  <c:v>0.77773898148148202</c:v>
                </c:pt>
                <c:pt idx="1853">
                  <c:v>0.77777023148148206</c:v>
                </c:pt>
                <c:pt idx="1854">
                  <c:v>0.77780148148148198</c:v>
                </c:pt>
                <c:pt idx="1855">
                  <c:v>0.77783273148148202</c:v>
                </c:pt>
                <c:pt idx="1856">
                  <c:v>0.77786398148148095</c:v>
                </c:pt>
                <c:pt idx="1857">
                  <c:v>0.77789523148148199</c:v>
                </c:pt>
                <c:pt idx="1858">
                  <c:v>0.77792648148148202</c:v>
                </c:pt>
                <c:pt idx="1859">
                  <c:v>0.77795773148148195</c:v>
                </c:pt>
                <c:pt idx="1860">
                  <c:v>0.77798898148148099</c:v>
                </c:pt>
                <c:pt idx="1861">
                  <c:v>0.77802023148148203</c:v>
                </c:pt>
                <c:pt idx="1862">
                  <c:v>0.77805148148148195</c:v>
                </c:pt>
                <c:pt idx="1863">
                  <c:v>0.77808261574074</c:v>
                </c:pt>
                <c:pt idx="1864">
                  <c:v>0.77811386574074004</c:v>
                </c:pt>
                <c:pt idx="1865">
                  <c:v>0.77814511574074097</c:v>
                </c:pt>
                <c:pt idx="1866">
                  <c:v>0.77817636574074001</c:v>
                </c:pt>
                <c:pt idx="1867">
                  <c:v>0.77820761574074104</c:v>
                </c:pt>
                <c:pt idx="1868">
                  <c:v>0.77823886574073997</c:v>
                </c:pt>
                <c:pt idx="1869">
                  <c:v>0.77827011574074001</c:v>
                </c:pt>
                <c:pt idx="1870">
                  <c:v>0.77830136574074005</c:v>
                </c:pt>
                <c:pt idx="1871">
                  <c:v>0.77833261574073997</c:v>
                </c:pt>
                <c:pt idx="1872">
                  <c:v>0.77836386574074001</c:v>
                </c:pt>
                <c:pt idx="1873">
                  <c:v>0.77839511574074105</c:v>
                </c:pt>
                <c:pt idx="1874">
                  <c:v>0.77842636574073998</c:v>
                </c:pt>
                <c:pt idx="1875">
                  <c:v>0.77845761574074002</c:v>
                </c:pt>
                <c:pt idx="1876">
                  <c:v>0.77848886574074005</c:v>
                </c:pt>
                <c:pt idx="1877">
                  <c:v>0.77852011574074098</c:v>
                </c:pt>
                <c:pt idx="1878">
                  <c:v>0.77855136574074002</c:v>
                </c:pt>
                <c:pt idx="1879">
                  <c:v>0.77858261574073995</c:v>
                </c:pt>
                <c:pt idx="1880">
                  <c:v>0.77861386574074098</c:v>
                </c:pt>
                <c:pt idx="1881">
                  <c:v>0.77864511574074102</c:v>
                </c:pt>
                <c:pt idx="1882">
                  <c:v>0.77867636574073995</c:v>
                </c:pt>
                <c:pt idx="1883">
                  <c:v>0.77870761574074099</c:v>
                </c:pt>
                <c:pt idx="1884">
                  <c:v>0.77873886574074103</c:v>
                </c:pt>
                <c:pt idx="1885">
                  <c:v>0.77877011574074095</c:v>
                </c:pt>
                <c:pt idx="1886">
                  <c:v>0.77880136574074099</c:v>
                </c:pt>
                <c:pt idx="1887">
                  <c:v>0.77883261574074103</c:v>
                </c:pt>
                <c:pt idx="1888">
                  <c:v>0.77886386574073996</c:v>
                </c:pt>
                <c:pt idx="1889">
                  <c:v>0.778895115740741</c:v>
                </c:pt>
                <c:pt idx="1890">
                  <c:v>0.77892636574074003</c:v>
                </c:pt>
                <c:pt idx="1891">
                  <c:v>0.77895761574074096</c:v>
                </c:pt>
                <c:pt idx="1892">
                  <c:v>0.778988865740741</c:v>
                </c:pt>
                <c:pt idx="1893">
                  <c:v>0.77902011574074104</c:v>
                </c:pt>
                <c:pt idx="1894">
                  <c:v>0.77905124999999997</c:v>
                </c:pt>
                <c:pt idx="1895">
                  <c:v>0.77908250000000001</c:v>
                </c:pt>
                <c:pt idx="1896">
                  <c:v>0.77911375000000005</c:v>
                </c:pt>
                <c:pt idx="1897">
                  <c:v>0.77914499999999998</c:v>
                </c:pt>
                <c:pt idx="1898">
                  <c:v>0.77917625000000001</c:v>
                </c:pt>
                <c:pt idx="1899">
                  <c:v>0.77920750000000005</c:v>
                </c:pt>
                <c:pt idx="1900">
                  <c:v>0.77923874999999998</c:v>
                </c:pt>
                <c:pt idx="1901">
                  <c:v>0.77927000000000002</c:v>
                </c:pt>
                <c:pt idx="1902">
                  <c:v>0.77930124999999995</c:v>
                </c:pt>
                <c:pt idx="1903">
                  <c:v>0.77933249999999998</c:v>
                </c:pt>
                <c:pt idx="1904">
                  <c:v>0.77936375000000002</c:v>
                </c:pt>
                <c:pt idx="1905">
                  <c:v>0.77939499999999995</c:v>
                </c:pt>
                <c:pt idx="1906">
                  <c:v>0.77942624999999999</c:v>
                </c:pt>
                <c:pt idx="1907">
                  <c:v>0.77945750000000003</c:v>
                </c:pt>
                <c:pt idx="1908">
                  <c:v>0.77948874999999995</c:v>
                </c:pt>
                <c:pt idx="1909">
                  <c:v>0.77951999999999999</c:v>
                </c:pt>
                <c:pt idx="1910">
                  <c:v>0.77955125000000003</c:v>
                </c:pt>
                <c:pt idx="1911">
                  <c:v>0.77958249999999996</c:v>
                </c:pt>
                <c:pt idx="1912">
                  <c:v>0.77961374999999999</c:v>
                </c:pt>
                <c:pt idx="1913">
                  <c:v>0.77964500000000003</c:v>
                </c:pt>
                <c:pt idx="1914">
                  <c:v>0.77967624999999996</c:v>
                </c:pt>
                <c:pt idx="1915">
                  <c:v>0.7797075</c:v>
                </c:pt>
                <c:pt idx="1916">
                  <c:v>0.77973875000000004</c:v>
                </c:pt>
                <c:pt idx="1917">
                  <c:v>0.77976999999999996</c:v>
                </c:pt>
                <c:pt idx="1918">
                  <c:v>0.77980125</c:v>
                </c:pt>
                <c:pt idx="1919">
                  <c:v>0.77983250000000004</c:v>
                </c:pt>
                <c:pt idx="1920">
                  <c:v>0.77986374999999997</c:v>
                </c:pt>
                <c:pt idx="1921">
                  <c:v>0.779895</c:v>
                </c:pt>
                <c:pt idx="1922">
                  <c:v>0.77992625000000004</c:v>
                </c:pt>
                <c:pt idx="1923">
                  <c:v>0.77995749999999997</c:v>
                </c:pt>
                <c:pt idx="1924">
                  <c:v>0.77998875000000001</c:v>
                </c:pt>
                <c:pt idx="1925">
                  <c:v>0.78002000000000005</c:v>
                </c:pt>
                <c:pt idx="1926">
                  <c:v>0.78005113425925898</c:v>
                </c:pt>
                <c:pt idx="1927">
                  <c:v>0.78008238425925902</c:v>
                </c:pt>
                <c:pt idx="1928">
                  <c:v>0.78011363425925895</c:v>
                </c:pt>
                <c:pt idx="1929">
                  <c:v>0.78014488425925899</c:v>
                </c:pt>
                <c:pt idx="1930">
                  <c:v>0.78017613425925902</c:v>
                </c:pt>
                <c:pt idx="1931">
                  <c:v>0.78020738425925895</c:v>
                </c:pt>
                <c:pt idx="1932">
                  <c:v>0.78023863425925899</c:v>
                </c:pt>
                <c:pt idx="1933">
                  <c:v>0.78026988425925903</c:v>
                </c:pt>
                <c:pt idx="1934">
                  <c:v>0.78030113425925895</c:v>
                </c:pt>
                <c:pt idx="1935">
                  <c:v>0.78033238425925899</c:v>
                </c:pt>
                <c:pt idx="1936">
                  <c:v>0.78036363425925903</c:v>
                </c:pt>
                <c:pt idx="1937">
                  <c:v>0.78039488425925896</c:v>
                </c:pt>
                <c:pt idx="1938">
                  <c:v>0.780426134259259</c:v>
                </c:pt>
                <c:pt idx="1939">
                  <c:v>0.78045738425925903</c:v>
                </c:pt>
                <c:pt idx="1940">
                  <c:v>0.78048863425925896</c:v>
                </c:pt>
                <c:pt idx="1941">
                  <c:v>0.780519884259259</c:v>
                </c:pt>
                <c:pt idx="1942">
                  <c:v>0.78055113425925904</c:v>
                </c:pt>
                <c:pt idx="1943">
                  <c:v>0.78058238425925897</c:v>
                </c:pt>
                <c:pt idx="1944">
                  <c:v>0.78061364583333304</c:v>
                </c:pt>
                <c:pt idx="1945">
                  <c:v>0.78064489583333296</c:v>
                </c:pt>
                <c:pt idx="1946">
                  <c:v>0.780676145833333</c:v>
                </c:pt>
                <c:pt idx="1947">
                  <c:v>0.78070739583333304</c:v>
                </c:pt>
                <c:pt idx="1948">
                  <c:v>0.78073864583333297</c:v>
                </c:pt>
                <c:pt idx="1949">
                  <c:v>0.78076989583333301</c:v>
                </c:pt>
                <c:pt idx="1950">
                  <c:v>0.78080114583333304</c:v>
                </c:pt>
                <c:pt idx="1951">
                  <c:v>0.78083239583333297</c:v>
                </c:pt>
                <c:pt idx="1952">
                  <c:v>0.78405068287037005</c:v>
                </c:pt>
                <c:pt idx="1953">
                  <c:v>0.78408193287036998</c:v>
                </c:pt>
                <c:pt idx="1954">
                  <c:v>0.78411318287037002</c:v>
                </c:pt>
                <c:pt idx="1955">
                  <c:v>0.78414443287036995</c:v>
                </c:pt>
                <c:pt idx="1956">
                  <c:v>0.78417568287036998</c:v>
                </c:pt>
                <c:pt idx="1957">
                  <c:v>0.78420693287037002</c:v>
                </c:pt>
                <c:pt idx="1958">
                  <c:v>0.78423818287036995</c:v>
                </c:pt>
                <c:pt idx="1959">
                  <c:v>0.78426943287036999</c:v>
                </c:pt>
                <c:pt idx="1960">
                  <c:v>0.78430068287037003</c:v>
                </c:pt>
                <c:pt idx="1961">
                  <c:v>0.78433193287036995</c:v>
                </c:pt>
                <c:pt idx="1962">
                  <c:v>0.78436318287036999</c:v>
                </c:pt>
                <c:pt idx="1963">
                  <c:v>0.78439443287037103</c:v>
                </c:pt>
                <c:pt idx="1964">
                  <c:v>0.78442568287036996</c:v>
                </c:pt>
                <c:pt idx="1965">
                  <c:v>0.78445693287036999</c:v>
                </c:pt>
                <c:pt idx="1966">
                  <c:v>0.78448818287037003</c:v>
                </c:pt>
                <c:pt idx="1967">
                  <c:v>0.78451943287036996</c:v>
                </c:pt>
                <c:pt idx="1968">
                  <c:v>0.78455068287037</c:v>
                </c:pt>
                <c:pt idx="1969">
                  <c:v>0.78458193287037004</c:v>
                </c:pt>
                <c:pt idx="1970">
                  <c:v>0.78461318287036996</c:v>
                </c:pt>
                <c:pt idx="1971">
                  <c:v>0.78464443287037</c:v>
                </c:pt>
                <c:pt idx="1972">
                  <c:v>0.78467568287037104</c:v>
                </c:pt>
                <c:pt idx="1973">
                  <c:v>0.78470693287036997</c:v>
                </c:pt>
                <c:pt idx="1974">
                  <c:v>0.78473818287037</c:v>
                </c:pt>
                <c:pt idx="1975">
                  <c:v>0.78476943287037104</c:v>
                </c:pt>
                <c:pt idx="1976">
                  <c:v>0.78480068287036997</c:v>
                </c:pt>
                <c:pt idx="1977">
                  <c:v>0.78483193287037001</c:v>
                </c:pt>
                <c:pt idx="1978">
                  <c:v>0.78486318287037005</c:v>
                </c:pt>
                <c:pt idx="1979">
                  <c:v>0.78489443287036997</c:v>
                </c:pt>
                <c:pt idx="1980">
                  <c:v>0.78492568287037001</c:v>
                </c:pt>
                <c:pt idx="1981">
                  <c:v>0.78495681712962995</c:v>
                </c:pt>
                <c:pt idx="1982">
                  <c:v>0.78498806712962899</c:v>
                </c:pt>
                <c:pt idx="1983">
                  <c:v>0.78501931712963002</c:v>
                </c:pt>
                <c:pt idx="1984">
                  <c:v>0.78505056712962895</c:v>
                </c:pt>
                <c:pt idx="1985">
                  <c:v>0.78508181712962999</c:v>
                </c:pt>
                <c:pt idx="1986">
                  <c:v>0.78511306712962903</c:v>
                </c:pt>
                <c:pt idx="1987">
                  <c:v>0.78514431712962995</c:v>
                </c:pt>
                <c:pt idx="1988">
                  <c:v>0.78517556712962999</c:v>
                </c:pt>
                <c:pt idx="1989">
                  <c:v>0.78520681712963003</c:v>
                </c:pt>
                <c:pt idx="1990">
                  <c:v>0.78523806712962896</c:v>
                </c:pt>
                <c:pt idx="1991">
                  <c:v>0.78526931712963</c:v>
                </c:pt>
                <c:pt idx="1992">
                  <c:v>0.78530056712963003</c:v>
                </c:pt>
                <c:pt idx="1993">
                  <c:v>0.78533181712962996</c:v>
                </c:pt>
                <c:pt idx="1994">
                  <c:v>0.785363067129629</c:v>
                </c:pt>
                <c:pt idx="1995">
                  <c:v>0.78539431712963004</c:v>
                </c:pt>
                <c:pt idx="1996">
                  <c:v>0.78542556712962897</c:v>
                </c:pt>
                <c:pt idx="1997">
                  <c:v>0.78545681712963</c:v>
                </c:pt>
                <c:pt idx="1998">
                  <c:v>0.78548806712963004</c:v>
                </c:pt>
                <c:pt idx="1999">
                  <c:v>0.78551931712962897</c:v>
                </c:pt>
                <c:pt idx="2000">
                  <c:v>0.78555056712962901</c:v>
                </c:pt>
                <c:pt idx="2001">
                  <c:v>0.78558181712963004</c:v>
                </c:pt>
                <c:pt idx="2002">
                  <c:v>0.78561306712962897</c:v>
                </c:pt>
                <c:pt idx="2003">
                  <c:v>0.78564431712963001</c:v>
                </c:pt>
                <c:pt idx="2004">
                  <c:v>0.78567556712963005</c:v>
                </c:pt>
                <c:pt idx="2005">
                  <c:v>0.78570681712962998</c:v>
                </c:pt>
                <c:pt idx="2006">
                  <c:v>0.78573806712963001</c:v>
                </c:pt>
                <c:pt idx="2007">
                  <c:v>0.78576931712963005</c:v>
                </c:pt>
                <c:pt idx="2008">
                  <c:v>0.78580056712962898</c:v>
                </c:pt>
                <c:pt idx="2009">
                  <c:v>0.78583181712963002</c:v>
                </c:pt>
                <c:pt idx="2010">
                  <c:v>0.78586306712963006</c:v>
                </c:pt>
                <c:pt idx="2011">
                  <c:v>0.78589431712962998</c:v>
                </c:pt>
                <c:pt idx="2012">
                  <c:v>0.78592556712963002</c:v>
                </c:pt>
                <c:pt idx="2013">
                  <c:v>0.78595670138888896</c:v>
                </c:pt>
                <c:pt idx="2014">
                  <c:v>0.78598795138888899</c:v>
                </c:pt>
                <c:pt idx="2015">
                  <c:v>0.78601920138888903</c:v>
                </c:pt>
                <c:pt idx="2016">
                  <c:v>0.78605045138888896</c:v>
                </c:pt>
                <c:pt idx="2017">
                  <c:v>0.786081701388889</c:v>
                </c:pt>
                <c:pt idx="2018">
                  <c:v>0.78611295138888904</c:v>
                </c:pt>
                <c:pt idx="2019">
                  <c:v>0.78614420138888896</c:v>
                </c:pt>
                <c:pt idx="2020">
                  <c:v>0.786175451388889</c:v>
                </c:pt>
                <c:pt idx="2021">
                  <c:v>0.78620670138888904</c:v>
                </c:pt>
                <c:pt idx="2022">
                  <c:v>0.78623795138888897</c:v>
                </c:pt>
                <c:pt idx="2023">
                  <c:v>0.78626920138888901</c:v>
                </c:pt>
                <c:pt idx="2024">
                  <c:v>0.78630045138888904</c:v>
                </c:pt>
                <c:pt idx="2025">
                  <c:v>0.78633170138888897</c:v>
                </c:pt>
                <c:pt idx="2026">
                  <c:v>0.78636295138888901</c:v>
                </c:pt>
                <c:pt idx="2027">
                  <c:v>0.78639420138888905</c:v>
                </c:pt>
                <c:pt idx="2028">
                  <c:v>0.78642545138888897</c:v>
                </c:pt>
                <c:pt idx="2029">
                  <c:v>0.78645670138888901</c:v>
                </c:pt>
                <c:pt idx="2030">
                  <c:v>0.78648795138888905</c:v>
                </c:pt>
                <c:pt idx="2031">
                  <c:v>0.78651920138888898</c:v>
                </c:pt>
                <c:pt idx="2032">
                  <c:v>0.78655045138888902</c:v>
                </c:pt>
                <c:pt idx="2033">
                  <c:v>0.78658170138888905</c:v>
                </c:pt>
                <c:pt idx="2034">
                  <c:v>0.78661295138888898</c:v>
                </c:pt>
                <c:pt idx="2035">
                  <c:v>0.78664420138888902</c:v>
                </c:pt>
                <c:pt idx="2036">
                  <c:v>0.78667545138888895</c:v>
                </c:pt>
                <c:pt idx="2037">
                  <c:v>0.78670670138888898</c:v>
                </c:pt>
                <c:pt idx="2038">
                  <c:v>0.78673795138888902</c:v>
                </c:pt>
                <c:pt idx="2039">
                  <c:v>0.78676920138888895</c:v>
                </c:pt>
                <c:pt idx="2040">
                  <c:v>0.78680045138888899</c:v>
                </c:pt>
                <c:pt idx="2041">
                  <c:v>0.78683170138888903</c:v>
                </c:pt>
                <c:pt idx="2042">
                  <c:v>0.78686295138888895</c:v>
                </c:pt>
                <c:pt idx="2043">
                  <c:v>0.78689420138888899</c:v>
                </c:pt>
                <c:pt idx="2044">
                  <c:v>0.78692533564814804</c:v>
                </c:pt>
                <c:pt idx="2045">
                  <c:v>0.78695658564814797</c:v>
                </c:pt>
                <c:pt idx="2046">
                  <c:v>0.786987835648148</c:v>
                </c:pt>
                <c:pt idx="2047">
                  <c:v>0.78701908564814804</c:v>
                </c:pt>
                <c:pt idx="2048">
                  <c:v>0.78705033564814797</c:v>
                </c:pt>
                <c:pt idx="2049">
                  <c:v>0.78708158564814801</c:v>
                </c:pt>
                <c:pt idx="2050">
                  <c:v>0.78711283564814805</c:v>
                </c:pt>
                <c:pt idx="2051">
                  <c:v>0.78714408564814797</c:v>
                </c:pt>
                <c:pt idx="2052">
                  <c:v>0.78717533564814801</c:v>
                </c:pt>
                <c:pt idx="2053">
                  <c:v>0.78720658564814805</c:v>
                </c:pt>
                <c:pt idx="2054">
                  <c:v>0.78723783564814798</c:v>
                </c:pt>
                <c:pt idx="2055">
                  <c:v>0.78726908564814801</c:v>
                </c:pt>
                <c:pt idx="2056">
                  <c:v>0.78730033564814805</c:v>
                </c:pt>
                <c:pt idx="2057">
                  <c:v>0.78733158564814798</c:v>
                </c:pt>
                <c:pt idx="2058">
                  <c:v>0.78736283564814802</c:v>
                </c:pt>
                <c:pt idx="2059">
                  <c:v>0.78739408564814795</c:v>
                </c:pt>
                <c:pt idx="2060">
                  <c:v>0.79061250000000005</c:v>
                </c:pt>
                <c:pt idx="2061">
                  <c:v>0.79064374999999998</c:v>
                </c:pt>
                <c:pt idx="2062">
                  <c:v>0.79067500000000002</c:v>
                </c:pt>
                <c:pt idx="2063">
                  <c:v>0.79070625000000005</c:v>
                </c:pt>
                <c:pt idx="2064">
                  <c:v>0.79073749999999998</c:v>
                </c:pt>
                <c:pt idx="2065">
                  <c:v>0.79076875000000002</c:v>
                </c:pt>
                <c:pt idx="2066">
                  <c:v>0.79079999999999995</c:v>
                </c:pt>
                <c:pt idx="2067">
                  <c:v>0.79083124999999999</c:v>
                </c:pt>
                <c:pt idx="2068">
                  <c:v>0.79086238425925903</c:v>
                </c:pt>
                <c:pt idx="2069">
                  <c:v>0.79089363425925896</c:v>
                </c:pt>
                <c:pt idx="2070">
                  <c:v>0.790924884259259</c:v>
                </c:pt>
                <c:pt idx="2071">
                  <c:v>0.79095613425925904</c:v>
                </c:pt>
                <c:pt idx="2072">
                  <c:v>0.79098738425925896</c:v>
                </c:pt>
                <c:pt idx="2073">
                  <c:v>0.791018634259259</c:v>
                </c:pt>
                <c:pt idx="2074">
                  <c:v>0.79104988425925904</c:v>
                </c:pt>
                <c:pt idx="2075">
                  <c:v>0.79108113425925897</c:v>
                </c:pt>
                <c:pt idx="2076">
                  <c:v>0.791112384259259</c:v>
                </c:pt>
                <c:pt idx="2077">
                  <c:v>0.79114363425925904</c:v>
                </c:pt>
                <c:pt idx="2078">
                  <c:v>0.79117488425925897</c:v>
                </c:pt>
                <c:pt idx="2079">
                  <c:v>0.79120613425925901</c:v>
                </c:pt>
                <c:pt idx="2080">
                  <c:v>0.79123738425925905</c:v>
                </c:pt>
                <c:pt idx="2081">
                  <c:v>0.79126863425925897</c:v>
                </c:pt>
                <c:pt idx="2082">
                  <c:v>0.79129988425925901</c:v>
                </c:pt>
                <c:pt idx="2083">
                  <c:v>0.79133113425925905</c:v>
                </c:pt>
                <c:pt idx="2084">
                  <c:v>0.79136238425925898</c:v>
                </c:pt>
                <c:pt idx="2085">
                  <c:v>0.79139363425925902</c:v>
                </c:pt>
                <c:pt idx="2086">
                  <c:v>0.79142488425925905</c:v>
                </c:pt>
                <c:pt idx="2087">
                  <c:v>0.79145613425925898</c:v>
                </c:pt>
                <c:pt idx="2088">
                  <c:v>0.79148738425925902</c:v>
                </c:pt>
                <c:pt idx="2089">
                  <c:v>0.79151863425925895</c:v>
                </c:pt>
                <c:pt idx="2090">
                  <c:v>0.79154988425925898</c:v>
                </c:pt>
                <c:pt idx="2091">
                  <c:v>0.79158113425925902</c:v>
                </c:pt>
                <c:pt idx="2092">
                  <c:v>0.79161238425925895</c:v>
                </c:pt>
                <c:pt idx="2093">
                  <c:v>0.79164363425925899</c:v>
                </c:pt>
                <c:pt idx="2094">
                  <c:v>0.79167488425925903</c:v>
                </c:pt>
                <c:pt idx="2095">
                  <c:v>0.79170613425925895</c:v>
                </c:pt>
                <c:pt idx="2096">
                  <c:v>0.79173738425925899</c:v>
                </c:pt>
                <c:pt idx="2097">
                  <c:v>0.79176863425925903</c:v>
                </c:pt>
                <c:pt idx="2098">
                  <c:v>0.79179988425925896</c:v>
                </c:pt>
                <c:pt idx="2099">
                  <c:v>0.791831018518519</c:v>
                </c:pt>
                <c:pt idx="2100">
                  <c:v>0.79186226851851904</c:v>
                </c:pt>
                <c:pt idx="2101">
                  <c:v>0.79189351851851897</c:v>
                </c:pt>
                <c:pt idx="2102">
                  <c:v>0.79192476851851801</c:v>
                </c:pt>
                <c:pt idx="2103">
                  <c:v>0.79195601851851904</c:v>
                </c:pt>
                <c:pt idx="2104">
                  <c:v>0.79198726851851797</c:v>
                </c:pt>
                <c:pt idx="2105">
                  <c:v>0.79201851851851901</c:v>
                </c:pt>
                <c:pt idx="2106">
                  <c:v>0.79204976851851905</c:v>
                </c:pt>
                <c:pt idx="2107">
                  <c:v>0.79208101851851898</c:v>
                </c:pt>
                <c:pt idx="2108">
                  <c:v>0.79211226851851801</c:v>
                </c:pt>
                <c:pt idx="2109">
                  <c:v>0.79214351851851905</c:v>
                </c:pt>
                <c:pt idx="2110">
                  <c:v>0.79217476851851798</c:v>
                </c:pt>
                <c:pt idx="2111">
                  <c:v>0.79220601851851902</c:v>
                </c:pt>
                <c:pt idx="2112">
                  <c:v>0.79223726851851906</c:v>
                </c:pt>
                <c:pt idx="2113">
                  <c:v>0.79226851851851798</c:v>
                </c:pt>
                <c:pt idx="2114">
                  <c:v>0.79229976851851902</c:v>
                </c:pt>
                <c:pt idx="2115">
                  <c:v>0.79233101851851895</c:v>
                </c:pt>
                <c:pt idx="2116">
                  <c:v>0.79236226851851799</c:v>
                </c:pt>
                <c:pt idx="2117">
                  <c:v>0.79239351851851902</c:v>
                </c:pt>
                <c:pt idx="2118">
                  <c:v>0.79242476851851895</c:v>
                </c:pt>
                <c:pt idx="2119">
                  <c:v>0.79245601851851799</c:v>
                </c:pt>
                <c:pt idx="2120">
                  <c:v>0.79248726851851803</c:v>
                </c:pt>
                <c:pt idx="2121">
                  <c:v>0.79251851851851896</c:v>
                </c:pt>
                <c:pt idx="2122">
                  <c:v>0.79254976851851799</c:v>
                </c:pt>
                <c:pt idx="2123">
                  <c:v>0.79258101851851903</c:v>
                </c:pt>
                <c:pt idx="2124">
                  <c:v>0.79261226851851896</c:v>
                </c:pt>
                <c:pt idx="2125">
                  <c:v>0.792643518518519</c:v>
                </c:pt>
                <c:pt idx="2126">
                  <c:v>0.79267476851851904</c:v>
                </c:pt>
                <c:pt idx="2127">
                  <c:v>0.79270601851851896</c:v>
                </c:pt>
                <c:pt idx="2128">
                  <c:v>0.792737268518518</c:v>
                </c:pt>
                <c:pt idx="2129">
                  <c:v>0.79276851851851904</c:v>
                </c:pt>
                <c:pt idx="2130">
                  <c:v>0.79279976851851897</c:v>
                </c:pt>
                <c:pt idx="2131">
                  <c:v>0.79283090277777801</c:v>
                </c:pt>
                <c:pt idx="2132">
                  <c:v>0.79286215277777805</c:v>
                </c:pt>
                <c:pt idx="2133">
                  <c:v>0.79289340277777798</c:v>
                </c:pt>
                <c:pt idx="2134">
                  <c:v>0.79292465277777802</c:v>
                </c:pt>
                <c:pt idx="2135">
                  <c:v>0.79295590277777805</c:v>
                </c:pt>
                <c:pt idx="2136">
                  <c:v>0.79298715277777798</c:v>
                </c:pt>
                <c:pt idx="2137">
                  <c:v>0.79301840277777802</c:v>
                </c:pt>
                <c:pt idx="2138">
                  <c:v>0.79304965277777795</c:v>
                </c:pt>
                <c:pt idx="2139">
                  <c:v>0.79308090277777799</c:v>
                </c:pt>
                <c:pt idx="2140">
                  <c:v>0.79311215277777802</c:v>
                </c:pt>
                <c:pt idx="2141">
                  <c:v>0.79314340277777795</c:v>
                </c:pt>
                <c:pt idx="2142">
                  <c:v>0.79317465277777799</c:v>
                </c:pt>
                <c:pt idx="2143">
                  <c:v>0.79320590277777803</c:v>
                </c:pt>
                <c:pt idx="2144">
                  <c:v>0.79323715277777795</c:v>
                </c:pt>
                <c:pt idx="2145">
                  <c:v>0.79326840277777799</c:v>
                </c:pt>
                <c:pt idx="2146">
                  <c:v>0.79329965277777803</c:v>
                </c:pt>
                <c:pt idx="2147">
                  <c:v>0.79333090277777796</c:v>
                </c:pt>
                <c:pt idx="2148">
                  <c:v>0.793362152777778</c:v>
                </c:pt>
                <c:pt idx="2149">
                  <c:v>0.79339340277777803</c:v>
                </c:pt>
                <c:pt idx="2150">
                  <c:v>0.79342465277777796</c:v>
                </c:pt>
                <c:pt idx="2151">
                  <c:v>0.793455902777778</c:v>
                </c:pt>
                <c:pt idx="2152">
                  <c:v>0.79348715277777804</c:v>
                </c:pt>
                <c:pt idx="2153">
                  <c:v>0.79351840277777796</c:v>
                </c:pt>
                <c:pt idx="2154">
                  <c:v>0.793549652777778</c:v>
                </c:pt>
                <c:pt idx="2155">
                  <c:v>0.79358090277777804</c:v>
                </c:pt>
                <c:pt idx="2156">
                  <c:v>0.79361215277777797</c:v>
                </c:pt>
                <c:pt idx="2157">
                  <c:v>0.79364340277777801</c:v>
                </c:pt>
                <c:pt idx="2158">
                  <c:v>0.79367465277777804</c:v>
                </c:pt>
                <c:pt idx="2159">
                  <c:v>0.79370590277777797</c:v>
                </c:pt>
                <c:pt idx="2160">
                  <c:v>0.79373715277777801</c:v>
                </c:pt>
                <c:pt idx="2161">
                  <c:v>0.79376840277777805</c:v>
                </c:pt>
                <c:pt idx="2162">
                  <c:v>0.79379953703703698</c:v>
                </c:pt>
                <c:pt idx="2163">
                  <c:v>0.79383078703703702</c:v>
                </c:pt>
                <c:pt idx="2164">
                  <c:v>0.79386203703703695</c:v>
                </c:pt>
                <c:pt idx="2165">
                  <c:v>0.79389328703703699</c:v>
                </c:pt>
                <c:pt idx="2166">
                  <c:v>0.79392453703703703</c:v>
                </c:pt>
                <c:pt idx="2167">
                  <c:v>0.79395578703703695</c:v>
                </c:pt>
                <c:pt idx="2168">
                  <c:v>0.79717420138888895</c:v>
                </c:pt>
                <c:pt idx="2169">
                  <c:v>0.79720545138888899</c:v>
                </c:pt>
                <c:pt idx="2170">
                  <c:v>0.79723670138888902</c:v>
                </c:pt>
                <c:pt idx="2171">
                  <c:v>0.79726795138888895</c:v>
                </c:pt>
                <c:pt idx="2172">
                  <c:v>0.79729920138888899</c:v>
                </c:pt>
                <c:pt idx="2173">
                  <c:v>0.79733045138888903</c:v>
                </c:pt>
                <c:pt idx="2174">
                  <c:v>0.79736170138888895</c:v>
                </c:pt>
                <c:pt idx="2175">
                  <c:v>0.79739295138888899</c:v>
                </c:pt>
                <c:pt idx="2176">
                  <c:v>0.79742420138888903</c:v>
                </c:pt>
                <c:pt idx="2177">
                  <c:v>0.79745545138888896</c:v>
                </c:pt>
                <c:pt idx="2178">
                  <c:v>0.797486701388889</c:v>
                </c:pt>
                <c:pt idx="2179">
                  <c:v>0.79751795138888903</c:v>
                </c:pt>
                <c:pt idx="2180">
                  <c:v>0.79754920138888896</c:v>
                </c:pt>
                <c:pt idx="2181">
                  <c:v>0.797580451388889</c:v>
                </c:pt>
                <c:pt idx="2182">
                  <c:v>0.79761170138888904</c:v>
                </c:pt>
                <c:pt idx="2183">
                  <c:v>0.79764295138888897</c:v>
                </c:pt>
                <c:pt idx="2184">
                  <c:v>0.797674201388889</c:v>
                </c:pt>
                <c:pt idx="2185">
                  <c:v>0.79770533564814805</c:v>
                </c:pt>
                <c:pt idx="2186">
                  <c:v>0.79773658564814798</c:v>
                </c:pt>
                <c:pt idx="2187">
                  <c:v>0.79776783564814802</c:v>
                </c:pt>
                <c:pt idx="2188">
                  <c:v>0.79779908564814805</c:v>
                </c:pt>
                <c:pt idx="2189">
                  <c:v>0.79783033564814798</c:v>
                </c:pt>
                <c:pt idx="2190">
                  <c:v>0.79786158564814802</c:v>
                </c:pt>
                <c:pt idx="2191">
                  <c:v>0.79789283564814795</c:v>
                </c:pt>
                <c:pt idx="2192">
                  <c:v>0.79792408564814798</c:v>
                </c:pt>
                <c:pt idx="2193">
                  <c:v>0.79795533564814802</c:v>
                </c:pt>
                <c:pt idx="2194">
                  <c:v>0.79798658564814795</c:v>
                </c:pt>
                <c:pt idx="2195">
                  <c:v>0.79801783564814799</c:v>
                </c:pt>
                <c:pt idx="2196">
                  <c:v>0.79804908564814803</c:v>
                </c:pt>
                <c:pt idx="2197">
                  <c:v>0.79808033564814795</c:v>
                </c:pt>
                <c:pt idx="2198">
                  <c:v>0.79811158564814799</c:v>
                </c:pt>
                <c:pt idx="2199">
                  <c:v>0.79814283564814803</c:v>
                </c:pt>
                <c:pt idx="2200">
                  <c:v>0.79817408564814796</c:v>
                </c:pt>
                <c:pt idx="2201">
                  <c:v>0.798205335648148</c:v>
                </c:pt>
                <c:pt idx="2202">
                  <c:v>0.79823658564814803</c:v>
                </c:pt>
                <c:pt idx="2203">
                  <c:v>0.79826783564814796</c:v>
                </c:pt>
                <c:pt idx="2204">
                  <c:v>0.798299085648148</c:v>
                </c:pt>
                <c:pt idx="2205">
                  <c:v>0.79833033564814804</c:v>
                </c:pt>
                <c:pt idx="2206">
                  <c:v>0.79836158564814796</c:v>
                </c:pt>
                <c:pt idx="2207">
                  <c:v>0.798392835648148</c:v>
                </c:pt>
                <c:pt idx="2208">
                  <c:v>0.79842408564814804</c:v>
                </c:pt>
                <c:pt idx="2209">
                  <c:v>0.79845533564814797</c:v>
                </c:pt>
                <c:pt idx="2210">
                  <c:v>0.79848658564814801</c:v>
                </c:pt>
                <c:pt idx="2211">
                  <c:v>0.79851783564814804</c:v>
                </c:pt>
                <c:pt idx="2212">
                  <c:v>0.79854908564814797</c:v>
                </c:pt>
                <c:pt idx="2213">
                  <c:v>0.79858033564814801</c:v>
                </c:pt>
                <c:pt idx="2214">
                  <c:v>0.79861158564814805</c:v>
                </c:pt>
                <c:pt idx="2215">
                  <c:v>0.79864283564814798</c:v>
                </c:pt>
                <c:pt idx="2216">
                  <c:v>0.79867408564814801</c:v>
                </c:pt>
                <c:pt idx="2217">
                  <c:v>0.79870521990740695</c:v>
                </c:pt>
                <c:pt idx="2218">
                  <c:v>0.79873646990740699</c:v>
                </c:pt>
                <c:pt idx="2219">
                  <c:v>0.79876771990740703</c:v>
                </c:pt>
                <c:pt idx="2220">
                  <c:v>0.79879896990740695</c:v>
                </c:pt>
                <c:pt idx="2221">
                  <c:v>0.79883021990740699</c:v>
                </c:pt>
                <c:pt idx="2222">
                  <c:v>0.79886146990740703</c:v>
                </c:pt>
                <c:pt idx="2223">
                  <c:v>0.79889271990740696</c:v>
                </c:pt>
                <c:pt idx="2224">
                  <c:v>0.79892396990740699</c:v>
                </c:pt>
                <c:pt idx="2225">
                  <c:v>0.79895521990740703</c:v>
                </c:pt>
                <c:pt idx="2226">
                  <c:v>0.79898646990740696</c:v>
                </c:pt>
                <c:pt idx="2227">
                  <c:v>0.799017719907407</c:v>
                </c:pt>
                <c:pt idx="2228">
                  <c:v>0.79904896990740704</c:v>
                </c:pt>
                <c:pt idx="2229">
                  <c:v>0.79908021990740696</c:v>
                </c:pt>
                <c:pt idx="2230">
                  <c:v>0.799111469907407</c:v>
                </c:pt>
                <c:pt idx="2231">
                  <c:v>0.79914271990740704</c:v>
                </c:pt>
                <c:pt idx="2232">
                  <c:v>0.79917396990740697</c:v>
                </c:pt>
                <c:pt idx="2233">
                  <c:v>0.79920521990740701</c:v>
                </c:pt>
                <c:pt idx="2234">
                  <c:v>0.79923646990740704</c:v>
                </c:pt>
                <c:pt idx="2235">
                  <c:v>0.79926771990740697</c:v>
                </c:pt>
                <c:pt idx="2236">
                  <c:v>0.79929896990740701</c:v>
                </c:pt>
                <c:pt idx="2237">
                  <c:v>0.79933021990740705</c:v>
                </c:pt>
                <c:pt idx="2238">
                  <c:v>0.79936146990740697</c:v>
                </c:pt>
                <c:pt idx="2239">
                  <c:v>0.79939271990740701</c:v>
                </c:pt>
                <c:pt idx="2240">
                  <c:v>0.79942396990740705</c:v>
                </c:pt>
                <c:pt idx="2241">
                  <c:v>0.79945521990740698</c:v>
                </c:pt>
                <c:pt idx="2242">
                  <c:v>0.79948646990740702</c:v>
                </c:pt>
                <c:pt idx="2243">
                  <c:v>0.79951771990740705</c:v>
                </c:pt>
                <c:pt idx="2244">
                  <c:v>0.79954896990740698</c:v>
                </c:pt>
                <c:pt idx="2245">
                  <c:v>0.79958021990740702</c:v>
                </c:pt>
                <c:pt idx="2246">
                  <c:v>0.79961146990740695</c:v>
                </c:pt>
                <c:pt idx="2247">
                  <c:v>0.79964271990740698</c:v>
                </c:pt>
                <c:pt idx="2248">
                  <c:v>0.79967385416666703</c:v>
                </c:pt>
                <c:pt idx="2249">
                  <c:v>0.79970510416666696</c:v>
                </c:pt>
                <c:pt idx="2250">
                  <c:v>0.799736354166667</c:v>
                </c:pt>
                <c:pt idx="2251">
                  <c:v>0.79976760416666604</c:v>
                </c:pt>
                <c:pt idx="2252">
                  <c:v>0.79979885416666696</c:v>
                </c:pt>
                <c:pt idx="2253">
                  <c:v>0.799830104166667</c:v>
                </c:pt>
                <c:pt idx="2254">
                  <c:v>0.79986135416666604</c:v>
                </c:pt>
                <c:pt idx="2255">
                  <c:v>0.79989260416666597</c:v>
                </c:pt>
                <c:pt idx="2256">
                  <c:v>0.799923854166667</c:v>
                </c:pt>
                <c:pt idx="2257">
                  <c:v>0.79995510416666604</c:v>
                </c:pt>
                <c:pt idx="2258">
                  <c:v>0.79998635416666597</c:v>
                </c:pt>
                <c:pt idx="2259">
                  <c:v>0.80001760416666701</c:v>
                </c:pt>
                <c:pt idx="2260">
                  <c:v>0.80004885416666705</c:v>
                </c:pt>
                <c:pt idx="2261">
                  <c:v>0.80008010416666597</c:v>
                </c:pt>
                <c:pt idx="2262">
                  <c:v>0.80011135416666701</c:v>
                </c:pt>
                <c:pt idx="2263">
                  <c:v>0.80014260416666605</c:v>
                </c:pt>
                <c:pt idx="2264">
                  <c:v>0.80017385416666598</c:v>
                </c:pt>
                <c:pt idx="2265">
                  <c:v>0.80020510416666701</c:v>
                </c:pt>
                <c:pt idx="2266">
                  <c:v>0.80023635416666605</c:v>
                </c:pt>
                <c:pt idx="2267">
                  <c:v>0.80026760416666598</c:v>
                </c:pt>
                <c:pt idx="2268">
                  <c:v>0.80029885416666702</c:v>
                </c:pt>
                <c:pt idx="2269">
                  <c:v>0.80033010416666595</c:v>
                </c:pt>
                <c:pt idx="2270">
                  <c:v>0.80036135416666598</c:v>
                </c:pt>
                <c:pt idx="2271">
                  <c:v>0.80039260416666702</c:v>
                </c:pt>
                <c:pt idx="2272">
                  <c:v>0.80042385416666595</c:v>
                </c:pt>
                <c:pt idx="2273">
                  <c:v>0.80045510416666599</c:v>
                </c:pt>
                <c:pt idx="2274">
                  <c:v>0.80048635416666603</c:v>
                </c:pt>
                <c:pt idx="2275">
                  <c:v>0.80373589120370403</c:v>
                </c:pt>
                <c:pt idx="2276">
                  <c:v>0.80376714120370296</c:v>
                </c:pt>
                <c:pt idx="2277">
                  <c:v>0.803798391203704</c:v>
                </c:pt>
                <c:pt idx="2278">
                  <c:v>0.80382964120370404</c:v>
                </c:pt>
                <c:pt idx="2279">
                  <c:v>0.80386089120370396</c:v>
                </c:pt>
                <c:pt idx="2280">
                  <c:v>0.803892141203704</c:v>
                </c:pt>
                <c:pt idx="2281">
                  <c:v>0.80392339120370404</c:v>
                </c:pt>
                <c:pt idx="2282">
                  <c:v>0.80395464120370397</c:v>
                </c:pt>
                <c:pt idx="2283">
                  <c:v>0.80398589120370401</c:v>
                </c:pt>
                <c:pt idx="2284">
                  <c:v>0.80401714120370404</c:v>
                </c:pt>
                <c:pt idx="2285">
                  <c:v>0.80404839120370397</c:v>
                </c:pt>
                <c:pt idx="2286">
                  <c:v>0.80407964120370401</c:v>
                </c:pt>
                <c:pt idx="2287">
                  <c:v>0.80411089120370405</c:v>
                </c:pt>
                <c:pt idx="2288">
                  <c:v>0.80414214120370298</c:v>
                </c:pt>
                <c:pt idx="2289">
                  <c:v>0.80417339120370401</c:v>
                </c:pt>
                <c:pt idx="2290">
                  <c:v>0.80420464120370405</c:v>
                </c:pt>
                <c:pt idx="2291">
                  <c:v>0.80423589120370398</c:v>
                </c:pt>
                <c:pt idx="2292">
                  <c:v>0.80426714120370402</c:v>
                </c:pt>
                <c:pt idx="2293">
                  <c:v>0.80429839120370406</c:v>
                </c:pt>
                <c:pt idx="2294">
                  <c:v>0.80432964120370398</c:v>
                </c:pt>
                <c:pt idx="2295">
                  <c:v>0.80436089120370402</c:v>
                </c:pt>
                <c:pt idx="2296">
                  <c:v>0.80439214120370395</c:v>
                </c:pt>
                <c:pt idx="2297">
                  <c:v>0.80442339120370299</c:v>
                </c:pt>
                <c:pt idx="2298">
                  <c:v>0.80445464120370402</c:v>
                </c:pt>
                <c:pt idx="2299">
                  <c:v>0.80448589120370395</c:v>
                </c:pt>
                <c:pt idx="2300">
                  <c:v>0.80451714120370299</c:v>
                </c:pt>
                <c:pt idx="2301">
                  <c:v>0.80454839120370403</c:v>
                </c:pt>
                <c:pt idx="2302">
                  <c:v>0.80457952546296296</c:v>
                </c:pt>
                <c:pt idx="2303">
                  <c:v>0.804610775462963</c:v>
                </c:pt>
                <c:pt idx="2304">
                  <c:v>0.80464202546296304</c:v>
                </c:pt>
                <c:pt idx="2305">
                  <c:v>0.80467327546296297</c:v>
                </c:pt>
                <c:pt idx="2306">
                  <c:v>0.80470452546296301</c:v>
                </c:pt>
                <c:pt idx="2307">
                  <c:v>0.80473577546296304</c:v>
                </c:pt>
                <c:pt idx="2308">
                  <c:v>0.80476702546296297</c:v>
                </c:pt>
                <c:pt idx="2309">
                  <c:v>0.80479827546296301</c:v>
                </c:pt>
                <c:pt idx="2310">
                  <c:v>0.80482952546296305</c:v>
                </c:pt>
                <c:pt idx="2311">
                  <c:v>0.80486077546296297</c:v>
                </c:pt>
                <c:pt idx="2312">
                  <c:v>0.80489202546296301</c:v>
                </c:pt>
                <c:pt idx="2313">
                  <c:v>0.80492327546296305</c:v>
                </c:pt>
                <c:pt idx="2314">
                  <c:v>0.80495452546296298</c:v>
                </c:pt>
                <c:pt idx="2315">
                  <c:v>0.80498577546296302</c:v>
                </c:pt>
                <c:pt idx="2316">
                  <c:v>0.80501702546296305</c:v>
                </c:pt>
                <c:pt idx="2317">
                  <c:v>0.80504827546296298</c:v>
                </c:pt>
                <c:pt idx="2318">
                  <c:v>0.80507952546296302</c:v>
                </c:pt>
                <c:pt idx="2319">
                  <c:v>0.80511077546296295</c:v>
                </c:pt>
                <c:pt idx="2320">
                  <c:v>0.80514202546296298</c:v>
                </c:pt>
                <c:pt idx="2321">
                  <c:v>0.80517327546296302</c:v>
                </c:pt>
                <c:pt idx="2322">
                  <c:v>0.80520452546296295</c:v>
                </c:pt>
                <c:pt idx="2323">
                  <c:v>0.80523577546296299</c:v>
                </c:pt>
                <c:pt idx="2324">
                  <c:v>0.80526702546296303</c:v>
                </c:pt>
                <c:pt idx="2325">
                  <c:v>0.80529827546296295</c:v>
                </c:pt>
                <c:pt idx="2326">
                  <c:v>0.80532952546296299</c:v>
                </c:pt>
                <c:pt idx="2327">
                  <c:v>0.80536077546296303</c:v>
                </c:pt>
                <c:pt idx="2328">
                  <c:v>0.80539202546296296</c:v>
                </c:pt>
                <c:pt idx="2329">
                  <c:v>0.80542328703703703</c:v>
                </c:pt>
                <c:pt idx="2330">
                  <c:v>0.80545453703703696</c:v>
                </c:pt>
                <c:pt idx="2331">
                  <c:v>0.80548578703703699</c:v>
                </c:pt>
                <c:pt idx="2332">
                  <c:v>0.80551703703703703</c:v>
                </c:pt>
                <c:pt idx="2333">
                  <c:v>0.80554828703703696</c:v>
                </c:pt>
                <c:pt idx="2334">
                  <c:v>0.80557942129629601</c:v>
                </c:pt>
                <c:pt idx="2335">
                  <c:v>0.80561067129629604</c:v>
                </c:pt>
                <c:pt idx="2336">
                  <c:v>0.80564192129629597</c:v>
                </c:pt>
                <c:pt idx="2337">
                  <c:v>0.80567317129629601</c:v>
                </c:pt>
                <c:pt idx="2338">
                  <c:v>0.80570442129629605</c:v>
                </c:pt>
                <c:pt idx="2339">
                  <c:v>0.80573567129629597</c:v>
                </c:pt>
                <c:pt idx="2340">
                  <c:v>0.80576692129629601</c:v>
                </c:pt>
                <c:pt idx="2341">
                  <c:v>0.80579817129629605</c:v>
                </c:pt>
                <c:pt idx="2342">
                  <c:v>0.80582942129629598</c:v>
                </c:pt>
                <c:pt idx="2343">
                  <c:v>0.80586067129629602</c:v>
                </c:pt>
                <c:pt idx="2344">
                  <c:v>0.80589192129629605</c:v>
                </c:pt>
                <c:pt idx="2345">
                  <c:v>0.80592317129629598</c:v>
                </c:pt>
                <c:pt idx="2346">
                  <c:v>0.80595442129629602</c:v>
                </c:pt>
                <c:pt idx="2347">
                  <c:v>0.80598567129629595</c:v>
                </c:pt>
                <c:pt idx="2348">
                  <c:v>0.80601692129629599</c:v>
                </c:pt>
                <c:pt idx="2349">
                  <c:v>0.80604817129629602</c:v>
                </c:pt>
                <c:pt idx="2350">
                  <c:v>0.80607942129629595</c:v>
                </c:pt>
                <c:pt idx="2351">
                  <c:v>0.80611067129629599</c:v>
                </c:pt>
                <c:pt idx="2352">
                  <c:v>0.80614192129629603</c:v>
                </c:pt>
                <c:pt idx="2353">
                  <c:v>0.80617317129629595</c:v>
                </c:pt>
                <c:pt idx="2354">
                  <c:v>0.80620442129629599</c:v>
                </c:pt>
                <c:pt idx="2355">
                  <c:v>0.80623567129629603</c:v>
                </c:pt>
                <c:pt idx="2356">
                  <c:v>0.80626692129629596</c:v>
                </c:pt>
                <c:pt idx="2357">
                  <c:v>0.806298171296296</c:v>
                </c:pt>
                <c:pt idx="2358">
                  <c:v>0.80632942129629603</c:v>
                </c:pt>
                <c:pt idx="2359">
                  <c:v>0.80636067129629596</c:v>
                </c:pt>
                <c:pt idx="2360">
                  <c:v>0.806391921296296</c:v>
                </c:pt>
                <c:pt idx="2361">
                  <c:v>0.80642317129629604</c:v>
                </c:pt>
                <c:pt idx="2362">
                  <c:v>0.80645442129629596</c:v>
                </c:pt>
                <c:pt idx="2363">
                  <c:v>0.806485671296296</c:v>
                </c:pt>
                <c:pt idx="2364">
                  <c:v>0.80651692129629604</c:v>
                </c:pt>
                <c:pt idx="2365">
                  <c:v>0.80654805555555598</c:v>
                </c:pt>
                <c:pt idx="2366">
                  <c:v>0.80657930555555601</c:v>
                </c:pt>
                <c:pt idx="2367">
                  <c:v>0.80661055555555605</c:v>
                </c:pt>
                <c:pt idx="2368">
                  <c:v>0.80664180555555598</c:v>
                </c:pt>
                <c:pt idx="2369">
                  <c:v>0.80667305555555602</c:v>
                </c:pt>
                <c:pt idx="2370">
                  <c:v>0.80670430555555594</c:v>
                </c:pt>
                <c:pt idx="2371">
                  <c:v>0.80673555555555598</c:v>
                </c:pt>
                <c:pt idx="2372">
                  <c:v>0.80676680555555602</c:v>
                </c:pt>
                <c:pt idx="2373">
                  <c:v>0.80679805555555595</c:v>
                </c:pt>
                <c:pt idx="2374">
                  <c:v>0.80682930555555599</c:v>
                </c:pt>
                <c:pt idx="2375">
                  <c:v>0.80686055555555602</c:v>
                </c:pt>
                <c:pt idx="2376">
                  <c:v>0.80689180555555595</c:v>
                </c:pt>
                <c:pt idx="2377">
                  <c:v>0.80692305555555599</c:v>
                </c:pt>
                <c:pt idx="2378">
                  <c:v>0.80695430555555603</c:v>
                </c:pt>
                <c:pt idx="2379">
                  <c:v>0.80698555555555596</c:v>
                </c:pt>
                <c:pt idx="2380">
                  <c:v>0.80701680555555599</c:v>
                </c:pt>
                <c:pt idx="2381">
                  <c:v>0.80704805555555603</c:v>
                </c:pt>
                <c:pt idx="2382">
                  <c:v>0.80707930555555596</c:v>
                </c:pt>
                <c:pt idx="2383">
                  <c:v>0.807110555555556</c:v>
                </c:pt>
                <c:pt idx="2384">
                  <c:v>0.80714180555555604</c:v>
                </c:pt>
                <c:pt idx="2385">
                  <c:v>0.80717305555555596</c:v>
                </c:pt>
                <c:pt idx="2386">
                  <c:v>0.807204305555556</c:v>
                </c:pt>
                <c:pt idx="2387">
                  <c:v>0.80723555555555604</c:v>
                </c:pt>
                <c:pt idx="2388">
                  <c:v>0.80726680555555497</c:v>
                </c:pt>
                <c:pt idx="2389">
                  <c:v>0.807298055555556</c:v>
                </c:pt>
                <c:pt idx="2390">
                  <c:v>0.80732930555555604</c:v>
                </c:pt>
                <c:pt idx="2391">
                  <c:v>0.80736055555555497</c:v>
                </c:pt>
                <c:pt idx="2392">
                  <c:v>0.80739180555555601</c:v>
                </c:pt>
                <c:pt idx="2393">
                  <c:v>0.80742305555555605</c:v>
                </c:pt>
                <c:pt idx="2394">
                  <c:v>0.80745430555555497</c:v>
                </c:pt>
                <c:pt idx="2395">
                  <c:v>0.80748555555555601</c:v>
                </c:pt>
                <c:pt idx="2396">
                  <c:v>0.80751680555555505</c:v>
                </c:pt>
                <c:pt idx="2397">
                  <c:v>0.80754793981481499</c:v>
                </c:pt>
                <c:pt idx="2398">
                  <c:v>0.80757918981481502</c:v>
                </c:pt>
                <c:pt idx="2399">
                  <c:v>0.80761043981481495</c:v>
                </c:pt>
                <c:pt idx="2400">
                  <c:v>0.80764168981481499</c:v>
                </c:pt>
                <c:pt idx="2401">
                  <c:v>0.80767293981481503</c:v>
                </c:pt>
                <c:pt idx="2402">
                  <c:v>0.80770418981481495</c:v>
                </c:pt>
                <c:pt idx="2403">
                  <c:v>0.80773543981481499</c:v>
                </c:pt>
                <c:pt idx="2404">
                  <c:v>0.80776668981481503</c:v>
                </c:pt>
                <c:pt idx="2405">
                  <c:v>0.80779793981481496</c:v>
                </c:pt>
                <c:pt idx="2406">
                  <c:v>0.807829189814815</c:v>
                </c:pt>
                <c:pt idx="2407">
                  <c:v>0.80786043981481503</c:v>
                </c:pt>
                <c:pt idx="2408">
                  <c:v>0.80789168981481496</c:v>
                </c:pt>
                <c:pt idx="2409">
                  <c:v>0.807922939814815</c:v>
                </c:pt>
                <c:pt idx="2410">
                  <c:v>0.80795418981481504</c:v>
                </c:pt>
                <c:pt idx="2411">
                  <c:v>0.80798543981481497</c:v>
                </c:pt>
                <c:pt idx="2412">
                  <c:v>0.808016689814815</c:v>
                </c:pt>
                <c:pt idx="2413">
                  <c:v>0.80804793981481504</c:v>
                </c:pt>
                <c:pt idx="2414">
                  <c:v>0.80807918981481497</c:v>
                </c:pt>
                <c:pt idx="2415">
                  <c:v>0.80811043981481501</c:v>
                </c:pt>
                <c:pt idx="2416">
                  <c:v>0.80814168981481505</c:v>
                </c:pt>
                <c:pt idx="2417">
                  <c:v>0.80817293981481497</c:v>
                </c:pt>
                <c:pt idx="2418">
                  <c:v>0.80820418981481501</c:v>
                </c:pt>
                <c:pt idx="2419">
                  <c:v>0.80823543981481505</c:v>
                </c:pt>
                <c:pt idx="2420">
                  <c:v>0.80826668981481398</c:v>
                </c:pt>
                <c:pt idx="2421">
                  <c:v>0.80829793981481501</c:v>
                </c:pt>
                <c:pt idx="2422">
                  <c:v>0.80832918981481505</c:v>
                </c:pt>
                <c:pt idx="2423">
                  <c:v>0.80836043981481498</c:v>
                </c:pt>
                <c:pt idx="2424">
                  <c:v>0.80839168981481502</c:v>
                </c:pt>
                <c:pt idx="2425">
                  <c:v>0.80842293981481494</c:v>
                </c:pt>
                <c:pt idx="2426">
                  <c:v>0.80845418981481498</c:v>
                </c:pt>
                <c:pt idx="2427">
                  <c:v>0.80848543981481502</c:v>
                </c:pt>
                <c:pt idx="2428">
                  <c:v>0.80851657407407396</c:v>
                </c:pt>
                <c:pt idx="2429">
                  <c:v>0.808547824074074</c:v>
                </c:pt>
                <c:pt idx="2430">
                  <c:v>0.80857907407407403</c:v>
                </c:pt>
                <c:pt idx="2431">
                  <c:v>0.80861032407407396</c:v>
                </c:pt>
                <c:pt idx="2432">
                  <c:v>0.808641574074074</c:v>
                </c:pt>
                <c:pt idx="2433">
                  <c:v>0.80867282407407404</c:v>
                </c:pt>
                <c:pt idx="2434">
                  <c:v>0.80870407407407396</c:v>
                </c:pt>
                <c:pt idx="2435">
                  <c:v>0.808735324074074</c:v>
                </c:pt>
                <c:pt idx="2436">
                  <c:v>0.80876657407407404</c:v>
                </c:pt>
                <c:pt idx="2437">
                  <c:v>0.80879782407407397</c:v>
                </c:pt>
                <c:pt idx="2438">
                  <c:v>0.80882907407407401</c:v>
                </c:pt>
                <c:pt idx="2439">
                  <c:v>0.80886032407407404</c:v>
                </c:pt>
                <c:pt idx="2440">
                  <c:v>0.80889157407407397</c:v>
                </c:pt>
                <c:pt idx="2441">
                  <c:v>0.80892282407407401</c:v>
                </c:pt>
                <c:pt idx="2442">
                  <c:v>0.80895407407407405</c:v>
                </c:pt>
                <c:pt idx="2443">
                  <c:v>0.80898532407407397</c:v>
                </c:pt>
                <c:pt idx="2444">
                  <c:v>0.80901657407407401</c:v>
                </c:pt>
                <c:pt idx="2445">
                  <c:v>0.80904782407407405</c:v>
                </c:pt>
                <c:pt idx="2446">
                  <c:v>0.80907907407407398</c:v>
                </c:pt>
                <c:pt idx="2447">
                  <c:v>0.80911032407407402</c:v>
                </c:pt>
                <c:pt idx="2448">
                  <c:v>0.80914157407407405</c:v>
                </c:pt>
                <c:pt idx="2449">
                  <c:v>0.80917282407407398</c:v>
                </c:pt>
                <c:pt idx="2450">
                  <c:v>0.80920407407407402</c:v>
                </c:pt>
                <c:pt idx="2451">
                  <c:v>0.80923532407407395</c:v>
                </c:pt>
                <c:pt idx="2452">
                  <c:v>0.80926657407407399</c:v>
                </c:pt>
                <c:pt idx="2453">
                  <c:v>0.80929782407407402</c:v>
                </c:pt>
                <c:pt idx="2454">
                  <c:v>0.80932907407407395</c:v>
                </c:pt>
                <c:pt idx="2455">
                  <c:v>0.80936032407407399</c:v>
                </c:pt>
                <c:pt idx="2456">
                  <c:v>0.80939157407407403</c:v>
                </c:pt>
                <c:pt idx="2457">
                  <c:v>0.80942282407407395</c:v>
                </c:pt>
                <c:pt idx="2458">
                  <c:v>0.80945407407407399</c:v>
                </c:pt>
                <c:pt idx="2459">
                  <c:v>0.80948532407407403</c:v>
                </c:pt>
              </c:numCache>
            </c:numRef>
          </c:xVal>
          <c:yVal>
            <c:numRef>
              <c:f>'C:\Users\wtuet3\Downloads\[20140413_412.0..xlsx]20140413_day_412.0.'!$C$7:$C$2466</c:f>
              <c:numCache>
                <c:formatCode>General</c:formatCode>
                <c:ptCount val="2460"/>
                <c:pt idx="0">
                  <c:v>0.59</c:v>
                </c:pt>
                <c:pt idx="1">
                  <c:v>0.60099999999999998</c:v>
                </c:pt>
                <c:pt idx="2">
                  <c:v>0.60699999999999998</c:v>
                </c:pt>
                <c:pt idx="3">
                  <c:v>0.58799999999999997</c:v>
                </c:pt>
                <c:pt idx="4">
                  <c:v>0.59199999999999997</c:v>
                </c:pt>
                <c:pt idx="5">
                  <c:v>0.57699999999999996</c:v>
                </c:pt>
                <c:pt idx="6">
                  <c:v>0.58199999999999996</c:v>
                </c:pt>
                <c:pt idx="7">
                  <c:v>0.58199999999999996</c:v>
                </c:pt>
                <c:pt idx="8">
                  <c:v>0.57599999999999996</c:v>
                </c:pt>
                <c:pt idx="9">
                  <c:v>0.57099999999999995</c:v>
                </c:pt>
                <c:pt idx="10">
                  <c:v>0.57699999999999996</c:v>
                </c:pt>
                <c:pt idx="11">
                  <c:v>0.58699999999999997</c:v>
                </c:pt>
                <c:pt idx="12">
                  <c:v>0.58299999999999996</c:v>
                </c:pt>
                <c:pt idx="13">
                  <c:v>0.57499999999999996</c:v>
                </c:pt>
                <c:pt idx="14">
                  <c:v>0.57499999999999996</c:v>
                </c:pt>
                <c:pt idx="15">
                  <c:v>0.57999999999999996</c:v>
                </c:pt>
                <c:pt idx="16">
                  <c:v>0.56299999999999994</c:v>
                </c:pt>
                <c:pt idx="17">
                  <c:v>0.57299999999999995</c:v>
                </c:pt>
                <c:pt idx="18">
                  <c:v>0.57799999999999996</c:v>
                </c:pt>
                <c:pt idx="19">
                  <c:v>0.57299999999999995</c:v>
                </c:pt>
                <c:pt idx="20">
                  <c:v>0.56999999999999995</c:v>
                </c:pt>
                <c:pt idx="21">
                  <c:v>0.57599999999999996</c:v>
                </c:pt>
                <c:pt idx="22">
                  <c:v>0.56200000000000006</c:v>
                </c:pt>
                <c:pt idx="23">
                  <c:v>0.56599999999999995</c:v>
                </c:pt>
                <c:pt idx="24">
                  <c:v>0.56299999999999994</c:v>
                </c:pt>
                <c:pt idx="25">
                  <c:v>0.56799999999999995</c:v>
                </c:pt>
                <c:pt idx="26">
                  <c:v>0.56200000000000006</c:v>
                </c:pt>
                <c:pt idx="27">
                  <c:v>0.56799999999999995</c:v>
                </c:pt>
                <c:pt idx="28">
                  <c:v>0.56100000000000005</c:v>
                </c:pt>
                <c:pt idx="29">
                  <c:v>0.55400000000000005</c:v>
                </c:pt>
                <c:pt idx="30">
                  <c:v>0.55900000000000005</c:v>
                </c:pt>
                <c:pt idx="31">
                  <c:v>0.56399999999999995</c:v>
                </c:pt>
                <c:pt idx="32">
                  <c:v>0.55400000000000005</c:v>
                </c:pt>
                <c:pt idx="33">
                  <c:v>0.55600000000000005</c:v>
                </c:pt>
                <c:pt idx="34">
                  <c:v>0.55300000000000005</c:v>
                </c:pt>
                <c:pt idx="35">
                  <c:v>0.55500000000000005</c:v>
                </c:pt>
                <c:pt idx="36">
                  <c:v>0.55800000000000005</c:v>
                </c:pt>
                <c:pt idx="37">
                  <c:v>0.55600000000000005</c:v>
                </c:pt>
                <c:pt idx="38">
                  <c:v>0.55700000000000005</c:v>
                </c:pt>
                <c:pt idx="39">
                  <c:v>0.56000000000000005</c:v>
                </c:pt>
                <c:pt idx="40">
                  <c:v>0.55800000000000005</c:v>
                </c:pt>
                <c:pt idx="41">
                  <c:v>0.55000000000000004</c:v>
                </c:pt>
                <c:pt idx="42">
                  <c:v>0.56200000000000006</c:v>
                </c:pt>
                <c:pt idx="43">
                  <c:v>0.55600000000000005</c:v>
                </c:pt>
                <c:pt idx="44">
                  <c:v>0.54300000000000004</c:v>
                </c:pt>
                <c:pt idx="45">
                  <c:v>0.55500000000000005</c:v>
                </c:pt>
                <c:pt idx="46">
                  <c:v>0.55900000000000005</c:v>
                </c:pt>
                <c:pt idx="47">
                  <c:v>0.55400000000000005</c:v>
                </c:pt>
                <c:pt idx="48">
                  <c:v>0.55200000000000005</c:v>
                </c:pt>
                <c:pt idx="49">
                  <c:v>0.55400000000000005</c:v>
                </c:pt>
                <c:pt idx="50">
                  <c:v>0.55100000000000005</c:v>
                </c:pt>
                <c:pt idx="51">
                  <c:v>0.54800000000000004</c:v>
                </c:pt>
                <c:pt idx="52">
                  <c:v>0.55000000000000004</c:v>
                </c:pt>
                <c:pt idx="53">
                  <c:v>0.54700000000000004</c:v>
                </c:pt>
                <c:pt idx="54">
                  <c:v>0.54400000000000004</c:v>
                </c:pt>
                <c:pt idx="55">
                  <c:v>0.54</c:v>
                </c:pt>
                <c:pt idx="56">
                  <c:v>0.54300000000000004</c:v>
                </c:pt>
                <c:pt idx="57">
                  <c:v>0.55000000000000004</c:v>
                </c:pt>
                <c:pt idx="58">
                  <c:v>0.54100000000000004</c:v>
                </c:pt>
                <c:pt idx="59">
                  <c:v>0.53200000000000003</c:v>
                </c:pt>
                <c:pt idx="60">
                  <c:v>0.54800000000000004</c:v>
                </c:pt>
                <c:pt idx="61">
                  <c:v>0.54</c:v>
                </c:pt>
                <c:pt idx="62">
                  <c:v>0.54</c:v>
                </c:pt>
                <c:pt idx="63">
                  <c:v>0.54400000000000004</c:v>
                </c:pt>
                <c:pt idx="64">
                  <c:v>0.54500000000000004</c:v>
                </c:pt>
                <c:pt idx="65">
                  <c:v>0.53100000000000003</c:v>
                </c:pt>
                <c:pt idx="66">
                  <c:v>0.53500000000000003</c:v>
                </c:pt>
                <c:pt idx="67">
                  <c:v>0.53600000000000003</c:v>
                </c:pt>
                <c:pt idx="68">
                  <c:v>0.54900000000000004</c:v>
                </c:pt>
                <c:pt idx="69">
                  <c:v>0.54200000000000004</c:v>
                </c:pt>
                <c:pt idx="70">
                  <c:v>0.53200000000000003</c:v>
                </c:pt>
                <c:pt idx="71">
                  <c:v>0.54200000000000004</c:v>
                </c:pt>
                <c:pt idx="72">
                  <c:v>0.53</c:v>
                </c:pt>
                <c:pt idx="73">
                  <c:v>0.52900000000000003</c:v>
                </c:pt>
                <c:pt idx="74">
                  <c:v>0.53500000000000003</c:v>
                </c:pt>
                <c:pt idx="75">
                  <c:v>0.53</c:v>
                </c:pt>
                <c:pt idx="76">
                  <c:v>0.52800000000000002</c:v>
                </c:pt>
                <c:pt idx="77">
                  <c:v>0.53100000000000003</c:v>
                </c:pt>
                <c:pt idx="78">
                  <c:v>0.52400000000000002</c:v>
                </c:pt>
                <c:pt idx="79">
                  <c:v>0.52400000000000002</c:v>
                </c:pt>
                <c:pt idx="80">
                  <c:v>0.53</c:v>
                </c:pt>
                <c:pt idx="81">
                  <c:v>0.53400000000000003</c:v>
                </c:pt>
                <c:pt idx="82">
                  <c:v>0.52700000000000002</c:v>
                </c:pt>
                <c:pt idx="83">
                  <c:v>0.53100000000000003</c:v>
                </c:pt>
                <c:pt idx="84">
                  <c:v>0.52500000000000002</c:v>
                </c:pt>
                <c:pt idx="85">
                  <c:v>0.52300000000000002</c:v>
                </c:pt>
                <c:pt idx="86">
                  <c:v>0.52</c:v>
                </c:pt>
                <c:pt idx="87">
                  <c:v>0.52</c:v>
                </c:pt>
                <c:pt idx="88">
                  <c:v>0.52200000000000002</c:v>
                </c:pt>
                <c:pt idx="89">
                  <c:v>0.52100000000000002</c:v>
                </c:pt>
                <c:pt idx="90">
                  <c:v>0.51900000000000002</c:v>
                </c:pt>
                <c:pt idx="91">
                  <c:v>0.52100000000000002</c:v>
                </c:pt>
                <c:pt idx="92">
                  <c:v>0.52200000000000002</c:v>
                </c:pt>
                <c:pt idx="93">
                  <c:v>0.52100000000000002</c:v>
                </c:pt>
                <c:pt idx="94">
                  <c:v>0.51400000000000001</c:v>
                </c:pt>
                <c:pt idx="95">
                  <c:v>0.51300000000000001</c:v>
                </c:pt>
                <c:pt idx="96">
                  <c:v>0.51800000000000002</c:v>
                </c:pt>
                <c:pt idx="97">
                  <c:v>0.51600000000000001</c:v>
                </c:pt>
                <c:pt idx="98">
                  <c:v>0.51500000000000001</c:v>
                </c:pt>
                <c:pt idx="99">
                  <c:v>0.51</c:v>
                </c:pt>
                <c:pt idx="100">
                  <c:v>0.51300000000000001</c:v>
                </c:pt>
                <c:pt idx="101">
                  <c:v>0.51</c:v>
                </c:pt>
                <c:pt idx="102">
                  <c:v>0.50600000000000001</c:v>
                </c:pt>
                <c:pt idx="103">
                  <c:v>0.51100000000000001</c:v>
                </c:pt>
                <c:pt idx="104">
                  <c:v>0.51600000000000001</c:v>
                </c:pt>
                <c:pt idx="105">
                  <c:v>0.504</c:v>
                </c:pt>
                <c:pt idx="106">
                  <c:v>0.51700000000000002</c:v>
                </c:pt>
                <c:pt idx="107">
                  <c:v>0.372</c:v>
                </c:pt>
                <c:pt idx="108">
                  <c:v>0.59399999999999997</c:v>
                </c:pt>
                <c:pt idx="109">
                  <c:v>0.58899999999999997</c:v>
                </c:pt>
                <c:pt idx="110">
                  <c:v>0.59399999999999997</c:v>
                </c:pt>
                <c:pt idx="111">
                  <c:v>0.58599999999999997</c:v>
                </c:pt>
                <c:pt idx="112">
                  <c:v>0.56999999999999995</c:v>
                </c:pt>
                <c:pt idx="113">
                  <c:v>0.56799999999999995</c:v>
                </c:pt>
                <c:pt idx="114">
                  <c:v>0.58499999999999996</c:v>
                </c:pt>
                <c:pt idx="115">
                  <c:v>0.58299999999999996</c:v>
                </c:pt>
                <c:pt idx="116">
                  <c:v>0.58299999999999996</c:v>
                </c:pt>
                <c:pt idx="117">
                  <c:v>0.58199999999999996</c:v>
                </c:pt>
                <c:pt idx="118">
                  <c:v>0.58099999999999996</c:v>
                </c:pt>
                <c:pt idx="119">
                  <c:v>0.58099999999999996</c:v>
                </c:pt>
                <c:pt idx="120">
                  <c:v>0.57499999999999996</c:v>
                </c:pt>
                <c:pt idx="121">
                  <c:v>0.58699999999999997</c:v>
                </c:pt>
                <c:pt idx="122">
                  <c:v>0.56599999999999995</c:v>
                </c:pt>
                <c:pt idx="123">
                  <c:v>0.57399999999999995</c:v>
                </c:pt>
                <c:pt idx="124">
                  <c:v>0.57399999999999995</c:v>
                </c:pt>
                <c:pt idx="125">
                  <c:v>0.56299999999999994</c:v>
                </c:pt>
                <c:pt idx="126">
                  <c:v>0.57099999999999995</c:v>
                </c:pt>
                <c:pt idx="127">
                  <c:v>0.56999999999999995</c:v>
                </c:pt>
                <c:pt idx="128">
                  <c:v>0.57299999999999995</c:v>
                </c:pt>
                <c:pt idx="129">
                  <c:v>0.56899999999999995</c:v>
                </c:pt>
                <c:pt idx="130">
                  <c:v>0.55800000000000005</c:v>
                </c:pt>
                <c:pt idx="131">
                  <c:v>0.57399999999999995</c:v>
                </c:pt>
                <c:pt idx="132">
                  <c:v>0.57699999999999996</c:v>
                </c:pt>
                <c:pt idx="133">
                  <c:v>0.56100000000000005</c:v>
                </c:pt>
                <c:pt idx="134">
                  <c:v>0.56399999999999995</c:v>
                </c:pt>
                <c:pt idx="135">
                  <c:v>0.55900000000000005</c:v>
                </c:pt>
                <c:pt idx="136">
                  <c:v>0.56599999999999995</c:v>
                </c:pt>
                <c:pt idx="137">
                  <c:v>0.56499999999999995</c:v>
                </c:pt>
                <c:pt idx="138">
                  <c:v>0.55500000000000005</c:v>
                </c:pt>
                <c:pt idx="139">
                  <c:v>0.57199999999999995</c:v>
                </c:pt>
                <c:pt idx="140">
                  <c:v>0.56799999999999995</c:v>
                </c:pt>
                <c:pt idx="141">
                  <c:v>0.55900000000000005</c:v>
                </c:pt>
                <c:pt idx="142">
                  <c:v>0.55100000000000005</c:v>
                </c:pt>
                <c:pt idx="143">
                  <c:v>0.55700000000000005</c:v>
                </c:pt>
                <c:pt idx="144">
                  <c:v>0.55800000000000005</c:v>
                </c:pt>
                <c:pt idx="145">
                  <c:v>0.56299999999999994</c:v>
                </c:pt>
                <c:pt idx="146">
                  <c:v>0.55600000000000005</c:v>
                </c:pt>
                <c:pt idx="147">
                  <c:v>0.54500000000000004</c:v>
                </c:pt>
                <c:pt idx="148">
                  <c:v>0.55300000000000005</c:v>
                </c:pt>
                <c:pt idx="149">
                  <c:v>0.55300000000000005</c:v>
                </c:pt>
                <c:pt idx="150">
                  <c:v>0.55200000000000005</c:v>
                </c:pt>
                <c:pt idx="151">
                  <c:v>0.54800000000000004</c:v>
                </c:pt>
                <c:pt idx="152">
                  <c:v>0.55700000000000005</c:v>
                </c:pt>
                <c:pt idx="153">
                  <c:v>0.55200000000000005</c:v>
                </c:pt>
                <c:pt idx="154">
                  <c:v>0.55000000000000004</c:v>
                </c:pt>
                <c:pt idx="155">
                  <c:v>0.54600000000000004</c:v>
                </c:pt>
                <c:pt idx="156">
                  <c:v>0.55200000000000005</c:v>
                </c:pt>
                <c:pt idx="157">
                  <c:v>0.54400000000000004</c:v>
                </c:pt>
                <c:pt idx="158">
                  <c:v>0.54</c:v>
                </c:pt>
                <c:pt idx="159">
                  <c:v>0.54900000000000004</c:v>
                </c:pt>
                <c:pt idx="160">
                  <c:v>0.54600000000000004</c:v>
                </c:pt>
                <c:pt idx="161">
                  <c:v>0.54900000000000004</c:v>
                </c:pt>
                <c:pt idx="162">
                  <c:v>0.53900000000000003</c:v>
                </c:pt>
                <c:pt idx="163">
                  <c:v>0.53500000000000003</c:v>
                </c:pt>
                <c:pt idx="164">
                  <c:v>0.54200000000000004</c:v>
                </c:pt>
                <c:pt idx="165">
                  <c:v>0.54600000000000004</c:v>
                </c:pt>
                <c:pt idx="166">
                  <c:v>0.55100000000000005</c:v>
                </c:pt>
                <c:pt idx="167">
                  <c:v>0.53900000000000003</c:v>
                </c:pt>
                <c:pt idx="168">
                  <c:v>0.53500000000000003</c:v>
                </c:pt>
                <c:pt idx="169">
                  <c:v>0.53900000000000003</c:v>
                </c:pt>
                <c:pt idx="170">
                  <c:v>0.53700000000000003</c:v>
                </c:pt>
                <c:pt idx="171">
                  <c:v>0.53200000000000003</c:v>
                </c:pt>
                <c:pt idx="172">
                  <c:v>0.53300000000000003</c:v>
                </c:pt>
                <c:pt idx="173">
                  <c:v>0.53300000000000003</c:v>
                </c:pt>
                <c:pt idx="174">
                  <c:v>0.54600000000000004</c:v>
                </c:pt>
                <c:pt idx="175">
                  <c:v>0.53300000000000003</c:v>
                </c:pt>
                <c:pt idx="176">
                  <c:v>0.53900000000000003</c:v>
                </c:pt>
                <c:pt idx="177">
                  <c:v>0.53200000000000003</c:v>
                </c:pt>
                <c:pt idx="178">
                  <c:v>0.52800000000000002</c:v>
                </c:pt>
                <c:pt idx="179">
                  <c:v>0.52500000000000002</c:v>
                </c:pt>
                <c:pt idx="180">
                  <c:v>0.52800000000000002</c:v>
                </c:pt>
                <c:pt idx="181">
                  <c:v>0.52</c:v>
                </c:pt>
                <c:pt idx="182">
                  <c:v>0.53200000000000003</c:v>
                </c:pt>
                <c:pt idx="183">
                  <c:v>0.53300000000000003</c:v>
                </c:pt>
                <c:pt idx="184">
                  <c:v>0.53</c:v>
                </c:pt>
                <c:pt idx="185">
                  <c:v>0.53300000000000003</c:v>
                </c:pt>
                <c:pt idx="186">
                  <c:v>0.53500000000000003</c:v>
                </c:pt>
                <c:pt idx="187">
                  <c:v>0.53100000000000003</c:v>
                </c:pt>
                <c:pt idx="188">
                  <c:v>0.52800000000000002</c:v>
                </c:pt>
                <c:pt idx="189">
                  <c:v>0.51600000000000001</c:v>
                </c:pt>
                <c:pt idx="190">
                  <c:v>0.52800000000000002</c:v>
                </c:pt>
                <c:pt idx="191">
                  <c:v>0.51600000000000001</c:v>
                </c:pt>
                <c:pt idx="192">
                  <c:v>0.53200000000000003</c:v>
                </c:pt>
                <c:pt idx="193">
                  <c:v>0.52900000000000003</c:v>
                </c:pt>
                <c:pt idx="194">
                  <c:v>0.51500000000000001</c:v>
                </c:pt>
                <c:pt idx="195">
                  <c:v>0.52600000000000002</c:v>
                </c:pt>
                <c:pt idx="196">
                  <c:v>0.50900000000000001</c:v>
                </c:pt>
                <c:pt idx="197">
                  <c:v>0.50600000000000001</c:v>
                </c:pt>
                <c:pt idx="198">
                  <c:v>0.51500000000000001</c:v>
                </c:pt>
                <c:pt idx="199">
                  <c:v>0.51300000000000001</c:v>
                </c:pt>
                <c:pt idx="200">
                  <c:v>0.52500000000000002</c:v>
                </c:pt>
                <c:pt idx="201">
                  <c:v>0.50700000000000001</c:v>
                </c:pt>
                <c:pt idx="202">
                  <c:v>0.51300000000000001</c:v>
                </c:pt>
                <c:pt idx="203">
                  <c:v>0.504</c:v>
                </c:pt>
                <c:pt idx="204">
                  <c:v>0.50900000000000001</c:v>
                </c:pt>
                <c:pt idx="205">
                  <c:v>0.50700000000000001</c:v>
                </c:pt>
                <c:pt idx="206">
                  <c:v>0.502</c:v>
                </c:pt>
                <c:pt idx="207">
                  <c:v>0.503</c:v>
                </c:pt>
                <c:pt idx="208">
                  <c:v>0.505</c:v>
                </c:pt>
                <c:pt idx="209">
                  <c:v>0.499</c:v>
                </c:pt>
                <c:pt idx="210">
                  <c:v>0.503</c:v>
                </c:pt>
                <c:pt idx="211">
                  <c:v>0.503</c:v>
                </c:pt>
                <c:pt idx="212">
                  <c:v>0.501</c:v>
                </c:pt>
                <c:pt idx="213">
                  <c:v>0.498</c:v>
                </c:pt>
                <c:pt idx="214">
                  <c:v>0.52100000000000002</c:v>
                </c:pt>
                <c:pt idx="215">
                  <c:v>0.52200000000000002</c:v>
                </c:pt>
                <c:pt idx="216">
                  <c:v>0.55800000000000005</c:v>
                </c:pt>
                <c:pt idx="217">
                  <c:v>0.55400000000000005</c:v>
                </c:pt>
                <c:pt idx="218">
                  <c:v>0.54400000000000004</c:v>
                </c:pt>
                <c:pt idx="219">
                  <c:v>0.54400000000000004</c:v>
                </c:pt>
                <c:pt idx="220">
                  <c:v>0.53600000000000003</c:v>
                </c:pt>
                <c:pt idx="221">
                  <c:v>0.54500000000000004</c:v>
                </c:pt>
                <c:pt idx="222">
                  <c:v>0.54100000000000004</c:v>
                </c:pt>
                <c:pt idx="223">
                  <c:v>0.54100000000000004</c:v>
                </c:pt>
                <c:pt idx="224">
                  <c:v>0.54400000000000004</c:v>
                </c:pt>
                <c:pt idx="225">
                  <c:v>0.53300000000000003</c:v>
                </c:pt>
                <c:pt idx="226">
                  <c:v>0.55100000000000005</c:v>
                </c:pt>
                <c:pt idx="227">
                  <c:v>0.54600000000000004</c:v>
                </c:pt>
                <c:pt idx="228">
                  <c:v>0.54</c:v>
                </c:pt>
                <c:pt idx="229">
                  <c:v>0.53700000000000003</c:v>
                </c:pt>
                <c:pt idx="230">
                  <c:v>0.54</c:v>
                </c:pt>
                <c:pt idx="231">
                  <c:v>0.54600000000000004</c:v>
                </c:pt>
                <c:pt idx="232">
                  <c:v>0.54300000000000004</c:v>
                </c:pt>
                <c:pt idx="233">
                  <c:v>0.52900000000000003</c:v>
                </c:pt>
                <c:pt idx="234">
                  <c:v>0.55000000000000004</c:v>
                </c:pt>
                <c:pt idx="235">
                  <c:v>0.52900000000000003</c:v>
                </c:pt>
                <c:pt idx="236">
                  <c:v>0.53</c:v>
                </c:pt>
                <c:pt idx="237">
                  <c:v>0.53600000000000003</c:v>
                </c:pt>
                <c:pt idx="238">
                  <c:v>0.53200000000000003</c:v>
                </c:pt>
                <c:pt idx="239">
                  <c:v>0.53</c:v>
                </c:pt>
                <c:pt idx="240">
                  <c:v>0.53</c:v>
                </c:pt>
                <c:pt idx="241">
                  <c:v>0.53400000000000003</c:v>
                </c:pt>
                <c:pt idx="242">
                  <c:v>0.52100000000000002</c:v>
                </c:pt>
                <c:pt idx="243">
                  <c:v>0.52700000000000002</c:v>
                </c:pt>
                <c:pt idx="244">
                  <c:v>0.52400000000000002</c:v>
                </c:pt>
                <c:pt idx="245">
                  <c:v>0.51900000000000002</c:v>
                </c:pt>
                <c:pt idx="246">
                  <c:v>0.53</c:v>
                </c:pt>
                <c:pt idx="247">
                  <c:v>0.53500000000000003</c:v>
                </c:pt>
                <c:pt idx="248">
                  <c:v>0.52800000000000002</c:v>
                </c:pt>
                <c:pt idx="249">
                  <c:v>0.52</c:v>
                </c:pt>
                <c:pt idx="250">
                  <c:v>0.51200000000000001</c:v>
                </c:pt>
                <c:pt idx="251">
                  <c:v>0.52100000000000002</c:v>
                </c:pt>
                <c:pt idx="252">
                  <c:v>0.51400000000000001</c:v>
                </c:pt>
                <c:pt idx="253">
                  <c:v>0.52400000000000002</c:v>
                </c:pt>
                <c:pt idx="254">
                  <c:v>0.51</c:v>
                </c:pt>
                <c:pt idx="255">
                  <c:v>0.51300000000000001</c:v>
                </c:pt>
                <c:pt idx="256">
                  <c:v>0.52</c:v>
                </c:pt>
                <c:pt idx="257">
                  <c:v>0.52</c:v>
                </c:pt>
                <c:pt idx="258">
                  <c:v>0.51600000000000001</c:v>
                </c:pt>
                <c:pt idx="259">
                  <c:v>0.50800000000000001</c:v>
                </c:pt>
                <c:pt idx="260">
                  <c:v>0.50800000000000001</c:v>
                </c:pt>
                <c:pt idx="261">
                  <c:v>0.504</c:v>
                </c:pt>
                <c:pt idx="262">
                  <c:v>0.505</c:v>
                </c:pt>
                <c:pt idx="263">
                  <c:v>0.50700000000000001</c:v>
                </c:pt>
                <c:pt idx="264">
                  <c:v>0.51200000000000001</c:v>
                </c:pt>
                <c:pt idx="265">
                  <c:v>0.50900000000000001</c:v>
                </c:pt>
                <c:pt idx="266">
                  <c:v>0.51100000000000001</c:v>
                </c:pt>
                <c:pt idx="267">
                  <c:v>0.51200000000000001</c:v>
                </c:pt>
                <c:pt idx="268">
                  <c:v>0.505</c:v>
                </c:pt>
                <c:pt idx="269">
                  <c:v>0.50600000000000001</c:v>
                </c:pt>
                <c:pt idx="270">
                  <c:v>0.51200000000000001</c:v>
                </c:pt>
                <c:pt idx="271">
                  <c:v>0.499</c:v>
                </c:pt>
                <c:pt idx="272">
                  <c:v>0.51500000000000001</c:v>
                </c:pt>
                <c:pt idx="273">
                  <c:v>0.51</c:v>
                </c:pt>
                <c:pt idx="274">
                  <c:v>0.50800000000000001</c:v>
                </c:pt>
                <c:pt idx="275">
                  <c:v>0.501</c:v>
                </c:pt>
                <c:pt idx="276">
                  <c:v>0.50700000000000001</c:v>
                </c:pt>
                <c:pt idx="277">
                  <c:v>0.497</c:v>
                </c:pt>
                <c:pt idx="278">
                  <c:v>0.501</c:v>
                </c:pt>
                <c:pt idx="279">
                  <c:v>0.49099999999999999</c:v>
                </c:pt>
                <c:pt idx="280">
                  <c:v>0.49299999999999999</c:v>
                </c:pt>
                <c:pt idx="281">
                  <c:v>0.498</c:v>
                </c:pt>
                <c:pt idx="282">
                  <c:v>0.50600000000000001</c:v>
                </c:pt>
                <c:pt idx="283">
                  <c:v>0.499</c:v>
                </c:pt>
                <c:pt idx="284">
                  <c:v>0.49299999999999999</c:v>
                </c:pt>
                <c:pt idx="285">
                  <c:v>0.499</c:v>
                </c:pt>
                <c:pt idx="286">
                  <c:v>0.49199999999999999</c:v>
                </c:pt>
                <c:pt idx="287">
                  <c:v>0.48799999999999999</c:v>
                </c:pt>
                <c:pt idx="288">
                  <c:v>0.49299999999999999</c:v>
                </c:pt>
                <c:pt idx="289">
                  <c:v>0.48899999999999999</c:v>
                </c:pt>
                <c:pt idx="290">
                  <c:v>0.504</c:v>
                </c:pt>
                <c:pt idx="291">
                  <c:v>0.49</c:v>
                </c:pt>
                <c:pt idx="292">
                  <c:v>0.48899999999999999</c:v>
                </c:pt>
                <c:pt idx="293">
                  <c:v>0.49</c:v>
                </c:pt>
                <c:pt idx="294">
                  <c:v>0.48899999999999999</c:v>
                </c:pt>
                <c:pt idx="295">
                  <c:v>0.48499999999999999</c:v>
                </c:pt>
                <c:pt idx="296">
                  <c:v>0.48799999999999999</c:v>
                </c:pt>
                <c:pt idx="297">
                  <c:v>0.48799999999999999</c:v>
                </c:pt>
                <c:pt idx="298">
                  <c:v>0.48499999999999999</c:v>
                </c:pt>
                <c:pt idx="299">
                  <c:v>0.48799999999999999</c:v>
                </c:pt>
                <c:pt idx="300">
                  <c:v>0.48299999999999998</c:v>
                </c:pt>
                <c:pt idx="301">
                  <c:v>0.48</c:v>
                </c:pt>
                <c:pt idx="302">
                  <c:v>0.48299999999999998</c:v>
                </c:pt>
                <c:pt idx="303">
                  <c:v>0.48699999999999999</c:v>
                </c:pt>
                <c:pt idx="304">
                  <c:v>0.48399999999999999</c:v>
                </c:pt>
                <c:pt idx="305">
                  <c:v>0.48099999999999998</c:v>
                </c:pt>
                <c:pt idx="306">
                  <c:v>0.47799999999999998</c:v>
                </c:pt>
                <c:pt idx="307">
                  <c:v>0.48699999999999999</c:v>
                </c:pt>
                <c:pt idx="308">
                  <c:v>0.47499999999999998</c:v>
                </c:pt>
                <c:pt idx="309">
                  <c:v>0.48299999999999998</c:v>
                </c:pt>
                <c:pt idx="310">
                  <c:v>0.47299999999999998</c:v>
                </c:pt>
                <c:pt idx="311">
                  <c:v>0.47899999999999998</c:v>
                </c:pt>
                <c:pt idx="312">
                  <c:v>0.47199999999999998</c:v>
                </c:pt>
                <c:pt idx="313">
                  <c:v>0.46500000000000002</c:v>
                </c:pt>
                <c:pt idx="314">
                  <c:v>0.46500000000000002</c:v>
                </c:pt>
                <c:pt idx="315">
                  <c:v>0.46600000000000003</c:v>
                </c:pt>
                <c:pt idx="316">
                  <c:v>0.46600000000000003</c:v>
                </c:pt>
                <c:pt idx="317">
                  <c:v>0.47199999999999998</c:v>
                </c:pt>
                <c:pt idx="318">
                  <c:v>0.46400000000000002</c:v>
                </c:pt>
                <c:pt idx="319">
                  <c:v>0.45800000000000002</c:v>
                </c:pt>
                <c:pt idx="320">
                  <c:v>0.46700000000000003</c:v>
                </c:pt>
                <c:pt idx="321">
                  <c:v>0.45800000000000002</c:v>
                </c:pt>
                <c:pt idx="322">
                  <c:v>0.38200000000000001</c:v>
                </c:pt>
                <c:pt idx="323">
                  <c:v>0.626</c:v>
                </c:pt>
                <c:pt idx="324">
                  <c:v>0.626</c:v>
                </c:pt>
                <c:pt idx="325">
                  <c:v>0.63</c:v>
                </c:pt>
                <c:pt idx="326">
                  <c:v>0.60899999999999999</c:v>
                </c:pt>
                <c:pt idx="327">
                  <c:v>0.61499999999999999</c:v>
                </c:pt>
                <c:pt idx="328">
                  <c:v>0.621</c:v>
                </c:pt>
                <c:pt idx="329">
                  <c:v>0.61299999999999999</c:v>
                </c:pt>
                <c:pt idx="330">
                  <c:v>0.61799999999999999</c:v>
                </c:pt>
                <c:pt idx="331">
                  <c:v>0.61399999999999999</c:v>
                </c:pt>
                <c:pt idx="332">
                  <c:v>0.61099999999999999</c:v>
                </c:pt>
                <c:pt idx="333">
                  <c:v>0.60699999999999998</c:v>
                </c:pt>
                <c:pt idx="334">
                  <c:v>0.61899999999999999</c:v>
                </c:pt>
                <c:pt idx="335">
                  <c:v>0.60699999999999998</c:v>
                </c:pt>
                <c:pt idx="336">
                  <c:v>0.61399999999999999</c:v>
                </c:pt>
                <c:pt idx="337">
                  <c:v>0.60799999999999998</c:v>
                </c:pt>
                <c:pt idx="338">
                  <c:v>0.61099999999999999</c:v>
                </c:pt>
                <c:pt idx="339">
                  <c:v>0.60199999999999998</c:v>
                </c:pt>
                <c:pt idx="340">
                  <c:v>0.61099999999999999</c:v>
                </c:pt>
                <c:pt idx="341">
                  <c:v>0.60799999999999998</c:v>
                </c:pt>
                <c:pt idx="342">
                  <c:v>0.60399999999999998</c:v>
                </c:pt>
                <c:pt idx="343">
                  <c:v>0.60499999999999998</c:v>
                </c:pt>
                <c:pt idx="344">
                  <c:v>0.59499999999999997</c:v>
                </c:pt>
                <c:pt idx="345">
                  <c:v>0.60499999999999998</c:v>
                </c:pt>
                <c:pt idx="346">
                  <c:v>0.60299999999999998</c:v>
                </c:pt>
                <c:pt idx="347">
                  <c:v>0.60299999999999998</c:v>
                </c:pt>
                <c:pt idx="348">
                  <c:v>0.60299999999999998</c:v>
                </c:pt>
                <c:pt idx="349">
                  <c:v>0.58699999999999997</c:v>
                </c:pt>
                <c:pt idx="350">
                  <c:v>0.6</c:v>
                </c:pt>
                <c:pt idx="351">
                  <c:v>0.59399999999999997</c:v>
                </c:pt>
                <c:pt idx="352">
                  <c:v>0.59299999999999997</c:v>
                </c:pt>
                <c:pt idx="353">
                  <c:v>0.60899999999999999</c:v>
                </c:pt>
                <c:pt idx="354">
                  <c:v>0.59699999999999998</c:v>
                </c:pt>
                <c:pt idx="355">
                  <c:v>0.59899999999999998</c:v>
                </c:pt>
                <c:pt idx="356">
                  <c:v>0.59399999999999997</c:v>
                </c:pt>
                <c:pt idx="357">
                  <c:v>0.60499999999999998</c:v>
                </c:pt>
                <c:pt idx="358">
                  <c:v>0.59</c:v>
                </c:pt>
                <c:pt idx="359">
                  <c:v>0.59399999999999997</c:v>
                </c:pt>
                <c:pt idx="360">
                  <c:v>0.58899999999999997</c:v>
                </c:pt>
                <c:pt idx="361">
                  <c:v>0.58899999999999997</c:v>
                </c:pt>
                <c:pt idx="362">
                  <c:v>0.58799999999999997</c:v>
                </c:pt>
                <c:pt idx="363">
                  <c:v>0.58599999999999997</c:v>
                </c:pt>
                <c:pt idx="364">
                  <c:v>0.59099999999999997</c:v>
                </c:pt>
                <c:pt idx="365">
                  <c:v>0.58799999999999997</c:v>
                </c:pt>
                <c:pt idx="366">
                  <c:v>0.58399999999999996</c:v>
                </c:pt>
                <c:pt idx="367">
                  <c:v>0.59799999999999998</c:v>
                </c:pt>
                <c:pt idx="368">
                  <c:v>0.58499999999999996</c:v>
                </c:pt>
                <c:pt idx="369">
                  <c:v>0.59399999999999997</c:v>
                </c:pt>
                <c:pt idx="370">
                  <c:v>0.57699999999999996</c:v>
                </c:pt>
                <c:pt idx="371">
                  <c:v>0.58399999999999996</c:v>
                </c:pt>
                <c:pt idx="372">
                  <c:v>0.57699999999999996</c:v>
                </c:pt>
                <c:pt idx="373">
                  <c:v>0.57999999999999996</c:v>
                </c:pt>
                <c:pt idx="374">
                  <c:v>0.58399999999999996</c:v>
                </c:pt>
                <c:pt idx="375">
                  <c:v>0.57399999999999995</c:v>
                </c:pt>
                <c:pt idx="376">
                  <c:v>0.57799999999999996</c:v>
                </c:pt>
                <c:pt idx="377">
                  <c:v>0.57399999999999995</c:v>
                </c:pt>
                <c:pt idx="378">
                  <c:v>0.58099999999999996</c:v>
                </c:pt>
                <c:pt idx="379">
                  <c:v>0.57999999999999996</c:v>
                </c:pt>
                <c:pt idx="380">
                  <c:v>0.57199999999999995</c:v>
                </c:pt>
                <c:pt idx="381">
                  <c:v>0.58399999999999996</c:v>
                </c:pt>
                <c:pt idx="382">
                  <c:v>0.56799999999999995</c:v>
                </c:pt>
                <c:pt idx="383">
                  <c:v>0.57899999999999996</c:v>
                </c:pt>
                <c:pt idx="384">
                  <c:v>0.57099999999999995</c:v>
                </c:pt>
                <c:pt idx="385">
                  <c:v>0.56799999999999995</c:v>
                </c:pt>
                <c:pt idx="386">
                  <c:v>0.56299999999999994</c:v>
                </c:pt>
                <c:pt idx="387">
                  <c:v>0.57899999999999996</c:v>
                </c:pt>
                <c:pt idx="388">
                  <c:v>0.57399999999999995</c:v>
                </c:pt>
                <c:pt idx="389">
                  <c:v>0.57499999999999996</c:v>
                </c:pt>
                <c:pt idx="390">
                  <c:v>0.56899999999999995</c:v>
                </c:pt>
                <c:pt idx="391">
                  <c:v>0.56000000000000005</c:v>
                </c:pt>
                <c:pt idx="392">
                  <c:v>0.57599999999999996</c:v>
                </c:pt>
                <c:pt idx="393">
                  <c:v>0.56599999999999995</c:v>
                </c:pt>
                <c:pt idx="394">
                  <c:v>0.56200000000000006</c:v>
                </c:pt>
                <c:pt idx="395">
                  <c:v>0.55600000000000005</c:v>
                </c:pt>
                <c:pt idx="396">
                  <c:v>0.56299999999999994</c:v>
                </c:pt>
                <c:pt idx="397">
                  <c:v>0.56100000000000005</c:v>
                </c:pt>
                <c:pt idx="398">
                  <c:v>0.55400000000000005</c:v>
                </c:pt>
                <c:pt idx="399">
                  <c:v>0.55100000000000005</c:v>
                </c:pt>
                <c:pt idx="400">
                  <c:v>0.56499999999999995</c:v>
                </c:pt>
                <c:pt idx="401">
                  <c:v>0.56200000000000006</c:v>
                </c:pt>
                <c:pt idx="402">
                  <c:v>0.55500000000000005</c:v>
                </c:pt>
                <c:pt idx="403">
                  <c:v>0.55900000000000005</c:v>
                </c:pt>
                <c:pt idx="404">
                  <c:v>0.55400000000000005</c:v>
                </c:pt>
                <c:pt idx="405">
                  <c:v>0.54800000000000004</c:v>
                </c:pt>
                <c:pt idx="406">
                  <c:v>0.55200000000000005</c:v>
                </c:pt>
                <c:pt idx="407">
                  <c:v>0.55000000000000004</c:v>
                </c:pt>
                <c:pt idx="408">
                  <c:v>0.55500000000000005</c:v>
                </c:pt>
                <c:pt idx="409">
                  <c:v>0.54700000000000004</c:v>
                </c:pt>
                <c:pt idx="410">
                  <c:v>0.55200000000000005</c:v>
                </c:pt>
                <c:pt idx="411">
                  <c:v>0.55300000000000005</c:v>
                </c:pt>
                <c:pt idx="412">
                  <c:v>0.53800000000000003</c:v>
                </c:pt>
                <c:pt idx="413">
                  <c:v>0.55200000000000005</c:v>
                </c:pt>
                <c:pt idx="414">
                  <c:v>0.55200000000000005</c:v>
                </c:pt>
                <c:pt idx="415">
                  <c:v>0.53700000000000003</c:v>
                </c:pt>
                <c:pt idx="416">
                  <c:v>0.53600000000000003</c:v>
                </c:pt>
                <c:pt idx="417">
                  <c:v>0.54200000000000004</c:v>
                </c:pt>
                <c:pt idx="418">
                  <c:v>0.54100000000000004</c:v>
                </c:pt>
                <c:pt idx="419">
                  <c:v>0.55400000000000005</c:v>
                </c:pt>
                <c:pt idx="420">
                  <c:v>0.53700000000000003</c:v>
                </c:pt>
                <c:pt idx="421">
                  <c:v>0.53600000000000003</c:v>
                </c:pt>
                <c:pt idx="422">
                  <c:v>0.53400000000000003</c:v>
                </c:pt>
                <c:pt idx="423">
                  <c:v>0.52400000000000002</c:v>
                </c:pt>
                <c:pt idx="424">
                  <c:v>0.53100000000000003</c:v>
                </c:pt>
                <c:pt idx="425">
                  <c:v>0.53600000000000003</c:v>
                </c:pt>
                <c:pt idx="426">
                  <c:v>0.54700000000000004</c:v>
                </c:pt>
                <c:pt idx="427">
                  <c:v>0.53500000000000003</c:v>
                </c:pt>
                <c:pt idx="428">
                  <c:v>0.52300000000000002</c:v>
                </c:pt>
                <c:pt idx="429">
                  <c:v>0.53700000000000003</c:v>
                </c:pt>
                <c:pt idx="430">
                  <c:v>0.55600000000000005</c:v>
                </c:pt>
                <c:pt idx="431">
                  <c:v>0.55400000000000005</c:v>
                </c:pt>
                <c:pt idx="432">
                  <c:v>0.55700000000000005</c:v>
                </c:pt>
                <c:pt idx="433">
                  <c:v>0.55000000000000004</c:v>
                </c:pt>
                <c:pt idx="434">
                  <c:v>0.54700000000000004</c:v>
                </c:pt>
                <c:pt idx="435">
                  <c:v>0.54700000000000004</c:v>
                </c:pt>
                <c:pt idx="436">
                  <c:v>0.54600000000000004</c:v>
                </c:pt>
                <c:pt idx="437">
                  <c:v>0.55600000000000005</c:v>
                </c:pt>
                <c:pt idx="438">
                  <c:v>0.54500000000000004</c:v>
                </c:pt>
                <c:pt idx="439">
                  <c:v>0.54400000000000004</c:v>
                </c:pt>
                <c:pt idx="440">
                  <c:v>0.53900000000000003</c:v>
                </c:pt>
                <c:pt idx="441">
                  <c:v>0.54400000000000004</c:v>
                </c:pt>
                <c:pt idx="442">
                  <c:v>0.53900000000000003</c:v>
                </c:pt>
                <c:pt idx="443">
                  <c:v>0.53400000000000003</c:v>
                </c:pt>
                <c:pt idx="444">
                  <c:v>0.54500000000000004</c:v>
                </c:pt>
                <c:pt idx="445">
                  <c:v>0.53700000000000003</c:v>
                </c:pt>
                <c:pt idx="446">
                  <c:v>0.53300000000000003</c:v>
                </c:pt>
                <c:pt idx="447">
                  <c:v>0.54500000000000004</c:v>
                </c:pt>
                <c:pt idx="448">
                  <c:v>0.53800000000000003</c:v>
                </c:pt>
                <c:pt idx="449">
                  <c:v>0.53300000000000003</c:v>
                </c:pt>
                <c:pt idx="450">
                  <c:v>0.52600000000000002</c:v>
                </c:pt>
                <c:pt idx="451">
                  <c:v>0.53600000000000003</c:v>
                </c:pt>
                <c:pt idx="452">
                  <c:v>0.54</c:v>
                </c:pt>
                <c:pt idx="453">
                  <c:v>0.52600000000000002</c:v>
                </c:pt>
                <c:pt idx="454">
                  <c:v>0.51700000000000002</c:v>
                </c:pt>
                <c:pt idx="455">
                  <c:v>0.53100000000000003</c:v>
                </c:pt>
                <c:pt idx="456">
                  <c:v>0.52800000000000002</c:v>
                </c:pt>
                <c:pt idx="457">
                  <c:v>0.53</c:v>
                </c:pt>
                <c:pt idx="458">
                  <c:v>0.51800000000000002</c:v>
                </c:pt>
                <c:pt idx="459">
                  <c:v>0.53700000000000003</c:v>
                </c:pt>
                <c:pt idx="460">
                  <c:v>0.52300000000000002</c:v>
                </c:pt>
                <c:pt idx="461">
                  <c:v>0.52800000000000002</c:v>
                </c:pt>
                <c:pt idx="462">
                  <c:v>0.51900000000000002</c:v>
                </c:pt>
                <c:pt idx="463">
                  <c:v>0.52900000000000003</c:v>
                </c:pt>
                <c:pt idx="464">
                  <c:v>0.52100000000000002</c:v>
                </c:pt>
                <c:pt idx="465">
                  <c:v>0.52800000000000002</c:v>
                </c:pt>
                <c:pt idx="466">
                  <c:v>0.52400000000000002</c:v>
                </c:pt>
                <c:pt idx="467">
                  <c:v>0.52600000000000002</c:v>
                </c:pt>
                <c:pt idx="468">
                  <c:v>0.52</c:v>
                </c:pt>
                <c:pt idx="469">
                  <c:v>0.51800000000000002</c:v>
                </c:pt>
                <c:pt idx="470">
                  <c:v>0.51100000000000001</c:v>
                </c:pt>
                <c:pt idx="471">
                  <c:v>0.51800000000000002</c:v>
                </c:pt>
                <c:pt idx="472">
                  <c:v>0.51400000000000001</c:v>
                </c:pt>
                <c:pt idx="473">
                  <c:v>0.51600000000000001</c:v>
                </c:pt>
                <c:pt idx="474">
                  <c:v>0.51300000000000001</c:v>
                </c:pt>
                <c:pt idx="475">
                  <c:v>0.52100000000000002</c:v>
                </c:pt>
                <c:pt idx="476">
                  <c:v>0.51800000000000002</c:v>
                </c:pt>
                <c:pt idx="477">
                  <c:v>0.50800000000000001</c:v>
                </c:pt>
                <c:pt idx="478">
                  <c:v>0.50900000000000001</c:v>
                </c:pt>
                <c:pt idx="479">
                  <c:v>0.50700000000000001</c:v>
                </c:pt>
                <c:pt idx="480">
                  <c:v>0.51300000000000001</c:v>
                </c:pt>
                <c:pt idx="481">
                  <c:v>0.503</c:v>
                </c:pt>
                <c:pt idx="482">
                  <c:v>0.504</c:v>
                </c:pt>
                <c:pt idx="483">
                  <c:v>0.505</c:v>
                </c:pt>
                <c:pt idx="484">
                  <c:v>0.51500000000000001</c:v>
                </c:pt>
                <c:pt idx="485">
                  <c:v>0.50800000000000001</c:v>
                </c:pt>
                <c:pt idx="486">
                  <c:v>0.503</c:v>
                </c:pt>
                <c:pt idx="487">
                  <c:v>0.504</c:v>
                </c:pt>
                <c:pt idx="488">
                  <c:v>0.49299999999999999</c:v>
                </c:pt>
                <c:pt idx="489">
                  <c:v>0.51300000000000001</c:v>
                </c:pt>
                <c:pt idx="490">
                  <c:v>0.502</c:v>
                </c:pt>
                <c:pt idx="491">
                  <c:v>0.49199999999999999</c:v>
                </c:pt>
                <c:pt idx="492">
                  <c:v>0.50900000000000001</c:v>
                </c:pt>
                <c:pt idx="493">
                  <c:v>0.505</c:v>
                </c:pt>
                <c:pt idx="494">
                  <c:v>0.50700000000000001</c:v>
                </c:pt>
                <c:pt idx="495">
                  <c:v>0.504</c:v>
                </c:pt>
                <c:pt idx="496">
                  <c:v>0.504</c:v>
                </c:pt>
                <c:pt idx="497">
                  <c:v>0.497</c:v>
                </c:pt>
                <c:pt idx="498">
                  <c:v>0.503</c:v>
                </c:pt>
                <c:pt idx="499">
                  <c:v>0.49399999999999999</c:v>
                </c:pt>
                <c:pt idx="500">
                  <c:v>0.49199999999999999</c:v>
                </c:pt>
                <c:pt idx="501">
                  <c:v>0.49099999999999999</c:v>
                </c:pt>
                <c:pt idx="502">
                  <c:v>0.497</c:v>
                </c:pt>
                <c:pt idx="503">
                  <c:v>0.49099999999999999</c:v>
                </c:pt>
                <c:pt idx="504">
                  <c:v>0.49399999999999999</c:v>
                </c:pt>
                <c:pt idx="505">
                  <c:v>0.504</c:v>
                </c:pt>
                <c:pt idx="506">
                  <c:v>0.48899999999999999</c:v>
                </c:pt>
                <c:pt idx="507">
                  <c:v>0.48699999999999999</c:v>
                </c:pt>
                <c:pt idx="508">
                  <c:v>0.48</c:v>
                </c:pt>
                <c:pt idx="509">
                  <c:v>0.48799999999999999</c:v>
                </c:pt>
                <c:pt idx="510">
                  <c:v>0.48199999999999998</c:v>
                </c:pt>
                <c:pt idx="511">
                  <c:v>0.48899999999999999</c:v>
                </c:pt>
                <c:pt idx="512">
                  <c:v>0.496</c:v>
                </c:pt>
                <c:pt idx="513">
                  <c:v>0.49299999999999999</c:v>
                </c:pt>
                <c:pt idx="514">
                  <c:v>0.48699999999999999</c:v>
                </c:pt>
                <c:pt idx="515">
                  <c:v>0.48199999999999998</c:v>
                </c:pt>
                <c:pt idx="516">
                  <c:v>0.48599999999999999</c:v>
                </c:pt>
                <c:pt idx="517">
                  <c:v>0.47699999999999998</c:v>
                </c:pt>
                <c:pt idx="518">
                  <c:v>0.49099999999999999</c:v>
                </c:pt>
                <c:pt idx="519">
                  <c:v>0.47799999999999998</c:v>
                </c:pt>
                <c:pt idx="520">
                  <c:v>0.48199999999999998</c:v>
                </c:pt>
                <c:pt idx="521">
                  <c:v>0.47599999999999998</c:v>
                </c:pt>
                <c:pt idx="522">
                  <c:v>0.48199999999999998</c:v>
                </c:pt>
                <c:pt idx="523">
                  <c:v>0.47</c:v>
                </c:pt>
                <c:pt idx="524">
                  <c:v>0.47699999999999998</c:v>
                </c:pt>
                <c:pt idx="525">
                  <c:v>0.48199999999999998</c:v>
                </c:pt>
                <c:pt idx="526">
                  <c:v>0.47899999999999998</c:v>
                </c:pt>
                <c:pt idx="527">
                  <c:v>0.46700000000000003</c:v>
                </c:pt>
                <c:pt idx="528">
                  <c:v>0.47199999999999998</c:v>
                </c:pt>
                <c:pt idx="529">
                  <c:v>0.46600000000000003</c:v>
                </c:pt>
                <c:pt idx="530">
                  <c:v>0.47199999999999998</c:v>
                </c:pt>
                <c:pt idx="531">
                  <c:v>0.47</c:v>
                </c:pt>
                <c:pt idx="532">
                  <c:v>0.47799999999999998</c:v>
                </c:pt>
                <c:pt idx="533">
                  <c:v>0.47399999999999998</c:v>
                </c:pt>
                <c:pt idx="534">
                  <c:v>0.46400000000000002</c:v>
                </c:pt>
                <c:pt idx="535">
                  <c:v>0.46400000000000002</c:v>
                </c:pt>
                <c:pt idx="536">
                  <c:v>0.47599999999999998</c:v>
                </c:pt>
                <c:pt idx="537">
                  <c:v>0.46700000000000003</c:v>
                </c:pt>
                <c:pt idx="538">
                  <c:v>0.46600000000000003</c:v>
                </c:pt>
                <c:pt idx="539">
                  <c:v>0.46800000000000003</c:v>
                </c:pt>
                <c:pt idx="540">
                  <c:v>0.47299999999999998</c:v>
                </c:pt>
                <c:pt idx="541">
                  <c:v>0.46200000000000002</c:v>
                </c:pt>
                <c:pt idx="542">
                  <c:v>0.46899999999999997</c:v>
                </c:pt>
                <c:pt idx="543">
                  <c:v>0.46600000000000003</c:v>
                </c:pt>
                <c:pt idx="544">
                  <c:v>0.46100000000000002</c:v>
                </c:pt>
                <c:pt idx="545">
                  <c:v>0.45500000000000002</c:v>
                </c:pt>
                <c:pt idx="546">
                  <c:v>0.46600000000000003</c:v>
                </c:pt>
                <c:pt idx="547">
                  <c:v>0.45600000000000002</c:v>
                </c:pt>
                <c:pt idx="548">
                  <c:v>0.46200000000000002</c:v>
                </c:pt>
                <c:pt idx="549">
                  <c:v>0.45700000000000002</c:v>
                </c:pt>
                <c:pt idx="550">
                  <c:v>0.45700000000000002</c:v>
                </c:pt>
                <c:pt idx="551">
                  <c:v>0.45800000000000002</c:v>
                </c:pt>
                <c:pt idx="552">
                  <c:v>0.45400000000000001</c:v>
                </c:pt>
                <c:pt idx="553">
                  <c:v>0.45700000000000002</c:v>
                </c:pt>
                <c:pt idx="554">
                  <c:v>0.46200000000000002</c:v>
                </c:pt>
                <c:pt idx="555">
                  <c:v>0.45300000000000001</c:v>
                </c:pt>
                <c:pt idx="556">
                  <c:v>0.45100000000000001</c:v>
                </c:pt>
                <c:pt idx="557">
                  <c:v>0.46400000000000002</c:v>
                </c:pt>
                <c:pt idx="558">
                  <c:v>0.46400000000000002</c:v>
                </c:pt>
                <c:pt idx="559">
                  <c:v>0.45600000000000002</c:v>
                </c:pt>
                <c:pt idx="560">
                  <c:v>0.45700000000000002</c:v>
                </c:pt>
                <c:pt idx="561">
                  <c:v>0.45700000000000002</c:v>
                </c:pt>
                <c:pt idx="562">
                  <c:v>0.46300000000000002</c:v>
                </c:pt>
                <c:pt idx="563">
                  <c:v>0.45400000000000001</c:v>
                </c:pt>
                <c:pt idx="564">
                  <c:v>0.44800000000000001</c:v>
                </c:pt>
                <c:pt idx="565">
                  <c:v>0.44500000000000001</c:v>
                </c:pt>
                <c:pt idx="566">
                  <c:v>0.44</c:v>
                </c:pt>
                <c:pt idx="567">
                  <c:v>0.45700000000000002</c:v>
                </c:pt>
                <c:pt idx="568">
                  <c:v>0.442</c:v>
                </c:pt>
                <c:pt idx="569">
                  <c:v>0.44900000000000001</c:v>
                </c:pt>
                <c:pt idx="570">
                  <c:v>0.44500000000000001</c:v>
                </c:pt>
                <c:pt idx="571">
                  <c:v>0.44600000000000001</c:v>
                </c:pt>
                <c:pt idx="572">
                  <c:v>0.435</c:v>
                </c:pt>
                <c:pt idx="573">
                  <c:v>0.435</c:v>
                </c:pt>
                <c:pt idx="574">
                  <c:v>0.438</c:v>
                </c:pt>
                <c:pt idx="575">
                  <c:v>0.443</c:v>
                </c:pt>
                <c:pt idx="576">
                  <c:v>0.43099999999999999</c:v>
                </c:pt>
                <c:pt idx="577">
                  <c:v>0.438</c:v>
                </c:pt>
                <c:pt idx="578">
                  <c:v>0.439</c:v>
                </c:pt>
                <c:pt idx="579">
                  <c:v>0.441</c:v>
                </c:pt>
                <c:pt idx="580">
                  <c:v>0.44</c:v>
                </c:pt>
                <c:pt idx="581">
                  <c:v>0.435</c:v>
                </c:pt>
                <c:pt idx="582">
                  <c:v>0.433</c:v>
                </c:pt>
                <c:pt idx="583">
                  <c:v>0.443</c:v>
                </c:pt>
                <c:pt idx="584">
                  <c:v>0.433</c:v>
                </c:pt>
                <c:pt idx="585">
                  <c:v>0.433</c:v>
                </c:pt>
                <c:pt idx="586">
                  <c:v>0.42799999999999999</c:v>
                </c:pt>
                <c:pt idx="587">
                  <c:v>0.42799999999999999</c:v>
                </c:pt>
                <c:pt idx="588">
                  <c:v>0.439</c:v>
                </c:pt>
                <c:pt idx="589">
                  <c:v>0.432</c:v>
                </c:pt>
                <c:pt idx="590">
                  <c:v>0.436</c:v>
                </c:pt>
                <c:pt idx="591">
                  <c:v>0.438</c:v>
                </c:pt>
                <c:pt idx="592">
                  <c:v>0.433</c:v>
                </c:pt>
                <c:pt idx="593">
                  <c:v>0.442</c:v>
                </c:pt>
                <c:pt idx="594">
                  <c:v>0.432</c:v>
                </c:pt>
                <c:pt idx="595">
                  <c:v>0.42599999999999999</c:v>
                </c:pt>
                <c:pt idx="596">
                  <c:v>0.437</c:v>
                </c:pt>
                <c:pt idx="597">
                  <c:v>0.43</c:v>
                </c:pt>
                <c:pt idx="598">
                  <c:v>0.42599999999999999</c:v>
                </c:pt>
                <c:pt idx="599">
                  <c:v>0.42799999999999999</c:v>
                </c:pt>
                <c:pt idx="600">
                  <c:v>0.42299999999999999</c:v>
                </c:pt>
                <c:pt idx="601">
                  <c:v>0.43</c:v>
                </c:pt>
                <c:pt idx="602">
                  <c:v>0.43099999999999999</c:v>
                </c:pt>
                <c:pt idx="603">
                  <c:v>0.42199999999999999</c:v>
                </c:pt>
                <c:pt idx="604">
                  <c:v>0.42899999999999999</c:v>
                </c:pt>
                <c:pt idx="605">
                  <c:v>0.41799999999999998</c:v>
                </c:pt>
                <c:pt idx="606">
                  <c:v>0.42599999999999999</c:v>
                </c:pt>
                <c:pt idx="607">
                  <c:v>0.42599999999999999</c:v>
                </c:pt>
                <c:pt idx="608">
                  <c:v>0.41299999999999998</c:v>
                </c:pt>
                <c:pt idx="609">
                  <c:v>0.41699999999999998</c:v>
                </c:pt>
                <c:pt idx="610">
                  <c:v>0.41399999999999998</c:v>
                </c:pt>
                <c:pt idx="611">
                  <c:v>0.41699999999999998</c:v>
                </c:pt>
                <c:pt idx="612">
                  <c:v>0.42499999999999999</c:v>
                </c:pt>
                <c:pt idx="613">
                  <c:v>0.41899999999999998</c:v>
                </c:pt>
                <c:pt idx="614">
                  <c:v>0.16300000000000001</c:v>
                </c:pt>
                <c:pt idx="615">
                  <c:v>0.58799999999999997</c:v>
                </c:pt>
                <c:pt idx="616">
                  <c:v>0.59</c:v>
                </c:pt>
                <c:pt idx="617">
                  <c:v>0.59599999999999997</c:v>
                </c:pt>
                <c:pt idx="618">
                  <c:v>0.58399999999999996</c:v>
                </c:pt>
                <c:pt idx="619">
                  <c:v>0.57899999999999996</c:v>
                </c:pt>
                <c:pt idx="620">
                  <c:v>0.57799999999999996</c:v>
                </c:pt>
                <c:pt idx="621">
                  <c:v>0.58399999999999996</c:v>
                </c:pt>
                <c:pt idx="622">
                  <c:v>0.57299999999999995</c:v>
                </c:pt>
                <c:pt idx="623">
                  <c:v>0.56999999999999995</c:v>
                </c:pt>
                <c:pt idx="624">
                  <c:v>0.57199999999999995</c:v>
                </c:pt>
                <c:pt idx="625">
                  <c:v>0.57199999999999995</c:v>
                </c:pt>
                <c:pt idx="626">
                  <c:v>0.57499999999999996</c:v>
                </c:pt>
                <c:pt idx="627">
                  <c:v>0.56399999999999995</c:v>
                </c:pt>
                <c:pt idx="628">
                  <c:v>0.57099999999999995</c:v>
                </c:pt>
                <c:pt idx="629">
                  <c:v>0.56299999999999994</c:v>
                </c:pt>
                <c:pt idx="630">
                  <c:v>0.56399999999999995</c:v>
                </c:pt>
                <c:pt idx="631">
                  <c:v>0.57199999999999995</c:v>
                </c:pt>
                <c:pt idx="632">
                  <c:v>0.56799999999999995</c:v>
                </c:pt>
                <c:pt idx="633">
                  <c:v>0.57899999999999996</c:v>
                </c:pt>
                <c:pt idx="634">
                  <c:v>0.55600000000000005</c:v>
                </c:pt>
                <c:pt idx="635">
                  <c:v>0.56200000000000006</c:v>
                </c:pt>
                <c:pt idx="636">
                  <c:v>0.55500000000000005</c:v>
                </c:pt>
                <c:pt idx="637">
                  <c:v>0.56399999999999995</c:v>
                </c:pt>
                <c:pt idx="638">
                  <c:v>0.55400000000000005</c:v>
                </c:pt>
                <c:pt idx="639">
                  <c:v>0.55800000000000005</c:v>
                </c:pt>
                <c:pt idx="640">
                  <c:v>0.56399999999999995</c:v>
                </c:pt>
                <c:pt idx="641">
                  <c:v>0.55300000000000005</c:v>
                </c:pt>
                <c:pt idx="642">
                  <c:v>0.55900000000000005</c:v>
                </c:pt>
                <c:pt idx="643">
                  <c:v>0.54600000000000004</c:v>
                </c:pt>
                <c:pt idx="644">
                  <c:v>0.56799999999999995</c:v>
                </c:pt>
                <c:pt idx="645">
                  <c:v>0.54700000000000004</c:v>
                </c:pt>
                <c:pt idx="646">
                  <c:v>0.53800000000000003</c:v>
                </c:pt>
                <c:pt idx="647">
                  <c:v>0.55100000000000005</c:v>
                </c:pt>
                <c:pt idx="648">
                  <c:v>0.54500000000000004</c:v>
                </c:pt>
                <c:pt idx="649">
                  <c:v>0.54800000000000004</c:v>
                </c:pt>
                <c:pt idx="650">
                  <c:v>0.54800000000000004</c:v>
                </c:pt>
                <c:pt idx="651">
                  <c:v>0.54800000000000004</c:v>
                </c:pt>
                <c:pt idx="652">
                  <c:v>0.54400000000000004</c:v>
                </c:pt>
                <c:pt idx="653">
                  <c:v>0.55700000000000005</c:v>
                </c:pt>
                <c:pt idx="654">
                  <c:v>0.54800000000000004</c:v>
                </c:pt>
                <c:pt idx="655">
                  <c:v>0.54</c:v>
                </c:pt>
                <c:pt idx="656">
                  <c:v>0.54300000000000004</c:v>
                </c:pt>
                <c:pt idx="657">
                  <c:v>0.55000000000000004</c:v>
                </c:pt>
                <c:pt idx="658">
                  <c:v>0.54200000000000004</c:v>
                </c:pt>
                <c:pt idx="659">
                  <c:v>0.54400000000000004</c:v>
                </c:pt>
                <c:pt idx="660">
                  <c:v>0.54300000000000004</c:v>
                </c:pt>
                <c:pt idx="661">
                  <c:v>0.54600000000000004</c:v>
                </c:pt>
                <c:pt idx="662">
                  <c:v>0.54100000000000004</c:v>
                </c:pt>
                <c:pt idx="663">
                  <c:v>0.53900000000000003</c:v>
                </c:pt>
                <c:pt idx="664">
                  <c:v>0.54400000000000004</c:v>
                </c:pt>
                <c:pt idx="665">
                  <c:v>0.52800000000000002</c:v>
                </c:pt>
                <c:pt idx="666">
                  <c:v>0.52100000000000002</c:v>
                </c:pt>
                <c:pt idx="667">
                  <c:v>0.53400000000000003</c:v>
                </c:pt>
                <c:pt idx="668">
                  <c:v>0.54</c:v>
                </c:pt>
                <c:pt idx="669">
                  <c:v>0.54200000000000004</c:v>
                </c:pt>
                <c:pt idx="670">
                  <c:v>0.52700000000000002</c:v>
                </c:pt>
                <c:pt idx="671">
                  <c:v>0.54</c:v>
                </c:pt>
                <c:pt idx="672">
                  <c:v>0.53</c:v>
                </c:pt>
                <c:pt idx="673">
                  <c:v>0.53300000000000003</c:v>
                </c:pt>
                <c:pt idx="674">
                  <c:v>0.53100000000000003</c:v>
                </c:pt>
                <c:pt idx="675">
                  <c:v>0.54</c:v>
                </c:pt>
                <c:pt idx="676">
                  <c:v>0.53400000000000003</c:v>
                </c:pt>
                <c:pt idx="677">
                  <c:v>0.51800000000000002</c:v>
                </c:pt>
                <c:pt idx="678">
                  <c:v>0.54</c:v>
                </c:pt>
                <c:pt idx="679">
                  <c:v>0.53</c:v>
                </c:pt>
                <c:pt idx="680">
                  <c:v>0.52600000000000002</c:v>
                </c:pt>
                <c:pt idx="681">
                  <c:v>0.52700000000000002</c:v>
                </c:pt>
                <c:pt idx="682">
                  <c:v>0.53500000000000003</c:v>
                </c:pt>
                <c:pt idx="683">
                  <c:v>0.52400000000000002</c:v>
                </c:pt>
                <c:pt idx="684">
                  <c:v>0.52500000000000002</c:v>
                </c:pt>
                <c:pt idx="685">
                  <c:v>0.53500000000000003</c:v>
                </c:pt>
                <c:pt idx="686">
                  <c:v>0.52800000000000002</c:v>
                </c:pt>
                <c:pt idx="687">
                  <c:v>0.52900000000000003</c:v>
                </c:pt>
                <c:pt idx="688">
                  <c:v>0.53</c:v>
                </c:pt>
                <c:pt idx="689">
                  <c:v>0.51900000000000002</c:v>
                </c:pt>
                <c:pt idx="690">
                  <c:v>0.52900000000000003</c:v>
                </c:pt>
                <c:pt idx="691">
                  <c:v>0.52500000000000002</c:v>
                </c:pt>
                <c:pt idx="692">
                  <c:v>0.52100000000000002</c:v>
                </c:pt>
                <c:pt idx="693">
                  <c:v>0.52800000000000002</c:v>
                </c:pt>
                <c:pt idx="694">
                  <c:v>0.52700000000000002</c:v>
                </c:pt>
                <c:pt idx="695">
                  <c:v>0.51900000000000002</c:v>
                </c:pt>
                <c:pt idx="696">
                  <c:v>0.51500000000000001</c:v>
                </c:pt>
                <c:pt idx="697">
                  <c:v>0.51400000000000001</c:v>
                </c:pt>
                <c:pt idx="698">
                  <c:v>0.51900000000000002</c:v>
                </c:pt>
                <c:pt idx="699">
                  <c:v>0.51500000000000001</c:v>
                </c:pt>
                <c:pt idx="700">
                  <c:v>0.51600000000000001</c:v>
                </c:pt>
                <c:pt idx="701">
                  <c:v>0.51</c:v>
                </c:pt>
                <c:pt idx="702">
                  <c:v>0.51900000000000002</c:v>
                </c:pt>
                <c:pt idx="703">
                  <c:v>0.51</c:v>
                </c:pt>
                <c:pt idx="704">
                  <c:v>0.51200000000000001</c:v>
                </c:pt>
                <c:pt idx="705">
                  <c:v>0.50800000000000001</c:v>
                </c:pt>
                <c:pt idx="706">
                  <c:v>0.51100000000000001</c:v>
                </c:pt>
                <c:pt idx="707">
                  <c:v>0.50800000000000001</c:v>
                </c:pt>
                <c:pt idx="708">
                  <c:v>0.51300000000000001</c:v>
                </c:pt>
                <c:pt idx="709">
                  <c:v>0.51400000000000001</c:v>
                </c:pt>
                <c:pt idx="710">
                  <c:v>0.50600000000000001</c:v>
                </c:pt>
                <c:pt idx="711">
                  <c:v>0.50900000000000001</c:v>
                </c:pt>
                <c:pt idx="712">
                  <c:v>0.504</c:v>
                </c:pt>
                <c:pt idx="713">
                  <c:v>0.501</c:v>
                </c:pt>
                <c:pt idx="714">
                  <c:v>0.51700000000000002</c:v>
                </c:pt>
                <c:pt idx="715">
                  <c:v>0.49299999999999999</c:v>
                </c:pt>
                <c:pt idx="716">
                  <c:v>0.502</c:v>
                </c:pt>
                <c:pt idx="717">
                  <c:v>0.501</c:v>
                </c:pt>
                <c:pt idx="718">
                  <c:v>0.495</c:v>
                </c:pt>
                <c:pt idx="719">
                  <c:v>0.50700000000000001</c:v>
                </c:pt>
                <c:pt idx="720">
                  <c:v>0.503</c:v>
                </c:pt>
                <c:pt idx="721">
                  <c:v>0.51300000000000001</c:v>
                </c:pt>
                <c:pt idx="722">
                  <c:v>0.52500000000000002</c:v>
                </c:pt>
                <c:pt idx="723">
                  <c:v>0.53400000000000003</c:v>
                </c:pt>
                <c:pt idx="724">
                  <c:v>0.53700000000000003</c:v>
                </c:pt>
                <c:pt idx="725">
                  <c:v>0.52800000000000002</c:v>
                </c:pt>
                <c:pt idx="726">
                  <c:v>0.52400000000000002</c:v>
                </c:pt>
                <c:pt idx="727">
                  <c:v>0.52500000000000002</c:v>
                </c:pt>
                <c:pt idx="728">
                  <c:v>0.51600000000000001</c:v>
                </c:pt>
                <c:pt idx="729">
                  <c:v>0.51500000000000001</c:v>
                </c:pt>
                <c:pt idx="730">
                  <c:v>0.51</c:v>
                </c:pt>
                <c:pt idx="731">
                  <c:v>0.52300000000000002</c:v>
                </c:pt>
                <c:pt idx="732">
                  <c:v>0.52900000000000003</c:v>
                </c:pt>
                <c:pt idx="733">
                  <c:v>0.51900000000000002</c:v>
                </c:pt>
                <c:pt idx="734">
                  <c:v>0.51800000000000002</c:v>
                </c:pt>
                <c:pt idx="735">
                  <c:v>0.51500000000000001</c:v>
                </c:pt>
                <c:pt idx="736">
                  <c:v>0.52500000000000002</c:v>
                </c:pt>
                <c:pt idx="737">
                  <c:v>0.51500000000000001</c:v>
                </c:pt>
                <c:pt idx="738">
                  <c:v>0.51500000000000001</c:v>
                </c:pt>
                <c:pt idx="739">
                  <c:v>0.52500000000000002</c:v>
                </c:pt>
                <c:pt idx="740">
                  <c:v>0.51600000000000001</c:v>
                </c:pt>
                <c:pt idx="741">
                  <c:v>0.52200000000000002</c:v>
                </c:pt>
                <c:pt idx="742">
                  <c:v>0.51400000000000001</c:v>
                </c:pt>
                <c:pt idx="743">
                  <c:v>0.51100000000000001</c:v>
                </c:pt>
                <c:pt idx="744">
                  <c:v>0.51100000000000001</c:v>
                </c:pt>
                <c:pt idx="745">
                  <c:v>0.52900000000000003</c:v>
                </c:pt>
                <c:pt idx="746">
                  <c:v>0.51</c:v>
                </c:pt>
                <c:pt idx="747">
                  <c:v>0.51500000000000001</c:v>
                </c:pt>
                <c:pt idx="748">
                  <c:v>0.504</c:v>
                </c:pt>
                <c:pt idx="749">
                  <c:v>0.50700000000000001</c:v>
                </c:pt>
                <c:pt idx="750">
                  <c:v>0.51</c:v>
                </c:pt>
                <c:pt idx="751">
                  <c:v>0.498</c:v>
                </c:pt>
                <c:pt idx="752">
                  <c:v>0.51</c:v>
                </c:pt>
                <c:pt idx="753">
                  <c:v>0.501</c:v>
                </c:pt>
                <c:pt idx="754">
                  <c:v>0.503</c:v>
                </c:pt>
                <c:pt idx="755">
                  <c:v>0.51100000000000001</c:v>
                </c:pt>
                <c:pt idx="756">
                  <c:v>0.51100000000000001</c:v>
                </c:pt>
                <c:pt idx="757">
                  <c:v>0.51400000000000001</c:v>
                </c:pt>
                <c:pt idx="758">
                  <c:v>0.504</c:v>
                </c:pt>
                <c:pt idx="759">
                  <c:v>0.51200000000000001</c:v>
                </c:pt>
                <c:pt idx="760">
                  <c:v>0.50600000000000001</c:v>
                </c:pt>
                <c:pt idx="761">
                  <c:v>0.505</c:v>
                </c:pt>
                <c:pt idx="762">
                  <c:v>0.501</c:v>
                </c:pt>
                <c:pt idx="763">
                  <c:v>0.49199999999999999</c:v>
                </c:pt>
                <c:pt idx="764">
                  <c:v>0.501</c:v>
                </c:pt>
                <c:pt idx="765">
                  <c:v>0.502</c:v>
                </c:pt>
                <c:pt idx="766">
                  <c:v>0.5</c:v>
                </c:pt>
                <c:pt idx="767">
                  <c:v>0.502</c:v>
                </c:pt>
                <c:pt idx="768">
                  <c:v>0.49299999999999999</c:v>
                </c:pt>
                <c:pt idx="769">
                  <c:v>0.49099999999999999</c:v>
                </c:pt>
                <c:pt idx="770">
                  <c:v>0.49399999999999999</c:v>
                </c:pt>
                <c:pt idx="771">
                  <c:v>0.49</c:v>
                </c:pt>
                <c:pt idx="772">
                  <c:v>0.501</c:v>
                </c:pt>
                <c:pt idx="773">
                  <c:v>0.495</c:v>
                </c:pt>
                <c:pt idx="774">
                  <c:v>0.495</c:v>
                </c:pt>
                <c:pt idx="775">
                  <c:v>0.5</c:v>
                </c:pt>
                <c:pt idx="776">
                  <c:v>0.496</c:v>
                </c:pt>
                <c:pt idx="777">
                  <c:v>0.48799999999999999</c:v>
                </c:pt>
                <c:pt idx="778">
                  <c:v>0.48599999999999999</c:v>
                </c:pt>
                <c:pt idx="779">
                  <c:v>0.48699999999999999</c:v>
                </c:pt>
                <c:pt idx="780">
                  <c:v>0.496</c:v>
                </c:pt>
                <c:pt idx="781">
                  <c:v>0.48799999999999999</c:v>
                </c:pt>
                <c:pt idx="782">
                  <c:v>0.496</c:v>
                </c:pt>
                <c:pt idx="783">
                  <c:v>0.48599999999999999</c:v>
                </c:pt>
                <c:pt idx="784">
                  <c:v>0.48699999999999999</c:v>
                </c:pt>
                <c:pt idx="785">
                  <c:v>0.48499999999999999</c:v>
                </c:pt>
                <c:pt idx="786">
                  <c:v>0.48599999999999999</c:v>
                </c:pt>
                <c:pt idx="787">
                  <c:v>0.48599999999999999</c:v>
                </c:pt>
                <c:pt idx="788">
                  <c:v>0.48099999999999998</c:v>
                </c:pt>
                <c:pt idx="789">
                  <c:v>0.48499999999999999</c:v>
                </c:pt>
                <c:pt idx="790">
                  <c:v>0.47799999999999998</c:v>
                </c:pt>
                <c:pt idx="791">
                  <c:v>0.47499999999999998</c:v>
                </c:pt>
                <c:pt idx="792">
                  <c:v>0.47099999999999997</c:v>
                </c:pt>
                <c:pt idx="793">
                  <c:v>0.48199999999999998</c:v>
                </c:pt>
                <c:pt idx="794">
                  <c:v>0.47299999999999998</c:v>
                </c:pt>
                <c:pt idx="795">
                  <c:v>0.47499999999999998</c:v>
                </c:pt>
                <c:pt idx="796">
                  <c:v>0.47499999999999998</c:v>
                </c:pt>
                <c:pt idx="797">
                  <c:v>0.47599999999999998</c:v>
                </c:pt>
                <c:pt idx="798">
                  <c:v>0.48499999999999999</c:v>
                </c:pt>
                <c:pt idx="799">
                  <c:v>0.47399999999999998</c:v>
                </c:pt>
                <c:pt idx="800">
                  <c:v>0.48399999999999999</c:v>
                </c:pt>
                <c:pt idx="801">
                  <c:v>0.47699999999999998</c:v>
                </c:pt>
                <c:pt idx="802">
                  <c:v>0.47599999999999998</c:v>
                </c:pt>
                <c:pt idx="803">
                  <c:v>0.46899999999999997</c:v>
                </c:pt>
                <c:pt idx="804">
                  <c:v>0.47099999999999997</c:v>
                </c:pt>
                <c:pt idx="805">
                  <c:v>0.47099999999999997</c:v>
                </c:pt>
                <c:pt idx="806">
                  <c:v>0.48</c:v>
                </c:pt>
                <c:pt idx="807">
                  <c:v>0.47299999999999998</c:v>
                </c:pt>
                <c:pt idx="808">
                  <c:v>0.46600000000000003</c:v>
                </c:pt>
                <c:pt idx="809">
                  <c:v>0.46500000000000002</c:v>
                </c:pt>
                <c:pt idx="810">
                  <c:v>0.46899999999999997</c:v>
                </c:pt>
                <c:pt idx="811">
                  <c:v>0.46500000000000002</c:v>
                </c:pt>
                <c:pt idx="812">
                  <c:v>0.45200000000000001</c:v>
                </c:pt>
                <c:pt idx="813">
                  <c:v>0.46400000000000002</c:v>
                </c:pt>
                <c:pt idx="814">
                  <c:v>0.46300000000000002</c:v>
                </c:pt>
                <c:pt idx="815">
                  <c:v>0.46</c:v>
                </c:pt>
                <c:pt idx="816">
                  <c:v>0.44900000000000001</c:v>
                </c:pt>
                <c:pt idx="817">
                  <c:v>0.46300000000000002</c:v>
                </c:pt>
                <c:pt idx="818">
                  <c:v>0.46300000000000002</c:v>
                </c:pt>
                <c:pt idx="819">
                  <c:v>0.45500000000000002</c:v>
                </c:pt>
                <c:pt idx="820">
                  <c:v>0.45400000000000001</c:v>
                </c:pt>
                <c:pt idx="821">
                  <c:v>0.45600000000000002</c:v>
                </c:pt>
                <c:pt idx="822">
                  <c:v>0.45100000000000001</c:v>
                </c:pt>
                <c:pt idx="823">
                  <c:v>0.44500000000000001</c:v>
                </c:pt>
                <c:pt idx="824">
                  <c:v>0.45200000000000001</c:v>
                </c:pt>
                <c:pt idx="825">
                  <c:v>0.45</c:v>
                </c:pt>
                <c:pt idx="826">
                  <c:v>0.45800000000000002</c:v>
                </c:pt>
                <c:pt idx="827">
                  <c:v>0.44400000000000001</c:v>
                </c:pt>
                <c:pt idx="828">
                  <c:v>0.44400000000000001</c:v>
                </c:pt>
                <c:pt idx="829">
                  <c:v>0.33700000000000002</c:v>
                </c:pt>
                <c:pt idx="830">
                  <c:v>0.48099999999999998</c:v>
                </c:pt>
                <c:pt idx="831">
                  <c:v>0.501</c:v>
                </c:pt>
                <c:pt idx="832">
                  <c:v>0.503</c:v>
                </c:pt>
                <c:pt idx="833">
                  <c:v>0.49199999999999999</c:v>
                </c:pt>
                <c:pt idx="834">
                  <c:v>0.47699999999999998</c:v>
                </c:pt>
                <c:pt idx="835">
                  <c:v>0.48799999999999999</c:v>
                </c:pt>
                <c:pt idx="836">
                  <c:v>0.47899999999999998</c:v>
                </c:pt>
                <c:pt idx="837">
                  <c:v>0.47599999999999998</c:v>
                </c:pt>
                <c:pt idx="838">
                  <c:v>0.48099999999999998</c:v>
                </c:pt>
                <c:pt idx="839">
                  <c:v>0.47899999999999998</c:v>
                </c:pt>
                <c:pt idx="840">
                  <c:v>0.47799999999999998</c:v>
                </c:pt>
                <c:pt idx="841">
                  <c:v>0.48199999999999998</c:v>
                </c:pt>
                <c:pt idx="842">
                  <c:v>0.48</c:v>
                </c:pt>
                <c:pt idx="843">
                  <c:v>0.47699999999999998</c:v>
                </c:pt>
                <c:pt idx="844">
                  <c:v>0.48199999999999998</c:v>
                </c:pt>
                <c:pt idx="845">
                  <c:v>0.47099999999999997</c:v>
                </c:pt>
                <c:pt idx="846">
                  <c:v>0.48399999999999999</c:v>
                </c:pt>
                <c:pt idx="847">
                  <c:v>0.47599999999999998</c:v>
                </c:pt>
                <c:pt idx="848">
                  <c:v>0.47299999999999998</c:v>
                </c:pt>
                <c:pt idx="849">
                  <c:v>0.47599999999999998</c:v>
                </c:pt>
                <c:pt idx="850">
                  <c:v>0.47299999999999998</c:v>
                </c:pt>
                <c:pt idx="851">
                  <c:v>0.46899999999999997</c:v>
                </c:pt>
                <c:pt idx="852">
                  <c:v>0.46899999999999997</c:v>
                </c:pt>
                <c:pt idx="853">
                  <c:v>0.47099999999999997</c:v>
                </c:pt>
                <c:pt idx="854">
                  <c:v>0.47199999999999998</c:v>
                </c:pt>
                <c:pt idx="855">
                  <c:v>0.47099999999999997</c:v>
                </c:pt>
                <c:pt idx="856">
                  <c:v>0.48</c:v>
                </c:pt>
                <c:pt idx="857">
                  <c:v>0.46899999999999997</c:v>
                </c:pt>
                <c:pt idx="858">
                  <c:v>0.46200000000000002</c:v>
                </c:pt>
                <c:pt idx="859">
                  <c:v>0.45800000000000002</c:v>
                </c:pt>
                <c:pt idx="860">
                  <c:v>0.46600000000000003</c:v>
                </c:pt>
                <c:pt idx="861">
                  <c:v>0.45700000000000002</c:v>
                </c:pt>
                <c:pt idx="862">
                  <c:v>0.47499999999999998</c:v>
                </c:pt>
                <c:pt idx="863">
                  <c:v>0.46800000000000003</c:v>
                </c:pt>
                <c:pt idx="864">
                  <c:v>0.46400000000000002</c:v>
                </c:pt>
                <c:pt idx="865">
                  <c:v>0.45300000000000001</c:v>
                </c:pt>
                <c:pt idx="866">
                  <c:v>0.45800000000000002</c:v>
                </c:pt>
                <c:pt idx="867">
                  <c:v>0.45800000000000002</c:v>
                </c:pt>
                <c:pt idx="868">
                  <c:v>0.47299999999999998</c:v>
                </c:pt>
                <c:pt idx="869">
                  <c:v>0.45600000000000002</c:v>
                </c:pt>
                <c:pt idx="870">
                  <c:v>0.46899999999999997</c:v>
                </c:pt>
                <c:pt idx="871">
                  <c:v>0.46300000000000002</c:v>
                </c:pt>
                <c:pt idx="872">
                  <c:v>0.45900000000000002</c:v>
                </c:pt>
                <c:pt idx="873">
                  <c:v>0.46600000000000003</c:v>
                </c:pt>
                <c:pt idx="874">
                  <c:v>0.45700000000000002</c:v>
                </c:pt>
                <c:pt idx="875">
                  <c:v>0.45600000000000002</c:v>
                </c:pt>
                <c:pt idx="876">
                  <c:v>0.44900000000000001</c:v>
                </c:pt>
                <c:pt idx="877">
                  <c:v>0.45800000000000002</c:v>
                </c:pt>
                <c:pt idx="878">
                  <c:v>0.45200000000000001</c:v>
                </c:pt>
                <c:pt idx="879">
                  <c:v>0.44800000000000001</c:v>
                </c:pt>
                <c:pt idx="880">
                  <c:v>0.44600000000000001</c:v>
                </c:pt>
                <c:pt idx="881">
                  <c:v>0.45300000000000001</c:v>
                </c:pt>
                <c:pt idx="882">
                  <c:v>0.44900000000000001</c:v>
                </c:pt>
                <c:pt idx="883">
                  <c:v>0.44800000000000001</c:v>
                </c:pt>
                <c:pt idx="884">
                  <c:v>0.44800000000000001</c:v>
                </c:pt>
                <c:pt idx="885">
                  <c:v>0.44700000000000001</c:v>
                </c:pt>
                <c:pt idx="886">
                  <c:v>0.44600000000000001</c:v>
                </c:pt>
                <c:pt idx="887">
                  <c:v>0.45200000000000001</c:v>
                </c:pt>
                <c:pt idx="888">
                  <c:v>0.45300000000000001</c:v>
                </c:pt>
                <c:pt idx="889">
                  <c:v>0.438</c:v>
                </c:pt>
                <c:pt idx="890">
                  <c:v>0.434</c:v>
                </c:pt>
                <c:pt idx="891">
                  <c:v>0.438</c:v>
                </c:pt>
                <c:pt idx="892">
                  <c:v>0.45200000000000001</c:v>
                </c:pt>
                <c:pt idx="893">
                  <c:v>0.439</c:v>
                </c:pt>
                <c:pt idx="894">
                  <c:v>0.44500000000000001</c:v>
                </c:pt>
                <c:pt idx="895">
                  <c:v>0.442</c:v>
                </c:pt>
                <c:pt idx="896">
                  <c:v>0.45100000000000001</c:v>
                </c:pt>
                <c:pt idx="897">
                  <c:v>0.437</c:v>
                </c:pt>
                <c:pt idx="898">
                  <c:v>0.44600000000000001</c:v>
                </c:pt>
                <c:pt idx="899">
                  <c:v>0.439</c:v>
                </c:pt>
                <c:pt idx="900">
                  <c:v>0.45</c:v>
                </c:pt>
                <c:pt idx="901">
                  <c:v>0.43</c:v>
                </c:pt>
                <c:pt idx="902">
                  <c:v>0.44400000000000001</c:v>
                </c:pt>
                <c:pt idx="903">
                  <c:v>0.439</c:v>
                </c:pt>
                <c:pt idx="904">
                  <c:v>0.44400000000000001</c:v>
                </c:pt>
                <c:pt idx="905">
                  <c:v>0.439</c:v>
                </c:pt>
                <c:pt idx="906">
                  <c:v>0.438</c:v>
                </c:pt>
                <c:pt idx="907">
                  <c:v>0.44</c:v>
                </c:pt>
                <c:pt idx="908">
                  <c:v>0.436</c:v>
                </c:pt>
                <c:pt idx="909">
                  <c:v>0.43</c:v>
                </c:pt>
                <c:pt idx="910">
                  <c:v>0.44</c:v>
                </c:pt>
                <c:pt idx="911">
                  <c:v>0.433</c:v>
                </c:pt>
                <c:pt idx="912">
                  <c:v>0.42699999999999999</c:v>
                </c:pt>
                <c:pt idx="913">
                  <c:v>0.42899999999999999</c:v>
                </c:pt>
                <c:pt idx="914">
                  <c:v>0.439</c:v>
                </c:pt>
                <c:pt idx="915">
                  <c:v>0.432</c:v>
                </c:pt>
                <c:pt idx="916">
                  <c:v>0.441</c:v>
                </c:pt>
                <c:pt idx="917">
                  <c:v>0.42699999999999999</c:v>
                </c:pt>
                <c:pt idx="918">
                  <c:v>0.42699999999999999</c:v>
                </c:pt>
                <c:pt idx="919">
                  <c:v>0.42099999999999999</c:v>
                </c:pt>
                <c:pt idx="920">
                  <c:v>0.42399999999999999</c:v>
                </c:pt>
                <c:pt idx="921">
                  <c:v>0.41499999999999998</c:v>
                </c:pt>
                <c:pt idx="922">
                  <c:v>0.42799999999999999</c:v>
                </c:pt>
                <c:pt idx="923">
                  <c:v>0.41599999999999998</c:v>
                </c:pt>
                <c:pt idx="924">
                  <c:v>0.42399999999999999</c:v>
                </c:pt>
                <c:pt idx="925">
                  <c:v>0.41399999999999998</c:v>
                </c:pt>
                <c:pt idx="926">
                  <c:v>0.42099999999999999</c:v>
                </c:pt>
                <c:pt idx="927">
                  <c:v>0.42</c:v>
                </c:pt>
                <c:pt idx="928">
                  <c:v>0.41899999999999998</c:v>
                </c:pt>
                <c:pt idx="929">
                  <c:v>0.42399999999999999</c:v>
                </c:pt>
                <c:pt idx="930">
                  <c:v>0.41299999999999998</c:v>
                </c:pt>
                <c:pt idx="931">
                  <c:v>0.41599999999999998</c:v>
                </c:pt>
                <c:pt idx="932">
                  <c:v>0.41899999999999998</c:v>
                </c:pt>
                <c:pt idx="933">
                  <c:v>0.41299999999999998</c:v>
                </c:pt>
                <c:pt idx="934">
                  <c:v>0.40899999999999997</c:v>
                </c:pt>
                <c:pt idx="935">
                  <c:v>0.41399999999999998</c:v>
                </c:pt>
                <c:pt idx="936">
                  <c:v>0.40899999999999997</c:v>
                </c:pt>
                <c:pt idx="937">
                  <c:v>0.44500000000000001</c:v>
                </c:pt>
                <c:pt idx="938">
                  <c:v>0.45100000000000001</c:v>
                </c:pt>
                <c:pt idx="939">
                  <c:v>0.45600000000000002</c:v>
                </c:pt>
                <c:pt idx="940">
                  <c:v>0.435</c:v>
                </c:pt>
                <c:pt idx="941">
                  <c:v>0.437</c:v>
                </c:pt>
                <c:pt idx="942">
                  <c:v>0.441</c:v>
                </c:pt>
                <c:pt idx="943">
                  <c:v>0.442</c:v>
                </c:pt>
                <c:pt idx="944">
                  <c:v>0.435</c:v>
                </c:pt>
                <c:pt idx="945">
                  <c:v>0.437</c:v>
                </c:pt>
                <c:pt idx="946">
                  <c:v>0.432</c:v>
                </c:pt>
                <c:pt idx="947">
                  <c:v>0.43099999999999999</c:v>
                </c:pt>
                <c:pt idx="948">
                  <c:v>0.43</c:v>
                </c:pt>
                <c:pt idx="949">
                  <c:v>0.436</c:v>
                </c:pt>
                <c:pt idx="950">
                  <c:v>0.43099999999999999</c:v>
                </c:pt>
                <c:pt idx="951">
                  <c:v>0.42699999999999999</c:v>
                </c:pt>
                <c:pt idx="952">
                  <c:v>0.432</c:v>
                </c:pt>
                <c:pt idx="953">
                  <c:v>0.42199999999999999</c:v>
                </c:pt>
                <c:pt idx="954">
                  <c:v>0.42499999999999999</c:v>
                </c:pt>
                <c:pt idx="955">
                  <c:v>0.42199999999999999</c:v>
                </c:pt>
                <c:pt idx="956">
                  <c:v>0.433</c:v>
                </c:pt>
                <c:pt idx="957">
                  <c:v>0.432</c:v>
                </c:pt>
                <c:pt idx="958">
                  <c:v>0.41499999999999998</c:v>
                </c:pt>
                <c:pt idx="959">
                  <c:v>0.42099999999999999</c:v>
                </c:pt>
                <c:pt idx="960">
                  <c:v>0.42</c:v>
                </c:pt>
                <c:pt idx="961">
                  <c:v>0.42199999999999999</c:v>
                </c:pt>
                <c:pt idx="962">
                  <c:v>0.43</c:v>
                </c:pt>
                <c:pt idx="963">
                  <c:v>0.42</c:v>
                </c:pt>
                <c:pt idx="964">
                  <c:v>0.42299999999999999</c:v>
                </c:pt>
                <c:pt idx="965">
                  <c:v>0.41799999999999998</c:v>
                </c:pt>
                <c:pt idx="966">
                  <c:v>0.42</c:v>
                </c:pt>
                <c:pt idx="967">
                  <c:v>0.42199999999999999</c:v>
                </c:pt>
                <c:pt idx="968">
                  <c:v>0.41899999999999998</c:v>
                </c:pt>
                <c:pt idx="969">
                  <c:v>0.41099999999999998</c:v>
                </c:pt>
                <c:pt idx="970">
                  <c:v>0.41599999999999998</c:v>
                </c:pt>
                <c:pt idx="971">
                  <c:v>0.41699999999999998</c:v>
                </c:pt>
                <c:pt idx="972">
                  <c:v>0.41099999999999998</c:v>
                </c:pt>
                <c:pt idx="973">
                  <c:v>0.41699999999999998</c:v>
                </c:pt>
                <c:pt idx="974">
                  <c:v>0.41</c:v>
                </c:pt>
                <c:pt idx="975">
                  <c:v>0.41199999999999998</c:v>
                </c:pt>
                <c:pt idx="976">
                  <c:v>0.40300000000000002</c:v>
                </c:pt>
                <c:pt idx="977">
                  <c:v>0.41199999999999998</c:v>
                </c:pt>
                <c:pt idx="978">
                  <c:v>0.41099999999999998</c:v>
                </c:pt>
                <c:pt idx="979">
                  <c:v>0.40300000000000002</c:v>
                </c:pt>
                <c:pt idx="980">
                  <c:v>0.41199999999999998</c:v>
                </c:pt>
                <c:pt idx="981">
                  <c:v>0.41</c:v>
                </c:pt>
                <c:pt idx="982">
                  <c:v>0.40300000000000002</c:v>
                </c:pt>
                <c:pt idx="983">
                  <c:v>0.4</c:v>
                </c:pt>
                <c:pt idx="984">
                  <c:v>0.4</c:v>
                </c:pt>
                <c:pt idx="985">
                  <c:v>0.39500000000000002</c:v>
                </c:pt>
                <c:pt idx="986">
                  <c:v>0.40600000000000003</c:v>
                </c:pt>
                <c:pt idx="987">
                  <c:v>0.40699999999999997</c:v>
                </c:pt>
                <c:pt idx="988">
                  <c:v>0.40400000000000003</c:v>
                </c:pt>
                <c:pt idx="989">
                  <c:v>0.40600000000000003</c:v>
                </c:pt>
                <c:pt idx="990">
                  <c:v>0.40300000000000002</c:v>
                </c:pt>
                <c:pt idx="991">
                  <c:v>0.40300000000000002</c:v>
                </c:pt>
                <c:pt idx="992">
                  <c:v>0.40400000000000003</c:v>
                </c:pt>
                <c:pt idx="993">
                  <c:v>0.40300000000000002</c:v>
                </c:pt>
                <c:pt idx="994">
                  <c:v>0.40500000000000003</c:v>
                </c:pt>
                <c:pt idx="995">
                  <c:v>0.39200000000000002</c:v>
                </c:pt>
                <c:pt idx="996">
                  <c:v>0.4</c:v>
                </c:pt>
                <c:pt idx="997">
                  <c:v>0.40200000000000002</c:v>
                </c:pt>
                <c:pt idx="998">
                  <c:v>0.39900000000000002</c:v>
                </c:pt>
                <c:pt idx="999">
                  <c:v>0.39900000000000002</c:v>
                </c:pt>
                <c:pt idx="1000">
                  <c:v>0.39900000000000002</c:v>
                </c:pt>
                <c:pt idx="1001">
                  <c:v>0.39700000000000002</c:v>
                </c:pt>
                <c:pt idx="1002">
                  <c:v>0.40400000000000003</c:v>
                </c:pt>
                <c:pt idx="1003">
                  <c:v>0.39800000000000002</c:v>
                </c:pt>
                <c:pt idx="1004">
                  <c:v>0.4</c:v>
                </c:pt>
                <c:pt idx="1005">
                  <c:v>0.39500000000000002</c:v>
                </c:pt>
                <c:pt idx="1006">
                  <c:v>0.39400000000000002</c:v>
                </c:pt>
                <c:pt idx="1007">
                  <c:v>0.39400000000000002</c:v>
                </c:pt>
                <c:pt idx="1008">
                  <c:v>0.39</c:v>
                </c:pt>
                <c:pt idx="1009">
                  <c:v>0.39500000000000002</c:v>
                </c:pt>
                <c:pt idx="1010">
                  <c:v>0.38200000000000001</c:v>
                </c:pt>
                <c:pt idx="1011">
                  <c:v>0.39800000000000002</c:v>
                </c:pt>
                <c:pt idx="1012">
                  <c:v>0.39400000000000002</c:v>
                </c:pt>
                <c:pt idx="1013">
                  <c:v>0.38600000000000001</c:v>
                </c:pt>
                <c:pt idx="1014">
                  <c:v>0.39300000000000002</c:v>
                </c:pt>
                <c:pt idx="1015">
                  <c:v>0.39400000000000002</c:v>
                </c:pt>
                <c:pt idx="1016">
                  <c:v>0.38900000000000001</c:v>
                </c:pt>
                <c:pt idx="1017">
                  <c:v>0.39400000000000002</c:v>
                </c:pt>
                <c:pt idx="1018">
                  <c:v>0.39200000000000002</c:v>
                </c:pt>
                <c:pt idx="1019">
                  <c:v>0.38800000000000001</c:v>
                </c:pt>
                <c:pt idx="1020">
                  <c:v>0.38500000000000001</c:v>
                </c:pt>
                <c:pt idx="1021">
                  <c:v>0.38100000000000001</c:v>
                </c:pt>
                <c:pt idx="1022">
                  <c:v>0.38500000000000001</c:v>
                </c:pt>
                <c:pt idx="1023">
                  <c:v>0.38700000000000001</c:v>
                </c:pt>
                <c:pt idx="1024">
                  <c:v>0.38600000000000001</c:v>
                </c:pt>
                <c:pt idx="1025">
                  <c:v>0.38700000000000001</c:v>
                </c:pt>
                <c:pt idx="1026">
                  <c:v>0.38800000000000001</c:v>
                </c:pt>
                <c:pt idx="1027">
                  <c:v>0.38500000000000001</c:v>
                </c:pt>
                <c:pt idx="1028">
                  <c:v>0.377</c:v>
                </c:pt>
                <c:pt idx="1029">
                  <c:v>0.38700000000000001</c:v>
                </c:pt>
                <c:pt idx="1030">
                  <c:v>0.38</c:v>
                </c:pt>
                <c:pt idx="1031">
                  <c:v>0.38700000000000001</c:v>
                </c:pt>
                <c:pt idx="1032">
                  <c:v>0.379</c:v>
                </c:pt>
                <c:pt idx="1033">
                  <c:v>0.378</c:v>
                </c:pt>
                <c:pt idx="1034">
                  <c:v>0.38</c:v>
                </c:pt>
                <c:pt idx="1035">
                  <c:v>0.38</c:v>
                </c:pt>
                <c:pt idx="1036">
                  <c:v>0.379</c:v>
                </c:pt>
                <c:pt idx="1037">
                  <c:v>0.38300000000000001</c:v>
                </c:pt>
                <c:pt idx="1038">
                  <c:v>0.375</c:v>
                </c:pt>
                <c:pt idx="1039">
                  <c:v>0.375</c:v>
                </c:pt>
                <c:pt idx="1040">
                  <c:v>0.36299999999999999</c:v>
                </c:pt>
                <c:pt idx="1041">
                  <c:v>0.372</c:v>
                </c:pt>
                <c:pt idx="1042">
                  <c:v>0.373</c:v>
                </c:pt>
                <c:pt idx="1043">
                  <c:v>0.375</c:v>
                </c:pt>
                <c:pt idx="1044">
                  <c:v>0.39700000000000002</c:v>
                </c:pt>
                <c:pt idx="1045">
                  <c:v>0.40899999999999997</c:v>
                </c:pt>
                <c:pt idx="1046">
                  <c:v>0.40600000000000003</c:v>
                </c:pt>
                <c:pt idx="1047">
                  <c:v>0.39800000000000002</c:v>
                </c:pt>
                <c:pt idx="1048">
                  <c:v>0.39100000000000001</c:v>
                </c:pt>
                <c:pt idx="1049">
                  <c:v>0.39500000000000002</c:v>
                </c:pt>
                <c:pt idx="1050">
                  <c:v>0.39200000000000002</c:v>
                </c:pt>
                <c:pt idx="1051">
                  <c:v>0.39700000000000002</c:v>
                </c:pt>
                <c:pt idx="1052">
                  <c:v>0.39</c:v>
                </c:pt>
                <c:pt idx="1053">
                  <c:v>0.39700000000000002</c:v>
                </c:pt>
                <c:pt idx="1054">
                  <c:v>0.38400000000000001</c:v>
                </c:pt>
                <c:pt idx="1055">
                  <c:v>0.38700000000000001</c:v>
                </c:pt>
                <c:pt idx="1056">
                  <c:v>0.39</c:v>
                </c:pt>
                <c:pt idx="1057">
                  <c:v>0.39600000000000002</c:v>
                </c:pt>
                <c:pt idx="1058">
                  <c:v>0.39300000000000002</c:v>
                </c:pt>
                <c:pt idx="1059">
                  <c:v>0.39300000000000002</c:v>
                </c:pt>
                <c:pt idx="1060">
                  <c:v>0.39300000000000002</c:v>
                </c:pt>
                <c:pt idx="1061">
                  <c:v>0.39</c:v>
                </c:pt>
                <c:pt idx="1062">
                  <c:v>0.38800000000000001</c:v>
                </c:pt>
                <c:pt idx="1063">
                  <c:v>0.39</c:v>
                </c:pt>
                <c:pt idx="1064">
                  <c:v>0.38100000000000001</c:v>
                </c:pt>
                <c:pt idx="1065">
                  <c:v>0.38100000000000001</c:v>
                </c:pt>
                <c:pt idx="1066">
                  <c:v>0.38700000000000001</c:v>
                </c:pt>
                <c:pt idx="1067">
                  <c:v>0.38300000000000001</c:v>
                </c:pt>
                <c:pt idx="1068">
                  <c:v>0.38200000000000001</c:v>
                </c:pt>
                <c:pt idx="1069">
                  <c:v>0.39300000000000002</c:v>
                </c:pt>
                <c:pt idx="1070">
                  <c:v>0.39100000000000001</c:v>
                </c:pt>
                <c:pt idx="1071">
                  <c:v>0.38800000000000001</c:v>
                </c:pt>
                <c:pt idx="1072">
                  <c:v>0.38500000000000001</c:v>
                </c:pt>
                <c:pt idx="1073">
                  <c:v>0.375</c:v>
                </c:pt>
                <c:pt idx="1074">
                  <c:v>0.38400000000000001</c:v>
                </c:pt>
                <c:pt idx="1075">
                  <c:v>0.38100000000000001</c:v>
                </c:pt>
                <c:pt idx="1076">
                  <c:v>0.379</c:v>
                </c:pt>
                <c:pt idx="1077">
                  <c:v>0.375</c:v>
                </c:pt>
                <c:pt idx="1078">
                  <c:v>0.377</c:v>
                </c:pt>
                <c:pt idx="1079">
                  <c:v>0.379</c:v>
                </c:pt>
                <c:pt idx="1080">
                  <c:v>0.373</c:v>
                </c:pt>
                <c:pt idx="1081">
                  <c:v>0.377</c:v>
                </c:pt>
                <c:pt idx="1082">
                  <c:v>0.373</c:v>
                </c:pt>
                <c:pt idx="1083">
                  <c:v>0.374</c:v>
                </c:pt>
                <c:pt idx="1084">
                  <c:v>0.379</c:v>
                </c:pt>
                <c:pt idx="1085">
                  <c:v>0.378</c:v>
                </c:pt>
                <c:pt idx="1086">
                  <c:v>0.375</c:v>
                </c:pt>
                <c:pt idx="1087">
                  <c:v>0.38800000000000001</c:v>
                </c:pt>
                <c:pt idx="1088">
                  <c:v>0.371</c:v>
                </c:pt>
                <c:pt idx="1089">
                  <c:v>0.374</c:v>
                </c:pt>
                <c:pt idx="1090">
                  <c:v>0.375</c:v>
                </c:pt>
                <c:pt idx="1091">
                  <c:v>0.372</c:v>
                </c:pt>
                <c:pt idx="1092">
                  <c:v>0.373</c:v>
                </c:pt>
                <c:pt idx="1093">
                  <c:v>0.37</c:v>
                </c:pt>
                <c:pt idx="1094">
                  <c:v>0.36399999999999999</c:v>
                </c:pt>
                <c:pt idx="1095">
                  <c:v>0.373</c:v>
                </c:pt>
                <c:pt idx="1096">
                  <c:v>0.36299999999999999</c:v>
                </c:pt>
                <c:pt idx="1097">
                  <c:v>0.36599999999999999</c:v>
                </c:pt>
                <c:pt idx="1098">
                  <c:v>0.36899999999999999</c:v>
                </c:pt>
                <c:pt idx="1099">
                  <c:v>0.36799999999999999</c:v>
                </c:pt>
                <c:pt idx="1100">
                  <c:v>0.36699999999999999</c:v>
                </c:pt>
                <c:pt idx="1101">
                  <c:v>0.375</c:v>
                </c:pt>
                <c:pt idx="1102">
                  <c:v>0.37</c:v>
                </c:pt>
                <c:pt idx="1103">
                  <c:v>0.36799999999999999</c:v>
                </c:pt>
                <c:pt idx="1104">
                  <c:v>0.36599999999999999</c:v>
                </c:pt>
                <c:pt idx="1105">
                  <c:v>0.36099999999999999</c:v>
                </c:pt>
                <c:pt idx="1106">
                  <c:v>0.36799999999999999</c:v>
                </c:pt>
                <c:pt idx="1107">
                  <c:v>0.35699999999999998</c:v>
                </c:pt>
                <c:pt idx="1108">
                  <c:v>0.36</c:v>
                </c:pt>
                <c:pt idx="1109">
                  <c:v>0.36499999999999999</c:v>
                </c:pt>
                <c:pt idx="1110">
                  <c:v>0.35799999999999998</c:v>
                </c:pt>
                <c:pt idx="1111">
                  <c:v>0.36</c:v>
                </c:pt>
                <c:pt idx="1112">
                  <c:v>0.36199999999999999</c:v>
                </c:pt>
                <c:pt idx="1113">
                  <c:v>0.36799999999999999</c:v>
                </c:pt>
                <c:pt idx="1114">
                  <c:v>0.36499999999999999</c:v>
                </c:pt>
                <c:pt idx="1115">
                  <c:v>0.36099999999999999</c:v>
                </c:pt>
                <c:pt idx="1116">
                  <c:v>0.36599999999999999</c:v>
                </c:pt>
                <c:pt idx="1117">
                  <c:v>0.35899999999999999</c:v>
                </c:pt>
                <c:pt idx="1118">
                  <c:v>0.35399999999999998</c:v>
                </c:pt>
                <c:pt idx="1119">
                  <c:v>0.35399999999999998</c:v>
                </c:pt>
                <c:pt idx="1120">
                  <c:v>0.35899999999999999</c:v>
                </c:pt>
                <c:pt idx="1121">
                  <c:v>0.35799999999999998</c:v>
                </c:pt>
                <c:pt idx="1122">
                  <c:v>0.36</c:v>
                </c:pt>
                <c:pt idx="1123">
                  <c:v>0.35899999999999999</c:v>
                </c:pt>
                <c:pt idx="1124">
                  <c:v>0.35399999999999998</c:v>
                </c:pt>
                <c:pt idx="1125">
                  <c:v>0.36099999999999999</c:v>
                </c:pt>
                <c:pt idx="1126">
                  <c:v>0.35899999999999999</c:v>
                </c:pt>
                <c:pt idx="1127">
                  <c:v>0.35599999999999998</c:v>
                </c:pt>
                <c:pt idx="1128">
                  <c:v>0.35799999999999998</c:v>
                </c:pt>
                <c:pt idx="1129">
                  <c:v>0.35599999999999998</c:v>
                </c:pt>
                <c:pt idx="1130">
                  <c:v>0.35199999999999998</c:v>
                </c:pt>
                <c:pt idx="1131">
                  <c:v>0.34599999999999997</c:v>
                </c:pt>
                <c:pt idx="1132">
                  <c:v>0.35399999999999998</c:v>
                </c:pt>
                <c:pt idx="1133">
                  <c:v>0.35299999999999998</c:v>
                </c:pt>
                <c:pt idx="1134">
                  <c:v>0.34300000000000003</c:v>
                </c:pt>
                <c:pt idx="1135">
                  <c:v>0.35</c:v>
                </c:pt>
                <c:pt idx="1136">
                  <c:v>0.34799999999999998</c:v>
                </c:pt>
                <c:pt idx="1137">
                  <c:v>0.34499999999999997</c:v>
                </c:pt>
                <c:pt idx="1138">
                  <c:v>0.34599999999999997</c:v>
                </c:pt>
                <c:pt idx="1139">
                  <c:v>0.34399999999999997</c:v>
                </c:pt>
                <c:pt idx="1140">
                  <c:v>0.34499999999999997</c:v>
                </c:pt>
                <c:pt idx="1141">
                  <c:v>0.34599999999999997</c:v>
                </c:pt>
                <c:pt idx="1142">
                  <c:v>0.34200000000000003</c:v>
                </c:pt>
                <c:pt idx="1143">
                  <c:v>0.34399999999999997</c:v>
                </c:pt>
                <c:pt idx="1144">
                  <c:v>0.35</c:v>
                </c:pt>
                <c:pt idx="1145">
                  <c:v>0.34599999999999997</c:v>
                </c:pt>
                <c:pt idx="1146">
                  <c:v>0.34399999999999997</c:v>
                </c:pt>
                <c:pt idx="1147">
                  <c:v>0.34399999999999997</c:v>
                </c:pt>
                <c:pt idx="1148">
                  <c:v>0.33500000000000002</c:v>
                </c:pt>
                <c:pt idx="1149">
                  <c:v>0.34499999999999997</c:v>
                </c:pt>
                <c:pt idx="1150">
                  <c:v>0.34</c:v>
                </c:pt>
                <c:pt idx="1151">
                  <c:v>0.34399999999999997</c:v>
                </c:pt>
                <c:pt idx="1152">
                  <c:v>0.34699999999999998</c:v>
                </c:pt>
                <c:pt idx="1153">
                  <c:v>0.33600000000000002</c:v>
                </c:pt>
                <c:pt idx="1154">
                  <c:v>0.33900000000000002</c:v>
                </c:pt>
                <c:pt idx="1155">
                  <c:v>0.34799999999999998</c:v>
                </c:pt>
                <c:pt idx="1156">
                  <c:v>0.34200000000000003</c:v>
                </c:pt>
                <c:pt idx="1157">
                  <c:v>0.33600000000000002</c:v>
                </c:pt>
                <c:pt idx="1158">
                  <c:v>0.33800000000000002</c:v>
                </c:pt>
                <c:pt idx="1159">
                  <c:v>0.33800000000000002</c:v>
                </c:pt>
                <c:pt idx="1160">
                  <c:v>0.34399999999999997</c:v>
                </c:pt>
                <c:pt idx="1161">
                  <c:v>0.33200000000000002</c:v>
                </c:pt>
                <c:pt idx="1162">
                  <c:v>0.34200000000000003</c:v>
                </c:pt>
                <c:pt idx="1163">
                  <c:v>0.33900000000000002</c:v>
                </c:pt>
                <c:pt idx="1164">
                  <c:v>0.33600000000000002</c:v>
                </c:pt>
                <c:pt idx="1165">
                  <c:v>0.33400000000000002</c:v>
                </c:pt>
                <c:pt idx="1166">
                  <c:v>0.34100000000000003</c:v>
                </c:pt>
                <c:pt idx="1167">
                  <c:v>0.33500000000000002</c:v>
                </c:pt>
                <c:pt idx="1168">
                  <c:v>0.33300000000000002</c:v>
                </c:pt>
                <c:pt idx="1169">
                  <c:v>0.33900000000000002</c:v>
                </c:pt>
                <c:pt idx="1170">
                  <c:v>0.33600000000000002</c:v>
                </c:pt>
                <c:pt idx="1171">
                  <c:v>0.33200000000000002</c:v>
                </c:pt>
                <c:pt idx="1172">
                  <c:v>0.33600000000000002</c:v>
                </c:pt>
                <c:pt idx="1173">
                  <c:v>0.33600000000000002</c:v>
                </c:pt>
                <c:pt idx="1174">
                  <c:v>0.33600000000000002</c:v>
                </c:pt>
                <c:pt idx="1175">
                  <c:v>0.32900000000000001</c:v>
                </c:pt>
                <c:pt idx="1176">
                  <c:v>0.32400000000000001</c:v>
                </c:pt>
                <c:pt idx="1177">
                  <c:v>0.33100000000000002</c:v>
                </c:pt>
                <c:pt idx="1178">
                  <c:v>0.33200000000000002</c:v>
                </c:pt>
                <c:pt idx="1179">
                  <c:v>0.33</c:v>
                </c:pt>
                <c:pt idx="1180">
                  <c:v>0.32300000000000001</c:v>
                </c:pt>
                <c:pt idx="1181">
                  <c:v>0.32700000000000001</c:v>
                </c:pt>
                <c:pt idx="1182">
                  <c:v>0.32700000000000001</c:v>
                </c:pt>
                <c:pt idx="1183">
                  <c:v>0.32700000000000001</c:v>
                </c:pt>
                <c:pt idx="1184">
                  <c:v>0.33400000000000002</c:v>
                </c:pt>
                <c:pt idx="1185">
                  <c:v>0.32700000000000001</c:v>
                </c:pt>
                <c:pt idx="1186">
                  <c:v>0.33</c:v>
                </c:pt>
                <c:pt idx="1187">
                  <c:v>0.32600000000000001</c:v>
                </c:pt>
                <c:pt idx="1188">
                  <c:v>0.32500000000000001</c:v>
                </c:pt>
                <c:pt idx="1189">
                  <c:v>0.32800000000000001</c:v>
                </c:pt>
                <c:pt idx="1190">
                  <c:v>0.32700000000000001</c:v>
                </c:pt>
                <c:pt idx="1191">
                  <c:v>0.32500000000000001</c:v>
                </c:pt>
                <c:pt idx="1192">
                  <c:v>0.32900000000000001</c:v>
                </c:pt>
                <c:pt idx="1193">
                  <c:v>0.32600000000000001</c:v>
                </c:pt>
                <c:pt idx="1194">
                  <c:v>0.32600000000000001</c:v>
                </c:pt>
                <c:pt idx="1195">
                  <c:v>0.32800000000000001</c:v>
                </c:pt>
                <c:pt idx="1196">
                  <c:v>0.32100000000000001</c:v>
                </c:pt>
                <c:pt idx="1197">
                  <c:v>0.32600000000000001</c:v>
                </c:pt>
                <c:pt idx="1198">
                  <c:v>0.32300000000000001</c:v>
                </c:pt>
                <c:pt idx="1199">
                  <c:v>0.32900000000000001</c:v>
                </c:pt>
                <c:pt idx="1200">
                  <c:v>0.33300000000000002</c:v>
                </c:pt>
                <c:pt idx="1201">
                  <c:v>0.32400000000000001</c:v>
                </c:pt>
                <c:pt idx="1202">
                  <c:v>0.32200000000000001</c:v>
                </c:pt>
                <c:pt idx="1203">
                  <c:v>0.32100000000000001</c:v>
                </c:pt>
                <c:pt idx="1204">
                  <c:v>0.32700000000000001</c:v>
                </c:pt>
                <c:pt idx="1205">
                  <c:v>0.31900000000000001</c:v>
                </c:pt>
                <c:pt idx="1206">
                  <c:v>0.31900000000000001</c:v>
                </c:pt>
                <c:pt idx="1207">
                  <c:v>0.32200000000000001</c:v>
                </c:pt>
                <c:pt idx="1208">
                  <c:v>0.32200000000000001</c:v>
                </c:pt>
                <c:pt idx="1209">
                  <c:v>0.32300000000000001</c:v>
                </c:pt>
                <c:pt idx="1210">
                  <c:v>0.32200000000000001</c:v>
                </c:pt>
                <c:pt idx="1211">
                  <c:v>0.32400000000000001</c:v>
                </c:pt>
                <c:pt idx="1212">
                  <c:v>0.31900000000000001</c:v>
                </c:pt>
                <c:pt idx="1213">
                  <c:v>0.316</c:v>
                </c:pt>
                <c:pt idx="1214">
                  <c:v>0.32800000000000001</c:v>
                </c:pt>
                <c:pt idx="1215">
                  <c:v>0.31900000000000001</c:v>
                </c:pt>
                <c:pt idx="1216">
                  <c:v>0.32</c:v>
                </c:pt>
                <c:pt idx="1217">
                  <c:v>0.32300000000000001</c:v>
                </c:pt>
                <c:pt idx="1218">
                  <c:v>0.315</c:v>
                </c:pt>
                <c:pt idx="1219">
                  <c:v>0.318</c:v>
                </c:pt>
                <c:pt idx="1220">
                  <c:v>0.312</c:v>
                </c:pt>
                <c:pt idx="1221">
                  <c:v>0.316</c:v>
                </c:pt>
                <c:pt idx="1222">
                  <c:v>0.314</c:v>
                </c:pt>
                <c:pt idx="1223">
                  <c:v>0.314</c:v>
                </c:pt>
                <c:pt idx="1224">
                  <c:v>0.313</c:v>
                </c:pt>
                <c:pt idx="1225">
                  <c:v>0.316</c:v>
                </c:pt>
                <c:pt idx="1226">
                  <c:v>0.32600000000000001</c:v>
                </c:pt>
                <c:pt idx="1227">
                  <c:v>0.314</c:v>
                </c:pt>
                <c:pt idx="1228">
                  <c:v>0.59699999999999998</c:v>
                </c:pt>
                <c:pt idx="1229">
                  <c:v>0.60099999999999998</c:v>
                </c:pt>
                <c:pt idx="1230">
                  <c:v>0.60699999999999998</c:v>
                </c:pt>
                <c:pt idx="1231">
                  <c:v>0.60099999999999998</c:v>
                </c:pt>
                <c:pt idx="1232">
                  <c:v>0.59899999999999998</c:v>
                </c:pt>
                <c:pt idx="1233">
                  <c:v>0.59499999999999997</c:v>
                </c:pt>
                <c:pt idx="1234">
                  <c:v>0.59099999999999997</c:v>
                </c:pt>
                <c:pt idx="1235">
                  <c:v>0.58699999999999997</c:v>
                </c:pt>
                <c:pt idx="1236">
                  <c:v>0.59299999999999997</c:v>
                </c:pt>
                <c:pt idx="1237">
                  <c:v>0.58199999999999996</c:v>
                </c:pt>
                <c:pt idx="1238">
                  <c:v>0.58299999999999996</c:v>
                </c:pt>
                <c:pt idx="1239">
                  <c:v>0.58199999999999996</c:v>
                </c:pt>
                <c:pt idx="1240">
                  <c:v>0.58899999999999997</c:v>
                </c:pt>
                <c:pt idx="1241">
                  <c:v>0.57999999999999996</c:v>
                </c:pt>
                <c:pt idx="1242">
                  <c:v>0.58299999999999996</c:v>
                </c:pt>
                <c:pt idx="1243">
                  <c:v>0.59199999999999997</c:v>
                </c:pt>
                <c:pt idx="1244">
                  <c:v>0.58499999999999996</c:v>
                </c:pt>
                <c:pt idx="1245">
                  <c:v>0.58699999999999997</c:v>
                </c:pt>
                <c:pt idx="1246">
                  <c:v>0.58099999999999996</c:v>
                </c:pt>
                <c:pt idx="1247">
                  <c:v>0.57499999999999996</c:v>
                </c:pt>
                <c:pt idx="1248">
                  <c:v>0.58099999999999996</c:v>
                </c:pt>
                <c:pt idx="1249">
                  <c:v>0.58899999999999997</c:v>
                </c:pt>
                <c:pt idx="1250">
                  <c:v>0.57799999999999996</c:v>
                </c:pt>
                <c:pt idx="1251">
                  <c:v>0.57299999999999995</c:v>
                </c:pt>
                <c:pt idx="1252">
                  <c:v>0.58199999999999996</c:v>
                </c:pt>
                <c:pt idx="1253">
                  <c:v>0.58499999999999996</c:v>
                </c:pt>
                <c:pt idx="1254">
                  <c:v>0.58099999999999996</c:v>
                </c:pt>
                <c:pt idx="1255">
                  <c:v>0.58199999999999996</c:v>
                </c:pt>
                <c:pt idx="1256">
                  <c:v>0.57899999999999996</c:v>
                </c:pt>
                <c:pt idx="1257">
                  <c:v>0.56699999999999995</c:v>
                </c:pt>
                <c:pt idx="1258">
                  <c:v>0.57899999999999996</c:v>
                </c:pt>
                <c:pt idx="1259">
                  <c:v>0.56899999999999995</c:v>
                </c:pt>
                <c:pt idx="1260">
                  <c:v>0.56599999999999995</c:v>
                </c:pt>
                <c:pt idx="1261">
                  <c:v>0.55600000000000005</c:v>
                </c:pt>
                <c:pt idx="1262">
                  <c:v>0.57099999999999995</c:v>
                </c:pt>
                <c:pt idx="1263">
                  <c:v>0.55700000000000005</c:v>
                </c:pt>
                <c:pt idx="1264">
                  <c:v>0.56899999999999995</c:v>
                </c:pt>
                <c:pt idx="1265">
                  <c:v>0.56200000000000006</c:v>
                </c:pt>
                <c:pt idx="1266">
                  <c:v>0.56499999999999995</c:v>
                </c:pt>
                <c:pt idx="1267">
                  <c:v>0.56399999999999995</c:v>
                </c:pt>
                <c:pt idx="1268">
                  <c:v>0.56799999999999995</c:v>
                </c:pt>
                <c:pt idx="1269">
                  <c:v>0.56499999999999995</c:v>
                </c:pt>
                <c:pt idx="1270">
                  <c:v>0.57299999999999995</c:v>
                </c:pt>
                <c:pt idx="1271">
                  <c:v>0.55500000000000005</c:v>
                </c:pt>
                <c:pt idx="1272">
                  <c:v>0.55600000000000005</c:v>
                </c:pt>
                <c:pt idx="1273">
                  <c:v>0.56499999999999995</c:v>
                </c:pt>
                <c:pt idx="1274">
                  <c:v>0.55100000000000005</c:v>
                </c:pt>
                <c:pt idx="1275">
                  <c:v>0.55300000000000005</c:v>
                </c:pt>
                <c:pt idx="1276">
                  <c:v>0.54400000000000004</c:v>
                </c:pt>
                <c:pt idx="1277">
                  <c:v>0.56100000000000005</c:v>
                </c:pt>
                <c:pt idx="1278">
                  <c:v>0.54500000000000004</c:v>
                </c:pt>
                <c:pt idx="1279">
                  <c:v>0.55700000000000005</c:v>
                </c:pt>
                <c:pt idx="1280">
                  <c:v>0.54900000000000004</c:v>
                </c:pt>
                <c:pt idx="1281">
                  <c:v>0.54100000000000004</c:v>
                </c:pt>
                <c:pt idx="1282">
                  <c:v>0.54200000000000004</c:v>
                </c:pt>
                <c:pt idx="1283">
                  <c:v>0.55000000000000004</c:v>
                </c:pt>
                <c:pt idx="1284">
                  <c:v>0.55400000000000005</c:v>
                </c:pt>
                <c:pt idx="1285">
                  <c:v>0.54400000000000004</c:v>
                </c:pt>
                <c:pt idx="1286">
                  <c:v>0.54500000000000004</c:v>
                </c:pt>
                <c:pt idx="1287">
                  <c:v>0.54900000000000004</c:v>
                </c:pt>
                <c:pt idx="1288">
                  <c:v>0.54900000000000004</c:v>
                </c:pt>
                <c:pt idx="1289">
                  <c:v>0.54900000000000004</c:v>
                </c:pt>
                <c:pt idx="1290">
                  <c:v>0.54800000000000004</c:v>
                </c:pt>
                <c:pt idx="1291">
                  <c:v>0.54700000000000004</c:v>
                </c:pt>
                <c:pt idx="1292">
                  <c:v>0.53700000000000003</c:v>
                </c:pt>
                <c:pt idx="1293">
                  <c:v>0.54600000000000004</c:v>
                </c:pt>
                <c:pt idx="1294">
                  <c:v>0.53600000000000003</c:v>
                </c:pt>
                <c:pt idx="1295">
                  <c:v>0.54300000000000004</c:v>
                </c:pt>
                <c:pt idx="1296">
                  <c:v>0.53700000000000003</c:v>
                </c:pt>
                <c:pt idx="1297">
                  <c:v>0.53900000000000003</c:v>
                </c:pt>
                <c:pt idx="1298">
                  <c:v>0.53500000000000003</c:v>
                </c:pt>
                <c:pt idx="1299">
                  <c:v>0.53200000000000003</c:v>
                </c:pt>
                <c:pt idx="1300">
                  <c:v>0.53600000000000003</c:v>
                </c:pt>
                <c:pt idx="1301">
                  <c:v>0.53200000000000003</c:v>
                </c:pt>
                <c:pt idx="1302">
                  <c:v>0.53300000000000003</c:v>
                </c:pt>
                <c:pt idx="1303">
                  <c:v>0.52600000000000002</c:v>
                </c:pt>
                <c:pt idx="1304">
                  <c:v>0.52600000000000002</c:v>
                </c:pt>
                <c:pt idx="1305">
                  <c:v>0.51900000000000002</c:v>
                </c:pt>
                <c:pt idx="1306">
                  <c:v>0.52800000000000002</c:v>
                </c:pt>
                <c:pt idx="1307">
                  <c:v>0.53500000000000003</c:v>
                </c:pt>
                <c:pt idx="1308">
                  <c:v>0.52700000000000002</c:v>
                </c:pt>
                <c:pt idx="1309">
                  <c:v>0.53800000000000003</c:v>
                </c:pt>
                <c:pt idx="1310">
                  <c:v>0.52500000000000002</c:v>
                </c:pt>
                <c:pt idx="1311">
                  <c:v>0.52300000000000002</c:v>
                </c:pt>
                <c:pt idx="1312">
                  <c:v>0.52900000000000003</c:v>
                </c:pt>
                <c:pt idx="1313">
                  <c:v>0.52100000000000002</c:v>
                </c:pt>
                <c:pt idx="1314">
                  <c:v>0.52300000000000002</c:v>
                </c:pt>
                <c:pt idx="1315">
                  <c:v>0.51600000000000001</c:v>
                </c:pt>
                <c:pt idx="1316">
                  <c:v>0.51600000000000001</c:v>
                </c:pt>
                <c:pt idx="1317">
                  <c:v>0.51300000000000001</c:v>
                </c:pt>
                <c:pt idx="1318">
                  <c:v>0.52200000000000002</c:v>
                </c:pt>
                <c:pt idx="1319">
                  <c:v>0.51700000000000002</c:v>
                </c:pt>
                <c:pt idx="1320">
                  <c:v>0.52500000000000002</c:v>
                </c:pt>
                <c:pt idx="1321">
                  <c:v>0.51400000000000001</c:v>
                </c:pt>
                <c:pt idx="1322">
                  <c:v>0.52100000000000002</c:v>
                </c:pt>
                <c:pt idx="1323">
                  <c:v>0.51600000000000001</c:v>
                </c:pt>
                <c:pt idx="1324">
                  <c:v>0.50800000000000001</c:v>
                </c:pt>
                <c:pt idx="1325">
                  <c:v>0.51800000000000002</c:v>
                </c:pt>
                <c:pt idx="1326">
                  <c:v>0.504</c:v>
                </c:pt>
                <c:pt idx="1327">
                  <c:v>0.51200000000000001</c:v>
                </c:pt>
                <c:pt idx="1328">
                  <c:v>0.503</c:v>
                </c:pt>
                <c:pt idx="1329">
                  <c:v>0.50900000000000001</c:v>
                </c:pt>
                <c:pt idx="1330">
                  <c:v>0.504</c:v>
                </c:pt>
                <c:pt idx="1331">
                  <c:v>0.502</c:v>
                </c:pt>
                <c:pt idx="1332">
                  <c:v>0.50600000000000001</c:v>
                </c:pt>
                <c:pt idx="1333">
                  <c:v>0.495</c:v>
                </c:pt>
                <c:pt idx="1334">
                  <c:v>0.51800000000000002</c:v>
                </c:pt>
                <c:pt idx="1335">
                  <c:v>0.436</c:v>
                </c:pt>
                <c:pt idx="1336">
                  <c:v>0.57999999999999996</c:v>
                </c:pt>
                <c:pt idx="1337">
                  <c:v>0.57499999999999996</c:v>
                </c:pt>
                <c:pt idx="1338">
                  <c:v>0.58299999999999996</c:v>
                </c:pt>
                <c:pt idx="1339">
                  <c:v>0.56100000000000005</c:v>
                </c:pt>
                <c:pt idx="1340">
                  <c:v>0.56499999999999995</c:v>
                </c:pt>
                <c:pt idx="1341">
                  <c:v>0.55500000000000005</c:v>
                </c:pt>
                <c:pt idx="1342">
                  <c:v>0.55200000000000005</c:v>
                </c:pt>
                <c:pt idx="1343">
                  <c:v>0.56100000000000005</c:v>
                </c:pt>
                <c:pt idx="1344">
                  <c:v>0.56299999999999994</c:v>
                </c:pt>
                <c:pt idx="1345">
                  <c:v>0.56299999999999994</c:v>
                </c:pt>
                <c:pt idx="1346">
                  <c:v>0.55600000000000005</c:v>
                </c:pt>
                <c:pt idx="1347">
                  <c:v>0.55800000000000005</c:v>
                </c:pt>
                <c:pt idx="1348">
                  <c:v>0.54</c:v>
                </c:pt>
                <c:pt idx="1349">
                  <c:v>0.55400000000000005</c:v>
                </c:pt>
                <c:pt idx="1350">
                  <c:v>0.56100000000000005</c:v>
                </c:pt>
                <c:pt idx="1351">
                  <c:v>0.54900000000000004</c:v>
                </c:pt>
                <c:pt idx="1352">
                  <c:v>0.54700000000000004</c:v>
                </c:pt>
                <c:pt idx="1353">
                  <c:v>0.55300000000000005</c:v>
                </c:pt>
                <c:pt idx="1354">
                  <c:v>0.55100000000000005</c:v>
                </c:pt>
                <c:pt idx="1355">
                  <c:v>0.54800000000000004</c:v>
                </c:pt>
                <c:pt idx="1356">
                  <c:v>0.54100000000000004</c:v>
                </c:pt>
                <c:pt idx="1357">
                  <c:v>0.54800000000000004</c:v>
                </c:pt>
                <c:pt idx="1358">
                  <c:v>0.54500000000000004</c:v>
                </c:pt>
                <c:pt idx="1359">
                  <c:v>0.54300000000000004</c:v>
                </c:pt>
                <c:pt idx="1360">
                  <c:v>0.54300000000000004</c:v>
                </c:pt>
                <c:pt idx="1361">
                  <c:v>0.55200000000000005</c:v>
                </c:pt>
                <c:pt idx="1362">
                  <c:v>0.54400000000000004</c:v>
                </c:pt>
                <c:pt idx="1363">
                  <c:v>0.53200000000000003</c:v>
                </c:pt>
                <c:pt idx="1364">
                  <c:v>0.53800000000000003</c:v>
                </c:pt>
                <c:pt idx="1365">
                  <c:v>0.53300000000000003</c:v>
                </c:pt>
                <c:pt idx="1366">
                  <c:v>0.53100000000000003</c:v>
                </c:pt>
                <c:pt idx="1367">
                  <c:v>0.53500000000000003</c:v>
                </c:pt>
                <c:pt idx="1368">
                  <c:v>0.53500000000000003</c:v>
                </c:pt>
                <c:pt idx="1369">
                  <c:v>0.53500000000000003</c:v>
                </c:pt>
                <c:pt idx="1370">
                  <c:v>0.52300000000000002</c:v>
                </c:pt>
                <c:pt idx="1371">
                  <c:v>0.53500000000000003</c:v>
                </c:pt>
                <c:pt idx="1372">
                  <c:v>0.54200000000000004</c:v>
                </c:pt>
                <c:pt idx="1373">
                  <c:v>0.53700000000000003</c:v>
                </c:pt>
                <c:pt idx="1374">
                  <c:v>0.53600000000000003</c:v>
                </c:pt>
                <c:pt idx="1375">
                  <c:v>0.54200000000000004</c:v>
                </c:pt>
                <c:pt idx="1376">
                  <c:v>0.54100000000000004</c:v>
                </c:pt>
                <c:pt idx="1377">
                  <c:v>0.53800000000000003</c:v>
                </c:pt>
                <c:pt idx="1378">
                  <c:v>0.53800000000000003</c:v>
                </c:pt>
                <c:pt idx="1379">
                  <c:v>0.54300000000000004</c:v>
                </c:pt>
                <c:pt idx="1380">
                  <c:v>0.52700000000000002</c:v>
                </c:pt>
                <c:pt idx="1381">
                  <c:v>0.52700000000000002</c:v>
                </c:pt>
                <c:pt idx="1382">
                  <c:v>0.51700000000000002</c:v>
                </c:pt>
                <c:pt idx="1383">
                  <c:v>0.52200000000000002</c:v>
                </c:pt>
                <c:pt idx="1384">
                  <c:v>0.53500000000000003</c:v>
                </c:pt>
                <c:pt idx="1385">
                  <c:v>0.52500000000000002</c:v>
                </c:pt>
                <c:pt idx="1386">
                  <c:v>0.52900000000000003</c:v>
                </c:pt>
                <c:pt idx="1387">
                  <c:v>0.51600000000000001</c:v>
                </c:pt>
                <c:pt idx="1388">
                  <c:v>0.51500000000000001</c:v>
                </c:pt>
                <c:pt idx="1389">
                  <c:v>0.52400000000000002</c:v>
                </c:pt>
                <c:pt idx="1390">
                  <c:v>0.52400000000000002</c:v>
                </c:pt>
                <c:pt idx="1391">
                  <c:v>0.52100000000000002</c:v>
                </c:pt>
                <c:pt idx="1392">
                  <c:v>0.52200000000000002</c:v>
                </c:pt>
                <c:pt idx="1393">
                  <c:v>0.53</c:v>
                </c:pt>
                <c:pt idx="1394">
                  <c:v>0.51600000000000001</c:v>
                </c:pt>
                <c:pt idx="1395">
                  <c:v>0.51800000000000002</c:v>
                </c:pt>
                <c:pt idx="1396">
                  <c:v>0.51900000000000002</c:v>
                </c:pt>
                <c:pt idx="1397">
                  <c:v>0.51600000000000001</c:v>
                </c:pt>
                <c:pt idx="1398">
                  <c:v>0.52300000000000002</c:v>
                </c:pt>
                <c:pt idx="1399">
                  <c:v>0.51700000000000002</c:v>
                </c:pt>
                <c:pt idx="1400">
                  <c:v>0.52100000000000002</c:v>
                </c:pt>
                <c:pt idx="1401">
                  <c:v>0.52200000000000002</c:v>
                </c:pt>
                <c:pt idx="1402">
                  <c:v>0.51400000000000001</c:v>
                </c:pt>
                <c:pt idx="1403">
                  <c:v>0.52200000000000002</c:v>
                </c:pt>
                <c:pt idx="1404">
                  <c:v>0.51400000000000001</c:v>
                </c:pt>
                <c:pt idx="1405">
                  <c:v>0.51600000000000001</c:v>
                </c:pt>
                <c:pt idx="1406">
                  <c:v>0.50700000000000001</c:v>
                </c:pt>
                <c:pt idx="1407">
                  <c:v>0.51200000000000001</c:v>
                </c:pt>
                <c:pt idx="1408">
                  <c:v>0.502</c:v>
                </c:pt>
                <c:pt idx="1409">
                  <c:v>0.52500000000000002</c:v>
                </c:pt>
                <c:pt idx="1410">
                  <c:v>0.51</c:v>
                </c:pt>
                <c:pt idx="1411">
                  <c:v>0.51200000000000001</c:v>
                </c:pt>
                <c:pt idx="1412">
                  <c:v>0.51500000000000001</c:v>
                </c:pt>
                <c:pt idx="1413">
                  <c:v>0.505</c:v>
                </c:pt>
                <c:pt idx="1414">
                  <c:v>0.51</c:v>
                </c:pt>
                <c:pt idx="1415">
                  <c:v>0.50600000000000001</c:v>
                </c:pt>
                <c:pt idx="1416">
                  <c:v>0.503</c:v>
                </c:pt>
                <c:pt idx="1417">
                  <c:v>0.51100000000000001</c:v>
                </c:pt>
                <c:pt idx="1418">
                  <c:v>0.51100000000000001</c:v>
                </c:pt>
                <c:pt idx="1419">
                  <c:v>0.50600000000000001</c:v>
                </c:pt>
                <c:pt idx="1420">
                  <c:v>0.51600000000000001</c:v>
                </c:pt>
                <c:pt idx="1421">
                  <c:v>0.502</c:v>
                </c:pt>
                <c:pt idx="1422">
                  <c:v>0.496</c:v>
                </c:pt>
                <c:pt idx="1423">
                  <c:v>0.5</c:v>
                </c:pt>
                <c:pt idx="1424">
                  <c:v>0.49099999999999999</c:v>
                </c:pt>
                <c:pt idx="1425">
                  <c:v>0.499</c:v>
                </c:pt>
                <c:pt idx="1426">
                  <c:v>0.499</c:v>
                </c:pt>
                <c:pt idx="1427">
                  <c:v>0.50700000000000001</c:v>
                </c:pt>
                <c:pt idx="1428">
                  <c:v>0.502</c:v>
                </c:pt>
                <c:pt idx="1429">
                  <c:v>0.502</c:v>
                </c:pt>
                <c:pt idx="1430">
                  <c:v>0.502</c:v>
                </c:pt>
                <c:pt idx="1431">
                  <c:v>0.501</c:v>
                </c:pt>
                <c:pt idx="1432">
                  <c:v>0.49099999999999999</c:v>
                </c:pt>
                <c:pt idx="1433">
                  <c:v>0.48799999999999999</c:v>
                </c:pt>
                <c:pt idx="1434">
                  <c:v>0.503</c:v>
                </c:pt>
                <c:pt idx="1435">
                  <c:v>0.49</c:v>
                </c:pt>
                <c:pt idx="1436">
                  <c:v>0.501</c:v>
                </c:pt>
                <c:pt idx="1437">
                  <c:v>0.49399999999999999</c:v>
                </c:pt>
                <c:pt idx="1438">
                  <c:v>0.495</c:v>
                </c:pt>
                <c:pt idx="1439">
                  <c:v>0.497</c:v>
                </c:pt>
                <c:pt idx="1440">
                  <c:v>0.48899999999999999</c:v>
                </c:pt>
                <c:pt idx="1441">
                  <c:v>0.49</c:v>
                </c:pt>
                <c:pt idx="1442">
                  <c:v>0.51600000000000001</c:v>
                </c:pt>
                <c:pt idx="1443">
                  <c:v>0.504</c:v>
                </c:pt>
                <c:pt idx="1444">
                  <c:v>0.55800000000000005</c:v>
                </c:pt>
                <c:pt idx="1445">
                  <c:v>0.57099999999999995</c:v>
                </c:pt>
                <c:pt idx="1446">
                  <c:v>0.57699999999999996</c:v>
                </c:pt>
                <c:pt idx="1447">
                  <c:v>0.55500000000000005</c:v>
                </c:pt>
                <c:pt idx="1448">
                  <c:v>0.55800000000000005</c:v>
                </c:pt>
                <c:pt idx="1449">
                  <c:v>0.56599999999999995</c:v>
                </c:pt>
                <c:pt idx="1450">
                  <c:v>0.55400000000000005</c:v>
                </c:pt>
                <c:pt idx="1451">
                  <c:v>0.54400000000000004</c:v>
                </c:pt>
                <c:pt idx="1452">
                  <c:v>0.55500000000000005</c:v>
                </c:pt>
                <c:pt idx="1453">
                  <c:v>0.54700000000000004</c:v>
                </c:pt>
                <c:pt idx="1454">
                  <c:v>0.55900000000000005</c:v>
                </c:pt>
                <c:pt idx="1455">
                  <c:v>0.55500000000000005</c:v>
                </c:pt>
                <c:pt idx="1456">
                  <c:v>0.55000000000000004</c:v>
                </c:pt>
                <c:pt idx="1457">
                  <c:v>0.54800000000000004</c:v>
                </c:pt>
                <c:pt idx="1458">
                  <c:v>0.55700000000000005</c:v>
                </c:pt>
                <c:pt idx="1459">
                  <c:v>0.54900000000000004</c:v>
                </c:pt>
                <c:pt idx="1460">
                  <c:v>0.54100000000000004</c:v>
                </c:pt>
                <c:pt idx="1461">
                  <c:v>0.54500000000000004</c:v>
                </c:pt>
                <c:pt idx="1462">
                  <c:v>0.53600000000000003</c:v>
                </c:pt>
                <c:pt idx="1463">
                  <c:v>0.54900000000000004</c:v>
                </c:pt>
                <c:pt idx="1464">
                  <c:v>0.54700000000000004</c:v>
                </c:pt>
                <c:pt idx="1465">
                  <c:v>0.53200000000000003</c:v>
                </c:pt>
                <c:pt idx="1466">
                  <c:v>0.54600000000000004</c:v>
                </c:pt>
                <c:pt idx="1467">
                  <c:v>0.54700000000000004</c:v>
                </c:pt>
                <c:pt idx="1468">
                  <c:v>0.53100000000000003</c:v>
                </c:pt>
                <c:pt idx="1469">
                  <c:v>0.54300000000000004</c:v>
                </c:pt>
                <c:pt idx="1470">
                  <c:v>0.53300000000000003</c:v>
                </c:pt>
                <c:pt idx="1471">
                  <c:v>0.53800000000000003</c:v>
                </c:pt>
                <c:pt idx="1472">
                  <c:v>0.53700000000000003</c:v>
                </c:pt>
                <c:pt idx="1473">
                  <c:v>0.53800000000000003</c:v>
                </c:pt>
                <c:pt idx="1474">
                  <c:v>0.54</c:v>
                </c:pt>
                <c:pt idx="1475">
                  <c:v>0.52300000000000002</c:v>
                </c:pt>
                <c:pt idx="1476">
                  <c:v>0.53900000000000003</c:v>
                </c:pt>
                <c:pt idx="1477">
                  <c:v>0.53</c:v>
                </c:pt>
                <c:pt idx="1478">
                  <c:v>0.52300000000000002</c:v>
                </c:pt>
                <c:pt idx="1479">
                  <c:v>0.52900000000000003</c:v>
                </c:pt>
                <c:pt idx="1480">
                  <c:v>0.52700000000000002</c:v>
                </c:pt>
                <c:pt idx="1481">
                  <c:v>0.52900000000000003</c:v>
                </c:pt>
                <c:pt idx="1482">
                  <c:v>0.52400000000000002</c:v>
                </c:pt>
                <c:pt idx="1483">
                  <c:v>0.52400000000000002</c:v>
                </c:pt>
                <c:pt idx="1484">
                  <c:v>0.52200000000000002</c:v>
                </c:pt>
                <c:pt idx="1485">
                  <c:v>0.52</c:v>
                </c:pt>
                <c:pt idx="1486">
                  <c:v>0.53600000000000003</c:v>
                </c:pt>
                <c:pt idx="1487">
                  <c:v>0.52200000000000002</c:v>
                </c:pt>
                <c:pt idx="1488">
                  <c:v>0.52700000000000002</c:v>
                </c:pt>
                <c:pt idx="1489">
                  <c:v>0.52100000000000002</c:v>
                </c:pt>
                <c:pt idx="1490">
                  <c:v>0.51700000000000002</c:v>
                </c:pt>
                <c:pt idx="1491">
                  <c:v>0.51800000000000002</c:v>
                </c:pt>
                <c:pt idx="1492">
                  <c:v>0.52200000000000002</c:v>
                </c:pt>
                <c:pt idx="1493">
                  <c:v>0.52500000000000002</c:v>
                </c:pt>
                <c:pt idx="1494">
                  <c:v>0.51900000000000002</c:v>
                </c:pt>
                <c:pt idx="1495">
                  <c:v>0.505</c:v>
                </c:pt>
                <c:pt idx="1496">
                  <c:v>0.52</c:v>
                </c:pt>
                <c:pt idx="1497">
                  <c:v>0.52200000000000002</c:v>
                </c:pt>
                <c:pt idx="1498">
                  <c:v>0.51300000000000001</c:v>
                </c:pt>
                <c:pt idx="1499">
                  <c:v>0.52100000000000002</c:v>
                </c:pt>
                <c:pt idx="1500">
                  <c:v>0.50900000000000001</c:v>
                </c:pt>
                <c:pt idx="1501">
                  <c:v>0.51300000000000001</c:v>
                </c:pt>
                <c:pt idx="1502">
                  <c:v>0.52100000000000002</c:v>
                </c:pt>
                <c:pt idx="1503">
                  <c:v>0.51100000000000001</c:v>
                </c:pt>
                <c:pt idx="1504">
                  <c:v>0.50800000000000001</c:v>
                </c:pt>
                <c:pt idx="1505">
                  <c:v>0.50900000000000001</c:v>
                </c:pt>
                <c:pt idx="1506">
                  <c:v>0.51800000000000002</c:v>
                </c:pt>
                <c:pt idx="1507">
                  <c:v>0.51400000000000001</c:v>
                </c:pt>
                <c:pt idx="1508">
                  <c:v>0.51100000000000001</c:v>
                </c:pt>
                <c:pt idx="1509">
                  <c:v>0.504</c:v>
                </c:pt>
                <c:pt idx="1510">
                  <c:v>0.51200000000000001</c:v>
                </c:pt>
                <c:pt idx="1511">
                  <c:v>0.498</c:v>
                </c:pt>
                <c:pt idx="1512">
                  <c:v>0.502</c:v>
                </c:pt>
                <c:pt idx="1513">
                  <c:v>0.50900000000000001</c:v>
                </c:pt>
                <c:pt idx="1514">
                  <c:v>0.51300000000000001</c:v>
                </c:pt>
                <c:pt idx="1515">
                  <c:v>0.51</c:v>
                </c:pt>
                <c:pt idx="1516">
                  <c:v>0.50700000000000001</c:v>
                </c:pt>
                <c:pt idx="1517">
                  <c:v>0.502</c:v>
                </c:pt>
                <c:pt idx="1518">
                  <c:v>0.50700000000000001</c:v>
                </c:pt>
                <c:pt idx="1519">
                  <c:v>0.496</c:v>
                </c:pt>
                <c:pt idx="1520">
                  <c:v>0.501</c:v>
                </c:pt>
                <c:pt idx="1521">
                  <c:v>0.49199999999999999</c:v>
                </c:pt>
                <c:pt idx="1522">
                  <c:v>0.498</c:v>
                </c:pt>
                <c:pt idx="1523">
                  <c:v>0.49199999999999999</c:v>
                </c:pt>
                <c:pt idx="1524">
                  <c:v>0.49299999999999999</c:v>
                </c:pt>
                <c:pt idx="1525">
                  <c:v>0.49199999999999999</c:v>
                </c:pt>
                <c:pt idx="1526">
                  <c:v>0.498</c:v>
                </c:pt>
                <c:pt idx="1527">
                  <c:v>0.499</c:v>
                </c:pt>
                <c:pt idx="1528">
                  <c:v>0.495</c:v>
                </c:pt>
                <c:pt idx="1529">
                  <c:v>0.49399999999999999</c:v>
                </c:pt>
                <c:pt idx="1530">
                  <c:v>0.48799999999999999</c:v>
                </c:pt>
                <c:pt idx="1531">
                  <c:v>0.48199999999999998</c:v>
                </c:pt>
                <c:pt idx="1532">
                  <c:v>0.48599999999999999</c:v>
                </c:pt>
                <c:pt idx="1533">
                  <c:v>0.48699999999999999</c:v>
                </c:pt>
                <c:pt idx="1534">
                  <c:v>0.48799999999999999</c:v>
                </c:pt>
                <c:pt idx="1535">
                  <c:v>0.48699999999999999</c:v>
                </c:pt>
                <c:pt idx="1536">
                  <c:v>0.48</c:v>
                </c:pt>
                <c:pt idx="1537">
                  <c:v>0.48699999999999999</c:v>
                </c:pt>
                <c:pt idx="1538">
                  <c:v>0.48699999999999999</c:v>
                </c:pt>
                <c:pt idx="1539">
                  <c:v>0.47599999999999998</c:v>
                </c:pt>
                <c:pt idx="1540">
                  <c:v>0.48799999999999999</c:v>
                </c:pt>
                <c:pt idx="1541">
                  <c:v>0.48899999999999999</c:v>
                </c:pt>
                <c:pt idx="1542">
                  <c:v>0.47099999999999997</c:v>
                </c:pt>
                <c:pt idx="1543">
                  <c:v>0.47499999999999998</c:v>
                </c:pt>
                <c:pt idx="1544">
                  <c:v>0.47299999999999998</c:v>
                </c:pt>
                <c:pt idx="1545">
                  <c:v>0.47199999999999998</c:v>
                </c:pt>
                <c:pt idx="1546">
                  <c:v>0.46800000000000003</c:v>
                </c:pt>
                <c:pt idx="1547">
                  <c:v>0.47599999999999998</c:v>
                </c:pt>
                <c:pt idx="1548">
                  <c:v>0.46700000000000003</c:v>
                </c:pt>
                <c:pt idx="1549">
                  <c:v>0.47499999999999998</c:v>
                </c:pt>
                <c:pt idx="1550">
                  <c:v>0.64700000000000002</c:v>
                </c:pt>
                <c:pt idx="1551">
                  <c:v>0.53700000000000003</c:v>
                </c:pt>
                <c:pt idx="1552">
                  <c:v>0.55700000000000005</c:v>
                </c:pt>
                <c:pt idx="1553">
                  <c:v>0.55700000000000005</c:v>
                </c:pt>
                <c:pt idx="1554">
                  <c:v>0.53700000000000003</c:v>
                </c:pt>
                <c:pt idx="1555">
                  <c:v>0.53800000000000003</c:v>
                </c:pt>
                <c:pt idx="1556">
                  <c:v>0.55800000000000005</c:v>
                </c:pt>
                <c:pt idx="1557">
                  <c:v>0.54500000000000004</c:v>
                </c:pt>
                <c:pt idx="1558">
                  <c:v>0.54500000000000004</c:v>
                </c:pt>
                <c:pt idx="1559">
                  <c:v>0.53600000000000003</c:v>
                </c:pt>
                <c:pt idx="1560">
                  <c:v>0.53400000000000003</c:v>
                </c:pt>
                <c:pt idx="1561">
                  <c:v>0.53700000000000003</c:v>
                </c:pt>
                <c:pt idx="1562">
                  <c:v>0.54300000000000004</c:v>
                </c:pt>
                <c:pt idx="1563">
                  <c:v>0.53800000000000003</c:v>
                </c:pt>
                <c:pt idx="1564">
                  <c:v>0.54500000000000004</c:v>
                </c:pt>
                <c:pt idx="1565">
                  <c:v>0.53900000000000003</c:v>
                </c:pt>
                <c:pt idx="1566">
                  <c:v>0.53800000000000003</c:v>
                </c:pt>
                <c:pt idx="1567">
                  <c:v>0.53300000000000003</c:v>
                </c:pt>
                <c:pt idx="1568">
                  <c:v>0.52900000000000003</c:v>
                </c:pt>
                <c:pt idx="1569">
                  <c:v>0.54100000000000004</c:v>
                </c:pt>
                <c:pt idx="1570">
                  <c:v>0.54</c:v>
                </c:pt>
                <c:pt idx="1571">
                  <c:v>0.52500000000000002</c:v>
                </c:pt>
                <c:pt idx="1572">
                  <c:v>0.53100000000000003</c:v>
                </c:pt>
                <c:pt idx="1573">
                  <c:v>0.52400000000000002</c:v>
                </c:pt>
                <c:pt idx="1574">
                  <c:v>0.53800000000000003</c:v>
                </c:pt>
                <c:pt idx="1575">
                  <c:v>0.52900000000000003</c:v>
                </c:pt>
                <c:pt idx="1576">
                  <c:v>0.51800000000000002</c:v>
                </c:pt>
                <c:pt idx="1577">
                  <c:v>0.53500000000000003</c:v>
                </c:pt>
                <c:pt idx="1578">
                  <c:v>0.52100000000000002</c:v>
                </c:pt>
                <c:pt idx="1579">
                  <c:v>0.52700000000000002</c:v>
                </c:pt>
                <c:pt idx="1580">
                  <c:v>0.53200000000000003</c:v>
                </c:pt>
                <c:pt idx="1581">
                  <c:v>0.53100000000000003</c:v>
                </c:pt>
                <c:pt idx="1582">
                  <c:v>0.52700000000000002</c:v>
                </c:pt>
                <c:pt idx="1583">
                  <c:v>0.51300000000000001</c:v>
                </c:pt>
                <c:pt idx="1584">
                  <c:v>0.52700000000000002</c:v>
                </c:pt>
                <c:pt idx="1585">
                  <c:v>0.51800000000000002</c:v>
                </c:pt>
                <c:pt idx="1586">
                  <c:v>0.53200000000000003</c:v>
                </c:pt>
                <c:pt idx="1587">
                  <c:v>0.51600000000000001</c:v>
                </c:pt>
                <c:pt idx="1588">
                  <c:v>0.52200000000000002</c:v>
                </c:pt>
                <c:pt idx="1589">
                  <c:v>0.51800000000000002</c:v>
                </c:pt>
                <c:pt idx="1590">
                  <c:v>0.51800000000000002</c:v>
                </c:pt>
                <c:pt idx="1591">
                  <c:v>0.51600000000000001</c:v>
                </c:pt>
                <c:pt idx="1592">
                  <c:v>0.52100000000000002</c:v>
                </c:pt>
                <c:pt idx="1593">
                  <c:v>0.51600000000000001</c:v>
                </c:pt>
                <c:pt idx="1594">
                  <c:v>0.52</c:v>
                </c:pt>
                <c:pt idx="1595">
                  <c:v>0.51200000000000001</c:v>
                </c:pt>
                <c:pt idx="1596">
                  <c:v>0.51500000000000001</c:v>
                </c:pt>
                <c:pt idx="1597">
                  <c:v>0.501</c:v>
                </c:pt>
                <c:pt idx="1598">
                  <c:v>0.50700000000000001</c:v>
                </c:pt>
                <c:pt idx="1599">
                  <c:v>0.51200000000000001</c:v>
                </c:pt>
                <c:pt idx="1600">
                  <c:v>0.502</c:v>
                </c:pt>
                <c:pt idx="1601">
                  <c:v>0.51300000000000001</c:v>
                </c:pt>
                <c:pt idx="1602">
                  <c:v>0.51400000000000001</c:v>
                </c:pt>
                <c:pt idx="1603">
                  <c:v>0.503</c:v>
                </c:pt>
                <c:pt idx="1604">
                  <c:v>0.51300000000000001</c:v>
                </c:pt>
                <c:pt idx="1605">
                  <c:v>0.51300000000000001</c:v>
                </c:pt>
                <c:pt idx="1606">
                  <c:v>0.51200000000000001</c:v>
                </c:pt>
                <c:pt idx="1607">
                  <c:v>0.504</c:v>
                </c:pt>
                <c:pt idx="1608">
                  <c:v>0.501</c:v>
                </c:pt>
                <c:pt idx="1609">
                  <c:v>0.50800000000000001</c:v>
                </c:pt>
                <c:pt idx="1610">
                  <c:v>0.503</c:v>
                </c:pt>
                <c:pt idx="1611">
                  <c:v>0.50800000000000001</c:v>
                </c:pt>
                <c:pt idx="1612">
                  <c:v>0.499</c:v>
                </c:pt>
                <c:pt idx="1613">
                  <c:v>0.50600000000000001</c:v>
                </c:pt>
                <c:pt idx="1614">
                  <c:v>0.499</c:v>
                </c:pt>
                <c:pt idx="1615">
                  <c:v>0.51300000000000001</c:v>
                </c:pt>
                <c:pt idx="1616">
                  <c:v>0.503</c:v>
                </c:pt>
                <c:pt idx="1617">
                  <c:v>0.499</c:v>
                </c:pt>
                <c:pt idx="1618">
                  <c:v>0.495</c:v>
                </c:pt>
                <c:pt idx="1619">
                  <c:v>0.499</c:v>
                </c:pt>
                <c:pt idx="1620">
                  <c:v>0.48799999999999999</c:v>
                </c:pt>
                <c:pt idx="1621">
                  <c:v>0.49299999999999999</c:v>
                </c:pt>
                <c:pt idx="1622">
                  <c:v>0.48899999999999999</c:v>
                </c:pt>
                <c:pt idx="1623">
                  <c:v>0.48199999999999998</c:v>
                </c:pt>
                <c:pt idx="1624">
                  <c:v>0.496</c:v>
                </c:pt>
                <c:pt idx="1625">
                  <c:v>0.497</c:v>
                </c:pt>
                <c:pt idx="1626">
                  <c:v>0.48599999999999999</c:v>
                </c:pt>
                <c:pt idx="1627">
                  <c:v>0.499</c:v>
                </c:pt>
                <c:pt idx="1628">
                  <c:v>0.48</c:v>
                </c:pt>
                <c:pt idx="1629">
                  <c:v>0.48499999999999999</c:v>
                </c:pt>
                <c:pt idx="1630">
                  <c:v>0.48799999999999999</c:v>
                </c:pt>
                <c:pt idx="1631">
                  <c:v>0.48899999999999999</c:v>
                </c:pt>
                <c:pt idx="1632">
                  <c:v>0.48699999999999999</c:v>
                </c:pt>
                <c:pt idx="1633">
                  <c:v>0.49399999999999999</c:v>
                </c:pt>
                <c:pt idx="1634">
                  <c:v>0.48399999999999999</c:v>
                </c:pt>
                <c:pt idx="1635">
                  <c:v>0.48199999999999998</c:v>
                </c:pt>
                <c:pt idx="1636">
                  <c:v>0.48499999999999999</c:v>
                </c:pt>
                <c:pt idx="1637">
                  <c:v>0.48599999999999999</c:v>
                </c:pt>
                <c:pt idx="1638">
                  <c:v>0.48199999999999998</c:v>
                </c:pt>
                <c:pt idx="1639">
                  <c:v>0.48099999999999998</c:v>
                </c:pt>
                <c:pt idx="1640">
                  <c:v>0.48199999999999998</c:v>
                </c:pt>
                <c:pt idx="1641">
                  <c:v>0.48299999999999998</c:v>
                </c:pt>
                <c:pt idx="1642">
                  <c:v>0.48499999999999999</c:v>
                </c:pt>
                <c:pt idx="1643">
                  <c:v>0.46500000000000002</c:v>
                </c:pt>
                <c:pt idx="1644">
                  <c:v>0.48299999999999998</c:v>
                </c:pt>
                <c:pt idx="1645">
                  <c:v>0.47199999999999998</c:v>
                </c:pt>
                <c:pt idx="1646">
                  <c:v>0.47499999999999998</c:v>
                </c:pt>
                <c:pt idx="1647">
                  <c:v>0.47599999999999998</c:v>
                </c:pt>
                <c:pt idx="1648">
                  <c:v>0.47299999999999998</c:v>
                </c:pt>
                <c:pt idx="1649">
                  <c:v>0.46899999999999997</c:v>
                </c:pt>
                <c:pt idx="1650">
                  <c:v>0.46500000000000002</c:v>
                </c:pt>
                <c:pt idx="1651">
                  <c:v>0.47299999999999998</c:v>
                </c:pt>
                <c:pt idx="1652">
                  <c:v>0.47299999999999998</c:v>
                </c:pt>
                <c:pt idx="1653">
                  <c:v>0.46800000000000003</c:v>
                </c:pt>
                <c:pt idx="1654">
                  <c:v>0.46200000000000002</c:v>
                </c:pt>
                <c:pt idx="1655">
                  <c:v>0.46200000000000002</c:v>
                </c:pt>
                <c:pt idx="1656">
                  <c:v>0.46500000000000002</c:v>
                </c:pt>
                <c:pt idx="1657">
                  <c:v>0.46</c:v>
                </c:pt>
                <c:pt idx="1658">
                  <c:v>0.219</c:v>
                </c:pt>
                <c:pt idx="1659">
                  <c:v>0.54600000000000004</c:v>
                </c:pt>
                <c:pt idx="1660">
                  <c:v>0.56299999999999994</c:v>
                </c:pt>
                <c:pt idx="1661">
                  <c:v>0.55400000000000005</c:v>
                </c:pt>
                <c:pt idx="1662">
                  <c:v>0.53900000000000003</c:v>
                </c:pt>
                <c:pt idx="1663">
                  <c:v>0.53400000000000003</c:v>
                </c:pt>
                <c:pt idx="1664">
                  <c:v>0.54900000000000004</c:v>
                </c:pt>
                <c:pt idx="1665">
                  <c:v>0.54200000000000004</c:v>
                </c:pt>
                <c:pt idx="1666">
                  <c:v>0.54600000000000004</c:v>
                </c:pt>
                <c:pt idx="1667">
                  <c:v>0.52700000000000002</c:v>
                </c:pt>
                <c:pt idx="1668">
                  <c:v>0.53200000000000003</c:v>
                </c:pt>
                <c:pt idx="1669">
                  <c:v>0.52500000000000002</c:v>
                </c:pt>
                <c:pt idx="1670">
                  <c:v>0.53700000000000003</c:v>
                </c:pt>
                <c:pt idx="1671">
                  <c:v>0.52900000000000003</c:v>
                </c:pt>
                <c:pt idx="1672">
                  <c:v>0.53700000000000003</c:v>
                </c:pt>
                <c:pt idx="1673">
                  <c:v>0.53200000000000003</c:v>
                </c:pt>
                <c:pt idx="1674">
                  <c:v>0.53500000000000003</c:v>
                </c:pt>
                <c:pt idx="1675">
                  <c:v>0.53</c:v>
                </c:pt>
                <c:pt idx="1676">
                  <c:v>0.54600000000000004</c:v>
                </c:pt>
                <c:pt idx="1677">
                  <c:v>0.53300000000000003</c:v>
                </c:pt>
                <c:pt idx="1678">
                  <c:v>0.54300000000000004</c:v>
                </c:pt>
                <c:pt idx="1679">
                  <c:v>0.52600000000000002</c:v>
                </c:pt>
                <c:pt idx="1680">
                  <c:v>0.53100000000000003</c:v>
                </c:pt>
                <c:pt idx="1681">
                  <c:v>0.52300000000000002</c:v>
                </c:pt>
                <c:pt idx="1682">
                  <c:v>0.52</c:v>
                </c:pt>
                <c:pt idx="1683">
                  <c:v>0.52200000000000002</c:v>
                </c:pt>
                <c:pt idx="1684">
                  <c:v>0.51500000000000001</c:v>
                </c:pt>
                <c:pt idx="1685">
                  <c:v>0.52500000000000002</c:v>
                </c:pt>
                <c:pt idx="1686">
                  <c:v>0.53</c:v>
                </c:pt>
                <c:pt idx="1687">
                  <c:v>0.52</c:v>
                </c:pt>
                <c:pt idx="1688">
                  <c:v>0.52900000000000003</c:v>
                </c:pt>
                <c:pt idx="1689">
                  <c:v>0.51800000000000002</c:v>
                </c:pt>
                <c:pt idx="1690">
                  <c:v>0.52600000000000002</c:v>
                </c:pt>
                <c:pt idx="1691">
                  <c:v>0.51500000000000001</c:v>
                </c:pt>
                <c:pt idx="1692">
                  <c:v>0.52</c:v>
                </c:pt>
                <c:pt idx="1693">
                  <c:v>0.51900000000000002</c:v>
                </c:pt>
                <c:pt idx="1694">
                  <c:v>0.52300000000000002</c:v>
                </c:pt>
                <c:pt idx="1695">
                  <c:v>0.51700000000000002</c:v>
                </c:pt>
                <c:pt idx="1696">
                  <c:v>0.51600000000000001</c:v>
                </c:pt>
                <c:pt idx="1697">
                  <c:v>0.51400000000000001</c:v>
                </c:pt>
                <c:pt idx="1698">
                  <c:v>0.51400000000000001</c:v>
                </c:pt>
                <c:pt idx="1699">
                  <c:v>0.51300000000000001</c:v>
                </c:pt>
                <c:pt idx="1700">
                  <c:v>0.51700000000000002</c:v>
                </c:pt>
                <c:pt idx="1701">
                  <c:v>0.51700000000000002</c:v>
                </c:pt>
                <c:pt idx="1702">
                  <c:v>0.51100000000000001</c:v>
                </c:pt>
                <c:pt idx="1703">
                  <c:v>0.505</c:v>
                </c:pt>
                <c:pt idx="1704">
                  <c:v>0.50800000000000001</c:v>
                </c:pt>
                <c:pt idx="1705">
                  <c:v>0.503</c:v>
                </c:pt>
                <c:pt idx="1706">
                  <c:v>0.51100000000000001</c:v>
                </c:pt>
                <c:pt idx="1707">
                  <c:v>0.495</c:v>
                </c:pt>
                <c:pt idx="1708">
                  <c:v>0.51100000000000001</c:v>
                </c:pt>
                <c:pt idx="1709">
                  <c:v>0.504</c:v>
                </c:pt>
                <c:pt idx="1710">
                  <c:v>0.497</c:v>
                </c:pt>
                <c:pt idx="1711">
                  <c:v>0.503</c:v>
                </c:pt>
                <c:pt idx="1712">
                  <c:v>0.497</c:v>
                </c:pt>
                <c:pt idx="1713">
                  <c:v>0.503</c:v>
                </c:pt>
                <c:pt idx="1714">
                  <c:v>0.498</c:v>
                </c:pt>
                <c:pt idx="1715">
                  <c:v>0.50900000000000001</c:v>
                </c:pt>
                <c:pt idx="1716">
                  <c:v>0.498</c:v>
                </c:pt>
                <c:pt idx="1717">
                  <c:v>0.495</c:v>
                </c:pt>
                <c:pt idx="1718">
                  <c:v>0.5</c:v>
                </c:pt>
                <c:pt idx="1719">
                  <c:v>0.50700000000000001</c:v>
                </c:pt>
                <c:pt idx="1720">
                  <c:v>0.499</c:v>
                </c:pt>
                <c:pt idx="1721">
                  <c:v>0.49399999999999999</c:v>
                </c:pt>
                <c:pt idx="1722">
                  <c:v>0.48599999999999999</c:v>
                </c:pt>
                <c:pt idx="1723">
                  <c:v>0.49399999999999999</c:v>
                </c:pt>
                <c:pt idx="1724">
                  <c:v>0.502</c:v>
                </c:pt>
                <c:pt idx="1725">
                  <c:v>0.495</c:v>
                </c:pt>
                <c:pt idx="1726">
                  <c:v>0.48099999999999998</c:v>
                </c:pt>
                <c:pt idx="1727">
                  <c:v>0.495</c:v>
                </c:pt>
                <c:pt idx="1728">
                  <c:v>0.49399999999999999</c:v>
                </c:pt>
                <c:pt idx="1729">
                  <c:v>0.49</c:v>
                </c:pt>
                <c:pt idx="1730">
                  <c:v>0.47799999999999998</c:v>
                </c:pt>
                <c:pt idx="1731">
                  <c:v>0.495</c:v>
                </c:pt>
                <c:pt idx="1732">
                  <c:v>0.47599999999999998</c:v>
                </c:pt>
                <c:pt idx="1733">
                  <c:v>0.48799999999999999</c:v>
                </c:pt>
                <c:pt idx="1734">
                  <c:v>0.48199999999999998</c:v>
                </c:pt>
                <c:pt idx="1735">
                  <c:v>0.48399999999999999</c:v>
                </c:pt>
                <c:pt idx="1736">
                  <c:v>0.48199999999999998</c:v>
                </c:pt>
                <c:pt idx="1737">
                  <c:v>0.48199999999999998</c:v>
                </c:pt>
                <c:pt idx="1738">
                  <c:v>0.47199999999999998</c:v>
                </c:pt>
                <c:pt idx="1739">
                  <c:v>0.48099999999999998</c:v>
                </c:pt>
                <c:pt idx="1740">
                  <c:v>0.48</c:v>
                </c:pt>
                <c:pt idx="1741">
                  <c:v>0.48499999999999999</c:v>
                </c:pt>
                <c:pt idx="1742">
                  <c:v>0.47499999999999998</c:v>
                </c:pt>
                <c:pt idx="1743">
                  <c:v>0.48399999999999999</c:v>
                </c:pt>
                <c:pt idx="1744">
                  <c:v>0.47199999999999998</c:v>
                </c:pt>
                <c:pt idx="1745">
                  <c:v>0.47099999999999997</c:v>
                </c:pt>
                <c:pt idx="1746">
                  <c:v>0.47099999999999997</c:v>
                </c:pt>
                <c:pt idx="1747">
                  <c:v>0.47299999999999998</c:v>
                </c:pt>
                <c:pt idx="1748">
                  <c:v>0.46300000000000002</c:v>
                </c:pt>
                <c:pt idx="1749">
                  <c:v>0.47</c:v>
                </c:pt>
                <c:pt idx="1750">
                  <c:v>0.47699999999999998</c:v>
                </c:pt>
                <c:pt idx="1751">
                  <c:v>0.46600000000000003</c:v>
                </c:pt>
                <c:pt idx="1752">
                  <c:v>0.46700000000000003</c:v>
                </c:pt>
                <c:pt idx="1753">
                  <c:v>0.46800000000000003</c:v>
                </c:pt>
                <c:pt idx="1754">
                  <c:v>0.46400000000000002</c:v>
                </c:pt>
                <c:pt idx="1755">
                  <c:v>0.45900000000000002</c:v>
                </c:pt>
                <c:pt idx="1756">
                  <c:v>0.46</c:v>
                </c:pt>
                <c:pt idx="1757">
                  <c:v>0.46100000000000002</c:v>
                </c:pt>
                <c:pt idx="1758">
                  <c:v>0.46899999999999997</c:v>
                </c:pt>
                <c:pt idx="1759">
                  <c:v>0.46100000000000002</c:v>
                </c:pt>
                <c:pt idx="1760">
                  <c:v>0.46100000000000002</c:v>
                </c:pt>
                <c:pt idx="1761">
                  <c:v>0.45700000000000002</c:v>
                </c:pt>
                <c:pt idx="1762">
                  <c:v>0.44800000000000001</c:v>
                </c:pt>
                <c:pt idx="1763">
                  <c:v>0.45800000000000002</c:v>
                </c:pt>
                <c:pt idx="1764">
                  <c:v>0.45500000000000002</c:v>
                </c:pt>
                <c:pt idx="1765">
                  <c:v>0.46500000000000002</c:v>
                </c:pt>
                <c:pt idx="1766">
                  <c:v>0.45400000000000001</c:v>
                </c:pt>
                <c:pt idx="1767">
                  <c:v>0.45700000000000002</c:v>
                </c:pt>
                <c:pt idx="1768">
                  <c:v>0.45200000000000001</c:v>
                </c:pt>
                <c:pt idx="1769">
                  <c:v>0.45800000000000002</c:v>
                </c:pt>
                <c:pt idx="1770">
                  <c:v>0.45200000000000001</c:v>
                </c:pt>
                <c:pt idx="1771">
                  <c:v>0.44900000000000001</c:v>
                </c:pt>
                <c:pt idx="1772">
                  <c:v>0.44900000000000001</c:v>
                </c:pt>
                <c:pt idx="1773">
                  <c:v>0.44800000000000001</c:v>
                </c:pt>
                <c:pt idx="1774">
                  <c:v>0.44600000000000001</c:v>
                </c:pt>
                <c:pt idx="1775">
                  <c:v>0.44700000000000001</c:v>
                </c:pt>
                <c:pt idx="1776">
                  <c:v>0.443</c:v>
                </c:pt>
                <c:pt idx="1777">
                  <c:v>0.45700000000000002</c:v>
                </c:pt>
                <c:pt idx="1778">
                  <c:v>0.44700000000000001</c:v>
                </c:pt>
                <c:pt idx="1779">
                  <c:v>0.44700000000000001</c:v>
                </c:pt>
                <c:pt idx="1780">
                  <c:v>0.44400000000000001</c:v>
                </c:pt>
                <c:pt idx="1781">
                  <c:v>0.45</c:v>
                </c:pt>
                <c:pt idx="1782">
                  <c:v>0.44800000000000001</c:v>
                </c:pt>
                <c:pt idx="1783">
                  <c:v>0.44600000000000001</c:v>
                </c:pt>
                <c:pt idx="1784">
                  <c:v>0.44400000000000001</c:v>
                </c:pt>
                <c:pt idx="1785">
                  <c:v>0.44600000000000001</c:v>
                </c:pt>
                <c:pt idx="1786">
                  <c:v>0.439</c:v>
                </c:pt>
                <c:pt idx="1787">
                  <c:v>0.442</c:v>
                </c:pt>
                <c:pt idx="1788">
                  <c:v>0.441</c:v>
                </c:pt>
                <c:pt idx="1789">
                  <c:v>0.438</c:v>
                </c:pt>
                <c:pt idx="1790">
                  <c:v>0.44600000000000001</c:v>
                </c:pt>
                <c:pt idx="1791">
                  <c:v>0.439</c:v>
                </c:pt>
                <c:pt idx="1792">
                  <c:v>0.434</c:v>
                </c:pt>
                <c:pt idx="1793">
                  <c:v>0.44600000000000001</c:v>
                </c:pt>
                <c:pt idx="1794">
                  <c:v>0.44</c:v>
                </c:pt>
                <c:pt idx="1795">
                  <c:v>0.434</c:v>
                </c:pt>
                <c:pt idx="1796">
                  <c:v>0.44</c:v>
                </c:pt>
                <c:pt idx="1797">
                  <c:v>0.441</c:v>
                </c:pt>
                <c:pt idx="1798">
                  <c:v>0.434</c:v>
                </c:pt>
                <c:pt idx="1799">
                  <c:v>0.438</c:v>
                </c:pt>
                <c:pt idx="1800">
                  <c:v>0.42899999999999999</c:v>
                </c:pt>
                <c:pt idx="1801">
                  <c:v>0.432</c:v>
                </c:pt>
                <c:pt idx="1802">
                  <c:v>0.433</c:v>
                </c:pt>
                <c:pt idx="1803">
                  <c:v>0.438</c:v>
                </c:pt>
                <c:pt idx="1804">
                  <c:v>0.43099999999999999</c:v>
                </c:pt>
                <c:pt idx="1805">
                  <c:v>0.436</c:v>
                </c:pt>
                <c:pt idx="1806">
                  <c:v>0.433</c:v>
                </c:pt>
                <c:pt idx="1807">
                  <c:v>0.432</c:v>
                </c:pt>
                <c:pt idx="1808">
                  <c:v>0.42899999999999999</c:v>
                </c:pt>
                <c:pt idx="1809">
                  <c:v>0.43099999999999999</c:v>
                </c:pt>
                <c:pt idx="1810">
                  <c:v>0.42299999999999999</c:v>
                </c:pt>
                <c:pt idx="1811">
                  <c:v>0.42599999999999999</c:v>
                </c:pt>
                <c:pt idx="1812">
                  <c:v>0.438</c:v>
                </c:pt>
                <c:pt idx="1813">
                  <c:v>0.42199999999999999</c:v>
                </c:pt>
                <c:pt idx="1814">
                  <c:v>0.434</c:v>
                </c:pt>
                <c:pt idx="1815">
                  <c:v>0.43</c:v>
                </c:pt>
                <c:pt idx="1816">
                  <c:v>0.42599999999999999</c:v>
                </c:pt>
                <c:pt idx="1817">
                  <c:v>0.42099999999999999</c:v>
                </c:pt>
                <c:pt idx="1818">
                  <c:v>0.42</c:v>
                </c:pt>
                <c:pt idx="1819">
                  <c:v>0.42699999999999999</c:v>
                </c:pt>
                <c:pt idx="1820">
                  <c:v>0.42899999999999999</c:v>
                </c:pt>
                <c:pt idx="1821">
                  <c:v>0.42799999999999999</c:v>
                </c:pt>
                <c:pt idx="1822">
                  <c:v>0.41799999999999998</c:v>
                </c:pt>
                <c:pt idx="1823">
                  <c:v>0.42099999999999999</c:v>
                </c:pt>
                <c:pt idx="1824">
                  <c:v>0.42799999999999999</c:v>
                </c:pt>
                <c:pt idx="1825">
                  <c:v>0.41899999999999998</c:v>
                </c:pt>
                <c:pt idx="1826">
                  <c:v>0.42</c:v>
                </c:pt>
                <c:pt idx="1827">
                  <c:v>0.41499999999999998</c:v>
                </c:pt>
                <c:pt idx="1828">
                  <c:v>0.41499999999999998</c:v>
                </c:pt>
                <c:pt idx="1829">
                  <c:v>0.41</c:v>
                </c:pt>
                <c:pt idx="1830">
                  <c:v>0.41699999999999998</c:v>
                </c:pt>
                <c:pt idx="1831">
                  <c:v>0.40899999999999997</c:v>
                </c:pt>
                <c:pt idx="1832">
                  <c:v>0.41899999999999998</c:v>
                </c:pt>
                <c:pt idx="1833">
                  <c:v>0.41199999999999998</c:v>
                </c:pt>
                <c:pt idx="1834">
                  <c:v>0.41399999999999998</c:v>
                </c:pt>
                <c:pt idx="1835">
                  <c:v>0.41799999999999998</c:v>
                </c:pt>
                <c:pt idx="1836">
                  <c:v>0.41599999999999998</c:v>
                </c:pt>
                <c:pt idx="1837">
                  <c:v>0.40600000000000003</c:v>
                </c:pt>
                <c:pt idx="1838">
                  <c:v>0.40600000000000003</c:v>
                </c:pt>
                <c:pt idx="1839">
                  <c:v>0.42099999999999999</c:v>
                </c:pt>
                <c:pt idx="1840">
                  <c:v>0.40600000000000003</c:v>
                </c:pt>
                <c:pt idx="1841">
                  <c:v>0.41</c:v>
                </c:pt>
                <c:pt idx="1842">
                  <c:v>0.41399999999999998</c:v>
                </c:pt>
                <c:pt idx="1843">
                  <c:v>0.41499999999999998</c:v>
                </c:pt>
                <c:pt idx="1844">
                  <c:v>0.54700000000000004</c:v>
                </c:pt>
                <c:pt idx="1845">
                  <c:v>0.61</c:v>
                </c:pt>
                <c:pt idx="1846">
                  <c:v>0.60599999999999998</c:v>
                </c:pt>
                <c:pt idx="1847">
                  <c:v>0.61099999999999999</c:v>
                </c:pt>
                <c:pt idx="1848">
                  <c:v>0.60899999999999999</c:v>
                </c:pt>
                <c:pt idx="1849">
                  <c:v>0.60499999999999998</c:v>
                </c:pt>
                <c:pt idx="1850">
                  <c:v>0.6</c:v>
                </c:pt>
                <c:pt idx="1851">
                  <c:v>0.60099999999999998</c:v>
                </c:pt>
                <c:pt idx="1852">
                  <c:v>0.60399999999999998</c:v>
                </c:pt>
                <c:pt idx="1853">
                  <c:v>0.59799999999999998</c:v>
                </c:pt>
                <c:pt idx="1854">
                  <c:v>0.6</c:v>
                </c:pt>
                <c:pt idx="1855">
                  <c:v>0.60499999999999998</c:v>
                </c:pt>
                <c:pt idx="1856">
                  <c:v>0.6</c:v>
                </c:pt>
                <c:pt idx="1857">
                  <c:v>0.6</c:v>
                </c:pt>
                <c:pt idx="1858">
                  <c:v>0.60499999999999998</c:v>
                </c:pt>
                <c:pt idx="1859">
                  <c:v>0.6</c:v>
                </c:pt>
                <c:pt idx="1860">
                  <c:v>0.59099999999999997</c:v>
                </c:pt>
                <c:pt idx="1861">
                  <c:v>0.59499999999999997</c:v>
                </c:pt>
                <c:pt idx="1862">
                  <c:v>0.59699999999999998</c:v>
                </c:pt>
                <c:pt idx="1863">
                  <c:v>0.59</c:v>
                </c:pt>
                <c:pt idx="1864">
                  <c:v>0.58899999999999997</c:v>
                </c:pt>
                <c:pt idx="1865">
                  <c:v>0.59599999999999997</c:v>
                </c:pt>
                <c:pt idx="1866">
                  <c:v>0.58899999999999997</c:v>
                </c:pt>
                <c:pt idx="1867">
                  <c:v>0.58299999999999996</c:v>
                </c:pt>
                <c:pt idx="1868">
                  <c:v>0.59</c:v>
                </c:pt>
                <c:pt idx="1869">
                  <c:v>0.58799999999999997</c:v>
                </c:pt>
                <c:pt idx="1870">
                  <c:v>0.59399999999999997</c:v>
                </c:pt>
                <c:pt idx="1871">
                  <c:v>0.58599999999999997</c:v>
                </c:pt>
                <c:pt idx="1872">
                  <c:v>0.58199999999999996</c:v>
                </c:pt>
                <c:pt idx="1873">
                  <c:v>0.57499999999999996</c:v>
                </c:pt>
                <c:pt idx="1874">
                  <c:v>0.57899999999999996</c:v>
                </c:pt>
                <c:pt idx="1875">
                  <c:v>0.58099999999999996</c:v>
                </c:pt>
                <c:pt idx="1876">
                  <c:v>0.58099999999999996</c:v>
                </c:pt>
                <c:pt idx="1877">
                  <c:v>0.58199999999999996</c:v>
                </c:pt>
                <c:pt idx="1878">
                  <c:v>0.58099999999999996</c:v>
                </c:pt>
                <c:pt idx="1879">
                  <c:v>0.58499999999999996</c:v>
                </c:pt>
                <c:pt idx="1880">
                  <c:v>0.57099999999999995</c:v>
                </c:pt>
                <c:pt idx="1881">
                  <c:v>0.57599999999999996</c:v>
                </c:pt>
                <c:pt idx="1882">
                  <c:v>0.57499999999999996</c:v>
                </c:pt>
                <c:pt idx="1883">
                  <c:v>0.57199999999999995</c:v>
                </c:pt>
                <c:pt idx="1884">
                  <c:v>0.57599999999999996</c:v>
                </c:pt>
                <c:pt idx="1885">
                  <c:v>0.58299999999999996</c:v>
                </c:pt>
                <c:pt idx="1886">
                  <c:v>0.57699999999999996</c:v>
                </c:pt>
                <c:pt idx="1887">
                  <c:v>0.56999999999999995</c:v>
                </c:pt>
                <c:pt idx="1888">
                  <c:v>0.58799999999999997</c:v>
                </c:pt>
                <c:pt idx="1889">
                  <c:v>0.57999999999999996</c:v>
                </c:pt>
                <c:pt idx="1890">
                  <c:v>0.56699999999999995</c:v>
                </c:pt>
                <c:pt idx="1891">
                  <c:v>0.57299999999999995</c:v>
                </c:pt>
                <c:pt idx="1892">
                  <c:v>0.57299999999999995</c:v>
                </c:pt>
                <c:pt idx="1893">
                  <c:v>0.57399999999999995</c:v>
                </c:pt>
                <c:pt idx="1894">
                  <c:v>0.56899999999999995</c:v>
                </c:pt>
                <c:pt idx="1895">
                  <c:v>0.56599999999999995</c:v>
                </c:pt>
                <c:pt idx="1896">
                  <c:v>0.56999999999999995</c:v>
                </c:pt>
                <c:pt idx="1897">
                  <c:v>0.56999999999999995</c:v>
                </c:pt>
                <c:pt idx="1898">
                  <c:v>0.56499999999999995</c:v>
                </c:pt>
                <c:pt idx="1899">
                  <c:v>0.56000000000000005</c:v>
                </c:pt>
                <c:pt idx="1900">
                  <c:v>0.55900000000000005</c:v>
                </c:pt>
                <c:pt idx="1901">
                  <c:v>0.56399999999999995</c:v>
                </c:pt>
                <c:pt idx="1902">
                  <c:v>0.56000000000000005</c:v>
                </c:pt>
                <c:pt idx="1903">
                  <c:v>0.57599999999999996</c:v>
                </c:pt>
                <c:pt idx="1904">
                  <c:v>0.55900000000000005</c:v>
                </c:pt>
                <c:pt idx="1905">
                  <c:v>0.56200000000000006</c:v>
                </c:pt>
                <c:pt idx="1906">
                  <c:v>0.55800000000000005</c:v>
                </c:pt>
                <c:pt idx="1907">
                  <c:v>0.55300000000000005</c:v>
                </c:pt>
                <c:pt idx="1908">
                  <c:v>0.54900000000000004</c:v>
                </c:pt>
                <c:pt idx="1909">
                  <c:v>0.55300000000000005</c:v>
                </c:pt>
                <c:pt idx="1910">
                  <c:v>0.55400000000000005</c:v>
                </c:pt>
                <c:pt idx="1911">
                  <c:v>0.55600000000000005</c:v>
                </c:pt>
                <c:pt idx="1912">
                  <c:v>0.54900000000000004</c:v>
                </c:pt>
                <c:pt idx="1913">
                  <c:v>0.55300000000000005</c:v>
                </c:pt>
                <c:pt idx="1914">
                  <c:v>0.54100000000000004</c:v>
                </c:pt>
                <c:pt idx="1915">
                  <c:v>0.55200000000000005</c:v>
                </c:pt>
                <c:pt idx="1916">
                  <c:v>0.55200000000000005</c:v>
                </c:pt>
                <c:pt idx="1917">
                  <c:v>0.54600000000000004</c:v>
                </c:pt>
                <c:pt idx="1918">
                  <c:v>0.54300000000000004</c:v>
                </c:pt>
                <c:pt idx="1919">
                  <c:v>0.54600000000000004</c:v>
                </c:pt>
                <c:pt idx="1920">
                  <c:v>0.54800000000000004</c:v>
                </c:pt>
                <c:pt idx="1921">
                  <c:v>0.55100000000000005</c:v>
                </c:pt>
                <c:pt idx="1922">
                  <c:v>0.54</c:v>
                </c:pt>
                <c:pt idx="1923">
                  <c:v>0.53700000000000003</c:v>
                </c:pt>
                <c:pt idx="1924">
                  <c:v>0.53900000000000003</c:v>
                </c:pt>
                <c:pt idx="1925">
                  <c:v>0.55400000000000005</c:v>
                </c:pt>
                <c:pt idx="1926">
                  <c:v>0.53900000000000003</c:v>
                </c:pt>
                <c:pt idx="1927">
                  <c:v>0.54600000000000004</c:v>
                </c:pt>
                <c:pt idx="1928">
                  <c:v>0.53200000000000003</c:v>
                </c:pt>
                <c:pt idx="1929">
                  <c:v>0.53800000000000003</c:v>
                </c:pt>
                <c:pt idx="1930">
                  <c:v>0.53800000000000003</c:v>
                </c:pt>
                <c:pt idx="1931">
                  <c:v>0.53400000000000003</c:v>
                </c:pt>
                <c:pt idx="1932">
                  <c:v>0.54500000000000004</c:v>
                </c:pt>
                <c:pt idx="1933">
                  <c:v>0.52900000000000003</c:v>
                </c:pt>
                <c:pt idx="1934">
                  <c:v>0.53500000000000003</c:v>
                </c:pt>
                <c:pt idx="1935">
                  <c:v>0.53200000000000003</c:v>
                </c:pt>
                <c:pt idx="1936">
                  <c:v>0.53200000000000003</c:v>
                </c:pt>
                <c:pt idx="1937">
                  <c:v>0.53300000000000003</c:v>
                </c:pt>
                <c:pt idx="1938">
                  <c:v>0.53900000000000003</c:v>
                </c:pt>
                <c:pt idx="1939">
                  <c:v>0.52500000000000002</c:v>
                </c:pt>
                <c:pt idx="1940">
                  <c:v>0.52600000000000002</c:v>
                </c:pt>
                <c:pt idx="1941">
                  <c:v>0.53600000000000003</c:v>
                </c:pt>
                <c:pt idx="1942">
                  <c:v>0.52600000000000002</c:v>
                </c:pt>
                <c:pt idx="1943">
                  <c:v>0.51200000000000001</c:v>
                </c:pt>
                <c:pt idx="1944">
                  <c:v>0.51400000000000001</c:v>
                </c:pt>
                <c:pt idx="1945">
                  <c:v>0.51300000000000001</c:v>
                </c:pt>
                <c:pt idx="1946">
                  <c:v>0.51700000000000002</c:v>
                </c:pt>
                <c:pt idx="1947">
                  <c:v>0.51500000000000001</c:v>
                </c:pt>
                <c:pt idx="1948">
                  <c:v>0.51800000000000002</c:v>
                </c:pt>
                <c:pt idx="1949">
                  <c:v>0.51500000000000001</c:v>
                </c:pt>
                <c:pt idx="1950">
                  <c:v>0.52200000000000002</c:v>
                </c:pt>
                <c:pt idx="1951">
                  <c:v>0.65</c:v>
                </c:pt>
                <c:pt idx="1952">
                  <c:v>0.55300000000000005</c:v>
                </c:pt>
                <c:pt idx="1953">
                  <c:v>0.56699999999999995</c:v>
                </c:pt>
                <c:pt idx="1954">
                  <c:v>0.57199999999999995</c:v>
                </c:pt>
                <c:pt idx="1955">
                  <c:v>0.57199999999999995</c:v>
                </c:pt>
                <c:pt idx="1956">
                  <c:v>0.56999999999999995</c:v>
                </c:pt>
                <c:pt idx="1957">
                  <c:v>0.55900000000000005</c:v>
                </c:pt>
                <c:pt idx="1958">
                  <c:v>0.56999999999999995</c:v>
                </c:pt>
                <c:pt idx="1959">
                  <c:v>0.54800000000000004</c:v>
                </c:pt>
                <c:pt idx="1960">
                  <c:v>0.56799999999999995</c:v>
                </c:pt>
                <c:pt idx="1961">
                  <c:v>0.55400000000000005</c:v>
                </c:pt>
                <c:pt idx="1962">
                  <c:v>0.55900000000000005</c:v>
                </c:pt>
                <c:pt idx="1963">
                  <c:v>0.56499999999999995</c:v>
                </c:pt>
                <c:pt idx="1964">
                  <c:v>0.56200000000000006</c:v>
                </c:pt>
                <c:pt idx="1965">
                  <c:v>0.55900000000000005</c:v>
                </c:pt>
                <c:pt idx="1966">
                  <c:v>0.54600000000000004</c:v>
                </c:pt>
                <c:pt idx="1967">
                  <c:v>0.55800000000000005</c:v>
                </c:pt>
                <c:pt idx="1968">
                  <c:v>0.54700000000000004</c:v>
                </c:pt>
                <c:pt idx="1969">
                  <c:v>0.56100000000000005</c:v>
                </c:pt>
                <c:pt idx="1970">
                  <c:v>0.54800000000000004</c:v>
                </c:pt>
                <c:pt idx="1971">
                  <c:v>0.54600000000000004</c:v>
                </c:pt>
                <c:pt idx="1972">
                  <c:v>0.54800000000000004</c:v>
                </c:pt>
                <c:pt idx="1973">
                  <c:v>0.54100000000000004</c:v>
                </c:pt>
                <c:pt idx="1974">
                  <c:v>0.55100000000000005</c:v>
                </c:pt>
                <c:pt idx="1975">
                  <c:v>0.54</c:v>
                </c:pt>
                <c:pt idx="1976">
                  <c:v>0.54800000000000004</c:v>
                </c:pt>
                <c:pt idx="1977">
                  <c:v>0.55300000000000005</c:v>
                </c:pt>
                <c:pt idx="1978">
                  <c:v>0.53600000000000003</c:v>
                </c:pt>
                <c:pt idx="1979">
                  <c:v>0.54</c:v>
                </c:pt>
                <c:pt idx="1980">
                  <c:v>0.54100000000000004</c:v>
                </c:pt>
                <c:pt idx="1981">
                  <c:v>0.54800000000000004</c:v>
                </c:pt>
                <c:pt idx="1982">
                  <c:v>0.54</c:v>
                </c:pt>
                <c:pt idx="1983">
                  <c:v>0.54100000000000004</c:v>
                </c:pt>
                <c:pt idx="1984">
                  <c:v>0.54300000000000004</c:v>
                </c:pt>
                <c:pt idx="1985">
                  <c:v>0.55000000000000004</c:v>
                </c:pt>
                <c:pt idx="1986">
                  <c:v>0.54200000000000004</c:v>
                </c:pt>
                <c:pt idx="1987">
                  <c:v>0.53</c:v>
                </c:pt>
                <c:pt idx="1988">
                  <c:v>0.54</c:v>
                </c:pt>
                <c:pt idx="1989">
                  <c:v>0.53800000000000003</c:v>
                </c:pt>
                <c:pt idx="1990">
                  <c:v>0.53400000000000003</c:v>
                </c:pt>
                <c:pt idx="1991">
                  <c:v>0.53600000000000003</c:v>
                </c:pt>
                <c:pt idx="1992">
                  <c:v>0.52600000000000002</c:v>
                </c:pt>
                <c:pt idx="1993">
                  <c:v>0.53</c:v>
                </c:pt>
                <c:pt idx="1994">
                  <c:v>0.52600000000000002</c:v>
                </c:pt>
                <c:pt idx="1995">
                  <c:v>0.53</c:v>
                </c:pt>
                <c:pt idx="1996">
                  <c:v>0.52200000000000002</c:v>
                </c:pt>
                <c:pt idx="1997">
                  <c:v>0.52800000000000002</c:v>
                </c:pt>
                <c:pt idx="1998">
                  <c:v>0.53</c:v>
                </c:pt>
                <c:pt idx="1999">
                  <c:v>0.53500000000000003</c:v>
                </c:pt>
                <c:pt idx="2000">
                  <c:v>0.52700000000000002</c:v>
                </c:pt>
                <c:pt idx="2001">
                  <c:v>0.51700000000000002</c:v>
                </c:pt>
                <c:pt idx="2002">
                  <c:v>0.51800000000000002</c:v>
                </c:pt>
                <c:pt idx="2003">
                  <c:v>0.52300000000000002</c:v>
                </c:pt>
                <c:pt idx="2004">
                  <c:v>0.52</c:v>
                </c:pt>
                <c:pt idx="2005">
                  <c:v>0.51800000000000002</c:v>
                </c:pt>
                <c:pt idx="2006">
                  <c:v>0.51700000000000002</c:v>
                </c:pt>
                <c:pt idx="2007">
                  <c:v>0.52100000000000002</c:v>
                </c:pt>
                <c:pt idx="2008">
                  <c:v>0.53600000000000003</c:v>
                </c:pt>
                <c:pt idx="2009">
                  <c:v>0.53</c:v>
                </c:pt>
                <c:pt idx="2010">
                  <c:v>0.52700000000000002</c:v>
                </c:pt>
                <c:pt idx="2011">
                  <c:v>0.51800000000000002</c:v>
                </c:pt>
                <c:pt idx="2012">
                  <c:v>0.52400000000000002</c:v>
                </c:pt>
                <c:pt idx="2013">
                  <c:v>0.51900000000000002</c:v>
                </c:pt>
                <c:pt idx="2014">
                  <c:v>0.52300000000000002</c:v>
                </c:pt>
                <c:pt idx="2015">
                  <c:v>0.52400000000000002</c:v>
                </c:pt>
                <c:pt idx="2016">
                  <c:v>0.51600000000000001</c:v>
                </c:pt>
                <c:pt idx="2017">
                  <c:v>0.51700000000000002</c:v>
                </c:pt>
                <c:pt idx="2018">
                  <c:v>0.51700000000000002</c:v>
                </c:pt>
                <c:pt idx="2019">
                  <c:v>0.52</c:v>
                </c:pt>
                <c:pt idx="2020">
                  <c:v>0.51400000000000001</c:v>
                </c:pt>
                <c:pt idx="2021">
                  <c:v>0.51600000000000001</c:v>
                </c:pt>
                <c:pt idx="2022">
                  <c:v>0.52500000000000002</c:v>
                </c:pt>
                <c:pt idx="2023">
                  <c:v>0.51900000000000002</c:v>
                </c:pt>
                <c:pt idx="2024">
                  <c:v>0.51200000000000001</c:v>
                </c:pt>
                <c:pt idx="2025">
                  <c:v>0.51600000000000001</c:v>
                </c:pt>
                <c:pt idx="2026">
                  <c:v>0.50800000000000001</c:v>
                </c:pt>
                <c:pt idx="2027">
                  <c:v>0.50800000000000001</c:v>
                </c:pt>
                <c:pt idx="2028">
                  <c:v>0.51200000000000001</c:v>
                </c:pt>
                <c:pt idx="2029">
                  <c:v>0.51200000000000001</c:v>
                </c:pt>
                <c:pt idx="2030">
                  <c:v>0.51800000000000002</c:v>
                </c:pt>
                <c:pt idx="2031">
                  <c:v>0.51100000000000001</c:v>
                </c:pt>
                <c:pt idx="2032">
                  <c:v>0.50900000000000001</c:v>
                </c:pt>
                <c:pt idx="2033">
                  <c:v>0.51100000000000001</c:v>
                </c:pt>
                <c:pt idx="2034">
                  <c:v>0.504</c:v>
                </c:pt>
                <c:pt idx="2035">
                  <c:v>0.51100000000000001</c:v>
                </c:pt>
                <c:pt idx="2036">
                  <c:v>0.50900000000000001</c:v>
                </c:pt>
                <c:pt idx="2037">
                  <c:v>0.51500000000000001</c:v>
                </c:pt>
                <c:pt idx="2038">
                  <c:v>0.501</c:v>
                </c:pt>
                <c:pt idx="2039">
                  <c:v>0.501</c:v>
                </c:pt>
                <c:pt idx="2040">
                  <c:v>0.50600000000000001</c:v>
                </c:pt>
                <c:pt idx="2041">
                  <c:v>0.502</c:v>
                </c:pt>
                <c:pt idx="2042">
                  <c:v>0.50900000000000001</c:v>
                </c:pt>
                <c:pt idx="2043">
                  <c:v>0.499</c:v>
                </c:pt>
                <c:pt idx="2044">
                  <c:v>0.50700000000000001</c:v>
                </c:pt>
                <c:pt idx="2045">
                  <c:v>0.503</c:v>
                </c:pt>
                <c:pt idx="2046">
                  <c:v>0.501</c:v>
                </c:pt>
                <c:pt idx="2047">
                  <c:v>0.5</c:v>
                </c:pt>
                <c:pt idx="2048">
                  <c:v>0.502</c:v>
                </c:pt>
                <c:pt idx="2049">
                  <c:v>0.49399999999999999</c:v>
                </c:pt>
                <c:pt idx="2050">
                  <c:v>0.499</c:v>
                </c:pt>
                <c:pt idx="2051">
                  <c:v>0.496</c:v>
                </c:pt>
                <c:pt idx="2052">
                  <c:v>0.49399999999999999</c:v>
                </c:pt>
                <c:pt idx="2053">
                  <c:v>0.48899999999999999</c:v>
                </c:pt>
                <c:pt idx="2054">
                  <c:v>0.48899999999999999</c:v>
                </c:pt>
                <c:pt idx="2055">
                  <c:v>0.48699999999999999</c:v>
                </c:pt>
                <c:pt idx="2056">
                  <c:v>0.48399999999999999</c:v>
                </c:pt>
                <c:pt idx="2057">
                  <c:v>0.49299999999999999</c:v>
                </c:pt>
                <c:pt idx="2058">
                  <c:v>0.48299999999999998</c:v>
                </c:pt>
                <c:pt idx="2059">
                  <c:v>0.307</c:v>
                </c:pt>
                <c:pt idx="2060">
                  <c:v>0.51500000000000001</c:v>
                </c:pt>
                <c:pt idx="2061">
                  <c:v>0.53</c:v>
                </c:pt>
                <c:pt idx="2062">
                  <c:v>0.52400000000000002</c:v>
                </c:pt>
                <c:pt idx="2063">
                  <c:v>0.52100000000000002</c:v>
                </c:pt>
                <c:pt idx="2064">
                  <c:v>0.52600000000000002</c:v>
                </c:pt>
                <c:pt idx="2065">
                  <c:v>0.52500000000000002</c:v>
                </c:pt>
                <c:pt idx="2066">
                  <c:v>0.52</c:v>
                </c:pt>
                <c:pt idx="2067">
                  <c:v>0.52200000000000002</c:v>
                </c:pt>
                <c:pt idx="2068">
                  <c:v>0.51600000000000001</c:v>
                </c:pt>
                <c:pt idx="2069">
                  <c:v>0.503</c:v>
                </c:pt>
                <c:pt idx="2070">
                  <c:v>0.51200000000000001</c:v>
                </c:pt>
                <c:pt idx="2071">
                  <c:v>0.51400000000000001</c:v>
                </c:pt>
                <c:pt idx="2072">
                  <c:v>0.51300000000000001</c:v>
                </c:pt>
                <c:pt idx="2073">
                  <c:v>0.505</c:v>
                </c:pt>
                <c:pt idx="2074">
                  <c:v>0.504</c:v>
                </c:pt>
                <c:pt idx="2075">
                  <c:v>0.51</c:v>
                </c:pt>
                <c:pt idx="2076">
                  <c:v>0.51500000000000001</c:v>
                </c:pt>
                <c:pt idx="2077">
                  <c:v>0.505</c:v>
                </c:pt>
                <c:pt idx="2078">
                  <c:v>0.51400000000000001</c:v>
                </c:pt>
                <c:pt idx="2079">
                  <c:v>0.52200000000000002</c:v>
                </c:pt>
                <c:pt idx="2080">
                  <c:v>0.501</c:v>
                </c:pt>
                <c:pt idx="2081">
                  <c:v>0.502</c:v>
                </c:pt>
                <c:pt idx="2082">
                  <c:v>0.50800000000000001</c:v>
                </c:pt>
                <c:pt idx="2083">
                  <c:v>0.51100000000000001</c:v>
                </c:pt>
                <c:pt idx="2084">
                  <c:v>0.51100000000000001</c:v>
                </c:pt>
                <c:pt idx="2085">
                  <c:v>0.502</c:v>
                </c:pt>
                <c:pt idx="2086">
                  <c:v>0.503</c:v>
                </c:pt>
                <c:pt idx="2087">
                  <c:v>0.504</c:v>
                </c:pt>
                <c:pt idx="2088">
                  <c:v>0.50800000000000001</c:v>
                </c:pt>
                <c:pt idx="2089">
                  <c:v>0.496</c:v>
                </c:pt>
                <c:pt idx="2090">
                  <c:v>0.501</c:v>
                </c:pt>
                <c:pt idx="2091">
                  <c:v>0.496</c:v>
                </c:pt>
                <c:pt idx="2092">
                  <c:v>0.49299999999999999</c:v>
                </c:pt>
                <c:pt idx="2093">
                  <c:v>0.503</c:v>
                </c:pt>
                <c:pt idx="2094">
                  <c:v>0.499</c:v>
                </c:pt>
                <c:pt idx="2095">
                  <c:v>0.49399999999999999</c:v>
                </c:pt>
                <c:pt idx="2096">
                  <c:v>0.49199999999999999</c:v>
                </c:pt>
                <c:pt idx="2097">
                  <c:v>0.49099999999999999</c:v>
                </c:pt>
                <c:pt idx="2098">
                  <c:v>0.497</c:v>
                </c:pt>
                <c:pt idx="2099">
                  <c:v>0.498</c:v>
                </c:pt>
                <c:pt idx="2100">
                  <c:v>0.49199999999999999</c:v>
                </c:pt>
                <c:pt idx="2101">
                  <c:v>0.48899999999999999</c:v>
                </c:pt>
                <c:pt idx="2102">
                  <c:v>0.501</c:v>
                </c:pt>
                <c:pt idx="2103">
                  <c:v>0.49199999999999999</c:v>
                </c:pt>
                <c:pt idx="2104">
                  <c:v>0.49299999999999999</c:v>
                </c:pt>
                <c:pt idx="2105">
                  <c:v>0.498</c:v>
                </c:pt>
                <c:pt idx="2106">
                  <c:v>0.48699999999999999</c:v>
                </c:pt>
                <c:pt idx="2107">
                  <c:v>0.495</c:v>
                </c:pt>
                <c:pt idx="2108">
                  <c:v>0.49099999999999999</c:v>
                </c:pt>
                <c:pt idx="2109">
                  <c:v>0.48199999999999998</c:v>
                </c:pt>
                <c:pt idx="2110">
                  <c:v>0.49199999999999999</c:v>
                </c:pt>
                <c:pt idx="2111">
                  <c:v>0.498</c:v>
                </c:pt>
                <c:pt idx="2112">
                  <c:v>0.48699999999999999</c:v>
                </c:pt>
                <c:pt idx="2113">
                  <c:v>0.49</c:v>
                </c:pt>
                <c:pt idx="2114">
                  <c:v>0.48899999999999999</c:v>
                </c:pt>
                <c:pt idx="2115">
                  <c:v>0.47499999999999998</c:v>
                </c:pt>
                <c:pt idx="2116">
                  <c:v>0.48799999999999999</c:v>
                </c:pt>
                <c:pt idx="2117">
                  <c:v>0.48399999999999999</c:v>
                </c:pt>
                <c:pt idx="2118">
                  <c:v>0.48</c:v>
                </c:pt>
                <c:pt idx="2119">
                  <c:v>0.48099999999999998</c:v>
                </c:pt>
                <c:pt idx="2120">
                  <c:v>0.47899999999999998</c:v>
                </c:pt>
                <c:pt idx="2121">
                  <c:v>0.48</c:v>
                </c:pt>
                <c:pt idx="2122">
                  <c:v>0.49399999999999999</c:v>
                </c:pt>
                <c:pt idx="2123">
                  <c:v>0.47799999999999998</c:v>
                </c:pt>
                <c:pt idx="2124">
                  <c:v>0.47299999999999998</c:v>
                </c:pt>
                <c:pt idx="2125">
                  <c:v>0.48299999999999998</c:v>
                </c:pt>
                <c:pt idx="2126">
                  <c:v>0.47399999999999998</c:v>
                </c:pt>
                <c:pt idx="2127">
                  <c:v>0.47499999999999998</c:v>
                </c:pt>
                <c:pt idx="2128">
                  <c:v>0.46800000000000003</c:v>
                </c:pt>
                <c:pt idx="2129">
                  <c:v>0.46400000000000002</c:v>
                </c:pt>
                <c:pt idx="2130">
                  <c:v>0.46800000000000003</c:v>
                </c:pt>
                <c:pt idx="2131">
                  <c:v>0.47299999999999998</c:v>
                </c:pt>
                <c:pt idx="2132">
                  <c:v>0.46700000000000003</c:v>
                </c:pt>
                <c:pt idx="2133">
                  <c:v>0.47899999999999998</c:v>
                </c:pt>
                <c:pt idx="2134">
                  <c:v>0.46800000000000003</c:v>
                </c:pt>
                <c:pt idx="2135">
                  <c:v>0.47899999999999998</c:v>
                </c:pt>
                <c:pt idx="2136">
                  <c:v>0.47099999999999997</c:v>
                </c:pt>
                <c:pt idx="2137">
                  <c:v>0.46</c:v>
                </c:pt>
                <c:pt idx="2138">
                  <c:v>0.46600000000000003</c:v>
                </c:pt>
                <c:pt idx="2139">
                  <c:v>0.46800000000000003</c:v>
                </c:pt>
                <c:pt idx="2140">
                  <c:v>0.46500000000000002</c:v>
                </c:pt>
                <c:pt idx="2141">
                  <c:v>0.46700000000000003</c:v>
                </c:pt>
                <c:pt idx="2142">
                  <c:v>0.46600000000000003</c:v>
                </c:pt>
                <c:pt idx="2143">
                  <c:v>0.46200000000000002</c:v>
                </c:pt>
                <c:pt idx="2144">
                  <c:v>0.46700000000000003</c:v>
                </c:pt>
                <c:pt idx="2145">
                  <c:v>0.46899999999999997</c:v>
                </c:pt>
                <c:pt idx="2146">
                  <c:v>0.46400000000000002</c:v>
                </c:pt>
                <c:pt idx="2147">
                  <c:v>0.45600000000000002</c:v>
                </c:pt>
                <c:pt idx="2148">
                  <c:v>0.46400000000000002</c:v>
                </c:pt>
                <c:pt idx="2149">
                  <c:v>0.46500000000000002</c:v>
                </c:pt>
                <c:pt idx="2150">
                  <c:v>0.46400000000000002</c:v>
                </c:pt>
                <c:pt idx="2151">
                  <c:v>0.44800000000000001</c:v>
                </c:pt>
                <c:pt idx="2152">
                  <c:v>0.46500000000000002</c:v>
                </c:pt>
                <c:pt idx="2153">
                  <c:v>0.45</c:v>
                </c:pt>
                <c:pt idx="2154">
                  <c:v>0.46100000000000002</c:v>
                </c:pt>
                <c:pt idx="2155">
                  <c:v>0.45800000000000002</c:v>
                </c:pt>
                <c:pt idx="2156">
                  <c:v>0.46500000000000002</c:v>
                </c:pt>
                <c:pt idx="2157">
                  <c:v>0.46300000000000002</c:v>
                </c:pt>
                <c:pt idx="2158">
                  <c:v>0.44900000000000001</c:v>
                </c:pt>
                <c:pt idx="2159">
                  <c:v>0.45300000000000001</c:v>
                </c:pt>
                <c:pt idx="2160">
                  <c:v>0.44400000000000001</c:v>
                </c:pt>
                <c:pt idx="2161">
                  <c:v>0.44700000000000001</c:v>
                </c:pt>
                <c:pt idx="2162">
                  <c:v>0.44700000000000001</c:v>
                </c:pt>
                <c:pt idx="2163">
                  <c:v>0.443</c:v>
                </c:pt>
                <c:pt idx="2164">
                  <c:v>0.439</c:v>
                </c:pt>
                <c:pt idx="2165">
                  <c:v>0.45</c:v>
                </c:pt>
                <c:pt idx="2166">
                  <c:v>0.45</c:v>
                </c:pt>
                <c:pt idx="2167">
                  <c:v>0.182</c:v>
                </c:pt>
                <c:pt idx="2168">
                  <c:v>0.499</c:v>
                </c:pt>
                <c:pt idx="2169">
                  <c:v>0.51</c:v>
                </c:pt>
                <c:pt idx="2170">
                  <c:v>0.51800000000000002</c:v>
                </c:pt>
                <c:pt idx="2171">
                  <c:v>0.51200000000000001</c:v>
                </c:pt>
                <c:pt idx="2172">
                  <c:v>0.50700000000000001</c:v>
                </c:pt>
                <c:pt idx="2173">
                  <c:v>0.51600000000000001</c:v>
                </c:pt>
                <c:pt idx="2174">
                  <c:v>0.502</c:v>
                </c:pt>
                <c:pt idx="2175">
                  <c:v>0.51300000000000001</c:v>
                </c:pt>
                <c:pt idx="2176">
                  <c:v>0.501</c:v>
                </c:pt>
                <c:pt idx="2177">
                  <c:v>0.50700000000000001</c:v>
                </c:pt>
                <c:pt idx="2178">
                  <c:v>0.502</c:v>
                </c:pt>
                <c:pt idx="2179">
                  <c:v>0.498</c:v>
                </c:pt>
                <c:pt idx="2180">
                  <c:v>0.499</c:v>
                </c:pt>
                <c:pt idx="2181">
                  <c:v>0.51500000000000001</c:v>
                </c:pt>
                <c:pt idx="2182">
                  <c:v>0.505</c:v>
                </c:pt>
                <c:pt idx="2183">
                  <c:v>0.50800000000000001</c:v>
                </c:pt>
                <c:pt idx="2184">
                  <c:v>0.48899999999999999</c:v>
                </c:pt>
                <c:pt idx="2185">
                  <c:v>0.505</c:v>
                </c:pt>
                <c:pt idx="2186">
                  <c:v>0.505</c:v>
                </c:pt>
                <c:pt idx="2187">
                  <c:v>0.49199999999999999</c:v>
                </c:pt>
                <c:pt idx="2188">
                  <c:v>0.48799999999999999</c:v>
                </c:pt>
                <c:pt idx="2189">
                  <c:v>0.501</c:v>
                </c:pt>
                <c:pt idx="2190">
                  <c:v>0.502</c:v>
                </c:pt>
                <c:pt idx="2191">
                  <c:v>0.502</c:v>
                </c:pt>
                <c:pt idx="2192">
                  <c:v>0.49299999999999999</c:v>
                </c:pt>
                <c:pt idx="2193">
                  <c:v>0.48599999999999999</c:v>
                </c:pt>
                <c:pt idx="2194">
                  <c:v>0.501</c:v>
                </c:pt>
                <c:pt idx="2195">
                  <c:v>0.495</c:v>
                </c:pt>
                <c:pt idx="2196">
                  <c:v>0.49</c:v>
                </c:pt>
                <c:pt idx="2197">
                  <c:v>0.48499999999999999</c:v>
                </c:pt>
                <c:pt idx="2198">
                  <c:v>0.49</c:v>
                </c:pt>
                <c:pt idx="2199">
                  <c:v>0.49</c:v>
                </c:pt>
                <c:pt idx="2200">
                  <c:v>0.48</c:v>
                </c:pt>
                <c:pt idx="2201">
                  <c:v>0.48</c:v>
                </c:pt>
                <c:pt idx="2202">
                  <c:v>0.48699999999999999</c:v>
                </c:pt>
                <c:pt idx="2203">
                  <c:v>0.48399999999999999</c:v>
                </c:pt>
                <c:pt idx="2204">
                  <c:v>0.48099999999999998</c:v>
                </c:pt>
                <c:pt idx="2205">
                  <c:v>0.497</c:v>
                </c:pt>
                <c:pt idx="2206">
                  <c:v>0.48199999999999998</c:v>
                </c:pt>
                <c:pt idx="2207">
                  <c:v>0.48299999999999998</c:v>
                </c:pt>
                <c:pt idx="2208">
                  <c:v>0.48699999999999999</c:v>
                </c:pt>
                <c:pt idx="2209">
                  <c:v>0.48</c:v>
                </c:pt>
                <c:pt idx="2210">
                  <c:v>0.48199999999999998</c:v>
                </c:pt>
                <c:pt idx="2211">
                  <c:v>0.48099999999999998</c:v>
                </c:pt>
                <c:pt idx="2212">
                  <c:v>0.48199999999999998</c:v>
                </c:pt>
                <c:pt idx="2213">
                  <c:v>0.48199999999999998</c:v>
                </c:pt>
                <c:pt idx="2214">
                  <c:v>0.47899999999999998</c:v>
                </c:pt>
                <c:pt idx="2215">
                  <c:v>0.48</c:v>
                </c:pt>
                <c:pt idx="2216">
                  <c:v>0.47599999999999998</c:v>
                </c:pt>
                <c:pt idx="2217">
                  <c:v>0.47099999999999997</c:v>
                </c:pt>
                <c:pt idx="2218">
                  <c:v>0.48</c:v>
                </c:pt>
                <c:pt idx="2219">
                  <c:v>0.46500000000000002</c:v>
                </c:pt>
                <c:pt idx="2220">
                  <c:v>0.47199999999999998</c:v>
                </c:pt>
                <c:pt idx="2221">
                  <c:v>0.46899999999999997</c:v>
                </c:pt>
                <c:pt idx="2222">
                  <c:v>0.47899999999999998</c:v>
                </c:pt>
                <c:pt idx="2223">
                  <c:v>0.47899999999999998</c:v>
                </c:pt>
                <c:pt idx="2224">
                  <c:v>0.47099999999999997</c:v>
                </c:pt>
                <c:pt idx="2225">
                  <c:v>0.48099999999999998</c:v>
                </c:pt>
                <c:pt idx="2226">
                  <c:v>0.47799999999999998</c:v>
                </c:pt>
                <c:pt idx="2227">
                  <c:v>0.47099999999999997</c:v>
                </c:pt>
                <c:pt idx="2228">
                  <c:v>0.48299999999999998</c:v>
                </c:pt>
                <c:pt idx="2229">
                  <c:v>0.47199999999999998</c:v>
                </c:pt>
                <c:pt idx="2230">
                  <c:v>0.46500000000000002</c:v>
                </c:pt>
                <c:pt idx="2231">
                  <c:v>0.47199999999999998</c:v>
                </c:pt>
                <c:pt idx="2232">
                  <c:v>0.46600000000000003</c:v>
                </c:pt>
                <c:pt idx="2233">
                  <c:v>0.46400000000000002</c:v>
                </c:pt>
                <c:pt idx="2234">
                  <c:v>0.46</c:v>
                </c:pt>
                <c:pt idx="2235">
                  <c:v>0.46500000000000002</c:v>
                </c:pt>
                <c:pt idx="2236">
                  <c:v>0.46400000000000002</c:v>
                </c:pt>
                <c:pt idx="2237">
                  <c:v>0.46600000000000003</c:v>
                </c:pt>
                <c:pt idx="2238">
                  <c:v>0.46200000000000002</c:v>
                </c:pt>
                <c:pt idx="2239">
                  <c:v>0.46200000000000002</c:v>
                </c:pt>
                <c:pt idx="2240">
                  <c:v>0.46800000000000003</c:v>
                </c:pt>
                <c:pt idx="2241">
                  <c:v>0.45600000000000002</c:v>
                </c:pt>
                <c:pt idx="2242">
                  <c:v>0.45100000000000001</c:v>
                </c:pt>
                <c:pt idx="2243">
                  <c:v>0.45500000000000002</c:v>
                </c:pt>
                <c:pt idx="2244">
                  <c:v>0.45800000000000002</c:v>
                </c:pt>
                <c:pt idx="2245">
                  <c:v>0.46</c:v>
                </c:pt>
                <c:pt idx="2246">
                  <c:v>0.45400000000000001</c:v>
                </c:pt>
                <c:pt idx="2247">
                  <c:v>0.45300000000000001</c:v>
                </c:pt>
                <c:pt idx="2248">
                  <c:v>0.46500000000000002</c:v>
                </c:pt>
                <c:pt idx="2249">
                  <c:v>0.44800000000000001</c:v>
                </c:pt>
                <c:pt idx="2250">
                  <c:v>0.44400000000000001</c:v>
                </c:pt>
                <c:pt idx="2251">
                  <c:v>0.44400000000000001</c:v>
                </c:pt>
                <c:pt idx="2252">
                  <c:v>0.45100000000000001</c:v>
                </c:pt>
                <c:pt idx="2253">
                  <c:v>0.45600000000000002</c:v>
                </c:pt>
                <c:pt idx="2254">
                  <c:v>0.45100000000000001</c:v>
                </c:pt>
                <c:pt idx="2255">
                  <c:v>0.45300000000000001</c:v>
                </c:pt>
                <c:pt idx="2256">
                  <c:v>0.44</c:v>
                </c:pt>
                <c:pt idx="2257">
                  <c:v>0.44800000000000001</c:v>
                </c:pt>
                <c:pt idx="2258">
                  <c:v>0.45400000000000001</c:v>
                </c:pt>
                <c:pt idx="2259">
                  <c:v>0.45200000000000001</c:v>
                </c:pt>
                <c:pt idx="2260">
                  <c:v>0.44600000000000001</c:v>
                </c:pt>
                <c:pt idx="2261">
                  <c:v>0.443</c:v>
                </c:pt>
                <c:pt idx="2262">
                  <c:v>0.442</c:v>
                </c:pt>
                <c:pt idx="2263">
                  <c:v>0.44</c:v>
                </c:pt>
                <c:pt idx="2264">
                  <c:v>0.44600000000000001</c:v>
                </c:pt>
                <c:pt idx="2265">
                  <c:v>0.44</c:v>
                </c:pt>
                <c:pt idx="2266">
                  <c:v>0.441</c:v>
                </c:pt>
                <c:pt idx="2267">
                  <c:v>0.441</c:v>
                </c:pt>
                <c:pt idx="2268">
                  <c:v>0.439</c:v>
                </c:pt>
                <c:pt idx="2269">
                  <c:v>0.441</c:v>
                </c:pt>
                <c:pt idx="2270">
                  <c:v>0.433</c:v>
                </c:pt>
                <c:pt idx="2271">
                  <c:v>0.439</c:v>
                </c:pt>
                <c:pt idx="2272">
                  <c:v>0.42299999999999999</c:v>
                </c:pt>
                <c:pt idx="2273">
                  <c:v>0.44</c:v>
                </c:pt>
                <c:pt idx="2274">
                  <c:v>0.43099999999999999</c:v>
                </c:pt>
                <c:pt idx="2275">
                  <c:v>0.438</c:v>
                </c:pt>
                <c:pt idx="2276">
                  <c:v>0.443</c:v>
                </c:pt>
                <c:pt idx="2277">
                  <c:v>0.44600000000000001</c:v>
                </c:pt>
                <c:pt idx="2278">
                  <c:v>0.42799999999999999</c:v>
                </c:pt>
                <c:pt idx="2279">
                  <c:v>0.44</c:v>
                </c:pt>
                <c:pt idx="2280">
                  <c:v>0.42699999999999999</c:v>
                </c:pt>
                <c:pt idx="2281">
                  <c:v>0.42199999999999999</c:v>
                </c:pt>
                <c:pt idx="2282">
                  <c:v>0.433</c:v>
                </c:pt>
                <c:pt idx="2283">
                  <c:v>0.439</c:v>
                </c:pt>
                <c:pt idx="2284">
                  <c:v>0.432</c:v>
                </c:pt>
                <c:pt idx="2285">
                  <c:v>0.438</c:v>
                </c:pt>
                <c:pt idx="2286">
                  <c:v>0.43</c:v>
                </c:pt>
                <c:pt idx="2287">
                  <c:v>0.42599999999999999</c:v>
                </c:pt>
                <c:pt idx="2288">
                  <c:v>0.42799999999999999</c:v>
                </c:pt>
                <c:pt idx="2289">
                  <c:v>0.432</c:v>
                </c:pt>
                <c:pt idx="2290">
                  <c:v>0.435</c:v>
                </c:pt>
                <c:pt idx="2291">
                  <c:v>0.42899999999999999</c:v>
                </c:pt>
                <c:pt idx="2292">
                  <c:v>0.42399999999999999</c:v>
                </c:pt>
                <c:pt idx="2293">
                  <c:v>0.42799999999999999</c:v>
                </c:pt>
                <c:pt idx="2294">
                  <c:v>0.434</c:v>
                </c:pt>
                <c:pt idx="2295">
                  <c:v>0.42</c:v>
                </c:pt>
                <c:pt idx="2296">
                  <c:v>0.42299999999999999</c:v>
                </c:pt>
                <c:pt idx="2297">
                  <c:v>0.42199999999999999</c:v>
                </c:pt>
                <c:pt idx="2298">
                  <c:v>0.41799999999999998</c:v>
                </c:pt>
                <c:pt idx="2299">
                  <c:v>0.43099999999999999</c:v>
                </c:pt>
                <c:pt idx="2300">
                  <c:v>0.42499999999999999</c:v>
                </c:pt>
                <c:pt idx="2301">
                  <c:v>0.42399999999999999</c:v>
                </c:pt>
                <c:pt idx="2302">
                  <c:v>0.42599999999999999</c:v>
                </c:pt>
                <c:pt idx="2303">
                  <c:v>0.43</c:v>
                </c:pt>
                <c:pt idx="2304">
                  <c:v>0.41899999999999998</c:v>
                </c:pt>
                <c:pt idx="2305">
                  <c:v>0.42599999999999999</c:v>
                </c:pt>
                <c:pt idx="2306">
                  <c:v>0.42</c:v>
                </c:pt>
                <c:pt idx="2307">
                  <c:v>0.41899999999999998</c:v>
                </c:pt>
                <c:pt idx="2308">
                  <c:v>0.41799999999999998</c:v>
                </c:pt>
                <c:pt idx="2309">
                  <c:v>0.41599999999999998</c:v>
                </c:pt>
                <c:pt idx="2310">
                  <c:v>0.41399999999999998</c:v>
                </c:pt>
                <c:pt idx="2311">
                  <c:v>0.41299999999999998</c:v>
                </c:pt>
                <c:pt idx="2312">
                  <c:v>0.41299999999999998</c:v>
                </c:pt>
                <c:pt idx="2313">
                  <c:v>0.41699999999999998</c:v>
                </c:pt>
                <c:pt idx="2314">
                  <c:v>0.41599999999999998</c:v>
                </c:pt>
                <c:pt idx="2315">
                  <c:v>0.41599999999999998</c:v>
                </c:pt>
                <c:pt idx="2316">
                  <c:v>0.41299999999999998</c:v>
                </c:pt>
                <c:pt idx="2317">
                  <c:v>0.40899999999999997</c:v>
                </c:pt>
                <c:pt idx="2318">
                  <c:v>0.41399999999999998</c:v>
                </c:pt>
                <c:pt idx="2319">
                  <c:v>0.41599999999999998</c:v>
                </c:pt>
                <c:pt idx="2320">
                  <c:v>0.40600000000000003</c:v>
                </c:pt>
                <c:pt idx="2321">
                  <c:v>0.40699999999999997</c:v>
                </c:pt>
                <c:pt idx="2322">
                  <c:v>0.40500000000000003</c:v>
                </c:pt>
                <c:pt idx="2323">
                  <c:v>0.40899999999999997</c:v>
                </c:pt>
                <c:pt idx="2324">
                  <c:v>0.40799999999999997</c:v>
                </c:pt>
                <c:pt idx="2325">
                  <c:v>0.40600000000000003</c:v>
                </c:pt>
                <c:pt idx="2326">
                  <c:v>0.41</c:v>
                </c:pt>
                <c:pt idx="2327">
                  <c:v>0.40100000000000002</c:v>
                </c:pt>
                <c:pt idx="2328">
                  <c:v>0.40899999999999997</c:v>
                </c:pt>
                <c:pt idx="2329">
                  <c:v>0.39600000000000002</c:v>
                </c:pt>
                <c:pt idx="2330">
                  <c:v>0.40300000000000002</c:v>
                </c:pt>
                <c:pt idx="2331">
                  <c:v>0.39700000000000002</c:v>
                </c:pt>
                <c:pt idx="2332">
                  <c:v>0.39800000000000002</c:v>
                </c:pt>
                <c:pt idx="2333">
                  <c:v>0.39700000000000002</c:v>
                </c:pt>
                <c:pt idx="2334">
                  <c:v>0.40100000000000002</c:v>
                </c:pt>
                <c:pt idx="2335">
                  <c:v>0.40200000000000002</c:v>
                </c:pt>
                <c:pt idx="2336">
                  <c:v>0.39900000000000002</c:v>
                </c:pt>
                <c:pt idx="2337">
                  <c:v>0.39700000000000002</c:v>
                </c:pt>
                <c:pt idx="2338">
                  <c:v>0.39600000000000002</c:v>
                </c:pt>
                <c:pt idx="2339">
                  <c:v>0.39400000000000002</c:v>
                </c:pt>
                <c:pt idx="2340">
                  <c:v>0.4</c:v>
                </c:pt>
                <c:pt idx="2341">
                  <c:v>0.40300000000000002</c:v>
                </c:pt>
                <c:pt idx="2342">
                  <c:v>0.39300000000000002</c:v>
                </c:pt>
                <c:pt idx="2343">
                  <c:v>0.40100000000000002</c:v>
                </c:pt>
                <c:pt idx="2344">
                  <c:v>0.39700000000000002</c:v>
                </c:pt>
                <c:pt idx="2345">
                  <c:v>0.39500000000000002</c:v>
                </c:pt>
                <c:pt idx="2346">
                  <c:v>0.38700000000000001</c:v>
                </c:pt>
                <c:pt idx="2347">
                  <c:v>0.39400000000000002</c:v>
                </c:pt>
                <c:pt idx="2348">
                  <c:v>0.40300000000000002</c:v>
                </c:pt>
                <c:pt idx="2349">
                  <c:v>0.38600000000000001</c:v>
                </c:pt>
                <c:pt idx="2350">
                  <c:v>0.39600000000000002</c:v>
                </c:pt>
                <c:pt idx="2351">
                  <c:v>0.38200000000000001</c:v>
                </c:pt>
                <c:pt idx="2352">
                  <c:v>0.39200000000000002</c:v>
                </c:pt>
                <c:pt idx="2353">
                  <c:v>0.38900000000000001</c:v>
                </c:pt>
                <c:pt idx="2354">
                  <c:v>0.39200000000000002</c:v>
                </c:pt>
                <c:pt idx="2355">
                  <c:v>0.39100000000000001</c:v>
                </c:pt>
                <c:pt idx="2356">
                  <c:v>0.38400000000000001</c:v>
                </c:pt>
                <c:pt idx="2357">
                  <c:v>0.39</c:v>
                </c:pt>
                <c:pt idx="2358">
                  <c:v>0.38500000000000001</c:v>
                </c:pt>
                <c:pt idx="2359">
                  <c:v>0.38800000000000001</c:v>
                </c:pt>
                <c:pt idx="2360">
                  <c:v>0.38500000000000001</c:v>
                </c:pt>
                <c:pt idx="2361">
                  <c:v>0.38400000000000001</c:v>
                </c:pt>
                <c:pt idx="2362">
                  <c:v>0.39200000000000002</c:v>
                </c:pt>
                <c:pt idx="2363">
                  <c:v>0.377</c:v>
                </c:pt>
                <c:pt idx="2364">
                  <c:v>0.38600000000000001</c:v>
                </c:pt>
                <c:pt idx="2365">
                  <c:v>0.38300000000000001</c:v>
                </c:pt>
                <c:pt idx="2366">
                  <c:v>0.38100000000000001</c:v>
                </c:pt>
                <c:pt idx="2367">
                  <c:v>0.376</c:v>
                </c:pt>
                <c:pt idx="2368">
                  <c:v>0.38100000000000001</c:v>
                </c:pt>
                <c:pt idx="2369">
                  <c:v>0.372</c:v>
                </c:pt>
                <c:pt idx="2370">
                  <c:v>0.38500000000000001</c:v>
                </c:pt>
                <c:pt idx="2371">
                  <c:v>0.38100000000000001</c:v>
                </c:pt>
                <c:pt idx="2372">
                  <c:v>0.372</c:v>
                </c:pt>
                <c:pt idx="2373">
                  <c:v>0.38200000000000001</c:v>
                </c:pt>
                <c:pt idx="2374">
                  <c:v>0.36399999999999999</c:v>
                </c:pt>
                <c:pt idx="2375">
                  <c:v>0.379</c:v>
                </c:pt>
                <c:pt idx="2376">
                  <c:v>0.371</c:v>
                </c:pt>
                <c:pt idx="2377">
                  <c:v>0.374</c:v>
                </c:pt>
                <c:pt idx="2378">
                  <c:v>0.373</c:v>
                </c:pt>
                <c:pt idx="2379">
                  <c:v>0.371</c:v>
                </c:pt>
                <c:pt idx="2380">
                  <c:v>0.372</c:v>
                </c:pt>
                <c:pt idx="2381">
                  <c:v>0.376</c:v>
                </c:pt>
                <c:pt idx="2382">
                  <c:v>0.374</c:v>
                </c:pt>
                <c:pt idx="2383">
                  <c:v>0.36299999999999999</c:v>
                </c:pt>
                <c:pt idx="2384">
                  <c:v>0.371</c:v>
                </c:pt>
                <c:pt idx="2385">
                  <c:v>0.36399999999999999</c:v>
                </c:pt>
                <c:pt idx="2386">
                  <c:v>0.36699999999999999</c:v>
                </c:pt>
                <c:pt idx="2387">
                  <c:v>0.36599999999999999</c:v>
                </c:pt>
                <c:pt idx="2388">
                  <c:v>0.36799999999999999</c:v>
                </c:pt>
                <c:pt idx="2389">
                  <c:v>0.35899999999999999</c:v>
                </c:pt>
                <c:pt idx="2390">
                  <c:v>0.36499999999999999</c:v>
                </c:pt>
                <c:pt idx="2391">
                  <c:v>0.36399999999999999</c:v>
                </c:pt>
                <c:pt idx="2392">
                  <c:v>0.36699999999999999</c:v>
                </c:pt>
                <c:pt idx="2393">
                  <c:v>0.36499999999999999</c:v>
                </c:pt>
                <c:pt idx="2394">
                  <c:v>0.36599999999999999</c:v>
                </c:pt>
                <c:pt idx="2395">
                  <c:v>0.36099999999999999</c:v>
                </c:pt>
                <c:pt idx="2396">
                  <c:v>0.36499999999999999</c:v>
                </c:pt>
                <c:pt idx="2397">
                  <c:v>0.36499999999999999</c:v>
                </c:pt>
                <c:pt idx="2398">
                  <c:v>0.374</c:v>
                </c:pt>
                <c:pt idx="2399">
                  <c:v>0.36499999999999999</c:v>
                </c:pt>
                <c:pt idx="2400">
                  <c:v>0.36</c:v>
                </c:pt>
                <c:pt idx="2401">
                  <c:v>0.35899999999999999</c:v>
                </c:pt>
                <c:pt idx="2402">
                  <c:v>0.36</c:v>
                </c:pt>
                <c:pt idx="2403">
                  <c:v>0.36099999999999999</c:v>
                </c:pt>
                <c:pt idx="2404">
                  <c:v>0.36</c:v>
                </c:pt>
                <c:pt idx="2405">
                  <c:v>0.37</c:v>
                </c:pt>
                <c:pt idx="2406">
                  <c:v>0.36099999999999999</c:v>
                </c:pt>
                <c:pt idx="2407">
                  <c:v>0.36499999999999999</c:v>
                </c:pt>
                <c:pt idx="2408">
                  <c:v>0.35699999999999998</c:v>
                </c:pt>
                <c:pt idx="2409">
                  <c:v>0.36699999999999999</c:v>
                </c:pt>
                <c:pt idx="2410">
                  <c:v>0.35599999999999998</c:v>
                </c:pt>
                <c:pt idx="2411">
                  <c:v>0.36</c:v>
                </c:pt>
                <c:pt idx="2412">
                  <c:v>0.35399999999999998</c:v>
                </c:pt>
                <c:pt idx="2413">
                  <c:v>0.36299999999999999</c:v>
                </c:pt>
                <c:pt idx="2414">
                  <c:v>0.36299999999999999</c:v>
                </c:pt>
                <c:pt idx="2415">
                  <c:v>0.35699999999999998</c:v>
                </c:pt>
                <c:pt idx="2416">
                  <c:v>0.34699999999999998</c:v>
                </c:pt>
                <c:pt idx="2417">
                  <c:v>0.35799999999999998</c:v>
                </c:pt>
                <c:pt idx="2418">
                  <c:v>0.35299999999999998</c:v>
                </c:pt>
                <c:pt idx="2419">
                  <c:v>0.35899999999999999</c:v>
                </c:pt>
                <c:pt idx="2420">
                  <c:v>0.35499999999999998</c:v>
                </c:pt>
                <c:pt idx="2421">
                  <c:v>0.36499999999999999</c:v>
                </c:pt>
                <c:pt idx="2422">
                  <c:v>0.35099999999999998</c:v>
                </c:pt>
                <c:pt idx="2423">
                  <c:v>0.34799999999999998</c:v>
                </c:pt>
                <c:pt idx="2424">
                  <c:v>0.35299999999999998</c:v>
                </c:pt>
                <c:pt idx="2425">
                  <c:v>0.35499999999999998</c:v>
                </c:pt>
                <c:pt idx="2426">
                  <c:v>0.34899999999999998</c:v>
                </c:pt>
                <c:pt idx="2427">
                  <c:v>0.35399999999999998</c:v>
                </c:pt>
                <c:pt idx="2428">
                  <c:v>0.34799999999999998</c:v>
                </c:pt>
                <c:pt idx="2429">
                  <c:v>0.35499999999999998</c:v>
                </c:pt>
                <c:pt idx="2430">
                  <c:v>0.34100000000000003</c:v>
                </c:pt>
                <c:pt idx="2431">
                  <c:v>0.35099999999999998</c:v>
                </c:pt>
                <c:pt idx="2432">
                  <c:v>0.35399999999999998</c:v>
                </c:pt>
                <c:pt idx="2433">
                  <c:v>0.35</c:v>
                </c:pt>
                <c:pt idx="2434">
                  <c:v>0.35599999999999998</c:v>
                </c:pt>
                <c:pt idx="2435">
                  <c:v>0.35099999999999998</c:v>
                </c:pt>
                <c:pt idx="2436">
                  <c:v>0.34599999999999997</c:v>
                </c:pt>
                <c:pt idx="2437">
                  <c:v>0.34799999999999998</c:v>
                </c:pt>
                <c:pt idx="2438">
                  <c:v>0.34799999999999998</c:v>
                </c:pt>
                <c:pt idx="2439">
                  <c:v>0.34499999999999997</c:v>
                </c:pt>
                <c:pt idx="2440">
                  <c:v>0.35</c:v>
                </c:pt>
                <c:pt idx="2441">
                  <c:v>0.34399999999999997</c:v>
                </c:pt>
                <c:pt idx="2442">
                  <c:v>0.34499999999999997</c:v>
                </c:pt>
                <c:pt idx="2443">
                  <c:v>0.34599999999999997</c:v>
                </c:pt>
                <c:pt idx="2444">
                  <c:v>0.34499999999999997</c:v>
                </c:pt>
                <c:pt idx="2445">
                  <c:v>0.34499999999999997</c:v>
                </c:pt>
                <c:pt idx="2446">
                  <c:v>0.34599999999999997</c:v>
                </c:pt>
                <c:pt idx="2447">
                  <c:v>0.34200000000000003</c:v>
                </c:pt>
                <c:pt idx="2448">
                  <c:v>0.34300000000000003</c:v>
                </c:pt>
                <c:pt idx="2449">
                  <c:v>0.34799999999999998</c:v>
                </c:pt>
                <c:pt idx="2450">
                  <c:v>0.34300000000000003</c:v>
                </c:pt>
                <c:pt idx="2451">
                  <c:v>0.34200000000000003</c:v>
                </c:pt>
                <c:pt idx="2452">
                  <c:v>0.33800000000000002</c:v>
                </c:pt>
                <c:pt idx="2453">
                  <c:v>0.34200000000000003</c:v>
                </c:pt>
                <c:pt idx="2454">
                  <c:v>0.34</c:v>
                </c:pt>
                <c:pt idx="2455">
                  <c:v>0.33800000000000002</c:v>
                </c:pt>
                <c:pt idx="2456">
                  <c:v>0.33600000000000002</c:v>
                </c:pt>
                <c:pt idx="2457">
                  <c:v>0.33300000000000002</c:v>
                </c:pt>
                <c:pt idx="2458">
                  <c:v>0.33600000000000002</c:v>
                </c:pt>
                <c:pt idx="2459">
                  <c:v>0.47799999999999998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8357632"/>
        <c:axId val="98359552"/>
      </c:scatterChart>
      <c:valAx>
        <c:axId val="98357632"/>
        <c:scaling>
          <c:orientation val="minMax"/>
          <c:max val="0.73"/>
          <c:min val="0.69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</a:t>
                </a:r>
              </a:p>
            </c:rich>
          </c:tx>
          <c:layout/>
          <c:overlay val="0"/>
        </c:title>
        <c:numFmt formatCode="mm:ss.0;@" sourceLinked="0"/>
        <c:majorTickMark val="out"/>
        <c:minorTickMark val="none"/>
        <c:tickLblPos val="nextTo"/>
        <c:crossAx val="98359552"/>
        <c:crosses val="autoZero"/>
        <c:crossBetween val="midCat"/>
      </c:valAx>
      <c:valAx>
        <c:axId val="9835955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DTT Consumption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835763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671299-BE0A-45ED-8180-D5858363D00B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7C25B-E969-4C86-9DBE-B9C177432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38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= exposure</a:t>
            </a:r>
          </a:p>
          <a:p>
            <a:r>
              <a:rPr lang="en-US" dirty="0" smtClean="0"/>
              <a:t>B</a:t>
            </a:r>
            <a:r>
              <a:rPr lang="en-US" baseline="0" dirty="0" smtClean="0"/>
              <a:t> = risk of death</a:t>
            </a:r>
          </a:p>
          <a:p>
            <a:r>
              <a:rPr lang="en-US" baseline="0" dirty="0" smtClean="0"/>
              <a:t>(PM cardiovascular disease study)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7C25B-E969-4C86-9DBE-B9C17743207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7C25B-E969-4C86-9DBE-B9C17743207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much stuff (concentration) is important</a:t>
            </a:r>
          </a:p>
          <a:p>
            <a:r>
              <a:rPr lang="en-US" dirty="0" smtClean="0"/>
              <a:t>Fraction</a:t>
            </a:r>
            <a:r>
              <a:rPr lang="en-US" baseline="0" dirty="0" smtClean="0"/>
              <a:t> of stuff is less important for health effects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7C25B-E969-4C86-9DBE-B9C17743207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26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DC4903A-0EF1-49D9-9A4F-F3BA1CF24A6E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DEEE6B6-9F83-47D0-A0A6-66A70CFC13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903A-0EF1-49D9-9A4F-F3BA1CF24A6E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EE6B6-9F83-47D0-A0A6-66A70CFC1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903A-0EF1-49D9-9A4F-F3BA1CF24A6E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EE6B6-9F83-47D0-A0A6-66A70CFC13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903A-0EF1-49D9-9A4F-F3BA1CF24A6E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EE6B6-9F83-47D0-A0A6-66A70CFC13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DC4903A-0EF1-49D9-9A4F-F3BA1CF24A6E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DEEE6B6-9F83-47D0-A0A6-66A70CFC13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903A-0EF1-49D9-9A4F-F3BA1CF24A6E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EE6B6-9F83-47D0-A0A6-66A70CFC13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903A-0EF1-49D9-9A4F-F3BA1CF24A6E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EE6B6-9F83-47D0-A0A6-66A70CFC13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903A-0EF1-49D9-9A4F-F3BA1CF24A6E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EE6B6-9F83-47D0-A0A6-66A70CFC13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903A-0EF1-49D9-9A4F-F3BA1CF24A6E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EE6B6-9F83-47D0-A0A6-66A70CFC13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903A-0EF1-49D9-9A4F-F3BA1CF24A6E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EE6B6-9F83-47D0-A0A6-66A70CFC13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903A-0EF1-49D9-9A4F-F3BA1CF24A6E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EE6B6-9F83-47D0-A0A6-66A70CFC13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DC4903A-0EF1-49D9-9A4F-F3BA1CF24A6E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DEEE6B6-9F83-47D0-A0A6-66A70CFC13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Correlations between DTT Activity and PM Constituents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Wing </a:t>
            </a:r>
            <a:r>
              <a:rPr lang="en-US" dirty="0" err="1" smtClean="0"/>
              <a:t>Tuet</a:t>
            </a:r>
            <a:endParaRPr lang="en-US" dirty="0" smtClean="0"/>
          </a:p>
          <a:p>
            <a:r>
              <a:rPr lang="en-US" dirty="0" smtClean="0"/>
              <a:t>April 24 2014</a:t>
            </a:r>
          </a:p>
        </p:txBody>
      </p:sp>
    </p:spTree>
    <p:extLst>
      <p:ext uri="{BB962C8B-B14F-4D97-AF65-F5344CB8AC3E}">
        <p14:creationId xmlns:p14="http://schemas.microsoft.com/office/powerpoint/2010/main" val="48448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Particulate matter linked to adverse health effects through ROS production</a:t>
            </a:r>
          </a:p>
          <a:p>
            <a:endParaRPr lang="en-US" dirty="0" smtClean="0"/>
          </a:p>
          <a:p>
            <a:r>
              <a:rPr lang="en-US" dirty="0" smtClean="0"/>
              <a:t>DTT is a chemical assay that measures ability of PM to directly produce ROS via electron transfer reactions</a:t>
            </a:r>
          </a:p>
          <a:p>
            <a:endParaRPr lang="en-US" dirty="0" smtClean="0"/>
          </a:p>
          <a:p>
            <a:r>
              <a:rPr lang="en-US" dirty="0" smtClean="0"/>
              <a:t>Mass is important for determining health effects</a:t>
            </a:r>
          </a:p>
          <a:p>
            <a:endParaRPr lang="en-US" dirty="0" smtClean="0"/>
          </a:p>
          <a:p>
            <a:r>
              <a:rPr lang="en-US" dirty="0" smtClean="0"/>
              <a:t>Eliminating mass effects by normalizing with respect to mass results in correlations close to zero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81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2672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Many epidemiological studies link PM to respiratory and cardiovascular diseases</a:t>
            </a:r>
          </a:p>
          <a:p>
            <a:pPr lvl="1"/>
            <a:r>
              <a:rPr lang="en-US" dirty="0" smtClean="0"/>
              <a:t>Including asthma, COPD, arrhythmia, </a:t>
            </a:r>
            <a:r>
              <a:rPr lang="en-US" dirty="0" smtClean="0"/>
              <a:t>heart </a:t>
            </a:r>
            <a:r>
              <a:rPr lang="en-US" dirty="0" smtClean="0"/>
              <a:t>failure</a:t>
            </a:r>
          </a:p>
          <a:p>
            <a:endParaRPr lang="en-US" dirty="0" smtClean="0"/>
          </a:p>
          <a:p>
            <a:r>
              <a:rPr lang="en-US" dirty="0" smtClean="0"/>
              <a:t>WHO classified PM as Group I carcinogen</a:t>
            </a:r>
          </a:p>
          <a:p>
            <a:endParaRPr lang="en-US" dirty="0" smtClean="0"/>
          </a:p>
          <a:p>
            <a:r>
              <a:rPr lang="en-US" dirty="0" smtClean="0"/>
              <a:t>Adverse health effects caused by oxidative stress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0999" y="1609166"/>
            <a:ext cx="3158641" cy="22770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6400" y="3858126"/>
            <a:ext cx="3234841" cy="23733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190999" y="1239834"/>
            <a:ext cx="1058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Exposure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147045" y="5943600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88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Reactive Oxygen Species (ROS)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114800" cy="4937760"/>
          </a:xfrm>
        </p:spPr>
        <p:txBody>
          <a:bodyPr anchor="ctr"/>
          <a:lstStyle/>
          <a:p>
            <a:r>
              <a:rPr lang="en-US" dirty="0" smtClean="0"/>
              <a:t>Includes hydrogen peroxide, hydroxyl </a:t>
            </a:r>
            <a:r>
              <a:rPr lang="en-US" dirty="0" smtClean="0"/>
              <a:t>radicals, </a:t>
            </a:r>
            <a:r>
              <a:rPr lang="en-US" dirty="0" err="1" smtClean="0"/>
              <a:t>superoxides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ROS </a:t>
            </a:r>
            <a:r>
              <a:rPr lang="en-US" dirty="0" smtClean="0">
                <a:sym typeface="Wingdings" panose="05000000000000000000" pitchFamily="2" charset="2"/>
              </a:rPr>
              <a:t> inflammatory cascades  chronic inflammation  cellular damage  disease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524000"/>
            <a:ext cx="4251158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031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DTT Assay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667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Measures ability of PM to directly generate ROS</a:t>
            </a:r>
          </a:p>
          <a:p>
            <a:endParaRPr lang="en-US" dirty="0"/>
          </a:p>
          <a:p>
            <a:r>
              <a:rPr lang="en-US" dirty="0" smtClean="0"/>
              <a:t>PM catalyzes transfer of electrons from DTT to oxygen</a:t>
            </a:r>
          </a:p>
          <a:p>
            <a:pPr lvl="1"/>
            <a:r>
              <a:rPr lang="en-US" dirty="0" smtClean="0"/>
              <a:t>Oxygen </a:t>
            </a:r>
            <a:r>
              <a:rPr lang="en-US" dirty="0" smtClean="0">
                <a:sym typeface="Wingdings" panose="05000000000000000000" pitchFamily="2" charset="2"/>
              </a:rPr>
              <a:t> superoxide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DTT  oxidized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Unoxidized DTT reacts with DTNB to produce fluorescent compound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Measure absorbance at 412 nm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057" y="3940378"/>
            <a:ext cx="3657600" cy="22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4787" y="4497286"/>
            <a:ext cx="4294414" cy="108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>
          <a:xfrm>
            <a:off x="6858000" y="4394310"/>
            <a:ext cx="1371600" cy="137011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57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 Samples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Filters from Jefferson Street (JST)</a:t>
            </a:r>
          </a:p>
          <a:p>
            <a:pPr lvl="1"/>
            <a:r>
              <a:rPr lang="en-US" dirty="0" smtClean="0"/>
              <a:t>Site located 4.2 km from central Atlanta</a:t>
            </a:r>
          </a:p>
          <a:p>
            <a:pPr lvl="1"/>
            <a:r>
              <a:rPr lang="en-US" dirty="0" smtClean="0"/>
              <a:t>Urban emissions from vehicles/industry and biomass burning</a:t>
            </a:r>
          </a:p>
          <a:p>
            <a:r>
              <a:rPr lang="en-US" dirty="0" smtClean="0"/>
              <a:t>38 filters collected between June 2012 and July 2012</a:t>
            </a:r>
          </a:p>
          <a:p>
            <a:pPr lvl="1"/>
            <a:r>
              <a:rPr lang="en-US" dirty="0" smtClean="0"/>
              <a:t>23 </a:t>
            </a:r>
            <a:r>
              <a:rPr lang="en-US" dirty="0" smtClean="0"/>
              <a:t>hour sampling time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 l="47588" t="15929" r="4826" b="23009"/>
          <a:stretch>
            <a:fillRect/>
          </a:stretch>
        </p:blipFill>
        <p:spPr>
          <a:xfrm>
            <a:off x="3200400" y="3429000"/>
            <a:ext cx="3124200" cy="2874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DTT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DTT activity = slope of averages from time series data</a:t>
            </a:r>
          </a:p>
          <a:p>
            <a:r>
              <a:rPr lang="en-US" dirty="0" smtClean="0"/>
              <a:t>Discrete data points</a:t>
            </a:r>
          </a:p>
          <a:p>
            <a:pPr lvl="1"/>
            <a:r>
              <a:rPr lang="en-US" dirty="0" smtClean="0"/>
              <a:t>Reaction must be quenched before adding DTNB</a:t>
            </a:r>
          </a:p>
          <a:p>
            <a:pPr lvl="1"/>
            <a:r>
              <a:rPr lang="en-US" dirty="0" smtClean="0"/>
              <a:t>Zero points have been omitted from the plot</a:t>
            </a:r>
          </a:p>
          <a:p>
            <a:pPr lvl="2"/>
            <a:r>
              <a:rPr lang="en-US" dirty="0" smtClean="0"/>
              <a:t>Automated system is cleaned between each </a:t>
            </a:r>
            <a:r>
              <a:rPr lang="en-US" dirty="0" smtClean="0"/>
              <a:t>measurement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5655176"/>
              </p:ext>
            </p:extLst>
          </p:nvPr>
        </p:nvGraphicFramePr>
        <p:xfrm>
          <a:off x="2057400" y="3352800"/>
          <a:ext cx="48768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963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Volume of Air and Mass Basis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Volume of air pulled through filter</a:t>
            </a:r>
          </a:p>
          <a:p>
            <a:pPr lvl="1"/>
            <a:r>
              <a:rPr lang="en-US" dirty="0" smtClean="0"/>
              <a:t>DTT activity calculated in units of </a:t>
            </a:r>
            <a:r>
              <a:rPr lang="en-US" dirty="0" err="1" smtClean="0"/>
              <a:t>nmol</a:t>
            </a:r>
            <a:r>
              <a:rPr lang="en-US" dirty="0" smtClean="0"/>
              <a:t>/min/m</a:t>
            </a:r>
            <a:r>
              <a:rPr lang="en-US" baseline="30000" dirty="0" smtClean="0"/>
              <a:t>3</a:t>
            </a:r>
          </a:p>
          <a:p>
            <a:pPr lvl="1"/>
            <a:r>
              <a:rPr lang="en-US" dirty="0" smtClean="0"/>
              <a:t>PM components analyzed in units of concentration </a:t>
            </a:r>
            <a:r>
              <a:rPr lang="en-US" dirty="0" err="1" smtClean="0"/>
              <a:t>ug</a:t>
            </a:r>
            <a:r>
              <a:rPr lang="en-US" dirty="0" smtClean="0"/>
              <a:t>/m</a:t>
            </a:r>
            <a:r>
              <a:rPr lang="en-US" baseline="30000" dirty="0" smtClean="0"/>
              <a:t>3</a:t>
            </a:r>
          </a:p>
          <a:p>
            <a:pPr lvl="1"/>
            <a:endParaRPr lang="en-US" baseline="30000" dirty="0" smtClean="0"/>
          </a:p>
          <a:p>
            <a:r>
              <a:rPr lang="en-US" dirty="0" smtClean="0"/>
              <a:t>Convert to PM mass on filter basis</a:t>
            </a:r>
          </a:p>
          <a:p>
            <a:pPr lvl="1"/>
            <a:r>
              <a:rPr lang="en-US" dirty="0" smtClean="0"/>
              <a:t>Divide all values by concentration of PM on the filter</a:t>
            </a:r>
            <a:endParaRPr lang="en-US" baseline="30000" dirty="0"/>
          </a:p>
          <a:p>
            <a:pPr lvl="1"/>
            <a:r>
              <a:rPr lang="en-US" dirty="0" smtClean="0"/>
              <a:t>DTT activity units become </a:t>
            </a:r>
            <a:r>
              <a:rPr lang="en-US" dirty="0" err="1" smtClean="0"/>
              <a:t>nmol</a:t>
            </a:r>
            <a:r>
              <a:rPr lang="en-US" dirty="0" smtClean="0"/>
              <a:t>/min/</a:t>
            </a:r>
            <a:r>
              <a:rPr lang="en-US" dirty="0" err="1" smtClean="0"/>
              <a:t>ug</a:t>
            </a:r>
            <a:endParaRPr lang="en-US" dirty="0" smtClean="0"/>
          </a:p>
          <a:p>
            <a:pPr lvl="1"/>
            <a:r>
              <a:rPr lang="en-US" dirty="0"/>
              <a:t>PM </a:t>
            </a:r>
            <a:r>
              <a:rPr lang="en-US" dirty="0" smtClean="0"/>
              <a:t>components become fractions of components</a:t>
            </a:r>
          </a:p>
          <a:p>
            <a:pPr lvl="2"/>
            <a:r>
              <a:rPr lang="en-US" dirty="0" smtClean="0"/>
              <a:t>Ex: </a:t>
            </a:r>
            <a:r>
              <a:rPr lang="en-US" dirty="0" err="1" smtClean="0"/>
              <a:t>ug</a:t>
            </a:r>
            <a:r>
              <a:rPr lang="en-US" dirty="0" smtClean="0"/>
              <a:t> of WSOC per </a:t>
            </a:r>
            <a:r>
              <a:rPr lang="en-US" dirty="0" err="1" smtClean="0"/>
              <a:t>ug</a:t>
            </a:r>
            <a:r>
              <a:rPr lang="en-US" dirty="0" smtClean="0"/>
              <a:t> of PM</a:t>
            </a:r>
            <a:endParaRPr lang="en-US" baseline="30000" dirty="0"/>
          </a:p>
          <a:p>
            <a:pPr lvl="1"/>
            <a:endParaRPr lang="en-US" baseline="30000" dirty="0"/>
          </a:p>
          <a:p>
            <a:pPr lvl="1"/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41172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Coefficients (R)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3657600"/>
            <a:ext cx="7239000" cy="249936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3 highest correlated components for each basis</a:t>
            </a:r>
          </a:p>
          <a:p>
            <a:pPr lvl="1"/>
            <a:r>
              <a:rPr lang="en-US" sz="1700" dirty="0" smtClean="0"/>
              <a:t>R &gt; 0.70 indicates significant correlation (</a:t>
            </a:r>
            <a:r>
              <a:rPr lang="en-US" sz="1700" dirty="0" err="1"/>
              <a:t>Verma</a:t>
            </a:r>
            <a:r>
              <a:rPr lang="en-US" sz="1700" dirty="0"/>
              <a:t> et al. Dec 2009</a:t>
            </a:r>
            <a:r>
              <a:rPr lang="en-US" sz="1700" dirty="0" smtClean="0"/>
              <a:t>)</a:t>
            </a:r>
          </a:p>
          <a:p>
            <a:pPr lvl="1"/>
            <a:r>
              <a:rPr lang="en-US" sz="1700" dirty="0" smtClean="0"/>
              <a:t>Ca slope (0.0003) </a:t>
            </a:r>
            <a:r>
              <a:rPr lang="en-US" sz="1700" dirty="0" smtClean="0">
                <a:sym typeface="Wingdings" panose="05000000000000000000" pitchFamily="2" charset="2"/>
              </a:rPr>
              <a:t> highly correlated but barely any effect </a:t>
            </a:r>
            <a:endParaRPr lang="en-US" dirty="0" smtClean="0"/>
          </a:p>
          <a:p>
            <a:r>
              <a:rPr lang="en-US" sz="2000" dirty="0" smtClean="0"/>
              <a:t>Negative R values indicate decreasing DTT activity with increasing of a particular component of PM</a:t>
            </a:r>
          </a:p>
          <a:p>
            <a:pPr lvl="1"/>
            <a:r>
              <a:rPr lang="en-US" sz="1400" dirty="0" smtClean="0"/>
              <a:t>2 components (Ba and </a:t>
            </a:r>
            <a:r>
              <a:rPr lang="en-US" sz="1400" dirty="0" err="1" smtClean="0"/>
              <a:t>Pb</a:t>
            </a:r>
            <a:r>
              <a:rPr lang="en-US" sz="1400" dirty="0" smtClean="0"/>
              <a:t>) had negative correlation coefficients for mass </a:t>
            </a:r>
            <a:r>
              <a:rPr lang="en-US" sz="1400" dirty="0" smtClean="0"/>
              <a:t>basis</a:t>
            </a:r>
          </a:p>
          <a:p>
            <a:pPr lvl="1"/>
            <a:r>
              <a:rPr lang="en-US" sz="1400" dirty="0" smtClean="0"/>
              <a:t>Ba slope was close to zero </a:t>
            </a:r>
            <a:r>
              <a:rPr lang="en-US" sz="1400" dirty="0" smtClean="0">
                <a:sym typeface="Wingdings" panose="05000000000000000000" pitchFamily="2" charset="2"/>
              </a:rPr>
              <a:t> likely does not affect DTT activity</a:t>
            </a:r>
          </a:p>
          <a:p>
            <a:pPr lvl="1"/>
            <a:r>
              <a:rPr lang="en-US" sz="1400" dirty="0" smtClean="0">
                <a:sym typeface="Wingdings" panose="05000000000000000000" pitchFamily="2" charset="2"/>
              </a:rPr>
              <a:t>Inconclusive for </a:t>
            </a:r>
            <a:r>
              <a:rPr lang="en-US" sz="1400" dirty="0" err="1" smtClean="0">
                <a:sym typeface="Wingdings" panose="05000000000000000000" pitchFamily="2" charset="2"/>
              </a:rPr>
              <a:t>Pb</a:t>
            </a:r>
            <a:endParaRPr lang="en-US" sz="1400" dirty="0" smtClean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6684812"/>
              </p:ext>
            </p:extLst>
          </p:nvPr>
        </p:nvGraphicFramePr>
        <p:xfrm>
          <a:off x="990600" y="1371600"/>
          <a:ext cx="7162800" cy="2057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3130"/>
                <a:gridCol w="2414835"/>
                <a:gridCol w="2414835"/>
              </a:tblGrid>
              <a:tr h="3545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Volume of Air Basis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PM Mass Basis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57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WSOC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0.91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0.61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57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OC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0.93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0.63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57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Ca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0.75</a:t>
                      </a:r>
                      <a:endParaRPr lang="en-US" sz="1800" b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0.38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57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Zn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0.85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0.12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004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between Basis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572000" cy="493776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All correlation coefficients were much lower for mass basis versus volume basis</a:t>
            </a:r>
          </a:p>
          <a:p>
            <a:pPr lvl="1"/>
            <a:r>
              <a:rPr lang="en-US" dirty="0" smtClean="0"/>
              <a:t>Many components had significant correlation coefficients with volume basis (R &gt; 0.70)</a:t>
            </a:r>
          </a:p>
          <a:p>
            <a:pPr lvl="1"/>
            <a:r>
              <a:rPr lang="en-US" dirty="0" smtClean="0"/>
              <a:t>None were significant with mass basis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Mass of component is important for health effects</a:t>
            </a:r>
            <a:endParaRPr lang="en-US" dirty="0"/>
          </a:p>
          <a:p>
            <a:pPr lvl="1"/>
            <a:r>
              <a:rPr lang="en-US" dirty="0" smtClean="0"/>
              <a:t>Mass normalized basis gets rid of mass effects</a:t>
            </a:r>
          </a:p>
          <a:p>
            <a:pPr lvl="1"/>
            <a:r>
              <a:rPr lang="en-US" dirty="0" smtClean="0"/>
              <a:t>Many correlation slopes were close to zero</a:t>
            </a:r>
          </a:p>
          <a:p>
            <a:pPr lvl="1"/>
            <a:endParaRPr lang="en-US" dirty="0" smtClean="0"/>
          </a:p>
          <a:p>
            <a:r>
              <a:rPr lang="en-US" dirty="0"/>
              <a:t>Volume basis more reflective of exposures </a:t>
            </a:r>
          </a:p>
          <a:p>
            <a:pPr lvl="1"/>
            <a:r>
              <a:rPr lang="en-US" dirty="0"/>
              <a:t>Volume of air we breathe in</a:t>
            </a:r>
          </a:p>
          <a:p>
            <a:pPr marL="274320" lvl="1" indent="0">
              <a:buNone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4768" y="2743200"/>
            <a:ext cx="3810000" cy="2372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176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735</TotalTime>
  <Words>510</Words>
  <Application>Microsoft Office PowerPoint</Application>
  <PresentationFormat>On-screen Show (4:3)</PresentationFormat>
  <Paragraphs>100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Origin</vt:lpstr>
      <vt:lpstr>Correlations between DTT Activity and PM Constituents</vt:lpstr>
      <vt:lpstr>Motivation</vt:lpstr>
      <vt:lpstr>Reactive Oxygen Species (ROS)</vt:lpstr>
      <vt:lpstr>DTT Assay</vt:lpstr>
      <vt:lpstr>Filter Samples</vt:lpstr>
      <vt:lpstr>DTT Activity</vt:lpstr>
      <vt:lpstr>Volume of Air and Mass Basis</vt:lpstr>
      <vt:lpstr>Correlation Coefficients (R)</vt:lpstr>
      <vt:lpstr>Differences between Basis</vt:lpstr>
      <vt:lpstr>Conclusions</vt:lpstr>
    </vt:vector>
  </TitlesOfParts>
  <Company>Georgia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Correlations between DTT Activity and PM Constituents</dc:title>
  <dc:creator>Wing Tuet</dc:creator>
  <cp:lastModifiedBy>Wing Tuet</cp:lastModifiedBy>
  <cp:revision>36</cp:revision>
  <dcterms:created xsi:type="dcterms:W3CDTF">2014-04-23T00:21:08Z</dcterms:created>
  <dcterms:modified xsi:type="dcterms:W3CDTF">2014-04-24T20:23:15Z</dcterms:modified>
</cp:coreProperties>
</file>