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8.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72" r:id="rId3"/>
    <p:sldId id="257" r:id="rId4"/>
    <p:sldId id="279" r:id="rId5"/>
    <p:sldId id="259" r:id="rId6"/>
    <p:sldId id="276" r:id="rId7"/>
    <p:sldId id="258" r:id="rId8"/>
    <p:sldId id="263" r:id="rId9"/>
    <p:sldId id="261" r:id="rId10"/>
    <p:sldId id="278" r:id="rId11"/>
    <p:sldId id="284" r:id="rId12"/>
    <p:sldId id="273" r:id="rId13"/>
    <p:sldId id="282" r:id="rId14"/>
    <p:sldId id="275" r:id="rId15"/>
    <p:sldId id="281" r:id="rId16"/>
    <p:sldId id="274" r:id="rId17"/>
    <p:sldId id="280" r:id="rId18"/>
    <p:sldId id="268" r:id="rId19"/>
    <p:sldId id="283" r:id="rId20"/>
    <p:sldId id="269" r:id="rId21"/>
    <p:sldId id="27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447" autoAdjust="0"/>
  </p:normalViewPr>
  <p:slideViewPr>
    <p:cSldViewPr snapToGrid="0">
      <p:cViewPr varScale="1">
        <p:scale>
          <a:sx n="88" d="100"/>
          <a:sy n="88" d="100"/>
        </p:scale>
        <p:origin x="-120" y="-4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nswartwo:Desktop:co_lackawann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nswartwo:Desktop:NO2_lackawann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nswartwo:Desktop:NO2_lackawanna.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nswartwo:Desktop:NO2_lackawanna.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nswartwo:Desktop:o3_lackawanna.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nswartwo:Desktop:o3_lackawanna.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Macintosh%20HD:Users:nswartwo:Desktop:o3_lackawanna.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nswartwo:Desktop:o3_lackawann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nswartwo:Desktop:co_lackawann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nswartwo:Desktop:co_lackawann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nswartwo:Desktop:co_lackawann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ataserver.sph.emory.edu\snicole\PM25_lackawanna.xlsx" TargetMode="External"/><Relationship Id="rId2" Type="http://schemas.microsoft.com/office/2011/relationships/chartStyle" Target="style1.xml"/><Relationship Id="rId3" Type="http://schemas.microsoft.com/office/2011/relationships/chartColorStyle" Target="colors1.xml"/></Relationships>
</file>

<file path=ppt/charts/_rels/chart6.xml.rels><?xml version="1.0" encoding="UTF-8" standalone="yes"?>
<Relationships xmlns="http://schemas.openxmlformats.org/package/2006/relationships"><Relationship Id="rId1" Type="http://schemas.openxmlformats.org/officeDocument/2006/relationships/oleObject" Target="file:///\\Dataserver.sph.emory.edu\snicole\PM25_lackawanna.xlsx" TargetMode="External"/><Relationship Id="rId2" Type="http://schemas.microsoft.com/office/2011/relationships/chartStyle" Target="style2.xml"/><Relationship Id="rId3" Type="http://schemas.microsoft.com/office/2011/relationships/chartColorStyle" Target="colors2.xml"/></Relationships>
</file>

<file path=ppt/charts/_rels/chart7.xml.rels><?xml version="1.0" encoding="UTF-8" standalone="yes"?>
<Relationships xmlns="http://schemas.openxmlformats.org/package/2006/relationships"><Relationship Id="rId1" Type="http://schemas.openxmlformats.org/officeDocument/2006/relationships/oleObject" Target="file:///\\Dataserver.sph.emory.edu\snicole\PM25_lackawanna.xlsx" TargetMode="External"/><Relationship Id="rId2" Type="http://schemas.microsoft.com/office/2011/relationships/chartStyle" Target="style3.xml"/><Relationship Id="rId3" Type="http://schemas.microsoft.com/office/2011/relationships/chartColorStyle" Target="colors3.xml"/></Relationships>
</file>

<file path=ppt/charts/_rels/chart8.xml.rels><?xml version="1.0" encoding="UTF-8" standalone="yes"?>
<Relationships xmlns="http://schemas.openxmlformats.org/package/2006/relationships"><Relationship Id="rId1" Type="http://schemas.openxmlformats.org/officeDocument/2006/relationships/oleObject" Target="file:///\\Dataserver.sph.emory.edu\snicole\PM25_lackawanna.xlsx" TargetMode="External"/><Relationship Id="rId2" Type="http://schemas.microsoft.com/office/2011/relationships/chartStyle" Target="style4.xml"/><Relationship Id="rId3" Type="http://schemas.microsoft.com/office/2011/relationships/chartColorStyle" Target="colors4.xm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nswartwo:Desktop:NO2_lackawann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2012</a:t>
            </a:r>
            <a:r>
              <a:rPr lang="en-US" baseline="0"/>
              <a:t> </a:t>
            </a:r>
            <a:r>
              <a:rPr lang="en-US"/>
              <a:t>[CO]</a:t>
            </a:r>
          </a:p>
        </c:rich>
      </c:tx>
      <c:layout/>
      <c:overlay val="1"/>
    </c:title>
    <c:autoTitleDeleted val="0"/>
    <c:plotArea>
      <c:layout>
        <c:manualLayout>
          <c:layoutTarget val="inner"/>
          <c:xMode val="edge"/>
          <c:yMode val="edge"/>
          <c:x val="0.0952106299212598"/>
          <c:y val="0.0277777777777778"/>
          <c:w val="0.856067147856518"/>
          <c:h val="0.822469378827647"/>
        </c:manualLayout>
      </c:layout>
      <c:scatterChart>
        <c:scatterStyle val="lineMarker"/>
        <c:varyColors val="0"/>
        <c:ser>
          <c:idx val="0"/>
          <c:order val="0"/>
          <c:tx>
            <c:v>2012</c:v>
          </c:tx>
          <c:marker>
            <c:symbol val="none"/>
          </c:marker>
          <c:xVal>
            <c:numRef>
              <c:f>CO!$A$2:$A$367</c:f>
              <c:numCache>
                <c:formatCode>m/d/yy</c:formatCode>
                <c:ptCount val="366"/>
                <c:pt idx="0">
                  <c:v>39447.0</c:v>
                </c:pt>
                <c:pt idx="1">
                  <c:v>39448.0</c:v>
                </c:pt>
                <c:pt idx="2">
                  <c:v>39449.0</c:v>
                </c:pt>
                <c:pt idx="3">
                  <c:v>39450.0</c:v>
                </c:pt>
                <c:pt idx="4">
                  <c:v>39451.0</c:v>
                </c:pt>
                <c:pt idx="5">
                  <c:v>39452.0</c:v>
                </c:pt>
                <c:pt idx="6">
                  <c:v>39453.0</c:v>
                </c:pt>
                <c:pt idx="7">
                  <c:v>39454.0</c:v>
                </c:pt>
                <c:pt idx="8">
                  <c:v>39455.0</c:v>
                </c:pt>
                <c:pt idx="9">
                  <c:v>39456.0</c:v>
                </c:pt>
                <c:pt idx="10">
                  <c:v>39457.0</c:v>
                </c:pt>
                <c:pt idx="11">
                  <c:v>39458.0</c:v>
                </c:pt>
                <c:pt idx="12">
                  <c:v>39459.0</c:v>
                </c:pt>
                <c:pt idx="13">
                  <c:v>39460.0</c:v>
                </c:pt>
                <c:pt idx="14">
                  <c:v>39461.0</c:v>
                </c:pt>
                <c:pt idx="15">
                  <c:v>39462.0</c:v>
                </c:pt>
                <c:pt idx="16">
                  <c:v>39463.0</c:v>
                </c:pt>
                <c:pt idx="17">
                  <c:v>39464.0</c:v>
                </c:pt>
                <c:pt idx="18">
                  <c:v>39465.0</c:v>
                </c:pt>
                <c:pt idx="19">
                  <c:v>39466.0</c:v>
                </c:pt>
                <c:pt idx="20">
                  <c:v>39467.0</c:v>
                </c:pt>
                <c:pt idx="21">
                  <c:v>39468.0</c:v>
                </c:pt>
                <c:pt idx="22">
                  <c:v>39469.0</c:v>
                </c:pt>
                <c:pt idx="23">
                  <c:v>39470.0</c:v>
                </c:pt>
                <c:pt idx="24">
                  <c:v>39471.0</c:v>
                </c:pt>
                <c:pt idx="25">
                  <c:v>39472.0</c:v>
                </c:pt>
                <c:pt idx="26">
                  <c:v>39473.0</c:v>
                </c:pt>
                <c:pt idx="27">
                  <c:v>39474.0</c:v>
                </c:pt>
                <c:pt idx="28">
                  <c:v>39475.0</c:v>
                </c:pt>
                <c:pt idx="29">
                  <c:v>39476.0</c:v>
                </c:pt>
                <c:pt idx="30">
                  <c:v>39477.0</c:v>
                </c:pt>
                <c:pt idx="31">
                  <c:v>39478.0</c:v>
                </c:pt>
                <c:pt idx="32">
                  <c:v>39479.0</c:v>
                </c:pt>
                <c:pt idx="33">
                  <c:v>39480.0</c:v>
                </c:pt>
                <c:pt idx="34">
                  <c:v>39481.0</c:v>
                </c:pt>
                <c:pt idx="35">
                  <c:v>39482.0</c:v>
                </c:pt>
                <c:pt idx="36">
                  <c:v>39483.0</c:v>
                </c:pt>
                <c:pt idx="37">
                  <c:v>39484.0</c:v>
                </c:pt>
                <c:pt idx="38">
                  <c:v>39485.0</c:v>
                </c:pt>
                <c:pt idx="39">
                  <c:v>39486.0</c:v>
                </c:pt>
                <c:pt idx="40">
                  <c:v>39487.0</c:v>
                </c:pt>
                <c:pt idx="41">
                  <c:v>39488.0</c:v>
                </c:pt>
                <c:pt idx="42">
                  <c:v>39489.0</c:v>
                </c:pt>
                <c:pt idx="43">
                  <c:v>39490.0</c:v>
                </c:pt>
                <c:pt idx="44">
                  <c:v>39491.0</c:v>
                </c:pt>
                <c:pt idx="45">
                  <c:v>39492.0</c:v>
                </c:pt>
                <c:pt idx="46">
                  <c:v>39493.0</c:v>
                </c:pt>
                <c:pt idx="47">
                  <c:v>39494.0</c:v>
                </c:pt>
                <c:pt idx="48">
                  <c:v>39495.0</c:v>
                </c:pt>
                <c:pt idx="49">
                  <c:v>39496.0</c:v>
                </c:pt>
                <c:pt idx="50">
                  <c:v>39497.0</c:v>
                </c:pt>
                <c:pt idx="51">
                  <c:v>39498.0</c:v>
                </c:pt>
                <c:pt idx="52">
                  <c:v>39499.0</c:v>
                </c:pt>
                <c:pt idx="53">
                  <c:v>39500.0</c:v>
                </c:pt>
                <c:pt idx="54">
                  <c:v>39501.0</c:v>
                </c:pt>
                <c:pt idx="55">
                  <c:v>39502.0</c:v>
                </c:pt>
                <c:pt idx="56">
                  <c:v>39503.0</c:v>
                </c:pt>
                <c:pt idx="57">
                  <c:v>39504.0</c:v>
                </c:pt>
                <c:pt idx="58">
                  <c:v>39505.0</c:v>
                </c:pt>
                <c:pt idx="59">
                  <c:v>39506.0</c:v>
                </c:pt>
                <c:pt idx="60">
                  <c:v>39507.0</c:v>
                </c:pt>
                <c:pt idx="61">
                  <c:v>39508.0</c:v>
                </c:pt>
                <c:pt idx="62">
                  <c:v>39509.0</c:v>
                </c:pt>
                <c:pt idx="63">
                  <c:v>39510.0</c:v>
                </c:pt>
                <c:pt idx="64">
                  <c:v>39511.0</c:v>
                </c:pt>
                <c:pt idx="65">
                  <c:v>39512.0</c:v>
                </c:pt>
                <c:pt idx="66">
                  <c:v>39513.0</c:v>
                </c:pt>
                <c:pt idx="67">
                  <c:v>39514.0</c:v>
                </c:pt>
                <c:pt idx="68">
                  <c:v>39515.0</c:v>
                </c:pt>
                <c:pt idx="69">
                  <c:v>39516.0</c:v>
                </c:pt>
                <c:pt idx="70">
                  <c:v>39517.0</c:v>
                </c:pt>
                <c:pt idx="71">
                  <c:v>39518.0</c:v>
                </c:pt>
                <c:pt idx="72">
                  <c:v>39519.0</c:v>
                </c:pt>
                <c:pt idx="73">
                  <c:v>39520.0</c:v>
                </c:pt>
                <c:pt idx="74">
                  <c:v>39521.0</c:v>
                </c:pt>
                <c:pt idx="75">
                  <c:v>39522.0</c:v>
                </c:pt>
                <c:pt idx="76">
                  <c:v>39523.0</c:v>
                </c:pt>
                <c:pt idx="77">
                  <c:v>39524.0</c:v>
                </c:pt>
                <c:pt idx="78">
                  <c:v>39525.0</c:v>
                </c:pt>
                <c:pt idx="79">
                  <c:v>39526.0</c:v>
                </c:pt>
                <c:pt idx="80">
                  <c:v>39527.0</c:v>
                </c:pt>
                <c:pt idx="81">
                  <c:v>39528.0</c:v>
                </c:pt>
                <c:pt idx="82">
                  <c:v>39529.0</c:v>
                </c:pt>
                <c:pt idx="83">
                  <c:v>39530.0</c:v>
                </c:pt>
                <c:pt idx="84">
                  <c:v>39531.0</c:v>
                </c:pt>
                <c:pt idx="85">
                  <c:v>39532.0</c:v>
                </c:pt>
                <c:pt idx="86">
                  <c:v>39533.0</c:v>
                </c:pt>
                <c:pt idx="87">
                  <c:v>39534.0</c:v>
                </c:pt>
                <c:pt idx="88">
                  <c:v>39535.0</c:v>
                </c:pt>
                <c:pt idx="89">
                  <c:v>39536.0</c:v>
                </c:pt>
                <c:pt idx="90">
                  <c:v>39537.0</c:v>
                </c:pt>
                <c:pt idx="91">
                  <c:v>39538.0</c:v>
                </c:pt>
                <c:pt idx="92">
                  <c:v>39539.0</c:v>
                </c:pt>
                <c:pt idx="93">
                  <c:v>39540.0</c:v>
                </c:pt>
                <c:pt idx="94">
                  <c:v>39541.0</c:v>
                </c:pt>
                <c:pt idx="95">
                  <c:v>39542.0</c:v>
                </c:pt>
                <c:pt idx="96">
                  <c:v>39543.0</c:v>
                </c:pt>
                <c:pt idx="97">
                  <c:v>39544.0</c:v>
                </c:pt>
                <c:pt idx="98">
                  <c:v>39545.0</c:v>
                </c:pt>
                <c:pt idx="99">
                  <c:v>39546.0</c:v>
                </c:pt>
                <c:pt idx="100">
                  <c:v>39547.0</c:v>
                </c:pt>
                <c:pt idx="101">
                  <c:v>39548.0</c:v>
                </c:pt>
                <c:pt idx="102">
                  <c:v>39549.0</c:v>
                </c:pt>
                <c:pt idx="103">
                  <c:v>39550.0</c:v>
                </c:pt>
                <c:pt idx="104">
                  <c:v>39551.0</c:v>
                </c:pt>
                <c:pt idx="105">
                  <c:v>39552.0</c:v>
                </c:pt>
                <c:pt idx="106">
                  <c:v>39553.0</c:v>
                </c:pt>
                <c:pt idx="107">
                  <c:v>39554.0</c:v>
                </c:pt>
                <c:pt idx="108">
                  <c:v>39555.0</c:v>
                </c:pt>
                <c:pt idx="109">
                  <c:v>39556.0</c:v>
                </c:pt>
                <c:pt idx="110">
                  <c:v>39557.0</c:v>
                </c:pt>
                <c:pt idx="111">
                  <c:v>39558.0</c:v>
                </c:pt>
                <c:pt idx="112">
                  <c:v>39559.0</c:v>
                </c:pt>
                <c:pt idx="113">
                  <c:v>39560.0</c:v>
                </c:pt>
                <c:pt idx="114">
                  <c:v>39561.0</c:v>
                </c:pt>
                <c:pt idx="115">
                  <c:v>39562.0</c:v>
                </c:pt>
                <c:pt idx="116">
                  <c:v>39563.0</c:v>
                </c:pt>
                <c:pt idx="117">
                  <c:v>39564.0</c:v>
                </c:pt>
                <c:pt idx="118">
                  <c:v>39565.0</c:v>
                </c:pt>
                <c:pt idx="119">
                  <c:v>39566.0</c:v>
                </c:pt>
                <c:pt idx="120">
                  <c:v>39567.0</c:v>
                </c:pt>
                <c:pt idx="121">
                  <c:v>39568.0</c:v>
                </c:pt>
                <c:pt idx="122">
                  <c:v>39569.0</c:v>
                </c:pt>
                <c:pt idx="123">
                  <c:v>39570.0</c:v>
                </c:pt>
                <c:pt idx="124">
                  <c:v>39571.0</c:v>
                </c:pt>
                <c:pt idx="125">
                  <c:v>39572.0</c:v>
                </c:pt>
                <c:pt idx="126">
                  <c:v>39573.0</c:v>
                </c:pt>
                <c:pt idx="127">
                  <c:v>39574.0</c:v>
                </c:pt>
                <c:pt idx="128">
                  <c:v>39575.0</c:v>
                </c:pt>
                <c:pt idx="129">
                  <c:v>39576.0</c:v>
                </c:pt>
                <c:pt idx="130">
                  <c:v>39577.0</c:v>
                </c:pt>
                <c:pt idx="131">
                  <c:v>39578.0</c:v>
                </c:pt>
                <c:pt idx="132">
                  <c:v>39579.0</c:v>
                </c:pt>
                <c:pt idx="133">
                  <c:v>39580.0</c:v>
                </c:pt>
                <c:pt idx="134">
                  <c:v>39581.0</c:v>
                </c:pt>
                <c:pt idx="135">
                  <c:v>39582.0</c:v>
                </c:pt>
                <c:pt idx="136">
                  <c:v>39583.0</c:v>
                </c:pt>
                <c:pt idx="137">
                  <c:v>39584.0</c:v>
                </c:pt>
                <c:pt idx="138">
                  <c:v>39585.0</c:v>
                </c:pt>
                <c:pt idx="139">
                  <c:v>39586.0</c:v>
                </c:pt>
                <c:pt idx="140">
                  <c:v>39587.0</c:v>
                </c:pt>
                <c:pt idx="141">
                  <c:v>39588.0</c:v>
                </c:pt>
                <c:pt idx="142">
                  <c:v>39589.0</c:v>
                </c:pt>
                <c:pt idx="143">
                  <c:v>39590.0</c:v>
                </c:pt>
                <c:pt idx="144">
                  <c:v>39591.0</c:v>
                </c:pt>
                <c:pt idx="145">
                  <c:v>39592.0</c:v>
                </c:pt>
                <c:pt idx="146">
                  <c:v>39593.0</c:v>
                </c:pt>
                <c:pt idx="147">
                  <c:v>39594.0</c:v>
                </c:pt>
                <c:pt idx="148">
                  <c:v>39595.0</c:v>
                </c:pt>
                <c:pt idx="149">
                  <c:v>39596.0</c:v>
                </c:pt>
                <c:pt idx="150">
                  <c:v>39597.0</c:v>
                </c:pt>
                <c:pt idx="151">
                  <c:v>39598.0</c:v>
                </c:pt>
                <c:pt idx="152">
                  <c:v>39599.0</c:v>
                </c:pt>
                <c:pt idx="153">
                  <c:v>39600.0</c:v>
                </c:pt>
                <c:pt idx="154">
                  <c:v>39601.0</c:v>
                </c:pt>
                <c:pt idx="155">
                  <c:v>39602.0</c:v>
                </c:pt>
                <c:pt idx="156">
                  <c:v>39603.0</c:v>
                </c:pt>
                <c:pt idx="157">
                  <c:v>39604.0</c:v>
                </c:pt>
                <c:pt idx="158">
                  <c:v>39605.0</c:v>
                </c:pt>
                <c:pt idx="159">
                  <c:v>39606.0</c:v>
                </c:pt>
                <c:pt idx="160">
                  <c:v>39607.0</c:v>
                </c:pt>
                <c:pt idx="161">
                  <c:v>39608.0</c:v>
                </c:pt>
                <c:pt idx="162">
                  <c:v>39609.0</c:v>
                </c:pt>
                <c:pt idx="163">
                  <c:v>39610.0</c:v>
                </c:pt>
                <c:pt idx="164">
                  <c:v>39611.0</c:v>
                </c:pt>
                <c:pt idx="165">
                  <c:v>39612.0</c:v>
                </c:pt>
                <c:pt idx="166">
                  <c:v>39613.0</c:v>
                </c:pt>
                <c:pt idx="167">
                  <c:v>39614.0</c:v>
                </c:pt>
                <c:pt idx="168">
                  <c:v>39615.0</c:v>
                </c:pt>
                <c:pt idx="169">
                  <c:v>39616.0</c:v>
                </c:pt>
                <c:pt idx="170">
                  <c:v>39617.0</c:v>
                </c:pt>
                <c:pt idx="171">
                  <c:v>39618.0</c:v>
                </c:pt>
                <c:pt idx="172">
                  <c:v>39619.0</c:v>
                </c:pt>
                <c:pt idx="173">
                  <c:v>39620.0</c:v>
                </c:pt>
                <c:pt idx="174">
                  <c:v>39621.0</c:v>
                </c:pt>
                <c:pt idx="175">
                  <c:v>39622.0</c:v>
                </c:pt>
                <c:pt idx="176">
                  <c:v>39623.0</c:v>
                </c:pt>
                <c:pt idx="177">
                  <c:v>39624.0</c:v>
                </c:pt>
                <c:pt idx="178">
                  <c:v>39625.0</c:v>
                </c:pt>
                <c:pt idx="179">
                  <c:v>39626.0</c:v>
                </c:pt>
                <c:pt idx="180">
                  <c:v>39627.0</c:v>
                </c:pt>
                <c:pt idx="181">
                  <c:v>39628.0</c:v>
                </c:pt>
                <c:pt idx="182">
                  <c:v>39629.0</c:v>
                </c:pt>
                <c:pt idx="183">
                  <c:v>39630.0</c:v>
                </c:pt>
                <c:pt idx="184">
                  <c:v>39631.0</c:v>
                </c:pt>
                <c:pt idx="185">
                  <c:v>39632.0</c:v>
                </c:pt>
                <c:pt idx="186">
                  <c:v>39633.0</c:v>
                </c:pt>
                <c:pt idx="187">
                  <c:v>39634.0</c:v>
                </c:pt>
                <c:pt idx="188">
                  <c:v>39635.0</c:v>
                </c:pt>
                <c:pt idx="189">
                  <c:v>39636.0</c:v>
                </c:pt>
                <c:pt idx="190">
                  <c:v>39637.0</c:v>
                </c:pt>
                <c:pt idx="191">
                  <c:v>39638.0</c:v>
                </c:pt>
                <c:pt idx="192">
                  <c:v>39639.0</c:v>
                </c:pt>
                <c:pt idx="193">
                  <c:v>39640.0</c:v>
                </c:pt>
                <c:pt idx="194">
                  <c:v>39641.0</c:v>
                </c:pt>
                <c:pt idx="195">
                  <c:v>39642.0</c:v>
                </c:pt>
                <c:pt idx="196">
                  <c:v>39643.0</c:v>
                </c:pt>
                <c:pt idx="197">
                  <c:v>39644.0</c:v>
                </c:pt>
                <c:pt idx="198">
                  <c:v>39645.0</c:v>
                </c:pt>
                <c:pt idx="199">
                  <c:v>39646.0</c:v>
                </c:pt>
                <c:pt idx="200">
                  <c:v>39647.0</c:v>
                </c:pt>
                <c:pt idx="201">
                  <c:v>39648.0</c:v>
                </c:pt>
                <c:pt idx="202">
                  <c:v>39649.0</c:v>
                </c:pt>
                <c:pt idx="203">
                  <c:v>39650.0</c:v>
                </c:pt>
                <c:pt idx="204">
                  <c:v>39651.0</c:v>
                </c:pt>
                <c:pt idx="205">
                  <c:v>39652.0</c:v>
                </c:pt>
                <c:pt idx="206">
                  <c:v>39653.0</c:v>
                </c:pt>
                <c:pt idx="207">
                  <c:v>39654.0</c:v>
                </c:pt>
                <c:pt idx="208">
                  <c:v>39655.0</c:v>
                </c:pt>
                <c:pt idx="209">
                  <c:v>39656.0</c:v>
                </c:pt>
                <c:pt idx="210">
                  <c:v>39657.0</c:v>
                </c:pt>
                <c:pt idx="211">
                  <c:v>39658.0</c:v>
                </c:pt>
                <c:pt idx="212">
                  <c:v>39659.0</c:v>
                </c:pt>
                <c:pt idx="213">
                  <c:v>39660.0</c:v>
                </c:pt>
                <c:pt idx="214">
                  <c:v>39661.0</c:v>
                </c:pt>
                <c:pt idx="215">
                  <c:v>39662.0</c:v>
                </c:pt>
                <c:pt idx="216">
                  <c:v>39663.0</c:v>
                </c:pt>
                <c:pt idx="217">
                  <c:v>39664.0</c:v>
                </c:pt>
                <c:pt idx="218">
                  <c:v>39665.0</c:v>
                </c:pt>
                <c:pt idx="219">
                  <c:v>39666.0</c:v>
                </c:pt>
                <c:pt idx="220">
                  <c:v>39667.0</c:v>
                </c:pt>
                <c:pt idx="221">
                  <c:v>39668.0</c:v>
                </c:pt>
                <c:pt idx="222">
                  <c:v>39669.0</c:v>
                </c:pt>
                <c:pt idx="223">
                  <c:v>39670.0</c:v>
                </c:pt>
                <c:pt idx="224">
                  <c:v>39671.0</c:v>
                </c:pt>
                <c:pt idx="225">
                  <c:v>39672.0</c:v>
                </c:pt>
                <c:pt idx="226">
                  <c:v>39673.0</c:v>
                </c:pt>
                <c:pt idx="227">
                  <c:v>39674.0</c:v>
                </c:pt>
                <c:pt idx="228">
                  <c:v>39675.0</c:v>
                </c:pt>
                <c:pt idx="229">
                  <c:v>39676.0</c:v>
                </c:pt>
                <c:pt idx="230">
                  <c:v>39677.0</c:v>
                </c:pt>
                <c:pt idx="231">
                  <c:v>39678.0</c:v>
                </c:pt>
                <c:pt idx="232">
                  <c:v>39679.0</c:v>
                </c:pt>
                <c:pt idx="233">
                  <c:v>39680.0</c:v>
                </c:pt>
                <c:pt idx="234">
                  <c:v>39681.0</c:v>
                </c:pt>
                <c:pt idx="235">
                  <c:v>39682.0</c:v>
                </c:pt>
                <c:pt idx="236">
                  <c:v>39683.0</c:v>
                </c:pt>
                <c:pt idx="237">
                  <c:v>39684.0</c:v>
                </c:pt>
                <c:pt idx="238">
                  <c:v>39685.0</c:v>
                </c:pt>
                <c:pt idx="239">
                  <c:v>39686.0</c:v>
                </c:pt>
                <c:pt idx="240">
                  <c:v>39687.0</c:v>
                </c:pt>
                <c:pt idx="241">
                  <c:v>39688.0</c:v>
                </c:pt>
                <c:pt idx="242">
                  <c:v>39689.0</c:v>
                </c:pt>
                <c:pt idx="243">
                  <c:v>39690.0</c:v>
                </c:pt>
                <c:pt idx="244">
                  <c:v>39691.0</c:v>
                </c:pt>
                <c:pt idx="245">
                  <c:v>39692.0</c:v>
                </c:pt>
                <c:pt idx="246">
                  <c:v>39693.0</c:v>
                </c:pt>
                <c:pt idx="247">
                  <c:v>39694.0</c:v>
                </c:pt>
                <c:pt idx="248">
                  <c:v>39695.0</c:v>
                </c:pt>
                <c:pt idx="249">
                  <c:v>39696.0</c:v>
                </c:pt>
                <c:pt idx="250">
                  <c:v>39697.0</c:v>
                </c:pt>
                <c:pt idx="251">
                  <c:v>39698.0</c:v>
                </c:pt>
                <c:pt idx="252">
                  <c:v>39699.0</c:v>
                </c:pt>
                <c:pt idx="253">
                  <c:v>39700.0</c:v>
                </c:pt>
                <c:pt idx="254">
                  <c:v>39701.0</c:v>
                </c:pt>
                <c:pt idx="255">
                  <c:v>39702.0</c:v>
                </c:pt>
                <c:pt idx="256">
                  <c:v>39703.0</c:v>
                </c:pt>
                <c:pt idx="257">
                  <c:v>39704.0</c:v>
                </c:pt>
                <c:pt idx="258">
                  <c:v>39705.0</c:v>
                </c:pt>
                <c:pt idx="259">
                  <c:v>39706.0</c:v>
                </c:pt>
                <c:pt idx="260">
                  <c:v>39707.0</c:v>
                </c:pt>
                <c:pt idx="261">
                  <c:v>39708.0</c:v>
                </c:pt>
                <c:pt idx="262">
                  <c:v>39709.0</c:v>
                </c:pt>
                <c:pt idx="263">
                  <c:v>39710.0</c:v>
                </c:pt>
                <c:pt idx="264">
                  <c:v>39711.0</c:v>
                </c:pt>
                <c:pt idx="265">
                  <c:v>39712.0</c:v>
                </c:pt>
                <c:pt idx="266">
                  <c:v>39713.0</c:v>
                </c:pt>
                <c:pt idx="267">
                  <c:v>39714.0</c:v>
                </c:pt>
                <c:pt idx="268">
                  <c:v>39715.0</c:v>
                </c:pt>
                <c:pt idx="269">
                  <c:v>39716.0</c:v>
                </c:pt>
                <c:pt idx="270">
                  <c:v>39717.0</c:v>
                </c:pt>
                <c:pt idx="271">
                  <c:v>39718.0</c:v>
                </c:pt>
                <c:pt idx="272">
                  <c:v>39719.0</c:v>
                </c:pt>
                <c:pt idx="273">
                  <c:v>39720.0</c:v>
                </c:pt>
                <c:pt idx="274">
                  <c:v>39721.0</c:v>
                </c:pt>
                <c:pt idx="275">
                  <c:v>39722.0</c:v>
                </c:pt>
                <c:pt idx="276">
                  <c:v>39723.0</c:v>
                </c:pt>
                <c:pt idx="277">
                  <c:v>39724.0</c:v>
                </c:pt>
                <c:pt idx="278">
                  <c:v>39725.0</c:v>
                </c:pt>
                <c:pt idx="279">
                  <c:v>39726.0</c:v>
                </c:pt>
                <c:pt idx="280">
                  <c:v>39727.0</c:v>
                </c:pt>
                <c:pt idx="281">
                  <c:v>39728.0</c:v>
                </c:pt>
                <c:pt idx="282">
                  <c:v>39729.0</c:v>
                </c:pt>
                <c:pt idx="283">
                  <c:v>39730.0</c:v>
                </c:pt>
                <c:pt idx="284">
                  <c:v>39731.0</c:v>
                </c:pt>
                <c:pt idx="285">
                  <c:v>39732.0</c:v>
                </c:pt>
                <c:pt idx="286">
                  <c:v>39733.0</c:v>
                </c:pt>
                <c:pt idx="287">
                  <c:v>39734.0</c:v>
                </c:pt>
                <c:pt idx="288">
                  <c:v>39735.0</c:v>
                </c:pt>
                <c:pt idx="289">
                  <c:v>39736.0</c:v>
                </c:pt>
                <c:pt idx="290">
                  <c:v>39737.0</c:v>
                </c:pt>
                <c:pt idx="291">
                  <c:v>39738.0</c:v>
                </c:pt>
                <c:pt idx="292">
                  <c:v>39739.0</c:v>
                </c:pt>
                <c:pt idx="293">
                  <c:v>39740.0</c:v>
                </c:pt>
                <c:pt idx="294">
                  <c:v>39741.0</c:v>
                </c:pt>
                <c:pt idx="295">
                  <c:v>39742.0</c:v>
                </c:pt>
                <c:pt idx="296">
                  <c:v>39743.0</c:v>
                </c:pt>
                <c:pt idx="297">
                  <c:v>39744.0</c:v>
                </c:pt>
                <c:pt idx="298">
                  <c:v>39745.0</c:v>
                </c:pt>
                <c:pt idx="299">
                  <c:v>39746.0</c:v>
                </c:pt>
                <c:pt idx="300">
                  <c:v>39747.0</c:v>
                </c:pt>
                <c:pt idx="301">
                  <c:v>39748.0</c:v>
                </c:pt>
                <c:pt idx="302">
                  <c:v>39749.0</c:v>
                </c:pt>
                <c:pt idx="303">
                  <c:v>39750.0</c:v>
                </c:pt>
                <c:pt idx="304">
                  <c:v>39751.0</c:v>
                </c:pt>
                <c:pt idx="305">
                  <c:v>39752.0</c:v>
                </c:pt>
                <c:pt idx="306">
                  <c:v>39753.0</c:v>
                </c:pt>
                <c:pt idx="307">
                  <c:v>39754.0</c:v>
                </c:pt>
                <c:pt idx="308">
                  <c:v>39755.0</c:v>
                </c:pt>
                <c:pt idx="309">
                  <c:v>39756.0</c:v>
                </c:pt>
                <c:pt idx="310">
                  <c:v>39757.0</c:v>
                </c:pt>
                <c:pt idx="311">
                  <c:v>39758.0</c:v>
                </c:pt>
                <c:pt idx="312">
                  <c:v>39759.0</c:v>
                </c:pt>
                <c:pt idx="313">
                  <c:v>39760.0</c:v>
                </c:pt>
                <c:pt idx="314">
                  <c:v>39761.0</c:v>
                </c:pt>
                <c:pt idx="315">
                  <c:v>39762.0</c:v>
                </c:pt>
                <c:pt idx="316">
                  <c:v>39763.0</c:v>
                </c:pt>
                <c:pt idx="317">
                  <c:v>39764.0</c:v>
                </c:pt>
                <c:pt idx="318">
                  <c:v>39765.0</c:v>
                </c:pt>
                <c:pt idx="319">
                  <c:v>39766.0</c:v>
                </c:pt>
                <c:pt idx="320">
                  <c:v>39767.0</c:v>
                </c:pt>
                <c:pt idx="321">
                  <c:v>39768.0</c:v>
                </c:pt>
                <c:pt idx="322">
                  <c:v>39769.0</c:v>
                </c:pt>
                <c:pt idx="323">
                  <c:v>39770.0</c:v>
                </c:pt>
                <c:pt idx="324">
                  <c:v>39771.0</c:v>
                </c:pt>
                <c:pt idx="325">
                  <c:v>39772.0</c:v>
                </c:pt>
                <c:pt idx="326">
                  <c:v>39773.0</c:v>
                </c:pt>
                <c:pt idx="327">
                  <c:v>39774.0</c:v>
                </c:pt>
                <c:pt idx="328">
                  <c:v>39775.0</c:v>
                </c:pt>
                <c:pt idx="329">
                  <c:v>39776.0</c:v>
                </c:pt>
                <c:pt idx="330">
                  <c:v>39777.0</c:v>
                </c:pt>
                <c:pt idx="331">
                  <c:v>39778.0</c:v>
                </c:pt>
                <c:pt idx="332">
                  <c:v>39779.0</c:v>
                </c:pt>
                <c:pt idx="333">
                  <c:v>39780.0</c:v>
                </c:pt>
                <c:pt idx="334">
                  <c:v>39781.0</c:v>
                </c:pt>
                <c:pt idx="335">
                  <c:v>39782.0</c:v>
                </c:pt>
                <c:pt idx="336">
                  <c:v>39783.0</c:v>
                </c:pt>
                <c:pt idx="337">
                  <c:v>39784.0</c:v>
                </c:pt>
                <c:pt idx="338">
                  <c:v>39785.0</c:v>
                </c:pt>
                <c:pt idx="339">
                  <c:v>39786.0</c:v>
                </c:pt>
                <c:pt idx="340">
                  <c:v>39787.0</c:v>
                </c:pt>
                <c:pt idx="341">
                  <c:v>39788.0</c:v>
                </c:pt>
                <c:pt idx="342">
                  <c:v>39789.0</c:v>
                </c:pt>
                <c:pt idx="343">
                  <c:v>39790.0</c:v>
                </c:pt>
                <c:pt idx="344">
                  <c:v>39791.0</c:v>
                </c:pt>
                <c:pt idx="345">
                  <c:v>39792.0</c:v>
                </c:pt>
                <c:pt idx="346">
                  <c:v>39793.0</c:v>
                </c:pt>
                <c:pt idx="347">
                  <c:v>39794.0</c:v>
                </c:pt>
                <c:pt idx="348">
                  <c:v>39795.0</c:v>
                </c:pt>
                <c:pt idx="349">
                  <c:v>39796.0</c:v>
                </c:pt>
                <c:pt idx="350">
                  <c:v>39797.0</c:v>
                </c:pt>
                <c:pt idx="351">
                  <c:v>39798.0</c:v>
                </c:pt>
                <c:pt idx="352">
                  <c:v>39799.0</c:v>
                </c:pt>
                <c:pt idx="353">
                  <c:v>39800.0</c:v>
                </c:pt>
                <c:pt idx="354">
                  <c:v>39801.0</c:v>
                </c:pt>
                <c:pt idx="355">
                  <c:v>39802.0</c:v>
                </c:pt>
                <c:pt idx="356">
                  <c:v>39803.0</c:v>
                </c:pt>
                <c:pt idx="357">
                  <c:v>39804.0</c:v>
                </c:pt>
                <c:pt idx="358">
                  <c:v>39805.0</c:v>
                </c:pt>
                <c:pt idx="359">
                  <c:v>39806.0</c:v>
                </c:pt>
                <c:pt idx="360">
                  <c:v>39807.0</c:v>
                </c:pt>
                <c:pt idx="361">
                  <c:v>39808.0</c:v>
                </c:pt>
                <c:pt idx="362">
                  <c:v>39809.0</c:v>
                </c:pt>
                <c:pt idx="363">
                  <c:v>39810.0</c:v>
                </c:pt>
                <c:pt idx="364">
                  <c:v>39811.0</c:v>
                </c:pt>
                <c:pt idx="365">
                  <c:v>39812.0</c:v>
                </c:pt>
              </c:numCache>
            </c:numRef>
          </c:xVal>
          <c:yVal>
            <c:numRef>
              <c:f>CO!$F$2:$F$367</c:f>
              <c:numCache>
                <c:formatCode>General</c:formatCode>
                <c:ptCount val="366"/>
                <c:pt idx="0">
                  <c:v>0.1</c:v>
                </c:pt>
                <c:pt idx="1">
                  <c:v>0.0</c:v>
                </c:pt>
                <c:pt idx="2">
                  <c:v>0.0</c:v>
                </c:pt>
                <c:pt idx="3">
                  <c:v>0.1</c:v>
                </c:pt>
                <c:pt idx="4">
                  <c:v>0.2</c:v>
                </c:pt>
                <c:pt idx="5">
                  <c:v>0.6</c:v>
                </c:pt>
                <c:pt idx="6">
                  <c:v>0.7</c:v>
                </c:pt>
                <c:pt idx="7">
                  <c:v>0.0</c:v>
                </c:pt>
                <c:pt idx="8">
                  <c:v>0.4</c:v>
                </c:pt>
                <c:pt idx="9">
                  <c:v>0.0</c:v>
                </c:pt>
                <c:pt idx="10">
                  <c:v>0.4</c:v>
                </c:pt>
                <c:pt idx="11">
                  <c:v>0.0</c:v>
                </c:pt>
                <c:pt idx="12">
                  <c:v>0.0</c:v>
                </c:pt>
                <c:pt idx="13">
                  <c:v>0.0</c:v>
                </c:pt>
                <c:pt idx="14">
                  <c:v>0.0</c:v>
                </c:pt>
                <c:pt idx="15">
                  <c:v>0.1</c:v>
                </c:pt>
                <c:pt idx="16">
                  <c:v>0.3</c:v>
                </c:pt>
                <c:pt idx="17">
                  <c:v>0.1</c:v>
                </c:pt>
                <c:pt idx="18">
                  <c:v>0.1</c:v>
                </c:pt>
                <c:pt idx="19">
                  <c:v>0.0</c:v>
                </c:pt>
                <c:pt idx="20">
                  <c:v>0.0</c:v>
                </c:pt>
                <c:pt idx="21">
                  <c:v>0.2</c:v>
                </c:pt>
                <c:pt idx="22">
                  <c:v>0.0</c:v>
                </c:pt>
                <c:pt idx="23">
                  <c:v>0.0</c:v>
                </c:pt>
                <c:pt idx="24">
                  <c:v>0.0</c:v>
                </c:pt>
                <c:pt idx="25">
                  <c:v>0.0</c:v>
                </c:pt>
                <c:pt idx="26">
                  <c:v>0.0</c:v>
                </c:pt>
                <c:pt idx="27">
                  <c:v>0.0</c:v>
                </c:pt>
                <c:pt idx="28">
                  <c:v>0.0</c:v>
                </c:pt>
                <c:pt idx="29">
                  <c:v>0.0</c:v>
                </c:pt>
                <c:pt idx="30">
                  <c:v>0.4</c:v>
                </c:pt>
                <c:pt idx="31">
                  <c:v>0.5</c:v>
                </c:pt>
                <c:pt idx="32">
                  <c:v>0.0</c:v>
                </c:pt>
                <c:pt idx="33">
                  <c:v>0.0</c:v>
                </c:pt>
                <c:pt idx="34">
                  <c:v>0.1</c:v>
                </c:pt>
                <c:pt idx="35">
                  <c:v>0.1</c:v>
                </c:pt>
                <c:pt idx="36">
                  <c:v>0.3</c:v>
                </c:pt>
                <c:pt idx="37">
                  <c:v>0.1</c:v>
                </c:pt>
                <c:pt idx="38">
                  <c:v>0.0</c:v>
                </c:pt>
                <c:pt idx="39">
                  <c:v>0.1</c:v>
                </c:pt>
                <c:pt idx="40">
                  <c:v>0.2</c:v>
                </c:pt>
                <c:pt idx="41">
                  <c:v>0.0</c:v>
                </c:pt>
                <c:pt idx="42">
                  <c:v>0.0</c:v>
                </c:pt>
                <c:pt idx="43">
                  <c:v>0.0</c:v>
                </c:pt>
                <c:pt idx="44">
                  <c:v>0.2</c:v>
                </c:pt>
                <c:pt idx="45">
                  <c:v>0.3</c:v>
                </c:pt>
                <c:pt idx="46">
                  <c:v>0.4</c:v>
                </c:pt>
                <c:pt idx="47">
                  <c:v>0.4</c:v>
                </c:pt>
                <c:pt idx="48">
                  <c:v>0.0</c:v>
                </c:pt>
                <c:pt idx="49">
                  <c:v>0.0</c:v>
                </c:pt>
                <c:pt idx="50">
                  <c:v>0.0</c:v>
                </c:pt>
                <c:pt idx="51">
                  <c:v>0.2</c:v>
                </c:pt>
                <c:pt idx="52">
                  <c:v>0.0</c:v>
                </c:pt>
                <c:pt idx="53">
                  <c:v>0.0</c:v>
                </c:pt>
                <c:pt idx="54">
                  <c:v>0.0</c:v>
                </c:pt>
                <c:pt idx="55">
                  <c:v>0.0</c:v>
                </c:pt>
                <c:pt idx="56">
                  <c:v>0.0</c:v>
                </c:pt>
                <c:pt idx="57">
                  <c:v>0.2</c:v>
                </c:pt>
                <c:pt idx="58">
                  <c:v>0.0</c:v>
                </c:pt>
                <c:pt idx="59">
                  <c:v>0.0</c:v>
                </c:pt>
                <c:pt idx="60">
                  <c:v>0.0</c:v>
                </c:pt>
                <c:pt idx="61">
                  <c:v>0.2</c:v>
                </c:pt>
                <c:pt idx="62">
                  <c:v>0.0</c:v>
                </c:pt>
                <c:pt idx="63">
                  <c:v>0.0</c:v>
                </c:pt>
                <c:pt idx="64">
                  <c:v>0.0</c:v>
                </c:pt>
                <c:pt idx="65">
                  <c:v>0.0</c:v>
                </c:pt>
                <c:pt idx="66">
                  <c:v>0.2</c:v>
                </c:pt>
                <c:pt idx="67">
                  <c:v>0.0</c:v>
                </c:pt>
                <c:pt idx="68">
                  <c:v>0.0</c:v>
                </c:pt>
                <c:pt idx="69">
                  <c:v>0.1</c:v>
                </c:pt>
                <c:pt idx="70">
                  <c:v>0.2</c:v>
                </c:pt>
                <c:pt idx="71">
                  <c:v>0.3</c:v>
                </c:pt>
                <c:pt idx="72">
                  <c:v>0.2</c:v>
                </c:pt>
                <c:pt idx="73">
                  <c:v>0.1</c:v>
                </c:pt>
                <c:pt idx="74">
                  <c:v>0.1</c:v>
                </c:pt>
                <c:pt idx="75">
                  <c:v>0.1</c:v>
                </c:pt>
                <c:pt idx="76">
                  <c:v>0.1</c:v>
                </c:pt>
                <c:pt idx="77">
                  <c:v>0.0</c:v>
                </c:pt>
                <c:pt idx="78">
                  <c:v>0.1</c:v>
                </c:pt>
                <c:pt idx="79">
                  <c:v>0.1</c:v>
                </c:pt>
                <c:pt idx="80">
                  <c:v>0.0</c:v>
                </c:pt>
                <c:pt idx="81">
                  <c:v>0.1</c:v>
                </c:pt>
                <c:pt idx="82">
                  <c:v>0.1</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0.1</c:v>
                </c:pt>
                <c:pt idx="104">
                  <c:v>0.1</c:v>
                </c:pt>
                <c:pt idx="105">
                  <c:v>0.0</c:v>
                </c:pt>
                <c:pt idx="106">
                  <c:v>0.1</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0.3</c:v>
                </c:pt>
                <c:pt idx="129">
                  <c:v>0.3</c:v>
                </c:pt>
                <c:pt idx="130">
                  <c:v>0.2</c:v>
                </c:pt>
                <c:pt idx="131">
                  <c:v>0.2</c:v>
                </c:pt>
                <c:pt idx="132">
                  <c:v>0.3</c:v>
                </c:pt>
                <c:pt idx="133">
                  <c:v>0.3</c:v>
                </c:pt>
                <c:pt idx="134">
                  <c:v>0.2</c:v>
                </c:pt>
                <c:pt idx="135">
                  <c:v>0.2</c:v>
                </c:pt>
                <c:pt idx="136">
                  <c:v>0.2</c:v>
                </c:pt>
                <c:pt idx="137">
                  <c:v>0.1</c:v>
                </c:pt>
                <c:pt idx="138">
                  <c:v>0.2</c:v>
                </c:pt>
                <c:pt idx="139">
                  <c:v>0.2</c:v>
                </c:pt>
                <c:pt idx="140">
                  <c:v>0.3</c:v>
                </c:pt>
                <c:pt idx="141">
                  <c:v>0.1</c:v>
                </c:pt>
                <c:pt idx="142">
                  <c:v>0.1</c:v>
                </c:pt>
                <c:pt idx="143">
                  <c:v>0.1</c:v>
                </c:pt>
                <c:pt idx="144">
                  <c:v>0.2</c:v>
                </c:pt>
                <c:pt idx="145">
                  <c:v>0.2</c:v>
                </c:pt>
                <c:pt idx="146">
                  <c:v>0.3</c:v>
                </c:pt>
                <c:pt idx="147">
                  <c:v>0.3</c:v>
                </c:pt>
                <c:pt idx="148">
                  <c:v>0.2</c:v>
                </c:pt>
                <c:pt idx="149">
                  <c:v>0.3</c:v>
                </c:pt>
                <c:pt idx="150">
                  <c:v>0.2</c:v>
                </c:pt>
                <c:pt idx="151">
                  <c:v>0.2</c:v>
                </c:pt>
                <c:pt idx="152">
                  <c:v>0.1</c:v>
                </c:pt>
                <c:pt idx="153">
                  <c:v>0.2</c:v>
                </c:pt>
                <c:pt idx="154">
                  <c:v>0.2</c:v>
                </c:pt>
                <c:pt idx="155">
                  <c:v>0.1</c:v>
                </c:pt>
                <c:pt idx="156">
                  <c:v>0.1</c:v>
                </c:pt>
                <c:pt idx="157">
                  <c:v>0.2</c:v>
                </c:pt>
                <c:pt idx="158">
                  <c:v>0.2</c:v>
                </c:pt>
                <c:pt idx="159">
                  <c:v>0.2</c:v>
                </c:pt>
                <c:pt idx="160">
                  <c:v>0.3</c:v>
                </c:pt>
                <c:pt idx="161">
                  <c:v>0.3</c:v>
                </c:pt>
                <c:pt idx="162">
                  <c:v>0.2</c:v>
                </c:pt>
                <c:pt idx="163">
                  <c:v>0.2</c:v>
                </c:pt>
                <c:pt idx="164">
                  <c:v>0.2</c:v>
                </c:pt>
                <c:pt idx="165">
                  <c:v>0.2</c:v>
                </c:pt>
                <c:pt idx="166">
                  <c:v>0.2</c:v>
                </c:pt>
                <c:pt idx="167">
                  <c:v>0.1</c:v>
                </c:pt>
                <c:pt idx="168">
                  <c:v>0.1</c:v>
                </c:pt>
                <c:pt idx="169">
                  <c:v>0.1</c:v>
                </c:pt>
                <c:pt idx="170">
                  <c:v>0.1</c:v>
                </c:pt>
                <c:pt idx="171">
                  <c:v>0.2</c:v>
                </c:pt>
                <c:pt idx="172">
                  <c:v>0.2</c:v>
                </c:pt>
                <c:pt idx="173">
                  <c:v>0.3</c:v>
                </c:pt>
                <c:pt idx="174">
                  <c:v>0.2</c:v>
                </c:pt>
                <c:pt idx="175">
                  <c:v>0.2</c:v>
                </c:pt>
                <c:pt idx="176">
                  <c:v>0.2</c:v>
                </c:pt>
                <c:pt idx="177">
                  <c:v>0.1</c:v>
                </c:pt>
                <c:pt idx="178">
                  <c:v>0.1</c:v>
                </c:pt>
                <c:pt idx="179">
                  <c:v>0.2</c:v>
                </c:pt>
                <c:pt idx="180">
                  <c:v>0.2</c:v>
                </c:pt>
                <c:pt idx="181">
                  <c:v>0.2</c:v>
                </c:pt>
                <c:pt idx="182">
                  <c:v>0.2</c:v>
                </c:pt>
                <c:pt idx="183">
                  <c:v>0.2</c:v>
                </c:pt>
                <c:pt idx="184">
                  <c:v>0.2</c:v>
                </c:pt>
                <c:pt idx="185">
                  <c:v>0.2</c:v>
                </c:pt>
                <c:pt idx="186">
                  <c:v>0.2</c:v>
                </c:pt>
                <c:pt idx="187">
                  <c:v>0.2</c:v>
                </c:pt>
                <c:pt idx="188">
                  <c:v>0.3</c:v>
                </c:pt>
                <c:pt idx="189">
                  <c:v>0.2</c:v>
                </c:pt>
                <c:pt idx="190">
                  <c:v>0.1</c:v>
                </c:pt>
                <c:pt idx="191">
                  <c:v>0.1</c:v>
                </c:pt>
                <c:pt idx="192">
                  <c:v>0.1</c:v>
                </c:pt>
                <c:pt idx="193">
                  <c:v>0.0</c:v>
                </c:pt>
                <c:pt idx="194">
                  <c:v>0.0</c:v>
                </c:pt>
                <c:pt idx="195">
                  <c:v>0.0</c:v>
                </c:pt>
                <c:pt idx="196">
                  <c:v>0.0</c:v>
                </c:pt>
                <c:pt idx="197">
                  <c:v>0.0</c:v>
                </c:pt>
                <c:pt idx="198">
                  <c:v>0.0</c:v>
                </c:pt>
                <c:pt idx="199">
                  <c:v>0.0</c:v>
                </c:pt>
                <c:pt idx="200">
                  <c:v>0.0</c:v>
                </c:pt>
                <c:pt idx="201">
                  <c:v>0.0</c:v>
                </c:pt>
                <c:pt idx="202">
                  <c:v>0.0</c:v>
                </c:pt>
                <c:pt idx="203">
                  <c:v>0.0</c:v>
                </c:pt>
                <c:pt idx="204">
                  <c:v>0.0</c:v>
                </c:pt>
                <c:pt idx="205">
                  <c:v>0.0</c:v>
                </c:pt>
                <c:pt idx="206">
                  <c:v>0.0</c:v>
                </c:pt>
                <c:pt idx="207">
                  <c:v>0.0</c:v>
                </c:pt>
                <c:pt idx="208">
                  <c:v>0.0</c:v>
                </c:pt>
                <c:pt idx="209">
                  <c:v>0.0</c:v>
                </c:pt>
                <c:pt idx="210">
                  <c:v>0.0</c:v>
                </c:pt>
                <c:pt idx="211">
                  <c:v>0.0</c:v>
                </c:pt>
                <c:pt idx="212">
                  <c:v>0.0</c:v>
                </c:pt>
                <c:pt idx="213">
                  <c:v>0.0</c:v>
                </c:pt>
                <c:pt idx="214">
                  <c:v>0.0</c:v>
                </c:pt>
                <c:pt idx="215">
                  <c:v>0.0</c:v>
                </c:pt>
                <c:pt idx="216">
                  <c:v>0.0</c:v>
                </c:pt>
                <c:pt idx="217">
                  <c:v>0.0</c:v>
                </c:pt>
                <c:pt idx="218">
                  <c:v>0.2</c:v>
                </c:pt>
                <c:pt idx="219">
                  <c:v>0.2</c:v>
                </c:pt>
                <c:pt idx="220">
                  <c:v>0.2</c:v>
                </c:pt>
                <c:pt idx="221">
                  <c:v>0.2</c:v>
                </c:pt>
                <c:pt idx="222">
                  <c:v>0.1</c:v>
                </c:pt>
                <c:pt idx="223">
                  <c:v>0.1</c:v>
                </c:pt>
                <c:pt idx="224">
                  <c:v>0.1</c:v>
                </c:pt>
                <c:pt idx="225">
                  <c:v>0.1</c:v>
                </c:pt>
                <c:pt idx="226">
                  <c:v>0.2</c:v>
                </c:pt>
                <c:pt idx="227">
                  <c:v>0.1</c:v>
                </c:pt>
                <c:pt idx="228">
                  <c:v>0.1</c:v>
                </c:pt>
                <c:pt idx="229">
                  <c:v>0.2</c:v>
                </c:pt>
                <c:pt idx="230">
                  <c:v>0.1</c:v>
                </c:pt>
                <c:pt idx="231">
                  <c:v>0.1</c:v>
                </c:pt>
                <c:pt idx="232">
                  <c:v>0.1</c:v>
                </c:pt>
                <c:pt idx="233">
                  <c:v>0.1</c:v>
                </c:pt>
                <c:pt idx="234">
                  <c:v>0.1</c:v>
                </c:pt>
                <c:pt idx="235">
                  <c:v>0.2</c:v>
                </c:pt>
                <c:pt idx="236">
                  <c:v>0.1</c:v>
                </c:pt>
                <c:pt idx="237">
                  <c:v>0.1</c:v>
                </c:pt>
                <c:pt idx="238">
                  <c:v>0.1</c:v>
                </c:pt>
                <c:pt idx="239">
                  <c:v>0.0</c:v>
                </c:pt>
                <c:pt idx="240">
                  <c:v>0.0</c:v>
                </c:pt>
                <c:pt idx="241">
                  <c:v>0.1</c:v>
                </c:pt>
                <c:pt idx="242">
                  <c:v>0.1</c:v>
                </c:pt>
                <c:pt idx="243">
                  <c:v>0.1</c:v>
                </c:pt>
                <c:pt idx="244">
                  <c:v>0.1</c:v>
                </c:pt>
                <c:pt idx="245">
                  <c:v>0.1</c:v>
                </c:pt>
                <c:pt idx="246">
                  <c:v>0.1</c:v>
                </c:pt>
                <c:pt idx="247">
                  <c:v>0.0</c:v>
                </c:pt>
                <c:pt idx="248">
                  <c:v>0.1</c:v>
                </c:pt>
                <c:pt idx="249">
                  <c:v>0.1</c:v>
                </c:pt>
                <c:pt idx="250">
                  <c:v>0.1</c:v>
                </c:pt>
                <c:pt idx="251">
                  <c:v>0.1</c:v>
                </c:pt>
                <c:pt idx="252">
                  <c:v>0.0</c:v>
                </c:pt>
                <c:pt idx="253">
                  <c:v>0.1</c:v>
                </c:pt>
                <c:pt idx="254">
                  <c:v>0.1</c:v>
                </c:pt>
                <c:pt idx="255">
                  <c:v>0.1</c:v>
                </c:pt>
                <c:pt idx="256">
                  <c:v>0.1</c:v>
                </c:pt>
                <c:pt idx="257">
                  <c:v>0.1</c:v>
                </c:pt>
                <c:pt idx="258">
                  <c:v>0.0</c:v>
                </c:pt>
                <c:pt idx="259">
                  <c:v>0.0</c:v>
                </c:pt>
                <c:pt idx="260">
                  <c:v>0.1</c:v>
                </c:pt>
                <c:pt idx="261">
                  <c:v>0.0</c:v>
                </c:pt>
                <c:pt idx="262">
                  <c:v>0.0</c:v>
                </c:pt>
                <c:pt idx="263">
                  <c:v>0.0</c:v>
                </c:pt>
                <c:pt idx="264">
                  <c:v>0.1</c:v>
                </c:pt>
                <c:pt idx="265">
                  <c:v>0.0</c:v>
                </c:pt>
                <c:pt idx="266">
                  <c:v>0.0</c:v>
                </c:pt>
                <c:pt idx="267">
                  <c:v>0.0</c:v>
                </c:pt>
                <c:pt idx="268">
                  <c:v>0.2</c:v>
                </c:pt>
                <c:pt idx="269">
                  <c:v>0.0</c:v>
                </c:pt>
                <c:pt idx="270">
                  <c:v>0.0</c:v>
                </c:pt>
                <c:pt idx="271">
                  <c:v>0.0</c:v>
                </c:pt>
                <c:pt idx="272">
                  <c:v>0.0</c:v>
                </c:pt>
                <c:pt idx="273">
                  <c:v>0.0</c:v>
                </c:pt>
                <c:pt idx="274">
                  <c:v>0.0</c:v>
                </c:pt>
                <c:pt idx="275">
                  <c:v>0.1</c:v>
                </c:pt>
                <c:pt idx="276">
                  <c:v>0.2</c:v>
                </c:pt>
                <c:pt idx="277">
                  <c:v>0.2</c:v>
                </c:pt>
                <c:pt idx="278">
                  <c:v>0.2</c:v>
                </c:pt>
                <c:pt idx="279">
                  <c:v>0.2</c:v>
                </c:pt>
                <c:pt idx="280">
                  <c:v>0.1</c:v>
                </c:pt>
                <c:pt idx="281">
                  <c:v>0.0</c:v>
                </c:pt>
                <c:pt idx="282">
                  <c:v>0.0</c:v>
                </c:pt>
                <c:pt idx="283">
                  <c:v>0.0</c:v>
                </c:pt>
                <c:pt idx="284">
                  <c:v>0.0</c:v>
                </c:pt>
                <c:pt idx="285">
                  <c:v>0.1</c:v>
                </c:pt>
                <c:pt idx="286">
                  <c:v>0.1</c:v>
                </c:pt>
                <c:pt idx="287">
                  <c:v>0.0</c:v>
                </c:pt>
                <c:pt idx="288">
                  <c:v>0.1</c:v>
                </c:pt>
                <c:pt idx="289">
                  <c:v>0.3</c:v>
                </c:pt>
                <c:pt idx="290">
                  <c:v>0.4</c:v>
                </c:pt>
                <c:pt idx="291">
                  <c:v>0.2</c:v>
                </c:pt>
                <c:pt idx="292">
                  <c:v>0.2</c:v>
                </c:pt>
                <c:pt idx="293">
                  <c:v>0.3</c:v>
                </c:pt>
                <c:pt idx="294">
                  <c:v>0.2</c:v>
                </c:pt>
                <c:pt idx="295">
                  <c:v>0.4</c:v>
                </c:pt>
                <c:pt idx="296">
                  <c:v>0.4</c:v>
                </c:pt>
                <c:pt idx="297">
                  <c:v>0.4</c:v>
                </c:pt>
                <c:pt idx="298">
                  <c:v>0.3</c:v>
                </c:pt>
                <c:pt idx="299">
                  <c:v>0.2</c:v>
                </c:pt>
                <c:pt idx="300">
                  <c:v>0.2</c:v>
                </c:pt>
                <c:pt idx="301">
                  <c:v>0.2</c:v>
                </c:pt>
                <c:pt idx="302">
                  <c:v>0.2</c:v>
                </c:pt>
                <c:pt idx="303">
                  <c:v>0.2</c:v>
                </c:pt>
                <c:pt idx="304">
                  <c:v>0.2</c:v>
                </c:pt>
                <c:pt idx="305">
                  <c:v>0.2</c:v>
                </c:pt>
                <c:pt idx="306">
                  <c:v>0.2</c:v>
                </c:pt>
                <c:pt idx="307">
                  <c:v>0.2</c:v>
                </c:pt>
                <c:pt idx="308">
                  <c:v>0.2</c:v>
                </c:pt>
                <c:pt idx="309">
                  <c:v>0.0</c:v>
                </c:pt>
                <c:pt idx="310">
                  <c:v>0.0</c:v>
                </c:pt>
                <c:pt idx="311">
                  <c:v>0.0</c:v>
                </c:pt>
                <c:pt idx="312">
                  <c:v>0.0</c:v>
                </c:pt>
                <c:pt idx="313">
                  <c:v>0.0</c:v>
                </c:pt>
                <c:pt idx="314">
                  <c:v>0.1</c:v>
                </c:pt>
                <c:pt idx="315">
                  <c:v>0.0</c:v>
                </c:pt>
                <c:pt idx="316">
                  <c:v>0.1</c:v>
                </c:pt>
                <c:pt idx="317">
                  <c:v>0.0</c:v>
                </c:pt>
                <c:pt idx="318">
                  <c:v>0.3</c:v>
                </c:pt>
                <c:pt idx="319">
                  <c:v>0.5</c:v>
                </c:pt>
                <c:pt idx="320">
                  <c:v>0.5</c:v>
                </c:pt>
                <c:pt idx="321">
                  <c:v>0.4</c:v>
                </c:pt>
                <c:pt idx="322">
                  <c:v>0.4</c:v>
                </c:pt>
                <c:pt idx="323">
                  <c:v>0.5</c:v>
                </c:pt>
                <c:pt idx="324">
                  <c:v>0.7</c:v>
                </c:pt>
                <c:pt idx="325">
                  <c:v>0.8</c:v>
                </c:pt>
                <c:pt idx="326">
                  <c:v>0.6</c:v>
                </c:pt>
                <c:pt idx="327">
                  <c:v>0.5</c:v>
                </c:pt>
                <c:pt idx="328">
                  <c:v>0.2</c:v>
                </c:pt>
                <c:pt idx="329">
                  <c:v>0.1</c:v>
                </c:pt>
                <c:pt idx="330">
                  <c:v>0.3</c:v>
                </c:pt>
                <c:pt idx="331">
                  <c:v>0.4</c:v>
                </c:pt>
                <c:pt idx="332">
                  <c:v>0.4</c:v>
                </c:pt>
                <c:pt idx="333">
                  <c:v>0.2</c:v>
                </c:pt>
                <c:pt idx="334">
                  <c:v>0.4</c:v>
                </c:pt>
                <c:pt idx="335">
                  <c:v>0.2</c:v>
                </c:pt>
                <c:pt idx="336">
                  <c:v>0.2</c:v>
                </c:pt>
                <c:pt idx="337">
                  <c:v>0.4</c:v>
                </c:pt>
                <c:pt idx="338">
                  <c:v>0.5</c:v>
                </c:pt>
                <c:pt idx="339">
                  <c:v>0.2</c:v>
                </c:pt>
                <c:pt idx="340">
                  <c:v>0.4</c:v>
                </c:pt>
                <c:pt idx="341">
                  <c:v>0.5</c:v>
                </c:pt>
                <c:pt idx="342">
                  <c:v>0.4</c:v>
                </c:pt>
                <c:pt idx="343">
                  <c:v>0.4</c:v>
                </c:pt>
                <c:pt idx="344">
                  <c:v>0.5</c:v>
                </c:pt>
                <c:pt idx="345">
                  <c:v>0.3</c:v>
                </c:pt>
                <c:pt idx="346">
                  <c:v>0.5</c:v>
                </c:pt>
                <c:pt idx="347">
                  <c:v>0.6</c:v>
                </c:pt>
                <c:pt idx="348">
                  <c:v>0.8</c:v>
                </c:pt>
                <c:pt idx="349">
                  <c:v>0.9</c:v>
                </c:pt>
                <c:pt idx="350">
                  <c:v>0.2</c:v>
                </c:pt>
                <c:pt idx="351">
                  <c:v>0.2</c:v>
                </c:pt>
                <c:pt idx="352">
                  <c:v>0.3</c:v>
                </c:pt>
                <c:pt idx="353">
                  <c:v>0.1</c:v>
                </c:pt>
                <c:pt idx="354">
                  <c:v>0.3</c:v>
                </c:pt>
                <c:pt idx="355">
                  <c:v>0.1</c:v>
                </c:pt>
                <c:pt idx="356">
                  <c:v>0.1</c:v>
                </c:pt>
                <c:pt idx="357">
                  <c:v>0.2</c:v>
                </c:pt>
                <c:pt idx="358">
                  <c:v>0.2</c:v>
                </c:pt>
                <c:pt idx="359">
                  <c:v>0.2</c:v>
                </c:pt>
                <c:pt idx="360">
                  <c:v>0.1</c:v>
                </c:pt>
                <c:pt idx="361">
                  <c:v>0.1</c:v>
                </c:pt>
                <c:pt idx="362">
                  <c:v>0.1</c:v>
                </c:pt>
                <c:pt idx="363">
                  <c:v>0.2</c:v>
                </c:pt>
                <c:pt idx="364">
                  <c:v>0.2</c:v>
                </c:pt>
                <c:pt idx="365">
                  <c:v>0.1</c:v>
                </c:pt>
              </c:numCache>
            </c:numRef>
          </c:yVal>
          <c:smooth val="0"/>
        </c:ser>
        <c:dLbls>
          <c:showLegendKey val="0"/>
          <c:showVal val="0"/>
          <c:showCatName val="0"/>
          <c:showSerName val="0"/>
          <c:showPercent val="0"/>
          <c:showBubbleSize val="0"/>
        </c:dLbls>
        <c:axId val="2146108808"/>
        <c:axId val="2146036712"/>
      </c:scatterChart>
      <c:valAx>
        <c:axId val="2146108808"/>
        <c:scaling>
          <c:orientation val="minMax"/>
          <c:max val="39600.0"/>
          <c:min val="39447.0"/>
        </c:scaling>
        <c:delete val="0"/>
        <c:axPos val="b"/>
        <c:numFmt formatCode="m/d/yy" sourceLinked="1"/>
        <c:majorTickMark val="out"/>
        <c:minorTickMark val="none"/>
        <c:tickLblPos val="nextTo"/>
        <c:crossAx val="2146036712"/>
        <c:crosses val="autoZero"/>
        <c:crossBetween val="midCat"/>
      </c:valAx>
      <c:valAx>
        <c:axId val="2146036712"/>
        <c:scaling>
          <c:orientation val="minMax"/>
          <c:max val="1.2"/>
        </c:scaling>
        <c:delete val="0"/>
        <c:axPos val="l"/>
        <c:majorGridlines/>
        <c:title>
          <c:tx>
            <c:rich>
              <a:bodyPr rot="-5400000" vert="horz"/>
              <a:lstStyle/>
              <a:p>
                <a:pPr>
                  <a:defRPr/>
                </a:pPr>
                <a:r>
                  <a:rPr lang="en-US" dirty="0" smtClean="0"/>
                  <a:t>ppm</a:t>
                </a:r>
                <a:endParaRPr lang="en-US" dirty="0"/>
              </a:p>
            </c:rich>
          </c:tx>
          <c:layout/>
          <c:overlay val="0"/>
        </c:title>
        <c:numFmt formatCode="General" sourceLinked="1"/>
        <c:majorTickMark val="out"/>
        <c:minorTickMark val="none"/>
        <c:tickLblPos val="nextTo"/>
        <c:crossAx val="2146108808"/>
        <c:crosses val="autoZero"/>
        <c:crossBetween val="midCat"/>
        <c:majorUnit val="0.2"/>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3"/>
    </mc:Choice>
    <mc:Fallback>
      <c:style val="13"/>
    </mc:Fallback>
  </mc:AlternateContent>
  <c:chart>
    <c:title>
      <c:tx>
        <c:rich>
          <a:bodyPr/>
          <a:lstStyle/>
          <a:p>
            <a:pPr>
              <a:defRPr/>
            </a:pPr>
            <a:r>
              <a:rPr lang="en-US"/>
              <a:t>2014 [NO2]</a:t>
            </a:r>
          </a:p>
        </c:rich>
      </c:tx>
      <c:layout/>
      <c:overlay val="1"/>
    </c:title>
    <c:autoTitleDeleted val="0"/>
    <c:plotArea>
      <c:layout/>
      <c:scatterChart>
        <c:scatterStyle val="lineMarker"/>
        <c:varyColors val="0"/>
        <c:ser>
          <c:idx val="0"/>
          <c:order val="0"/>
          <c:tx>
            <c:v>2014</c:v>
          </c:tx>
          <c:marker>
            <c:symbol val="none"/>
          </c:marker>
          <c:xVal>
            <c:numRef>
              <c:f>'NO2'!$A$733:$A$912</c:f>
              <c:numCache>
                <c:formatCode>m/d/yy</c:formatCode>
                <c:ptCount val="180"/>
                <c:pt idx="0">
                  <c:v>40178.0</c:v>
                </c:pt>
                <c:pt idx="1">
                  <c:v>40179.0</c:v>
                </c:pt>
                <c:pt idx="2">
                  <c:v>40180.0</c:v>
                </c:pt>
                <c:pt idx="3">
                  <c:v>40181.0</c:v>
                </c:pt>
                <c:pt idx="4">
                  <c:v>40182.0</c:v>
                </c:pt>
                <c:pt idx="5">
                  <c:v>40183.0</c:v>
                </c:pt>
                <c:pt idx="6">
                  <c:v>40184.0</c:v>
                </c:pt>
                <c:pt idx="7">
                  <c:v>40185.0</c:v>
                </c:pt>
                <c:pt idx="8">
                  <c:v>40186.0</c:v>
                </c:pt>
                <c:pt idx="9">
                  <c:v>40187.0</c:v>
                </c:pt>
                <c:pt idx="10">
                  <c:v>40188.0</c:v>
                </c:pt>
                <c:pt idx="11">
                  <c:v>40189.0</c:v>
                </c:pt>
                <c:pt idx="12">
                  <c:v>40190.0</c:v>
                </c:pt>
                <c:pt idx="13">
                  <c:v>40191.0</c:v>
                </c:pt>
                <c:pt idx="14">
                  <c:v>40192.0</c:v>
                </c:pt>
                <c:pt idx="15">
                  <c:v>40193.0</c:v>
                </c:pt>
                <c:pt idx="16">
                  <c:v>40194.0</c:v>
                </c:pt>
                <c:pt idx="17">
                  <c:v>40195.0</c:v>
                </c:pt>
                <c:pt idx="18">
                  <c:v>40196.0</c:v>
                </c:pt>
                <c:pt idx="19">
                  <c:v>40197.0</c:v>
                </c:pt>
                <c:pt idx="20">
                  <c:v>40198.0</c:v>
                </c:pt>
                <c:pt idx="21">
                  <c:v>40199.0</c:v>
                </c:pt>
                <c:pt idx="22">
                  <c:v>40200.0</c:v>
                </c:pt>
                <c:pt idx="23">
                  <c:v>40201.0</c:v>
                </c:pt>
                <c:pt idx="24">
                  <c:v>40202.0</c:v>
                </c:pt>
                <c:pt idx="25">
                  <c:v>40203.0</c:v>
                </c:pt>
                <c:pt idx="26">
                  <c:v>40204.0</c:v>
                </c:pt>
                <c:pt idx="27">
                  <c:v>40205.0</c:v>
                </c:pt>
                <c:pt idx="28">
                  <c:v>40206.0</c:v>
                </c:pt>
                <c:pt idx="29">
                  <c:v>40207.0</c:v>
                </c:pt>
                <c:pt idx="30">
                  <c:v>40208.0</c:v>
                </c:pt>
                <c:pt idx="31">
                  <c:v>40209.0</c:v>
                </c:pt>
                <c:pt idx="32">
                  <c:v>40210.0</c:v>
                </c:pt>
                <c:pt idx="33">
                  <c:v>40211.0</c:v>
                </c:pt>
                <c:pt idx="34">
                  <c:v>40212.0</c:v>
                </c:pt>
                <c:pt idx="35">
                  <c:v>40213.0</c:v>
                </c:pt>
                <c:pt idx="36">
                  <c:v>40214.0</c:v>
                </c:pt>
                <c:pt idx="37">
                  <c:v>40215.0</c:v>
                </c:pt>
                <c:pt idx="38">
                  <c:v>40216.0</c:v>
                </c:pt>
                <c:pt idx="39">
                  <c:v>40217.0</c:v>
                </c:pt>
                <c:pt idx="40">
                  <c:v>40218.0</c:v>
                </c:pt>
                <c:pt idx="41">
                  <c:v>40219.0</c:v>
                </c:pt>
                <c:pt idx="42">
                  <c:v>40220.0</c:v>
                </c:pt>
                <c:pt idx="43">
                  <c:v>40221.0</c:v>
                </c:pt>
                <c:pt idx="44">
                  <c:v>40222.0</c:v>
                </c:pt>
                <c:pt idx="45">
                  <c:v>40223.0</c:v>
                </c:pt>
                <c:pt idx="46">
                  <c:v>40224.0</c:v>
                </c:pt>
                <c:pt idx="47">
                  <c:v>40225.0</c:v>
                </c:pt>
                <c:pt idx="48">
                  <c:v>40226.0</c:v>
                </c:pt>
                <c:pt idx="49">
                  <c:v>40227.0</c:v>
                </c:pt>
                <c:pt idx="50">
                  <c:v>40228.0</c:v>
                </c:pt>
                <c:pt idx="51">
                  <c:v>40229.0</c:v>
                </c:pt>
                <c:pt idx="52">
                  <c:v>40230.0</c:v>
                </c:pt>
                <c:pt idx="53">
                  <c:v>40231.0</c:v>
                </c:pt>
                <c:pt idx="54">
                  <c:v>40232.0</c:v>
                </c:pt>
                <c:pt idx="55">
                  <c:v>40233.0</c:v>
                </c:pt>
                <c:pt idx="56">
                  <c:v>40234.0</c:v>
                </c:pt>
                <c:pt idx="57">
                  <c:v>40235.0</c:v>
                </c:pt>
                <c:pt idx="58">
                  <c:v>40236.0</c:v>
                </c:pt>
                <c:pt idx="59">
                  <c:v>40237.0</c:v>
                </c:pt>
                <c:pt idx="60">
                  <c:v>40238.0</c:v>
                </c:pt>
                <c:pt idx="61">
                  <c:v>40239.0</c:v>
                </c:pt>
                <c:pt idx="62">
                  <c:v>40240.0</c:v>
                </c:pt>
                <c:pt idx="63">
                  <c:v>40241.0</c:v>
                </c:pt>
                <c:pt idx="64">
                  <c:v>40242.0</c:v>
                </c:pt>
                <c:pt idx="65">
                  <c:v>40243.0</c:v>
                </c:pt>
                <c:pt idx="66">
                  <c:v>40244.0</c:v>
                </c:pt>
                <c:pt idx="67">
                  <c:v>40245.0</c:v>
                </c:pt>
                <c:pt idx="68">
                  <c:v>40246.0</c:v>
                </c:pt>
                <c:pt idx="69">
                  <c:v>40247.0</c:v>
                </c:pt>
                <c:pt idx="70">
                  <c:v>40248.0</c:v>
                </c:pt>
                <c:pt idx="71">
                  <c:v>40249.0</c:v>
                </c:pt>
                <c:pt idx="72">
                  <c:v>40250.0</c:v>
                </c:pt>
                <c:pt idx="73">
                  <c:v>40251.0</c:v>
                </c:pt>
                <c:pt idx="74">
                  <c:v>40252.0</c:v>
                </c:pt>
                <c:pt idx="75">
                  <c:v>40253.0</c:v>
                </c:pt>
                <c:pt idx="76">
                  <c:v>40254.0</c:v>
                </c:pt>
                <c:pt idx="77">
                  <c:v>40255.0</c:v>
                </c:pt>
                <c:pt idx="78">
                  <c:v>40256.0</c:v>
                </c:pt>
                <c:pt idx="79">
                  <c:v>40257.0</c:v>
                </c:pt>
                <c:pt idx="80">
                  <c:v>40258.0</c:v>
                </c:pt>
                <c:pt idx="81">
                  <c:v>40259.0</c:v>
                </c:pt>
                <c:pt idx="82">
                  <c:v>40260.0</c:v>
                </c:pt>
                <c:pt idx="83">
                  <c:v>40261.0</c:v>
                </c:pt>
                <c:pt idx="84">
                  <c:v>40262.0</c:v>
                </c:pt>
                <c:pt idx="85">
                  <c:v>40263.0</c:v>
                </c:pt>
                <c:pt idx="86">
                  <c:v>40264.0</c:v>
                </c:pt>
                <c:pt idx="87">
                  <c:v>40265.0</c:v>
                </c:pt>
                <c:pt idx="88">
                  <c:v>40266.0</c:v>
                </c:pt>
                <c:pt idx="89">
                  <c:v>40267.0</c:v>
                </c:pt>
                <c:pt idx="90">
                  <c:v>40268.0</c:v>
                </c:pt>
                <c:pt idx="91">
                  <c:v>40269.0</c:v>
                </c:pt>
                <c:pt idx="92">
                  <c:v>40270.0</c:v>
                </c:pt>
                <c:pt idx="93">
                  <c:v>40271.0</c:v>
                </c:pt>
                <c:pt idx="94">
                  <c:v>40272.0</c:v>
                </c:pt>
                <c:pt idx="95">
                  <c:v>40273.0</c:v>
                </c:pt>
                <c:pt idx="96">
                  <c:v>40274.0</c:v>
                </c:pt>
                <c:pt idx="97">
                  <c:v>40275.0</c:v>
                </c:pt>
                <c:pt idx="98">
                  <c:v>40276.0</c:v>
                </c:pt>
                <c:pt idx="99">
                  <c:v>40277.0</c:v>
                </c:pt>
                <c:pt idx="100">
                  <c:v>40278.0</c:v>
                </c:pt>
                <c:pt idx="101">
                  <c:v>40279.0</c:v>
                </c:pt>
                <c:pt idx="102">
                  <c:v>40280.0</c:v>
                </c:pt>
                <c:pt idx="103">
                  <c:v>40281.0</c:v>
                </c:pt>
                <c:pt idx="104">
                  <c:v>40282.0</c:v>
                </c:pt>
                <c:pt idx="105">
                  <c:v>40283.0</c:v>
                </c:pt>
                <c:pt idx="106">
                  <c:v>40284.0</c:v>
                </c:pt>
                <c:pt idx="107">
                  <c:v>40285.0</c:v>
                </c:pt>
                <c:pt idx="108">
                  <c:v>40286.0</c:v>
                </c:pt>
                <c:pt idx="109">
                  <c:v>40287.0</c:v>
                </c:pt>
                <c:pt idx="110">
                  <c:v>40288.0</c:v>
                </c:pt>
                <c:pt idx="111">
                  <c:v>40289.0</c:v>
                </c:pt>
                <c:pt idx="112">
                  <c:v>40290.0</c:v>
                </c:pt>
                <c:pt idx="113">
                  <c:v>40291.0</c:v>
                </c:pt>
                <c:pt idx="114">
                  <c:v>40292.0</c:v>
                </c:pt>
                <c:pt idx="115">
                  <c:v>40293.0</c:v>
                </c:pt>
                <c:pt idx="116">
                  <c:v>40294.0</c:v>
                </c:pt>
                <c:pt idx="117">
                  <c:v>40295.0</c:v>
                </c:pt>
                <c:pt idx="118">
                  <c:v>40296.0</c:v>
                </c:pt>
                <c:pt idx="119">
                  <c:v>40297.0</c:v>
                </c:pt>
                <c:pt idx="120">
                  <c:v>40298.0</c:v>
                </c:pt>
                <c:pt idx="121">
                  <c:v>40299.0</c:v>
                </c:pt>
                <c:pt idx="122">
                  <c:v>40300.0</c:v>
                </c:pt>
                <c:pt idx="123">
                  <c:v>40301.0</c:v>
                </c:pt>
                <c:pt idx="124">
                  <c:v>40302.0</c:v>
                </c:pt>
                <c:pt idx="125">
                  <c:v>40303.0</c:v>
                </c:pt>
                <c:pt idx="126">
                  <c:v>40304.0</c:v>
                </c:pt>
                <c:pt idx="127">
                  <c:v>40305.0</c:v>
                </c:pt>
                <c:pt idx="128">
                  <c:v>40306.0</c:v>
                </c:pt>
                <c:pt idx="129">
                  <c:v>40307.0</c:v>
                </c:pt>
                <c:pt idx="130">
                  <c:v>40308.0</c:v>
                </c:pt>
                <c:pt idx="131">
                  <c:v>40309.0</c:v>
                </c:pt>
                <c:pt idx="132">
                  <c:v>40310.0</c:v>
                </c:pt>
                <c:pt idx="133">
                  <c:v>40311.0</c:v>
                </c:pt>
                <c:pt idx="134">
                  <c:v>40312.0</c:v>
                </c:pt>
                <c:pt idx="135">
                  <c:v>40313.0</c:v>
                </c:pt>
                <c:pt idx="136">
                  <c:v>40314.0</c:v>
                </c:pt>
                <c:pt idx="137">
                  <c:v>40315.0</c:v>
                </c:pt>
                <c:pt idx="138">
                  <c:v>40316.0</c:v>
                </c:pt>
                <c:pt idx="139">
                  <c:v>40317.0</c:v>
                </c:pt>
                <c:pt idx="140">
                  <c:v>40318.0</c:v>
                </c:pt>
                <c:pt idx="141">
                  <c:v>40319.0</c:v>
                </c:pt>
                <c:pt idx="142">
                  <c:v>40320.0</c:v>
                </c:pt>
                <c:pt idx="143">
                  <c:v>40321.0</c:v>
                </c:pt>
                <c:pt idx="144">
                  <c:v>40322.0</c:v>
                </c:pt>
                <c:pt idx="145">
                  <c:v>40323.0</c:v>
                </c:pt>
                <c:pt idx="146">
                  <c:v>40324.0</c:v>
                </c:pt>
                <c:pt idx="147">
                  <c:v>40325.0</c:v>
                </c:pt>
                <c:pt idx="148">
                  <c:v>40326.0</c:v>
                </c:pt>
                <c:pt idx="149">
                  <c:v>40327.0</c:v>
                </c:pt>
                <c:pt idx="150">
                  <c:v>40328.0</c:v>
                </c:pt>
                <c:pt idx="151">
                  <c:v>40329.0</c:v>
                </c:pt>
                <c:pt idx="152">
                  <c:v>40330.0</c:v>
                </c:pt>
                <c:pt idx="153">
                  <c:v>40331.0</c:v>
                </c:pt>
                <c:pt idx="154">
                  <c:v>40332.0</c:v>
                </c:pt>
                <c:pt idx="155">
                  <c:v>40333.0</c:v>
                </c:pt>
                <c:pt idx="156">
                  <c:v>40334.0</c:v>
                </c:pt>
                <c:pt idx="157">
                  <c:v>40335.0</c:v>
                </c:pt>
                <c:pt idx="158">
                  <c:v>40336.0</c:v>
                </c:pt>
                <c:pt idx="159">
                  <c:v>40337.0</c:v>
                </c:pt>
                <c:pt idx="160">
                  <c:v>40338.0</c:v>
                </c:pt>
                <c:pt idx="161">
                  <c:v>40339.0</c:v>
                </c:pt>
                <c:pt idx="162">
                  <c:v>40340.0</c:v>
                </c:pt>
                <c:pt idx="163">
                  <c:v>40341.0</c:v>
                </c:pt>
                <c:pt idx="164">
                  <c:v>40342.0</c:v>
                </c:pt>
                <c:pt idx="165">
                  <c:v>40343.0</c:v>
                </c:pt>
                <c:pt idx="166">
                  <c:v>40344.0</c:v>
                </c:pt>
                <c:pt idx="167">
                  <c:v>40345.0</c:v>
                </c:pt>
                <c:pt idx="168">
                  <c:v>40346.0</c:v>
                </c:pt>
                <c:pt idx="169">
                  <c:v>40347.0</c:v>
                </c:pt>
                <c:pt idx="170">
                  <c:v>40348.0</c:v>
                </c:pt>
                <c:pt idx="171">
                  <c:v>40349.0</c:v>
                </c:pt>
                <c:pt idx="172">
                  <c:v>40350.0</c:v>
                </c:pt>
                <c:pt idx="173">
                  <c:v>40351.0</c:v>
                </c:pt>
                <c:pt idx="174">
                  <c:v>40352.0</c:v>
                </c:pt>
                <c:pt idx="175">
                  <c:v>40353.0</c:v>
                </c:pt>
                <c:pt idx="176">
                  <c:v>40354.0</c:v>
                </c:pt>
                <c:pt idx="177">
                  <c:v>40355.0</c:v>
                </c:pt>
                <c:pt idx="178">
                  <c:v>40356.0</c:v>
                </c:pt>
                <c:pt idx="179">
                  <c:v>40357.0</c:v>
                </c:pt>
              </c:numCache>
            </c:numRef>
          </c:xVal>
          <c:yVal>
            <c:numRef>
              <c:f>'NO2'!$F$733:$F$912</c:f>
              <c:numCache>
                <c:formatCode>General</c:formatCode>
                <c:ptCount val="180"/>
                <c:pt idx="0">
                  <c:v>19.0</c:v>
                </c:pt>
                <c:pt idx="1">
                  <c:v>10.0</c:v>
                </c:pt>
                <c:pt idx="2">
                  <c:v>35.0</c:v>
                </c:pt>
                <c:pt idx="3">
                  <c:v>0.0</c:v>
                </c:pt>
                <c:pt idx="4">
                  <c:v>40.0</c:v>
                </c:pt>
                <c:pt idx="5">
                  <c:v>13.0</c:v>
                </c:pt>
                <c:pt idx="6">
                  <c:v>9.0</c:v>
                </c:pt>
                <c:pt idx="7">
                  <c:v>28.0</c:v>
                </c:pt>
                <c:pt idx="8">
                  <c:v>33.0</c:v>
                </c:pt>
                <c:pt idx="9">
                  <c:v>31.0</c:v>
                </c:pt>
                <c:pt idx="10">
                  <c:v>28.0</c:v>
                </c:pt>
                <c:pt idx="11">
                  <c:v>25.0</c:v>
                </c:pt>
                <c:pt idx="12">
                  <c:v>25.0</c:v>
                </c:pt>
                <c:pt idx="13">
                  <c:v>31.0</c:v>
                </c:pt>
                <c:pt idx="14">
                  <c:v>21.0</c:v>
                </c:pt>
                <c:pt idx="15">
                  <c:v>30.0</c:v>
                </c:pt>
                <c:pt idx="16">
                  <c:v>31.0</c:v>
                </c:pt>
                <c:pt idx="17">
                  <c:v>25.0</c:v>
                </c:pt>
                <c:pt idx="18">
                  <c:v>12.0</c:v>
                </c:pt>
                <c:pt idx="19">
                  <c:v>19.0</c:v>
                </c:pt>
                <c:pt idx="20">
                  <c:v>7.0</c:v>
                </c:pt>
                <c:pt idx="21">
                  <c:v>7.0</c:v>
                </c:pt>
                <c:pt idx="22">
                  <c:v>30.0</c:v>
                </c:pt>
                <c:pt idx="23">
                  <c:v>15.0</c:v>
                </c:pt>
                <c:pt idx="24">
                  <c:v>21.0</c:v>
                </c:pt>
                <c:pt idx="25">
                  <c:v>29.0</c:v>
                </c:pt>
                <c:pt idx="26">
                  <c:v>41.0</c:v>
                </c:pt>
                <c:pt idx="27">
                  <c:v>15.0</c:v>
                </c:pt>
                <c:pt idx="28">
                  <c:v>31.0</c:v>
                </c:pt>
                <c:pt idx="29">
                  <c:v>42.0</c:v>
                </c:pt>
                <c:pt idx="30">
                  <c:v>38.0</c:v>
                </c:pt>
                <c:pt idx="31">
                  <c:v>38.0</c:v>
                </c:pt>
                <c:pt idx="32">
                  <c:v>34.0</c:v>
                </c:pt>
                <c:pt idx="33">
                  <c:v>11.0</c:v>
                </c:pt>
                <c:pt idx="34">
                  <c:v>35.0</c:v>
                </c:pt>
                <c:pt idx="35">
                  <c:v>17.0</c:v>
                </c:pt>
                <c:pt idx="36">
                  <c:v>44.0</c:v>
                </c:pt>
                <c:pt idx="37">
                  <c:v>41.0</c:v>
                </c:pt>
                <c:pt idx="38">
                  <c:v>39.0</c:v>
                </c:pt>
                <c:pt idx="39">
                  <c:v>38.0</c:v>
                </c:pt>
                <c:pt idx="40">
                  <c:v>42.0</c:v>
                </c:pt>
                <c:pt idx="41">
                  <c:v>43.0</c:v>
                </c:pt>
                <c:pt idx="42">
                  <c:v>34.0</c:v>
                </c:pt>
                <c:pt idx="43">
                  <c:v>37.0</c:v>
                </c:pt>
                <c:pt idx="44">
                  <c:v>21.0</c:v>
                </c:pt>
                <c:pt idx="45">
                  <c:v>43.0</c:v>
                </c:pt>
                <c:pt idx="46">
                  <c:v>8.0</c:v>
                </c:pt>
                <c:pt idx="47">
                  <c:v>46.0</c:v>
                </c:pt>
                <c:pt idx="48">
                  <c:v>43.0</c:v>
                </c:pt>
                <c:pt idx="49">
                  <c:v>43.0</c:v>
                </c:pt>
                <c:pt idx="50">
                  <c:v>44.0</c:v>
                </c:pt>
                <c:pt idx="51">
                  <c:v>38.0</c:v>
                </c:pt>
                <c:pt idx="52">
                  <c:v>38.0</c:v>
                </c:pt>
                <c:pt idx="53">
                  <c:v>35.0</c:v>
                </c:pt>
                <c:pt idx="54">
                  <c:v>7.0</c:v>
                </c:pt>
                <c:pt idx="55">
                  <c:v>42.0</c:v>
                </c:pt>
                <c:pt idx="56">
                  <c:v>39.0</c:v>
                </c:pt>
                <c:pt idx="57">
                  <c:v>36.0</c:v>
                </c:pt>
                <c:pt idx="58">
                  <c:v>37.0</c:v>
                </c:pt>
                <c:pt idx="59">
                  <c:v>36.0</c:v>
                </c:pt>
                <c:pt idx="60">
                  <c:v>30.0</c:v>
                </c:pt>
                <c:pt idx="61">
                  <c:v>9.0</c:v>
                </c:pt>
                <c:pt idx="62">
                  <c:v>0.0</c:v>
                </c:pt>
                <c:pt idx="63">
                  <c:v>0.0</c:v>
                </c:pt>
                <c:pt idx="64">
                  <c:v>0.0</c:v>
                </c:pt>
                <c:pt idx="65">
                  <c:v>35.0</c:v>
                </c:pt>
                <c:pt idx="66">
                  <c:v>33.0</c:v>
                </c:pt>
                <c:pt idx="67">
                  <c:v>30.0</c:v>
                </c:pt>
                <c:pt idx="68">
                  <c:v>43.0</c:v>
                </c:pt>
                <c:pt idx="69">
                  <c:v>44.0</c:v>
                </c:pt>
                <c:pt idx="70">
                  <c:v>35.0</c:v>
                </c:pt>
                <c:pt idx="71">
                  <c:v>7.0</c:v>
                </c:pt>
                <c:pt idx="72">
                  <c:v>31.0</c:v>
                </c:pt>
                <c:pt idx="73">
                  <c:v>20.0</c:v>
                </c:pt>
                <c:pt idx="74">
                  <c:v>3.0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0.0</c:v>
                </c:pt>
                <c:pt idx="165">
                  <c:v>0.0</c:v>
                </c:pt>
                <c:pt idx="166">
                  <c:v>0.0</c:v>
                </c:pt>
                <c:pt idx="167">
                  <c:v>0.0</c:v>
                </c:pt>
                <c:pt idx="168">
                  <c:v>0.0</c:v>
                </c:pt>
                <c:pt idx="169">
                  <c:v>0.0</c:v>
                </c:pt>
                <c:pt idx="170">
                  <c:v>0.0</c:v>
                </c:pt>
                <c:pt idx="171">
                  <c:v>0.0</c:v>
                </c:pt>
                <c:pt idx="172">
                  <c:v>0.0</c:v>
                </c:pt>
                <c:pt idx="173">
                  <c:v>0.0</c:v>
                </c:pt>
                <c:pt idx="174">
                  <c:v>0.0</c:v>
                </c:pt>
                <c:pt idx="175">
                  <c:v>0.0</c:v>
                </c:pt>
                <c:pt idx="176">
                  <c:v>0.0</c:v>
                </c:pt>
                <c:pt idx="177">
                  <c:v>0.0</c:v>
                </c:pt>
                <c:pt idx="178">
                  <c:v>0.0</c:v>
                </c:pt>
                <c:pt idx="179">
                  <c:v>0.0</c:v>
                </c:pt>
              </c:numCache>
            </c:numRef>
          </c:yVal>
          <c:smooth val="0"/>
        </c:ser>
        <c:dLbls>
          <c:showLegendKey val="0"/>
          <c:showVal val="0"/>
          <c:showCatName val="0"/>
          <c:showSerName val="0"/>
          <c:showPercent val="0"/>
          <c:showBubbleSize val="0"/>
        </c:dLbls>
        <c:axId val="2146370344"/>
        <c:axId val="2146367256"/>
      </c:scatterChart>
      <c:valAx>
        <c:axId val="2146370344"/>
        <c:scaling>
          <c:orientation val="minMax"/>
          <c:max val="40358.0"/>
          <c:min val="40178.0"/>
        </c:scaling>
        <c:delete val="0"/>
        <c:axPos val="b"/>
        <c:numFmt formatCode="m/d/yy" sourceLinked="1"/>
        <c:majorTickMark val="out"/>
        <c:minorTickMark val="none"/>
        <c:tickLblPos val="nextTo"/>
        <c:crossAx val="2146367256"/>
        <c:crosses val="autoZero"/>
        <c:crossBetween val="midCat"/>
      </c:valAx>
      <c:valAx>
        <c:axId val="2146367256"/>
        <c:scaling>
          <c:orientation val="minMax"/>
          <c:max val="55.0"/>
          <c:min val="0.0"/>
        </c:scaling>
        <c:delete val="0"/>
        <c:axPos val="l"/>
        <c:majorGridlines/>
        <c:title>
          <c:tx>
            <c:rich>
              <a:bodyPr rot="-5400000" vert="horz"/>
              <a:lstStyle/>
              <a:p>
                <a:pPr>
                  <a:defRPr/>
                </a:pPr>
                <a:r>
                  <a:rPr lang="en-US" dirty="0" smtClean="0"/>
                  <a:t>ppb</a:t>
                </a:r>
                <a:endParaRPr lang="en-US" dirty="0"/>
              </a:p>
            </c:rich>
          </c:tx>
          <c:layout/>
          <c:overlay val="0"/>
        </c:title>
        <c:numFmt formatCode="General" sourceLinked="1"/>
        <c:majorTickMark val="out"/>
        <c:minorTickMark val="none"/>
        <c:tickLblPos val="nextTo"/>
        <c:crossAx val="2146370344"/>
        <c:crosses val="autoZero"/>
        <c:crossBetween val="midCat"/>
        <c:majorUnit val="5.0"/>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2012 [NO2]</a:t>
            </a:r>
          </a:p>
        </c:rich>
      </c:tx>
      <c:layout/>
      <c:overlay val="1"/>
    </c:title>
    <c:autoTitleDeleted val="0"/>
    <c:plotArea>
      <c:layout/>
      <c:scatterChart>
        <c:scatterStyle val="lineMarker"/>
        <c:varyColors val="0"/>
        <c:ser>
          <c:idx val="0"/>
          <c:order val="0"/>
          <c:tx>
            <c:v>2012</c:v>
          </c:tx>
          <c:marker>
            <c:symbol val="none"/>
          </c:marker>
          <c:xVal>
            <c:numRef>
              <c:f>'NO2'!$A$2:$A$183</c:f>
              <c:numCache>
                <c:formatCode>m/d/yy</c:formatCode>
                <c:ptCount val="182"/>
                <c:pt idx="0">
                  <c:v>39447.0</c:v>
                </c:pt>
                <c:pt idx="1">
                  <c:v>39448.0</c:v>
                </c:pt>
                <c:pt idx="2">
                  <c:v>39449.0</c:v>
                </c:pt>
                <c:pt idx="3">
                  <c:v>39450.0</c:v>
                </c:pt>
                <c:pt idx="4">
                  <c:v>39451.0</c:v>
                </c:pt>
                <c:pt idx="5">
                  <c:v>39452.0</c:v>
                </c:pt>
                <c:pt idx="6">
                  <c:v>39453.0</c:v>
                </c:pt>
                <c:pt idx="7">
                  <c:v>39454.0</c:v>
                </c:pt>
                <c:pt idx="8">
                  <c:v>39455.0</c:v>
                </c:pt>
                <c:pt idx="9">
                  <c:v>39456.0</c:v>
                </c:pt>
                <c:pt idx="10">
                  <c:v>39457.0</c:v>
                </c:pt>
                <c:pt idx="11">
                  <c:v>39458.0</c:v>
                </c:pt>
                <c:pt idx="12">
                  <c:v>39459.0</c:v>
                </c:pt>
                <c:pt idx="13">
                  <c:v>39460.0</c:v>
                </c:pt>
                <c:pt idx="14">
                  <c:v>39461.0</c:v>
                </c:pt>
                <c:pt idx="15">
                  <c:v>39462.0</c:v>
                </c:pt>
                <c:pt idx="16">
                  <c:v>39463.0</c:v>
                </c:pt>
                <c:pt idx="17">
                  <c:v>39464.0</c:v>
                </c:pt>
                <c:pt idx="18">
                  <c:v>39465.0</c:v>
                </c:pt>
                <c:pt idx="19">
                  <c:v>39466.0</c:v>
                </c:pt>
                <c:pt idx="20">
                  <c:v>39467.0</c:v>
                </c:pt>
                <c:pt idx="21">
                  <c:v>39468.0</c:v>
                </c:pt>
                <c:pt idx="22">
                  <c:v>39469.0</c:v>
                </c:pt>
                <c:pt idx="23">
                  <c:v>39470.0</c:v>
                </c:pt>
                <c:pt idx="24">
                  <c:v>39471.0</c:v>
                </c:pt>
                <c:pt idx="25">
                  <c:v>39472.0</c:v>
                </c:pt>
                <c:pt idx="26">
                  <c:v>39473.0</c:v>
                </c:pt>
                <c:pt idx="27">
                  <c:v>39474.0</c:v>
                </c:pt>
                <c:pt idx="28">
                  <c:v>39475.0</c:v>
                </c:pt>
                <c:pt idx="29">
                  <c:v>39476.0</c:v>
                </c:pt>
                <c:pt idx="30">
                  <c:v>39477.0</c:v>
                </c:pt>
                <c:pt idx="31">
                  <c:v>39478.0</c:v>
                </c:pt>
                <c:pt idx="32">
                  <c:v>39479.0</c:v>
                </c:pt>
                <c:pt idx="33">
                  <c:v>39480.0</c:v>
                </c:pt>
                <c:pt idx="34">
                  <c:v>39481.0</c:v>
                </c:pt>
                <c:pt idx="35">
                  <c:v>39482.0</c:v>
                </c:pt>
                <c:pt idx="36">
                  <c:v>39483.0</c:v>
                </c:pt>
                <c:pt idx="37">
                  <c:v>39484.0</c:v>
                </c:pt>
                <c:pt idx="38">
                  <c:v>39485.0</c:v>
                </c:pt>
                <c:pt idx="39">
                  <c:v>39486.0</c:v>
                </c:pt>
                <c:pt idx="40">
                  <c:v>39487.0</c:v>
                </c:pt>
                <c:pt idx="41">
                  <c:v>39488.0</c:v>
                </c:pt>
                <c:pt idx="42">
                  <c:v>39489.0</c:v>
                </c:pt>
                <c:pt idx="43">
                  <c:v>39490.0</c:v>
                </c:pt>
                <c:pt idx="44">
                  <c:v>39491.0</c:v>
                </c:pt>
                <c:pt idx="45">
                  <c:v>39492.0</c:v>
                </c:pt>
                <c:pt idx="46">
                  <c:v>39493.0</c:v>
                </c:pt>
                <c:pt idx="47">
                  <c:v>39494.0</c:v>
                </c:pt>
                <c:pt idx="48">
                  <c:v>39495.0</c:v>
                </c:pt>
                <c:pt idx="49">
                  <c:v>39496.0</c:v>
                </c:pt>
                <c:pt idx="50">
                  <c:v>39497.0</c:v>
                </c:pt>
                <c:pt idx="51">
                  <c:v>39498.0</c:v>
                </c:pt>
                <c:pt idx="52">
                  <c:v>39499.0</c:v>
                </c:pt>
                <c:pt idx="53">
                  <c:v>39500.0</c:v>
                </c:pt>
                <c:pt idx="54">
                  <c:v>39501.0</c:v>
                </c:pt>
                <c:pt idx="55">
                  <c:v>39502.0</c:v>
                </c:pt>
                <c:pt idx="56">
                  <c:v>39503.0</c:v>
                </c:pt>
                <c:pt idx="57">
                  <c:v>39504.0</c:v>
                </c:pt>
                <c:pt idx="58">
                  <c:v>39505.0</c:v>
                </c:pt>
                <c:pt idx="59">
                  <c:v>39506.0</c:v>
                </c:pt>
                <c:pt idx="60">
                  <c:v>39507.0</c:v>
                </c:pt>
                <c:pt idx="61">
                  <c:v>39508.0</c:v>
                </c:pt>
                <c:pt idx="62">
                  <c:v>39509.0</c:v>
                </c:pt>
                <c:pt idx="63">
                  <c:v>39510.0</c:v>
                </c:pt>
                <c:pt idx="64">
                  <c:v>39511.0</c:v>
                </c:pt>
                <c:pt idx="65">
                  <c:v>39512.0</c:v>
                </c:pt>
                <c:pt idx="66">
                  <c:v>39513.0</c:v>
                </c:pt>
                <c:pt idx="67">
                  <c:v>39514.0</c:v>
                </c:pt>
                <c:pt idx="68">
                  <c:v>39515.0</c:v>
                </c:pt>
                <c:pt idx="69">
                  <c:v>39516.0</c:v>
                </c:pt>
                <c:pt idx="70">
                  <c:v>39517.0</c:v>
                </c:pt>
                <c:pt idx="71">
                  <c:v>39518.0</c:v>
                </c:pt>
                <c:pt idx="72">
                  <c:v>39519.0</c:v>
                </c:pt>
                <c:pt idx="73">
                  <c:v>39520.0</c:v>
                </c:pt>
                <c:pt idx="74">
                  <c:v>39521.0</c:v>
                </c:pt>
                <c:pt idx="75">
                  <c:v>39522.0</c:v>
                </c:pt>
                <c:pt idx="76">
                  <c:v>39523.0</c:v>
                </c:pt>
                <c:pt idx="77">
                  <c:v>39524.0</c:v>
                </c:pt>
                <c:pt idx="78">
                  <c:v>39525.0</c:v>
                </c:pt>
                <c:pt idx="79">
                  <c:v>39526.0</c:v>
                </c:pt>
                <c:pt idx="80">
                  <c:v>39527.0</c:v>
                </c:pt>
                <c:pt idx="81">
                  <c:v>39528.0</c:v>
                </c:pt>
                <c:pt idx="82">
                  <c:v>39529.0</c:v>
                </c:pt>
                <c:pt idx="83">
                  <c:v>39530.0</c:v>
                </c:pt>
                <c:pt idx="84">
                  <c:v>39531.0</c:v>
                </c:pt>
                <c:pt idx="85">
                  <c:v>39532.0</c:v>
                </c:pt>
                <c:pt idx="86">
                  <c:v>39533.0</c:v>
                </c:pt>
                <c:pt idx="87">
                  <c:v>39534.0</c:v>
                </c:pt>
                <c:pt idx="88">
                  <c:v>39535.0</c:v>
                </c:pt>
                <c:pt idx="89">
                  <c:v>39536.0</c:v>
                </c:pt>
                <c:pt idx="90">
                  <c:v>39537.0</c:v>
                </c:pt>
                <c:pt idx="91">
                  <c:v>39538.0</c:v>
                </c:pt>
                <c:pt idx="92">
                  <c:v>39539.0</c:v>
                </c:pt>
                <c:pt idx="93">
                  <c:v>39540.0</c:v>
                </c:pt>
                <c:pt idx="94">
                  <c:v>39541.0</c:v>
                </c:pt>
                <c:pt idx="95">
                  <c:v>39542.0</c:v>
                </c:pt>
                <c:pt idx="96">
                  <c:v>39543.0</c:v>
                </c:pt>
                <c:pt idx="97">
                  <c:v>39544.0</c:v>
                </c:pt>
                <c:pt idx="98">
                  <c:v>39545.0</c:v>
                </c:pt>
                <c:pt idx="99">
                  <c:v>39546.0</c:v>
                </c:pt>
                <c:pt idx="100">
                  <c:v>39547.0</c:v>
                </c:pt>
                <c:pt idx="101">
                  <c:v>39548.0</c:v>
                </c:pt>
                <c:pt idx="102">
                  <c:v>39549.0</c:v>
                </c:pt>
                <c:pt idx="103">
                  <c:v>39550.0</c:v>
                </c:pt>
                <c:pt idx="104">
                  <c:v>39551.0</c:v>
                </c:pt>
                <c:pt idx="105">
                  <c:v>39552.0</c:v>
                </c:pt>
                <c:pt idx="106">
                  <c:v>39553.0</c:v>
                </c:pt>
                <c:pt idx="107">
                  <c:v>39554.0</c:v>
                </c:pt>
                <c:pt idx="108">
                  <c:v>39555.0</c:v>
                </c:pt>
                <c:pt idx="109">
                  <c:v>39556.0</c:v>
                </c:pt>
                <c:pt idx="110">
                  <c:v>39557.0</c:v>
                </c:pt>
                <c:pt idx="111">
                  <c:v>39558.0</c:v>
                </c:pt>
                <c:pt idx="112">
                  <c:v>39559.0</c:v>
                </c:pt>
                <c:pt idx="113">
                  <c:v>39560.0</c:v>
                </c:pt>
                <c:pt idx="114">
                  <c:v>39561.0</c:v>
                </c:pt>
                <c:pt idx="115">
                  <c:v>39562.0</c:v>
                </c:pt>
                <c:pt idx="116">
                  <c:v>39563.0</c:v>
                </c:pt>
                <c:pt idx="117">
                  <c:v>39564.0</c:v>
                </c:pt>
                <c:pt idx="118">
                  <c:v>39565.0</c:v>
                </c:pt>
                <c:pt idx="119">
                  <c:v>39566.0</c:v>
                </c:pt>
                <c:pt idx="120">
                  <c:v>39567.0</c:v>
                </c:pt>
                <c:pt idx="121">
                  <c:v>39568.0</c:v>
                </c:pt>
                <c:pt idx="122">
                  <c:v>39569.0</c:v>
                </c:pt>
                <c:pt idx="123">
                  <c:v>39570.0</c:v>
                </c:pt>
                <c:pt idx="124">
                  <c:v>39571.0</c:v>
                </c:pt>
                <c:pt idx="125">
                  <c:v>39572.0</c:v>
                </c:pt>
                <c:pt idx="126">
                  <c:v>39573.0</c:v>
                </c:pt>
                <c:pt idx="127">
                  <c:v>39574.0</c:v>
                </c:pt>
                <c:pt idx="128">
                  <c:v>39575.0</c:v>
                </c:pt>
                <c:pt idx="129">
                  <c:v>39576.0</c:v>
                </c:pt>
                <c:pt idx="130">
                  <c:v>39577.0</c:v>
                </c:pt>
                <c:pt idx="131">
                  <c:v>39578.0</c:v>
                </c:pt>
                <c:pt idx="132">
                  <c:v>39579.0</c:v>
                </c:pt>
                <c:pt idx="133">
                  <c:v>39580.0</c:v>
                </c:pt>
                <c:pt idx="134">
                  <c:v>39581.0</c:v>
                </c:pt>
                <c:pt idx="135">
                  <c:v>39582.0</c:v>
                </c:pt>
                <c:pt idx="136">
                  <c:v>39583.0</c:v>
                </c:pt>
                <c:pt idx="137">
                  <c:v>39584.0</c:v>
                </c:pt>
                <c:pt idx="138">
                  <c:v>39585.0</c:v>
                </c:pt>
                <c:pt idx="139">
                  <c:v>39586.0</c:v>
                </c:pt>
                <c:pt idx="140">
                  <c:v>39587.0</c:v>
                </c:pt>
                <c:pt idx="141">
                  <c:v>39588.0</c:v>
                </c:pt>
                <c:pt idx="142">
                  <c:v>39589.0</c:v>
                </c:pt>
                <c:pt idx="143">
                  <c:v>39590.0</c:v>
                </c:pt>
                <c:pt idx="144">
                  <c:v>39591.0</c:v>
                </c:pt>
                <c:pt idx="145">
                  <c:v>39592.0</c:v>
                </c:pt>
                <c:pt idx="146">
                  <c:v>39593.0</c:v>
                </c:pt>
                <c:pt idx="147">
                  <c:v>39594.0</c:v>
                </c:pt>
                <c:pt idx="148">
                  <c:v>39595.0</c:v>
                </c:pt>
                <c:pt idx="149">
                  <c:v>39596.0</c:v>
                </c:pt>
                <c:pt idx="150">
                  <c:v>39597.0</c:v>
                </c:pt>
                <c:pt idx="151">
                  <c:v>39598.0</c:v>
                </c:pt>
                <c:pt idx="152">
                  <c:v>39599.0</c:v>
                </c:pt>
                <c:pt idx="153">
                  <c:v>39600.0</c:v>
                </c:pt>
                <c:pt idx="154">
                  <c:v>39601.0</c:v>
                </c:pt>
                <c:pt idx="155">
                  <c:v>39602.0</c:v>
                </c:pt>
                <c:pt idx="156">
                  <c:v>39603.0</c:v>
                </c:pt>
                <c:pt idx="157">
                  <c:v>39604.0</c:v>
                </c:pt>
                <c:pt idx="158">
                  <c:v>39605.0</c:v>
                </c:pt>
                <c:pt idx="159">
                  <c:v>39606.0</c:v>
                </c:pt>
                <c:pt idx="160">
                  <c:v>39607.0</c:v>
                </c:pt>
                <c:pt idx="161">
                  <c:v>39608.0</c:v>
                </c:pt>
                <c:pt idx="162">
                  <c:v>39609.0</c:v>
                </c:pt>
                <c:pt idx="163">
                  <c:v>39610.0</c:v>
                </c:pt>
                <c:pt idx="164">
                  <c:v>39611.0</c:v>
                </c:pt>
                <c:pt idx="165">
                  <c:v>39612.0</c:v>
                </c:pt>
                <c:pt idx="166">
                  <c:v>39613.0</c:v>
                </c:pt>
                <c:pt idx="167">
                  <c:v>39614.0</c:v>
                </c:pt>
                <c:pt idx="168">
                  <c:v>39615.0</c:v>
                </c:pt>
                <c:pt idx="169">
                  <c:v>39616.0</c:v>
                </c:pt>
                <c:pt idx="170">
                  <c:v>39617.0</c:v>
                </c:pt>
                <c:pt idx="171">
                  <c:v>39618.0</c:v>
                </c:pt>
                <c:pt idx="172">
                  <c:v>39619.0</c:v>
                </c:pt>
                <c:pt idx="173">
                  <c:v>39620.0</c:v>
                </c:pt>
                <c:pt idx="174">
                  <c:v>39621.0</c:v>
                </c:pt>
                <c:pt idx="175">
                  <c:v>39622.0</c:v>
                </c:pt>
                <c:pt idx="176">
                  <c:v>39623.0</c:v>
                </c:pt>
                <c:pt idx="177">
                  <c:v>39624.0</c:v>
                </c:pt>
                <c:pt idx="178">
                  <c:v>39625.0</c:v>
                </c:pt>
                <c:pt idx="179">
                  <c:v>39626.0</c:v>
                </c:pt>
                <c:pt idx="180">
                  <c:v>39627.0</c:v>
                </c:pt>
                <c:pt idx="181">
                  <c:v>39628.0</c:v>
                </c:pt>
              </c:numCache>
            </c:numRef>
          </c:xVal>
          <c:yVal>
            <c:numRef>
              <c:f>'NO2'!$F$2:$F$183</c:f>
              <c:numCache>
                <c:formatCode>General</c:formatCode>
                <c:ptCount val="182"/>
                <c:pt idx="0">
                  <c:v>14.0</c:v>
                </c:pt>
                <c:pt idx="1">
                  <c:v>9.0</c:v>
                </c:pt>
                <c:pt idx="2">
                  <c:v>5.0</c:v>
                </c:pt>
                <c:pt idx="3">
                  <c:v>28.0</c:v>
                </c:pt>
                <c:pt idx="4">
                  <c:v>27.0</c:v>
                </c:pt>
                <c:pt idx="5">
                  <c:v>35.0</c:v>
                </c:pt>
                <c:pt idx="6">
                  <c:v>30.0</c:v>
                </c:pt>
                <c:pt idx="7">
                  <c:v>13.0</c:v>
                </c:pt>
                <c:pt idx="8">
                  <c:v>26.0</c:v>
                </c:pt>
                <c:pt idx="9">
                  <c:v>20.0</c:v>
                </c:pt>
                <c:pt idx="10">
                  <c:v>30.0</c:v>
                </c:pt>
                <c:pt idx="11">
                  <c:v>20.0</c:v>
                </c:pt>
                <c:pt idx="12">
                  <c:v>14.0</c:v>
                </c:pt>
                <c:pt idx="13">
                  <c:v>9.0</c:v>
                </c:pt>
                <c:pt idx="14">
                  <c:v>24.0</c:v>
                </c:pt>
                <c:pt idx="15">
                  <c:v>26.0</c:v>
                </c:pt>
                <c:pt idx="16">
                  <c:v>30.0</c:v>
                </c:pt>
                <c:pt idx="17">
                  <c:v>16.0</c:v>
                </c:pt>
                <c:pt idx="18">
                  <c:v>27.0</c:v>
                </c:pt>
                <c:pt idx="19">
                  <c:v>17.0</c:v>
                </c:pt>
                <c:pt idx="20">
                  <c:v>24.0</c:v>
                </c:pt>
                <c:pt idx="21">
                  <c:v>24.0</c:v>
                </c:pt>
                <c:pt idx="22">
                  <c:v>27.0</c:v>
                </c:pt>
                <c:pt idx="23">
                  <c:v>18.0</c:v>
                </c:pt>
                <c:pt idx="24">
                  <c:v>19.0</c:v>
                </c:pt>
                <c:pt idx="25">
                  <c:v>26.0</c:v>
                </c:pt>
                <c:pt idx="26">
                  <c:v>21.0</c:v>
                </c:pt>
                <c:pt idx="27">
                  <c:v>22.0</c:v>
                </c:pt>
                <c:pt idx="28">
                  <c:v>18.0</c:v>
                </c:pt>
                <c:pt idx="29">
                  <c:v>30.0</c:v>
                </c:pt>
                <c:pt idx="30">
                  <c:v>35.0</c:v>
                </c:pt>
                <c:pt idx="31">
                  <c:v>25.0</c:v>
                </c:pt>
                <c:pt idx="32">
                  <c:v>27.0</c:v>
                </c:pt>
                <c:pt idx="33">
                  <c:v>18.0</c:v>
                </c:pt>
                <c:pt idx="34">
                  <c:v>18.0</c:v>
                </c:pt>
                <c:pt idx="35">
                  <c:v>19.0</c:v>
                </c:pt>
                <c:pt idx="36">
                  <c:v>22.0</c:v>
                </c:pt>
                <c:pt idx="37">
                  <c:v>21.0</c:v>
                </c:pt>
                <c:pt idx="38">
                  <c:v>18.0</c:v>
                </c:pt>
                <c:pt idx="39">
                  <c:v>20.0</c:v>
                </c:pt>
                <c:pt idx="40">
                  <c:v>18.0</c:v>
                </c:pt>
                <c:pt idx="41">
                  <c:v>16.0</c:v>
                </c:pt>
                <c:pt idx="42">
                  <c:v>14.0</c:v>
                </c:pt>
                <c:pt idx="43">
                  <c:v>19.0</c:v>
                </c:pt>
                <c:pt idx="44">
                  <c:v>21.0</c:v>
                </c:pt>
                <c:pt idx="45">
                  <c:v>18.0</c:v>
                </c:pt>
                <c:pt idx="46">
                  <c:v>21.0</c:v>
                </c:pt>
                <c:pt idx="47">
                  <c:v>19.0</c:v>
                </c:pt>
                <c:pt idx="48">
                  <c:v>19.0</c:v>
                </c:pt>
                <c:pt idx="49">
                  <c:v>17.0</c:v>
                </c:pt>
                <c:pt idx="50">
                  <c:v>18.0</c:v>
                </c:pt>
                <c:pt idx="51">
                  <c:v>19.0</c:v>
                </c:pt>
                <c:pt idx="52">
                  <c:v>0.0</c:v>
                </c:pt>
                <c:pt idx="53">
                  <c:v>0.0</c:v>
                </c:pt>
                <c:pt idx="54">
                  <c:v>33.0</c:v>
                </c:pt>
                <c:pt idx="55">
                  <c:v>3.0</c:v>
                </c:pt>
                <c:pt idx="56">
                  <c:v>28.0</c:v>
                </c:pt>
                <c:pt idx="57">
                  <c:v>33.0</c:v>
                </c:pt>
                <c:pt idx="58">
                  <c:v>16.0</c:v>
                </c:pt>
                <c:pt idx="59">
                  <c:v>32.0</c:v>
                </c:pt>
                <c:pt idx="60">
                  <c:v>25.0</c:v>
                </c:pt>
                <c:pt idx="61">
                  <c:v>22.0</c:v>
                </c:pt>
                <c:pt idx="62">
                  <c:v>16.0</c:v>
                </c:pt>
                <c:pt idx="63">
                  <c:v>18.0</c:v>
                </c:pt>
                <c:pt idx="64">
                  <c:v>7.0</c:v>
                </c:pt>
                <c:pt idx="65">
                  <c:v>28.0</c:v>
                </c:pt>
                <c:pt idx="66">
                  <c:v>33.0</c:v>
                </c:pt>
                <c:pt idx="67">
                  <c:v>25.0</c:v>
                </c:pt>
                <c:pt idx="68">
                  <c:v>5.0</c:v>
                </c:pt>
                <c:pt idx="69">
                  <c:v>29.0</c:v>
                </c:pt>
                <c:pt idx="70">
                  <c:v>41.0</c:v>
                </c:pt>
                <c:pt idx="71">
                  <c:v>34.0</c:v>
                </c:pt>
                <c:pt idx="72">
                  <c:v>40.0</c:v>
                </c:pt>
                <c:pt idx="73">
                  <c:v>0.0</c:v>
                </c:pt>
                <c:pt idx="74">
                  <c:v>18.0</c:v>
                </c:pt>
                <c:pt idx="75">
                  <c:v>17.0</c:v>
                </c:pt>
                <c:pt idx="76">
                  <c:v>13.0</c:v>
                </c:pt>
                <c:pt idx="77">
                  <c:v>13.0</c:v>
                </c:pt>
                <c:pt idx="78">
                  <c:v>18.0</c:v>
                </c:pt>
                <c:pt idx="79">
                  <c:v>37.0</c:v>
                </c:pt>
                <c:pt idx="80">
                  <c:v>27.0</c:v>
                </c:pt>
                <c:pt idx="81">
                  <c:v>40.0</c:v>
                </c:pt>
                <c:pt idx="82">
                  <c:v>23.0</c:v>
                </c:pt>
                <c:pt idx="83">
                  <c:v>26.0</c:v>
                </c:pt>
                <c:pt idx="84">
                  <c:v>7.0</c:v>
                </c:pt>
                <c:pt idx="85">
                  <c:v>4.0</c:v>
                </c:pt>
                <c:pt idx="86">
                  <c:v>42.0</c:v>
                </c:pt>
                <c:pt idx="87">
                  <c:v>35.0</c:v>
                </c:pt>
                <c:pt idx="88">
                  <c:v>5.0</c:v>
                </c:pt>
                <c:pt idx="89">
                  <c:v>7.0</c:v>
                </c:pt>
                <c:pt idx="90">
                  <c:v>7.0</c:v>
                </c:pt>
                <c:pt idx="91">
                  <c:v>17.0</c:v>
                </c:pt>
                <c:pt idx="92">
                  <c:v>11.0</c:v>
                </c:pt>
                <c:pt idx="93">
                  <c:v>29.0</c:v>
                </c:pt>
                <c:pt idx="94">
                  <c:v>36.0</c:v>
                </c:pt>
                <c:pt idx="95">
                  <c:v>13.0</c:v>
                </c:pt>
                <c:pt idx="96">
                  <c:v>28.0</c:v>
                </c:pt>
                <c:pt idx="97">
                  <c:v>21.0</c:v>
                </c:pt>
                <c:pt idx="98">
                  <c:v>27.0</c:v>
                </c:pt>
                <c:pt idx="99">
                  <c:v>8.0</c:v>
                </c:pt>
                <c:pt idx="100">
                  <c:v>17.0</c:v>
                </c:pt>
                <c:pt idx="101">
                  <c:v>15.0</c:v>
                </c:pt>
                <c:pt idx="102">
                  <c:v>25.0</c:v>
                </c:pt>
                <c:pt idx="103">
                  <c:v>28.0</c:v>
                </c:pt>
                <c:pt idx="104">
                  <c:v>24.0</c:v>
                </c:pt>
                <c:pt idx="105">
                  <c:v>32.0</c:v>
                </c:pt>
                <c:pt idx="106">
                  <c:v>22.0</c:v>
                </c:pt>
                <c:pt idx="107">
                  <c:v>28.0</c:v>
                </c:pt>
                <c:pt idx="108">
                  <c:v>31.0</c:v>
                </c:pt>
                <c:pt idx="109">
                  <c:v>24.0</c:v>
                </c:pt>
                <c:pt idx="110">
                  <c:v>26.0</c:v>
                </c:pt>
                <c:pt idx="111">
                  <c:v>16.0</c:v>
                </c:pt>
                <c:pt idx="112">
                  <c:v>23.0</c:v>
                </c:pt>
                <c:pt idx="113">
                  <c:v>8.0</c:v>
                </c:pt>
                <c:pt idx="114">
                  <c:v>14.0</c:v>
                </c:pt>
                <c:pt idx="115">
                  <c:v>26.0</c:v>
                </c:pt>
                <c:pt idx="116">
                  <c:v>31.0</c:v>
                </c:pt>
                <c:pt idx="117">
                  <c:v>8.0</c:v>
                </c:pt>
                <c:pt idx="118">
                  <c:v>9.0</c:v>
                </c:pt>
                <c:pt idx="119">
                  <c:v>18.0</c:v>
                </c:pt>
                <c:pt idx="120">
                  <c:v>28.0</c:v>
                </c:pt>
                <c:pt idx="121">
                  <c:v>22.0</c:v>
                </c:pt>
                <c:pt idx="122">
                  <c:v>21.0</c:v>
                </c:pt>
                <c:pt idx="123">
                  <c:v>16.0</c:v>
                </c:pt>
                <c:pt idx="124">
                  <c:v>15.0</c:v>
                </c:pt>
                <c:pt idx="125">
                  <c:v>12.0</c:v>
                </c:pt>
                <c:pt idx="126">
                  <c:v>11.0</c:v>
                </c:pt>
                <c:pt idx="127">
                  <c:v>17.0</c:v>
                </c:pt>
                <c:pt idx="128">
                  <c:v>22.0</c:v>
                </c:pt>
                <c:pt idx="129">
                  <c:v>22.0</c:v>
                </c:pt>
                <c:pt idx="130">
                  <c:v>27.0</c:v>
                </c:pt>
                <c:pt idx="131">
                  <c:v>28.0</c:v>
                </c:pt>
                <c:pt idx="132">
                  <c:v>19.0</c:v>
                </c:pt>
                <c:pt idx="133">
                  <c:v>18.0</c:v>
                </c:pt>
                <c:pt idx="134">
                  <c:v>10.0</c:v>
                </c:pt>
                <c:pt idx="135">
                  <c:v>23.0</c:v>
                </c:pt>
                <c:pt idx="136">
                  <c:v>18.0</c:v>
                </c:pt>
                <c:pt idx="137">
                  <c:v>17.0</c:v>
                </c:pt>
                <c:pt idx="138">
                  <c:v>18.0</c:v>
                </c:pt>
                <c:pt idx="139">
                  <c:v>15.0</c:v>
                </c:pt>
                <c:pt idx="140">
                  <c:v>10.0</c:v>
                </c:pt>
                <c:pt idx="141">
                  <c:v>5.0</c:v>
                </c:pt>
                <c:pt idx="142">
                  <c:v>6.0</c:v>
                </c:pt>
                <c:pt idx="143">
                  <c:v>15.0</c:v>
                </c:pt>
                <c:pt idx="144">
                  <c:v>9.0</c:v>
                </c:pt>
                <c:pt idx="145">
                  <c:v>8.0</c:v>
                </c:pt>
                <c:pt idx="146">
                  <c:v>11.0</c:v>
                </c:pt>
                <c:pt idx="147">
                  <c:v>7.0</c:v>
                </c:pt>
                <c:pt idx="148">
                  <c:v>17.0</c:v>
                </c:pt>
                <c:pt idx="149">
                  <c:v>14.0</c:v>
                </c:pt>
                <c:pt idx="150">
                  <c:v>25.0</c:v>
                </c:pt>
                <c:pt idx="151">
                  <c:v>20.0</c:v>
                </c:pt>
                <c:pt idx="152">
                  <c:v>15.0</c:v>
                </c:pt>
                <c:pt idx="153">
                  <c:v>18.0</c:v>
                </c:pt>
                <c:pt idx="154">
                  <c:v>14.0</c:v>
                </c:pt>
                <c:pt idx="155">
                  <c:v>11.0</c:v>
                </c:pt>
                <c:pt idx="156">
                  <c:v>9.0</c:v>
                </c:pt>
                <c:pt idx="157">
                  <c:v>23.0</c:v>
                </c:pt>
                <c:pt idx="158">
                  <c:v>22.0</c:v>
                </c:pt>
                <c:pt idx="159">
                  <c:v>28.0</c:v>
                </c:pt>
                <c:pt idx="160">
                  <c:v>14.0</c:v>
                </c:pt>
                <c:pt idx="161">
                  <c:v>12.0</c:v>
                </c:pt>
                <c:pt idx="162">
                  <c:v>13.0</c:v>
                </c:pt>
                <c:pt idx="163">
                  <c:v>19.0</c:v>
                </c:pt>
                <c:pt idx="164">
                  <c:v>5.0</c:v>
                </c:pt>
                <c:pt idx="165">
                  <c:v>11.0</c:v>
                </c:pt>
                <c:pt idx="166">
                  <c:v>13.0</c:v>
                </c:pt>
                <c:pt idx="167">
                  <c:v>10.0</c:v>
                </c:pt>
                <c:pt idx="168">
                  <c:v>5.0</c:v>
                </c:pt>
                <c:pt idx="169">
                  <c:v>6.0</c:v>
                </c:pt>
                <c:pt idx="170">
                  <c:v>15.0</c:v>
                </c:pt>
                <c:pt idx="171">
                  <c:v>25.0</c:v>
                </c:pt>
                <c:pt idx="172">
                  <c:v>20.0</c:v>
                </c:pt>
                <c:pt idx="173">
                  <c:v>19.0</c:v>
                </c:pt>
                <c:pt idx="174">
                  <c:v>9.0</c:v>
                </c:pt>
                <c:pt idx="175">
                  <c:v>18.0</c:v>
                </c:pt>
                <c:pt idx="176">
                  <c:v>19.0</c:v>
                </c:pt>
                <c:pt idx="177">
                  <c:v>24.0</c:v>
                </c:pt>
                <c:pt idx="178">
                  <c:v>21.0</c:v>
                </c:pt>
                <c:pt idx="179">
                  <c:v>27.0</c:v>
                </c:pt>
                <c:pt idx="180">
                  <c:v>23.0</c:v>
                </c:pt>
                <c:pt idx="181">
                  <c:v>13.0</c:v>
                </c:pt>
              </c:numCache>
            </c:numRef>
          </c:yVal>
          <c:smooth val="0"/>
        </c:ser>
        <c:dLbls>
          <c:showLegendKey val="0"/>
          <c:showVal val="0"/>
          <c:showCatName val="0"/>
          <c:showSerName val="0"/>
          <c:showPercent val="0"/>
          <c:showBubbleSize val="0"/>
        </c:dLbls>
        <c:axId val="2146328312"/>
        <c:axId val="2146322136"/>
      </c:scatterChart>
      <c:valAx>
        <c:axId val="2146328312"/>
        <c:scaling>
          <c:orientation val="minMax"/>
          <c:max val="39625.0"/>
          <c:min val="39447.0"/>
        </c:scaling>
        <c:delete val="0"/>
        <c:axPos val="b"/>
        <c:numFmt formatCode="m/d/yy" sourceLinked="1"/>
        <c:majorTickMark val="out"/>
        <c:minorTickMark val="none"/>
        <c:tickLblPos val="nextTo"/>
        <c:crossAx val="2146322136"/>
        <c:crosses val="autoZero"/>
        <c:crossBetween val="midCat"/>
      </c:valAx>
      <c:valAx>
        <c:axId val="2146322136"/>
        <c:scaling>
          <c:orientation val="minMax"/>
          <c:max val="55.0"/>
        </c:scaling>
        <c:delete val="0"/>
        <c:axPos val="l"/>
        <c:majorGridlines/>
        <c:title>
          <c:tx>
            <c:rich>
              <a:bodyPr rot="-5400000" vert="horz"/>
              <a:lstStyle/>
              <a:p>
                <a:pPr>
                  <a:defRPr/>
                </a:pPr>
                <a:r>
                  <a:rPr lang="en-US" dirty="0" smtClean="0"/>
                  <a:t>ppb</a:t>
                </a:r>
                <a:endParaRPr lang="en-US" dirty="0"/>
              </a:p>
            </c:rich>
          </c:tx>
          <c:layout/>
          <c:overlay val="0"/>
        </c:title>
        <c:numFmt formatCode="General" sourceLinked="1"/>
        <c:majorTickMark val="out"/>
        <c:minorTickMark val="none"/>
        <c:tickLblPos val="nextTo"/>
        <c:crossAx val="2146328312"/>
        <c:crosses val="autoZero"/>
        <c:crossBetween val="midCat"/>
        <c:majorUnit val="5.0"/>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en-US"/>
              <a:t>2015 [NO2]</a:t>
            </a:r>
          </a:p>
        </c:rich>
      </c:tx>
      <c:layout/>
      <c:overlay val="1"/>
    </c:title>
    <c:autoTitleDeleted val="0"/>
    <c:plotArea>
      <c:layout/>
      <c:scatterChart>
        <c:scatterStyle val="lineMarker"/>
        <c:varyColors val="0"/>
        <c:ser>
          <c:idx val="0"/>
          <c:order val="0"/>
          <c:tx>
            <c:v>2015</c:v>
          </c:tx>
          <c:marker>
            <c:symbol val="none"/>
          </c:marker>
          <c:xVal>
            <c:numRef>
              <c:f>'NO2'!$A$1098:$A$1278</c:f>
              <c:numCache>
                <c:formatCode>m/d/yy</c:formatCode>
                <c:ptCount val="181"/>
                <c:pt idx="0">
                  <c:v>40543.0</c:v>
                </c:pt>
                <c:pt idx="1">
                  <c:v>40544.0</c:v>
                </c:pt>
                <c:pt idx="2">
                  <c:v>40545.0</c:v>
                </c:pt>
                <c:pt idx="3">
                  <c:v>40546.0</c:v>
                </c:pt>
                <c:pt idx="4">
                  <c:v>40547.0</c:v>
                </c:pt>
                <c:pt idx="5">
                  <c:v>40548.0</c:v>
                </c:pt>
                <c:pt idx="6">
                  <c:v>40549.0</c:v>
                </c:pt>
                <c:pt idx="7">
                  <c:v>40550.0</c:v>
                </c:pt>
                <c:pt idx="8">
                  <c:v>40551.0</c:v>
                </c:pt>
                <c:pt idx="9">
                  <c:v>40552.0</c:v>
                </c:pt>
                <c:pt idx="10">
                  <c:v>40553.0</c:v>
                </c:pt>
                <c:pt idx="11">
                  <c:v>40554.0</c:v>
                </c:pt>
                <c:pt idx="12">
                  <c:v>40555.0</c:v>
                </c:pt>
                <c:pt idx="13">
                  <c:v>40556.0</c:v>
                </c:pt>
                <c:pt idx="14">
                  <c:v>40557.0</c:v>
                </c:pt>
                <c:pt idx="15">
                  <c:v>40558.0</c:v>
                </c:pt>
                <c:pt idx="16">
                  <c:v>40559.0</c:v>
                </c:pt>
                <c:pt idx="17">
                  <c:v>40560.0</c:v>
                </c:pt>
                <c:pt idx="18">
                  <c:v>40561.0</c:v>
                </c:pt>
                <c:pt idx="19">
                  <c:v>40562.0</c:v>
                </c:pt>
                <c:pt idx="20">
                  <c:v>40563.0</c:v>
                </c:pt>
                <c:pt idx="21">
                  <c:v>40564.0</c:v>
                </c:pt>
                <c:pt idx="22">
                  <c:v>40565.0</c:v>
                </c:pt>
                <c:pt idx="23">
                  <c:v>40566.0</c:v>
                </c:pt>
                <c:pt idx="24">
                  <c:v>40567.0</c:v>
                </c:pt>
                <c:pt idx="25">
                  <c:v>40568.0</c:v>
                </c:pt>
                <c:pt idx="26">
                  <c:v>40569.0</c:v>
                </c:pt>
                <c:pt idx="27">
                  <c:v>40570.0</c:v>
                </c:pt>
                <c:pt idx="28">
                  <c:v>40571.0</c:v>
                </c:pt>
                <c:pt idx="29">
                  <c:v>40572.0</c:v>
                </c:pt>
                <c:pt idx="30">
                  <c:v>40573.0</c:v>
                </c:pt>
                <c:pt idx="31">
                  <c:v>40574.0</c:v>
                </c:pt>
                <c:pt idx="32">
                  <c:v>40575.0</c:v>
                </c:pt>
                <c:pt idx="33">
                  <c:v>40576.0</c:v>
                </c:pt>
                <c:pt idx="34">
                  <c:v>40577.0</c:v>
                </c:pt>
                <c:pt idx="35">
                  <c:v>40578.0</c:v>
                </c:pt>
                <c:pt idx="36">
                  <c:v>40579.0</c:v>
                </c:pt>
                <c:pt idx="37">
                  <c:v>40580.0</c:v>
                </c:pt>
                <c:pt idx="38">
                  <c:v>40581.0</c:v>
                </c:pt>
                <c:pt idx="39">
                  <c:v>40582.0</c:v>
                </c:pt>
                <c:pt idx="40">
                  <c:v>40583.0</c:v>
                </c:pt>
                <c:pt idx="41">
                  <c:v>40584.0</c:v>
                </c:pt>
                <c:pt idx="42">
                  <c:v>40585.0</c:v>
                </c:pt>
                <c:pt idx="43">
                  <c:v>40586.0</c:v>
                </c:pt>
                <c:pt idx="44">
                  <c:v>40587.0</c:v>
                </c:pt>
                <c:pt idx="45">
                  <c:v>40588.0</c:v>
                </c:pt>
                <c:pt idx="46">
                  <c:v>40589.0</c:v>
                </c:pt>
                <c:pt idx="47">
                  <c:v>40590.0</c:v>
                </c:pt>
                <c:pt idx="48">
                  <c:v>40591.0</c:v>
                </c:pt>
                <c:pt idx="49">
                  <c:v>40592.0</c:v>
                </c:pt>
                <c:pt idx="50">
                  <c:v>40593.0</c:v>
                </c:pt>
                <c:pt idx="51">
                  <c:v>40594.0</c:v>
                </c:pt>
                <c:pt idx="52">
                  <c:v>40595.0</c:v>
                </c:pt>
                <c:pt idx="53">
                  <c:v>40596.0</c:v>
                </c:pt>
                <c:pt idx="54">
                  <c:v>40597.0</c:v>
                </c:pt>
                <c:pt idx="55">
                  <c:v>40598.0</c:v>
                </c:pt>
                <c:pt idx="56">
                  <c:v>40599.0</c:v>
                </c:pt>
                <c:pt idx="57">
                  <c:v>40600.0</c:v>
                </c:pt>
                <c:pt idx="58">
                  <c:v>40601.0</c:v>
                </c:pt>
                <c:pt idx="59">
                  <c:v>40602.0</c:v>
                </c:pt>
                <c:pt idx="60">
                  <c:v>40603.0</c:v>
                </c:pt>
                <c:pt idx="61">
                  <c:v>40604.0</c:v>
                </c:pt>
                <c:pt idx="62">
                  <c:v>40605.0</c:v>
                </c:pt>
                <c:pt idx="63">
                  <c:v>40606.0</c:v>
                </c:pt>
                <c:pt idx="64">
                  <c:v>40607.0</c:v>
                </c:pt>
                <c:pt idx="65">
                  <c:v>40608.0</c:v>
                </c:pt>
                <c:pt idx="66">
                  <c:v>40609.0</c:v>
                </c:pt>
                <c:pt idx="67">
                  <c:v>40610.0</c:v>
                </c:pt>
                <c:pt idx="68">
                  <c:v>40611.0</c:v>
                </c:pt>
                <c:pt idx="69">
                  <c:v>40612.0</c:v>
                </c:pt>
                <c:pt idx="70">
                  <c:v>40613.0</c:v>
                </c:pt>
                <c:pt idx="71">
                  <c:v>40614.0</c:v>
                </c:pt>
                <c:pt idx="72">
                  <c:v>40615.0</c:v>
                </c:pt>
                <c:pt idx="73">
                  <c:v>40616.0</c:v>
                </c:pt>
                <c:pt idx="74">
                  <c:v>40617.0</c:v>
                </c:pt>
                <c:pt idx="75">
                  <c:v>40618.0</c:v>
                </c:pt>
                <c:pt idx="76">
                  <c:v>40619.0</c:v>
                </c:pt>
                <c:pt idx="77">
                  <c:v>40620.0</c:v>
                </c:pt>
                <c:pt idx="78">
                  <c:v>40621.0</c:v>
                </c:pt>
                <c:pt idx="79">
                  <c:v>40622.0</c:v>
                </c:pt>
                <c:pt idx="80">
                  <c:v>40623.0</c:v>
                </c:pt>
                <c:pt idx="81">
                  <c:v>40624.0</c:v>
                </c:pt>
                <c:pt idx="82">
                  <c:v>40625.0</c:v>
                </c:pt>
                <c:pt idx="83">
                  <c:v>40626.0</c:v>
                </c:pt>
                <c:pt idx="84">
                  <c:v>40627.0</c:v>
                </c:pt>
                <c:pt idx="85">
                  <c:v>40628.0</c:v>
                </c:pt>
                <c:pt idx="86">
                  <c:v>40629.0</c:v>
                </c:pt>
                <c:pt idx="87">
                  <c:v>40630.0</c:v>
                </c:pt>
                <c:pt idx="88">
                  <c:v>40631.0</c:v>
                </c:pt>
                <c:pt idx="89">
                  <c:v>40632.0</c:v>
                </c:pt>
                <c:pt idx="90">
                  <c:v>40633.0</c:v>
                </c:pt>
                <c:pt idx="91">
                  <c:v>40634.0</c:v>
                </c:pt>
                <c:pt idx="92">
                  <c:v>40635.0</c:v>
                </c:pt>
                <c:pt idx="93">
                  <c:v>40636.0</c:v>
                </c:pt>
                <c:pt idx="94">
                  <c:v>40637.0</c:v>
                </c:pt>
                <c:pt idx="95">
                  <c:v>40638.0</c:v>
                </c:pt>
                <c:pt idx="96">
                  <c:v>40639.0</c:v>
                </c:pt>
                <c:pt idx="97">
                  <c:v>40640.0</c:v>
                </c:pt>
                <c:pt idx="98">
                  <c:v>40641.0</c:v>
                </c:pt>
                <c:pt idx="99">
                  <c:v>40642.0</c:v>
                </c:pt>
                <c:pt idx="100">
                  <c:v>40643.0</c:v>
                </c:pt>
                <c:pt idx="101">
                  <c:v>40644.0</c:v>
                </c:pt>
                <c:pt idx="102">
                  <c:v>40645.0</c:v>
                </c:pt>
                <c:pt idx="103">
                  <c:v>40646.0</c:v>
                </c:pt>
                <c:pt idx="104">
                  <c:v>40647.0</c:v>
                </c:pt>
                <c:pt idx="105">
                  <c:v>40648.0</c:v>
                </c:pt>
                <c:pt idx="106">
                  <c:v>40649.0</c:v>
                </c:pt>
                <c:pt idx="107">
                  <c:v>40650.0</c:v>
                </c:pt>
                <c:pt idx="108">
                  <c:v>40651.0</c:v>
                </c:pt>
                <c:pt idx="109">
                  <c:v>40652.0</c:v>
                </c:pt>
                <c:pt idx="110">
                  <c:v>40653.0</c:v>
                </c:pt>
                <c:pt idx="111">
                  <c:v>40654.0</c:v>
                </c:pt>
                <c:pt idx="112">
                  <c:v>40655.0</c:v>
                </c:pt>
                <c:pt idx="113">
                  <c:v>40656.0</c:v>
                </c:pt>
                <c:pt idx="114">
                  <c:v>40657.0</c:v>
                </c:pt>
                <c:pt idx="115">
                  <c:v>40658.0</c:v>
                </c:pt>
                <c:pt idx="116">
                  <c:v>40659.0</c:v>
                </c:pt>
                <c:pt idx="117">
                  <c:v>40660.0</c:v>
                </c:pt>
                <c:pt idx="118">
                  <c:v>40661.0</c:v>
                </c:pt>
                <c:pt idx="119">
                  <c:v>40662.0</c:v>
                </c:pt>
                <c:pt idx="120">
                  <c:v>40663.0</c:v>
                </c:pt>
                <c:pt idx="121">
                  <c:v>40664.0</c:v>
                </c:pt>
                <c:pt idx="122">
                  <c:v>40665.0</c:v>
                </c:pt>
                <c:pt idx="123">
                  <c:v>40666.0</c:v>
                </c:pt>
                <c:pt idx="124">
                  <c:v>40667.0</c:v>
                </c:pt>
                <c:pt idx="125">
                  <c:v>40668.0</c:v>
                </c:pt>
                <c:pt idx="126">
                  <c:v>40669.0</c:v>
                </c:pt>
                <c:pt idx="127">
                  <c:v>40670.0</c:v>
                </c:pt>
                <c:pt idx="128">
                  <c:v>40671.0</c:v>
                </c:pt>
                <c:pt idx="129">
                  <c:v>40672.0</c:v>
                </c:pt>
                <c:pt idx="130">
                  <c:v>40673.0</c:v>
                </c:pt>
                <c:pt idx="131">
                  <c:v>40674.0</c:v>
                </c:pt>
                <c:pt idx="132">
                  <c:v>40675.0</c:v>
                </c:pt>
                <c:pt idx="133">
                  <c:v>40676.0</c:v>
                </c:pt>
                <c:pt idx="134">
                  <c:v>40677.0</c:v>
                </c:pt>
                <c:pt idx="135">
                  <c:v>40678.0</c:v>
                </c:pt>
                <c:pt idx="136">
                  <c:v>40679.0</c:v>
                </c:pt>
                <c:pt idx="137">
                  <c:v>40680.0</c:v>
                </c:pt>
                <c:pt idx="138">
                  <c:v>40681.0</c:v>
                </c:pt>
                <c:pt idx="139">
                  <c:v>40682.0</c:v>
                </c:pt>
                <c:pt idx="140">
                  <c:v>40683.0</c:v>
                </c:pt>
                <c:pt idx="141">
                  <c:v>40684.0</c:v>
                </c:pt>
                <c:pt idx="142">
                  <c:v>40685.0</c:v>
                </c:pt>
                <c:pt idx="143">
                  <c:v>40686.0</c:v>
                </c:pt>
                <c:pt idx="144">
                  <c:v>40687.0</c:v>
                </c:pt>
                <c:pt idx="145">
                  <c:v>40688.0</c:v>
                </c:pt>
                <c:pt idx="146">
                  <c:v>40689.0</c:v>
                </c:pt>
                <c:pt idx="147">
                  <c:v>40690.0</c:v>
                </c:pt>
                <c:pt idx="148">
                  <c:v>40691.0</c:v>
                </c:pt>
                <c:pt idx="149">
                  <c:v>40692.0</c:v>
                </c:pt>
                <c:pt idx="150">
                  <c:v>40693.0</c:v>
                </c:pt>
                <c:pt idx="151">
                  <c:v>40694.0</c:v>
                </c:pt>
                <c:pt idx="152">
                  <c:v>40695.0</c:v>
                </c:pt>
                <c:pt idx="153">
                  <c:v>40696.0</c:v>
                </c:pt>
                <c:pt idx="154">
                  <c:v>40697.0</c:v>
                </c:pt>
                <c:pt idx="155">
                  <c:v>40698.0</c:v>
                </c:pt>
                <c:pt idx="156">
                  <c:v>40699.0</c:v>
                </c:pt>
                <c:pt idx="157">
                  <c:v>40700.0</c:v>
                </c:pt>
                <c:pt idx="158">
                  <c:v>40701.0</c:v>
                </c:pt>
                <c:pt idx="159">
                  <c:v>40702.0</c:v>
                </c:pt>
                <c:pt idx="160">
                  <c:v>40703.0</c:v>
                </c:pt>
                <c:pt idx="161">
                  <c:v>40704.0</c:v>
                </c:pt>
                <c:pt idx="162">
                  <c:v>40705.0</c:v>
                </c:pt>
                <c:pt idx="163">
                  <c:v>40706.0</c:v>
                </c:pt>
                <c:pt idx="164">
                  <c:v>40707.0</c:v>
                </c:pt>
                <c:pt idx="165">
                  <c:v>40708.0</c:v>
                </c:pt>
                <c:pt idx="166">
                  <c:v>40709.0</c:v>
                </c:pt>
                <c:pt idx="167">
                  <c:v>40710.0</c:v>
                </c:pt>
                <c:pt idx="168">
                  <c:v>40711.0</c:v>
                </c:pt>
                <c:pt idx="169">
                  <c:v>40712.0</c:v>
                </c:pt>
                <c:pt idx="170">
                  <c:v>40713.0</c:v>
                </c:pt>
                <c:pt idx="171">
                  <c:v>40714.0</c:v>
                </c:pt>
                <c:pt idx="172">
                  <c:v>40715.0</c:v>
                </c:pt>
                <c:pt idx="173">
                  <c:v>40716.0</c:v>
                </c:pt>
                <c:pt idx="174">
                  <c:v>40717.0</c:v>
                </c:pt>
                <c:pt idx="175">
                  <c:v>40718.0</c:v>
                </c:pt>
                <c:pt idx="176">
                  <c:v>40719.0</c:v>
                </c:pt>
                <c:pt idx="177">
                  <c:v>40720.0</c:v>
                </c:pt>
                <c:pt idx="178">
                  <c:v>40721.0</c:v>
                </c:pt>
                <c:pt idx="179">
                  <c:v>40722.0</c:v>
                </c:pt>
                <c:pt idx="180">
                  <c:v>40723.0</c:v>
                </c:pt>
              </c:numCache>
            </c:numRef>
          </c:xVal>
          <c:yVal>
            <c:numRef>
              <c:f>'NO2'!$F$1098:$F$1278</c:f>
              <c:numCache>
                <c:formatCode>General</c:formatCode>
                <c:ptCount val="181"/>
                <c:pt idx="0">
                  <c:v>20.0</c:v>
                </c:pt>
                <c:pt idx="1">
                  <c:v>26.0</c:v>
                </c:pt>
                <c:pt idx="2">
                  <c:v>25.0</c:v>
                </c:pt>
                <c:pt idx="3">
                  <c:v>24.0</c:v>
                </c:pt>
                <c:pt idx="4">
                  <c:v>5.0</c:v>
                </c:pt>
                <c:pt idx="5">
                  <c:v>16.0</c:v>
                </c:pt>
                <c:pt idx="6">
                  <c:v>15.0</c:v>
                </c:pt>
                <c:pt idx="7">
                  <c:v>13.0</c:v>
                </c:pt>
                <c:pt idx="8">
                  <c:v>14.0</c:v>
                </c:pt>
                <c:pt idx="9">
                  <c:v>19.0</c:v>
                </c:pt>
                <c:pt idx="10">
                  <c:v>29.0</c:v>
                </c:pt>
                <c:pt idx="11">
                  <c:v>30.0</c:v>
                </c:pt>
                <c:pt idx="12">
                  <c:v>31.0</c:v>
                </c:pt>
                <c:pt idx="13">
                  <c:v>35.0</c:v>
                </c:pt>
                <c:pt idx="14">
                  <c:v>32.0</c:v>
                </c:pt>
                <c:pt idx="15">
                  <c:v>25.0</c:v>
                </c:pt>
                <c:pt idx="16">
                  <c:v>30.0</c:v>
                </c:pt>
                <c:pt idx="17">
                  <c:v>31.0</c:v>
                </c:pt>
                <c:pt idx="18">
                  <c:v>14.0</c:v>
                </c:pt>
                <c:pt idx="19">
                  <c:v>18.0</c:v>
                </c:pt>
                <c:pt idx="20">
                  <c:v>31.0</c:v>
                </c:pt>
                <c:pt idx="21">
                  <c:v>33.0</c:v>
                </c:pt>
                <c:pt idx="22">
                  <c:v>36.0</c:v>
                </c:pt>
                <c:pt idx="23">
                  <c:v>28.0</c:v>
                </c:pt>
                <c:pt idx="24">
                  <c:v>9.0</c:v>
                </c:pt>
                <c:pt idx="25">
                  <c:v>10.0</c:v>
                </c:pt>
                <c:pt idx="26">
                  <c:v>11.0</c:v>
                </c:pt>
                <c:pt idx="27">
                  <c:v>38.0</c:v>
                </c:pt>
                <c:pt idx="28">
                  <c:v>39.0</c:v>
                </c:pt>
                <c:pt idx="29">
                  <c:v>23.0</c:v>
                </c:pt>
                <c:pt idx="30">
                  <c:v>37.0</c:v>
                </c:pt>
                <c:pt idx="31">
                  <c:v>40.0</c:v>
                </c:pt>
                <c:pt idx="32">
                  <c:v>14.0</c:v>
                </c:pt>
                <c:pt idx="33">
                  <c:v>51.0</c:v>
                </c:pt>
                <c:pt idx="34">
                  <c:v>42.0</c:v>
                </c:pt>
                <c:pt idx="35">
                  <c:v>39.0</c:v>
                </c:pt>
                <c:pt idx="36">
                  <c:v>43.0</c:v>
                </c:pt>
                <c:pt idx="37">
                  <c:v>43.0</c:v>
                </c:pt>
                <c:pt idx="38">
                  <c:v>38.0</c:v>
                </c:pt>
                <c:pt idx="39">
                  <c:v>19.0</c:v>
                </c:pt>
                <c:pt idx="40">
                  <c:v>16.0</c:v>
                </c:pt>
                <c:pt idx="41">
                  <c:v>44.0</c:v>
                </c:pt>
                <c:pt idx="42">
                  <c:v>34.0</c:v>
                </c:pt>
                <c:pt idx="43">
                  <c:v>42.0</c:v>
                </c:pt>
                <c:pt idx="44">
                  <c:v>38.0</c:v>
                </c:pt>
                <c:pt idx="45">
                  <c:v>4.0</c:v>
                </c:pt>
                <c:pt idx="46">
                  <c:v>15.0</c:v>
                </c:pt>
                <c:pt idx="47">
                  <c:v>45.0</c:v>
                </c:pt>
                <c:pt idx="48">
                  <c:v>40.0</c:v>
                </c:pt>
                <c:pt idx="49">
                  <c:v>7.0</c:v>
                </c:pt>
                <c:pt idx="50">
                  <c:v>42.0</c:v>
                </c:pt>
                <c:pt idx="51">
                  <c:v>37.0</c:v>
                </c:pt>
                <c:pt idx="52">
                  <c:v>33.0</c:v>
                </c:pt>
                <c:pt idx="53">
                  <c:v>31.0</c:v>
                </c:pt>
                <c:pt idx="54">
                  <c:v>37.0</c:v>
                </c:pt>
                <c:pt idx="55">
                  <c:v>39.0</c:v>
                </c:pt>
                <c:pt idx="56">
                  <c:v>20.0</c:v>
                </c:pt>
                <c:pt idx="57">
                  <c:v>22.0</c:v>
                </c:pt>
                <c:pt idx="58">
                  <c:v>42.0</c:v>
                </c:pt>
                <c:pt idx="59">
                  <c:v>32.0</c:v>
                </c:pt>
                <c:pt idx="60">
                  <c:v>22.0</c:v>
                </c:pt>
                <c:pt idx="61">
                  <c:v>43.0</c:v>
                </c:pt>
                <c:pt idx="62">
                  <c:v>24.0</c:v>
                </c:pt>
                <c:pt idx="63">
                  <c:v>9.0</c:v>
                </c:pt>
                <c:pt idx="64">
                  <c:v>39.0</c:v>
                </c:pt>
                <c:pt idx="65">
                  <c:v>40.0</c:v>
                </c:pt>
                <c:pt idx="66">
                  <c:v>50.0</c:v>
                </c:pt>
                <c:pt idx="67">
                  <c:v>47.0</c:v>
                </c:pt>
                <c:pt idx="68">
                  <c:v>49.0</c:v>
                </c:pt>
                <c:pt idx="69">
                  <c:v>37.0</c:v>
                </c:pt>
                <c:pt idx="70">
                  <c:v>25.0</c:v>
                </c:pt>
                <c:pt idx="71">
                  <c:v>36.0</c:v>
                </c:pt>
                <c:pt idx="72">
                  <c:v>26.0</c:v>
                </c:pt>
                <c:pt idx="73">
                  <c:v>3.0</c:v>
                </c:pt>
                <c:pt idx="74">
                  <c:v>41.0</c:v>
                </c:pt>
                <c:pt idx="75">
                  <c:v>33.0</c:v>
                </c:pt>
                <c:pt idx="76">
                  <c:v>7.0</c:v>
                </c:pt>
                <c:pt idx="77">
                  <c:v>40.0</c:v>
                </c:pt>
                <c:pt idx="78">
                  <c:v>32.0</c:v>
                </c:pt>
                <c:pt idx="79">
                  <c:v>26.0</c:v>
                </c:pt>
                <c:pt idx="80">
                  <c:v>5.0</c:v>
                </c:pt>
                <c:pt idx="81">
                  <c:v>9.0</c:v>
                </c:pt>
                <c:pt idx="82">
                  <c:v>40.0</c:v>
                </c:pt>
                <c:pt idx="83">
                  <c:v>34.0</c:v>
                </c:pt>
                <c:pt idx="84">
                  <c:v>31.0</c:v>
                </c:pt>
                <c:pt idx="85">
                  <c:v>10.0</c:v>
                </c:pt>
                <c:pt idx="86">
                  <c:v>3.0</c:v>
                </c:pt>
                <c:pt idx="87">
                  <c:v>41.0</c:v>
                </c:pt>
                <c:pt idx="88">
                  <c:v>14.0</c:v>
                </c:pt>
                <c:pt idx="89">
                  <c:v>21.0</c:v>
                </c:pt>
                <c:pt idx="90">
                  <c:v>41.0</c:v>
                </c:pt>
                <c:pt idx="91">
                  <c:v>32.0</c:v>
                </c:pt>
                <c:pt idx="92">
                  <c:v>28.0</c:v>
                </c:pt>
                <c:pt idx="93">
                  <c:v>24.0</c:v>
                </c:pt>
                <c:pt idx="94">
                  <c:v>23.0</c:v>
                </c:pt>
                <c:pt idx="95">
                  <c:v>46.0</c:v>
                </c:pt>
                <c:pt idx="96">
                  <c:v>30.0</c:v>
                </c:pt>
                <c:pt idx="97">
                  <c:v>11.0</c:v>
                </c:pt>
                <c:pt idx="98">
                  <c:v>14.0</c:v>
                </c:pt>
                <c:pt idx="99">
                  <c:v>20.0</c:v>
                </c:pt>
                <c:pt idx="100">
                  <c:v>23.0</c:v>
                </c:pt>
                <c:pt idx="101">
                  <c:v>41.0</c:v>
                </c:pt>
                <c:pt idx="102">
                  <c:v>27.0</c:v>
                </c:pt>
                <c:pt idx="103">
                  <c:v>39.0</c:v>
                </c:pt>
                <c:pt idx="104">
                  <c:v>35.0</c:v>
                </c:pt>
                <c:pt idx="105">
                  <c:v>26.0</c:v>
                </c:pt>
                <c:pt idx="106">
                  <c:v>25.0</c:v>
                </c:pt>
                <c:pt idx="107">
                  <c:v>15.0</c:v>
                </c:pt>
                <c:pt idx="108">
                  <c:v>17.0</c:v>
                </c:pt>
                <c:pt idx="109">
                  <c:v>15.0</c:v>
                </c:pt>
                <c:pt idx="110">
                  <c:v>22.0</c:v>
                </c:pt>
                <c:pt idx="111">
                  <c:v>30.0</c:v>
                </c:pt>
                <c:pt idx="112">
                  <c:v>5.0</c:v>
                </c:pt>
                <c:pt idx="113">
                  <c:v>17.0</c:v>
                </c:pt>
                <c:pt idx="114">
                  <c:v>22.0</c:v>
                </c:pt>
                <c:pt idx="115">
                  <c:v>20.0</c:v>
                </c:pt>
                <c:pt idx="116">
                  <c:v>13.0</c:v>
                </c:pt>
                <c:pt idx="117">
                  <c:v>30.0</c:v>
                </c:pt>
                <c:pt idx="118">
                  <c:v>33.0</c:v>
                </c:pt>
                <c:pt idx="119">
                  <c:v>30.0</c:v>
                </c:pt>
                <c:pt idx="120">
                  <c:v>29.0</c:v>
                </c:pt>
                <c:pt idx="121">
                  <c:v>24.0</c:v>
                </c:pt>
                <c:pt idx="122">
                  <c:v>43.0</c:v>
                </c:pt>
                <c:pt idx="123">
                  <c:v>26.0</c:v>
                </c:pt>
                <c:pt idx="124">
                  <c:v>0.0</c:v>
                </c:pt>
                <c:pt idx="125">
                  <c:v>0.0</c:v>
                </c:pt>
                <c:pt idx="126">
                  <c:v>43.0</c:v>
                </c:pt>
                <c:pt idx="127">
                  <c:v>35.0</c:v>
                </c:pt>
                <c:pt idx="128">
                  <c:v>22.0</c:v>
                </c:pt>
                <c:pt idx="129">
                  <c:v>19.0</c:v>
                </c:pt>
                <c:pt idx="130">
                  <c:v>18.0</c:v>
                </c:pt>
                <c:pt idx="131">
                  <c:v>10.0</c:v>
                </c:pt>
                <c:pt idx="132">
                  <c:v>25.0</c:v>
                </c:pt>
                <c:pt idx="133">
                  <c:v>46.0</c:v>
                </c:pt>
                <c:pt idx="134">
                  <c:v>29.0</c:v>
                </c:pt>
                <c:pt idx="135">
                  <c:v>18.0</c:v>
                </c:pt>
                <c:pt idx="136">
                  <c:v>30.0</c:v>
                </c:pt>
                <c:pt idx="137">
                  <c:v>12.0</c:v>
                </c:pt>
                <c:pt idx="138">
                  <c:v>0.0</c:v>
                </c:pt>
                <c:pt idx="139">
                  <c:v>0.0</c:v>
                </c:pt>
                <c:pt idx="140">
                  <c:v>15.0</c:v>
                </c:pt>
                <c:pt idx="141">
                  <c:v>21.0</c:v>
                </c:pt>
                <c:pt idx="142">
                  <c:v>26.0</c:v>
                </c:pt>
                <c:pt idx="143">
                  <c:v>30.0</c:v>
                </c:pt>
                <c:pt idx="144">
                  <c:v>15.0</c:v>
                </c:pt>
                <c:pt idx="145">
                  <c:v>28.0</c:v>
                </c:pt>
                <c:pt idx="146">
                  <c:v>22.0</c:v>
                </c:pt>
                <c:pt idx="147">
                  <c:v>27.0</c:v>
                </c:pt>
                <c:pt idx="148">
                  <c:v>34.0</c:v>
                </c:pt>
                <c:pt idx="149">
                  <c:v>24.0</c:v>
                </c:pt>
                <c:pt idx="150">
                  <c:v>11.0</c:v>
                </c:pt>
                <c:pt idx="151">
                  <c:v>9.0</c:v>
                </c:pt>
                <c:pt idx="152">
                  <c:v>19.0</c:v>
                </c:pt>
                <c:pt idx="153">
                  <c:v>33.0</c:v>
                </c:pt>
                <c:pt idx="154">
                  <c:v>18.0</c:v>
                </c:pt>
                <c:pt idx="155">
                  <c:v>28.0</c:v>
                </c:pt>
                <c:pt idx="156">
                  <c:v>18.0</c:v>
                </c:pt>
                <c:pt idx="157">
                  <c:v>12.0</c:v>
                </c:pt>
                <c:pt idx="158">
                  <c:v>31.0</c:v>
                </c:pt>
                <c:pt idx="159">
                  <c:v>30.0</c:v>
                </c:pt>
                <c:pt idx="160">
                  <c:v>22.0</c:v>
                </c:pt>
                <c:pt idx="161">
                  <c:v>43.0</c:v>
                </c:pt>
                <c:pt idx="162">
                  <c:v>28.0</c:v>
                </c:pt>
                <c:pt idx="163">
                  <c:v>21.0</c:v>
                </c:pt>
                <c:pt idx="164">
                  <c:v>15.0</c:v>
                </c:pt>
                <c:pt idx="165">
                  <c:v>21.0</c:v>
                </c:pt>
                <c:pt idx="166">
                  <c:v>35.0</c:v>
                </c:pt>
                <c:pt idx="167">
                  <c:v>27.0</c:v>
                </c:pt>
                <c:pt idx="168">
                  <c:v>20.0</c:v>
                </c:pt>
                <c:pt idx="169">
                  <c:v>19.0</c:v>
                </c:pt>
                <c:pt idx="170">
                  <c:v>17.0</c:v>
                </c:pt>
                <c:pt idx="171">
                  <c:v>21.0</c:v>
                </c:pt>
                <c:pt idx="172">
                  <c:v>39.0</c:v>
                </c:pt>
                <c:pt idx="173">
                  <c:v>19.0</c:v>
                </c:pt>
                <c:pt idx="174">
                  <c:v>35.0</c:v>
                </c:pt>
                <c:pt idx="175">
                  <c:v>19.0</c:v>
                </c:pt>
                <c:pt idx="176">
                  <c:v>30.0</c:v>
                </c:pt>
                <c:pt idx="177">
                  <c:v>13.0</c:v>
                </c:pt>
                <c:pt idx="178">
                  <c:v>4.0</c:v>
                </c:pt>
                <c:pt idx="179">
                  <c:v>24.0</c:v>
                </c:pt>
                <c:pt idx="180">
                  <c:v>38.0</c:v>
                </c:pt>
              </c:numCache>
            </c:numRef>
          </c:yVal>
          <c:smooth val="0"/>
        </c:ser>
        <c:dLbls>
          <c:showLegendKey val="0"/>
          <c:showVal val="0"/>
          <c:showCatName val="0"/>
          <c:showSerName val="0"/>
          <c:showPercent val="0"/>
          <c:showBubbleSize val="0"/>
        </c:dLbls>
        <c:axId val="-2143832536"/>
        <c:axId val="-2144110728"/>
      </c:scatterChart>
      <c:valAx>
        <c:axId val="-2143832536"/>
        <c:scaling>
          <c:orientation val="minMax"/>
          <c:max val="40723.0"/>
          <c:min val="40543.0"/>
        </c:scaling>
        <c:delete val="0"/>
        <c:axPos val="b"/>
        <c:numFmt formatCode="m/d/yy" sourceLinked="1"/>
        <c:majorTickMark val="out"/>
        <c:minorTickMark val="none"/>
        <c:tickLblPos val="nextTo"/>
        <c:crossAx val="-2144110728"/>
        <c:crosses val="autoZero"/>
        <c:crossBetween val="midCat"/>
      </c:valAx>
      <c:valAx>
        <c:axId val="-2144110728"/>
        <c:scaling>
          <c:orientation val="minMax"/>
        </c:scaling>
        <c:delete val="0"/>
        <c:axPos val="l"/>
        <c:majorGridlines/>
        <c:numFmt formatCode="General" sourceLinked="1"/>
        <c:majorTickMark val="out"/>
        <c:minorTickMark val="none"/>
        <c:tickLblPos val="nextTo"/>
        <c:crossAx val="-2143832536"/>
        <c:crosses val="autoZero"/>
        <c:crossBetween val="midCat"/>
        <c:majorUnit val="5.0"/>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2012 [O3]</a:t>
            </a:r>
            <a:endParaRPr lang="en-US" dirty="0"/>
          </a:p>
        </c:rich>
      </c:tx>
      <c:layout/>
      <c:overlay val="0"/>
    </c:title>
    <c:autoTitleDeleted val="0"/>
    <c:plotArea>
      <c:layout>
        <c:manualLayout>
          <c:layoutTarget val="inner"/>
          <c:xMode val="edge"/>
          <c:yMode val="edge"/>
          <c:x val="0.114655074365704"/>
          <c:y val="0.0277777777777778"/>
          <c:w val="0.823982922850756"/>
          <c:h val="0.822469378827647"/>
        </c:manualLayout>
      </c:layout>
      <c:scatterChart>
        <c:scatterStyle val="lineMarker"/>
        <c:varyColors val="0"/>
        <c:ser>
          <c:idx val="0"/>
          <c:order val="0"/>
          <c:tx>
            <c:v>2012</c:v>
          </c:tx>
          <c:marker>
            <c:symbol val="none"/>
          </c:marker>
          <c:xVal>
            <c:numRef>
              <c:f>'O3'!$A$2:$A$183</c:f>
              <c:numCache>
                <c:formatCode>m/d/yy</c:formatCode>
                <c:ptCount val="182"/>
                <c:pt idx="0">
                  <c:v>39447.0</c:v>
                </c:pt>
                <c:pt idx="1">
                  <c:v>39448.0</c:v>
                </c:pt>
                <c:pt idx="2">
                  <c:v>39449.0</c:v>
                </c:pt>
                <c:pt idx="3">
                  <c:v>39450.0</c:v>
                </c:pt>
                <c:pt idx="4">
                  <c:v>39451.0</c:v>
                </c:pt>
                <c:pt idx="5">
                  <c:v>39452.0</c:v>
                </c:pt>
                <c:pt idx="6">
                  <c:v>39453.0</c:v>
                </c:pt>
                <c:pt idx="7">
                  <c:v>39454.0</c:v>
                </c:pt>
                <c:pt idx="8">
                  <c:v>39455.0</c:v>
                </c:pt>
                <c:pt idx="9">
                  <c:v>39456.0</c:v>
                </c:pt>
                <c:pt idx="10">
                  <c:v>39457.0</c:v>
                </c:pt>
                <c:pt idx="11">
                  <c:v>39458.0</c:v>
                </c:pt>
                <c:pt idx="12">
                  <c:v>39459.0</c:v>
                </c:pt>
                <c:pt idx="13">
                  <c:v>39460.0</c:v>
                </c:pt>
                <c:pt idx="14">
                  <c:v>39461.0</c:v>
                </c:pt>
                <c:pt idx="15">
                  <c:v>39462.0</c:v>
                </c:pt>
                <c:pt idx="16">
                  <c:v>39463.0</c:v>
                </c:pt>
                <c:pt idx="17">
                  <c:v>39464.0</c:v>
                </c:pt>
                <c:pt idx="18">
                  <c:v>39465.0</c:v>
                </c:pt>
                <c:pt idx="19">
                  <c:v>39466.0</c:v>
                </c:pt>
                <c:pt idx="20">
                  <c:v>39467.0</c:v>
                </c:pt>
                <c:pt idx="21">
                  <c:v>39468.0</c:v>
                </c:pt>
                <c:pt idx="22">
                  <c:v>39469.0</c:v>
                </c:pt>
                <c:pt idx="23">
                  <c:v>39470.0</c:v>
                </c:pt>
                <c:pt idx="24">
                  <c:v>39471.0</c:v>
                </c:pt>
                <c:pt idx="25">
                  <c:v>39472.0</c:v>
                </c:pt>
                <c:pt idx="26">
                  <c:v>39473.0</c:v>
                </c:pt>
                <c:pt idx="27">
                  <c:v>39474.0</c:v>
                </c:pt>
                <c:pt idx="28">
                  <c:v>39475.0</c:v>
                </c:pt>
                <c:pt idx="29">
                  <c:v>39476.0</c:v>
                </c:pt>
                <c:pt idx="30">
                  <c:v>39477.0</c:v>
                </c:pt>
                <c:pt idx="31">
                  <c:v>39478.0</c:v>
                </c:pt>
                <c:pt idx="32">
                  <c:v>39479.0</c:v>
                </c:pt>
                <c:pt idx="33">
                  <c:v>39480.0</c:v>
                </c:pt>
                <c:pt idx="34">
                  <c:v>39481.0</c:v>
                </c:pt>
                <c:pt idx="35">
                  <c:v>39482.0</c:v>
                </c:pt>
                <c:pt idx="36">
                  <c:v>39483.0</c:v>
                </c:pt>
                <c:pt idx="37">
                  <c:v>39484.0</c:v>
                </c:pt>
                <c:pt idx="38">
                  <c:v>39485.0</c:v>
                </c:pt>
                <c:pt idx="39">
                  <c:v>39486.0</c:v>
                </c:pt>
                <c:pt idx="40">
                  <c:v>39487.0</c:v>
                </c:pt>
                <c:pt idx="41">
                  <c:v>39488.0</c:v>
                </c:pt>
                <c:pt idx="42">
                  <c:v>39489.0</c:v>
                </c:pt>
                <c:pt idx="43">
                  <c:v>39490.0</c:v>
                </c:pt>
                <c:pt idx="44">
                  <c:v>39491.0</c:v>
                </c:pt>
                <c:pt idx="45">
                  <c:v>39492.0</c:v>
                </c:pt>
                <c:pt idx="46">
                  <c:v>39493.0</c:v>
                </c:pt>
                <c:pt idx="47">
                  <c:v>39494.0</c:v>
                </c:pt>
                <c:pt idx="48">
                  <c:v>39495.0</c:v>
                </c:pt>
                <c:pt idx="49">
                  <c:v>39496.0</c:v>
                </c:pt>
                <c:pt idx="50">
                  <c:v>39497.0</c:v>
                </c:pt>
                <c:pt idx="51">
                  <c:v>39498.0</c:v>
                </c:pt>
                <c:pt idx="52">
                  <c:v>39499.0</c:v>
                </c:pt>
                <c:pt idx="53">
                  <c:v>39500.0</c:v>
                </c:pt>
                <c:pt idx="54">
                  <c:v>39501.0</c:v>
                </c:pt>
                <c:pt idx="55">
                  <c:v>39502.0</c:v>
                </c:pt>
                <c:pt idx="56">
                  <c:v>39503.0</c:v>
                </c:pt>
                <c:pt idx="57">
                  <c:v>39504.0</c:v>
                </c:pt>
                <c:pt idx="58">
                  <c:v>39505.0</c:v>
                </c:pt>
                <c:pt idx="59">
                  <c:v>39506.0</c:v>
                </c:pt>
                <c:pt idx="60">
                  <c:v>39507.0</c:v>
                </c:pt>
                <c:pt idx="61">
                  <c:v>39508.0</c:v>
                </c:pt>
                <c:pt idx="62">
                  <c:v>39509.0</c:v>
                </c:pt>
                <c:pt idx="63">
                  <c:v>39510.0</c:v>
                </c:pt>
                <c:pt idx="64">
                  <c:v>39511.0</c:v>
                </c:pt>
                <c:pt idx="65">
                  <c:v>39512.0</c:v>
                </c:pt>
                <c:pt idx="66">
                  <c:v>39513.0</c:v>
                </c:pt>
                <c:pt idx="67">
                  <c:v>39514.0</c:v>
                </c:pt>
                <c:pt idx="68">
                  <c:v>39515.0</c:v>
                </c:pt>
                <c:pt idx="69">
                  <c:v>39516.0</c:v>
                </c:pt>
                <c:pt idx="70">
                  <c:v>39517.0</c:v>
                </c:pt>
                <c:pt idx="71">
                  <c:v>39518.0</c:v>
                </c:pt>
                <c:pt idx="72">
                  <c:v>39519.0</c:v>
                </c:pt>
                <c:pt idx="73">
                  <c:v>39520.0</c:v>
                </c:pt>
                <c:pt idx="74">
                  <c:v>39521.0</c:v>
                </c:pt>
                <c:pt idx="75">
                  <c:v>39522.0</c:v>
                </c:pt>
                <c:pt idx="76">
                  <c:v>39523.0</c:v>
                </c:pt>
                <c:pt idx="77">
                  <c:v>39524.0</c:v>
                </c:pt>
                <c:pt idx="78">
                  <c:v>39525.0</c:v>
                </c:pt>
                <c:pt idx="79">
                  <c:v>39526.0</c:v>
                </c:pt>
                <c:pt idx="80">
                  <c:v>39527.0</c:v>
                </c:pt>
                <c:pt idx="81">
                  <c:v>39528.0</c:v>
                </c:pt>
                <c:pt idx="82">
                  <c:v>39529.0</c:v>
                </c:pt>
                <c:pt idx="83">
                  <c:v>39530.0</c:v>
                </c:pt>
                <c:pt idx="84">
                  <c:v>39531.0</c:v>
                </c:pt>
                <c:pt idx="85">
                  <c:v>39532.0</c:v>
                </c:pt>
                <c:pt idx="86">
                  <c:v>39533.0</c:v>
                </c:pt>
                <c:pt idx="87">
                  <c:v>39534.0</c:v>
                </c:pt>
                <c:pt idx="88">
                  <c:v>39535.0</c:v>
                </c:pt>
                <c:pt idx="89">
                  <c:v>39536.0</c:v>
                </c:pt>
                <c:pt idx="90">
                  <c:v>39537.0</c:v>
                </c:pt>
                <c:pt idx="91">
                  <c:v>39538.0</c:v>
                </c:pt>
                <c:pt idx="92">
                  <c:v>39539.0</c:v>
                </c:pt>
                <c:pt idx="93">
                  <c:v>39540.0</c:v>
                </c:pt>
                <c:pt idx="94">
                  <c:v>39541.0</c:v>
                </c:pt>
                <c:pt idx="95">
                  <c:v>39542.0</c:v>
                </c:pt>
                <c:pt idx="96">
                  <c:v>39543.0</c:v>
                </c:pt>
                <c:pt idx="97">
                  <c:v>39544.0</c:v>
                </c:pt>
                <c:pt idx="98">
                  <c:v>39545.0</c:v>
                </c:pt>
                <c:pt idx="99">
                  <c:v>39546.0</c:v>
                </c:pt>
                <c:pt idx="100">
                  <c:v>39547.0</c:v>
                </c:pt>
                <c:pt idx="101">
                  <c:v>39548.0</c:v>
                </c:pt>
                <c:pt idx="102">
                  <c:v>39549.0</c:v>
                </c:pt>
                <c:pt idx="103">
                  <c:v>39550.0</c:v>
                </c:pt>
                <c:pt idx="104">
                  <c:v>39551.0</c:v>
                </c:pt>
                <c:pt idx="105">
                  <c:v>39552.0</c:v>
                </c:pt>
                <c:pt idx="106">
                  <c:v>39553.0</c:v>
                </c:pt>
                <c:pt idx="107">
                  <c:v>39554.0</c:v>
                </c:pt>
                <c:pt idx="108">
                  <c:v>39555.0</c:v>
                </c:pt>
                <c:pt idx="109">
                  <c:v>39556.0</c:v>
                </c:pt>
                <c:pt idx="110">
                  <c:v>39557.0</c:v>
                </c:pt>
                <c:pt idx="111">
                  <c:v>39558.0</c:v>
                </c:pt>
                <c:pt idx="112">
                  <c:v>39559.0</c:v>
                </c:pt>
                <c:pt idx="113">
                  <c:v>39560.0</c:v>
                </c:pt>
                <c:pt idx="114">
                  <c:v>39561.0</c:v>
                </c:pt>
                <c:pt idx="115">
                  <c:v>39562.0</c:v>
                </c:pt>
                <c:pt idx="116">
                  <c:v>39563.0</c:v>
                </c:pt>
                <c:pt idx="117">
                  <c:v>39564.0</c:v>
                </c:pt>
                <c:pt idx="118">
                  <c:v>39565.0</c:v>
                </c:pt>
                <c:pt idx="119">
                  <c:v>39566.0</c:v>
                </c:pt>
                <c:pt idx="120">
                  <c:v>39567.0</c:v>
                </c:pt>
                <c:pt idx="121">
                  <c:v>39568.0</c:v>
                </c:pt>
                <c:pt idx="122">
                  <c:v>39569.0</c:v>
                </c:pt>
                <c:pt idx="123">
                  <c:v>39570.0</c:v>
                </c:pt>
                <c:pt idx="124">
                  <c:v>39571.0</c:v>
                </c:pt>
                <c:pt idx="125">
                  <c:v>39572.0</c:v>
                </c:pt>
                <c:pt idx="126">
                  <c:v>39573.0</c:v>
                </c:pt>
                <c:pt idx="127">
                  <c:v>39574.0</c:v>
                </c:pt>
                <c:pt idx="128">
                  <c:v>39575.0</c:v>
                </c:pt>
                <c:pt idx="129">
                  <c:v>39576.0</c:v>
                </c:pt>
                <c:pt idx="130">
                  <c:v>39577.0</c:v>
                </c:pt>
                <c:pt idx="131">
                  <c:v>39578.0</c:v>
                </c:pt>
                <c:pt idx="132">
                  <c:v>39579.0</c:v>
                </c:pt>
                <c:pt idx="133">
                  <c:v>39580.0</c:v>
                </c:pt>
                <c:pt idx="134">
                  <c:v>39581.0</c:v>
                </c:pt>
                <c:pt idx="135">
                  <c:v>39582.0</c:v>
                </c:pt>
                <c:pt idx="136">
                  <c:v>39583.0</c:v>
                </c:pt>
                <c:pt idx="137">
                  <c:v>39584.0</c:v>
                </c:pt>
                <c:pt idx="138">
                  <c:v>39585.0</c:v>
                </c:pt>
                <c:pt idx="139">
                  <c:v>39586.0</c:v>
                </c:pt>
                <c:pt idx="140">
                  <c:v>39587.0</c:v>
                </c:pt>
                <c:pt idx="141">
                  <c:v>39588.0</c:v>
                </c:pt>
                <c:pt idx="142">
                  <c:v>39589.0</c:v>
                </c:pt>
                <c:pt idx="143">
                  <c:v>39590.0</c:v>
                </c:pt>
                <c:pt idx="144">
                  <c:v>39591.0</c:v>
                </c:pt>
                <c:pt idx="145">
                  <c:v>39592.0</c:v>
                </c:pt>
                <c:pt idx="146">
                  <c:v>39593.0</c:v>
                </c:pt>
                <c:pt idx="147">
                  <c:v>39594.0</c:v>
                </c:pt>
                <c:pt idx="148">
                  <c:v>39595.0</c:v>
                </c:pt>
                <c:pt idx="149">
                  <c:v>39596.0</c:v>
                </c:pt>
                <c:pt idx="150">
                  <c:v>39597.0</c:v>
                </c:pt>
                <c:pt idx="151">
                  <c:v>39598.0</c:v>
                </c:pt>
                <c:pt idx="152">
                  <c:v>39599.0</c:v>
                </c:pt>
                <c:pt idx="153">
                  <c:v>39600.0</c:v>
                </c:pt>
                <c:pt idx="154">
                  <c:v>39601.0</c:v>
                </c:pt>
                <c:pt idx="155">
                  <c:v>39602.0</c:v>
                </c:pt>
                <c:pt idx="156">
                  <c:v>39603.0</c:v>
                </c:pt>
                <c:pt idx="157">
                  <c:v>39604.0</c:v>
                </c:pt>
                <c:pt idx="158">
                  <c:v>39605.0</c:v>
                </c:pt>
                <c:pt idx="159">
                  <c:v>39606.0</c:v>
                </c:pt>
                <c:pt idx="160">
                  <c:v>39607.0</c:v>
                </c:pt>
                <c:pt idx="161">
                  <c:v>39608.0</c:v>
                </c:pt>
                <c:pt idx="162">
                  <c:v>39609.0</c:v>
                </c:pt>
                <c:pt idx="163">
                  <c:v>39610.0</c:v>
                </c:pt>
                <c:pt idx="164">
                  <c:v>39611.0</c:v>
                </c:pt>
                <c:pt idx="165">
                  <c:v>39612.0</c:v>
                </c:pt>
                <c:pt idx="166">
                  <c:v>39613.0</c:v>
                </c:pt>
                <c:pt idx="167">
                  <c:v>39614.0</c:v>
                </c:pt>
                <c:pt idx="168">
                  <c:v>39615.0</c:v>
                </c:pt>
                <c:pt idx="169">
                  <c:v>39616.0</c:v>
                </c:pt>
                <c:pt idx="170">
                  <c:v>39617.0</c:v>
                </c:pt>
                <c:pt idx="171">
                  <c:v>39618.0</c:v>
                </c:pt>
                <c:pt idx="172">
                  <c:v>39619.0</c:v>
                </c:pt>
                <c:pt idx="173">
                  <c:v>39620.0</c:v>
                </c:pt>
                <c:pt idx="174">
                  <c:v>39621.0</c:v>
                </c:pt>
                <c:pt idx="175">
                  <c:v>39622.0</c:v>
                </c:pt>
                <c:pt idx="176">
                  <c:v>39623.0</c:v>
                </c:pt>
                <c:pt idx="177">
                  <c:v>39624.0</c:v>
                </c:pt>
                <c:pt idx="178">
                  <c:v>39625.0</c:v>
                </c:pt>
                <c:pt idx="179">
                  <c:v>39626.0</c:v>
                </c:pt>
                <c:pt idx="180">
                  <c:v>39627.0</c:v>
                </c:pt>
                <c:pt idx="181">
                  <c:v>39628.0</c:v>
                </c:pt>
              </c:numCache>
            </c:numRef>
          </c:xVal>
          <c:yVal>
            <c:numRef>
              <c:f>'O3'!$H$2:$H$183</c:f>
              <c:numCache>
                <c:formatCode>General</c:formatCode>
                <c:ptCount val="182"/>
                <c:pt idx="0">
                  <c:v>0.027</c:v>
                </c:pt>
                <c:pt idx="1">
                  <c:v>0.029</c:v>
                </c:pt>
                <c:pt idx="2">
                  <c:v>0.032</c:v>
                </c:pt>
                <c:pt idx="3">
                  <c:v>0.021</c:v>
                </c:pt>
                <c:pt idx="4">
                  <c:v>0.015</c:v>
                </c:pt>
                <c:pt idx="5">
                  <c:v>0.018</c:v>
                </c:pt>
                <c:pt idx="6">
                  <c:v>0.03</c:v>
                </c:pt>
                <c:pt idx="7">
                  <c:v>0.028</c:v>
                </c:pt>
                <c:pt idx="8">
                  <c:v>0.024</c:v>
                </c:pt>
                <c:pt idx="9">
                  <c:v>0.019</c:v>
                </c:pt>
                <c:pt idx="10">
                  <c:v>0.026</c:v>
                </c:pt>
                <c:pt idx="11">
                  <c:v>0.029</c:v>
                </c:pt>
                <c:pt idx="12">
                  <c:v>0.018</c:v>
                </c:pt>
                <c:pt idx="13">
                  <c:v>0.033</c:v>
                </c:pt>
                <c:pt idx="14">
                  <c:v>0.034</c:v>
                </c:pt>
                <c:pt idx="15">
                  <c:v>0.028</c:v>
                </c:pt>
                <c:pt idx="16">
                  <c:v>0.026</c:v>
                </c:pt>
                <c:pt idx="17">
                  <c:v>0.031</c:v>
                </c:pt>
                <c:pt idx="18">
                  <c:v>0.028</c:v>
                </c:pt>
                <c:pt idx="19">
                  <c:v>0.029</c:v>
                </c:pt>
                <c:pt idx="20">
                  <c:v>0.027</c:v>
                </c:pt>
                <c:pt idx="21">
                  <c:v>0.033</c:v>
                </c:pt>
                <c:pt idx="22">
                  <c:v>0.023</c:v>
                </c:pt>
                <c:pt idx="23">
                  <c:v>0.023</c:v>
                </c:pt>
                <c:pt idx="24">
                  <c:v>0.023</c:v>
                </c:pt>
                <c:pt idx="25">
                  <c:v>0.011</c:v>
                </c:pt>
                <c:pt idx="26">
                  <c:v>0.03</c:v>
                </c:pt>
                <c:pt idx="27">
                  <c:v>0.034</c:v>
                </c:pt>
                <c:pt idx="28">
                  <c:v>0.034</c:v>
                </c:pt>
                <c:pt idx="29">
                  <c:v>0.034</c:v>
                </c:pt>
                <c:pt idx="30">
                  <c:v>0.027</c:v>
                </c:pt>
                <c:pt idx="31">
                  <c:v>0.028</c:v>
                </c:pt>
                <c:pt idx="32">
                  <c:v>0.031</c:v>
                </c:pt>
                <c:pt idx="33">
                  <c:v>0.033</c:v>
                </c:pt>
                <c:pt idx="34">
                  <c:v>0.032</c:v>
                </c:pt>
                <c:pt idx="35">
                  <c:v>0.035</c:v>
                </c:pt>
                <c:pt idx="36">
                  <c:v>0.03</c:v>
                </c:pt>
                <c:pt idx="37">
                  <c:v>0.03</c:v>
                </c:pt>
                <c:pt idx="38">
                  <c:v>0.027</c:v>
                </c:pt>
                <c:pt idx="39">
                  <c:v>0.028</c:v>
                </c:pt>
                <c:pt idx="40">
                  <c:v>0.026</c:v>
                </c:pt>
                <c:pt idx="41">
                  <c:v>0.035</c:v>
                </c:pt>
                <c:pt idx="42">
                  <c:v>0.037</c:v>
                </c:pt>
                <c:pt idx="43">
                  <c:v>0.033</c:v>
                </c:pt>
                <c:pt idx="44">
                  <c:v>0.028</c:v>
                </c:pt>
                <c:pt idx="45">
                  <c:v>0.016</c:v>
                </c:pt>
                <c:pt idx="46">
                  <c:v>0.002</c:v>
                </c:pt>
                <c:pt idx="47">
                  <c:v>0.037</c:v>
                </c:pt>
                <c:pt idx="48">
                  <c:v>0.034</c:v>
                </c:pt>
                <c:pt idx="49">
                  <c:v>0.035</c:v>
                </c:pt>
                <c:pt idx="50">
                  <c:v>0.039</c:v>
                </c:pt>
                <c:pt idx="51">
                  <c:v>0.034</c:v>
                </c:pt>
                <c:pt idx="52">
                  <c:v>0.036</c:v>
                </c:pt>
                <c:pt idx="53">
                  <c:v>0.036</c:v>
                </c:pt>
                <c:pt idx="54">
                  <c:v>0.036</c:v>
                </c:pt>
                <c:pt idx="55">
                  <c:v>0.04</c:v>
                </c:pt>
                <c:pt idx="56">
                  <c:v>0.043</c:v>
                </c:pt>
                <c:pt idx="57">
                  <c:v>0.033</c:v>
                </c:pt>
                <c:pt idx="58">
                  <c:v>0.038</c:v>
                </c:pt>
                <c:pt idx="59">
                  <c:v>0.029</c:v>
                </c:pt>
                <c:pt idx="60">
                  <c:v>0.025</c:v>
                </c:pt>
                <c:pt idx="61">
                  <c:v>0.034</c:v>
                </c:pt>
                <c:pt idx="62">
                  <c:v>0.043</c:v>
                </c:pt>
                <c:pt idx="63">
                  <c:v>0.039</c:v>
                </c:pt>
                <c:pt idx="64">
                  <c:v>0.039</c:v>
                </c:pt>
                <c:pt idx="65">
                  <c:v>0.037</c:v>
                </c:pt>
                <c:pt idx="66">
                  <c:v>0.044</c:v>
                </c:pt>
                <c:pt idx="67">
                  <c:v>0.039</c:v>
                </c:pt>
                <c:pt idx="68">
                  <c:v>0.039</c:v>
                </c:pt>
                <c:pt idx="69">
                  <c:v>0.04</c:v>
                </c:pt>
                <c:pt idx="70">
                  <c:v>0.046</c:v>
                </c:pt>
                <c:pt idx="71">
                  <c:v>0.043</c:v>
                </c:pt>
                <c:pt idx="72">
                  <c:v>0.042</c:v>
                </c:pt>
                <c:pt idx="73">
                  <c:v>0.05</c:v>
                </c:pt>
                <c:pt idx="74">
                  <c:v>0.042</c:v>
                </c:pt>
                <c:pt idx="75">
                  <c:v>0.032</c:v>
                </c:pt>
                <c:pt idx="76">
                  <c:v>0.055</c:v>
                </c:pt>
                <c:pt idx="77">
                  <c:v>0.052</c:v>
                </c:pt>
                <c:pt idx="78">
                  <c:v>0.037</c:v>
                </c:pt>
                <c:pt idx="79">
                  <c:v>0.044</c:v>
                </c:pt>
                <c:pt idx="80">
                  <c:v>0.041</c:v>
                </c:pt>
                <c:pt idx="81">
                  <c:v>0.046</c:v>
                </c:pt>
                <c:pt idx="82">
                  <c:v>0.046</c:v>
                </c:pt>
                <c:pt idx="83">
                  <c:v>0.043</c:v>
                </c:pt>
                <c:pt idx="84">
                  <c:v>0.04</c:v>
                </c:pt>
                <c:pt idx="85">
                  <c:v>0.044</c:v>
                </c:pt>
                <c:pt idx="86">
                  <c:v>0.044</c:v>
                </c:pt>
                <c:pt idx="87">
                  <c:v>0.049</c:v>
                </c:pt>
                <c:pt idx="88">
                  <c:v>0.04</c:v>
                </c:pt>
                <c:pt idx="89">
                  <c:v>0.049</c:v>
                </c:pt>
                <c:pt idx="90">
                  <c:v>0.043</c:v>
                </c:pt>
                <c:pt idx="91">
                  <c:v>0.037</c:v>
                </c:pt>
                <c:pt idx="92">
                  <c:v>0.0475</c:v>
                </c:pt>
                <c:pt idx="93">
                  <c:v>0.051</c:v>
                </c:pt>
                <c:pt idx="94">
                  <c:v>0.049</c:v>
                </c:pt>
                <c:pt idx="95">
                  <c:v>0.0405</c:v>
                </c:pt>
                <c:pt idx="96">
                  <c:v>0.0485</c:v>
                </c:pt>
                <c:pt idx="97">
                  <c:v>0.052</c:v>
                </c:pt>
                <c:pt idx="98">
                  <c:v>0.055</c:v>
                </c:pt>
                <c:pt idx="99">
                  <c:v>0.05</c:v>
                </c:pt>
                <c:pt idx="100">
                  <c:v>0.0475</c:v>
                </c:pt>
                <c:pt idx="101">
                  <c:v>0.032</c:v>
                </c:pt>
                <c:pt idx="102">
                  <c:v>0.0375</c:v>
                </c:pt>
                <c:pt idx="103">
                  <c:v>0.044</c:v>
                </c:pt>
                <c:pt idx="104">
                  <c:v>0.0595</c:v>
                </c:pt>
                <c:pt idx="105">
                  <c:v>0.0485</c:v>
                </c:pt>
                <c:pt idx="106">
                  <c:v>0.061</c:v>
                </c:pt>
                <c:pt idx="107">
                  <c:v>0.0435</c:v>
                </c:pt>
                <c:pt idx="108">
                  <c:v>0.039</c:v>
                </c:pt>
                <c:pt idx="109">
                  <c:v>0.058</c:v>
                </c:pt>
                <c:pt idx="110">
                  <c:v>0.0665</c:v>
                </c:pt>
                <c:pt idx="111">
                  <c:v>0.046</c:v>
                </c:pt>
                <c:pt idx="112">
                  <c:v>0.03</c:v>
                </c:pt>
                <c:pt idx="113">
                  <c:v>0.029</c:v>
                </c:pt>
                <c:pt idx="114">
                  <c:v>0.0445</c:v>
                </c:pt>
                <c:pt idx="115">
                  <c:v>0.051</c:v>
                </c:pt>
                <c:pt idx="116">
                  <c:v>0.0375</c:v>
                </c:pt>
                <c:pt idx="117">
                  <c:v>0.0355</c:v>
                </c:pt>
                <c:pt idx="118">
                  <c:v>0.05</c:v>
                </c:pt>
                <c:pt idx="119">
                  <c:v>0.0555</c:v>
                </c:pt>
                <c:pt idx="120">
                  <c:v>0.055</c:v>
                </c:pt>
                <c:pt idx="121">
                  <c:v>0.042</c:v>
                </c:pt>
                <c:pt idx="122">
                  <c:v>0.0345</c:v>
                </c:pt>
                <c:pt idx="123">
                  <c:v>0.044</c:v>
                </c:pt>
                <c:pt idx="124">
                  <c:v>0.0505</c:v>
                </c:pt>
                <c:pt idx="125">
                  <c:v>0.038</c:v>
                </c:pt>
                <c:pt idx="126">
                  <c:v>0.052</c:v>
                </c:pt>
                <c:pt idx="127">
                  <c:v>0.038</c:v>
                </c:pt>
                <c:pt idx="128">
                  <c:v>0.038</c:v>
                </c:pt>
                <c:pt idx="129">
                  <c:v>0.047</c:v>
                </c:pt>
                <c:pt idx="130">
                  <c:v>0.0385</c:v>
                </c:pt>
                <c:pt idx="131">
                  <c:v>0.048</c:v>
                </c:pt>
                <c:pt idx="132">
                  <c:v>0.06</c:v>
                </c:pt>
                <c:pt idx="133">
                  <c:v>0.0645</c:v>
                </c:pt>
                <c:pt idx="134">
                  <c:v>0.04</c:v>
                </c:pt>
                <c:pt idx="135">
                  <c:v>0.032</c:v>
                </c:pt>
                <c:pt idx="136">
                  <c:v>0.066</c:v>
                </c:pt>
                <c:pt idx="137">
                  <c:v>0.0445</c:v>
                </c:pt>
                <c:pt idx="138">
                  <c:v>0.0575</c:v>
                </c:pt>
                <c:pt idx="139">
                  <c:v>0.058</c:v>
                </c:pt>
                <c:pt idx="140">
                  <c:v>0.061</c:v>
                </c:pt>
                <c:pt idx="141">
                  <c:v>0.0375</c:v>
                </c:pt>
                <c:pt idx="142">
                  <c:v>0.0355</c:v>
                </c:pt>
                <c:pt idx="143">
                  <c:v>0.029</c:v>
                </c:pt>
                <c:pt idx="144">
                  <c:v>0.0525</c:v>
                </c:pt>
                <c:pt idx="145">
                  <c:v>0.049</c:v>
                </c:pt>
                <c:pt idx="146">
                  <c:v>0.0515</c:v>
                </c:pt>
                <c:pt idx="147">
                  <c:v>0.0505</c:v>
                </c:pt>
                <c:pt idx="148">
                  <c:v>0.0575</c:v>
                </c:pt>
                <c:pt idx="149">
                  <c:v>0.0445</c:v>
                </c:pt>
                <c:pt idx="150">
                  <c:v>0.0555</c:v>
                </c:pt>
                <c:pt idx="151">
                  <c:v>0.042</c:v>
                </c:pt>
                <c:pt idx="152">
                  <c:v>0.044</c:v>
                </c:pt>
                <c:pt idx="153">
                  <c:v>0.041</c:v>
                </c:pt>
                <c:pt idx="154">
                  <c:v>0.043</c:v>
                </c:pt>
                <c:pt idx="155">
                  <c:v>0.0265</c:v>
                </c:pt>
                <c:pt idx="156">
                  <c:v>0.027</c:v>
                </c:pt>
                <c:pt idx="157">
                  <c:v>0.0405</c:v>
                </c:pt>
                <c:pt idx="158">
                  <c:v>0.0385</c:v>
                </c:pt>
                <c:pt idx="159">
                  <c:v>0.039</c:v>
                </c:pt>
                <c:pt idx="160">
                  <c:v>0.0545</c:v>
                </c:pt>
                <c:pt idx="161">
                  <c:v>0.0665</c:v>
                </c:pt>
                <c:pt idx="162">
                  <c:v>0.066</c:v>
                </c:pt>
                <c:pt idx="163">
                  <c:v>0.035</c:v>
                </c:pt>
                <c:pt idx="164">
                  <c:v>0.0325</c:v>
                </c:pt>
                <c:pt idx="165">
                  <c:v>0.0405</c:v>
                </c:pt>
                <c:pt idx="166">
                  <c:v>0.05</c:v>
                </c:pt>
                <c:pt idx="167">
                  <c:v>0.053</c:v>
                </c:pt>
                <c:pt idx="168">
                  <c:v>0.049</c:v>
                </c:pt>
                <c:pt idx="169">
                  <c:v>0.036</c:v>
                </c:pt>
                <c:pt idx="170">
                  <c:v>0.052</c:v>
                </c:pt>
                <c:pt idx="171">
                  <c:v>0.057</c:v>
                </c:pt>
                <c:pt idx="172">
                  <c:v>0.0635</c:v>
                </c:pt>
                <c:pt idx="173">
                  <c:v>0.0525</c:v>
                </c:pt>
                <c:pt idx="174">
                  <c:v>0.0425</c:v>
                </c:pt>
                <c:pt idx="175">
                  <c:v>0.046</c:v>
                </c:pt>
                <c:pt idx="176">
                  <c:v>0.037</c:v>
                </c:pt>
                <c:pt idx="177">
                  <c:v>0.0365</c:v>
                </c:pt>
                <c:pt idx="178">
                  <c:v>0.0385</c:v>
                </c:pt>
                <c:pt idx="179">
                  <c:v>0.0665</c:v>
                </c:pt>
                <c:pt idx="180">
                  <c:v>0.06</c:v>
                </c:pt>
                <c:pt idx="181">
                  <c:v>0.055</c:v>
                </c:pt>
              </c:numCache>
            </c:numRef>
          </c:yVal>
          <c:smooth val="0"/>
        </c:ser>
        <c:dLbls>
          <c:showLegendKey val="0"/>
          <c:showVal val="0"/>
          <c:showCatName val="0"/>
          <c:showSerName val="0"/>
          <c:showPercent val="0"/>
          <c:showBubbleSize val="0"/>
        </c:dLbls>
        <c:axId val="2146283064"/>
        <c:axId val="2146271320"/>
      </c:scatterChart>
      <c:valAx>
        <c:axId val="2146283064"/>
        <c:scaling>
          <c:orientation val="minMax"/>
          <c:max val="39646.0"/>
          <c:min val="39447.0"/>
        </c:scaling>
        <c:delete val="0"/>
        <c:axPos val="b"/>
        <c:numFmt formatCode="m/d/yy" sourceLinked="1"/>
        <c:majorTickMark val="out"/>
        <c:minorTickMark val="none"/>
        <c:tickLblPos val="nextTo"/>
        <c:crossAx val="2146271320"/>
        <c:crosses val="autoZero"/>
        <c:crossBetween val="midCat"/>
        <c:majorUnit val="20.0"/>
      </c:valAx>
      <c:valAx>
        <c:axId val="2146271320"/>
        <c:scaling>
          <c:orientation val="minMax"/>
          <c:max val="0.08"/>
        </c:scaling>
        <c:delete val="0"/>
        <c:axPos val="l"/>
        <c:majorGridlines/>
        <c:title>
          <c:tx>
            <c:rich>
              <a:bodyPr rot="-5400000" vert="horz"/>
              <a:lstStyle/>
              <a:p>
                <a:pPr>
                  <a:defRPr/>
                </a:pPr>
                <a:r>
                  <a:rPr lang="en-US" dirty="0" smtClean="0"/>
                  <a:t>ppm</a:t>
                </a:r>
                <a:endParaRPr lang="en-US" dirty="0"/>
              </a:p>
            </c:rich>
          </c:tx>
          <c:layout/>
          <c:overlay val="0"/>
        </c:title>
        <c:numFmt formatCode="General" sourceLinked="1"/>
        <c:majorTickMark val="out"/>
        <c:minorTickMark val="none"/>
        <c:tickLblPos val="nextTo"/>
        <c:crossAx val="2146283064"/>
        <c:crosses val="autoZero"/>
        <c:crossBetween val="midCat"/>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6"/>
    </mc:Choice>
    <mc:Fallback>
      <c:style val="16"/>
    </mc:Fallback>
  </mc:AlternateContent>
  <c:chart>
    <c:title>
      <c:tx>
        <c:rich>
          <a:bodyPr/>
          <a:lstStyle/>
          <a:p>
            <a:pPr>
              <a:defRPr/>
            </a:pPr>
            <a:r>
              <a:rPr lang="en-US" dirty="0" smtClean="0"/>
              <a:t>2013 [O3]</a:t>
            </a:r>
            <a:endParaRPr lang="en-US" dirty="0"/>
          </a:p>
        </c:rich>
      </c:tx>
      <c:layout/>
      <c:overlay val="1"/>
    </c:title>
    <c:autoTitleDeleted val="0"/>
    <c:plotArea>
      <c:layout/>
      <c:scatterChart>
        <c:scatterStyle val="lineMarker"/>
        <c:varyColors val="0"/>
        <c:ser>
          <c:idx val="0"/>
          <c:order val="0"/>
          <c:tx>
            <c:v>2013</c:v>
          </c:tx>
          <c:marker>
            <c:symbol val="none"/>
          </c:marker>
          <c:xVal>
            <c:numRef>
              <c:f>'O3'!$A$368:$A$548</c:f>
              <c:numCache>
                <c:formatCode>m/d/yy</c:formatCode>
                <c:ptCount val="181"/>
                <c:pt idx="0">
                  <c:v>39813.0</c:v>
                </c:pt>
                <c:pt idx="1">
                  <c:v>39814.0</c:v>
                </c:pt>
                <c:pt idx="2">
                  <c:v>39815.0</c:v>
                </c:pt>
                <c:pt idx="3">
                  <c:v>39816.0</c:v>
                </c:pt>
                <c:pt idx="4">
                  <c:v>39817.0</c:v>
                </c:pt>
                <c:pt idx="5">
                  <c:v>39818.0</c:v>
                </c:pt>
                <c:pt idx="6">
                  <c:v>39819.0</c:v>
                </c:pt>
                <c:pt idx="7">
                  <c:v>39820.0</c:v>
                </c:pt>
                <c:pt idx="8">
                  <c:v>39821.0</c:v>
                </c:pt>
                <c:pt idx="9">
                  <c:v>39822.0</c:v>
                </c:pt>
                <c:pt idx="10">
                  <c:v>39823.0</c:v>
                </c:pt>
                <c:pt idx="11">
                  <c:v>39824.0</c:v>
                </c:pt>
                <c:pt idx="12">
                  <c:v>39825.0</c:v>
                </c:pt>
                <c:pt idx="13">
                  <c:v>39826.0</c:v>
                </c:pt>
                <c:pt idx="14">
                  <c:v>39827.0</c:v>
                </c:pt>
                <c:pt idx="15">
                  <c:v>39828.0</c:v>
                </c:pt>
                <c:pt idx="16">
                  <c:v>39829.0</c:v>
                </c:pt>
                <c:pt idx="17">
                  <c:v>39830.0</c:v>
                </c:pt>
                <c:pt idx="18">
                  <c:v>39831.0</c:v>
                </c:pt>
                <c:pt idx="19">
                  <c:v>39832.0</c:v>
                </c:pt>
                <c:pt idx="20">
                  <c:v>39833.0</c:v>
                </c:pt>
                <c:pt idx="21">
                  <c:v>39834.0</c:v>
                </c:pt>
                <c:pt idx="22">
                  <c:v>39835.0</c:v>
                </c:pt>
                <c:pt idx="23">
                  <c:v>39836.0</c:v>
                </c:pt>
                <c:pt idx="24">
                  <c:v>39837.0</c:v>
                </c:pt>
                <c:pt idx="25">
                  <c:v>39838.0</c:v>
                </c:pt>
                <c:pt idx="26">
                  <c:v>39839.0</c:v>
                </c:pt>
                <c:pt idx="27">
                  <c:v>39840.0</c:v>
                </c:pt>
                <c:pt idx="28">
                  <c:v>39841.0</c:v>
                </c:pt>
                <c:pt idx="29">
                  <c:v>39842.0</c:v>
                </c:pt>
                <c:pt idx="30">
                  <c:v>39843.0</c:v>
                </c:pt>
                <c:pt idx="31">
                  <c:v>39844.0</c:v>
                </c:pt>
                <c:pt idx="32">
                  <c:v>39845.0</c:v>
                </c:pt>
                <c:pt idx="33">
                  <c:v>39846.0</c:v>
                </c:pt>
                <c:pt idx="34">
                  <c:v>39847.0</c:v>
                </c:pt>
                <c:pt idx="35">
                  <c:v>39848.0</c:v>
                </c:pt>
                <c:pt idx="36">
                  <c:v>39849.0</c:v>
                </c:pt>
                <c:pt idx="37">
                  <c:v>39850.0</c:v>
                </c:pt>
                <c:pt idx="38">
                  <c:v>39851.0</c:v>
                </c:pt>
                <c:pt idx="39">
                  <c:v>39852.0</c:v>
                </c:pt>
                <c:pt idx="40">
                  <c:v>39853.0</c:v>
                </c:pt>
                <c:pt idx="41">
                  <c:v>39854.0</c:v>
                </c:pt>
                <c:pt idx="42">
                  <c:v>39855.0</c:v>
                </c:pt>
                <c:pt idx="43">
                  <c:v>39856.0</c:v>
                </c:pt>
                <c:pt idx="44">
                  <c:v>39857.0</c:v>
                </c:pt>
                <c:pt idx="45">
                  <c:v>39858.0</c:v>
                </c:pt>
                <c:pt idx="46">
                  <c:v>39859.0</c:v>
                </c:pt>
                <c:pt idx="47">
                  <c:v>39860.0</c:v>
                </c:pt>
                <c:pt idx="48">
                  <c:v>39861.0</c:v>
                </c:pt>
                <c:pt idx="49">
                  <c:v>39862.0</c:v>
                </c:pt>
                <c:pt idx="50">
                  <c:v>39863.0</c:v>
                </c:pt>
                <c:pt idx="51">
                  <c:v>39864.0</c:v>
                </c:pt>
                <c:pt idx="52">
                  <c:v>39865.0</c:v>
                </c:pt>
                <c:pt idx="53">
                  <c:v>39866.0</c:v>
                </c:pt>
                <c:pt idx="54">
                  <c:v>39867.0</c:v>
                </c:pt>
                <c:pt idx="55">
                  <c:v>39868.0</c:v>
                </c:pt>
                <c:pt idx="56">
                  <c:v>39869.0</c:v>
                </c:pt>
                <c:pt idx="57">
                  <c:v>39870.0</c:v>
                </c:pt>
                <c:pt idx="58">
                  <c:v>39871.0</c:v>
                </c:pt>
                <c:pt idx="59">
                  <c:v>39872.0</c:v>
                </c:pt>
                <c:pt idx="60">
                  <c:v>39873.0</c:v>
                </c:pt>
                <c:pt idx="61">
                  <c:v>39874.0</c:v>
                </c:pt>
                <c:pt idx="62">
                  <c:v>39875.0</c:v>
                </c:pt>
                <c:pt idx="63">
                  <c:v>39876.0</c:v>
                </c:pt>
                <c:pt idx="64">
                  <c:v>39877.0</c:v>
                </c:pt>
                <c:pt idx="65">
                  <c:v>39878.0</c:v>
                </c:pt>
                <c:pt idx="66">
                  <c:v>39879.0</c:v>
                </c:pt>
                <c:pt idx="67">
                  <c:v>39880.0</c:v>
                </c:pt>
                <c:pt idx="68">
                  <c:v>39881.0</c:v>
                </c:pt>
                <c:pt idx="69">
                  <c:v>39882.0</c:v>
                </c:pt>
                <c:pt idx="70">
                  <c:v>39883.0</c:v>
                </c:pt>
                <c:pt idx="71">
                  <c:v>39884.0</c:v>
                </c:pt>
                <c:pt idx="72">
                  <c:v>39885.0</c:v>
                </c:pt>
                <c:pt idx="73">
                  <c:v>39886.0</c:v>
                </c:pt>
                <c:pt idx="74">
                  <c:v>39887.0</c:v>
                </c:pt>
                <c:pt idx="75">
                  <c:v>39888.0</c:v>
                </c:pt>
                <c:pt idx="76">
                  <c:v>39889.0</c:v>
                </c:pt>
                <c:pt idx="77">
                  <c:v>39890.0</c:v>
                </c:pt>
                <c:pt idx="78">
                  <c:v>39891.0</c:v>
                </c:pt>
                <c:pt idx="79">
                  <c:v>39892.0</c:v>
                </c:pt>
                <c:pt idx="80">
                  <c:v>39893.0</c:v>
                </c:pt>
                <c:pt idx="81">
                  <c:v>39894.0</c:v>
                </c:pt>
                <c:pt idx="82">
                  <c:v>39895.0</c:v>
                </c:pt>
                <c:pt idx="83">
                  <c:v>39896.0</c:v>
                </c:pt>
                <c:pt idx="84">
                  <c:v>39897.0</c:v>
                </c:pt>
                <c:pt idx="85">
                  <c:v>39898.0</c:v>
                </c:pt>
                <c:pt idx="86">
                  <c:v>39899.0</c:v>
                </c:pt>
                <c:pt idx="87">
                  <c:v>39900.0</c:v>
                </c:pt>
                <c:pt idx="88">
                  <c:v>39901.0</c:v>
                </c:pt>
                <c:pt idx="89">
                  <c:v>39902.0</c:v>
                </c:pt>
                <c:pt idx="90">
                  <c:v>39903.0</c:v>
                </c:pt>
                <c:pt idx="91">
                  <c:v>39904.0</c:v>
                </c:pt>
                <c:pt idx="92">
                  <c:v>39905.0</c:v>
                </c:pt>
                <c:pt idx="93">
                  <c:v>39906.0</c:v>
                </c:pt>
                <c:pt idx="94">
                  <c:v>39907.0</c:v>
                </c:pt>
                <c:pt idx="95">
                  <c:v>39908.0</c:v>
                </c:pt>
                <c:pt idx="96">
                  <c:v>39909.0</c:v>
                </c:pt>
                <c:pt idx="97">
                  <c:v>39910.0</c:v>
                </c:pt>
                <c:pt idx="98">
                  <c:v>39911.0</c:v>
                </c:pt>
                <c:pt idx="99">
                  <c:v>39912.0</c:v>
                </c:pt>
                <c:pt idx="100">
                  <c:v>39913.0</c:v>
                </c:pt>
                <c:pt idx="101">
                  <c:v>39914.0</c:v>
                </c:pt>
                <c:pt idx="102">
                  <c:v>39915.0</c:v>
                </c:pt>
                <c:pt idx="103">
                  <c:v>39916.0</c:v>
                </c:pt>
                <c:pt idx="104">
                  <c:v>39917.0</c:v>
                </c:pt>
                <c:pt idx="105">
                  <c:v>39918.0</c:v>
                </c:pt>
                <c:pt idx="106">
                  <c:v>39919.0</c:v>
                </c:pt>
                <c:pt idx="107">
                  <c:v>39920.0</c:v>
                </c:pt>
                <c:pt idx="108">
                  <c:v>39921.0</c:v>
                </c:pt>
                <c:pt idx="109">
                  <c:v>39922.0</c:v>
                </c:pt>
                <c:pt idx="110">
                  <c:v>39923.0</c:v>
                </c:pt>
                <c:pt idx="111">
                  <c:v>39924.0</c:v>
                </c:pt>
                <c:pt idx="112">
                  <c:v>39925.0</c:v>
                </c:pt>
                <c:pt idx="113">
                  <c:v>39926.0</c:v>
                </c:pt>
                <c:pt idx="114">
                  <c:v>39927.0</c:v>
                </c:pt>
                <c:pt idx="115">
                  <c:v>39928.0</c:v>
                </c:pt>
                <c:pt idx="116">
                  <c:v>39929.0</c:v>
                </c:pt>
                <c:pt idx="117">
                  <c:v>39930.0</c:v>
                </c:pt>
                <c:pt idx="118">
                  <c:v>39931.0</c:v>
                </c:pt>
                <c:pt idx="119">
                  <c:v>39932.0</c:v>
                </c:pt>
                <c:pt idx="120">
                  <c:v>39933.0</c:v>
                </c:pt>
                <c:pt idx="121">
                  <c:v>39934.0</c:v>
                </c:pt>
                <c:pt idx="122">
                  <c:v>39935.0</c:v>
                </c:pt>
                <c:pt idx="123">
                  <c:v>39936.0</c:v>
                </c:pt>
                <c:pt idx="124">
                  <c:v>39937.0</c:v>
                </c:pt>
                <c:pt idx="125">
                  <c:v>39938.0</c:v>
                </c:pt>
                <c:pt idx="126">
                  <c:v>39939.0</c:v>
                </c:pt>
                <c:pt idx="127">
                  <c:v>39940.0</c:v>
                </c:pt>
                <c:pt idx="128">
                  <c:v>39941.0</c:v>
                </c:pt>
                <c:pt idx="129">
                  <c:v>39942.0</c:v>
                </c:pt>
                <c:pt idx="130">
                  <c:v>39943.0</c:v>
                </c:pt>
                <c:pt idx="131">
                  <c:v>39944.0</c:v>
                </c:pt>
                <c:pt idx="132">
                  <c:v>39945.0</c:v>
                </c:pt>
                <c:pt idx="133">
                  <c:v>39946.0</c:v>
                </c:pt>
                <c:pt idx="134">
                  <c:v>39947.0</c:v>
                </c:pt>
                <c:pt idx="135">
                  <c:v>39948.0</c:v>
                </c:pt>
                <c:pt idx="136">
                  <c:v>39949.0</c:v>
                </c:pt>
                <c:pt idx="137">
                  <c:v>39950.0</c:v>
                </c:pt>
                <c:pt idx="138">
                  <c:v>39951.0</c:v>
                </c:pt>
                <c:pt idx="139">
                  <c:v>39952.0</c:v>
                </c:pt>
                <c:pt idx="140">
                  <c:v>39953.0</c:v>
                </c:pt>
                <c:pt idx="141">
                  <c:v>39954.0</c:v>
                </c:pt>
                <c:pt idx="142">
                  <c:v>39955.0</c:v>
                </c:pt>
                <c:pt idx="143">
                  <c:v>39956.0</c:v>
                </c:pt>
                <c:pt idx="144">
                  <c:v>39957.0</c:v>
                </c:pt>
                <c:pt idx="145">
                  <c:v>39958.0</c:v>
                </c:pt>
                <c:pt idx="146">
                  <c:v>39959.0</c:v>
                </c:pt>
                <c:pt idx="147">
                  <c:v>39960.0</c:v>
                </c:pt>
                <c:pt idx="148">
                  <c:v>39961.0</c:v>
                </c:pt>
                <c:pt idx="149">
                  <c:v>39962.0</c:v>
                </c:pt>
                <c:pt idx="150">
                  <c:v>39963.0</c:v>
                </c:pt>
                <c:pt idx="151">
                  <c:v>39964.0</c:v>
                </c:pt>
                <c:pt idx="152">
                  <c:v>39965.0</c:v>
                </c:pt>
                <c:pt idx="153">
                  <c:v>39966.0</c:v>
                </c:pt>
                <c:pt idx="154">
                  <c:v>39967.0</c:v>
                </c:pt>
                <c:pt idx="155">
                  <c:v>39968.0</c:v>
                </c:pt>
                <c:pt idx="156">
                  <c:v>39969.0</c:v>
                </c:pt>
                <c:pt idx="157">
                  <c:v>39970.0</c:v>
                </c:pt>
                <c:pt idx="158">
                  <c:v>39971.0</c:v>
                </c:pt>
                <c:pt idx="159">
                  <c:v>39972.0</c:v>
                </c:pt>
                <c:pt idx="160">
                  <c:v>39973.0</c:v>
                </c:pt>
                <c:pt idx="161">
                  <c:v>39974.0</c:v>
                </c:pt>
                <c:pt idx="162">
                  <c:v>39975.0</c:v>
                </c:pt>
                <c:pt idx="163">
                  <c:v>39976.0</c:v>
                </c:pt>
                <c:pt idx="164">
                  <c:v>39977.0</c:v>
                </c:pt>
                <c:pt idx="165">
                  <c:v>39978.0</c:v>
                </c:pt>
                <c:pt idx="166">
                  <c:v>39979.0</c:v>
                </c:pt>
                <c:pt idx="167">
                  <c:v>39980.0</c:v>
                </c:pt>
                <c:pt idx="168">
                  <c:v>39981.0</c:v>
                </c:pt>
                <c:pt idx="169">
                  <c:v>39982.0</c:v>
                </c:pt>
                <c:pt idx="170">
                  <c:v>39983.0</c:v>
                </c:pt>
                <c:pt idx="171">
                  <c:v>39984.0</c:v>
                </c:pt>
                <c:pt idx="172">
                  <c:v>39985.0</c:v>
                </c:pt>
                <c:pt idx="173">
                  <c:v>39986.0</c:v>
                </c:pt>
                <c:pt idx="174">
                  <c:v>39987.0</c:v>
                </c:pt>
                <c:pt idx="175">
                  <c:v>39988.0</c:v>
                </c:pt>
                <c:pt idx="176">
                  <c:v>39989.0</c:v>
                </c:pt>
                <c:pt idx="177">
                  <c:v>39990.0</c:v>
                </c:pt>
                <c:pt idx="178">
                  <c:v>39991.0</c:v>
                </c:pt>
                <c:pt idx="179">
                  <c:v>39992.0</c:v>
                </c:pt>
                <c:pt idx="180">
                  <c:v>39993.0</c:v>
                </c:pt>
              </c:numCache>
            </c:numRef>
          </c:xVal>
          <c:yVal>
            <c:numRef>
              <c:f>'O3'!$H$368:$H$548</c:f>
              <c:numCache>
                <c:formatCode>General</c:formatCode>
                <c:ptCount val="181"/>
                <c:pt idx="0">
                  <c:v>0.031</c:v>
                </c:pt>
                <c:pt idx="1">
                  <c:v>0.0295</c:v>
                </c:pt>
                <c:pt idx="2">
                  <c:v>0.027</c:v>
                </c:pt>
                <c:pt idx="3">
                  <c:v>0.0315</c:v>
                </c:pt>
                <c:pt idx="4">
                  <c:v>0.033</c:v>
                </c:pt>
                <c:pt idx="5">
                  <c:v>0.029</c:v>
                </c:pt>
                <c:pt idx="6">
                  <c:v>0.028</c:v>
                </c:pt>
                <c:pt idx="7">
                  <c:v>0.024</c:v>
                </c:pt>
                <c:pt idx="8">
                  <c:v>0.029</c:v>
                </c:pt>
                <c:pt idx="9">
                  <c:v>0.031</c:v>
                </c:pt>
                <c:pt idx="10">
                  <c:v>0.022</c:v>
                </c:pt>
                <c:pt idx="11">
                  <c:v>0.003</c:v>
                </c:pt>
                <c:pt idx="12">
                  <c:v>0.003</c:v>
                </c:pt>
                <c:pt idx="13">
                  <c:v>0.029</c:v>
                </c:pt>
                <c:pt idx="14">
                  <c:v>0.023</c:v>
                </c:pt>
                <c:pt idx="15">
                  <c:v>0.017</c:v>
                </c:pt>
                <c:pt idx="16">
                  <c:v>0.0295</c:v>
                </c:pt>
                <c:pt idx="17">
                  <c:v>0.035</c:v>
                </c:pt>
                <c:pt idx="18">
                  <c:v>0.03</c:v>
                </c:pt>
                <c:pt idx="19">
                  <c:v>0.0345</c:v>
                </c:pt>
                <c:pt idx="20">
                  <c:v>0.029</c:v>
                </c:pt>
                <c:pt idx="21">
                  <c:v>0.033</c:v>
                </c:pt>
                <c:pt idx="22">
                  <c:v>0.03</c:v>
                </c:pt>
                <c:pt idx="23">
                  <c:v>0.03</c:v>
                </c:pt>
                <c:pt idx="24">
                  <c:v>0.0245</c:v>
                </c:pt>
                <c:pt idx="25">
                  <c:v>0.033</c:v>
                </c:pt>
                <c:pt idx="26">
                  <c:v>0.03</c:v>
                </c:pt>
                <c:pt idx="27">
                  <c:v>0.007</c:v>
                </c:pt>
                <c:pt idx="28">
                  <c:v>0.003</c:v>
                </c:pt>
                <c:pt idx="29">
                  <c:v>0.028</c:v>
                </c:pt>
                <c:pt idx="30">
                  <c:v>0.0305</c:v>
                </c:pt>
                <c:pt idx="31">
                  <c:v>0.031</c:v>
                </c:pt>
                <c:pt idx="32">
                  <c:v>0.023</c:v>
                </c:pt>
                <c:pt idx="33">
                  <c:v>0.029</c:v>
                </c:pt>
                <c:pt idx="34">
                  <c:v>0.0345</c:v>
                </c:pt>
                <c:pt idx="35">
                  <c:v>0.024</c:v>
                </c:pt>
                <c:pt idx="36">
                  <c:v>0.036</c:v>
                </c:pt>
                <c:pt idx="37">
                  <c:v>0.034</c:v>
                </c:pt>
                <c:pt idx="38">
                  <c:v>0.033</c:v>
                </c:pt>
                <c:pt idx="39">
                  <c:v>0.0375</c:v>
                </c:pt>
                <c:pt idx="40">
                  <c:v>0.034</c:v>
                </c:pt>
                <c:pt idx="41">
                  <c:v>0.0245</c:v>
                </c:pt>
                <c:pt idx="42">
                  <c:v>0.0275</c:v>
                </c:pt>
                <c:pt idx="43">
                  <c:v>0.026</c:v>
                </c:pt>
                <c:pt idx="44">
                  <c:v>0.032</c:v>
                </c:pt>
                <c:pt idx="45">
                  <c:v>0.034</c:v>
                </c:pt>
                <c:pt idx="46">
                  <c:v>0.035</c:v>
                </c:pt>
                <c:pt idx="47">
                  <c:v>0.037</c:v>
                </c:pt>
                <c:pt idx="48">
                  <c:v>0.0375</c:v>
                </c:pt>
                <c:pt idx="49">
                  <c:v>0.029</c:v>
                </c:pt>
                <c:pt idx="50">
                  <c:v>0.0325</c:v>
                </c:pt>
                <c:pt idx="51">
                  <c:v>0.0325</c:v>
                </c:pt>
                <c:pt idx="52">
                  <c:v>0.0315</c:v>
                </c:pt>
                <c:pt idx="53">
                  <c:v>0.03</c:v>
                </c:pt>
                <c:pt idx="54">
                  <c:v>0.038</c:v>
                </c:pt>
                <c:pt idx="55">
                  <c:v>0.0305</c:v>
                </c:pt>
                <c:pt idx="56">
                  <c:v>0.039</c:v>
                </c:pt>
                <c:pt idx="57">
                  <c:v>0.039</c:v>
                </c:pt>
                <c:pt idx="58">
                  <c:v>0.0285</c:v>
                </c:pt>
                <c:pt idx="59">
                  <c:v>0.0325</c:v>
                </c:pt>
                <c:pt idx="60">
                  <c:v>0.0325</c:v>
                </c:pt>
                <c:pt idx="61">
                  <c:v>0.034</c:v>
                </c:pt>
                <c:pt idx="62">
                  <c:v>0.0355</c:v>
                </c:pt>
                <c:pt idx="63">
                  <c:v>0.0335</c:v>
                </c:pt>
                <c:pt idx="64">
                  <c:v>0.041</c:v>
                </c:pt>
                <c:pt idx="65">
                  <c:v>0.0425</c:v>
                </c:pt>
                <c:pt idx="66">
                  <c:v>0.043</c:v>
                </c:pt>
                <c:pt idx="67">
                  <c:v>0.044</c:v>
                </c:pt>
                <c:pt idx="68">
                  <c:v>0.0455</c:v>
                </c:pt>
                <c:pt idx="69">
                  <c:v>0.038</c:v>
                </c:pt>
                <c:pt idx="70">
                  <c:v>0.037</c:v>
                </c:pt>
                <c:pt idx="71">
                  <c:v>0.038</c:v>
                </c:pt>
                <c:pt idx="72">
                  <c:v>0.0435</c:v>
                </c:pt>
                <c:pt idx="73">
                  <c:v>0.035</c:v>
                </c:pt>
                <c:pt idx="74">
                  <c:v>0.036</c:v>
                </c:pt>
                <c:pt idx="75">
                  <c:v>0.0395</c:v>
                </c:pt>
                <c:pt idx="76">
                  <c:v>0.039</c:v>
                </c:pt>
                <c:pt idx="77">
                  <c:v>0.0385</c:v>
                </c:pt>
                <c:pt idx="78">
                  <c:v>0.0435</c:v>
                </c:pt>
                <c:pt idx="79">
                  <c:v>0.042</c:v>
                </c:pt>
                <c:pt idx="80">
                  <c:v>0.038</c:v>
                </c:pt>
                <c:pt idx="81">
                  <c:v>0.0395</c:v>
                </c:pt>
                <c:pt idx="82">
                  <c:v>0.0425</c:v>
                </c:pt>
                <c:pt idx="83">
                  <c:v>0.0405</c:v>
                </c:pt>
                <c:pt idx="84">
                  <c:v>0.0435</c:v>
                </c:pt>
                <c:pt idx="85">
                  <c:v>0.043</c:v>
                </c:pt>
                <c:pt idx="86">
                  <c:v>0.041</c:v>
                </c:pt>
                <c:pt idx="87">
                  <c:v>0.0415</c:v>
                </c:pt>
                <c:pt idx="88">
                  <c:v>0.051</c:v>
                </c:pt>
                <c:pt idx="89">
                  <c:v>0.0575</c:v>
                </c:pt>
                <c:pt idx="90">
                  <c:v>0.049</c:v>
                </c:pt>
                <c:pt idx="91">
                  <c:v>0.048</c:v>
                </c:pt>
                <c:pt idx="92">
                  <c:v>0.05</c:v>
                </c:pt>
                <c:pt idx="93">
                  <c:v>0.048</c:v>
                </c:pt>
                <c:pt idx="94">
                  <c:v>0.0535</c:v>
                </c:pt>
                <c:pt idx="95">
                  <c:v>0.05</c:v>
                </c:pt>
                <c:pt idx="96">
                  <c:v>0.0585</c:v>
                </c:pt>
                <c:pt idx="97">
                  <c:v>0.054</c:v>
                </c:pt>
                <c:pt idx="98">
                  <c:v>0.0495</c:v>
                </c:pt>
                <c:pt idx="99">
                  <c:v>0.042</c:v>
                </c:pt>
                <c:pt idx="100">
                  <c:v>0.0375</c:v>
                </c:pt>
                <c:pt idx="101">
                  <c:v>0.0405</c:v>
                </c:pt>
                <c:pt idx="102">
                  <c:v>0.0395</c:v>
                </c:pt>
                <c:pt idx="103">
                  <c:v>0.0475</c:v>
                </c:pt>
                <c:pt idx="104">
                  <c:v>0.0475</c:v>
                </c:pt>
                <c:pt idx="105">
                  <c:v>0.0435</c:v>
                </c:pt>
                <c:pt idx="106">
                  <c:v>0.0475</c:v>
                </c:pt>
                <c:pt idx="107">
                  <c:v>0.045</c:v>
                </c:pt>
                <c:pt idx="108">
                  <c:v>0.0375</c:v>
                </c:pt>
                <c:pt idx="109">
                  <c:v>0.0455</c:v>
                </c:pt>
                <c:pt idx="110">
                  <c:v>0.049</c:v>
                </c:pt>
                <c:pt idx="111">
                  <c:v>0.052</c:v>
                </c:pt>
                <c:pt idx="112">
                  <c:v>0.043</c:v>
                </c:pt>
                <c:pt idx="113">
                  <c:v>0.0535</c:v>
                </c:pt>
                <c:pt idx="114">
                  <c:v>0.0535</c:v>
                </c:pt>
                <c:pt idx="115">
                  <c:v>0.056</c:v>
                </c:pt>
                <c:pt idx="116">
                  <c:v>0.061</c:v>
                </c:pt>
                <c:pt idx="117">
                  <c:v>0.0695</c:v>
                </c:pt>
                <c:pt idx="118">
                  <c:v>0.0605</c:v>
                </c:pt>
                <c:pt idx="119">
                  <c:v>0.0545</c:v>
                </c:pt>
                <c:pt idx="120">
                  <c:v>0.067</c:v>
                </c:pt>
                <c:pt idx="121">
                  <c:v>0.055</c:v>
                </c:pt>
                <c:pt idx="122">
                  <c:v>0.0565</c:v>
                </c:pt>
                <c:pt idx="123">
                  <c:v>0.048</c:v>
                </c:pt>
                <c:pt idx="124">
                  <c:v>0.0635</c:v>
                </c:pt>
                <c:pt idx="125">
                  <c:v>0.0465</c:v>
                </c:pt>
                <c:pt idx="126">
                  <c:v>0.043</c:v>
                </c:pt>
                <c:pt idx="127">
                  <c:v>0.038</c:v>
                </c:pt>
                <c:pt idx="128">
                  <c:v>0.046</c:v>
                </c:pt>
                <c:pt idx="129">
                  <c:v>0.0435</c:v>
                </c:pt>
                <c:pt idx="130">
                  <c:v>0.0405</c:v>
                </c:pt>
                <c:pt idx="131">
                  <c:v>0.0405</c:v>
                </c:pt>
                <c:pt idx="132">
                  <c:v>0.043</c:v>
                </c:pt>
                <c:pt idx="133">
                  <c:v>0.052</c:v>
                </c:pt>
                <c:pt idx="134">
                  <c:v>0.06</c:v>
                </c:pt>
                <c:pt idx="135">
                  <c:v>0.0535</c:v>
                </c:pt>
                <c:pt idx="136">
                  <c:v>0.045</c:v>
                </c:pt>
                <c:pt idx="137">
                  <c:v>0.048</c:v>
                </c:pt>
                <c:pt idx="138">
                  <c:v>0.0375</c:v>
                </c:pt>
                <c:pt idx="139">
                  <c:v>0.0455</c:v>
                </c:pt>
                <c:pt idx="140">
                  <c:v>0.0565</c:v>
                </c:pt>
                <c:pt idx="141">
                  <c:v>0.061</c:v>
                </c:pt>
                <c:pt idx="142">
                  <c:v>0.0455</c:v>
                </c:pt>
                <c:pt idx="143">
                  <c:v>0.0255</c:v>
                </c:pt>
                <c:pt idx="144">
                  <c:v>0.0335</c:v>
                </c:pt>
                <c:pt idx="145">
                  <c:v>0.042</c:v>
                </c:pt>
                <c:pt idx="146">
                  <c:v>0.0465</c:v>
                </c:pt>
                <c:pt idx="147">
                  <c:v>0.0265</c:v>
                </c:pt>
                <c:pt idx="148">
                  <c:v>0.0585</c:v>
                </c:pt>
                <c:pt idx="149">
                  <c:v>0.0655</c:v>
                </c:pt>
                <c:pt idx="150">
                  <c:v>0.0695</c:v>
                </c:pt>
                <c:pt idx="151">
                  <c:v>0.0555</c:v>
                </c:pt>
                <c:pt idx="152">
                  <c:v>0.045</c:v>
                </c:pt>
                <c:pt idx="153">
                  <c:v>0.036</c:v>
                </c:pt>
                <c:pt idx="154">
                  <c:v>0.05</c:v>
                </c:pt>
                <c:pt idx="155">
                  <c:v>0.0625</c:v>
                </c:pt>
                <c:pt idx="156">
                  <c:v>0.053</c:v>
                </c:pt>
                <c:pt idx="157">
                  <c:v>0.032</c:v>
                </c:pt>
                <c:pt idx="158">
                  <c:v>0.026</c:v>
                </c:pt>
                <c:pt idx="159">
                  <c:v>0.049</c:v>
                </c:pt>
                <c:pt idx="160">
                  <c:v>0.042</c:v>
                </c:pt>
                <c:pt idx="161">
                  <c:v>0.0375</c:v>
                </c:pt>
                <c:pt idx="162">
                  <c:v>0.0435</c:v>
                </c:pt>
                <c:pt idx="163">
                  <c:v>0.038</c:v>
                </c:pt>
                <c:pt idx="164">
                  <c:v>0.038</c:v>
                </c:pt>
                <c:pt idx="165">
                  <c:v>0.048</c:v>
                </c:pt>
                <c:pt idx="166">
                  <c:v>0.052</c:v>
                </c:pt>
                <c:pt idx="167">
                  <c:v>0.0475</c:v>
                </c:pt>
                <c:pt idx="168">
                  <c:v>0.047</c:v>
                </c:pt>
                <c:pt idx="169">
                  <c:v>0.039</c:v>
                </c:pt>
                <c:pt idx="170">
                  <c:v>0.06</c:v>
                </c:pt>
                <c:pt idx="171">
                  <c:v>0.063</c:v>
                </c:pt>
                <c:pt idx="172">
                  <c:v>0.059</c:v>
                </c:pt>
                <c:pt idx="173">
                  <c:v>0.051</c:v>
                </c:pt>
                <c:pt idx="174">
                  <c:v>0.052</c:v>
                </c:pt>
                <c:pt idx="175">
                  <c:v>0.055</c:v>
                </c:pt>
                <c:pt idx="176">
                  <c:v>0.045</c:v>
                </c:pt>
                <c:pt idx="177">
                  <c:v>0.0485</c:v>
                </c:pt>
                <c:pt idx="178">
                  <c:v>0.044</c:v>
                </c:pt>
                <c:pt idx="179">
                  <c:v>0.0555</c:v>
                </c:pt>
                <c:pt idx="180">
                  <c:v>0.048</c:v>
                </c:pt>
              </c:numCache>
            </c:numRef>
          </c:yVal>
          <c:smooth val="0"/>
        </c:ser>
        <c:dLbls>
          <c:showLegendKey val="0"/>
          <c:showVal val="0"/>
          <c:showCatName val="0"/>
          <c:showSerName val="0"/>
          <c:showPercent val="0"/>
          <c:showBubbleSize val="0"/>
        </c:dLbls>
        <c:axId val="2146211320"/>
        <c:axId val="2146208648"/>
      </c:scatterChart>
      <c:valAx>
        <c:axId val="2146211320"/>
        <c:scaling>
          <c:orientation val="minMax"/>
          <c:max val="40000.0"/>
          <c:min val="39813.0"/>
        </c:scaling>
        <c:delete val="0"/>
        <c:axPos val="b"/>
        <c:numFmt formatCode="m/d/yy" sourceLinked="1"/>
        <c:majorTickMark val="out"/>
        <c:minorTickMark val="none"/>
        <c:tickLblPos val="nextTo"/>
        <c:crossAx val="2146208648"/>
        <c:crosses val="autoZero"/>
        <c:crossBetween val="midCat"/>
      </c:valAx>
      <c:valAx>
        <c:axId val="2146208648"/>
        <c:scaling>
          <c:orientation val="minMax"/>
        </c:scaling>
        <c:delete val="0"/>
        <c:axPos val="l"/>
        <c:majorGridlines/>
        <c:numFmt formatCode="General" sourceLinked="1"/>
        <c:majorTickMark val="out"/>
        <c:minorTickMark val="none"/>
        <c:tickLblPos val="nextTo"/>
        <c:crossAx val="2146211320"/>
        <c:crosses val="autoZero"/>
        <c:crossBetween val="midCat"/>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a:pPr>
            <a:r>
              <a:rPr lang="en-US" dirty="0" smtClean="0"/>
              <a:t>2014 [O3]</a:t>
            </a:r>
            <a:endParaRPr lang="en-US" dirty="0"/>
          </a:p>
        </c:rich>
      </c:tx>
      <c:layout/>
      <c:overlay val="1"/>
    </c:title>
    <c:autoTitleDeleted val="0"/>
    <c:plotArea>
      <c:layout/>
      <c:scatterChart>
        <c:scatterStyle val="lineMarker"/>
        <c:varyColors val="0"/>
        <c:ser>
          <c:idx val="0"/>
          <c:order val="0"/>
          <c:tx>
            <c:v>2014</c:v>
          </c:tx>
          <c:marker>
            <c:symbol val="none"/>
          </c:marker>
          <c:xVal>
            <c:numRef>
              <c:f>'O3'!$A$733:$A$913</c:f>
              <c:numCache>
                <c:formatCode>m/d/yy</c:formatCode>
                <c:ptCount val="181"/>
                <c:pt idx="0">
                  <c:v>40178.0</c:v>
                </c:pt>
                <c:pt idx="1">
                  <c:v>40179.0</c:v>
                </c:pt>
                <c:pt idx="2">
                  <c:v>40180.0</c:v>
                </c:pt>
                <c:pt idx="3">
                  <c:v>40181.0</c:v>
                </c:pt>
                <c:pt idx="4">
                  <c:v>40182.0</c:v>
                </c:pt>
                <c:pt idx="5">
                  <c:v>40183.0</c:v>
                </c:pt>
                <c:pt idx="6">
                  <c:v>40184.0</c:v>
                </c:pt>
                <c:pt idx="7">
                  <c:v>40185.0</c:v>
                </c:pt>
                <c:pt idx="8">
                  <c:v>40186.0</c:v>
                </c:pt>
                <c:pt idx="9">
                  <c:v>40187.0</c:v>
                </c:pt>
                <c:pt idx="10">
                  <c:v>40188.0</c:v>
                </c:pt>
                <c:pt idx="11">
                  <c:v>40189.0</c:v>
                </c:pt>
                <c:pt idx="12">
                  <c:v>40190.0</c:v>
                </c:pt>
                <c:pt idx="13">
                  <c:v>40191.0</c:v>
                </c:pt>
                <c:pt idx="14">
                  <c:v>40192.0</c:v>
                </c:pt>
                <c:pt idx="15">
                  <c:v>40193.0</c:v>
                </c:pt>
                <c:pt idx="16">
                  <c:v>40194.0</c:v>
                </c:pt>
                <c:pt idx="17">
                  <c:v>40195.0</c:v>
                </c:pt>
                <c:pt idx="18">
                  <c:v>40196.0</c:v>
                </c:pt>
                <c:pt idx="19">
                  <c:v>40197.0</c:v>
                </c:pt>
                <c:pt idx="20">
                  <c:v>40198.0</c:v>
                </c:pt>
                <c:pt idx="21">
                  <c:v>40199.0</c:v>
                </c:pt>
                <c:pt idx="22">
                  <c:v>40200.0</c:v>
                </c:pt>
                <c:pt idx="23">
                  <c:v>40201.0</c:v>
                </c:pt>
                <c:pt idx="24">
                  <c:v>40202.0</c:v>
                </c:pt>
                <c:pt idx="25">
                  <c:v>40203.0</c:v>
                </c:pt>
                <c:pt idx="26">
                  <c:v>40204.0</c:v>
                </c:pt>
                <c:pt idx="27">
                  <c:v>40205.0</c:v>
                </c:pt>
                <c:pt idx="28">
                  <c:v>40206.0</c:v>
                </c:pt>
                <c:pt idx="29">
                  <c:v>40207.0</c:v>
                </c:pt>
                <c:pt idx="30">
                  <c:v>40208.0</c:v>
                </c:pt>
                <c:pt idx="31">
                  <c:v>40209.0</c:v>
                </c:pt>
                <c:pt idx="32">
                  <c:v>40210.0</c:v>
                </c:pt>
                <c:pt idx="33">
                  <c:v>40211.0</c:v>
                </c:pt>
                <c:pt idx="34">
                  <c:v>40212.0</c:v>
                </c:pt>
                <c:pt idx="35">
                  <c:v>40213.0</c:v>
                </c:pt>
                <c:pt idx="36">
                  <c:v>40214.0</c:v>
                </c:pt>
                <c:pt idx="37">
                  <c:v>40215.0</c:v>
                </c:pt>
                <c:pt idx="38">
                  <c:v>40216.0</c:v>
                </c:pt>
                <c:pt idx="39">
                  <c:v>40217.0</c:v>
                </c:pt>
                <c:pt idx="40">
                  <c:v>40218.0</c:v>
                </c:pt>
                <c:pt idx="41">
                  <c:v>40219.0</c:v>
                </c:pt>
                <c:pt idx="42">
                  <c:v>40220.0</c:v>
                </c:pt>
                <c:pt idx="43">
                  <c:v>40221.0</c:v>
                </c:pt>
                <c:pt idx="44">
                  <c:v>40222.0</c:v>
                </c:pt>
                <c:pt idx="45">
                  <c:v>40223.0</c:v>
                </c:pt>
                <c:pt idx="46">
                  <c:v>40224.0</c:v>
                </c:pt>
                <c:pt idx="47">
                  <c:v>40225.0</c:v>
                </c:pt>
                <c:pt idx="48">
                  <c:v>40226.0</c:v>
                </c:pt>
                <c:pt idx="49">
                  <c:v>40227.0</c:v>
                </c:pt>
                <c:pt idx="50">
                  <c:v>40228.0</c:v>
                </c:pt>
                <c:pt idx="51">
                  <c:v>40229.0</c:v>
                </c:pt>
                <c:pt idx="52">
                  <c:v>40230.0</c:v>
                </c:pt>
                <c:pt idx="53">
                  <c:v>40231.0</c:v>
                </c:pt>
                <c:pt idx="54">
                  <c:v>40232.0</c:v>
                </c:pt>
                <c:pt idx="55">
                  <c:v>40233.0</c:v>
                </c:pt>
                <c:pt idx="56">
                  <c:v>40234.0</c:v>
                </c:pt>
                <c:pt idx="57">
                  <c:v>40235.0</c:v>
                </c:pt>
                <c:pt idx="58">
                  <c:v>40236.0</c:v>
                </c:pt>
                <c:pt idx="59">
                  <c:v>40237.0</c:v>
                </c:pt>
                <c:pt idx="60">
                  <c:v>40238.0</c:v>
                </c:pt>
                <c:pt idx="61">
                  <c:v>40239.0</c:v>
                </c:pt>
                <c:pt idx="62">
                  <c:v>40240.0</c:v>
                </c:pt>
                <c:pt idx="63">
                  <c:v>40241.0</c:v>
                </c:pt>
                <c:pt idx="64">
                  <c:v>40242.0</c:v>
                </c:pt>
                <c:pt idx="65">
                  <c:v>40243.0</c:v>
                </c:pt>
                <c:pt idx="66">
                  <c:v>40244.0</c:v>
                </c:pt>
                <c:pt idx="67">
                  <c:v>40245.0</c:v>
                </c:pt>
                <c:pt idx="68">
                  <c:v>40246.0</c:v>
                </c:pt>
                <c:pt idx="69">
                  <c:v>40247.0</c:v>
                </c:pt>
                <c:pt idx="70">
                  <c:v>40248.0</c:v>
                </c:pt>
                <c:pt idx="71">
                  <c:v>40249.0</c:v>
                </c:pt>
                <c:pt idx="72">
                  <c:v>40250.0</c:v>
                </c:pt>
                <c:pt idx="73">
                  <c:v>40251.0</c:v>
                </c:pt>
                <c:pt idx="74">
                  <c:v>40252.0</c:v>
                </c:pt>
                <c:pt idx="75">
                  <c:v>40253.0</c:v>
                </c:pt>
                <c:pt idx="76">
                  <c:v>40254.0</c:v>
                </c:pt>
                <c:pt idx="77">
                  <c:v>40255.0</c:v>
                </c:pt>
                <c:pt idx="78">
                  <c:v>40256.0</c:v>
                </c:pt>
                <c:pt idx="79">
                  <c:v>40257.0</c:v>
                </c:pt>
                <c:pt idx="80">
                  <c:v>40258.0</c:v>
                </c:pt>
                <c:pt idx="81">
                  <c:v>40259.0</c:v>
                </c:pt>
                <c:pt idx="82">
                  <c:v>40260.0</c:v>
                </c:pt>
                <c:pt idx="83">
                  <c:v>40261.0</c:v>
                </c:pt>
                <c:pt idx="84">
                  <c:v>40262.0</c:v>
                </c:pt>
                <c:pt idx="85">
                  <c:v>40263.0</c:v>
                </c:pt>
                <c:pt idx="86">
                  <c:v>40264.0</c:v>
                </c:pt>
                <c:pt idx="87">
                  <c:v>40265.0</c:v>
                </c:pt>
                <c:pt idx="88">
                  <c:v>40266.0</c:v>
                </c:pt>
                <c:pt idx="89">
                  <c:v>40267.0</c:v>
                </c:pt>
                <c:pt idx="90">
                  <c:v>40268.0</c:v>
                </c:pt>
                <c:pt idx="91">
                  <c:v>40269.0</c:v>
                </c:pt>
                <c:pt idx="92">
                  <c:v>40270.0</c:v>
                </c:pt>
                <c:pt idx="93">
                  <c:v>40271.0</c:v>
                </c:pt>
                <c:pt idx="94">
                  <c:v>40272.0</c:v>
                </c:pt>
                <c:pt idx="95">
                  <c:v>40273.0</c:v>
                </c:pt>
                <c:pt idx="96">
                  <c:v>40274.0</c:v>
                </c:pt>
                <c:pt idx="97">
                  <c:v>40275.0</c:v>
                </c:pt>
                <c:pt idx="98">
                  <c:v>40276.0</c:v>
                </c:pt>
                <c:pt idx="99">
                  <c:v>40277.0</c:v>
                </c:pt>
                <c:pt idx="100">
                  <c:v>40278.0</c:v>
                </c:pt>
                <c:pt idx="101">
                  <c:v>40279.0</c:v>
                </c:pt>
                <c:pt idx="102">
                  <c:v>40280.0</c:v>
                </c:pt>
                <c:pt idx="103">
                  <c:v>40281.0</c:v>
                </c:pt>
                <c:pt idx="104">
                  <c:v>40282.0</c:v>
                </c:pt>
                <c:pt idx="105">
                  <c:v>40283.0</c:v>
                </c:pt>
                <c:pt idx="106">
                  <c:v>40284.0</c:v>
                </c:pt>
                <c:pt idx="107">
                  <c:v>40285.0</c:v>
                </c:pt>
                <c:pt idx="108">
                  <c:v>40286.0</c:v>
                </c:pt>
                <c:pt idx="109">
                  <c:v>40287.0</c:v>
                </c:pt>
                <c:pt idx="110">
                  <c:v>40288.0</c:v>
                </c:pt>
                <c:pt idx="111">
                  <c:v>40289.0</c:v>
                </c:pt>
                <c:pt idx="112">
                  <c:v>40290.0</c:v>
                </c:pt>
                <c:pt idx="113">
                  <c:v>40291.0</c:v>
                </c:pt>
                <c:pt idx="114">
                  <c:v>40292.0</c:v>
                </c:pt>
                <c:pt idx="115">
                  <c:v>40293.0</c:v>
                </c:pt>
                <c:pt idx="116">
                  <c:v>40294.0</c:v>
                </c:pt>
                <c:pt idx="117">
                  <c:v>40295.0</c:v>
                </c:pt>
                <c:pt idx="118">
                  <c:v>40296.0</c:v>
                </c:pt>
                <c:pt idx="119">
                  <c:v>40297.0</c:v>
                </c:pt>
                <c:pt idx="120">
                  <c:v>40298.0</c:v>
                </c:pt>
                <c:pt idx="121">
                  <c:v>40299.0</c:v>
                </c:pt>
                <c:pt idx="122">
                  <c:v>40300.0</c:v>
                </c:pt>
                <c:pt idx="123">
                  <c:v>40301.0</c:v>
                </c:pt>
                <c:pt idx="124">
                  <c:v>40302.0</c:v>
                </c:pt>
                <c:pt idx="125">
                  <c:v>40303.0</c:v>
                </c:pt>
                <c:pt idx="126">
                  <c:v>40304.0</c:v>
                </c:pt>
                <c:pt idx="127">
                  <c:v>40305.0</c:v>
                </c:pt>
                <c:pt idx="128">
                  <c:v>40306.0</c:v>
                </c:pt>
                <c:pt idx="129">
                  <c:v>40307.0</c:v>
                </c:pt>
                <c:pt idx="130">
                  <c:v>40308.0</c:v>
                </c:pt>
                <c:pt idx="131">
                  <c:v>40309.0</c:v>
                </c:pt>
                <c:pt idx="132">
                  <c:v>40310.0</c:v>
                </c:pt>
                <c:pt idx="133">
                  <c:v>40311.0</c:v>
                </c:pt>
                <c:pt idx="134">
                  <c:v>40312.0</c:v>
                </c:pt>
                <c:pt idx="135">
                  <c:v>40313.0</c:v>
                </c:pt>
                <c:pt idx="136">
                  <c:v>40314.0</c:v>
                </c:pt>
                <c:pt idx="137">
                  <c:v>40315.0</c:v>
                </c:pt>
                <c:pt idx="138">
                  <c:v>40316.0</c:v>
                </c:pt>
                <c:pt idx="139">
                  <c:v>40317.0</c:v>
                </c:pt>
                <c:pt idx="140">
                  <c:v>40318.0</c:v>
                </c:pt>
                <c:pt idx="141">
                  <c:v>40319.0</c:v>
                </c:pt>
                <c:pt idx="142">
                  <c:v>40320.0</c:v>
                </c:pt>
                <c:pt idx="143">
                  <c:v>40321.0</c:v>
                </c:pt>
                <c:pt idx="144">
                  <c:v>40322.0</c:v>
                </c:pt>
                <c:pt idx="145">
                  <c:v>40323.0</c:v>
                </c:pt>
                <c:pt idx="146">
                  <c:v>40324.0</c:v>
                </c:pt>
                <c:pt idx="147">
                  <c:v>40325.0</c:v>
                </c:pt>
                <c:pt idx="148">
                  <c:v>40326.0</c:v>
                </c:pt>
                <c:pt idx="149">
                  <c:v>40327.0</c:v>
                </c:pt>
                <c:pt idx="150">
                  <c:v>40328.0</c:v>
                </c:pt>
                <c:pt idx="151">
                  <c:v>40329.0</c:v>
                </c:pt>
                <c:pt idx="152">
                  <c:v>40330.0</c:v>
                </c:pt>
                <c:pt idx="153">
                  <c:v>40331.0</c:v>
                </c:pt>
                <c:pt idx="154">
                  <c:v>40332.0</c:v>
                </c:pt>
                <c:pt idx="155">
                  <c:v>40333.0</c:v>
                </c:pt>
                <c:pt idx="156">
                  <c:v>40334.0</c:v>
                </c:pt>
                <c:pt idx="157">
                  <c:v>40335.0</c:v>
                </c:pt>
                <c:pt idx="158">
                  <c:v>40336.0</c:v>
                </c:pt>
                <c:pt idx="159">
                  <c:v>40337.0</c:v>
                </c:pt>
                <c:pt idx="160">
                  <c:v>40338.0</c:v>
                </c:pt>
                <c:pt idx="161">
                  <c:v>40339.0</c:v>
                </c:pt>
                <c:pt idx="162">
                  <c:v>40340.0</c:v>
                </c:pt>
                <c:pt idx="163">
                  <c:v>40341.0</c:v>
                </c:pt>
                <c:pt idx="164">
                  <c:v>40342.0</c:v>
                </c:pt>
                <c:pt idx="165">
                  <c:v>40343.0</c:v>
                </c:pt>
                <c:pt idx="166">
                  <c:v>40344.0</c:v>
                </c:pt>
                <c:pt idx="167">
                  <c:v>40345.0</c:v>
                </c:pt>
                <c:pt idx="168">
                  <c:v>40346.0</c:v>
                </c:pt>
                <c:pt idx="169">
                  <c:v>40347.0</c:v>
                </c:pt>
                <c:pt idx="170">
                  <c:v>40348.0</c:v>
                </c:pt>
                <c:pt idx="171">
                  <c:v>40349.0</c:v>
                </c:pt>
                <c:pt idx="172">
                  <c:v>40350.0</c:v>
                </c:pt>
                <c:pt idx="173">
                  <c:v>40351.0</c:v>
                </c:pt>
                <c:pt idx="174">
                  <c:v>40352.0</c:v>
                </c:pt>
                <c:pt idx="175">
                  <c:v>40353.0</c:v>
                </c:pt>
                <c:pt idx="176">
                  <c:v>40354.0</c:v>
                </c:pt>
                <c:pt idx="177">
                  <c:v>40355.0</c:v>
                </c:pt>
                <c:pt idx="178">
                  <c:v>40356.0</c:v>
                </c:pt>
                <c:pt idx="179">
                  <c:v>40357.0</c:v>
                </c:pt>
                <c:pt idx="180">
                  <c:v>40358.0</c:v>
                </c:pt>
              </c:numCache>
            </c:numRef>
          </c:xVal>
          <c:yVal>
            <c:numRef>
              <c:f>'O3'!$H$733:$H$913</c:f>
              <c:numCache>
                <c:formatCode>General</c:formatCode>
                <c:ptCount val="181"/>
                <c:pt idx="0">
                  <c:v>0.029</c:v>
                </c:pt>
                <c:pt idx="1">
                  <c:v>0.0265</c:v>
                </c:pt>
                <c:pt idx="2">
                  <c:v>0.033</c:v>
                </c:pt>
                <c:pt idx="3">
                  <c:v>0.0285</c:v>
                </c:pt>
                <c:pt idx="4">
                  <c:v>0.022</c:v>
                </c:pt>
                <c:pt idx="5">
                  <c:v>0.031</c:v>
                </c:pt>
                <c:pt idx="6">
                  <c:v>0.0305</c:v>
                </c:pt>
                <c:pt idx="7">
                  <c:v>0.024</c:v>
                </c:pt>
                <c:pt idx="8">
                  <c:v>0.0235</c:v>
                </c:pt>
                <c:pt idx="9">
                  <c:v>0.0095</c:v>
                </c:pt>
                <c:pt idx="10">
                  <c:v>0.0225</c:v>
                </c:pt>
                <c:pt idx="11">
                  <c:v>0.0245</c:v>
                </c:pt>
                <c:pt idx="12">
                  <c:v>0.0165</c:v>
                </c:pt>
                <c:pt idx="13">
                  <c:v>0.006</c:v>
                </c:pt>
                <c:pt idx="14">
                  <c:v>0.023</c:v>
                </c:pt>
                <c:pt idx="15">
                  <c:v>0.024</c:v>
                </c:pt>
                <c:pt idx="16">
                  <c:v>0.022</c:v>
                </c:pt>
                <c:pt idx="17">
                  <c:v>0.0255</c:v>
                </c:pt>
                <c:pt idx="18">
                  <c:v>0.024</c:v>
                </c:pt>
                <c:pt idx="19">
                  <c:v>0.033</c:v>
                </c:pt>
                <c:pt idx="20">
                  <c:v>0.0335</c:v>
                </c:pt>
                <c:pt idx="21">
                  <c:v>0.0335</c:v>
                </c:pt>
                <c:pt idx="22">
                  <c:v>0.0275</c:v>
                </c:pt>
                <c:pt idx="23">
                  <c:v>0.0325</c:v>
                </c:pt>
                <c:pt idx="24">
                  <c:v>0.0365</c:v>
                </c:pt>
                <c:pt idx="25">
                  <c:v>0.0365</c:v>
                </c:pt>
                <c:pt idx="26">
                  <c:v>0.0355</c:v>
                </c:pt>
                <c:pt idx="27">
                  <c:v>0.032</c:v>
                </c:pt>
                <c:pt idx="28">
                  <c:v>0.0295</c:v>
                </c:pt>
                <c:pt idx="29">
                  <c:v>0.0255</c:v>
                </c:pt>
                <c:pt idx="30">
                  <c:v>0.018</c:v>
                </c:pt>
                <c:pt idx="31">
                  <c:v>0.0335</c:v>
                </c:pt>
                <c:pt idx="32">
                  <c:v>0.031</c:v>
                </c:pt>
                <c:pt idx="33">
                  <c:v>0.0315</c:v>
                </c:pt>
                <c:pt idx="34">
                  <c:v>0.0305</c:v>
                </c:pt>
                <c:pt idx="35">
                  <c:v>0.0335</c:v>
                </c:pt>
                <c:pt idx="36">
                  <c:v>0.036</c:v>
                </c:pt>
                <c:pt idx="37">
                  <c:v>0.0355</c:v>
                </c:pt>
                <c:pt idx="38">
                  <c:v>0.0325</c:v>
                </c:pt>
                <c:pt idx="39">
                  <c:v>0.031</c:v>
                </c:pt>
                <c:pt idx="40">
                  <c:v>0.04</c:v>
                </c:pt>
                <c:pt idx="41">
                  <c:v>0.0345</c:v>
                </c:pt>
                <c:pt idx="42">
                  <c:v>0.025</c:v>
                </c:pt>
                <c:pt idx="43">
                  <c:v>0.0345</c:v>
                </c:pt>
                <c:pt idx="44">
                  <c:v>0.038</c:v>
                </c:pt>
                <c:pt idx="45">
                  <c:v>0.042</c:v>
                </c:pt>
                <c:pt idx="46">
                  <c:v>0.0375</c:v>
                </c:pt>
                <c:pt idx="47">
                  <c:v>0.036</c:v>
                </c:pt>
                <c:pt idx="48">
                  <c:v>0.035</c:v>
                </c:pt>
                <c:pt idx="49">
                  <c:v>0.0355</c:v>
                </c:pt>
                <c:pt idx="50">
                  <c:v>0.035</c:v>
                </c:pt>
                <c:pt idx="51">
                  <c:v>0.032</c:v>
                </c:pt>
                <c:pt idx="52">
                  <c:v>0.0405</c:v>
                </c:pt>
                <c:pt idx="53">
                  <c:v>0.037</c:v>
                </c:pt>
                <c:pt idx="54">
                  <c:v>0.0405</c:v>
                </c:pt>
                <c:pt idx="55">
                  <c:v>0.0375</c:v>
                </c:pt>
                <c:pt idx="56">
                  <c:v>0.0385</c:v>
                </c:pt>
                <c:pt idx="57">
                  <c:v>0.0375</c:v>
                </c:pt>
                <c:pt idx="58">
                  <c:v>0.037</c:v>
                </c:pt>
                <c:pt idx="59">
                  <c:v>0.0345</c:v>
                </c:pt>
                <c:pt idx="60">
                  <c:v>0.042</c:v>
                </c:pt>
                <c:pt idx="61">
                  <c:v>0.036</c:v>
                </c:pt>
                <c:pt idx="62">
                  <c:v>0.0275</c:v>
                </c:pt>
                <c:pt idx="63">
                  <c:v>0.039</c:v>
                </c:pt>
                <c:pt idx="64">
                  <c:v>0.0395</c:v>
                </c:pt>
                <c:pt idx="65">
                  <c:v>0.0395</c:v>
                </c:pt>
                <c:pt idx="66">
                  <c:v>0.047</c:v>
                </c:pt>
                <c:pt idx="67">
                  <c:v>0.0465</c:v>
                </c:pt>
                <c:pt idx="68">
                  <c:v>0.0425</c:v>
                </c:pt>
                <c:pt idx="69">
                  <c:v>0.047</c:v>
                </c:pt>
                <c:pt idx="70">
                  <c:v>0.0385</c:v>
                </c:pt>
                <c:pt idx="71">
                  <c:v>0.0375</c:v>
                </c:pt>
                <c:pt idx="72">
                  <c:v>0.034</c:v>
                </c:pt>
                <c:pt idx="73">
                  <c:v>0.045</c:v>
                </c:pt>
                <c:pt idx="74">
                  <c:v>0.039</c:v>
                </c:pt>
                <c:pt idx="75">
                  <c:v>0.041</c:v>
                </c:pt>
                <c:pt idx="76">
                  <c:v>0.044</c:v>
                </c:pt>
                <c:pt idx="77">
                  <c:v>0.036</c:v>
                </c:pt>
                <c:pt idx="78">
                  <c:v>0.042</c:v>
                </c:pt>
                <c:pt idx="79">
                  <c:v>0.045</c:v>
                </c:pt>
                <c:pt idx="80">
                  <c:v>0.048</c:v>
                </c:pt>
                <c:pt idx="81">
                  <c:v>0.039</c:v>
                </c:pt>
                <c:pt idx="82">
                  <c:v>0.035</c:v>
                </c:pt>
                <c:pt idx="83">
                  <c:v>0.0</c:v>
                </c:pt>
                <c:pt idx="84">
                  <c:v>0.041</c:v>
                </c:pt>
                <c:pt idx="85">
                  <c:v>0.039</c:v>
                </c:pt>
                <c:pt idx="86">
                  <c:v>0.032</c:v>
                </c:pt>
                <c:pt idx="87">
                  <c:v>0.034</c:v>
                </c:pt>
                <c:pt idx="88">
                  <c:v>0.041</c:v>
                </c:pt>
                <c:pt idx="89">
                  <c:v>0.047</c:v>
                </c:pt>
                <c:pt idx="90">
                  <c:v>0.042</c:v>
                </c:pt>
                <c:pt idx="91">
                  <c:v>0.043</c:v>
                </c:pt>
                <c:pt idx="92">
                  <c:v>0.051</c:v>
                </c:pt>
                <c:pt idx="93">
                  <c:v>0.038</c:v>
                </c:pt>
                <c:pt idx="94">
                  <c:v>0.039</c:v>
                </c:pt>
                <c:pt idx="95">
                  <c:v>0.051</c:v>
                </c:pt>
                <c:pt idx="96">
                  <c:v>0.043</c:v>
                </c:pt>
                <c:pt idx="97">
                  <c:v>0.045</c:v>
                </c:pt>
                <c:pt idx="98">
                  <c:v>0.047</c:v>
                </c:pt>
                <c:pt idx="99">
                  <c:v>0.058</c:v>
                </c:pt>
                <c:pt idx="100">
                  <c:v>0.047</c:v>
                </c:pt>
                <c:pt idx="101">
                  <c:v>0.055</c:v>
                </c:pt>
                <c:pt idx="102">
                  <c:v>0.065</c:v>
                </c:pt>
                <c:pt idx="103">
                  <c:v>0.051</c:v>
                </c:pt>
                <c:pt idx="104">
                  <c:v>0.038</c:v>
                </c:pt>
                <c:pt idx="105">
                  <c:v>0.043</c:v>
                </c:pt>
                <c:pt idx="106">
                  <c:v>0.043</c:v>
                </c:pt>
                <c:pt idx="107">
                  <c:v>0.041</c:v>
                </c:pt>
                <c:pt idx="108">
                  <c:v>0.05</c:v>
                </c:pt>
                <c:pt idx="109">
                  <c:v>0.055</c:v>
                </c:pt>
                <c:pt idx="110">
                  <c:v>0.061</c:v>
                </c:pt>
                <c:pt idx="111">
                  <c:v>0.051</c:v>
                </c:pt>
                <c:pt idx="112">
                  <c:v>0.041</c:v>
                </c:pt>
                <c:pt idx="113">
                  <c:v>0.052</c:v>
                </c:pt>
                <c:pt idx="114">
                  <c:v>0.056</c:v>
                </c:pt>
                <c:pt idx="115">
                  <c:v>0.047</c:v>
                </c:pt>
                <c:pt idx="116">
                  <c:v>0.039</c:v>
                </c:pt>
                <c:pt idx="117">
                  <c:v>0.046</c:v>
                </c:pt>
                <c:pt idx="118">
                  <c:v>0.039</c:v>
                </c:pt>
                <c:pt idx="119">
                  <c:v>0.038</c:v>
                </c:pt>
                <c:pt idx="120">
                  <c:v>0.05</c:v>
                </c:pt>
                <c:pt idx="121">
                  <c:v>0.041</c:v>
                </c:pt>
                <c:pt idx="122">
                  <c:v>0.046</c:v>
                </c:pt>
                <c:pt idx="123">
                  <c:v>0.042</c:v>
                </c:pt>
                <c:pt idx="124">
                  <c:v>0.046</c:v>
                </c:pt>
                <c:pt idx="125">
                  <c:v>0.046</c:v>
                </c:pt>
                <c:pt idx="126">
                  <c:v>0.051</c:v>
                </c:pt>
                <c:pt idx="127">
                  <c:v>0.056</c:v>
                </c:pt>
                <c:pt idx="128">
                  <c:v>0.058</c:v>
                </c:pt>
                <c:pt idx="129">
                  <c:v>0.052</c:v>
                </c:pt>
                <c:pt idx="130">
                  <c:v>0.054</c:v>
                </c:pt>
                <c:pt idx="131">
                  <c:v>0.059</c:v>
                </c:pt>
                <c:pt idx="132">
                  <c:v>0.051</c:v>
                </c:pt>
                <c:pt idx="133">
                  <c:v>0.053</c:v>
                </c:pt>
                <c:pt idx="134">
                  <c:v>0.037</c:v>
                </c:pt>
                <c:pt idx="135">
                  <c:v>0.032</c:v>
                </c:pt>
                <c:pt idx="136">
                  <c:v>0.045</c:v>
                </c:pt>
                <c:pt idx="137">
                  <c:v>0.044</c:v>
                </c:pt>
                <c:pt idx="138">
                  <c:v>0.055</c:v>
                </c:pt>
                <c:pt idx="139">
                  <c:v>0.054</c:v>
                </c:pt>
                <c:pt idx="140">
                  <c:v>0.047</c:v>
                </c:pt>
                <c:pt idx="141">
                  <c:v>0.048</c:v>
                </c:pt>
                <c:pt idx="142">
                  <c:v>0.038</c:v>
                </c:pt>
                <c:pt idx="143">
                  <c:v>0.037</c:v>
                </c:pt>
                <c:pt idx="144">
                  <c:v>0.044</c:v>
                </c:pt>
                <c:pt idx="145">
                  <c:v>0.058</c:v>
                </c:pt>
                <c:pt idx="146">
                  <c:v>0.053</c:v>
                </c:pt>
                <c:pt idx="147">
                  <c:v>0.038</c:v>
                </c:pt>
                <c:pt idx="148">
                  <c:v>0.024</c:v>
                </c:pt>
                <c:pt idx="149">
                  <c:v>0.039</c:v>
                </c:pt>
                <c:pt idx="150">
                  <c:v>0.039</c:v>
                </c:pt>
                <c:pt idx="151">
                  <c:v>0.047</c:v>
                </c:pt>
                <c:pt idx="152">
                  <c:v>0.06</c:v>
                </c:pt>
                <c:pt idx="153">
                  <c:v>0.048</c:v>
                </c:pt>
                <c:pt idx="154">
                  <c:v>0.042</c:v>
                </c:pt>
                <c:pt idx="155">
                  <c:v>0.041</c:v>
                </c:pt>
                <c:pt idx="156">
                  <c:v>0.025</c:v>
                </c:pt>
                <c:pt idx="157">
                  <c:v>0.042</c:v>
                </c:pt>
                <c:pt idx="158">
                  <c:v>0.058</c:v>
                </c:pt>
                <c:pt idx="159">
                  <c:v>0.035</c:v>
                </c:pt>
                <c:pt idx="160">
                  <c:v>0.033</c:v>
                </c:pt>
                <c:pt idx="161">
                  <c:v>0.03</c:v>
                </c:pt>
                <c:pt idx="162">
                  <c:v>0.025</c:v>
                </c:pt>
                <c:pt idx="163">
                  <c:v>0.04</c:v>
                </c:pt>
                <c:pt idx="164">
                  <c:v>0.028</c:v>
                </c:pt>
                <c:pt idx="165">
                  <c:v>0.03</c:v>
                </c:pt>
                <c:pt idx="166">
                  <c:v>0.07</c:v>
                </c:pt>
                <c:pt idx="167">
                  <c:v>0.0</c:v>
                </c:pt>
                <c:pt idx="168">
                  <c:v>0.046</c:v>
                </c:pt>
                <c:pt idx="169">
                  <c:v>0.04</c:v>
                </c:pt>
                <c:pt idx="170">
                  <c:v>0.039</c:v>
                </c:pt>
                <c:pt idx="171">
                  <c:v>0.042</c:v>
                </c:pt>
                <c:pt idx="172">
                  <c:v>0.04</c:v>
                </c:pt>
                <c:pt idx="173">
                  <c:v>0.056</c:v>
                </c:pt>
                <c:pt idx="174">
                  <c:v>0.052</c:v>
                </c:pt>
                <c:pt idx="175">
                  <c:v>0.045</c:v>
                </c:pt>
                <c:pt idx="176">
                  <c:v>0.033</c:v>
                </c:pt>
                <c:pt idx="177">
                  <c:v>0.036</c:v>
                </c:pt>
                <c:pt idx="178">
                  <c:v>0.05</c:v>
                </c:pt>
                <c:pt idx="179">
                  <c:v>0.053</c:v>
                </c:pt>
                <c:pt idx="180">
                  <c:v>0.049</c:v>
                </c:pt>
              </c:numCache>
            </c:numRef>
          </c:yVal>
          <c:smooth val="0"/>
        </c:ser>
        <c:dLbls>
          <c:showLegendKey val="0"/>
          <c:showVal val="0"/>
          <c:showCatName val="0"/>
          <c:showSerName val="0"/>
          <c:showPercent val="0"/>
          <c:showBubbleSize val="0"/>
        </c:dLbls>
        <c:axId val="2146159176"/>
        <c:axId val="2146155800"/>
      </c:scatterChart>
      <c:valAx>
        <c:axId val="2146159176"/>
        <c:scaling>
          <c:orientation val="minMax"/>
          <c:max val="40358.0"/>
          <c:min val="40178.0"/>
        </c:scaling>
        <c:delete val="0"/>
        <c:axPos val="b"/>
        <c:numFmt formatCode="m/d/yy" sourceLinked="1"/>
        <c:majorTickMark val="out"/>
        <c:minorTickMark val="none"/>
        <c:tickLblPos val="nextTo"/>
        <c:crossAx val="2146155800"/>
        <c:crosses val="autoZero"/>
        <c:crossBetween val="midCat"/>
      </c:valAx>
      <c:valAx>
        <c:axId val="2146155800"/>
        <c:scaling>
          <c:orientation val="minMax"/>
        </c:scaling>
        <c:delete val="0"/>
        <c:axPos val="l"/>
        <c:majorGridlines/>
        <c:title>
          <c:tx>
            <c:rich>
              <a:bodyPr rot="-5400000" vert="horz"/>
              <a:lstStyle/>
              <a:p>
                <a:pPr>
                  <a:defRPr/>
                </a:pPr>
                <a:r>
                  <a:rPr lang="en-US" dirty="0" smtClean="0"/>
                  <a:t>ppm</a:t>
                </a:r>
                <a:endParaRPr lang="en-US" dirty="0"/>
              </a:p>
            </c:rich>
          </c:tx>
          <c:layout/>
          <c:overlay val="0"/>
        </c:title>
        <c:numFmt formatCode="General" sourceLinked="1"/>
        <c:majorTickMark val="out"/>
        <c:minorTickMark val="none"/>
        <c:tickLblPos val="nextTo"/>
        <c:crossAx val="2146159176"/>
        <c:crosses val="autoZero"/>
        <c:crossBetween val="midCat"/>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en-US" dirty="0" smtClean="0"/>
              <a:t>2015 [O3]</a:t>
            </a:r>
            <a:endParaRPr lang="en-US" dirty="0"/>
          </a:p>
        </c:rich>
      </c:tx>
      <c:layout/>
      <c:overlay val="1"/>
    </c:title>
    <c:autoTitleDeleted val="0"/>
    <c:plotArea>
      <c:layout/>
      <c:scatterChart>
        <c:scatterStyle val="lineMarker"/>
        <c:varyColors val="0"/>
        <c:ser>
          <c:idx val="0"/>
          <c:order val="0"/>
          <c:tx>
            <c:v>2015</c:v>
          </c:tx>
          <c:marker>
            <c:symbol val="none"/>
          </c:marker>
          <c:xVal>
            <c:numRef>
              <c:f>'O3'!$A$1098:$A$1278</c:f>
              <c:numCache>
                <c:formatCode>m/d/yy</c:formatCode>
                <c:ptCount val="181"/>
                <c:pt idx="0">
                  <c:v>40543.0</c:v>
                </c:pt>
                <c:pt idx="1">
                  <c:v>40544.0</c:v>
                </c:pt>
                <c:pt idx="2">
                  <c:v>40545.0</c:v>
                </c:pt>
                <c:pt idx="3">
                  <c:v>40546.0</c:v>
                </c:pt>
                <c:pt idx="4">
                  <c:v>40547.0</c:v>
                </c:pt>
                <c:pt idx="5">
                  <c:v>40548.0</c:v>
                </c:pt>
                <c:pt idx="6">
                  <c:v>40549.0</c:v>
                </c:pt>
                <c:pt idx="7">
                  <c:v>40550.0</c:v>
                </c:pt>
                <c:pt idx="8">
                  <c:v>40551.0</c:v>
                </c:pt>
                <c:pt idx="9">
                  <c:v>40552.0</c:v>
                </c:pt>
                <c:pt idx="10">
                  <c:v>40553.0</c:v>
                </c:pt>
                <c:pt idx="11">
                  <c:v>40554.0</c:v>
                </c:pt>
                <c:pt idx="12">
                  <c:v>40555.0</c:v>
                </c:pt>
                <c:pt idx="13">
                  <c:v>40556.0</c:v>
                </c:pt>
                <c:pt idx="14">
                  <c:v>40557.0</c:v>
                </c:pt>
                <c:pt idx="15">
                  <c:v>40558.0</c:v>
                </c:pt>
                <c:pt idx="16">
                  <c:v>40559.0</c:v>
                </c:pt>
                <c:pt idx="17">
                  <c:v>40560.0</c:v>
                </c:pt>
                <c:pt idx="18">
                  <c:v>40561.0</c:v>
                </c:pt>
                <c:pt idx="19">
                  <c:v>40562.0</c:v>
                </c:pt>
                <c:pt idx="20">
                  <c:v>40563.0</c:v>
                </c:pt>
                <c:pt idx="21">
                  <c:v>40564.0</c:v>
                </c:pt>
                <c:pt idx="22">
                  <c:v>40565.0</c:v>
                </c:pt>
                <c:pt idx="23">
                  <c:v>40566.0</c:v>
                </c:pt>
                <c:pt idx="24">
                  <c:v>40567.0</c:v>
                </c:pt>
                <c:pt idx="25">
                  <c:v>40568.0</c:v>
                </c:pt>
                <c:pt idx="26">
                  <c:v>40569.0</c:v>
                </c:pt>
                <c:pt idx="27">
                  <c:v>40570.0</c:v>
                </c:pt>
                <c:pt idx="28">
                  <c:v>40571.0</c:v>
                </c:pt>
                <c:pt idx="29">
                  <c:v>40572.0</c:v>
                </c:pt>
                <c:pt idx="30">
                  <c:v>40573.0</c:v>
                </c:pt>
                <c:pt idx="31">
                  <c:v>40574.0</c:v>
                </c:pt>
                <c:pt idx="32">
                  <c:v>40575.0</c:v>
                </c:pt>
                <c:pt idx="33">
                  <c:v>40576.0</c:v>
                </c:pt>
                <c:pt idx="34">
                  <c:v>40577.0</c:v>
                </c:pt>
                <c:pt idx="35">
                  <c:v>40578.0</c:v>
                </c:pt>
                <c:pt idx="36">
                  <c:v>40579.0</c:v>
                </c:pt>
                <c:pt idx="37">
                  <c:v>40580.0</c:v>
                </c:pt>
                <c:pt idx="38">
                  <c:v>40581.0</c:v>
                </c:pt>
                <c:pt idx="39">
                  <c:v>40582.0</c:v>
                </c:pt>
                <c:pt idx="40">
                  <c:v>40583.0</c:v>
                </c:pt>
                <c:pt idx="41">
                  <c:v>40584.0</c:v>
                </c:pt>
                <c:pt idx="42">
                  <c:v>40585.0</c:v>
                </c:pt>
                <c:pt idx="43">
                  <c:v>40586.0</c:v>
                </c:pt>
                <c:pt idx="44">
                  <c:v>40587.0</c:v>
                </c:pt>
                <c:pt idx="45">
                  <c:v>40588.0</c:v>
                </c:pt>
                <c:pt idx="46">
                  <c:v>40589.0</c:v>
                </c:pt>
                <c:pt idx="47">
                  <c:v>40590.0</c:v>
                </c:pt>
                <c:pt idx="48">
                  <c:v>40591.0</c:v>
                </c:pt>
                <c:pt idx="49">
                  <c:v>40592.0</c:v>
                </c:pt>
                <c:pt idx="50">
                  <c:v>40593.0</c:v>
                </c:pt>
                <c:pt idx="51">
                  <c:v>40594.0</c:v>
                </c:pt>
                <c:pt idx="52">
                  <c:v>40595.0</c:v>
                </c:pt>
                <c:pt idx="53">
                  <c:v>40596.0</c:v>
                </c:pt>
                <c:pt idx="54">
                  <c:v>40597.0</c:v>
                </c:pt>
                <c:pt idx="55">
                  <c:v>40598.0</c:v>
                </c:pt>
                <c:pt idx="56">
                  <c:v>40599.0</c:v>
                </c:pt>
                <c:pt idx="57">
                  <c:v>40600.0</c:v>
                </c:pt>
                <c:pt idx="58">
                  <c:v>40601.0</c:v>
                </c:pt>
                <c:pt idx="59">
                  <c:v>40602.0</c:v>
                </c:pt>
                <c:pt idx="60">
                  <c:v>40603.0</c:v>
                </c:pt>
                <c:pt idx="61">
                  <c:v>40604.0</c:v>
                </c:pt>
                <c:pt idx="62">
                  <c:v>40605.0</c:v>
                </c:pt>
                <c:pt idx="63">
                  <c:v>40606.0</c:v>
                </c:pt>
                <c:pt idx="64">
                  <c:v>40607.0</c:v>
                </c:pt>
                <c:pt idx="65">
                  <c:v>40608.0</c:v>
                </c:pt>
                <c:pt idx="66">
                  <c:v>40609.0</c:v>
                </c:pt>
                <c:pt idx="67">
                  <c:v>40610.0</c:v>
                </c:pt>
                <c:pt idx="68">
                  <c:v>40611.0</c:v>
                </c:pt>
                <c:pt idx="69">
                  <c:v>40612.0</c:v>
                </c:pt>
                <c:pt idx="70">
                  <c:v>40613.0</c:v>
                </c:pt>
                <c:pt idx="71">
                  <c:v>40614.0</c:v>
                </c:pt>
                <c:pt idx="72">
                  <c:v>40615.0</c:v>
                </c:pt>
                <c:pt idx="73">
                  <c:v>40616.0</c:v>
                </c:pt>
                <c:pt idx="74">
                  <c:v>40617.0</c:v>
                </c:pt>
                <c:pt idx="75">
                  <c:v>40618.0</c:v>
                </c:pt>
                <c:pt idx="76">
                  <c:v>40619.0</c:v>
                </c:pt>
                <c:pt idx="77">
                  <c:v>40620.0</c:v>
                </c:pt>
                <c:pt idx="78">
                  <c:v>40621.0</c:v>
                </c:pt>
                <c:pt idx="79">
                  <c:v>40622.0</c:v>
                </c:pt>
                <c:pt idx="80">
                  <c:v>40623.0</c:v>
                </c:pt>
                <c:pt idx="81">
                  <c:v>40624.0</c:v>
                </c:pt>
                <c:pt idx="82">
                  <c:v>40625.0</c:v>
                </c:pt>
                <c:pt idx="83">
                  <c:v>40626.0</c:v>
                </c:pt>
                <c:pt idx="84">
                  <c:v>40627.0</c:v>
                </c:pt>
                <c:pt idx="85">
                  <c:v>40628.0</c:v>
                </c:pt>
                <c:pt idx="86">
                  <c:v>40629.0</c:v>
                </c:pt>
                <c:pt idx="87">
                  <c:v>40630.0</c:v>
                </c:pt>
                <c:pt idx="88">
                  <c:v>40631.0</c:v>
                </c:pt>
                <c:pt idx="89">
                  <c:v>40632.0</c:v>
                </c:pt>
                <c:pt idx="90">
                  <c:v>40633.0</c:v>
                </c:pt>
                <c:pt idx="91">
                  <c:v>40634.0</c:v>
                </c:pt>
                <c:pt idx="92">
                  <c:v>40635.0</c:v>
                </c:pt>
                <c:pt idx="93">
                  <c:v>40636.0</c:v>
                </c:pt>
                <c:pt idx="94">
                  <c:v>40637.0</c:v>
                </c:pt>
                <c:pt idx="95">
                  <c:v>40638.0</c:v>
                </c:pt>
                <c:pt idx="96">
                  <c:v>40639.0</c:v>
                </c:pt>
                <c:pt idx="97">
                  <c:v>40640.0</c:v>
                </c:pt>
                <c:pt idx="98">
                  <c:v>40641.0</c:v>
                </c:pt>
                <c:pt idx="99">
                  <c:v>40642.0</c:v>
                </c:pt>
                <c:pt idx="100">
                  <c:v>40643.0</c:v>
                </c:pt>
                <c:pt idx="101">
                  <c:v>40644.0</c:v>
                </c:pt>
                <c:pt idx="102">
                  <c:v>40645.0</c:v>
                </c:pt>
                <c:pt idx="103">
                  <c:v>40646.0</c:v>
                </c:pt>
                <c:pt idx="104">
                  <c:v>40647.0</c:v>
                </c:pt>
                <c:pt idx="105">
                  <c:v>40648.0</c:v>
                </c:pt>
                <c:pt idx="106">
                  <c:v>40649.0</c:v>
                </c:pt>
                <c:pt idx="107">
                  <c:v>40650.0</c:v>
                </c:pt>
                <c:pt idx="108">
                  <c:v>40651.0</c:v>
                </c:pt>
                <c:pt idx="109">
                  <c:v>40652.0</c:v>
                </c:pt>
                <c:pt idx="110">
                  <c:v>40653.0</c:v>
                </c:pt>
                <c:pt idx="111">
                  <c:v>40654.0</c:v>
                </c:pt>
                <c:pt idx="112">
                  <c:v>40655.0</c:v>
                </c:pt>
                <c:pt idx="113">
                  <c:v>40656.0</c:v>
                </c:pt>
                <c:pt idx="114">
                  <c:v>40657.0</c:v>
                </c:pt>
                <c:pt idx="115">
                  <c:v>40658.0</c:v>
                </c:pt>
                <c:pt idx="116">
                  <c:v>40659.0</c:v>
                </c:pt>
                <c:pt idx="117">
                  <c:v>40660.0</c:v>
                </c:pt>
                <c:pt idx="118">
                  <c:v>40661.0</c:v>
                </c:pt>
                <c:pt idx="119">
                  <c:v>40662.0</c:v>
                </c:pt>
                <c:pt idx="120">
                  <c:v>40663.0</c:v>
                </c:pt>
                <c:pt idx="121">
                  <c:v>40664.0</c:v>
                </c:pt>
                <c:pt idx="122">
                  <c:v>40665.0</c:v>
                </c:pt>
                <c:pt idx="123">
                  <c:v>40666.0</c:v>
                </c:pt>
                <c:pt idx="124">
                  <c:v>40667.0</c:v>
                </c:pt>
                <c:pt idx="125">
                  <c:v>40668.0</c:v>
                </c:pt>
                <c:pt idx="126">
                  <c:v>40669.0</c:v>
                </c:pt>
                <c:pt idx="127">
                  <c:v>40670.0</c:v>
                </c:pt>
                <c:pt idx="128">
                  <c:v>40671.0</c:v>
                </c:pt>
                <c:pt idx="129">
                  <c:v>40672.0</c:v>
                </c:pt>
                <c:pt idx="130">
                  <c:v>40673.0</c:v>
                </c:pt>
                <c:pt idx="131">
                  <c:v>40674.0</c:v>
                </c:pt>
                <c:pt idx="132">
                  <c:v>40675.0</c:v>
                </c:pt>
                <c:pt idx="133">
                  <c:v>40676.0</c:v>
                </c:pt>
                <c:pt idx="134">
                  <c:v>40677.0</c:v>
                </c:pt>
                <c:pt idx="135">
                  <c:v>40678.0</c:v>
                </c:pt>
                <c:pt idx="136">
                  <c:v>40679.0</c:v>
                </c:pt>
                <c:pt idx="137">
                  <c:v>40680.0</c:v>
                </c:pt>
                <c:pt idx="138">
                  <c:v>40681.0</c:v>
                </c:pt>
                <c:pt idx="139">
                  <c:v>40682.0</c:v>
                </c:pt>
                <c:pt idx="140">
                  <c:v>40683.0</c:v>
                </c:pt>
                <c:pt idx="141">
                  <c:v>40684.0</c:v>
                </c:pt>
                <c:pt idx="142">
                  <c:v>40685.0</c:v>
                </c:pt>
                <c:pt idx="143">
                  <c:v>40686.0</c:v>
                </c:pt>
                <c:pt idx="144">
                  <c:v>40687.0</c:v>
                </c:pt>
                <c:pt idx="145">
                  <c:v>40688.0</c:v>
                </c:pt>
                <c:pt idx="146">
                  <c:v>40689.0</c:v>
                </c:pt>
                <c:pt idx="147">
                  <c:v>40690.0</c:v>
                </c:pt>
                <c:pt idx="148">
                  <c:v>40691.0</c:v>
                </c:pt>
                <c:pt idx="149">
                  <c:v>40692.0</c:v>
                </c:pt>
                <c:pt idx="150">
                  <c:v>40693.0</c:v>
                </c:pt>
                <c:pt idx="151">
                  <c:v>40694.0</c:v>
                </c:pt>
                <c:pt idx="152">
                  <c:v>40695.0</c:v>
                </c:pt>
                <c:pt idx="153">
                  <c:v>40696.0</c:v>
                </c:pt>
                <c:pt idx="154">
                  <c:v>40697.0</c:v>
                </c:pt>
                <c:pt idx="155">
                  <c:v>40698.0</c:v>
                </c:pt>
                <c:pt idx="156">
                  <c:v>40699.0</c:v>
                </c:pt>
                <c:pt idx="157">
                  <c:v>40700.0</c:v>
                </c:pt>
                <c:pt idx="158">
                  <c:v>40701.0</c:v>
                </c:pt>
                <c:pt idx="159">
                  <c:v>40702.0</c:v>
                </c:pt>
                <c:pt idx="160">
                  <c:v>40703.0</c:v>
                </c:pt>
                <c:pt idx="161">
                  <c:v>40704.0</c:v>
                </c:pt>
                <c:pt idx="162">
                  <c:v>40705.0</c:v>
                </c:pt>
                <c:pt idx="163">
                  <c:v>40706.0</c:v>
                </c:pt>
                <c:pt idx="164">
                  <c:v>40707.0</c:v>
                </c:pt>
                <c:pt idx="165">
                  <c:v>40708.0</c:v>
                </c:pt>
                <c:pt idx="166">
                  <c:v>40709.0</c:v>
                </c:pt>
                <c:pt idx="167">
                  <c:v>40710.0</c:v>
                </c:pt>
                <c:pt idx="168">
                  <c:v>40711.0</c:v>
                </c:pt>
                <c:pt idx="169">
                  <c:v>40712.0</c:v>
                </c:pt>
                <c:pt idx="170">
                  <c:v>40713.0</c:v>
                </c:pt>
                <c:pt idx="171">
                  <c:v>40714.0</c:v>
                </c:pt>
                <c:pt idx="172">
                  <c:v>40715.0</c:v>
                </c:pt>
                <c:pt idx="173">
                  <c:v>40716.0</c:v>
                </c:pt>
                <c:pt idx="174">
                  <c:v>40717.0</c:v>
                </c:pt>
                <c:pt idx="175">
                  <c:v>40718.0</c:v>
                </c:pt>
                <c:pt idx="176">
                  <c:v>40719.0</c:v>
                </c:pt>
                <c:pt idx="177">
                  <c:v>40720.0</c:v>
                </c:pt>
                <c:pt idx="178">
                  <c:v>40721.0</c:v>
                </c:pt>
                <c:pt idx="179">
                  <c:v>40722.0</c:v>
                </c:pt>
                <c:pt idx="180">
                  <c:v>40723.0</c:v>
                </c:pt>
              </c:numCache>
            </c:numRef>
          </c:xVal>
          <c:yVal>
            <c:numRef>
              <c:f>'O3'!$H$1098:$H$1278</c:f>
              <c:numCache>
                <c:formatCode>General</c:formatCode>
                <c:ptCount val="181"/>
                <c:pt idx="0">
                  <c:v>0.031</c:v>
                </c:pt>
                <c:pt idx="1">
                  <c:v>0.0275</c:v>
                </c:pt>
                <c:pt idx="2">
                  <c:v>0.0205</c:v>
                </c:pt>
                <c:pt idx="3">
                  <c:v>0.0215</c:v>
                </c:pt>
                <c:pt idx="4">
                  <c:v>0.038</c:v>
                </c:pt>
                <c:pt idx="5">
                  <c:v>0.03</c:v>
                </c:pt>
                <c:pt idx="6">
                  <c:v>0.0335</c:v>
                </c:pt>
                <c:pt idx="7">
                  <c:v>0.03</c:v>
                </c:pt>
                <c:pt idx="8">
                  <c:v>0.031</c:v>
                </c:pt>
                <c:pt idx="9">
                  <c:v>0.032</c:v>
                </c:pt>
                <c:pt idx="10">
                  <c:v>0.0205</c:v>
                </c:pt>
                <c:pt idx="11">
                  <c:v>0.032</c:v>
                </c:pt>
                <c:pt idx="12">
                  <c:v>0.0335</c:v>
                </c:pt>
                <c:pt idx="13">
                  <c:v>0.026</c:v>
                </c:pt>
                <c:pt idx="14">
                  <c:v>0.024</c:v>
                </c:pt>
                <c:pt idx="15">
                  <c:v>0.036</c:v>
                </c:pt>
                <c:pt idx="16">
                  <c:v>0.03</c:v>
                </c:pt>
                <c:pt idx="17">
                  <c:v>0.021</c:v>
                </c:pt>
                <c:pt idx="18">
                  <c:v>0.0325</c:v>
                </c:pt>
                <c:pt idx="19">
                  <c:v>0.033</c:v>
                </c:pt>
                <c:pt idx="20">
                  <c:v>0.019</c:v>
                </c:pt>
                <c:pt idx="21">
                  <c:v>0.023</c:v>
                </c:pt>
                <c:pt idx="22">
                  <c:v>0.0205</c:v>
                </c:pt>
                <c:pt idx="23">
                  <c:v>0.025</c:v>
                </c:pt>
                <c:pt idx="24">
                  <c:v>0.0365</c:v>
                </c:pt>
                <c:pt idx="25">
                  <c:v>0.0375</c:v>
                </c:pt>
                <c:pt idx="26">
                  <c:v>0.0375</c:v>
                </c:pt>
                <c:pt idx="27">
                  <c:v>0.0405</c:v>
                </c:pt>
                <c:pt idx="28">
                  <c:v>0.0235</c:v>
                </c:pt>
                <c:pt idx="29">
                  <c:v>0.0405</c:v>
                </c:pt>
                <c:pt idx="30">
                  <c:v>0.0395</c:v>
                </c:pt>
                <c:pt idx="31">
                  <c:v>0.03</c:v>
                </c:pt>
                <c:pt idx="32">
                  <c:v>0.037</c:v>
                </c:pt>
                <c:pt idx="33">
                  <c:v>0.036</c:v>
                </c:pt>
                <c:pt idx="34">
                  <c:v>0.0195</c:v>
                </c:pt>
                <c:pt idx="35">
                  <c:v>0.0385</c:v>
                </c:pt>
                <c:pt idx="36">
                  <c:v>0.0315</c:v>
                </c:pt>
                <c:pt idx="37">
                  <c:v>0.021</c:v>
                </c:pt>
                <c:pt idx="38">
                  <c:v>0.021</c:v>
                </c:pt>
                <c:pt idx="39">
                  <c:v>0.0325</c:v>
                </c:pt>
                <c:pt idx="40">
                  <c:v>0.0315</c:v>
                </c:pt>
                <c:pt idx="41">
                  <c:v>0.0315</c:v>
                </c:pt>
                <c:pt idx="42">
                  <c:v>0.0345</c:v>
                </c:pt>
                <c:pt idx="43">
                  <c:v>0.037</c:v>
                </c:pt>
                <c:pt idx="44">
                  <c:v>0.033</c:v>
                </c:pt>
                <c:pt idx="45">
                  <c:v>0.0335</c:v>
                </c:pt>
                <c:pt idx="46">
                  <c:v>0.037</c:v>
                </c:pt>
                <c:pt idx="47">
                  <c:v>0.0395</c:v>
                </c:pt>
                <c:pt idx="48">
                  <c:v>0.0405</c:v>
                </c:pt>
                <c:pt idx="49">
                  <c:v>0.039</c:v>
                </c:pt>
                <c:pt idx="50">
                  <c:v>0.036</c:v>
                </c:pt>
                <c:pt idx="51">
                  <c:v>0.0335</c:v>
                </c:pt>
                <c:pt idx="52">
                  <c:v>0.0395</c:v>
                </c:pt>
                <c:pt idx="53">
                  <c:v>0.039</c:v>
                </c:pt>
                <c:pt idx="54">
                  <c:v>0.035</c:v>
                </c:pt>
                <c:pt idx="55">
                  <c:v>0.0435</c:v>
                </c:pt>
                <c:pt idx="56">
                  <c:v>0.0385</c:v>
                </c:pt>
                <c:pt idx="57">
                  <c:v>0.0385</c:v>
                </c:pt>
                <c:pt idx="58">
                  <c:v>0.0445</c:v>
                </c:pt>
                <c:pt idx="59">
                  <c:v>0.0315</c:v>
                </c:pt>
                <c:pt idx="60">
                  <c:v>0.047</c:v>
                </c:pt>
                <c:pt idx="61">
                  <c:v>0.0355</c:v>
                </c:pt>
                <c:pt idx="62">
                  <c:v>0.039</c:v>
                </c:pt>
                <c:pt idx="63">
                  <c:v>0.04</c:v>
                </c:pt>
                <c:pt idx="64">
                  <c:v>0.036</c:v>
                </c:pt>
                <c:pt idx="65">
                  <c:v>0.0505</c:v>
                </c:pt>
                <c:pt idx="66">
                  <c:v>0.049</c:v>
                </c:pt>
                <c:pt idx="67">
                  <c:v>0.0505</c:v>
                </c:pt>
                <c:pt idx="68">
                  <c:v>0.0375</c:v>
                </c:pt>
                <c:pt idx="69">
                  <c:v>0.0495</c:v>
                </c:pt>
                <c:pt idx="70">
                  <c:v>0.0465</c:v>
                </c:pt>
                <c:pt idx="71">
                  <c:v>0.039</c:v>
                </c:pt>
                <c:pt idx="72">
                  <c:v>0.0385</c:v>
                </c:pt>
                <c:pt idx="73">
                  <c:v>0.0425</c:v>
                </c:pt>
                <c:pt idx="74">
                  <c:v>0.037</c:v>
                </c:pt>
                <c:pt idx="75">
                  <c:v>0.043</c:v>
                </c:pt>
                <c:pt idx="76">
                  <c:v>0.041</c:v>
                </c:pt>
                <c:pt idx="77">
                  <c:v>0.046</c:v>
                </c:pt>
                <c:pt idx="78">
                  <c:v>0.0335</c:v>
                </c:pt>
                <c:pt idx="79">
                  <c:v>0.0415</c:v>
                </c:pt>
                <c:pt idx="80">
                  <c:v>0.0405</c:v>
                </c:pt>
                <c:pt idx="81">
                  <c:v>0.0395</c:v>
                </c:pt>
                <c:pt idx="82">
                  <c:v>0.0405</c:v>
                </c:pt>
                <c:pt idx="83">
                  <c:v>0.032</c:v>
                </c:pt>
                <c:pt idx="84">
                  <c:v>0.0255</c:v>
                </c:pt>
                <c:pt idx="85">
                  <c:v>0.035</c:v>
                </c:pt>
                <c:pt idx="86">
                  <c:v>0.0395</c:v>
                </c:pt>
                <c:pt idx="87">
                  <c:v>0.045</c:v>
                </c:pt>
                <c:pt idx="88">
                  <c:v>0.0405</c:v>
                </c:pt>
                <c:pt idx="89">
                  <c:v>0.037</c:v>
                </c:pt>
                <c:pt idx="90">
                  <c:v>0.046</c:v>
                </c:pt>
                <c:pt idx="91">
                  <c:v>0.053</c:v>
                </c:pt>
                <c:pt idx="92">
                  <c:v>0.0355</c:v>
                </c:pt>
                <c:pt idx="93">
                  <c:v>0.039</c:v>
                </c:pt>
                <c:pt idx="94">
                  <c:v>0.0375</c:v>
                </c:pt>
                <c:pt idx="95">
                  <c:v>0.0455</c:v>
                </c:pt>
                <c:pt idx="96">
                  <c:v>0.037</c:v>
                </c:pt>
                <c:pt idx="97">
                  <c:v>0.04</c:v>
                </c:pt>
                <c:pt idx="98">
                  <c:v>0.032</c:v>
                </c:pt>
                <c:pt idx="99">
                  <c:v>0.029</c:v>
                </c:pt>
                <c:pt idx="100">
                  <c:v>0.043</c:v>
                </c:pt>
                <c:pt idx="101">
                  <c:v>0.0505</c:v>
                </c:pt>
                <c:pt idx="102">
                  <c:v>0.0595</c:v>
                </c:pt>
                <c:pt idx="103">
                  <c:v>0.0435</c:v>
                </c:pt>
                <c:pt idx="104">
                  <c:v>0.0495</c:v>
                </c:pt>
                <c:pt idx="105">
                  <c:v>0.054</c:v>
                </c:pt>
                <c:pt idx="106">
                  <c:v>0.0405</c:v>
                </c:pt>
                <c:pt idx="107">
                  <c:v>0.062</c:v>
                </c:pt>
                <c:pt idx="108">
                  <c:v>0.0505</c:v>
                </c:pt>
                <c:pt idx="109">
                  <c:v>0.042</c:v>
                </c:pt>
                <c:pt idx="110">
                  <c:v>0.0455</c:v>
                </c:pt>
                <c:pt idx="111">
                  <c:v>0.043</c:v>
                </c:pt>
                <c:pt idx="112">
                  <c:v>0.037</c:v>
                </c:pt>
                <c:pt idx="113">
                  <c:v>0.043</c:v>
                </c:pt>
                <c:pt idx="114">
                  <c:v>0.04</c:v>
                </c:pt>
                <c:pt idx="115">
                  <c:v>0.043</c:v>
                </c:pt>
                <c:pt idx="116">
                  <c:v>0.035</c:v>
                </c:pt>
                <c:pt idx="117">
                  <c:v>0.0445</c:v>
                </c:pt>
                <c:pt idx="118">
                  <c:v>0.0495</c:v>
                </c:pt>
                <c:pt idx="119">
                  <c:v>0.0525</c:v>
                </c:pt>
                <c:pt idx="120">
                  <c:v>0.043</c:v>
                </c:pt>
                <c:pt idx="121">
                  <c:v>0.0485</c:v>
                </c:pt>
                <c:pt idx="122">
                  <c:v>0.058</c:v>
                </c:pt>
                <c:pt idx="123">
                  <c:v>0.0655</c:v>
                </c:pt>
                <c:pt idx="124">
                  <c:v>0.059</c:v>
                </c:pt>
                <c:pt idx="125">
                  <c:v>0.0445</c:v>
                </c:pt>
                <c:pt idx="126">
                  <c:v>0.0715</c:v>
                </c:pt>
                <c:pt idx="127">
                  <c:v>0.0695</c:v>
                </c:pt>
                <c:pt idx="128">
                  <c:v>0.046</c:v>
                </c:pt>
                <c:pt idx="129">
                  <c:v>0.0405</c:v>
                </c:pt>
                <c:pt idx="130">
                  <c:v>0.0435</c:v>
                </c:pt>
                <c:pt idx="131">
                  <c:v>0.0535</c:v>
                </c:pt>
                <c:pt idx="132">
                  <c:v>0.031</c:v>
                </c:pt>
                <c:pt idx="133">
                  <c:v>0.0475</c:v>
                </c:pt>
                <c:pt idx="134">
                  <c:v>0.063</c:v>
                </c:pt>
                <c:pt idx="135">
                  <c:v>0.045</c:v>
                </c:pt>
                <c:pt idx="136">
                  <c:v>0.045</c:v>
                </c:pt>
                <c:pt idx="137">
                  <c:v>0.0395</c:v>
                </c:pt>
                <c:pt idx="138">
                  <c:v>0.045</c:v>
                </c:pt>
                <c:pt idx="139">
                  <c:v>0.0385</c:v>
                </c:pt>
                <c:pt idx="140">
                  <c:v>0.049</c:v>
                </c:pt>
                <c:pt idx="141">
                  <c:v>0.05</c:v>
                </c:pt>
                <c:pt idx="142">
                  <c:v>0.0455</c:v>
                </c:pt>
                <c:pt idx="143">
                  <c:v>0.0645</c:v>
                </c:pt>
                <c:pt idx="144">
                  <c:v>0.066</c:v>
                </c:pt>
                <c:pt idx="145">
                  <c:v>0.052</c:v>
                </c:pt>
                <c:pt idx="146">
                  <c:v>0.0395</c:v>
                </c:pt>
                <c:pt idx="147">
                  <c:v>0.0475</c:v>
                </c:pt>
                <c:pt idx="148">
                  <c:v>0.0605</c:v>
                </c:pt>
                <c:pt idx="149">
                  <c:v>0.0475</c:v>
                </c:pt>
                <c:pt idx="150">
                  <c:v>0.016</c:v>
                </c:pt>
                <c:pt idx="151">
                  <c:v>0.0125</c:v>
                </c:pt>
                <c:pt idx="152">
                  <c:v>0.013</c:v>
                </c:pt>
                <c:pt idx="153">
                  <c:v>0.037</c:v>
                </c:pt>
                <c:pt idx="154">
                  <c:v>0.0375</c:v>
                </c:pt>
                <c:pt idx="155">
                  <c:v>0.039</c:v>
                </c:pt>
                <c:pt idx="156">
                  <c:v>0.045</c:v>
                </c:pt>
                <c:pt idx="157">
                  <c:v>0.052</c:v>
                </c:pt>
                <c:pt idx="158">
                  <c:v>0.0485</c:v>
                </c:pt>
                <c:pt idx="159">
                  <c:v>0.0515</c:v>
                </c:pt>
                <c:pt idx="160">
                  <c:v>0.0635</c:v>
                </c:pt>
                <c:pt idx="161">
                  <c:v>0.056</c:v>
                </c:pt>
                <c:pt idx="162">
                  <c:v>0.0685</c:v>
                </c:pt>
                <c:pt idx="163">
                  <c:v>0.0395</c:v>
                </c:pt>
                <c:pt idx="164">
                  <c:v>0.0425</c:v>
                </c:pt>
                <c:pt idx="165">
                  <c:v>0.03</c:v>
                </c:pt>
                <c:pt idx="166">
                  <c:v>0.034</c:v>
                </c:pt>
                <c:pt idx="167">
                  <c:v>0.037</c:v>
                </c:pt>
                <c:pt idx="168">
                  <c:v>0.033</c:v>
                </c:pt>
                <c:pt idx="169">
                  <c:v>0.0415</c:v>
                </c:pt>
                <c:pt idx="170">
                  <c:v>0.0355</c:v>
                </c:pt>
                <c:pt idx="171">
                  <c:v>0.0335</c:v>
                </c:pt>
                <c:pt idx="172">
                  <c:v>0.0465</c:v>
                </c:pt>
                <c:pt idx="173">
                  <c:v>0.043</c:v>
                </c:pt>
                <c:pt idx="174">
                  <c:v>0.0365</c:v>
                </c:pt>
                <c:pt idx="175">
                  <c:v>0.045</c:v>
                </c:pt>
                <c:pt idx="176">
                  <c:v>0.041</c:v>
                </c:pt>
                <c:pt idx="177">
                  <c:v>0.039</c:v>
                </c:pt>
                <c:pt idx="178">
                  <c:v>0.031</c:v>
                </c:pt>
                <c:pt idx="179">
                  <c:v>0.03</c:v>
                </c:pt>
                <c:pt idx="180">
                  <c:v>0.042</c:v>
                </c:pt>
              </c:numCache>
            </c:numRef>
          </c:yVal>
          <c:smooth val="0"/>
        </c:ser>
        <c:dLbls>
          <c:showLegendKey val="0"/>
          <c:showVal val="0"/>
          <c:showCatName val="0"/>
          <c:showSerName val="0"/>
          <c:showPercent val="0"/>
          <c:showBubbleSize val="0"/>
        </c:dLbls>
        <c:axId val="2146124424"/>
        <c:axId val="2146119464"/>
      </c:scatterChart>
      <c:valAx>
        <c:axId val="2146124424"/>
        <c:scaling>
          <c:orientation val="minMax"/>
          <c:max val="40723.0"/>
          <c:min val="40543.0"/>
        </c:scaling>
        <c:delete val="0"/>
        <c:axPos val="b"/>
        <c:numFmt formatCode="m/d/yy" sourceLinked="1"/>
        <c:majorTickMark val="out"/>
        <c:minorTickMark val="none"/>
        <c:tickLblPos val="nextTo"/>
        <c:crossAx val="2146119464"/>
        <c:crosses val="autoZero"/>
        <c:crossBetween val="midCat"/>
      </c:valAx>
      <c:valAx>
        <c:axId val="2146119464"/>
        <c:scaling>
          <c:orientation val="minMax"/>
        </c:scaling>
        <c:delete val="0"/>
        <c:axPos val="l"/>
        <c:majorGridlines/>
        <c:numFmt formatCode="General" sourceLinked="1"/>
        <c:majorTickMark val="out"/>
        <c:minorTickMark val="none"/>
        <c:tickLblPos val="nextTo"/>
        <c:crossAx val="2146124424"/>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6"/>
    </mc:Choice>
    <mc:Fallback>
      <c:style val="16"/>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a:t>20</a:t>
            </a:r>
            <a:r>
              <a:rPr lang="en-US" sz="1800" b="1" i="0" baseline="0">
                <a:effectLst/>
              </a:rPr>
              <a:t>13 [CO]</a:t>
            </a:r>
            <a:endParaRPr lang="en-US">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en-US"/>
          </a:p>
        </c:rich>
      </c:tx>
      <c:layout/>
      <c:overlay val="1"/>
    </c:title>
    <c:autoTitleDeleted val="0"/>
    <c:plotArea>
      <c:layout>
        <c:manualLayout>
          <c:layoutTarget val="inner"/>
          <c:xMode val="edge"/>
          <c:yMode val="edge"/>
          <c:x val="0.0952106299212598"/>
          <c:y val="0.0277777777777778"/>
          <c:w val="0.856067147856518"/>
          <c:h val="0.822469378827647"/>
        </c:manualLayout>
      </c:layout>
      <c:scatterChart>
        <c:scatterStyle val="lineMarker"/>
        <c:varyColors val="0"/>
        <c:ser>
          <c:idx val="0"/>
          <c:order val="0"/>
          <c:tx>
            <c:v>2013</c:v>
          </c:tx>
          <c:marker>
            <c:symbol val="none"/>
          </c:marker>
          <c:xVal>
            <c:numRef>
              <c:f>CO!$A$368:$A$732</c:f>
              <c:numCache>
                <c:formatCode>m/d/yy</c:formatCode>
                <c:ptCount val="365"/>
                <c:pt idx="0">
                  <c:v>39813.0</c:v>
                </c:pt>
                <c:pt idx="1">
                  <c:v>39814.0</c:v>
                </c:pt>
                <c:pt idx="2">
                  <c:v>39815.0</c:v>
                </c:pt>
                <c:pt idx="3">
                  <c:v>39816.0</c:v>
                </c:pt>
                <c:pt idx="4">
                  <c:v>39817.0</c:v>
                </c:pt>
                <c:pt idx="5">
                  <c:v>39818.0</c:v>
                </c:pt>
                <c:pt idx="6">
                  <c:v>39819.0</c:v>
                </c:pt>
                <c:pt idx="7">
                  <c:v>39820.0</c:v>
                </c:pt>
                <c:pt idx="8">
                  <c:v>39821.0</c:v>
                </c:pt>
                <c:pt idx="9">
                  <c:v>39822.0</c:v>
                </c:pt>
                <c:pt idx="10">
                  <c:v>39823.0</c:v>
                </c:pt>
                <c:pt idx="11">
                  <c:v>39824.0</c:v>
                </c:pt>
                <c:pt idx="12">
                  <c:v>39825.0</c:v>
                </c:pt>
                <c:pt idx="13">
                  <c:v>39826.0</c:v>
                </c:pt>
                <c:pt idx="14">
                  <c:v>39827.0</c:v>
                </c:pt>
                <c:pt idx="15">
                  <c:v>39828.0</c:v>
                </c:pt>
                <c:pt idx="16">
                  <c:v>39829.0</c:v>
                </c:pt>
                <c:pt idx="17">
                  <c:v>39830.0</c:v>
                </c:pt>
                <c:pt idx="18">
                  <c:v>39831.0</c:v>
                </c:pt>
                <c:pt idx="19">
                  <c:v>39832.0</c:v>
                </c:pt>
                <c:pt idx="20">
                  <c:v>39833.0</c:v>
                </c:pt>
                <c:pt idx="21">
                  <c:v>39834.0</c:v>
                </c:pt>
                <c:pt idx="22">
                  <c:v>39835.0</c:v>
                </c:pt>
                <c:pt idx="23">
                  <c:v>39836.0</c:v>
                </c:pt>
                <c:pt idx="24">
                  <c:v>39837.0</c:v>
                </c:pt>
                <c:pt idx="25">
                  <c:v>39838.0</c:v>
                </c:pt>
                <c:pt idx="26">
                  <c:v>39839.0</c:v>
                </c:pt>
                <c:pt idx="27">
                  <c:v>39840.0</c:v>
                </c:pt>
                <c:pt idx="28">
                  <c:v>39841.0</c:v>
                </c:pt>
                <c:pt idx="29">
                  <c:v>39842.0</c:v>
                </c:pt>
                <c:pt idx="30">
                  <c:v>39843.0</c:v>
                </c:pt>
                <c:pt idx="31">
                  <c:v>39844.0</c:v>
                </c:pt>
                <c:pt idx="32">
                  <c:v>39845.0</c:v>
                </c:pt>
                <c:pt idx="33">
                  <c:v>39846.0</c:v>
                </c:pt>
                <c:pt idx="34">
                  <c:v>39847.0</c:v>
                </c:pt>
                <c:pt idx="35">
                  <c:v>39848.0</c:v>
                </c:pt>
                <c:pt idx="36">
                  <c:v>39849.0</c:v>
                </c:pt>
                <c:pt idx="37">
                  <c:v>39850.0</c:v>
                </c:pt>
                <c:pt idx="38">
                  <c:v>39851.0</c:v>
                </c:pt>
                <c:pt idx="39">
                  <c:v>39852.0</c:v>
                </c:pt>
                <c:pt idx="40">
                  <c:v>39853.0</c:v>
                </c:pt>
                <c:pt idx="41">
                  <c:v>39854.0</c:v>
                </c:pt>
                <c:pt idx="42">
                  <c:v>39855.0</c:v>
                </c:pt>
                <c:pt idx="43">
                  <c:v>39856.0</c:v>
                </c:pt>
                <c:pt idx="44">
                  <c:v>39857.0</c:v>
                </c:pt>
                <c:pt idx="45">
                  <c:v>39858.0</c:v>
                </c:pt>
                <c:pt idx="46">
                  <c:v>39859.0</c:v>
                </c:pt>
                <c:pt idx="47">
                  <c:v>39860.0</c:v>
                </c:pt>
                <c:pt idx="48">
                  <c:v>39861.0</c:v>
                </c:pt>
                <c:pt idx="49">
                  <c:v>39862.0</c:v>
                </c:pt>
                <c:pt idx="50">
                  <c:v>39863.0</c:v>
                </c:pt>
                <c:pt idx="51">
                  <c:v>39864.0</c:v>
                </c:pt>
                <c:pt idx="52">
                  <c:v>39865.0</c:v>
                </c:pt>
                <c:pt idx="53">
                  <c:v>39866.0</c:v>
                </c:pt>
                <c:pt idx="54">
                  <c:v>39867.0</c:v>
                </c:pt>
                <c:pt idx="55">
                  <c:v>39868.0</c:v>
                </c:pt>
                <c:pt idx="56">
                  <c:v>39869.0</c:v>
                </c:pt>
                <c:pt idx="57">
                  <c:v>39870.0</c:v>
                </c:pt>
                <c:pt idx="58">
                  <c:v>39871.0</c:v>
                </c:pt>
                <c:pt idx="59">
                  <c:v>39872.0</c:v>
                </c:pt>
                <c:pt idx="60">
                  <c:v>39873.0</c:v>
                </c:pt>
                <c:pt idx="61">
                  <c:v>39874.0</c:v>
                </c:pt>
                <c:pt idx="62">
                  <c:v>39875.0</c:v>
                </c:pt>
                <c:pt idx="63">
                  <c:v>39876.0</c:v>
                </c:pt>
                <c:pt idx="64">
                  <c:v>39877.0</c:v>
                </c:pt>
                <c:pt idx="65">
                  <c:v>39878.0</c:v>
                </c:pt>
                <c:pt idx="66">
                  <c:v>39879.0</c:v>
                </c:pt>
                <c:pt idx="67">
                  <c:v>39880.0</c:v>
                </c:pt>
                <c:pt idx="68">
                  <c:v>39881.0</c:v>
                </c:pt>
                <c:pt idx="69">
                  <c:v>39882.0</c:v>
                </c:pt>
                <c:pt idx="70">
                  <c:v>39883.0</c:v>
                </c:pt>
                <c:pt idx="71">
                  <c:v>39884.0</c:v>
                </c:pt>
                <c:pt idx="72">
                  <c:v>39885.0</c:v>
                </c:pt>
                <c:pt idx="73">
                  <c:v>39886.0</c:v>
                </c:pt>
                <c:pt idx="74">
                  <c:v>39887.0</c:v>
                </c:pt>
                <c:pt idx="75">
                  <c:v>39888.0</c:v>
                </c:pt>
                <c:pt idx="76">
                  <c:v>39889.0</c:v>
                </c:pt>
                <c:pt idx="77">
                  <c:v>39890.0</c:v>
                </c:pt>
                <c:pt idx="78">
                  <c:v>39891.0</c:v>
                </c:pt>
                <c:pt idx="79">
                  <c:v>39892.0</c:v>
                </c:pt>
                <c:pt idx="80">
                  <c:v>39893.0</c:v>
                </c:pt>
                <c:pt idx="81">
                  <c:v>39894.0</c:v>
                </c:pt>
                <c:pt idx="82">
                  <c:v>39895.0</c:v>
                </c:pt>
                <c:pt idx="83">
                  <c:v>39896.0</c:v>
                </c:pt>
                <c:pt idx="84">
                  <c:v>39897.0</c:v>
                </c:pt>
                <c:pt idx="85">
                  <c:v>39898.0</c:v>
                </c:pt>
                <c:pt idx="86">
                  <c:v>39899.0</c:v>
                </c:pt>
                <c:pt idx="87">
                  <c:v>39900.0</c:v>
                </c:pt>
                <c:pt idx="88">
                  <c:v>39901.0</c:v>
                </c:pt>
                <c:pt idx="89">
                  <c:v>39902.0</c:v>
                </c:pt>
                <c:pt idx="90">
                  <c:v>39903.0</c:v>
                </c:pt>
                <c:pt idx="91">
                  <c:v>39904.0</c:v>
                </c:pt>
                <c:pt idx="92">
                  <c:v>39905.0</c:v>
                </c:pt>
                <c:pt idx="93">
                  <c:v>39906.0</c:v>
                </c:pt>
                <c:pt idx="94">
                  <c:v>39907.0</c:v>
                </c:pt>
                <c:pt idx="95">
                  <c:v>39908.0</c:v>
                </c:pt>
                <c:pt idx="96">
                  <c:v>39909.0</c:v>
                </c:pt>
                <c:pt idx="97">
                  <c:v>39910.0</c:v>
                </c:pt>
                <c:pt idx="98">
                  <c:v>39911.0</c:v>
                </c:pt>
                <c:pt idx="99">
                  <c:v>39912.0</c:v>
                </c:pt>
                <c:pt idx="100">
                  <c:v>39913.0</c:v>
                </c:pt>
                <c:pt idx="101">
                  <c:v>39914.0</c:v>
                </c:pt>
                <c:pt idx="102">
                  <c:v>39915.0</c:v>
                </c:pt>
                <c:pt idx="103">
                  <c:v>39916.0</c:v>
                </c:pt>
                <c:pt idx="104">
                  <c:v>39917.0</c:v>
                </c:pt>
                <c:pt idx="105">
                  <c:v>39918.0</c:v>
                </c:pt>
                <c:pt idx="106">
                  <c:v>39919.0</c:v>
                </c:pt>
                <c:pt idx="107">
                  <c:v>39920.0</c:v>
                </c:pt>
                <c:pt idx="108">
                  <c:v>39921.0</c:v>
                </c:pt>
                <c:pt idx="109">
                  <c:v>39922.0</c:v>
                </c:pt>
                <c:pt idx="110">
                  <c:v>39923.0</c:v>
                </c:pt>
                <c:pt idx="111">
                  <c:v>39924.0</c:v>
                </c:pt>
                <c:pt idx="112">
                  <c:v>39925.0</c:v>
                </c:pt>
                <c:pt idx="113">
                  <c:v>39926.0</c:v>
                </c:pt>
                <c:pt idx="114">
                  <c:v>39927.0</c:v>
                </c:pt>
                <c:pt idx="115">
                  <c:v>39928.0</c:v>
                </c:pt>
                <c:pt idx="116">
                  <c:v>39929.0</c:v>
                </c:pt>
                <c:pt idx="117">
                  <c:v>39930.0</c:v>
                </c:pt>
                <c:pt idx="118">
                  <c:v>39931.0</c:v>
                </c:pt>
                <c:pt idx="119">
                  <c:v>39932.0</c:v>
                </c:pt>
                <c:pt idx="120">
                  <c:v>39933.0</c:v>
                </c:pt>
                <c:pt idx="121">
                  <c:v>39934.0</c:v>
                </c:pt>
                <c:pt idx="122">
                  <c:v>39935.0</c:v>
                </c:pt>
                <c:pt idx="123">
                  <c:v>39936.0</c:v>
                </c:pt>
                <c:pt idx="124">
                  <c:v>39937.0</c:v>
                </c:pt>
                <c:pt idx="125">
                  <c:v>39938.0</c:v>
                </c:pt>
                <c:pt idx="126">
                  <c:v>39939.0</c:v>
                </c:pt>
                <c:pt idx="127">
                  <c:v>39940.0</c:v>
                </c:pt>
                <c:pt idx="128">
                  <c:v>39941.0</c:v>
                </c:pt>
                <c:pt idx="129">
                  <c:v>39942.0</c:v>
                </c:pt>
                <c:pt idx="130">
                  <c:v>39943.0</c:v>
                </c:pt>
                <c:pt idx="131">
                  <c:v>39944.0</c:v>
                </c:pt>
                <c:pt idx="132">
                  <c:v>39945.0</c:v>
                </c:pt>
                <c:pt idx="133">
                  <c:v>39946.0</c:v>
                </c:pt>
                <c:pt idx="134">
                  <c:v>39947.0</c:v>
                </c:pt>
                <c:pt idx="135">
                  <c:v>39948.0</c:v>
                </c:pt>
                <c:pt idx="136">
                  <c:v>39949.0</c:v>
                </c:pt>
                <c:pt idx="137">
                  <c:v>39950.0</c:v>
                </c:pt>
                <c:pt idx="138">
                  <c:v>39951.0</c:v>
                </c:pt>
                <c:pt idx="139">
                  <c:v>39952.0</c:v>
                </c:pt>
                <c:pt idx="140">
                  <c:v>39953.0</c:v>
                </c:pt>
                <c:pt idx="141">
                  <c:v>39954.0</c:v>
                </c:pt>
                <c:pt idx="142">
                  <c:v>39955.0</c:v>
                </c:pt>
                <c:pt idx="143">
                  <c:v>39956.0</c:v>
                </c:pt>
                <c:pt idx="144">
                  <c:v>39957.0</c:v>
                </c:pt>
                <c:pt idx="145">
                  <c:v>39958.0</c:v>
                </c:pt>
                <c:pt idx="146">
                  <c:v>39959.0</c:v>
                </c:pt>
                <c:pt idx="147">
                  <c:v>39960.0</c:v>
                </c:pt>
                <c:pt idx="148">
                  <c:v>39961.0</c:v>
                </c:pt>
                <c:pt idx="149">
                  <c:v>39962.0</c:v>
                </c:pt>
                <c:pt idx="150">
                  <c:v>39963.0</c:v>
                </c:pt>
                <c:pt idx="151">
                  <c:v>39964.0</c:v>
                </c:pt>
                <c:pt idx="152">
                  <c:v>39965.0</c:v>
                </c:pt>
                <c:pt idx="153">
                  <c:v>39966.0</c:v>
                </c:pt>
                <c:pt idx="154">
                  <c:v>39967.0</c:v>
                </c:pt>
                <c:pt idx="155">
                  <c:v>39968.0</c:v>
                </c:pt>
                <c:pt idx="156">
                  <c:v>39969.0</c:v>
                </c:pt>
                <c:pt idx="157">
                  <c:v>39970.0</c:v>
                </c:pt>
                <c:pt idx="158">
                  <c:v>39971.0</c:v>
                </c:pt>
                <c:pt idx="159">
                  <c:v>39972.0</c:v>
                </c:pt>
                <c:pt idx="160">
                  <c:v>39973.0</c:v>
                </c:pt>
                <c:pt idx="161">
                  <c:v>39974.0</c:v>
                </c:pt>
                <c:pt idx="162">
                  <c:v>39975.0</c:v>
                </c:pt>
                <c:pt idx="163">
                  <c:v>39976.0</c:v>
                </c:pt>
                <c:pt idx="164">
                  <c:v>39977.0</c:v>
                </c:pt>
                <c:pt idx="165">
                  <c:v>39978.0</c:v>
                </c:pt>
                <c:pt idx="166">
                  <c:v>39979.0</c:v>
                </c:pt>
                <c:pt idx="167">
                  <c:v>39980.0</c:v>
                </c:pt>
                <c:pt idx="168">
                  <c:v>39981.0</c:v>
                </c:pt>
                <c:pt idx="169">
                  <c:v>39982.0</c:v>
                </c:pt>
                <c:pt idx="170">
                  <c:v>39983.0</c:v>
                </c:pt>
                <c:pt idx="171">
                  <c:v>39984.0</c:v>
                </c:pt>
                <c:pt idx="172">
                  <c:v>39985.0</c:v>
                </c:pt>
                <c:pt idx="173">
                  <c:v>39986.0</c:v>
                </c:pt>
                <c:pt idx="174">
                  <c:v>39987.0</c:v>
                </c:pt>
                <c:pt idx="175">
                  <c:v>39988.0</c:v>
                </c:pt>
                <c:pt idx="176">
                  <c:v>39989.0</c:v>
                </c:pt>
                <c:pt idx="177">
                  <c:v>39990.0</c:v>
                </c:pt>
                <c:pt idx="178">
                  <c:v>39991.0</c:v>
                </c:pt>
                <c:pt idx="179">
                  <c:v>39992.0</c:v>
                </c:pt>
                <c:pt idx="180">
                  <c:v>39993.0</c:v>
                </c:pt>
                <c:pt idx="181">
                  <c:v>39994.0</c:v>
                </c:pt>
                <c:pt idx="182">
                  <c:v>39995.0</c:v>
                </c:pt>
                <c:pt idx="183">
                  <c:v>39996.0</c:v>
                </c:pt>
                <c:pt idx="184">
                  <c:v>39997.0</c:v>
                </c:pt>
                <c:pt idx="185">
                  <c:v>39998.0</c:v>
                </c:pt>
                <c:pt idx="186">
                  <c:v>39999.0</c:v>
                </c:pt>
                <c:pt idx="187">
                  <c:v>40000.0</c:v>
                </c:pt>
                <c:pt idx="188">
                  <c:v>40001.0</c:v>
                </c:pt>
                <c:pt idx="189">
                  <c:v>40002.0</c:v>
                </c:pt>
                <c:pt idx="190">
                  <c:v>40003.0</c:v>
                </c:pt>
                <c:pt idx="191">
                  <c:v>40004.0</c:v>
                </c:pt>
                <c:pt idx="192">
                  <c:v>40005.0</c:v>
                </c:pt>
                <c:pt idx="193">
                  <c:v>40006.0</c:v>
                </c:pt>
                <c:pt idx="194">
                  <c:v>40007.0</c:v>
                </c:pt>
                <c:pt idx="195">
                  <c:v>40008.0</c:v>
                </c:pt>
                <c:pt idx="196">
                  <c:v>40009.0</c:v>
                </c:pt>
                <c:pt idx="197">
                  <c:v>40010.0</c:v>
                </c:pt>
                <c:pt idx="198">
                  <c:v>40011.0</c:v>
                </c:pt>
                <c:pt idx="199">
                  <c:v>40012.0</c:v>
                </c:pt>
                <c:pt idx="200">
                  <c:v>40013.0</c:v>
                </c:pt>
                <c:pt idx="201">
                  <c:v>40014.0</c:v>
                </c:pt>
                <c:pt idx="202">
                  <c:v>40015.0</c:v>
                </c:pt>
                <c:pt idx="203">
                  <c:v>40016.0</c:v>
                </c:pt>
                <c:pt idx="204">
                  <c:v>40017.0</c:v>
                </c:pt>
                <c:pt idx="205">
                  <c:v>40018.0</c:v>
                </c:pt>
                <c:pt idx="206">
                  <c:v>40019.0</c:v>
                </c:pt>
                <c:pt idx="207">
                  <c:v>40020.0</c:v>
                </c:pt>
                <c:pt idx="208">
                  <c:v>40021.0</c:v>
                </c:pt>
                <c:pt idx="209">
                  <c:v>40022.0</c:v>
                </c:pt>
                <c:pt idx="210">
                  <c:v>40023.0</c:v>
                </c:pt>
                <c:pt idx="211">
                  <c:v>40024.0</c:v>
                </c:pt>
                <c:pt idx="212">
                  <c:v>40025.0</c:v>
                </c:pt>
                <c:pt idx="213">
                  <c:v>40026.0</c:v>
                </c:pt>
                <c:pt idx="214">
                  <c:v>40027.0</c:v>
                </c:pt>
                <c:pt idx="215">
                  <c:v>40028.0</c:v>
                </c:pt>
                <c:pt idx="216">
                  <c:v>40029.0</c:v>
                </c:pt>
                <c:pt idx="217">
                  <c:v>40030.0</c:v>
                </c:pt>
                <c:pt idx="218">
                  <c:v>40031.0</c:v>
                </c:pt>
                <c:pt idx="219">
                  <c:v>40032.0</c:v>
                </c:pt>
                <c:pt idx="220">
                  <c:v>40033.0</c:v>
                </c:pt>
                <c:pt idx="221">
                  <c:v>40034.0</c:v>
                </c:pt>
                <c:pt idx="222">
                  <c:v>40035.0</c:v>
                </c:pt>
                <c:pt idx="223">
                  <c:v>40036.0</c:v>
                </c:pt>
                <c:pt idx="224">
                  <c:v>40037.0</c:v>
                </c:pt>
                <c:pt idx="225">
                  <c:v>40038.0</c:v>
                </c:pt>
                <c:pt idx="226">
                  <c:v>40039.0</c:v>
                </c:pt>
                <c:pt idx="227">
                  <c:v>40040.0</c:v>
                </c:pt>
                <c:pt idx="228">
                  <c:v>40041.0</c:v>
                </c:pt>
                <c:pt idx="229">
                  <c:v>40042.0</c:v>
                </c:pt>
                <c:pt idx="230">
                  <c:v>40043.0</c:v>
                </c:pt>
                <c:pt idx="231">
                  <c:v>40044.0</c:v>
                </c:pt>
                <c:pt idx="232">
                  <c:v>40045.0</c:v>
                </c:pt>
                <c:pt idx="233">
                  <c:v>40046.0</c:v>
                </c:pt>
                <c:pt idx="234">
                  <c:v>40047.0</c:v>
                </c:pt>
                <c:pt idx="235">
                  <c:v>40048.0</c:v>
                </c:pt>
                <c:pt idx="236">
                  <c:v>40049.0</c:v>
                </c:pt>
                <c:pt idx="237">
                  <c:v>40050.0</c:v>
                </c:pt>
                <c:pt idx="238">
                  <c:v>40051.0</c:v>
                </c:pt>
                <c:pt idx="239">
                  <c:v>40052.0</c:v>
                </c:pt>
                <c:pt idx="240">
                  <c:v>40053.0</c:v>
                </c:pt>
                <c:pt idx="241">
                  <c:v>40054.0</c:v>
                </c:pt>
                <c:pt idx="242">
                  <c:v>40055.0</c:v>
                </c:pt>
                <c:pt idx="243">
                  <c:v>40056.0</c:v>
                </c:pt>
                <c:pt idx="244">
                  <c:v>40057.0</c:v>
                </c:pt>
                <c:pt idx="245">
                  <c:v>40058.0</c:v>
                </c:pt>
                <c:pt idx="246">
                  <c:v>40059.0</c:v>
                </c:pt>
                <c:pt idx="247">
                  <c:v>40060.0</c:v>
                </c:pt>
                <c:pt idx="248">
                  <c:v>40061.0</c:v>
                </c:pt>
                <c:pt idx="249">
                  <c:v>40062.0</c:v>
                </c:pt>
                <c:pt idx="250">
                  <c:v>40063.0</c:v>
                </c:pt>
                <c:pt idx="251">
                  <c:v>40064.0</c:v>
                </c:pt>
                <c:pt idx="252">
                  <c:v>40065.0</c:v>
                </c:pt>
                <c:pt idx="253">
                  <c:v>40066.0</c:v>
                </c:pt>
                <c:pt idx="254">
                  <c:v>40067.0</c:v>
                </c:pt>
                <c:pt idx="255">
                  <c:v>40068.0</c:v>
                </c:pt>
                <c:pt idx="256">
                  <c:v>40069.0</c:v>
                </c:pt>
                <c:pt idx="257">
                  <c:v>40070.0</c:v>
                </c:pt>
                <c:pt idx="258">
                  <c:v>40071.0</c:v>
                </c:pt>
                <c:pt idx="259">
                  <c:v>40072.0</c:v>
                </c:pt>
                <c:pt idx="260">
                  <c:v>40073.0</c:v>
                </c:pt>
                <c:pt idx="261">
                  <c:v>40074.0</c:v>
                </c:pt>
                <c:pt idx="262">
                  <c:v>40075.0</c:v>
                </c:pt>
                <c:pt idx="263">
                  <c:v>40076.0</c:v>
                </c:pt>
                <c:pt idx="264">
                  <c:v>40077.0</c:v>
                </c:pt>
                <c:pt idx="265">
                  <c:v>40078.0</c:v>
                </c:pt>
                <c:pt idx="266">
                  <c:v>40079.0</c:v>
                </c:pt>
                <c:pt idx="267">
                  <c:v>40080.0</c:v>
                </c:pt>
                <c:pt idx="268">
                  <c:v>40081.0</c:v>
                </c:pt>
                <c:pt idx="269">
                  <c:v>40082.0</c:v>
                </c:pt>
                <c:pt idx="270">
                  <c:v>40083.0</c:v>
                </c:pt>
                <c:pt idx="271">
                  <c:v>40084.0</c:v>
                </c:pt>
                <c:pt idx="272">
                  <c:v>40085.0</c:v>
                </c:pt>
                <c:pt idx="273">
                  <c:v>40086.0</c:v>
                </c:pt>
                <c:pt idx="274">
                  <c:v>40087.0</c:v>
                </c:pt>
                <c:pt idx="275">
                  <c:v>40088.0</c:v>
                </c:pt>
                <c:pt idx="276">
                  <c:v>40089.0</c:v>
                </c:pt>
                <c:pt idx="277">
                  <c:v>40090.0</c:v>
                </c:pt>
                <c:pt idx="278">
                  <c:v>40091.0</c:v>
                </c:pt>
                <c:pt idx="279">
                  <c:v>40092.0</c:v>
                </c:pt>
                <c:pt idx="280">
                  <c:v>40093.0</c:v>
                </c:pt>
                <c:pt idx="281">
                  <c:v>40094.0</c:v>
                </c:pt>
                <c:pt idx="282">
                  <c:v>40095.0</c:v>
                </c:pt>
                <c:pt idx="283">
                  <c:v>40096.0</c:v>
                </c:pt>
                <c:pt idx="284">
                  <c:v>40097.0</c:v>
                </c:pt>
                <c:pt idx="285">
                  <c:v>40098.0</c:v>
                </c:pt>
                <c:pt idx="286">
                  <c:v>40099.0</c:v>
                </c:pt>
                <c:pt idx="287">
                  <c:v>40100.0</c:v>
                </c:pt>
                <c:pt idx="288">
                  <c:v>40101.0</c:v>
                </c:pt>
                <c:pt idx="289">
                  <c:v>40102.0</c:v>
                </c:pt>
                <c:pt idx="290">
                  <c:v>40103.0</c:v>
                </c:pt>
                <c:pt idx="291">
                  <c:v>40104.0</c:v>
                </c:pt>
                <c:pt idx="292">
                  <c:v>40105.0</c:v>
                </c:pt>
                <c:pt idx="293">
                  <c:v>40106.0</c:v>
                </c:pt>
                <c:pt idx="294">
                  <c:v>40107.0</c:v>
                </c:pt>
                <c:pt idx="295">
                  <c:v>40108.0</c:v>
                </c:pt>
                <c:pt idx="296">
                  <c:v>40109.0</c:v>
                </c:pt>
                <c:pt idx="297">
                  <c:v>40110.0</c:v>
                </c:pt>
                <c:pt idx="298">
                  <c:v>40111.0</c:v>
                </c:pt>
                <c:pt idx="299">
                  <c:v>40112.0</c:v>
                </c:pt>
                <c:pt idx="300">
                  <c:v>40113.0</c:v>
                </c:pt>
                <c:pt idx="301">
                  <c:v>40114.0</c:v>
                </c:pt>
                <c:pt idx="302">
                  <c:v>40115.0</c:v>
                </c:pt>
                <c:pt idx="303">
                  <c:v>40116.0</c:v>
                </c:pt>
                <c:pt idx="304">
                  <c:v>40117.0</c:v>
                </c:pt>
                <c:pt idx="305">
                  <c:v>40118.0</c:v>
                </c:pt>
                <c:pt idx="306">
                  <c:v>40119.0</c:v>
                </c:pt>
                <c:pt idx="307">
                  <c:v>40120.0</c:v>
                </c:pt>
                <c:pt idx="308">
                  <c:v>40121.0</c:v>
                </c:pt>
                <c:pt idx="309">
                  <c:v>40122.0</c:v>
                </c:pt>
                <c:pt idx="310">
                  <c:v>40123.0</c:v>
                </c:pt>
                <c:pt idx="311">
                  <c:v>40124.0</c:v>
                </c:pt>
                <c:pt idx="312">
                  <c:v>40125.0</c:v>
                </c:pt>
                <c:pt idx="313">
                  <c:v>40126.0</c:v>
                </c:pt>
                <c:pt idx="314">
                  <c:v>40127.0</c:v>
                </c:pt>
                <c:pt idx="315">
                  <c:v>40128.0</c:v>
                </c:pt>
                <c:pt idx="316">
                  <c:v>40129.0</c:v>
                </c:pt>
                <c:pt idx="317">
                  <c:v>40130.0</c:v>
                </c:pt>
                <c:pt idx="318">
                  <c:v>40131.0</c:v>
                </c:pt>
                <c:pt idx="319">
                  <c:v>40132.0</c:v>
                </c:pt>
                <c:pt idx="320">
                  <c:v>40133.0</c:v>
                </c:pt>
                <c:pt idx="321">
                  <c:v>40134.0</c:v>
                </c:pt>
                <c:pt idx="322">
                  <c:v>40135.0</c:v>
                </c:pt>
                <c:pt idx="323">
                  <c:v>40136.0</c:v>
                </c:pt>
                <c:pt idx="324">
                  <c:v>40137.0</c:v>
                </c:pt>
                <c:pt idx="325">
                  <c:v>40138.0</c:v>
                </c:pt>
                <c:pt idx="326">
                  <c:v>40139.0</c:v>
                </c:pt>
                <c:pt idx="327">
                  <c:v>40140.0</c:v>
                </c:pt>
                <c:pt idx="328">
                  <c:v>40141.0</c:v>
                </c:pt>
                <c:pt idx="329">
                  <c:v>40142.0</c:v>
                </c:pt>
                <c:pt idx="330">
                  <c:v>40143.0</c:v>
                </c:pt>
                <c:pt idx="331">
                  <c:v>40144.0</c:v>
                </c:pt>
                <c:pt idx="332">
                  <c:v>40145.0</c:v>
                </c:pt>
                <c:pt idx="333">
                  <c:v>40146.0</c:v>
                </c:pt>
                <c:pt idx="334">
                  <c:v>40147.0</c:v>
                </c:pt>
                <c:pt idx="335">
                  <c:v>40148.0</c:v>
                </c:pt>
                <c:pt idx="336">
                  <c:v>40149.0</c:v>
                </c:pt>
                <c:pt idx="337">
                  <c:v>40150.0</c:v>
                </c:pt>
                <c:pt idx="338">
                  <c:v>40151.0</c:v>
                </c:pt>
                <c:pt idx="339">
                  <c:v>40152.0</c:v>
                </c:pt>
                <c:pt idx="340">
                  <c:v>40153.0</c:v>
                </c:pt>
                <c:pt idx="341">
                  <c:v>40154.0</c:v>
                </c:pt>
                <c:pt idx="342">
                  <c:v>40155.0</c:v>
                </c:pt>
                <c:pt idx="343">
                  <c:v>40156.0</c:v>
                </c:pt>
                <c:pt idx="344">
                  <c:v>40157.0</c:v>
                </c:pt>
                <c:pt idx="345">
                  <c:v>40158.0</c:v>
                </c:pt>
                <c:pt idx="346">
                  <c:v>40159.0</c:v>
                </c:pt>
                <c:pt idx="347">
                  <c:v>40160.0</c:v>
                </c:pt>
                <c:pt idx="348">
                  <c:v>40161.0</c:v>
                </c:pt>
                <c:pt idx="349">
                  <c:v>40162.0</c:v>
                </c:pt>
                <c:pt idx="350">
                  <c:v>40163.0</c:v>
                </c:pt>
                <c:pt idx="351">
                  <c:v>40164.0</c:v>
                </c:pt>
                <c:pt idx="352">
                  <c:v>40165.0</c:v>
                </c:pt>
                <c:pt idx="353">
                  <c:v>40166.0</c:v>
                </c:pt>
                <c:pt idx="354">
                  <c:v>40167.0</c:v>
                </c:pt>
                <c:pt idx="355">
                  <c:v>40168.0</c:v>
                </c:pt>
                <c:pt idx="356">
                  <c:v>40169.0</c:v>
                </c:pt>
                <c:pt idx="357">
                  <c:v>40170.0</c:v>
                </c:pt>
                <c:pt idx="358">
                  <c:v>40171.0</c:v>
                </c:pt>
                <c:pt idx="359">
                  <c:v>40172.0</c:v>
                </c:pt>
                <c:pt idx="360">
                  <c:v>40173.0</c:v>
                </c:pt>
                <c:pt idx="361">
                  <c:v>40174.0</c:v>
                </c:pt>
                <c:pt idx="362">
                  <c:v>40175.0</c:v>
                </c:pt>
                <c:pt idx="363">
                  <c:v>40176.0</c:v>
                </c:pt>
                <c:pt idx="364">
                  <c:v>40177.0</c:v>
                </c:pt>
              </c:numCache>
            </c:numRef>
          </c:xVal>
          <c:yVal>
            <c:numRef>
              <c:f>CO!$F$368:$F$732</c:f>
              <c:numCache>
                <c:formatCode>General</c:formatCode>
                <c:ptCount val="365"/>
                <c:pt idx="0">
                  <c:v>0.1</c:v>
                </c:pt>
                <c:pt idx="1">
                  <c:v>0.3</c:v>
                </c:pt>
                <c:pt idx="2">
                  <c:v>0.2</c:v>
                </c:pt>
                <c:pt idx="3">
                  <c:v>0.2</c:v>
                </c:pt>
                <c:pt idx="4">
                  <c:v>0.4</c:v>
                </c:pt>
                <c:pt idx="5">
                  <c:v>0.4</c:v>
                </c:pt>
                <c:pt idx="6">
                  <c:v>0.5</c:v>
                </c:pt>
                <c:pt idx="7">
                  <c:v>0.6</c:v>
                </c:pt>
                <c:pt idx="8">
                  <c:v>0.6</c:v>
                </c:pt>
                <c:pt idx="9">
                  <c:v>0.4</c:v>
                </c:pt>
                <c:pt idx="10">
                  <c:v>0.4</c:v>
                </c:pt>
                <c:pt idx="11">
                  <c:v>0.6</c:v>
                </c:pt>
                <c:pt idx="12">
                  <c:v>0.6</c:v>
                </c:pt>
                <c:pt idx="13">
                  <c:v>0.5</c:v>
                </c:pt>
                <c:pt idx="14">
                  <c:v>0.2</c:v>
                </c:pt>
                <c:pt idx="15">
                  <c:v>0.2</c:v>
                </c:pt>
                <c:pt idx="16">
                  <c:v>0.2</c:v>
                </c:pt>
                <c:pt idx="17">
                  <c:v>0.1</c:v>
                </c:pt>
                <c:pt idx="18">
                  <c:v>0.1</c:v>
                </c:pt>
                <c:pt idx="19">
                  <c:v>0.2</c:v>
                </c:pt>
                <c:pt idx="20">
                  <c:v>0.1</c:v>
                </c:pt>
                <c:pt idx="21">
                  <c:v>0.1</c:v>
                </c:pt>
                <c:pt idx="22">
                  <c:v>0.2</c:v>
                </c:pt>
                <c:pt idx="23">
                  <c:v>0.4</c:v>
                </c:pt>
                <c:pt idx="24">
                  <c:v>0.3</c:v>
                </c:pt>
                <c:pt idx="25">
                  <c:v>0.4</c:v>
                </c:pt>
                <c:pt idx="26">
                  <c:v>0.6</c:v>
                </c:pt>
                <c:pt idx="27">
                  <c:v>0.4</c:v>
                </c:pt>
                <c:pt idx="28">
                  <c:v>0.6</c:v>
                </c:pt>
                <c:pt idx="29">
                  <c:v>0.7</c:v>
                </c:pt>
                <c:pt idx="30">
                  <c:v>0.3</c:v>
                </c:pt>
                <c:pt idx="31">
                  <c:v>0.1</c:v>
                </c:pt>
                <c:pt idx="32">
                  <c:v>0.1</c:v>
                </c:pt>
                <c:pt idx="33">
                  <c:v>0.3</c:v>
                </c:pt>
                <c:pt idx="34">
                  <c:v>0.2</c:v>
                </c:pt>
                <c:pt idx="35">
                  <c:v>0.3</c:v>
                </c:pt>
                <c:pt idx="36">
                  <c:v>0.3</c:v>
                </c:pt>
                <c:pt idx="37">
                  <c:v>0.2</c:v>
                </c:pt>
                <c:pt idx="38">
                  <c:v>0.2</c:v>
                </c:pt>
                <c:pt idx="39">
                  <c:v>0.2</c:v>
                </c:pt>
                <c:pt idx="40">
                  <c:v>0.3</c:v>
                </c:pt>
                <c:pt idx="41">
                  <c:v>0.3</c:v>
                </c:pt>
                <c:pt idx="42">
                  <c:v>0.2</c:v>
                </c:pt>
                <c:pt idx="43">
                  <c:v>0.5</c:v>
                </c:pt>
                <c:pt idx="44">
                  <c:v>0.4</c:v>
                </c:pt>
                <c:pt idx="45">
                  <c:v>0.5</c:v>
                </c:pt>
                <c:pt idx="46">
                  <c:v>0.2</c:v>
                </c:pt>
                <c:pt idx="47">
                  <c:v>0.1</c:v>
                </c:pt>
                <c:pt idx="48">
                  <c:v>0.3</c:v>
                </c:pt>
                <c:pt idx="49">
                  <c:v>0.4</c:v>
                </c:pt>
                <c:pt idx="50">
                  <c:v>0.3</c:v>
                </c:pt>
                <c:pt idx="51">
                  <c:v>0.1</c:v>
                </c:pt>
                <c:pt idx="52">
                  <c:v>0.2</c:v>
                </c:pt>
                <c:pt idx="53">
                  <c:v>0.2</c:v>
                </c:pt>
                <c:pt idx="54">
                  <c:v>0.2</c:v>
                </c:pt>
                <c:pt idx="55">
                  <c:v>0.4</c:v>
                </c:pt>
                <c:pt idx="56">
                  <c:v>0.5</c:v>
                </c:pt>
                <c:pt idx="57">
                  <c:v>0.3</c:v>
                </c:pt>
                <c:pt idx="58">
                  <c:v>0.3</c:v>
                </c:pt>
                <c:pt idx="59">
                  <c:v>0.3</c:v>
                </c:pt>
                <c:pt idx="60">
                  <c:v>0.2</c:v>
                </c:pt>
                <c:pt idx="61">
                  <c:v>0.2</c:v>
                </c:pt>
                <c:pt idx="62">
                  <c:v>0.1</c:v>
                </c:pt>
                <c:pt idx="63">
                  <c:v>0.3</c:v>
                </c:pt>
                <c:pt idx="64">
                  <c:v>0.3</c:v>
                </c:pt>
                <c:pt idx="65">
                  <c:v>0.1</c:v>
                </c:pt>
                <c:pt idx="66">
                  <c:v>0.1</c:v>
                </c:pt>
                <c:pt idx="67">
                  <c:v>0.3</c:v>
                </c:pt>
                <c:pt idx="68">
                  <c:v>0.4</c:v>
                </c:pt>
                <c:pt idx="69">
                  <c:v>0.2</c:v>
                </c:pt>
                <c:pt idx="70">
                  <c:v>0.1</c:v>
                </c:pt>
                <c:pt idx="71">
                  <c:v>0.2</c:v>
                </c:pt>
                <c:pt idx="72">
                  <c:v>0.1</c:v>
                </c:pt>
                <c:pt idx="73">
                  <c:v>0.1</c:v>
                </c:pt>
                <c:pt idx="74">
                  <c:v>0.1</c:v>
                </c:pt>
                <c:pt idx="75">
                  <c:v>0.1</c:v>
                </c:pt>
                <c:pt idx="76">
                  <c:v>0.2</c:v>
                </c:pt>
                <c:pt idx="77">
                  <c:v>0.2</c:v>
                </c:pt>
                <c:pt idx="78">
                  <c:v>0.1</c:v>
                </c:pt>
                <c:pt idx="79">
                  <c:v>0.2</c:v>
                </c:pt>
                <c:pt idx="80">
                  <c:v>0.1</c:v>
                </c:pt>
                <c:pt idx="81">
                  <c:v>0.1</c:v>
                </c:pt>
                <c:pt idx="82">
                  <c:v>0.1</c:v>
                </c:pt>
                <c:pt idx="83">
                  <c:v>0.2</c:v>
                </c:pt>
                <c:pt idx="84">
                  <c:v>0.2</c:v>
                </c:pt>
                <c:pt idx="85">
                  <c:v>0.3</c:v>
                </c:pt>
                <c:pt idx="86">
                  <c:v>0.1</c:v>
                </c:pt>
                <c:pt idx="87">
                  <c:v>0.2</c:v>
                </c:pt>
                <c:pt idx="88">
                  <c:v>0.5</c:v>
                </c:pt>
                <c:pt idx="89">
                  <c:v>0.3</c:v>
                </c:pt>
                <c:pt idx="90">
                  <c:v>0.1</c:v>
                </c:pt>
                <c:pt idx="91">
                  <c:v>0.1</c:v>
                </c:pt>
                <c:pt idx="92">
                  <c:v>0.1</c:v>
                </c:pt>
                <c:pt idx="93">
                  <c:v>0.1</c:v>
                </c:pt>
                <c:pt idx="94">
                  <c:v>0.4</c:v>
                </c:pt>
                <c:pt idx="95">
                  <c:v>0.1</c:v>
                </c:pt>
                <c:pt idx="96">
                  <c:v>0.1</c:v>
                </c:pt>
                <c:pt idx="97">
                  <c:v>0.2</c:v>
                </c:pt>
                <c:pt idx="98">
                  <c:v>0.2</c:v>
                </c:pt>
                <c:pt idx="99">
                  <c:v>0.2</c:v>
                </c:pt>
                <c:pt idx="100">
                  <c:v>0.1</c:v>
                </c:pt>
                <c:pt idx="101">
                  <c:v>0.2</c:v>
                </c:pt>
                <c:pt idx="102">
                  <c:v>0.2</c:v>
                </c:pt>
                <c:pt idx="103">
                  <c:v>0.2</c:v>
                </c:pt>
                <c:pt idx="104">
                  <c:v>0.2</c:v>
                </c:pt>
                <c:pt idx="105">
                  <c:v>0.1</c:v>
                </c:pt>
                <c:pt idx="106">
                  <c:v>0.2</c:v>
                </c:pt>
                <c:pt idx="107">
                  <c:v>0.2</c:v>
                </c:pt>
                <c:pt idx="108">
                  <c:v>0.1</c:v>
                </c:pt>
                <c:pt idx="109">
                  <c:v>0.1</c:v>
                </c:pt>
                <c:pt idx="110">
                  <c:v>0.2</c:v>
                </c:pt>
                <c:pt idx="111">
                  <c:v>0.2</c:v>
                </c:pt>
                <c:pt idx="112">
                  <c:v>0.2</c:v>
                </c:pt>
                <c:pt idx="113">
                  <c:v>0.3</c:v>
                </c:pt>
                <c:pt idx="114">
                  <c:v>0.2</c:v>
                </c:pt>
                <c:pt idx="115">
                  <c:v>0.2</c:v>
                </c:pt>
                <c:pt idx="116">
                  <c:v>0.2</c:v>
                </c:pt>
                <c:pt idx="117">
                  <c:v>0.2</c:v>
                </c:pt>
                <c:pt idx="118">
                  <c:v>0.1</c:v>
                </c:pt>
                <c:pt idx="119">
                  <c:v>0.1</c:v>
                </c:pt>
                <c:pt idx="120">
                  <c:v>0.2</c:v>
                </c:pt>
                <c:pt idx="121">
                  <c:v>0.2</c:v>
                </c:pt>
                <c:pt idx="122">
                  <c:v>0.1</c:v>
                </c:pt>
                <c:pt idx="123">
                  <c:v>0.2</c:v>
                </c:pt>
                <c:pt idx="124">
                  <c:v>0.1</c:v>
                </c:pt>
                <c:pt idx="125">
                  <c:v>0.3</c:v>
                </c:pt>
                <c:pt idx="126">
                  <c:v>0.1</c:v>
                </c:pt>
                <c:pt idx="127">
                  <c:v>0.1</c:v>
                </c:pt>
                <c:pt idx="128">
                  <c:v>0.2</c:v>
                </c:pt>
                <c:pt idx="129">
                  <c:v>0.2</c:v>
                </c:pt>
                <c:pt idx="130">
                  <c:v>0.1</c:v>
                </c:pt>
                <c:pt idx="131">
                  <c:v>0.1</c:v>
                </c:pt>
                <c:pt idx="132">
                  <c:v>0.1</c:v>
                </c:pt>
                <c:pt idx="133">
                  <c:v>0.2</c:v>
                </c:pt>
                <c:pt idx="134">
                  <c:v>0.2</c:v>
                </c:pt>
                <c:pt idx="135">
                  <c:v>0.2</c:v>
                </c:pt>
                <c:pt idx="136">
                  <c:v>0.1</c:v>
                </c:pt>
                <c:pt idx="137">
                  <c:v>0.1</c:v>
                </c:pt>
                <c:pt idx="138">
                  <c:v>0.1</c:v>
                </c:pt>
                <c:pt idx="139">
                  <c:v>0.0</c:v>
                </c:pt>
                <c:pt idx="140">
                  <c:v>0.2</c:v>
                </c:pt>
                <c:pt idx="141">
                  <c:v>0.3</c:v>
                </c:pt>
                <c:pt idx="142">
                  <c:v>0.1</c:v>
                </c:pt>
                <c:pt idx="143">
                  <c:v>0.1</c:v>
                </c:pt>
                <c:pt idx="144">
                  <c:v>0.1</c:v>
                </c:pt>
                <c:pt idx="145">
                  <c:v>0.1</c:v>
                </c:pt>
                <c:pt idx="146">
                  <c:v>0.2</c:v>
                </c:pt>
                <c:pt idx="147">
                  <c:v>0.3</c:v>
                </c:pt>
                <c:pt idx="148">
                  <c:v>0.2</c:v>
                </c:pt>
                <c:pt idx="149">
                  <c:v>0.3</c:v>
                </c:pt>
                <c:pt idx="150">
                  <c:v>0.3</c:v>
                </c:pt>
                <c:pt idx="151">
                  <c:v>0.3</c:v>
                </c:pt>
                <c:pt idx="152">
                  <c:v>0.2</c:v>
                </c:pt>
                <c:pt idx="153">
                  <c:v>0.1</c:v>
                </c:pt>
                <c:pt idx="154">
                  <c:v>0.1</c:v>
                </c:pt>
                <c:pt idx="155">
                  <c:v>0.2</c:v>
                </c:pt>
                <c:pt idx="156">
                  <c:v>0.2</c:v>
                </c:pt>
                <c:pt idx="157">
                  <c:v>0.1</c:v>
                </c:pt>
                <c:pt idx="158">
                  <c:v>0.2</c:v>
                </c:pt>
                <c:pt idx="159">
                  <c:v>0.2</c:v>
                </c:pt>
                <c:pt idx="160">
                  <c:v>0.0</c:v>
                </c:pt>
                <c:pt idx="161">
                  <c:v>0.0</c:v>
                </c:pt>
                <c:pt idx="162">
                  <c:v>0.0</c:v>
                </c:pt>
                <c:pt idx="163">
                  <c:v>0.0</c:v>
                </c:pt>
                <c:pt idx="164">
                  <c:v>0.0</c:v>
                </c:pt>
                <c:pt idx="165">
                  <c:v>0.0</c:v>
                </c:pt>
                <c:pt idx="166">
                  <c:v>0.0</c:v>
                </c:pt>
                <c:pt idx="167">
                  <c:v>0.0</c:v>
                </c:pt>
                <c:pt idx="168">
                  <c:v>0.0</c:v>
                </c:pt>
                <c:pt idx="169">
                  <c:v>0.0</c:v>
                </c:pt>
                <c:pt idx="170">
                  <c:v>0.0</c:v>
                </c:pt>
                <c:pt idx="171">
                  <c:v>0.0</c:v>
                </c:pt>
                <c:pt idx="172">
                  <c:v>0.0</c:v>
                </c:pt>
                <c:pt idx="173">
                  <c:v>0.0</c:v>
                </c:pt>
                <c:pt idx="174">
                  <c:v>0.0</c:v>
                </c:pt>
                <c:pt idx="175">
                  <c:v>0.0</c:v>
                </c:pt>
                <c:pt idx="176">
                  <c:v>0.0</c:v>
                </c:pt>
                <c:pt idx="177">
                  <c:v>0.0</c:v>
                </c:pt>
                <c:pt idx="178">
                  <c:v>0.0</c:v>
                </c:pt>
                <c:pt idx="179">
                  <c:v>0.0</c:v>
                </c:pt>
                <c:pt idx="180">
                  <c:v>0.0</c:v>
                </c:pt>
                <c:pt idx="181">
                  <c:v>0.0</c:v>
                </c:pt>
                <c:pt idx="182">
                  <c:v>0.0</c:v>
                </c:pt>
                <c:pt idx="183">
                  <c:v>0.0</c:v>
                </c:pt>
                <c:pt idx="184">
                  <c:v>0.0</c:v>
                </c:pt>
                <c:pt idx="185">
                  <c:v>0.0</c:v>
                </c:pt>
                <c:pt idx="186">
                  <c:v>0.0</c:v>
                </c:pt>
                <c:pt idx="187">
                  <c:v>0.0</c:v>
                </c:pt>
                <c:pt idx="188">
                  <c:v>0.0</c:v>
                </c:pt>
                <c:pt idx="189">
                  <c:v>0.0</c:v>
                </c:pt>
                <c:pt idx="190">
                  <c:v>0.0</c:v>
                </c:pt>
                <c:pt idx="191">
                  <c:v>0.0</c:v>
                </c:pt>
                <c:pt idx="192">
                  <c:v>0.0</c:v>
                </c:pt>
                <c:pt idx="193">
                  <c:v>0.0</c:v>
                </c:pt>
                <c:pt idx="194">
                  <c:v>0.0</c:v>
                </c:pt>
                <c:pt idx="195">
                  <c:v>0.0</c:v>
                </c:pt>
                <c:pt idx="196">
                  <c:v>0.0</c:v>
                </c:pt>
                <c:pt idx="197">
                  <c:v>0.0</c:v>
                </c:pt>
                <c:pt idx="198">
                  <c:v>0.0</c:v>
                </c:pt>
                <c:pt idx="199">
                  <c:v>0.0</c:v>
                </c:pt>
                <c:pt idx="200">
                  <c:v>0.0</c:v>
                </c:pt>
                <c:pt idx="201">
                  <c:v>0.0</c:v>
                </c:pt>
                <c:pt idx="202">
                  <c:v>0.0</c:v>
                </c:pt>
                <c:pt idx="203">
                  <c:v>0.0</c:v>
                </c:pt>
                <c:pt idx="204">
                  <c:v>0.0</c:v>
                </c:pt>
                <c:pt idx="205">
                  <c:v>0.0</c:v>
                </c:pt>
                <c:pt idx="206">
                  <c:v>0.0</c:v>
                </c:pt>
                <c:pt idx="207">
                  <c:v>0.0</c:v>
                </c:pt>
                <c:pt idx="208">
                  <c:v>0.0</c:v>
                </c:pt>
                <c:pt idx="209">
                  <c:v>0.0</c:v>
                </c:pt>
                <c:pt idx="210">
                  <c:v>0.0</c:v>
                </c:pt>
                <c:pt idx="211">
                  <c:v>0.0</c:v>
                </c:pt>
                <c:pt idx="212">
                  <c:v>0.0</c:v>
                </c:pt>
                <c:pt idx="213">
                  <c:v>0.0</c:v>
                </c:pt>
                <c:pt idx="214">
                  <c:v>0.0</c:v>
                </c:pt>
                <c:pt idx="215">
                  <c:v>0.0</c:v>
                </c:pt>
                <c:pt idx="216">
                  <c:v>0.0</c:v>
                </c:pt>
                <c:pt idx="217">
                  <c:v>0.0</c:v>
                </c:pt>
                <c:pt idx="218">
                  <c:v>0.0</c:v>
                </c:pt>
                <c:pt idx="219">
                  <c:v>0.0</c:v>
                </c:pt>
                <c:pt idx="220">
                  <c:v>0.0</c:v>
                </c:pt>
                <c:pt idx="221">
                  <c:v>0.0</c:v>
                </c:pt>
                <c:pt idx="222">
                  <c:v>0.0</c:v>
                </c:pt>
                <c:pt idx="223">
                  <c:v>0.0</c:v>
                </c:pt>
                <c:pt idx="224">
                  <c:v>0.0</c:v>
                </c:pt>
                <c:pt idx="225">
                  <c:v>0.0</c:v>
                </c:pt>
                <c:pt idx="226">
                  <c:v>0.0</c:v>
                </c:pt>
                <c:pt idx="227">
                  <c:v>0.0</c:v>
                </c:pt>
                <c:pt idx="228">
                  <c:v>0.0</c:v>
                </c:pt>
                <c:pt idx="229">
                  <c:v>0.0</c:v>
                </c:pt>
                <c:pt idx="230">
                  <c:v>0.0</c:v>
                </c:pt>
                <c:pt idx="231">
                  <c:v>0.0</c:v>
                </c:pt>
                <c:pt idx="232">
                  <c:v>0.0</c:v>
                </c:pt>
                <c:pt idx="233">
                  <c:v>0.0</c:v>
                </c:pt>
                <c:pt idx="234">
                  <c:v>0.0</c:v>
                </c:pt>
                <c:pt idx="235">
                  <c:v>0.0</c:v>
                </c:pt>
                <c:pt idx="236">
                  <c:v>0.0</c:v>
                </c:pt>
                <c:pt idx="237">
                  <c:v>0.4</c:v>
                </c:pt>
                <c:pt idx="238">
                  <c:v>0.0</c:v>
                </c:pt>
                <c:pt idx="239">
                  <c:v>0.0</c:v>
                </c:pt>
                <c:pt idx="240">
                  <c:v>0.0</c:v>
                </c:pt>
                <c:pt idx="241">
                  <c:v>0.0</c:v>
                </c:pt>
                <c:pt idx="242">
                  <c:v>0.0</c:v>
                </c:pt>
                <c:pt idx="243">
                  <c:v>0.0</c:v>
                </c:pt>
                <c:pt idx="244">
                  <c:v>0.0</c:v>
                </c:pt>
                <c:pt idx="245">
                  <c:v>0.0</c:v>
                </c:pt>
                <c:pt idx="246">
                  <c:v>0.0</c:v>
                </c:pt>
                <c:pt idx="247">
                  <c:v>0.0</c:v>
                </c:pt>
                <c:pt idx="248">
                  <c:v>0.0</c:v>
                </c:pt>
                <c:pt idx="249">
                  <c:v>0.0</c:v>
                </c:pt>
                <c:pt idx="250">
                  <c:v>0.0</c:v>
                </c:pt>
                <c:pt idx="251">
                  <c:v>0.0</c:v>
                </c:pt>
                <c:pt idx="252">
                  <c:v>0.0</c:v>
                </c:pt>
                <c:pt idx="253">
                  <c:v>0.0</c:v>
                </c:pt>
                <c:pt idx="254">
                  <c:v>0.0</c:v>
                </c:pt>
                <c:pt idx="255">
                  <c:v>0.0</c:v>
                </c:pt>
                <c:pt idx="256">
                  <c:v>0.0</c:v>
                </c:pt>
                <c:pt idx="257">
                  <c:v>0.0</c:v>
                </c:pt>
                <c:pt idx="258">
                  <c:v>0.0</c:v>
                </c:pt>
                <c:pt idx="259">
                  <c:v>0.0</c:v>
                </c:pt>
                <c:pt idx="260">
                  <c:v>0.0</c:v>
                </c:pt>
                <c:pt idx="261">
                  <c:v>0.0</c:v>
                </c:pt>
                <c:pt idx="262">
                  <c:v>0.0</c:v>
                </c:pt>
                <c:pt idx="263">
                  <c:v>0.0</c:v>
                </c:pt>
                <c:pt idx="264">
                  <c:v>0.0</c:v>
                </c:pt>
                <c:pt idx="265">
                  <c:v>0.0</c:v>
                </c:pt>
                <c:pt idx="266">
                  <c:v>0.0</c:v>
                </c:pt>
                <c:pt idx="267">
                  <c:v>0.0</c:v>
                </c:pt>
                <c:pt idx="268">
                  <c:v>0.0</c:v>
                </c:pt>
                <c:pt idx="269">
                  <c:v>0.0</c:v>
                </c:pt>
                <c:pt idx="270">
                  <c:v>0.0</c:v>
                </c:pt>
                <c:pt idx="271">
                  <c:v>0.0</c:v>
                </c:pt>
                <c:pt idx="272">
                  <c:v>0.0</c:v>
                </c:pt>
                <c:pt idx="273">
                  <c:v>0.0</c:v>
                </c:pt>
                <c:pt idx="274">
                  <c:v>0.0</c:v>
                </c:pt>
                <c:pt idx="275">
                  <c:v>0.0</c:v>
                </c:pt>
                <c:pt idx="276">
                  <c:v>0.0</c:v>
                </c:pt>
                <c:pt idx="277">
                  <c:v>0.0</c:v>
                </c:pt>
                <c:pt idx="278">
                  <c:v>0.0</c:v>
                </c:pt>
                <c:pt idx="279">
                  <c:v>0.0</c:v>
                </c:pt>
                <c:pt idx="280">
                  <c:v>0.0</c:v>
                </c:pt>
                <c:pt idx="281">
                  <c:v>0.0</c:v>
                </c:pt>
                <c:pt idx="282">
                  <c:v>0.0</c:v>
                </c:pt>
                <c:pt idx="283">
                  <c:v>0.0</c:v>
                </c:pt>
                <c:pt idx="284">
                  <c:v>0.0</c:v>
                </c:pt>
                <c:pt idx="285">
                  <c:v>0.0</c:v>
                </c:pt>
                <c:pt idx="286">
                  <c:v>0.0</c:v>
                </c:pt>
                <c:pt idx="287">
                  <c:v>0.0</c:v>
                </c:pt>
                <c:pt idx="288">
                  <c:v>0.0</c:v>
                </c:pt>
                <c:pt idx="289">
                  <c:v>0.0</c:v>
                </c:pt>
                <c:pt idx="290">
                  <c:v>0.0</c:v>
                </c:pt>
                <c:pt idx="291">
                  <c:v>0.0</c:v>
                </c:pt>
                <c:pt idx="292">
                  <c:v>0.0</c:v>
                </c:pt>
                <c:pt idx="293">
                  <c:v>0.0</c:v>
                </c:pt>
                <c:pt idx="294">
                  <c:v>0.0</c:v>
                </c:pt>
                <c:pt idx="295">
                  <c:v>0.0</c:v>
                </c:pt>
                <c:pt idx="296">
                  <c:v>0.0</c:v>
                </c:pt>
                <c:pt idx="297">
                  <c:v>0.0</c:v>
                </c:pt>
                <c:pt idx="298">
                  <c:v>0.0</c:v>
                </c:pt>
                <c:pt idx="299">
                  <c:v>0.0</c:v>
                </c:pt>
                <c:pt idx="300">
                  <c:v>0.0</c:v>
                </c:pt>
                <c:pt idx="301">
                  <c:v>0.0</c:v>
                </c:pt>
                <c:pt idx="302">
                  <c:v>0.0</c:v>
                </c:pt>
                <c:pt idx="303">
                  <c:v>0.0</c:v>
                </c:pt>
                <c:pt idx="304">
                  <c:v>0.0</c:v>
                </c:pt>
                <c:pt idx="305">
                  <c:v>0.0</c:v>
                </c:pt>
                <c:pt idx="306">
                  <c:v>0.0</c:v>
                </c:pt>
                <c:pt idx="307">
                  <c:v>0.0</c:v>
                </c:pt>
                <c:pt idx="308">
                  <c:v>0.0</c:v>
                </c:pt>
                <c:pt idx="309">
                  <c:v>0.0</c:v>
                </c:pt>
                <c:pt idx="310">
                  <c:v>0.0</c:v>
                </c:pt>
                <c:pt idx="311">
                  <c:v>0.0</c:v>
                </c:pt>
                <c:pt idx="312">
                  <c:v>0.0</c:v>
                </c:pt>
                <c:pt idx="313">
                  <c:v>0.0</c:v>
                </c:pt>
                <c:pt idx="314">
                  <c:v>0.0</c:v>
                </c:pt>
                <c:pt idx="315">
                  <c:v>0.0</c:v>
                </c:pt>
                <c:pt idx="316">
                  <c:v>0.0</c:v>
                </c:pt>
                <c:pt idx="317">
                  <c:v>0.0</c:v>
                </c:pt>
                <c:pt idx="318">
                  <c:v>0.1</c:v>
                </c:pt>
                <c:pt idx="319">
                  <c:v>0.1</c:v>
                </c:pt>
                <c:pt idx="320">
                  <c:v>0.0</c:v>
                </c:pt>
                <c:pt idx="321">
                  <c:v>0.0</c:v>
                </c:pt>
                <c:pt idx="322">
                  <c:v>0.0</c:v>
                </c:pt>
                <c:pt idx="323">
                  <c:v>0.0</c:v>
                </c:pt>
                <c:pt idx="324">
                  <c:v>0.0</c:v>
                </c:pt>
                <c:pt idx="325">
                  <c:v>0.0</c:v>
                </c:pt>
                <c:pt idx="326">
                  <c:v>0.0</c:v>
                </c:pt>
                <c:pt idx="327">
                  <c:v>0.0</c:v>
                </c:pt>
                <c:pt idx="328">
                  <c:v>0.0</c:v>
                </c:pt>
                <c:pt idx="329">
                  <c:v>0.0</c:v>
                </c:pt>
                <c:pt idx="330">
                  <c:v>0.0</c:v>
                </c:pt>
                <c:pt idx="331">
                  <c:v>0.0</c:v>
                </c:pt>
                <c:pt idx="332">
                  <c:v>0.0</c:v>
                </c:pt>
                <c:pt idx="333">
                  <c:v>0.0</c:v>
                </c:pt>
                <c:pt idx="334">
                  <c:v>0.0</c:v>
                </c:pt>
                <c:pt idx="335">
                  <c:v>0.1</c:v>
                </c:pt>
                <c:pt idx="336">
                  <c:v>0.1</c:v>
                </c:pt>
                <c:pt idx="337">
                  <c:v>0.0</c:v>
                </c:pt>
                <c:pt idx="338">
                  <c:v>0.0</c:v>
                </c:pt>
                <c:pt idx="339">
                  <c:v>0.0</c:v>
                </c:pt>
                <c:pt idx="340">
                  <c:v>0.0</c:v>
                </c:pt>
                <c:pt idx="341">
                  <c:v>0.0</c:v>
                </c:pt>
                <c:pt idx="342">
                  <c:v>0.0</c:v>
                </c:pt>
                <c:pt idx="343">
                  <c:v>0.0</c:v>
                </c:pt>
                <c:pt idx="344">
                  <c:v>0.0</c:v>
                </c:pt>
                <c:pt idx="345">
                  <c:v>0.0</c:v>
                </c:pt>
                <c:pt idx="346">
                  <c:v>0.1</c:v>
                </c:pt>
                <c:pt idx="347">
                  <c:v>0.0</c:v>
                </c:pt>
                <c:pt idx="348">
                  <c:v>0.2</c:v>
                </c:pt>
                <c:pt idx="349">
                  <c:v>0.4</c:v>
                </c:pt>
                <c:pt idx="350">
                  <c:v>0.5</c:v>
                </c:pt>
                <c:pt idx="351">
                  <c:v>0.8</c:v>
                </c:pt>
                <c:pt idx="352">
                  <c:v>0.5</c:v>
                </c:pt>
                <c:pt idx="353">
                  <c:v>1.4</c:v>
                </c:pt>
                <c:pt idx="354">
                  <c:v>1.2</c:v>
                </c:pt>
                <c:pt idx="355">
                  <c:v>0.9</c:v>
                </c:pt>
                <c:pt idx="356">
                  <c:v>0.4</c:v>
                </c:pt>
                <c:pt idx="357">
                  <c:v>0.1</c:v>
                </c:pt>
                <c:pt idx="358">
                  <c:v>0.3</c:v>
                </c:pt>
                <c:pt idx="359">
                  <c:v>0.3</c:v>
                </c:pt>
                <c:pt idx="360">
                  <c:v>0.4</c:v>
                </c:pt>
                <c:pt idx="361">
                  <c:v>0.6</c:v>
                </c:pt>
                <c:pt idx="362">
                  <c:v>0.8</c:v>
                </c:pt>
                <c:pt idx="363">
                  <c:v>0.2</c:v>
                </c:pt>
                <c:pt idx="364">
                  <c:v>0.2</c:v>
                </c:pt>
              </c:numCache>
            </c:numRef>
          </c:yVal>
          <c:smooth val="0"/>
        </c:ser>
        <c:dLbls>
          <c:showLegendKey val="0"/>
          <c:showVal val="0"/>
          <c:showCatName val="0"/>
          <c:showSerName val="0"/>
          <c:showPercent val="0"/>
          <c:showBubbleSize val="0"/>
        </c:dLbls>
        <c:axId val="2142094200"/>
        <c:axId val="2142097272"/>
      </c:scatterChart>
      <c:valAx>
        <c:axId val="2142094200"/>
        <c:scaling>
          <c:orientation val="minMax"/>
          <c:max val="40000.0"/>
          <c:min val="39813.0"/>
        </c:scaling>
        <c:delete val="0"/>
        <c:axPos val="b"/>
        <c:numFmt formatCode="m/d/yy" sourceLinked="1"/>
        <c:majorTickMark val="out"/>
        <c:minorTickMark val="none"/>
        <c:tickLblPos val="nextTo"/>
        <c:crossAx val="2142097272"/>
        <c:crosses val="autoZero"/>
        <c:crossBetween val="midCat"/>
      </c:valAx>
      <c:valAx>
        <c:axId val="2142097272"/>
        <c:scaling>
          <c:orientation val="minMax"/>
          <c:max val="1.2"/>
        </c:scaling>
        <c:delete val="0"/>
        <c:axPos val="l"/>
        <c:majorGridlines/>
        <c:numFmt formatCode="General" sourceLinked="1"/>
        <c:majorTickMark val="out"/>
        <c:minorTickMark val="none"/>
        <c:tickLblPos val="nextTo"/>
        <c:crossAx val="2142094200"/>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a:pPr>
            <a:r>
              <a:rPr lang="en-US"/>
              <a:t>2014 [CO]</a:t>
            </a:r>
          </a:p>
        </c:rich>
      </c:tx>
      <c:layout/>
      <c:overlay val="1"/>
    </c:title>
    <c:autoTitleDeleted val="0"/>
    <c:plotArea>
      <c:layout>
        <c:manualLayout>
          <c:layoutTarget val="inner"/>
          <c:xMode val="edge"/>
          <c:yMode val="edge"/>
          <c:x val="0.0952106299212598"/>
          <c:y val="0.0277777777777778"/>
          <c:w val="0.856067147856518"/>
          <c:h val="0.822469378827647"/>
        </c:manualLayout>
      </c:layout>
      <c:scatterChart>
        <c:scatterStyle val="lineMarker"/>
        <c:varyColors val="0"/>
        <c:ser>
          <c:idx val="1"/>
          <c:order val="1"/>
          <c:tx>
            <c:v>2014</c:v>
          </c:tx>
          <c:marker>
            <c:symbol val="none"/>
          </c:marker>
          <c:xVal>
            <c:numRef>
              <c:f>CO!$A$733:$A$1097</c:f>
              <c:numCache>
                <c:formatCode>m/d/yy</c:formatCode>
                <c:ptCount val="365"/>
                <c:pt idx="0">
                  <c:v>40178.0</c:v>
                </c:pt>
                <c:pt idx="1">
                  <c:v>40179.0</c:v>
                </c:pt>
                <c:pt idx="2">
                  <c:v>40180.0</c:v>
                </c:pt>
                <c:pt idx="3">
                  <c:v>40181.0</c:v>
                </c:pt>
                <c:pt idx="4">
                  <c:v>40182.0</c:v>
                </c:pt>
                <c:pt idx="5">
                  <c:v>40183.0</c:v>
                </c:pt>
                <c:pt idx="6">
                  <c:v>40184.0</c:v>
                </c:pt>
                <c:pt idx="7">
                  <c:v>40185.0</c:v>
                </c:pt>
                <c:pt idx="8">
                  <c:v>40186.0</c:v>
                </c:pt>
                <c:pt idx="9">
                  <c:v>40187.0</c:v>
                </c:pt>
                <c:pt idx="10">
                  <c:v>40188.0</c:v>
                </c:pt>
                <c:pt idx="11">
                  <c:v>40189.0</c:v>
                </c:pt>
                <c:pt idx="12">
                  <c:v>40190.0</c:v>
                </c:pt>
                <c:pt idx="13">
                  <c:v>40191.0</c:v>
                </c:pt>
                <c:pt idx="14">
                  <c:v>40192.0</c:v>
                </c:pt>
                <c:pt idx="15">
                  <c:v>40193.0</c:v>
                </c:pt>
                <c:pt idx="16">
                  <c:v>40194.0</c:v>
                </c:pt>
                <c:pt idx="17">
                  <c:v>40195.0</c:v>
                </c:pt>
                <c:pt idx="18">
                  <c:v>40196.0</c:v>
                </c:pt>
                <c:pt idx="19">
                  <c:v>40197.0</c:v>
                </c:pt>
                <c:pt idx="20">
                  <c:v>40198.0</c:v>
                </c:pt>
                <c:pt idx="21">
                  <c:v>40199.0</c:v>
                </c:pt>
                <c:pt idx="22">
                  <c:v>40200.0</c:v>
                </c:pt>
                <c:pt idx="23">
                  <c:v>40201.0</c:v>
                </c:pt>
                <c:pt idx="24">
                  <c:v>40202.0</c:v>
                </c:pt>
                <c:pt idx="25">
                  <c:v>40203.0</c:v>
                </c:pt>
                <c:pt idx="26">
                  <c:v>40204.0</c:v>
                </c:pt>
                <c:pt idx="27">
                  <c:v>40205.0</c:v>
                </c:pt>
                <c:pt idx="28">
                  <c:v>40206.0</c:v>
                </c:pt>
                <c:pt idx="29">
                  <c:v>40207.0</c:v>
                </c:pt>
                <c:pt idx="30">
                  <c:v>40208.0</c:v>
                </c:pt>
                <c:pt idx="31">
                  <c:v>40209.0</c:v>
                </c:pt>
                <c:pt idx="32">
                  <c:v>40210.0</c:v>
                </c:pt>
                <c:pt idx="33">
                  <c:v>40211.0</c:v>
                </c:pt>
                <c:pt idx="34">
                  <c:v>40212.0</c:v>
                </c:pt>
                <c:pt idx="35">
                  <c:v>40213.0</c:v>
                </c:pt>
                <c:pt idx="36">
                  <c:v>40214.0</c:v>
                </c:pt>
                <c:pt idx="37">
                  <c:v>40215.0</c:v>
                </c:pt>
                <c:pt idx="38">
                  <c:v>40216.0</c:v>
                </c:pt>
                <c:pt idx="39">
                  <c:v>40217.0</c:v>
                </c:pt>
                <c:pt idx="40">
                  <c:v>40218.0</c:v>
                </c:pt>
                <c:pt idx="41">
                  <c:v>40219.0</c:v>
                </c:pt>
                <c:pt idx="42">
                  <c:v>40220.0</c:v>
                </c:pt>
                <c:pt idx="43">
                  <c:v>40221.0</c:v>
                </c:pt>
                <c:pt idx="44">
                  <c:v>40222.0</c:v>
                </c:pt>
                <c:pt idx="45">
                  <c:v>40223.0</c:v>
                </c:pt>
                <c:pt idx="46">
                  <c:v>40224.0</c:v>
                </c:pt>
                <c:pt idx="47">
                  <c:v>40225.0</c:v>
                </c:pt>
                <c:pt idx="48">
                  <c:v>40226.0</c:v>
                </c:pt>
                <c:pt idx="49">
                  <c:v>40227.0</c:v>
                </c:pt>
                <c:pt idx="50">
                  <c:v>40228.0</c:v>
                </c:pt>
                <c:pt idx="51">
                  <c:v>40229.0</c:v>
                </c:pt>
                <c:pt idx="52">
                  <c:v>40230.0</c:v>
                </c:pt>
                <c:pt idx="53">
                  <c:v>40231.0</c:v>
                </c:pt>
                <c:pt idx="54">
                  <c:v>40232.0</c:v>
                </c:pt>
                <c:pt idx="55">
                  <c:v>40233.0</c:v>
                </c:pt>
                <c:pt idx="56">
                  <c:v>40234.0</c:v>
                </c:pt>
                <c:pt idx="57">
                  <c:v>40235.0</c:v>
                </c:pt>
                <c:pt idx="58">
                  <c:v>40236.0</c:v>
                </c:pt>
                <c:pt idx="59">
                  <c:v>40237.0</c:v>
                </c:pt>
                <c:pt idx="60">
                  <c:v>40238.0</c:v>
                </c:pt>
                <c:pt idx="61">
                  <c:v>40239.0</c:v>
                </c:pt>
                <c:pt idx="62">
                  <c:v>40240.0</c:v>
                </c:pt>
                <c:pt idx="63">
                  <c:v>40241.0</c:v>
                </c:pt>
                <c:pt idx="64">
                  <c:v>40242.0</c:v>
                </c:pt>
                <c:pt idx="65">
                  <c:v>40243.0</c:v>
                </c:pt>
                <c:pt idx="66">
                  <c:v>40244.0</c:v>
                </c:pt>
                <c:pt idx="67">
                  <c:v>40245.0</c:v>
                </c:pt>
                <c:pt idx="68">
                  <c:v>40246.0</c:v>
                </c:pt>
                <c:pt idx="69">
                  <c:v>40247.0</c:v>
                </c:pt>
                <c:pt idx="70">
                  <c:v>40248.0</c:v>
                </c:pt>
                <c:pt idx="71">
                  <c:v>40249.0</c:v>
                </c:pt>
                <c:pt idx="72">
                  <c:v>40250.0</c:v>
                </c:pt>
                <c:pt idx="73">
                  <c:v>40251.0</c:v>
                </c:pt>
                <c:pt idx="74">
                  <c:v>40252.0</c:v>
                </c:pt>
                <c:pt idx="75">
                  <c:v>40253.0</c:v>
                </c:pt>
                <c:pt idx="76">
                  <c:v>40254.0</c:v>
                </c:pt>
                <c:pt idx="77">
                  <c:v>40255.0</c:v>
                </c:pt>
                <c:pt idx="78">
                  <c:v>40256.0</c:v>
                </c:pt>
                <c:pt idx="79">
                  <c:v>40257.0</c:v>
                </c:pt>
                <c:pt idx="80">
                  <c:v>40258.0</c:v>
                </c:pt>
                <c:pt idx="81">
                  <c:v>40259.0</c:v>
                </c:pt>
                <c:pt idx="82">
                  <c:v>40260.0</c:v>
                </c:pt>
                <c:pt idx="83">
                  <c:v>40261.0</c:v>
                </c:pt>
                <c:pt idx="84">
                  <c:v>40262.0</c:v>
                </c:pt>
                <c:pt idx="85">
                  <c:v>40263.0</c:v>
                </c:pt>
                <c:pt idx="86">
                  <c:v>40264.0</c:v>
                </c:pt>
                <c:pt idx="87">
                  <c:v>40265.0</c:v>
                </c:pt>
                <c:pt idx="88">
                  <c:v>40266.0</c:v>
                </c:pt>
                <c:pt idx="89">
                  <c:v>40267.0</c:v>
                </c:pt>
                <c:pt idx="90">
                  <c:v>40268.0</c:v>
                </c:pt>
                <c:pt idx="91">
                  <c:v>40269.0</c:v>
                </c:pt>
                <c:pt idx="92">
                  <c:v>40270.0</c:v>
                </c:pt>
                <c:pt idx="93">
                  <c:v>40271.0</c:v>
                </c:pt>
                <c:pt idx="94">
                  <c:v>40272.0</c:v>
                </c:pt>
                <c:pt idx="95">
                  <c:v>40273.0</c:v>
                </c:pt>
                <c:pt idx="96">
                  <c:v>40274.0</c:v>
                </c:pt>
                <c:pt idx="97">
                  <c:v>40275.0</c:v>
                </c:pt>
                <c:pt idx="98">
                  <c:v>40276.0</c:v>
                </c:pt>
                <c:pt idx="99">
                  <c:v>40277.0</c:v>
                </c:pt>
                <c:pt idx="100">
                  <c:v>40278.0</c:v>
                </c:pt>
                <c:pt idx="101">
                  <c:v>40279.0</c:v>
                </c:pt>
                <c:pt idx="102">
                  <c:v>40280.0</c:v>
                </c:pt>
                <c:pt idx="103">
                  <c:v>40281.0</c:v>
                </c:pt>
                <c:pt idx="104">
                  <c:v>40282.0</c:v>
                </c:pt>
                <c:pt idx="105">
                  <c:v>40283.0</c:v>
                </c:pt>
                <c:pt idx="106">
                  <c:v>40284.0</c:v>
                </c:pt>
                <c:pt idx="107">
                  <c:v>40285.0</c:v>
                </c:pt>
                <c:pt idx="108">
                  <c:v>40286.0</c:v>
                </c:pt>
                <c:pt idx="109">
                  <c:v>40287.0</c:v>
                </c:pt>
                <c:pt idx="110">
                  <c:v>40288.0</c:v>
                </c:pt>
                <c:pt idx="111">
                  <c:v>40289.0</c:v>
                </c:pt>
                <c:pt idx="112">
                  <c:v>40290.0</c:v>
                </c:pt>
                <c:pt idx="113">
                  <c:v>40291.0</c:v>
                </c:pt>
                <c:pt idx="114">
                  <c:v>40292.0</c:v>
                </c:pt>
                <c:pt idx="115">
                  <c:v>40293.0</c:v>
                </c:pt>
                <c:pt idx="116">
                  <c:v>40294.0</c:v>
                </c:pt>
                <c:pt idx="117">
                  <c:v>40295.0</c:v>
                </c:pt>
                <c:pt idx="118">
                  <c:v>40296.0</c:v>
                </c:pt>
                <c:pt idx="119">
                  <c:v>40297.0</c:v>
                </c:pt>
                <c:pt idx="120">
                  <c:v>40298.0</c:v>
                </c:pt>
                <c:pt idx="121">
                  <c:v>40299.0</c:v>
                </c:pt>
                <c:pt idx="122">
                  <c:v>40300.0</c:v>
                </c:pt>
                <c:pt idx="123">
                  <c:v>40301.0</c:v>
                </c:pt>
                <c:pt idx="124">
                  <c:v>40302.0</c:v>
                </c:pt>
                <c:pt idx="125">
                  <c:v>40303.0</c:v>
                </c:pt>
                <c:pt idx="126">
                  <c:v>40304.0</c:v>
                </c:pt>
                <c:pt idx="127">
                  <c:v>40305.0</c:v>
                </c:pt>
                <c:pt idx="128">
                  <c:v>40306.0</c:v>
                </c:pt>
                <c:pt idx="129">
                  <c:v>40307.0</c:v>
                </c:pt>
                <c:pt idx="130">
                  <c:v>40308.0</c:v>
                </c:pt>
                <c:pt idx="131">
                  <c:v>40309.0</c:v>
                </c:pt>
                <c:pt idx="132">
                  <c:v>40310.0</c:v>
                </c:pt>
                <c:pt idx="133">
                  <c:v>40311.0</c:v>
                </c:pt>
                <c:pt idx="134">
                  <c:v>40312.0</c:v>
                </c:pt>
                <c:pt idx="135">
                  <c:v>40313.0</c:v>
                </c:pt>
                <c:pt idx="136">
                  <c:v>40314.0</c:v>
                </c:pt>
                <c:pt idx="137">
                  <c:v>40315.0</c:v>
                </c:pt>
                <c:pt idx="138">
                  <c:v>40316.0</c:v>
                </c:pt>
                <c:pt idx="139">
                  <c:v>40317.0</c:v>
                </c:pt>
                <c:pt idx="140">
                  <c:v>40318.0</c:v>
                </c:pt>
                <c:pt idx="141">
                  <c:v>40319.0</c:v>
                </c:pt>
                <c:pt idx="142">
                  <c:v>40320.0</c:v>
                </c:pt>
                <c:pt idx="143">
                  <c:v>40321.0</c:v>
                </c:pt>
                <c:pt idx="144">
                  <c:v>40322.0</c:v>
                </c:pt>
                <c:pt idx="145">
                  <c:v>40323.0</c:v>
                </c:pt>
                <c:pt idx="146">
                  <c:v>40324.0</c:v>
                </c:pt>
                <c:pt idx="147">
                  <c:v>40325.0</c:v>
                </c:pt>
                <c:pt idx="148">
                  <c:v>40326.0</c:v>
                </c:pt>
                <c:pt idx="149">
                  <c:v>40327.0</c:v>
                </c:pt>
                <c:pt idx="150">
                  <c:v>40328.0</c:v>
                </c:pt>
                <c:pt idx="151">
                  <c:v>40329.0</c:v>
                </c:pt>
                <c:pt idx="152">
                  <c:v>40330.0</c:v>
                </c:pt>
                <c:pt idx="153">
                  <c:v>40331.0</c:v>
                </c:pt>
                <c:pt idx="154">
                  <c:v>40332.0</c:v>
                </c:pt>
                <c:pt idx="155">
                  <c:v>40333.0</c:v>
                </c:pt>
                <c:pt idx="156">
                  <c:v>40334.0</c:v>
                </c:pt>
                <c:pt idx="157">
                  <c:v>40335.0</c:v>
                </c:pt>
                <c:pt idx="158">
                  <c:v>40336.0</c:v>
                </c:pt>
                <c:pt idx="159">
                  <c:v>40337.0</c:v>
                </c:pt>
                <c:pt idx="160">
                  <c:v>40338.0</c:v>
                </c:pt>
                <c:pt idx="161">
                  <c:v>40339.0</c:v>
                </c:pt>
                <c:pt idx="162">
                  <c:v>40340.0</c:v>
                </c:pt>
                <c:pt idx="163">
                  <c:v>40341.0</c:v>
                </c:pt>
                <c:pt idx="164">
                  <c:v>40342.0</c:v>
                </c:pt>
                <c:pt idx="165">
                  <c:v>40343.0</c:v>
                </c:pt>
                <c:pt idx="166">
                  <c:v>40344.0</c:v>
                </c:pt>
                <c:pt idx="167">
                  <c:v>40345.0</c:v>
                </c:pt>
                <c:pt idx="168">
                  <c:v>40346.0</c:v>
                </c:pt>
                <c:pt idx="169">
                  <c:v>40347.0</c:v>
                </c:pt>
                <c:pt idx="170">
                  <c:v>40348.0</c:v>
                </c:pt>
                <c:pt idx="171">
                  <c:v>40349.0</c:v>
                </c:pt>
                <c:pt idx="172">
                  <c:v>40350.0</c:v>
                </c:pt>
                <c:pt idx="173">
                  <c:v>40351.0</c:v>
                </c:pt>
                <c:pt idx="174">
                  <c:v>40352.0</c:v>
                </c:pt>
                <c:pt idx="175">
                  <c:v>40353.0</c:v>
                </c:pt>
                <c:pt idx="176">
                  <c:v>40354.0</c:v>
                </c:pt>
                <c:pt idx="177">
                  <c:v>40355.0</c:v>
                </c:pt>
                <c:pt idx="178">
                  <c:v>40356.0</c:v>
                </c:pt>
                <c:pt idx="179">
                  <c:v>40357.0</c:v>
                </c:pt>
                <c:pt idx="180">
                  <c:v>40358.0</c:v>
                </c:pt>
                <c:pt idx="181">
                  <c:v>40359.0</c:v>
                </c:pt>
                <c:pt idx="182">
                  <c:v>40360.0</c:v>
                </c:pt>
                <c:pt idx="183">
                  <c:v>40361.0</c:v>
                </c:pt>
                <c:pt idx="184">
                  <c:v>40362.0</c:v>
                </c:pt>
                <c:pt idx="185">
                  <c:v>40363.0</c:v>
                </c:pt>
                <c:pt idx="186">
                  <c:v>40364.0</c:v>
                </c:pt>
                <c:pt idx="187">
                  <c:v>40365.0</c:v>
                </c:pt>
                <c:pt idx="188">
                  <c:v>40366.0</c:v>
                </c:pt>
                <c:pt idx="189">
                  <c:v>40367.0</c:v>
                </c:pt>
                <c:pt idx="190">
                  <c:v>40368.0</c:v>
                </c:pt>
                <c:pt idx="191">
                  <c:v>40369.0</c:v>
                </c:pt>
                <c:pt idx="192">
                  <c:v>40370.0</c:v>
                </c:pt>
                <c:pt idx="193">
                  <c:v>40371.0</c:v>
                </c:pt>
                <c:pt idx="194">
                  <c:v>40372.0</c:v>
                </c:pt>
                <c:pt idx="195">
                  <c:v>40373.0</c:v>
                </c:pt>
                <c:pt idx="196">
                  <c:v>40374.0</c:v>
                </c:pt>
                <c:pt idx="197">
                  <c:v>40375.0</c:v>
                </c:pt>
                <c:pt idx="198">
                  <c:v>40376.0</c:v>
                </c:pt>
                <c:pt idx="199">
                  <c:v>40377.0</c:v>
                </c:pt>
                <c:pt idx="200">
                  <c:v>40378.0</c:v>
                </c:pt>
                <c:pt idx="201">
                  <c:v>40379.0</c:v>
                </c:pt>
                <c:pt idx="202">
                  <c:v>40380.0</c:v>
                </c:pt>
                <c:pt idx="203">
                  <c:v>40381.0</c:v>
                </c:pt>
                <c:pt idx="204">
                  <c:v>40382.0</c:v>
                </c:pt>
                <c:pt idx="205">
                  <c:v>40383.0</c:v>
                </c:pt>
                <c:pt idx="206">
                  <c:v>40384.0</c:v>
                </c:pt>
                <c:pt idx="207">
                  <c:v>40385.0</c:v>
                </c:pt>
                <c:pt idx="208">
                  <c:v>40386.0</c:v>
                </c:pt>
                <c:pt idx="209">
                  <c:v>40387.0</c:v>
                </c:pt>
                <c:pt idx="210">
                  <c:v>40388.0</c:v>
                </c:pt>
                <c:pt idx="211">
                  <c:v>40389.0</c:v>
                </c:pt>
                <c:pt idx="212">
                  <c:v>40390.0</c:v>
                </c:pt>
                <c:pt idx="213">
                  <c:v>40391.0</c:v>
                </c:pt>
                <c:pt idx="214">
                  <c:v>40392.0</c:v>
                </c:pt>
                <c:pt idx="215">
                  <c:v>40393.0</c:v>
                </c:pt>
                <c:pt idx="216">
                  <c:v>40394.0</c:v>
                </c:pt>
                <c:pt idx="217">
                  <c:v>40395.0</c:v>
                </c:pt>
                <c:pt idx="218">
                  <c:v>40396.0</c:v>
                </c:pt>
                <c:pt idx="219">
                  <c:v>40397.0</c:v>
                </c:pt>
                <c:pt idx="220">
                  <c:v>40398.0</c:v>
                </c:pt>
                <c:pt idx="221">
                  <c:v>40399.0</c:v>
                </c:pt>
                <c:pt idx="222">
                  <c:v>40400.0</c:v>
                </c:pt>
                <c:pt idx="223">
                  <c:v>40401.0</c:v>
                </c:pt>
                <c:pt idx="224">
                  <c:v>40402.0</c:v>
                </c:pt>
                <c:pt idx="225">
                  <c:v>40403.0</c:v>
                </c:pt>
                <c:pt idx="226">
                  <c:v>40404.0</c:v>
                </c:pt>
                <c:pt idx="227">
                  <c:v>40405.0</c:v>
                </c:pt>
                <c:pt idx="228">
                  <c:v>40406.0</c:v>
                </c:pt>
                <c:pt idx="229">
                  <c:v>40407.0</c:v>
                </c:pt>
                <c:pt idx="230">
                  <c:v>40408.0</c:v>
                </c:pt>
                <c:pt idx="231">
                  <c:v>40409.0</c:v>
                </c:pt>
                <c:pt idx="232">
                  <c:v>40410.0</c:v>
                </c:pt>
                <c:pt idx="233">
                  <c:v>40411.0</c:v>
                </c:pt>
                <c:pt idx="234">
                  <c:v>40412.0</c:v>
                </c:pt>
                <c:pt idx="235">
                  <c:v>40413.0</c:v>
                </c:pt>
                <c:pt idx="236">
                  <c:v>40414.0</c:v>
                </c:pt>
                <c:pt idx="237">
                  <c:v>40415.0</c:v>
                </c:pt>
                <c:pt idx="238">
                  <c:v>40416.0</c:v>
                </c:pt>
                <c:pt idx="239">
                  <c:v>40417.0</c:v>
                </c:pt>
                <c:pt idx="240">
                  <c:v>40418.0</c:v>
                </c:pt>
                <c:pt idx="241">
                  <c:v>40419.0</c:v>
                </c:pt>
                <c:pt idx="242">
                  <c:v>40420.0</c:v>
                </c:pt>
                <c:pt idx="243">
                  <c:v>40421.0</c:v>
                </c:pt>
                <c:pt idx="244">
                  <c:v>40422.0</c:v>
                </c:pt>
                <c:pt idx="245">
                  <c:v>40423.0</c:v>
                </c:pt>
                <c:pt idx="246">
                  <c:v>40424.0</c:v>
                </c:pt>
                <c:pt idx="247">
                  <c:v>40425.0</c:v>
                </c:pt>
                <c:pt idx="248">
                  <c:v>40426.0</c:v>
                </c:pt>
                <c:pt idx="249">
                  <c:v>40427.0</c:v>
                </c:pt>
                <c:pt idx="250">
                  <c:v>40428.0</c:v>
                </c:pt>
                <c:pt idx="251">
                  <c:v>40429.0</c:v>
                </c:pt>
                <c:pt idx="252">
                  <c:v>40430.0</c:v>
                </c:pt>
                <c:pt idx="253">
                  <c:v>40431.0</c:v>
                </c:pt>
                <c:pt idx="254">
                  <c:v>40432.0</c:v>
                </c:pt>
                <c:pt idx="255">
                  <c:v>40433.0</c:v>
                </c:pt>
                <c:pt idx="256">
                  <c:v>40434.0</c:v>
                </c:pt>
                <c:pt idx="257">
                  <c:v>40435.0</c:v>
                </c:pt>
                <c:pt idx="258">
                  <c:v>40436.0</c:v>
                </c:pt>
                <c:pt idx="259">
                  <c:v>40437.0</c:v>
                </c:pt>
                <c:pt idx="260">
                  <c:v>40438.0</c:v>
                </c:pt>
                <c:pt idx="261">
                  <c:v>40439.0</c:v>
                </c:pt>
                <c:pt idx="262">
                  <c:v>40440.0</c:v>
                </c:pt>
                <c:pt idx="263">
                  <c:v>40441.0</c:v>
                </c:pt>
                <c:pt idx="264">
                  <c:v>40442.0</c:v>
                </c:pt>
                <c:pt idx="265">
                  <c:v>40443.0</c:v>
                </c:pt>
                <c:pt idx="266">
                  <c:v>40444.0</c:v>
                </c:pt>
                <c:pt idx="267">
                  <c:v>40445.0</c:v>
                </c:pt>
                <c:pt idx="268">
                  <c:v>40446.0</c:v>
                </c:pt>
                <c:pt idx="269">
                  <c:v>40447.0</c:v>
                </c:pt>
                <c:pt idx="270">
                  <c:v>40448.0</c:v>
                </c:pt>
                <c:pt idx="271">
                  <c:v>40449.0</c:v>
                </c:pt>
                <c:pt idx="272">
                  <c:v>40450.0</c:v>
                </c:pt>
                <c:pt idx="273">
                  <c:v>40451.0</c:v>
                </c:pt>
                <c:pt idx="274">
                  <c:v>40452.0</c:v>
                </c:pt>
                <c:pt idx="275">
                  <c:v>40453.0</c:v>
                </c:pt>
                <c:pt idx="276">
                  <c:v>40454.0</c:v>
                </c:pt>
                <c:pt idx="277">
                  <c:v>40455.0</c:v>
                </c:pt>
                <c:pt idx="278">
                  <c:v>40456.0</c:v>
                </c:pt>
                <c:pt idx="279">
                  <c:v>40457.0</c:v>
                </c:pt>
                <c:pt idx="280">
                  <c:v>40458.0</c:v>
                </c:pt>
                <c:pt idx="281">
                  <c:v>40459.0</c:v>
                </c:pt>
                <c:pt idx="282">
                  <c:v>40460.0</c:v>
                </c:pt>
                <c:pt idx="283">
                  <c:v>40461.0</c:v>
                </c:pt>
                <c:pt idx="284">
                  <c:v>40462.0</c:v>
                </c:pt>
                <c:pt idx="285">
                  <c:v>40463.0</c:v>
                </c:pt>
                <c:pt idx="286">
                  <c:v>40464.0</c:v>
                </c:pt>
                <c:pt idx="287">
                  <c:v>40465.0</c:v>
                </c:pt>
                <c:pt idx="288">
                  <c:v>40466.0</c:v>
                </c:pt>
                <c:pt idx="289">
                  <c:v>40467.0</c:v>
                </c:pt>
                <c:pt idx="290">
                  <c:v>40468.0</c:v>
                </c:pt>
                <c:pt idx="291">
                  <c:v>40469.0</c:v>
                </c:pt>
                <c:pt idx="292">
                  <c:v>40470.0</c:v>
                </c:pt>
                <c:pt idx="293">
                  <c:v>40471.0</c:v>
                </c:pt>
                <c:pt idx="294">
                  <c:v>40472.0</c:v>
                </c:pt>
                <c:pt idx="295">
                  <c:v>40473.0</c:v>
                </c:pt>
                <c:pt idx="296">
                  <c:v>40474.0</c:v>
                </c:pt>
                <c:pt idx="297">
                  <c:v>40475.0</c:v>
                </c:pt>
                <c:pt idx="298">
                  <c:v>40476.0</c:v>
                </c:pt>
                <c:pt idx="299">
                  <c:v>40477.0</c:v>
                </c:pt>
                <c:pt idx="300">
                  <c:v>40478.0</c:v>
                </c:pt>
                <c:pt idx="301">
                  <c:v>40479.0</c:v>
                </c:pt>
                <c:pt idx="302">
                  <c:v>40480.0</c:v>
                </c:pt>
                <c:pt idx="303">
                  <c:v>40481.0</c:v>
                </c:pt>
                <c:pt idx="304">
                  <c:v>40482.0</c:v>
                </c:pt>
                <c:pt idx="305">
                  <c:v>40483.0</c:v>
                </c:pt>
                <c:pt idx="306">
                  <c:v>40484.0</c:v>
                </c:pt>
                <c:pt idx="307">
                  <c:v>40485.0</c:v>
                </c:pt>
                <c:pt idx="308">
                  <c:v>40486.0</c:v>
                </c:pt>
                <c:pt idx="309">
                  <c:v>40487.0</c:v>
                </c:pt>
                <c:pt idx="310">
                  <c:v>40488.0</c:v>
                </c:pt>
                <c:pt idx="311">
                  <c:v>40489.0</c:v>
                </c:pt>
                <c:pt idx="312">
                  <c:v>40490.0</c:v>
                </c:pt>
                <c:pt idx="313">
                  <c:v>40491.0</c:v>
                </c:pt>
                <c:pt idx="314">
                  <c:v>40492.0</c:v>
                </c:pt>
                <c:pt idx="315">
                  <c:v>40493.0</c:v>
                </c:pt>
                <c:pt idx="316">
                  <c:v>40494.0</c:v>
                </c:pt>
                <c:pt idx="317">
                  <c:v>40495.0</c:v>
                </c:pt>
                <c:pt idx="318">
                  <c:v>40496.0</c:v>
                </c:pt>
                <c:pt idx="319">
                  <c:v>40497.0</c:v>
                </c:pt>
                <c:pt idx="320">
                  <c:v>40498.0</c:v>
                </c:pt>
                <c:pt idx="321">
                  <c:v>40499.0</c:v>
                </c:pt>
                <c:pt idx="322">
                  <c:v>40500.0</c:v>
                </c:pt>
                <c:pt idx="323">
                  <c:v>40501.0</c:v>
                </c:pt>
                <c:pt idx="324">
                  <c:v>40502.0</c:v>
                </c:pt>
                <c:pt idx="325">
                  <c:v>40503.0</c:v>
                </c:pt>
                <c:pt idx="326">
                  <c:v>40504.0</c:v>
                </c:pt>
                <c:pt idx="327">
                  <c:v>40505.0</c:v>
                </c:pt>
                <c:pt idx="328">
                  <c:v>40506.0</c:v>
                </c:pt>
                <c:pt idx="329">
                  <c:v>40507.0</c:v>
                </c:pt>
                <c:pt idx="330">
                  <c:v>40508.0</c:v>
                </c:pt>
                <c:pt idx="331">
                  <c:v>40509.0</c:v>
                </c:pt>
                <c:pt idx="332">
                  <c:v>40510.0</c:v>
                </c:pt>
                <c:pt idx="333">
                  <c:v>40511.0</c:v>
                </c:pt>
                <c:pt idx="334">
                  <c:v>40512.0</c:v>
                </c:pt>
                <c:pt idx="335">
                  <c:v>40513.0</c:v>
                </c:pt>
                <c:pt idx="336">
                  <c:v>40514.0</c:v>
                </c:pt>
                <c:pt idx="337">
                  <c:v>40515.0</c:v>
                </c:pt>
                <c:pt idx="338">
                  <c:v>40516.0</c:v>
                </c:pt>
                <c:pt idx="339">
                  <c:v>40517.0</c:v>
                </c:pt>
                <c:pt idx="340">
                  <c:v>40518.0</c:v>
                </c:pt>
                <c:pt idx="341">
                  <c:v>40519.0</c:v>
                </c:pt>
                <c:pt idx="342">
                  <c:v>40520.0</c:v>
                </c:pt>
                <c:pt idx="343">
                  <c:v>40521.0</c:v>
                </c:pt>
                <c:pt idx="344">
                  <c:v>40522.0</c:v>
                </c:pt>
                <c:pt idx="345">
                  <c:v>40523.0</c:v>
                </c:pt>
                <c:pt idx="346">
                  <c:v>40524.0</c:v>
                </c:pt>
                <c:pt idx="347">
                  <c:v>40525.0</c:v>
                </c:pt>
                <c:pt idx="348">
                  <c:v>40526.0</c:v>
                </c:pt>
                <c:pt idx="349">
                  <c:v>40527.0</c:v>
                </c:pt>
                <c:pt idx="350">
                  <c:v>40528.0</c:v>
                </c:pt>
                <c:pt idx="351">
                  <c:v>40529.0</c:v>
                </c:pt>
                <c:pt idx="352">
                  <c:v>40530.0</c:v>
                </c:pt>
                <c:pt idx="353">
                  <c:v>40531.0</c:v>
                </c:pt>
                <c:pt idx="354">
                  <c:v>40532.0</c:v>
                </c:pt>
                <c:pt idx="355">
                  <c:v>40533.0</c:v>
                </c:pt>
                <c:pt idx="356">
                  <c:v>40534.0</c:v>
                </c:pt>
                <c:pt idx="357">
                  <c:v>40535.0</c:v>
                </c:pt>
                <c:pt idx="358">
                  <c:v>40536.0</c:v>
                </c:pt>
                <c:pt idx="359">
                  <c:v>40537.0</c:v>
                </c:pt>
                <c:pt idx="360">
                  <c:v>40538.0</c:v>
                </c:pt>
                <c:pt idx="361">
                  <c:v>40539.0</c:v>
                </c:pt>
                <c:pt idx="362">
                  <c:v>40540.0</c:v>
                </c:pt>
                <c:pt idx="363">
                  <c:v>40541.0</c:v>
                </c:pt>
                <c:pt idx="364">
                  <c:v>40542.0</c:v>
                </c:pt>
              </c:numCache>
            </c:numRef>
          </c:xVal>
          <c:yVal>
            <c:numRef>
              <c:f>CO!$F$733:$F$1097</c:f>
              <c:numCache>
                <c:formatCode>General</c:formatCode>
                <c:ptCount val="365"/>
                <c:pt idx="0">
                  <c:v>0.2</c:v>
                </c:pt>
                <c:pt idx="1">
                  <c:v>0.2</c:v>
                </c:pt>
                <c:pt idx="2">
                  <c:v>0.3</c:v>
                </c:pt>
                <c:pt idx="3">
                  <c:v>0.6</c:v>
                </c:pt>
                <c:pt idx="4">
                  <c:v>0.6</c:v>
                </c:pt>
                <c:pt idx="5">
                  <c:v>0.3</c:v>
                </c:pt>
                <c:pt idx="6">
                  <c:v>0.1</c:v>
                </c:pt>
                <c:pt idx="7">
                  <c:v>0.2</c:v>
                </c:pt>
                <c:pt idx="8">
                  <c:v>0.4</c:v>
                </c:pt>
                <c:pt idx="9">
                  <c:v>0.6</c:v>
                </c:pt>
                <c:pt idx="10">
                  <c:v>0.6</c:v>
                </c:pt>
                <c:pt idx="11">
                  <c:v>0.2</c:v>
                </c:pt>
                <c:pt idx="12">
                  <c:v>0.5</c:v>
                </c:pt>
                <c:pt idx="13">
                  <c:v>0.6</c:v>
                </c:pt>
                <c:pt idx="14">
                  <c:v>0.3</c:v>
                </c:pt>
                <c:pt idx="15">
                  <c:v>0.4</c:v>
                </c:pt>
                <c:pt idx="16">
                  <c:v>0.7</c:v>
                </c:pt>
                <c:pt idx="17">
                  <c:v>0.6</c:v>
                </c:pt>
                <c:pt idx="18">
                  <c:v>0.2</c:v>
                </c:pt>
                <c:pt idx="19">
                  <c:v>0.3</c:v>
                </c:pt>
                <c:pt idx="20">
                  <c:v>0.2</c:v>
                </c:pt>
                <c:pt idx="21">
                  <c:v>0.1</c:v>
                </c:pt>
                <c:pt idx="22">
                  <c:v>0.3</c:v>
                </c:pt>
                <c:pt idx="23">
                  <c:v>0.2</c:v>
                </c:pt>
                <c:pt idx="24">
                  <c:v>0.3</c:v>
                </c:pt>
                <c:pt idx="25">
                  <c:v>0.3</c:v>
                </c:pt>
                <c:pt idx="26">
                  <c:v>0.7</c:v>
                </c:pt>
                <c:pt idx="27">
                  <c:v>0.3</c:v>
                </c:pt>
                <c:pt idx="28">
                  <c:v>0.3</c:v>
                </c:pt>
                <c:pt idx="29">
                  <c:v>0.8</c:v>
                </c:pt>
                <c:pt idx="30">
                  <c:v>0.5</c:v>
                </c:pt>
                <c:pt idx="31">
                  <c:v>0.7</c:v>
                </c:pt>
                <c:pt idx="32">
                  <c:v>0.5</c:v>
                </c:pt>
                <c:pt idx="33">
                  <c:v>0.3</c:v>
                </c:pt>
                <c:pt idx="34">
                  <c:v>0.6</c:v>
                </c:pt>
                <c:pt idx="35">
                  <c:v>0.3</c:v>
                </c:pt>
                <c:pt idx="36">
                  <c:v>0.5</c:v>
                </c:pt>
                <c:pt idx="37">
                  <c:v>0.5</c:v>
                </c:pt>
                <c:pt idx="38">
                  <c:v>0.5</c:v>
                </c:pt>
                <c:pt idx="39">
                  <c:v>0.5</c:v>
                </c:pt>
                <c:pt idx="40">
                  <c:v>0.3</c:v>
                </c:pt>
                <c:pt idx="41">
                  <c:v>0.6</c:v>
                </c:pt>
                <c:pt idx="42">
                  <c:v>0.9</c:v>
                </c:pt>
                <c:pt idx="43">
                  <c:v>0.4</c:v>
                </c:pt>
                <c:pt idx="44">
                  <c:v>0.3</c:v>
                </c:pt>
                <c:pt idx="45">
                  <c:v>0.6</c:v>
                </c:pt>
                <c:pt idx="46">
                  <c:v>0.2</c:v>
                </c:pt>
                <c:pt idx="47">
                  <c:v>0.5</c:v>
                </c:pt>
                <c:pt idx="48">
                  <c:v>0.5</c:v>
                </c:pt>
                <c:pt idx="49">
                  <c:v>0.8</c:v>
                </c:pt>
                <c:pt idx="50">
                  <c:v>0.6</c:v>
                </c:pt>
                <c:pt idx="51">
                  <c:v>0.4</c:v>
                </c:pt>
                <c:pt idx="52">
                  <c:v>0.4</c:v>
                </c:pt>
                <c:pt idx="53">
                  <c:v>0.8</c:v>
                </c:pt>
                <c:pt idx="54">
                  <c:v>0.3</c:v>
                </c:pt>
                <c:pt idx="55">
                  <c:v>0.3</c:v>
                </c:pt>
                <c:pt idx="56">
                  <c:v>0.7</c:v>
                </c:pt>
                <c:pt idx="57">
                  <c:v>1.0</c:v>
                </c:pt>
                <c:pt idx="58">
                  <c:v>0.4</c:v>
                </c:pt>
                <c:pt idx="59">
                  <c:v>1.0</c:v>
                </c:pt>
                <c:pt idx="60">
                  <c:v>0.3</c:v>
                </c:pt>
                <c:pt idx="61">
                  <c:v>0.2</c:v>
                </c:pt>
                <c:pt idx="62">
                  <c:v>0.4</c:v>
                </c:pt>
                <c:pt idx="63">
                  <c:v>0.3</c:v>
                </c:pt>
                <c:pt idx="64">
                  <c:v>0.5</c:v>
                </c:pt>
                <c:pt idx="65">
                  <c:v>0.4</c:v>
                </c:pt>
                <c:pt idx="66">
                  <c:v>0.5</c:v>
                </c:pt>
                <c:pt idx="67">
                  <c:v>0.3</c:v>
                </c:pt>
                <c:pt idx="68">
                  <c:v>0.4</c:v>
                </c:pt>
                <c:pt idx="69">
                  <c:v>0.5</c:v>
                </c:pt>
                <c:pt idx="70">
                  <c:v>0.5</c:v>
                </c:pt>
                <c:pt idx="71">
                  <c:v>0.2</c:v>
                </c:pt>
                <c:pt idx="72">
                  <c:v>0.4</c:v>
                </c:pt>
                <c:pt idx="73">
                  <c:v>0.2</c:v>
                </c:pt>
                <c:pt idx="74">
                  <c:v>0.1</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0.0</c:v>
                </c:pt>
                <c:pt idx="165">
                  <c:v>0.0</c:v>
                </c:pt>
                <c:pt idx="166">
                  <c:v>0.0</c:v>
                </c:pt>
                <c:pt idx="167">
                  <c:v>0.0</c:v>
                </c:pt>
                <c:pt idx="168">
                  <c:v>0.0</c:v>
                </c:pt>
                <c:pt idx="169">
                  <c:v>0.0</c:v>
                </c:pt>
                <c:pt idx="170">
                  <c:v>0.0</c:v>
                </c:pt>
                <c:pt idx="171">
                  <c:v>0.0</c:v>
                </c:pt>
                <c:pt idx="172">
                  <c:v>0.0</c:v>
                </c:pt>
                <c:pt idx="173">
                  <c:v>0.0</c:v>
                </c:pt>
                <c:pt idx="174">
                  <c:v>0.0</c:v>
                </c:pt>
                <c:pt idx="175">
                  <c:v>0.0</c:v>
                </c:pt>
                <c:pt idx="176">
                  <c:v>0.0</c:v>
                </c:pt>
                <c:pt idx="177">
                  <c:v>0.0</c:v>
                </c:pt>
                <c:pt idx="178">
                  <c:v>0.0</c:v>
                </c:pt>
                <c:pt idx="179">
                  <c:v>0.0</c:v>
                </c:pt>
                <c:pt idx="180">
                  <c:v>0.0</c:v>
                </c:pt>
                <c:pt idx="181">
                  <c:v>0.0</c:v>
                </c:pt>
                <c:pt idx="182">
                  <c:v>0.0</c:v>
                </c:pt>
                <c:pt idx="183">
                  <c:v>0.0</c:v>
                </c:pt>
                <c:pt idx="184">
                  <c:v>0.0</c:v>
                </c:pt>
                <c:pt idx="185">
                  <c:v>0.0</c:v>
                </c:pt>
                <c:pt idx="186">
                  <c:v>0.0</c:v>
                </c:pt>
                <c:pt idx="187">
                  <c:v>0.0</c:v>
                </c:pt>
                <c:pt idx="188">
                  <c:v>0.0</c:v>
                </c:pt>
                <c:pt idx="189">
                  <c:v>0.0</c:v>
                </c:pt>
                <c:pt idx="190">
                  <c:v>0.1</c:v>
                </c:pt>
                <c:pt idx="191">
                  <c:v>0.0</c:v>
                </c:pt>
                <c:pt idx="192">
                  <c:v>0.0</c:v>
                </c:pt>
                <c:pt idx="193">
                  <c:v>0.0</c:v>
                </c:pt>
                <c:pt idx="194">
                  <c:v>0.0</c:v>
                </c:pt>
                <c:pt idx="195">
                  <c:v>0.0</c:v>
                </c:pt>
                <c:pt idx="196">
                  <c:v>0.0</c:v>
                </c:pt>
                <c:pt idx="197">
                  <c:v>0.0</c:v>
                </c:pt>
                <c:pt idx="198">
                  <c:v>0.0</c:v>
                </c:pt>
                <c:pt idx="199">
                  <c:v>0.0</c:v>
                </c:pt>
                <c:pt idx="200">
                  <c:v>0.0</c:v>
                </c:pt>
                <c:pt idx="201">
                  <c:v>0.0</c:v>
                </c:pt>
                <c:pt idx="202">
                  <c:v>0.0</c:v>
                </c:pt>
                <c:pt idx="203">
                  <c:v>0.0</c:v>
                </c:pt>
                <c:pt idx="204">
                  <c:v>0.0</c:v>
                </c:pt>
                <c:pt idx="205">
                  <c:v>0.0</c:v>
                </c:pt>
                <c:pt idx="206">
                  <c:v>0.0</c:v>
                </c:pt>
                <c:pt idx="207">
                  <c:v>0.0</c:v>
                </c:pt>
                <c:pt idx="208">
                  <c:v>0.0</c:v>
                </c:pt>
                <c:pt idx="209">
                  <c:v>0.3</c:v>
                </c:pt>
                <c:pt idx="210">
                  <c:v>0.0</c:v>
                </c:pt>
                <c:pt idx="211">
                  <c:v>0.3</c:v>
                </c:pt>
                <c:pt idx="212">
                  <c:v>0.3</c:v>
                </c:pt>
                <c:pt idx="213">
                  <c:v>0.3</c:v>
                </c:pt>
                <c:pt idx="214">
                  <c:v>0.4</c:v>
                </c:pt>
                <c:pt idx="215">
                  <c:v>0.3</c:v>
                </c:pt>
                <c:pt idx="216">
                  <c:v>0.4</c:v>
                </c:pt>
                <c:pt idx="217">
                  <c:v>0.2</c:v>
                </c:pt>
                <c:pt idx="218">
                  <c:v>0.3</c:v>
                </c:pt>
                <c:pt idx="219">
                  <c:v>0.4</c:v>
                </c:pt>
                <c:pt idx="220">
                  <c:v>0.4</c:v>
                </c:pt>
                <c:pt idx="221">
                  <c:v>0.5</c:v>
                </c:pt>
                <c:pt idx="222">
                  <c:v>0.4</c:v>
                </c:pt>
                <c:pt idx="223">
                  <c:v>0.3</c:v>
                </c:pt>
                <c:pt idx="224">
                  <c:v>0.3</c:v>
                </c:pt>
                <c:pt idx="225">
                  <c:v>0.4</c:v>
                </c:pt>
                <c:pt idx="226">
                  <c:v>0.4</c:v>
                </c:pt>
                <c:pt idx="227">
                  <c:v>0.5</c:v>
                </c:pt>
                <c:pt idx="228">
                  <c:v>0.6</c:v>
                </c:pt>
                <c:pt idx="229">
                  <c:v>0.5</c:v>
                </c:pt>
                <c:pt idx="230">
                  <c:v>0.5</c:v>
                </c:pt>
                <c:pt idx="231">
                  <c:v>0.4</c:v>
                </c:pt>
                <c:pt idx="232">
                  <c:v>0.4</c:v>
                </c:pt>
                <c:pt idx="233">
                  <c:v>0.4</c:v>
                </c:pt>
                <c:pt idx="234">
                  <c:v>0.4</c:v>
                </c:pt>
                <c:pt idx="235">
                  <c:v>0.4</c:v>
                </c:pt>
                <c:pt idx="236">
                  <c:v>0.5</c:v>
                </c:pt>
                <c:pt idx="237">
                  <c:v>0.6</c:v>
                </c:pt>
                <c:pt idx="238">
                  <c:v>0.5</c:v>
                </c:pt>
                <c:pt idx="239">
                  <c:v>0.4</c:v>
                </c:pt>
                <c:pt idx="240">
                  <c:v>0.4</c:v>
                </c:pt>
                <c:pt idx="241">
                  <c:v>0.4</c:v>
                </c:pt>
                <c:pt idx="242">
                  <c:v>0.7</c:v>
                </c:pt>
                <c:pt idx="243">
                  <c:v>0.8</c:v>
                </c:pt>
                <c:pt idx="244">
                  <c:v>0.7</c:v>
                </c:pt>
                <c:pt idx="245">
                  <c:v>0.4</c:v>
                </c:pt>
                <c:pt idx="246">
                  <c:v>0.4</c:v>
                </c:pt>
                <c:pt idx="247">
                  <c:v>0.4</c:v>
                </c:pt>
                <c:pt idx="248">
                  <c:v>0.5</c:v>
                </c:pt>
                <c:pt idx="249">
                  <c:v>0.4</c:v>
                </c:pt>
                <c:pt idx="250">
                  <c:v>0.4</c:v>
                </c:pt>
                <c:pt idx="251">
                  <c:v>0.4</c:v>
                </c:pt>
                <c:pt idx="252">
                  <c:v>0.3</c:v>
                </c:pt>
                <c:pt idx="253">
                  <c:v>0.3</c:v>
                </c:pt>
                <c:pt idx="254">
                  <c:v>0.3</c:v>
                </c:pt>
                <c:pt idx="255">
                  <c:v>0.4</c:v>
                </c:pt>
                <c:pt idx="256">
                  <c:v>0.5</c:v>
                </c:pt>
                <c:pt idx="257">
                  <c:v>0.5</c:v>
                </c:pt>
                <c:pt idx="258">
                  <c:v>0.4</c:v>
                </c:pt>
                <c:pt idx="259">
                  <c:v>0.5</c:v>
                </c:pt>
                <c:pt idx="260">
                  <c:v>0.5</c:v>
                </c:pt>
                <c:pt idx="261">
                  <c:v>0.4</c:v>
                </c:pt>
                <c:pt idx="262">
                  <c:v>0.3</c:v>
                </c:pt>
                <c:pt idx="263">
                  <c:v>0.4</c:v>
                </c:pt>
                <c:pt idx="264">
                  <c:v>0.3</c:v>
                </c:pt>
                <c:pt idx="265">
                  <c:v>0.5</c:v>
                </c:pt>
                <c:pt idx="266">
                  <c:v>0.5</c:v>
                </c:pt>
                <c:pt idx="267">
                  <c:v>0.5</c:v>
                </c:pt>
                <c:pt idx="268">
                  <c:v>0.6</c:v>
                </c:pt>
                <c:pt idx="269">
                  <c:v>0.5</c:v>
                </c:pt>
                <c:pt idx="270">
                  <c:v>0.5</c:v>
                </c:pt>
                <c:pt idx="271">
                  <c:v>0.5</c:v>
                </c:pt>
                <c:pt idx="272">
                  <c:v>0.5</c:v>
                </c:pt>
                <c:pt idx="273">
                  <c:v>0.4</c:v>
                </c:pt>
                <c:pt idx="274">
                  <c:v>0.3</c:v>
                </c:pt>
                <c:pt idx="275">
                  <c:v>0.4</c:v>
                </c:pt>
                <c:pt idx="276">
                  <c:v>0.2</c:v>
                </c:pt>
                <c:pt idx="277">
                  <c:v>0.4</c:v>
                </c:pt>
                <c:pt idx="278">
                  <c:v>0.4</c:v>
                </c:pt>
                <c:pt idx="279">
                  <c:v>0.2</c:v>
                </c:pt>
                <c:pt idx="280">
                  <c:v>0.2</c:v>
                </c:pt>
                <c:pt idx="281">
                  <c:v>0.2</c:v>
                </c:pt>
                <c:pt idx="282">
                  <c:v>0.4</c:v>
                </c:pt>
                <c:pt idx="283">
                  <c:v>0.4</c:v>
                </c:pt>
                <c:pt idx="284">
                  <c:v>0.5</c:v>
                </c:pt>
                <c:pt idx="285">
                  <c:v>0.5</c:v>
                </c:pt>
                <c:pt idx="286">
                  <c:v>0.3</c:v>
                </c:pt>
                <c:pt idx="287">
                  <c:v>0.1</c:v>
                </c:pt>
                <c:pt idx="288">
                  <c:v>0.2</c:v>
                </c:pt>
                <c:pt idx="289">
                  <c:v>0.2</c:v>
                </c:pt>
                <c:pt idx="290">
                  <c:v>0.3</c:v>
                </c:pt>
                <c:pt idx="291">
                  <c:v>0.3</c:v>
                </c:pt>
                <c:pt idx="292">
                  <c:v>0.3</c:v>
                </c:pt>
                <c:pt idx="293">
                  <c:v>0.3</c:v>
                </c:pt>
                <c:pt idx="294">
                  <c:v>0.3</c:v>
                </c:pt>
                <c:pt idx="295">
                  <c:v>0.1</c:v>
                </c:pt>
                <c:pt idx="296">
                  <c:v>0.3</c:v>
                </c:pt>
                <c:pt idx="297">
                  <c:v>0.3</c:v>
                </c:pt>
                <c:pt idx="298">
                  <c:v>0.1</c:v>
                </c:pt>
                <c:pt idx="299">
                  <c:v>0.4</c:v>
                </c:pt>
                <c:pt idx="300">
                  <c:v>0.5</c:v>
                </c:pt>
                <c:pt idx="301">
                  <c:v>0.3</c:v>
                </c:pt>
                <c:pt idx="302">
                  <c:v>0.3</c:v>
                </c:pt>
                <c:pt idx="303">
                  <c:v>0.3</c:v>
                </c:pt>
                <c:pt idx="304">
                  <c:v>0.1</c:v>
                </c:pt>
                <c:pt idx="305">
                  <c:v>0.1</c:v>
                </c:pt>
                <c:pt idx="306">
                  <c:v>0.1</c:v>
                </c:pt>
                <c:pt idx="307">
                  <c:v>0.3</c:v>
                </c:pt>
                <c:pt idx="308">
                  <c:v>0.4</c:v>
                </c:pt>
                <c:pt idx="309">
                  <c:v>0.4</c:v>
                </c:pt>
                <c:pt idx="310">
                  <c:v>0.1</c:v>
                </c:pt>
                <c:pt idx="311">
                  <c:v>0.1</c:v>
                </c:pt>
                <c:pt idx="312">
                  <c:v>0.4</c:v>
                </c:pt>
                <c:pt idx="313">
                  <c:v>0.4</c:v>
                </c:pt>
                <c:pt idx="314">
                  <c:v>0.3</c:v>
                </c:pt>
                <c:pt idx="315">
                  <c:v>0.5</c:v>
                </c:pt>
                <c:pt idx="316">
                  <c:v>0.1</c:v>
                </c:pt>
                <c:pt idx="317">
                  <c:v>0.0</c:v>
                </c:pt>
                <c:pt idx="318">
                  <c:v>0.2</c:v>
                </c:pt>
                <c:pt idx="319">
                  <c:v>0.2</c:v>
                </c:pt>
                <c:pt idx="320">
                  <c:v>0.1</c:v>
                </c:pt>
                <c:pt idx="321">
                  <c:v>0.0</c:v>
                </c:pt>
                <c:pt idx="322">
                  <c:v>0.0</c:v>
                </c:pt>
                <c:pt idx="323">
                  <c:v>0.0</c:v>
                </c:pt>
                <c:pt idx="324">
                  <c:v>0.1</c:v>
                </c:pt>
                <c:pt idx="325">
                  <c:v>0.1</c:v>
                </c:pt>
                <c:pt idx="326">
                  <c:v>0.2</c:v>
                </c:pt>
                <c:pt idx="327">
                  <c:v>0.1</c:v>
                </c:pt>
                <c:pt idx="328">
                  <c:v>0.2</c:v>
                </c:pt>
                <c:pt idx="329">
                  <c:v>0.2</c:v>
                </c:pt>
                <c:pt idx="330">
                  <c:v>0.0</c:v>
                </c:pt>
                <c:pt idx="331">
                  <c:v>0.1</c:v>
                </c:pt>
                <c:pt idx="332">
                  <c:v>0.2</c:v>
                </c:pt>
                <c:pt idx="333">
                  <c:v>0.5</c:v>
                </c:pt>
                <c:pt idx="334">
                  <c:v>0.5</c:v>
                </c:pt>
                <c:pt idx="335">
                  <c:v>0.0</c:v>
                </c:pt>
                <c:pt idx="336">
                  <c:v>0.0</c:v>
                </c:pt>
                <c:pt idx="337">
                  <c:v>0.1</c:v>
                </c:pt>
                <c:pt idx="338">
                  <c:v>0.1</c:v>
                </c:pt>
                <c:pt idx="339">
                  <c:v>0.1</c:v>
                </c:pt>
                <c:pt idx="340">
                  <c:v>0.0</c:v>
                </c:pt>
                <c:pt idx="341">
                  <c:v>0.0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0.2</c:v>
                </c:pt>
                <c:pt idx="360">
                  <c:v>0.2</c:v>
                </c:pt>
                <c:pt idx="361">
                  <c:v>0.3</c:v>
                </c:pt>
                <c:pt idx="362">
                  <c:v>0.0</c:v>
                </c:pt>
                <c:pt idx="363">
                  <c:v>0.0</c:v>
                </c:pt>
                <c:pt idx="364">
                  <c:v>0.0</c:v>
                </c:pt>
              </c:numCache>
            </c:numRef>
          </c:yVal>
          <c:smooth val="0"/>
        </c:ser>
        <c:ser>
          <c:idx val="0"/>
          <c:order val="0"/>
          <c:tx>
            <c:v>2014</c:v>
          </c:tx>
          <c:marker>
            <c:symbol val="none"/>
          </c:marker>
          <c:xVal>
            <c:numRef>
              <c:f>CO!$A$733:$A$1097</c:f>
              <c:numCache>
                <c:formatCode>m/d/yy</c:formatCode>
                <c:ptCount val="365"/>
                <c:pt idx="0">
                  <c:v>40178.0</c:v>
                </c:pt>
                <c:pt idx="1">
                  <c:v>40179.0</c:v>
                </c:pt>
                <c:pt idx="2">
                  <c:v>40180.0</c:v>
                </c:pt>
                <c:pt idx="3">
                  <c:v>40181.0</c:v>
                </c:pt>
                <c:pt idx="4">
                  <c:v>40182.0</c:v>
                </c:pt>
                <c:pt idx="5">
                  <c:v>40183.0</c:v>
                </c:pt>
                <c:pt idx="6">
                  <c:v>40184.0</c:v>
                </c:pt>
                <c:pt idx="7">
                  <c:v>40185.0</c:v>
                </c:pt>
                <c:pt idx="8">
                  <c:v>40186.0</c:v>
                </c:pt>
                <c:pt idx="9">
                  <c:v>40187.0</c:v>
                </c:pt>
                <c:pt idx="10">
                  <c:v>40188.0</c:v>
                </c:pt>
                <c:pt idx="11">
                  <c:v>40189.0</c:v>
                </c:pt>
                <c:pt idx="12">
                  <c:v>40190.0</c:v>
                </c:pt>
                <c:pt idx="13">
                  <c:v>40191.0</c:v>
                </c:pt>
                <c:pt idx="14">
                  <c:v>40192.0</c:v>
                </c:pt>
                <c:pt idx="15">
                  <c:v>40193.0</c:v>
                </c:pt>
                <c:pt idx="16">
                  <c:v>40194.0</c:v>
                </c:pt>
                <c:pt idx="17">
                  <c:v>40195.0</c:v>
                </c:pt>
                <c:pt idx="18">
                  <c:v>40196.0</c:v>
                </c:pt>
                <c:pt idx="19">
                  <c:v>40197.0</c:v>
                </c:pt>
                <c:pt idx="20">
                  <c:v>40198.0</c:v>
                </c:pt>
                <c:pt idx="21">
                  <c:v>40199.0</c:v>
                </c:pt>
                <c:pt idx="22">
                  <c:v>40200.0</c:v>
                </c:pt>
                <c:pt idx="23">
                  <c:v>40201.0</c:v>
                </c:pt>
                <c:pt idx="24">
                  <c:v>40202.0</c:v>
                </c:pt>
                <c:pt idx="25">
                  <c:v>40203.0</c:v>
                </c:pt>
                <c:pt idx="26">
                  <c:v>40204.0</c:v>
                </c:pt>
                <c:pt idx="27">
                  <c:v>40205.0</c:v>
                </c:pt>
                <c:pt idx="28">
                  <c:v>40206.0</c:v>
                </c:pt>
                <c:pt idx="29">
                  <c:v>40207.0</c:v>
                </c:pt>
                <c:pt idx="30">
                  <c:v>40208.0</c:v>
                </c:pt>
                <c:pt idx="31">
                  <c:v>40209.0</c:v>
                </c:pt>
                <c:pt idx="32">
                  <c:v>40210.0</c:v>
                </c:pt>
                <c:pt idx="33">
                  <c:v>40211.0</c:v>
                </c:pt>
                <c:pt idx="34">
                  <c:v>40212.0</c:v>
                </c:pt>
                <c:pt idx="35">
                  <c:v>40213.0</c:v>
                </c:pt>
                <c:pt idx="36">
                  <c:v>40214.0</c:v>
                </c:pt>
                <c:pt idx="37">
                  <c:v>40215.0</c:v>
                </c:pt>
                <c:pt idx="38">
                  <c:v>40216.0</c:v>
                </c:pt>
                <c:pt idx="39">
                  <c:v>40217.0</c:v>
                </c:pt>
                <c:pt idx="40">
                  <c:v>40218.0</c:v>
                </c:pt>
                <c:pt idx="41">
                  <c:v>40219.0</c:v>
                </c:pt>
                <c:pt idx="42">
                  <c:v>40220.0</c:v>
                </c:pt>
                <c:pt idx="43">
                  <c:v>40221.0</c:v>
                </c:pt>
                <c:pt idx="44">
                  <c:v>40222.0</c:v>
                </c:pt>
                <c:pt idx="45">
                  <c:v>40223.0</c:v>
                </c:pt>
                <c:pt idx="46">
                  <c:v>40224.0</c:v>
                </c:pt>
                <c:pt idx="47">
                  <c:v>40225.0</c:v>
                </c:pt>
                <c:pt idx="48">
                  <c:v>40226.0</c:v>
                </c:pt>
                <c:pt idx="49">
                  <c:v>40227.0</c:v>
                </c:pt>
                <c:pt idx="50">
                  <c:v>40228.0</c:v>
                </c:pt>
                <c:pt idx="51">
                  <c:v>40229.0</c:v>
                </c:pt>
                <c:pt idx="52">
                  <c:v>40230.0</c:v>
                </c:pt>
                <c:pt idx="53">
                  <c:v>40231.0</c:v>
                </c:pt>
                <c:pt idx="54">
                  <c:v>40232.0</c:v>
                </c:pt>
                <c:pt idx="55">
                  <c:v>40233.0</c:v>
                </c:pt>
                <c:pt idx="56">
                  <c:v>40234.0</c:v>
                </c:pt>
                <c:pt idx="57">
                  <c:v>40235.0</c:v>
                </c:pt>
                <c:pt idx="58">
                  <c:v>40236.0</c:v>
                </c:pt>
                <c:pt idx="59">
                  <c:v>40237.0</c:v>
                </c:pt>
                <c:pt idx="60">
                  <c:v>40238.0</c:v>
                </c:pt>
                <c:pt idx="61">
                  <c:v>40239.0</c:v>
                </c:pt>
                <c:pt idx="62">
                  <c:v>40240.0</c:v>
                </c:pt>
                <c:pt idx="63">
                  <c:v>40241.0</c:v>
                </c:pt>
                <c:pt idx="64">
                  <c:v>40242.0</c:v>
                </c:pt>
                <c:pt idx="65">
                  <c:v>40243.0</c:v>
                </c:pt>
                <c:pt idx="66">
                  <c:v>40244.0</c:v>
                </c:pt>
                <c:pt idx="67">
                  <c:v>40245.0</c:v>
                </c:pt>
                <c:pt idx="68">
                  <c:v>40246.0</c:v>
                </c:pt>
                <c:pt idx="69">
                  <c:v>40247.0</c:v>
                </c:pt>
                <c:pt idx="70">
                  <c:v>40248.0</c:v>
                </c:pt>
                <c:pt idx="71">
                  <c:v>40249.0</c:v>
                </c:pt>
                <c:pt idx="72">
                  <c:v>40250.0</c:v>
                </c:pt>
                <c:pt idx="73">
                  <c:v>40251.0</c:v>
                </c:pt>
                <c:pt idx="74">
                  <c:v>40252.0</c:v>
                </c:pt>
                <c:pt idx="75">
                  <c:v>40253.0</c:v>
                </c:pt>
                <c:pt idx="76">
                  <c:v>40254.0</c:v>
                </c:pt>
                <c:pt idx="77">
                  <c:v>40255.0</c:v>
                </c:pt>
                <c:pt idx="78">
                  <c:v>40256.0</c:v>
                </c:pt>
                <c:pt idx="79">
                  <c:v>40257.0</c:v>
                </c:pt>
                <c:pt idx="80">
                  <c:v>40258.0</c:v>
                </c:pt>
                <c:pt idx="81">
                  <c:v>40259.0</c:v>
                </c:pt>
                <c:pt idx="82">
                  <c:v>40260.0</c:v>
                </c:pt>
                <c:pt idx="83">
                  <c:v>40261.0</c:v>
                </c:pt>
                <c:pt idx="84">
                  <c:v>40262.0</c:v>
                </c:pt>
                <c:pt idx="85">
                  <c:v>40263.0</c:v>
                </c:pt>
                <c:pt idx="86">
                  <c:v>40264.0</c:v>
                </c:pt>
                <c:pt idx="87">
                  <c:v>40265.0</c:v>
                </c:pt>
                <c:pt idx="88">
                  <c:v>40266.0</c:v>
                </c:pt>
                <c:pt idx="89">
                  <c:v>40267.0</c:v>
                </c:pt>
                <c:pt idx="90">
                  <c:v>40268.0</c:v>
                </c:pt>
                <c:pt idx="91">
                  <c:v>40269.0</c:v>
                </c:pt>
                <c:pt idx="92">
                  <c:v>40270.0</c:v>
                </c:pt>
                <c:pt idx="93">
                  <c:v>40271.0</c:v>
                </c:pt>
                <c:pt idx="94">
                  <c:v>40272.0</c:v>
                </c:pt>
                <c:pt idx="95">
                  <c:v>40273.0</c:v>
                </c:pt>
                <c:pt idx="96">
                  <c:v>40274.0</c:v>
                </c:pt>
                <c:pt idx="97">
                  <c:v>40275.0</c:v>
                </c:pt>
                <c:pt idx="98">
                  <c:v>40276.0</c:v>
                </c:pt>
                <c:pt idx="99">
                  <c:v>40277.0</c:v>
                </c:pt>
                <c:pt idx="100">
                  <c:v>40278.0</c:v>
                </c:pt>
                <c:pt idx="101">
                  <c:v>40279.0</c:v>
                </c:pt>
                <c:pt idx="102">
                  <c:v>40280.0</c:v>
                </c:pt>
                <c:pt idx="103">
                  <c:v>40281.0</c:v>
                </c:pt>
                <c:pt idx="104">
                  <c:v>40282.0</c:v>
                </c:pt>
                <c:pt idx="105">
                  <c:v>40283.0</c:v>
                </c:pt>
                <c:pt idx="106">
                  <c:v>40284.0</c:v>
                </c:pt>
                <c:pt idx="107">
                  <c:v>40285.0</c:v>
                </c:pt>
                <c:pt idx="108">
                  <c:v>40286.0</c:v>
                </c:pt>
                <c:pt idx="109">
                  <c:v>40287.0</c:v>
                </c:pt>
                <c:pt idx="110">
                  <c:v>40288.0</c:v>
                </c:pt>
                <c:pt idx="111">
                  <c:v>40289.0</c:v>
                </c:pt>
                <c:pt idx="112">
                  <c:v>40290.0</c:v>
                </c:pt>
                <c:pt idx="113">
                  <c:v>40291.0</c:v>
                </c:pt>
                <c:pt idx="114">
                  <c:v>40292.0</c:v>
                </c:pt>
                <c:pt idx="115">
                  <c:v>40293.0</c:v>
                </c:pt>
                <c:pt idx="116">
                  <c:v>40294.0</c:v>
                </c:pt>
                <c:pt idx="117">
                  <c:v>40295.0</c:v>
                </c:pt>
                <c:pt idx="118">
                  <c:v>40296.0</c:v>
                </c:pt>
                <c:pt idx="119">
                  <c:v>40297.0</c:v>
                </c:pt>
                <c:pt idx="120">
                  <c:v>40298.0</c:v>
                </c:pt>
                <c:pt idx="121">
                  <c:v>40299.0</c:v>
                </c:pt>
                <c:pt idx="122">
                  <c:v>40300.0</c:v>
                </c:pt>
                <c:pt idx="123">
                  <c:v>40301.0</c:v>
                </c:pt>
                <c:pt idx="124">
                  <c:v>40302.0</c:v>
                </c:pt>
                <c:pt idx="125">
                  <c:v>40303.0</c:v>
                </c:pt>
                <c:pt idx="126">
                  <c:v>40304.0</c:v>
                </c:pt>
                <c:pt idx="127">
                  <c:v>40305.0</c:v>
                </c:pt>
                <c:pt idx="128">
                  <c:v>40306.0</c:v>
                </c:pt>
                <c:pt idx="129">
                  <c:v>40307.0</c:v>
                </c:pt>
                <c:pt idx="130">
                  <c:v>40308.0</c:v>
                </c:pt>
                <c:pt idx="131">
                  <c:v>40309.0</c:v>
                </c:pt>
                <c:pt idx="132">
                  <c:v>40310.0</c:v>
                </c:pt>
                <c:pt idx="133">
                  <c:v>40311.0</c:v>
                </c:pt>
                <c:pt idx="134">
                  <c:v>40312.0</c:v>
                </c:pt>
                <c:pt idx="135">
                  <c:v>40313.0</c:v>
                </c:pt>
                <c:pt idx="136">
                  <c:v>40314.0</c:v>
                </c:pt>
                <c:pt idx="137">
                  <c:v>40315.0</c:v>
                </c:pt>
                <c:pt idx="138">
                  <c:v>40316.0</c:v>
                </c:pt>
                <c:pt idx="139">
                  <c:v>40317.0</c:v>
                </c:pt>
                <c:pt idx="140">
                  <c:v>40318.0</c:v>
                </c:pt>
                <c:pt idx="141">
                  <c:v>40319.0</c:v>
                </c:pt>
                <c:pt idx="142">
                  <c:v>40320.0</c:v>
                </c:pt>
                <c:pt idx="143">
                  <c:v>40321.0</c:v>
                </c:pt>
                <c:pt idx="144">
                  <c:v>40322.0</c:v>
                </c:pt>
                <c:pt idx="145">
                  <c:v>40323.0</c:v>
                </c:pt>
                <c:pt idx="146">
                  <c:v>40324.0</c:v>
                </c:pt>
                <c:pt idx="147">
                  <c:v>40325.0</c:v>
                </c:pt>
                <c:pt idx="148">
                  <c:v>40326.0</c:v>
                </c:pt>
                <c:pt idx="149">
                  <c:v>40327.0</c:v>
                </c:pt>
                <c:pt idx="150">
                  <c:v>40328.0</c:v>
                </c:pt>
                <c:pt idx="151">
                  <c:v>40329.0</c:v>
                </c:pt>
                <c:pt idx="152">
                  <c:v>40330.0</c:v>
                </c:pt>
                <c:pt idx="153">
                  <c:v>40331.0</c:v>
                </c:pt>
                <c:pt idx="154">
                  <c:v>40332.0</c:v>
                </c:pt>
                <c:pt idx="155">
                  <c:v>40333.0</c:v>
                </c:pt>
                <c:pt idx="156">
                  <c:v>40334.0</c:v>
                </c:pt>
                <c:pt idx="157">
                  <c:v>40335.0</c:v>
                </c:pt>
                <c:pt idx="158">
                  <c:v>40336.0</c:v>
                </c:pt>
                <c:pt idx="159">
                  <c:v>40337.0</c:v>
                </c:pt>
                <c:pt idx="160">
                  <c:v>40338.0</c:v>
                </c:pt>
                <c:pt idx="161">
                  <c:v>40339.0</c:v>
                </c:pt>
                <c:pt idx="162">
                  <c:v>40340.0</c:v>
                </c:pt>
                <c:pt idx="163">
                  <c:v>40341.0</c:v>
                </c:pt>
                <c:pt idx="164">
                  <c:v>40342.0</c:v>
                </c:pt>
                <c:pt idx="165">
                  <c:v>40343.0</c:v>
                </c:pt>
                <c:pt idx="166">
                  <c:v>40344.0</c:v>
                </c:pt>
                <c:pt idx="167">
                  <c:v>40345.0</c:v>
                </c:pt>
                <c:pt idx="168">
                  <c:v>40346.0</c:v>
                </c:pt>
                <c:pt idx="169">
                  <c:v>40347.0</c:v>
                </c:pt>
                <c:pt idx="170">
                  <c:v>40348.0</c:v>
                </c:pt>
                <c:pt idx="171">
                  <c:v>40349.0</c:v>
                </c:pt>
                <c:pt idx="172">
                  <c:v>40350.0</c:v>
                </c:pt>
                <c:pt idx="173">
                  <c:v>40351.0</c:v>
                </c:pt>
                <c:pt idx="174">
                  <c:v>40352.0</c:v>
                </c:pt>
                <c:pt idx="175">
                  <c:v>40353.0</c:v>
                </c:pt>
                <c:pt idx="176">
                  <c:v>40354.0</c:v>
                </c:pt>
                <c:pt idx="177">
                  <c:v>40355.0</c:v>
                </c:pt>
                <c:pt idx="178">
                  <c:v>40356.0</c:v>
                </c:pt>
                <c:pt idx="179">
                  <c:v>40357.0</c:v>
                </c:pt>
                <c:pt idx="180">
                  <c:v>40358.0</c:v>
                </c:pt>
                <c:pt idx="181">
                  <c:v>40359.0</c:v>
                </c:pt>
                <c:pt idx="182">
                  <c:v>40360.0</c:v>
                </c:pt>
                <c:pt idx="183">
                  <c:v>40361.0</c:v>
                </c:pt>
                <c:pt idx="184">
                  <c:v>40362.0</c:v>
                </c:pt>
                <c:pt idx="185">
                  <c:v>40363.0</c:v>
                </c:pt>
                <c:pt idx="186">
                  <c:v>40364.0</c:v>
                </c:pt>
                <c:pt idx="187">
                  <c:v>40365.0</c:v>
                </c:pt>
                <c:pt idx="188">
                  <c:v>40366.0</c:v>
                </c:pt>
                <c:pt idx="189">
                  <c:v>40367.0</c:v>
                </c:pt>
                <c:pt idx="190">
                  <c:v>40368.0</c:v>
                </c:pt>
                <c:pt idx="191">
                  <c:v>40369.0</c:v>
                </c:pt>
                <c:pt idx="192">
                  <c:v>40370.0</c:v>
                </c:pt>
                <c:pt idx="193">
                  <c:v>40371.0</c:v>
                </c:pt>
                <c:pt idx="194">
                  <c:v>40372.0</c:v>
                </c:pt>
                <c:pt idx="195">
                  <c:v>40373.0</c:v>
                </c:pt>
                <c:pt idx="196">
                  <c:v>40374.0</c:v>
                </c:pt>
                <c:pt idx="197">
                  <c:v>40375.0</c:v>
                </c:pt>
                <c:pt idx="198">
                  <c:v>40376.0</c:v>
                </c:pt>
                <c:pt idx="199">
                  <c:v>40377.0</c:v>
                </c:pt>
                <c:pt idx="200">
                  <c:v>40378.0</c:v>
                </c:pt>
                <c:pt idx="201">
                  <c:v>40379.0</c:v>
                </c:pt>
                <c:pt idx="202">
                  <c:v>40380.0</c:v>
                </c:pt>
                <c:pt idx="203">
                  <c:v>40381.0</c:v>
                </c:pt>
                <c:pt idx="204">
                  <c:v>40382.0</c:v>
                </c:pt>
                <c:pt idx="205">
                  <c:v>40383.0</c:v>
                </c:pt>
                <c:pt idx="206">
                  <c:v>40384.0</c:v>
                </c:pt>
                <c:pt idx="207">
                  <c:v>40385.0</c:v>
                </c:pt>
                <c:pt idx="208">
                  <c:v>40386.0</c:v>
                </c:pt>
                <c:pt idx="209">
                  <c:v>40387.0</c:v>
                </c:pt>
                <c:pt idx="210">
                  <c:v>40388.0</c:v>
                </c:pt>
                <c:pt idx="211">
                  <c:v>40389.0</c:v>
                </c:pt>
                <c:pt idx="212">
                  <c:v>40390.0</c:v>
                </c:pt>
                <c:pt idx="213">
                  <c:v>40391.0</c:v>
                </c:pt>
                <c:pt idx="214">
                  <c:v>40392.0</c:v>
                </c:pt>
                <c:pt idx="215">
                  <c:v>40393.0</c:v>
                </c:pt>
                <c:pt idx="216">
                  <c:v>40394.0</c:v>
                </c:pt>
                <c:pt idx="217">
                  <c:v>40395.0</c:v>
                </c:pt>
                <c:pt idx="218">
                  <c:v>40396.0</c:v>
                </c:pt>
                <c:pt idx="219">
                  <c:v>40397.0</c:v>
                </c:pt>
                <c:pt idx="220">
                  <c:v>40398.0</c:v>
                </c:pt>
                <c:pt idx="221">
                  <c:v>40399.0</c:v>
                </c:pt>
                <c:pt idx="222">
                  <c:v>40400.0</c:v>
                </c:pt>
                <c:pt idx="223">
                  <c:v>40401.0</c:v>
                </c:pt>
                <c:pt idx="224">
                  <c:v>40402.0</c:v>
                </c:pt>
                <c:pt idx="225">
                  <c:v>40403.0</c:v>
                </c:pt>
                <c:pt idx="226">
                  <c:v>40404.0</c:v>
                </c:pt>
                <c:pt idx="227">
                  <c:v>40405.0</c:v>
                </c:pt>
                <c:pt idx="228">
                  <c:v>40406.0</c:v>
                </c:pt>
                <c:pt idx="229">
                  <c:v>40407.0</c:v>
                </c:pt>
                <c:pt idx="230">
                  <c:v>40408.0</c:v>
                </c:pt>
                <c:pt idx="231">
                  <c:v>40409.0</c:v>
                </c:pt>
                <c:pt idx="232">
                  <c:v>40410.0</c:v>
                </c:pt>
                <c:pt idx="233">
                  <c:v>40411.0</c:v>
                </c:pt>
                <c:pt idx="234">
                  <c:v>40412.0</c:v>
                </c:pt>
                <c:pt idx="235">
                  <c:v>40413.0</c:v>
                </c:pt>
                <c:pt idx="236">
                  <c:v>40414.0</c:v>
                </c:pt>
                <c:pt idx="237">
                  <c:v>40415.0</c:v>
                </c:pt>
                <c:pt idx="238">
                  <c:v>40416.0</c:v>
                </c:pt>
                <c:pt idx="239">
                  <c:v>40417.0</c:v>
                </c:pt>
                <c:pt idx="240">
                  <c:v>40418.0</c:v>
                </c:pt>
                <c:pt idx="241">
                  <c:v>40419.0</c:v>
                </c:pt>
                <c:pt idx="242">
                  <c:v>40420.0</c:v>
                </c:pt>
                <c:pt idx="243">
                  <c:v>40421.0</c:v>
                </c:pt>
                <c:pt idx="244">
                  <c:v>40422.0</c:v>
                </c:pt>
                <c:pt idx="245">
                  <c:v>40423.0</c:v>
                </c:pt>
                <c:pt idx="246">
                  <c:v>40424.0</c:v>
                </c:pt>
                <c:pt idx="247">
                  <c:v>40425.0</c:v>
                </c:pt>
                <c:pt idx="248">
                  <c:v>40426.0</c:v>
                </c:pt>
                <c:pt idx="249">
                  <c:v>40427.0</c:v>
                </c:pt>
                <c:pt idx="250">
                  <c:v>40428.0</c:v>
                </c:pt>
                <c:pt idx="251">
                  <c:v>40429.0</c:v>
                </c:pt>
                <c:pt idx="252">
                  <c:v>40430.0</c:v>
                </c:pt>
                <c:pt idx="253">
                  <c:v>40431.0</c:v>
                </c:pt>
                <c:pt idx="254">
                  <c:v>40432.0</c:v>
                </c:pt>
                <c:pt idx="255">
                  <c:v>40433.0</c:v>
                </c:pt>
                <c:pt idx="256">
                  <c:v>40434.0</c:v>
                </c:pt>
                <c:pt idx="257">
                  <c:v>40435.0</c:v>
                </c:pt>
                <c:pt idx="258">
                  <c:v>40436.0</c:v>
                </c:pt>
                <c:pt idx="259">
                  <c:v>40437.0</c:v>
                </c:pt>
                <c:pt idx="260">
                  <c:v>40438.0</c:v>
                </c:pt>
                <c:pt idx="261">
                  <c:v>40439.0</c:v>
                </c:pt>
                <c:pt idx="262">
                  <c:v>40440.0</c:v>
                </c:pt>
                <c:pt idx="263">
                  <c:v>40441.0</c:v>
                </c:pt>
                <c:pt idx="264">
                  <c:v>40442.0</c:v>
                </c:pt>
                <c:pt idx="265">
                  <c:v>40443.0</c:v>
                </c:pt>
                <c:pt idx="266">
                  <c:v>40444.0</c:v>
                </c:pt>
                <c:pt idx="267">
                  <c:v>40445.0</c:v>
                </c:pt>
                <c:pt idx="268">
                  <c:v>40446.0</c:v>
                </c:pt>
                <c:pt idx="269">
                  <c:v>40447.0</c:v>
                </c:pt>
                <c:pt idx="270">
                  <c:v>40448.0</c:v>
                </c:pt>
                <c:pt idx="271">
                  <c:v>40449.0</c:v>
                </c:pt>
                <c:pt idx="272">
                  <c:v>40450.0</c:v>
                </c:pt>
                <c:pt idx="273">
                  <c:v>40451.0</c:v>
                </c:pt>
                <c:pt idx="274">
                  <c:v>40452.0</c:v>
                </c:pt>
                <c:pt idx="275">
                  <c:v>40453.0</c:v>
                </c:pt>
                <c:pt idx="276">
                  <c:v>40454.0</c:v>
                </c:pt>
                <c:pt idx="277">
                  <c:v>40455.0</c:v>
                </c:pt>
                <c:pt idx="278">
                  <c:v>40456.0</c:v>
                </c:pt>
                <c:pt idx="279">
                  <c:v>40457.0</c:v>
                </c:pt>
                <c:pt idx="280">
                  <c:v>40458.0</c:v>
                </c:pt>
                <c:pt idx="281">
                  <c:v>40459.0</c:v>
                </c:pt>
                <c:pt idx="282">
                  <c:v>40460.0</c:v>
                </c:pt>
                <c:pt idx="283">
                  <c:v>40461.0</c:v>
                </c:pt>
                <c:pt idx="284">
                  <c:v>40462.0</c:v>
                </c:pt>
                <c:pt idx="285">
                  <c:v>40463.0</c:v>
                </c:pt>
                <c:pt idx="286">
                  <c:v>40464.0</c:v>
                </c:pt>
                <c:pt idx="287">
                  <c:v>40465.0</c:v>
                </c:pt>
                <c:pt idx="288">
                  <c:v>40466.0</c:v>
                </c:pt>
                <c:pt idx="289">
                  <c:v>40467.0</c:v>
                </c:pt>
                <c:pt idx="290">
                  <c:v>40468.0</c:v>
                </c:pt>
                <c:pt idx="291">
                  <c:v>40469.0</c:v>
                </c:pt>
                <c:pt idx="292">
                  <c:v>40470.0</c:v>
                </c:pt>
                <c:pt idx="293">
                  <c:v>40471.0</c:v>
                </c:pt>
                <c:pt idx="294">
                  <c:v>40472.0</c:v>
                </c:pt>
                <c:pt idx="295">
                  <c:v>40473.0</c:v>
                </c:pt>
                <c:pt idx="296">
                  <c:v>40474.0</c:v>
                </c:pt>
                <c:pt idx="297">
                  <c:v>40475.0</c:v>
                </c:pt>
                <c:pt idx="298">
                  <c:v>40476.0</c:v>
                </c:pt>
                <c:pt idx="299">
                  <c:v>40477.0</c:v>
                </c:pt>
                <c:pt idx="300">
                  <c:v>40478.0</c:v>
                </c:pt>
                <c:pt idx="301">
                  <c:v>40479.0</c:v>
                </c:pt>
                <c:pt idx="302">
                  <c:v>40480.0</c:v>
                </c:pt>
                <c:pt idx="303">
                  <c:v>40481.0</c:v>
                </c:pt>
                <c:pt idx="304">
                  <c:v>40482.0</c:v>
                </c:pt>
                <c:pt idx="305">
                  <c:v>40483.0</c:v>
                </c:pt>
                <c:pt idx="306">
                  <c:v>40484.0</c:v>
                </c:pt>
                <c:pt idx="307">
                  <c:v>40485.0</c:v>
                </c:pt>
                <c:pt idx="308">
                  <c:v>40486.0</c:v>
                </c:pt>
                <c:pt idx="309">
                  <c:v>40487.0</c:v>
                </c:pt>
                <c:pt idx="310">
                  <c:v>40488.0</c:v>
                </c:pt>
                <c:pt idx="311">
                  <c:v>40489.0</c:v>
                </c:pt>
                <c:pt idx="312">
                  <c:v>40490.0</c:v>
                </c:pt>
                <c:pt idx="313">
                  <c:v>40491.0</c:v>
                </c:pt>
                <c:pt idx="314">
                  <c:v>40492.0</c:v>
                </c:pt>
                <c:pt idx="315">
                  <c:v>40493.0</c:v>
                </c:pt>
                <c:pt idx="316">
                  <c:v>40494.0</c:v>
                </c:pt>
                <c:pt idx="317">
                  <c:v>40495.0</c:v>
                </c:pt>
                <c:pt idx="318">
                  <c:v>40496.0</c:v>
                </c:pt>
                <c:pt idx="319">
                  <c:v>40497.0</c:v>
                </c:pt>
                <c:pt idx="320">
                  <c:v>40498.0</c:v>
                </c:pt>
                <c:pt idx="321">
                  <c:v>40499.0</c:v>
                </c:pt>
                <c:pt idx="322">
                  <c:v>40500.0</c:v>
                </c:pt>
                <c:pt idx="323">
                  <c:v>40501.0</c:v>
                </c:pt>
                <c:pt idx="324">
                  <c:v>40502.0</c:v>
                </c:pt>
                <c:pt idx="325">
                  <c:v>40503.0</c:v>
                </c:pt>
                <c:pt idx="326">
                  <c:v>40504.0</c:v>
                </c:pt>
                <c:pt idx="327">
                  <c:v>40505.0</c:v>
                </c:pt>
                <c:pt idx="328">
                  <c:v>40506.0</c:v>
                </c:pt>
                <c:pt idx="329">
                  <c:v>40507.0</c:v>
                </c:pt>
                <c:pt idx="330">
                  <c:v>40508.0</c:v>
                </c:pt>
                <c:pt idx="331">
                  <c:v>40509.0</c:v>
                </c:pt>
                <c:pt idx="332">
                  <c:v>40510.0</c:v>
                </c:pt>
                <c:pt idx="333">
                  <c:v>40511.0</c:v>
                </c:pt>
                <c:pt idx="334">
                  <c:v>40512.0</c:v>
                </c:pt>
                <c:pt idx="335">
                  <c:v>40513.0</c:v>
                </c:pt>
                <c:pt idx="336">
                  <c:v>40514.0</c:v>
                </c:pt>
                <c:pt idx="337">
                  <c:v>40515.0</c:v>
                </c:pt>
                <c:pt idx="338">
                  <c:v>40516.0</c:v>
                </c:pt>
                <c:pt idx="339">
                  <c:v>40517.0</c:v>
                </c:pt>
                <c:pt idx="340">
                  <c:v>40518.0</c:v>
                </c:pt>
                <c:pt idx="341">
                  <c:v>40519.0</c:v>
                </c:pt>
                <c:pt idx="342">
                  <c:v>40520.0</c:v>
                </c:pt>
                <c:pt idx="343">
                  <c:v>40521.0</c:v>
                </c:pt>
                <c:pt idx="344">
                  <c:v>40522.0</c:v>
                </c:pt>
                <c:pt idx="345">
                  <c:v>40523.0</c:v>
                </c:pt>
                <c:pt idx="346">
                  <c:v>40524.0</c:v>
                </c:pt>
                <c:pt idx="347">
                  <c:v>40525.0</c:v>
                </c:pt>
                <c:pt idx="348">
                  <c:v>40526.0</c:v>
                </c:pt>
                <c:pt idx="349">
                  <c:v>40527.0</c:v>
                </c:pt>
                <c:pt idx="350">
                  <c:v>40528.0</c:v>
                </c:pt>
                <c:pt idx="351">
                  <c:v>40529.0</c:v>
                </c:pt>
                <c:pt idx="352">
                  <c:v>40530.0</c:v>
                </c:pt>
                <c:pt idx="353">
                  <c:v>40531.0</c:v>
                </c:pt>
                <c:pt idx="354">
                  <c:v>40532.0</c:v>
                </c:pt>
                <c:pt idx="355">
                  <c:v>40533.0</c:v>
                </c:pt>
                <c:pt idx="356">
                  <c:v>40534.0</c:v>
                </c:pt>
                <c:pt idx="357">
                  <c:v>40535.0</c:v>
                </c:pt>
                <c:pt idx="358">
                  <c:v>40536.0</c:v>
                </c:pt>
                <c:pt idx="359">
                  <c:v>40537.0</c:v>
                </c:pt>
                <c:pt idx="360">
                  <c:v>40538.0</c:v>
                </c:pt>
                <c:pt idx="361">
                  <c:v>40539.0</c:v>
                </c:pt>
                <c:pt idx="362">
                  <c:v>40540.0</c:v>
                </c:pt>
                <c:pt idx="363">
                  <c:v>40541.0</c:v>
                </c:pt>
                <c:pt idx="364">
                  <c:v>40542.0</c:v>
                </c:pt>
              </c:numCache>
            </c:numRef>
          </c:xVal>
          <c:yVal>
            <c:numRef>
              <c:f>CO!$F$733:$F$1097</c:f>
              <c:numCache>
                <c:formatCode>General</c:formatCode>
                <c:ptCount val="365"/>
                <c:pt idx="0">
                  <c:v>0.2</c:v>
                </c:pt>
                <c:pt idx="1">
                  <c:v>0.2</c:v>
                </c:pt>
                <c:pt idx="2">
                  <c:v>0.3</c:v>
                </c:pt>
                <c:pt idx="3">
                  <c:v>0.6</c:v>
                </c:pt>
                <c:pt idx="4">
                  <c:v>0.6</c:v>
                </c:pt>
                <c:pt idx="5">
                  <c:v>0.3</c:v>
                </c:pt>
                <c:pt idx="6">
                  <c:v>0.1</c:v>
                </c:pt>
                <c:pt idx="7">
                  <c:v>0.2</c:v>
                </c:pt>
                <c:pt idx="8">
                  <c:v>0.4</c:v>
                </c:pt>
                <c:pt idx="9">
                  <c:v>0.6</c:v>
                </c:pt>
                <c:pt idx="10">
                  <c:v>0.6</c:v>
                </c:pt>
                <c:pt idx="11">
                  <c:v>0.2</c:v>
                </c:pt>
                <c:pt idx="12">
                  <c:v>0.5</c:v>
                </c:pt>
                <c:pt idx="13">
                  <c:v>0.6</c:v>
                </c:pt>
                <c:pt idx="14">
                  <c:v>0.3</c:v>
                </c:pt>
                <c:pt idx="15">
                  <c:v>0.4</c:v>
                </c:pt>
                <c:pt idx="16">
                  <c:v>0.7</c:v>
                </c:pt>
                <c:pt idx="17">
                  <c:v>0.6</c:v>
                </c:pt>
                <c:pt idx="18">
                  <c:v>0.2</c:v>
                </c:pt>
                <c:pt idx="19">
                  <c:v>0.3</c:v>
                </c:pt>
                <c:pt idx="20">
                  <c:v>0.2</c:v>
                </c:pt>
                <c:pt idx="21">
                  <c:v>0.1</c:v>
                </c:pt>
                <c:pt idx="22">
                  <c:v>0.3</c:v>
                </c:pt>
                <c:pt idx="23">
                  <c:v>0.2</c:v>
                </c:pt>
                <c:pt idx="24">
                  <c:v>0.3</c:v>
                </c:pt>
                <c:pt idx="25">
                  <c:v>0.3</c:v>
                </c:pt>
                <c:pt idx="26">
                  <c:v>0.7</c:v>
                </c:pt>
                <c:pt idx="27">
                  <c:v>0.3</c:v>
                </c:pt>
                <c:pt idx="28">
                  <c:v>0.3</c:v>
                </c:pt>
                <c:pt idx="29">
                  <c:v>0.8</c:v>
                </c:pt>
                <c:pt idx="30">
                  <c:v>0.5</c:v>
                </c:pt>
                <c:pt idx="31">
                  <c:v>0.7</c:v>
                </c:pt>
                <c:pt idx="32">
                  <c:v>0.5</c:v>
                </c:pt>
                <c:pt idx="33">
                  <c:v>0.3</c:v>
                </c:pt>
                <c:pt idx="34">
                  <c:v>0.6</c:v>
                </c:pt>
                <c:pt idx="35">
                  <c:v>0.3</c:v>
                </c:pt>
                <c:pt idx="36">
                  <c:v>0.5</c:v>
                </c:pt>
                <c:pt idx="37">
                  <c:v>0.5</c:v>
                </c:pt>
                <c:pt idx="38">
                  <c:v>0.5</c:v>
                </c:pt>
                <c:pt idx="39">
                  <c:v>0.5</c:v>
                </c:pt>
                <c:pt idx="40">
                  <c:v>0.3</c:v>
                </c:pt>
                <c:pt idx="41">
                  <c:v>0.6</c:v>
                </c:pt>
                <c:pt idx="42">
                  <c:v>0.9</c:v>
                </c:pt>
                <c:pt idx="43">
                  <c:v>0.4</c:v>
                </c:pt>
                <c:pt idx="44">
                  <c:v>0.3</c:v>
                </c:pt>
                <c:pt idx="45">
                  <c:v>0.6</c:v>
                </c:pt>
                <c:pt idx="46">
                  <c:v>0.2</c:v>
                </c:pt>
                <c:pt idx="47">
                  <c:v>0.5</c:v>
                </c:pt>
                <c:pt idx="48">
                  <c:v>0.5</c:v>
                </c:pt>
                <c:pt idx="49">
                  <c:v>0.8</c:v>
                </c:pt>
                <c:pt idx="50">
                  <c:v>0.6</c:v>
                </c:pt>
                <c:pt idx="51">
                  <c:v>0.4</c:v>
                </c:pt>
                <c:pt idx="52">
                  <c:v>0.4</c:v>
                </c:pt>
                <c:pt idx="53">
                  <c:v>0.8</c:v>
                </c:pt>
                <c:pt idx="54">
                  <c:v>0.3</c:v>
                </c:pt>
                <c:pt idx="55">
                  <c:v>0.3</c:v>
                </c:pt>
                <c:pt idx="56">
                  <c:v>0.7</c:v>
                </c:pt>
                <c:pt idx="57">
                  <c:v>1.0</c:v>
                </c:pt>
                <c:pt idx="58">
                  <c:v>0.4</c:v>
                </c:pt>
                <c:pt idx="59">
                  <c:v>1.0</c:v>
                </c:pt>
                <c:pt idx="60">
                  <c:v>0.3</c:v>
                </c:pt>
                <c:pt idx="61">
                  <c:v>0.2</c:v>
                </c:pt>
                <c:pt idx="62">
                  <c:v>0.4</c:v>
                </c:pt>
                <c:pt idx="63">
                  <c:v>0.3</c:v>
                </c:pt>
                <c:pt idx="64">
                  <c:v>0.5</c:v>
                </c:pt>
                <c:pt idx="65">
                  <c:v>0.4</c:v>
                </c:pt>
                <c:pt idx="66">
                  <c:v>0.5</c:v>
                </c:pt>
                <c:pt idx="67">
                  <c:v>0.3</c:v>
                </c:pt>
                <c:pt idx="68">
                  <c:v>0.4</c:v>
                </c:pt>
                <c:pt idx="69">
                  <c:v>0.5</c:v>
                </c:pt>
                <c:pt idx="70">
                  <c:v>0.5</c:v>
                </c:pt>
                <c:pt idx="71">
                  <c:v>0.2</c:v>
                </c:pt>
                <c:pt idx="72">
                  <c:v>0.4</c:v>
                </c:pt>
                <c:pt idx="73">
                  <c:v>0.2</c:v>
                </c:pt>
                <c:pt idx="74">
                  <c:v>0.1</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0.0</c:v>
                </c:pt>
                <c:pt idx="165">
                  <c:v>0.0</c:v>
                </c:pt>
                <c:pt idx="166">
                  <c:v>0.0</c:v>
                </c:pt>
                <c:pt idx="167">
                  <c:v>0.0</c:v>
                </c:pt>
                <c:pt idx="168">
                  <c:v>0.0</c:v>
                </c:pt>
                <c:pt idx="169">
                  <c:v>0.0</c:v>
                </c:pt>
                <c:pt idx="170">
                  <c:v>0.0</c:v>
                </c:pt>
                <c:pt idx="171">
                  <c:v>0.0</c:v>
                </c:pt>
                <c:pt idx="172">
                  <c:v>0.0</c:v>
                </c:pt>
                <c:pt idx="173">
                  <c:v>0.0</c:v>
                </c:pt>
                <c:pt idx="174">
                  <c:v>0.0</c:v>
                </c:pt>
                <c:pt idx="175">
                  <c:v>0.0</c:v>
                </c:pt>
                <c:pt idx="176">
                  <c:v>0.0</c:v>
                </c:pt>
                <c:pt idx="177">
                  <c:v>0.0</c:v>
                </c:pt>
                <c:pt idx="178">
                  <c:v>0.0</c:v>
                </c:pt>
                <c:pt idx="179">
                  <c:v>0.0</c:v>
                </c:pt>
                <c:pt idx="180">
                  <c:v>0.0</c:v>
                </c:pt>
                <c:pt idx="181">
                  <c:v>0.0</c:v>
                </c:pt>
                <c:pt idx="182">
                  <c:v>0.0</c:v>
                </c:pt>
                <c:pt idx="183">
                  <c:v>0.0</c:v>
                </c:pt>
                <c:pt idx="184">
                  <c:v>0.0</c:v>
                </c:pt>
                <c:pt idx="185">
                  <c:v>0.0</c:v>
                </c:pt>
                <c:pt idx="186">
                  <c:v>0.0</c:v>
                </c:pt>
                <c:pt idx="187">
                  <c:v>0.0</c:v>
                </c:pt>
                <c:pt idx="188">
                  <c:v>0.0</c:v>
                </c:pt>
                <c:pt idx="189">
                  <c:v>0.0</c:v>
                </c:pt>
                <c:pt idx="190">
                  <c:v>0.1</c:v>
                </c:pt>
                <c:pt idx="191">
                  <c:v>0.0</c:v>
                </c:pt>
                <c:pt idx="192">
                  <c:v>0.0</c:v>
                </c:pt>
                <c:pt idx="193">
                  <c:v>0.0</c:v>
                </c:pt>
                <c:pt idx="194">
                  <c:v>0.0</c:v>
                </c:pt>
                <c:pt idx="195">
                  <c:v>0.0</c:v>
                </c:pt>
                <c:pt idx="196">
                  <c:v>0.0</c:v>
                </c:pt>
                <c:pt idx="197">
                  <c:v>0.0</c:v>
                </c:pt>
                <c:pt idx="198">
                  <c:v>0.0</c:v>
                </c:pt>
                <c:pt idx="199">
                  <c:v>0.0</c:v>
                </c:pt>
                <c:pt idx="200">
                  <c:v>0.0</c:v>
                </c:pt>
                <c:pt idx="201">
                  <c:v>0.0</c:v>
                </c:pt>
                <c:pt idx="202">
                  <c:v>0.0</c:v>
                </c:pt>
                <c:pt idx="203">
                  <c:v>0.0</c:v>
                </c:pt>
                <c:pt idx="204">
                  <c:v>0.0</c:v>
                </c:pt>
                <c:pt idx="205">
                  <c:v>0.0</c:v>
                </c:pt>
                <c:pt idx="206">
                  <c:v>0.0</c:v>
                </c:pt>
                <c:pt idx="207">
                  <c:v>0.0</c:v>
                </c:pt>
                <c:pt idx="208">
                  <c:v>0.0</c:v>
                </c:pt>
                <c:pt idx="209">
                  <c:v>0.3</c:v>
                </c:pt>
                <c:pt idx="210">
                  <c:v>0.0</c:v>
                </c:pt>
                <c:pt idx="211">
                  <c:v>0.3</c:v>
                </c:pt>
                <c:pt idx="212">
                  <c:v>0.3</c:v>
                </c:pt>
                <c:pt idx="213">
                  <c:v>0.3</c:v>
                </c:pt>
                <c:pt idx="214">
                  <c:v>0.4</c:v>
                </c:pt>
                <c:pt idx="215">
                  <c:v>0.3</c:v>
                </c:pt>
                <c:pt idx="216">
                  <c:v>0.4</c:v>
                </c:pt>
                <c:pt idx="217">
                  <c:v>0.2</c:v>
                </c:pt>
                <c:pt idx="218">
                  <c:v>0.3</c:v>
                </c:pt>
                <c:pt idx="219">
                  <c:v>0.4</c:v>
                </c:pt>
                <c:pt idx="220">
                  <c:v>0.4</c:v>
                </c:pt>
                <c:pt idx="221">
                  <c:v>0.5</c:v>
                </c:pt>
                <c:pt idx="222">
                  <c:v>0.4</c:v>
                </c:pt>
                <c:pt idx="223">
                  <c:v>0.3</c:v>
                </c:pt>
                <c:pt idx="224">
                  <c:v>0.3</c:v>
                </c:pt>
                <c:pt idx="225">
                  <c:v>0.4</c:v>
                </c:pt>
                <c:pt idx="226">
                  <c:v>0.4</c:v>
                </c:pt>
                <c:pt idx="227">
                  <c:v>0.5</c:v>
                </c:pt>
                <c:pt idx="228">
                  <c:v>0.6</c:v>
                </c:pt>
                <c:pt idx="229">
                  <c:v>0.5</c:v>
                </c:pt>
                <c:pt idx="230">
                  <c:v>0.5</c:v>
                </c:pt>
                <c:pt idx="231">
                  <c:v>0.4</c:v>
                </c:pt>
                <c:pt idx="232">
                  <c:v>0.4</c:v>
                </c:pt>
                <c:pt idx="233">
                  <c:v>0.4</c:v>
                </c:pt>
                <c:pt idx="234">
                  <c:v>0.4</c:v>
                </c:pt>
                <c:pt idx="235">
                  <c:v>0.4</c:v>
                </c:pt>
                <c:pt idx="236">
                  <c:v>0.5</c:v>
                </c:pt>
                <c:pt idx="237">
                  <c:v>0.6</c:v>
                </c:pt>
                <c:pt idx="238">
                  <c:v>0.5</c:v>
                </c:pt>
                <c:pt idx="239">
                  <c:v>0.4</c:v>
                </c:pt>
                <c:pt idx="240">
                  <c:v>0.4</c:v>
                </c:pt>
                <c:pt idx="241">
                  <c:v>0.4</c:v>
                </c:pt>
                <c:pt idx="242">
                  <c:v>0.7</c:v>
                </c:pt>
                <c:pt idx="243">
                  <c:v>0.8</c:v>
                </c:pt>
                <c:pt idx="244">
                  <c:v>0.7</c:v>
                </c:pt>
                <c:pt idx="245">
                  <c:v>0.4</c:v>
                </c:pt>
                <c:pt idx="246">
                  <c:v>0.4</c:v>
                </c:pt>
                <c:pt idx="247">
                  <c:v>0.4</c:v>
                </c:pt>
                <c:pt idx="248">
                  <c:v>0.5</c:v>
                </c:pt>
                <c:pt idx="249">
                  <c:v>0.4</c:v>
                </c:pt>
                <c:pt idx="250">
                  <c:v>0.4</c:v>
                </c:pt>
                <c:pt idx="251">
                  <c:v>0.4</c:v>
                </c:pt>
                <c:pt idx="252">
                  <c:v>0.3</c:v>
                </c:pt>
                <c:pt idx="253">
                  <c:v>0.3</c:v>
                </c:pt>
                <c:pt idx="254">
                  <c:v>0.3</c:v>
                </c:pt>
                <c:pt idx="255">
                  <c:v>0.4</c:v>
                </c:pt>
                <c:pt idx="256">
                  <c:v>0.5</c:v>
                </c:pt>
                <c:pt idx="257">
                  <c:v>0.5</c:v>
                </c:pt>
                <c:pt idx="258">
                  <c:v>0.4</c:v>
                </c:pt>
                <c:pt idx="259">
                  <c:v>0.5</c:v>
                </c:pt>
                <c:pt idx="260">
                  <c:v>0.5</c:v>
                </c:pt>
                <c:pt idx="261">
                  <c:v>0.4</c:v>
                </c:pt>
                <c:pt idx="262">
                  <c:v>0.3</c:v>
                </c:pt>
                <c:pt idx="263">
                  <c:v>0.4</c:v>
                </c:pt>
                <c:pt idx="264">
                  <c:v>0.3</c:v>
                </c:pt>
                <c:pt idx="265">
                  <c:v>0.5</c:v>
                </c:pt>
                <c:pt idx="266">
                  <c:v>0.5</c:v>
                </c:pt>
                <c:pt idx="267">
                  <c:v>0.5</c:v>
                </c:pt>
                <c:pt idx="268">
                  <c:v>0.6</c:v>
                </c:pt>
                <c:pt idx="269">
                  <c:v>0.5</c:v>
                </c:pt>
                <c:pt idx="270">
                  <c:v>0.5</c:v>
                </c:pt>
                <c:pt idx="271">
                  <c:v>0.5</c:v>
                </c:pt>
                <c:pt idx="272">
                  <c:v>0.5</c:v>
                </c:pt>
                <c:pt idx="273">
                  <c:v>0.4</c:v>
                </c:pt>
                <c:pt idx="274">
                  <c:v>0.3</c:v>
                </c:pt>
                <c:pt idx="275">
                  <c:v>0.4</c:v>
                </c:pt>
                <c:pt idx="276">
                  <c:v>0.2</c:v>
                </c:pt>
                <c:pt idx="277">
                  <c:v>0.4</c:v>
                </c:pt>
                <c:pt idx="278">
                  <c:v>0.4</c:v>
                </c:pt>
                <c:pt idx="279">
                  <c:v>0.2</c:v>
                </c:pt>
                <c:pt idx="280">
                  <c:v>0.2</c:v>
                </c:pt>
                <c:pt idx="281">
                  <c:v>0.2</c:v>
                </c:pt>
                <c:pt idx="282">
                  <c:v>0.4</c:v>
                </c:pt>
                <c:pt idx="283">
                  <c:v>0.4</c:v>
                </c:pt>
                <c:pt idx="284">
                  <c:v>0.5</c:v>
                </c:pt>
                <c:pt idx="285">
                  <c:v>0.5</c:v>
                </c:pt>
                <c:pt idx="286">
                  <c:v>0.3</c:v>
                </c:pt>
                <c:pt idx="287">
                  <c:v>0.1</c:v>
                </c:pt>
                <c:pt idx="288">
                  <c:v>0.2</c:v>
                </c:pt>
                <c:pt idx="289">
                  <c:v>0.2</c:v>
                </c:pt>
                <c:pt idx="290">
                  <c:v>0.3</c:v>
                </c:pt>
                <c:pt idx="291">
                  <c:v>0.3</c:v>
                </c:pt>
                <c:pt idx="292">
                  <c:v>0.3</c:v>
                </c:pt>
                <c:pt idx="293">
                  <c:v>0.3</c:v>
                </c:pt>
                <c:pt idx="294">
                  <c:v>0.3</c:v>
                </c:pt>
                <c:pt idx="295">
                  <c:v>0.1</c:v>
                </c:pt>
                <c:pt idx="296">
                  <c:v>0.3</c:v>
                </c:pt>
                <c:pt idx="297">
                  <c:v>0.3</c:v>
                </c:pt>
                <c:pt idx="298">
                  <c:v>0.1</c:v>
                </c:pt>
                <c:pt idx="299">
                  <c:v>0.4</c:v>
                </c:pt>
                <c:pt idx="300">
                  <c:v>0.5</c:v>
                </c:pt>
                <c:pt idx="301">
                  <c:v>0.3</c:v>
                </c:pt>
                <c:pt idx="302">
                  <c:v>0.3</c:v>
                </c:pt>
                <c:pt idx="303">
                  <c:v>0.3</c:v>
                </c:pt>
                <c:pt idx="304">
                  <c:v>0.1</c:v>
                </c:pt>
                <c:pt idx="305">
                  <c:v>0.1</c:v>
                </c:pt>
                <c:pt idx="306">
                  <c:v>0.1</c:v>
                </c:pt>
                <c:pt idx="307">
                  <c:v>0.3</c:v>
                </c:pt>
                <c:pt idx="308">
                  <c:v>0.4</c:v>
                </c:pt>
                <c:pt idx="309">
                  <c:v>0.4</c:v>
                </c:pt>
                <c:pt idx="310">
                  <c:v>0.1</c:v>
                </c:pt>
                <c:pt idx="311">
                  <c:v>0.1</c:v>
                </c:pt>
                <c:pt idx="312">
                  <c:v>0.4</c:v>
                </c:pt>
                <c:pt idx="313">
                  <c:v>0.4</c:v>
                </c:pt>
                <c:pt idx="314">
                  <c:v>0.3</c:v>
                </c:pt>
                <c:pt idx="315">
                  <c:v>0.5</c:v>
                </c:pt>
                <c:pt idx="316">
                  <c:v>0.1</c:v>
                </c:pt>
                <c:pt idx="317">
                  <c:v>0.0</c:v>
                </c:pt>
                <c:pt idx="318">
                  <c:v>0.2</c:v>
                </c:pt>
                <c:pt idx="319">
                  <c:v>0.2</c:v>
                </c:pt>
                <c:pt idx="320">
                  <c:v>0.1</c:v>
                </c:pt>
                <c:pt idx="321">
                  <c:v>0.0</c:v>
                </c:pt>
                <c:pt idx="322">
                  <c:v>0.0</c:v>
                </c:pt>
                <c:pt idx="323">
                  <c:v>0.0</c:v>
                </c:pt>
                <c:pt idx="324">
                  <c:v>0.1</c:v>
                </c:pt>
                <c:pt idx="325">
                  <c:v>0.1</c:v>
                </c:pt>
                <c:pt idx="326">
                  <c:v>0.2</c:v>
                </c:pt>
                <c:pt idx="327">
                  <c:v>0.1</c:v>
                </c:pt>
                <c:pt idx="328">
                  <c:v>0.2</c:v>
                </c:pt>
                <c:pt idx="329">
                  <c:v>0.2</c:v>
                </c:pt>
                <c:pt idx="330">
                  <c:v>0.0</c:v>
                </c:pt>
                <c:pt idx="331">
                  <c:v>0.1</c:v>
                </c:pt>
                <c:pt idx="332">
                  <c:v>0.2</c:v>
                </c:pt>
                <c:pt idx="333">
                  <c:v>0.5</c:v>
                </c:pt>
                <c:pt idx="334">
                  <c:v>0.5</c:v>
                </c:pt>
                <c:pt idx="335">
                  <c:v>0.0</c:v>
                </c:pt>
                <c:pt idx="336">
                  <c:v>0.0</c:v>
                </c:pt>
                <c:pt idx="337">
                  <c:v>0.1</c:v>
                </c:pt>
                <c:pt idx="338">
                  <c:v>0.1</c:v>
                </c:pt>
                <c:pt idx="339">
                  <c:v>0.1</c:v>
                </c:pt>
                <c:pt idx="340">
                  <c:v>0.0</c:v>
                </c:pt>
                <c:pt idx="341">
                  <c:v>0.0</c:v>
                </c:pt>
                <c:pt idx="342">
                  <c:v>0.0</c:v>
                </c:pt>
                <c:pt idx="343">
                  <c:v>0.0</c:v>
                </c:pt>
                <c:pt idx="344">
                  <c:v>0.0</c:v>
                </c:pt>
                <c:pt idx="345">
                  <c:v>0.0</c:v>
                </c:pt>
                <c:pt idx="346">
                  <c:v>0.0</c:v>
                </c:pt>
                <c:pt idx="347">
                  <c:v>0.0</c:v>
                </c:pt>
                <c:pt idx="348">
                  <c:v>0.0</c:v>
                </c:pt>
                <c:pt idx="349">
                  <c:v>0.0</c:v>
                </c:pt>
                <c:pt idx="350">
                  <c:v>0.0</c:v>
                </c:pt>
                <c:pt idx="351">
                  <c:v>0.0</c:v>
                </c:pt>
                <c:pt idx="352">
                  <c:v>0.0</c:v>
                </c:pt>
                <c:pt idx="353">
                  <c:v>0.0</c:v>
                </c:pt>
                <c:pt idx="354">
                  <c:v>0.0</c:v>
                </c:pt>
                <c:pt idx="355">
                  <c:v>0.0</c:v>
                </c:pt>
                <c:pt idx="356">
                  <c:v>0.0</c:v>
                </c:pt>
                <c:pt idx="357">
                  <c:v>0.0</c:v>
                </c:pt>
                <c:pt idx="358">
                  <c:v>0.0</c:v>
                </c:pt>
                <c:pt idx="359">
                  <c:v>0.2</c:v>
                </c:pt>
                <c:pt idx="360">
                  <c:v>0.2</c:v>
                </c:pt>
                <c:pt idx="361">
                  <c:v>0.3</c:v>
                </c:pt>
                <c:pt idx="362">
                  <c:v>0.0</c:v>
                </c:pt>
                <c:pt idx="363">
                  <c:v>0.0</c:v>
                </c:pt>
                <c:pt idx="364">
                  <c:v>0.0</c:v>
                </c:pt>
              </c:numCache>
            </c:numRef>
          </c:yVal>
          <c:smooth val="0"/>
        </c:ser>
        <c:dLbls>
          <c:showLegendKey val="0"/>
          <c:showVal val="0"/>
          <c:showCatName val="0"/>
          <c:showSerName val="0"/>
          <c:showPercent val="0"/>
          <c:showBubbleSize val="0"/>
        </c:dLbls>
        <c:axId val="-2144407736"/>
        <c:axId val="2142041576"/>
      </c:scatterChart>
      <c:valAx>
        <c:axId val="-2144407736"/>
        <c:scaling>
          <c:orientation val="minMax"/>
          <c:max val="40360.0"/>
          <c:min val="40178.0"/>
        </c:scaling>
        <c:delete val="0"/>
        <c:axPos val="b"/>
        <c:numFmt formatCode="m/d/yy" sourceLinked="1"/>
        <c:majorTickMark val="out"/>
        <c:minorTickMark val="none"/>
        <c:tickLblPos val="nextTo"/>
        <c:crossAx val="2142041576"/>
        <c:crosses val="autoZero"/>
        <c:crossBetween val="midCat"/>
      </c:valAx>
      <c:valAx>
        <c:axId val="2142041576"/>
        <c:scaling>
          <c:orientation val="minMax"/>
        </c:scaling>
        <c:delete val="0"/>
        <c:axPos val="l"/>
        <c:majorGridlines/>
        <c:title>
          <c:tx>
            <c:rich>
              <a:bodyPr rot="-5400000" vert="horz"/>
              <a:lstStyle/>
              <a:p>
                <a:pPr>
                  <a:defRPr/>
                </a:pPr>
                <a:r>
                  <a:rPr lang="en-US" dirty="0" smtClean="0"/>
                  <a:t>ppm</a:t>
                </a:r>
                <a:endParaRPr lang="en-US" dirty="0"/>
              </a:p>
            </c:rich>
          </c:tx>
          <c:layout/>
          <c:overlay val="0"/>
        </c:title>
        <c:numFmt formatCode="General" sourceLinked="1"/>
        <c:majorTickMark val="out"/>
        <c:minorTickMark val="none"/>
        <c:tickLblPos val="nextTo"/>
        <c:crossAx val="-2144407736"/>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en-US"/>
              <a:t>2015 [CO]</a:t>
            </a:r>
          </a:p>
        </c:rich>
      </c:tx>
      <c:layout/>
      <c:overlay val="1"/>
    </c:title>
    <c:autoTitleDeleted val="0"/>
    <c:plotArea>
      <c:layout>
        <c:manualLayout>
          <c:layoutTarget val="inner"/>
          <c:xMode val="edge"/>
          <c:yMode val="edge"/>
          <c:x val="0.0952106299212598"/>
          <c:y val="0.0277777777777778"/>
          <c:w val="0.856067147856518"/>
          <c:h val="0.822469378827647"/>
        </c:manualLayout>
      </c:layout>
      <c:scatterChart>
        <c:scatterStyle val="lineMarker"/>
        <c:varyColors val="0"/>
        <c:ser>
          <c:idx val="0"/>
          <c:order val="0"/>
          <c:tx>
            <c:v>2015</c:v>
          </c:tx>
          <c:marker>
            <c:symbol val="none"/>
          </c:marker>
          <c:xVal>
            <c:numRef>
              <c:f>CO!$A$1096:$A$1462</c:f>
              <c:numCache>
                <c:formatCode>m/d/yy</c:formatCode>
                <c:ptCount val="367"/>
                <c:pt idx="0">
                  <c:v>40541.0</c:v>
                </c:pt>
                <c:pt idx="1">
                  <c:v>40542.0</c:v>
                </c:pt>
                <c:pt idx="2">
                  <c:v>40543.0</c:v>
                </c:pt>
                <c:pt idx="3">
                  <c:v>40544.0</c:v>
                </c:pt>
                <c:pt idx="4">
                  <c:v>40545.0</c:v>
                </c:pt>
                <c:pt idx="5">
                  <c:v>40546.0</c:v>
                </c:pt>
                <c:pt idx="6">
                  <c:v>40547.0</c:v>
                </c:pt>
                <c:pt idx="7">
                  <c:v>40548.0</c:v>
                </c:pt>
                <c:pt idx="8">
                  <c:v>40549.0</c:v>
                </c:pt>
                <c:pt idx="9">
                  <c:v>40550.0</c:v>
                </c:pt>
                <c:pt idx="10">
                  <c:v>40551.0</c:v>
                </c:pt>
                <c:pt idx="11">
                  <c:v>40552.0</c:v>
                </c:pt>
                <c:pt idx="12">
                  <c:v>40553.0</c:v>
                </c:pt>
                <c:pt idx="13">
                  <c:v>40554.0</c:v>
                </c:pt>
                <c:pt idx="14">
                  <c:v>40555.0</c:v>
                </c:pt>
                <c:pt idx="15">
                  <c:v>40556.0</c:v>
                </c:pt>
                <c:pt idx="16">
                  <c:v>40557.0</c:v>
                </c:pt>
                <c:pt idx="17">
                  <c:v>40558.0</c:v>
                </c:pt>
                <c:pt idx="18">
                  <c:v>40559.0</c:v>
                </c:pt>
                <c:pt idx="19">
                  <c:v>40560.0</c:v>
                </c:pt>
                <c:pt idx="20">
                  <c:v>40561.0</c:v>
                </c:pt>
                <c:pt idx="21">
                  <c:v>40562.0</c:v>
                </c:pt>
                <c:pt idx="22">
                  <c:v>40563.0</c:v>
                </c:pt>
                <c:pt idx="23">
                  <c:v>40564.0</c:v>
                </c:pt>
                <c:pt idx="24">
                  <c:v>40565.0</c:v>
                </c:pt>
                <c:pt idx="25">
                  <c:v>40566.0</c:v>
                </c:pt>
                <c:pt idx="26">
                  <c:v>40567.0</c:v>
                </c:pt>
                <c:pt idx="27">
                  <c:v>40568.0</c:v>
                </c:pt>
                <c:pt idx="28">
                  <c:v>40569.0</c:v>
                </c:pt>
                <c:pt idx="29">
                  <c:v>40570.0</c:v>
                </c:pt>
                <c:pt idx="30">
                  <c:v>40571.0</c:v>
                </c:pt>
                <c:pt idx="31">
                  <c:v>40572.0</c:v>
                </c:pt>
                <c:pt idx="32">
                  <c:v>40573.0</c:v>
                </c:pt>
                <c:pt idx="33">
                  <c:v>40574.0</c:v>
                </c:pt>
                <c:pt idx="34">
                  <c:v>40575.0</c:v>
                </c:pt>
                <c:pt idx="35">
                  <c:v>40576.0</c:v>
                </c:pt>
                <c:pt idx="36">
                  <c:v>40577.0</c:v>
                </c:pt>
                <c:pt idx="37">
                  <c:v>40578.0</c:v>
                </c:pt>
                <c:pt idx="38">
                  <c:v>40579.0</c:v>
                </c:pt>
                <c:pt idx="39">
                  <c:v>40580.0</c:v>
                </c:pt>
                <c:pt idx="40">
                  <c:v>40581.0</c:v>
                </c:pt>
                <c:pt idx="41">
                  <c:v>40582.0</c:v>
                </c:pt>
                <c:pt idx="42">
                  <c:v>40583.0</c:v>
                </c:pt>
                <c:pt idx="43">
                  <c:v>40584.0</c:v>
                </c:pt>
                <c:pt idx="44">
                  <c:v>40585.0</c:v>
                </c:pt>
                <c:pt idx="45">
                  <c:v>40586.0</c:v>
                </c:pt>
                <c:pt idx="46">
                  <c:v>40587.0</c:v>
                </c:pt>
                <c:pt idx="47">
                  <c:v>40588.0</c:v>
                </c:pt>
                <c:pt idx="48">
                  <c:v>40589.0</c:v>
                </c:pt>
                <c:pt idx="49">
                  <c:v>40590.0</c:v>
                </c:pt>
                <c:pt idx="50">
                  <c:v>40591.0</c:v>
                </c:pt>
                <c:pt idx="51">
                  <c:v>40592.0</c:v>
                </c:pt>
                <c:pt idx="52">
                  <c:v>40593.0</c:v>
                </c:pt>
                <c:pt idx="53">
                  <c:v>40594.0</c:v>
                </c:pt>
                <c:pt idx="54">
                  <c:v>40595.0</c:v>
                </c:pt>
                <c:pt idx="55">
                  <c:v>40596.0</c:v>
                </c:pt>
                <c:pt idx="56">
                  <c:v>40597.0</c:v>
                </c:pt>
                <c:pt idx="57">
                  <c:v>40598.0</c:v>
                </c:pt>
                <c:pt idx="58">
                  <c:v>40599.0</c:v>
                </c:pt>
                <c:pt idx="59">
                  <c:v>40600.0</c:v>
                </c:pt>
                <c:pt idx="60">
                  <c:v>40601.0</c:v>
                </c:pt>
                <c:pt idx="61">
                  <c:v>40602.0</c:v>
                </c:pt>
                <c:pt idx="62">
                  <c:v>40603.0</c:v>
                </c:pt>
                <c:pt idx="63">
                  <c:v>40604.0</c:v>
                </c:pt>
                <c:pt idx="64">
                  <c:v>40605.0</c:v>
                </c:pt>
                <c:pt idx="65">
                  <c:v>40606.0</c:v>
                </c:pt>
                <c:pt idx="66">
                  <c:v>40607.0</c:v>
                </c:pt>
                <c:pt idx="67">
                  <c:v>40608.0</c:v>
                </c:pt>
                <c:pt idx="68">
                  <c:v>40609.0</c:v>
                </c:pt>
                <c:pt idx="69">
                  <c:v>40610.0</c:v>
                </c:pt>
                <c:pt idx="70">
                  <c:v>40611.0</c:v>
                </c:pt>
                <c:pt idx="71">
                  <c:v>40612.0</c:v>
                </c:pt>
                <c:pt idx="72">
                  <c:v>40613.0</c:v>
                </c:pt>
                <c:pt idx="73">
                  <c:v>40614.0</c:v>
                </c:pt>
                <c:pt idx="74">
                  <c:v>40615.0</c:v>
                </c:pt>
                <c:pt idx="75">
                  <c:v>40616.0</c:v>
                </c:pt>
                <c:pt idx="76">
                  <c:v>40617.0</c:v>
                </c:pt>
                <c:pt idx="77">
                  <c:v>40618.0</c:v>
                </c:pt>
                <c:pt idx="78">
                  <c:v>40619.0</c:v>
                </c:pt>
                <c:pt idx="79">
                  <c:v>40620.0</c:v>
                </c:pt>
                <c:pt idx="80">
                  <c:v>40621.0</c:v>
                </c:pt>
                <c:pt idx="81">
                  <c:v>40622.0</c:v>
                </c:pt>
                <c:pt idx="82">
                  <c:v>40623.0</c:v>
                </c:pt>
                <c:pt idx="83">
                  <c:v>40624.0</c:v>
                </c:pt>
                <c:pt idx="84">
                  <c:v>40625.0</c:v>
                </c:pt>
                <c:pt idx="85">
                  <c:v>40626.0</c:v>
                </c:pt>
                <c:pt idx="86">
                  <c:v>40627.0</c:v>
                </c:pt>
                <c:pt idx="87">
                  <c:v>40628.0</c:v>
                </c:pt>
                <c:pt idx="88">
                  <c:v>40629.0</c:v>
                </c:pt>
                <c:pt idx="89">
                  <c:v>40630.0</c:v>
                </c:pt>
                <c:pt idx="90">
                  <c:v>40631.0</c:v>
                </c:pt>
                <c:pt idx="91">
                  <c:v>40632.0</c:v>
                </c:pt>
                <c:pt idx="92">
                  <c:v>40633.0</c:v>
                </c:pt>
                <c:pt idx="93">
                  <c:v>40634.0</c:v>
                </c:pt>
                <c:pt idx="94">
                  <c:v>40635.0</c:v>
                </c:pt>
                <c:pt idx="95">
                  <c:v>40636.0</c:v>
                </c:pt>
                <c:pt idx="96">
                  <c:v>40637.0</c:v>
                </c:pt>
                <c:pt idx="97">
                  <c:v>40638.0</c:v>
                </c:pt>
                <c:pt idx="98">
                  <c:v>40639.0</c:v>
                </c:pt>
                <c:pt idx="99">
                  <c:v>40640.0</c:v>
                </c:pt>
                <c:pt idx="100">
                  <c:v>40641.0</c:v>
                </c:pt>
                <c:pt idx="101">
                  <c:v>40642.0</c:v>
                </c:pt>
                <c:pt idx="102">
                  <c:v>40643.0</c:v>
                </c:pt>
                <c:pt idx="103">
                  <c:v>40644.0</c:v>
                </c:pt>
                <c:pt idx="104">
                  <c:v>40645.0</c:v>
                </c:pt>
                <c:pt idx="105">
                  <c:v>40646.0</c:v>
                </c:pt>
                <c:pt idx="106">
                  <c:v>40647.0</c:v>
                </c:pt>
                <c:pt idx="107">
                  <c:v>40648.0</c:v>
                </c:pt>
                <c:pt idx="108">
                  <c:v>40649.0</c:v>
                </c:pt>
                <c:pt idx="109">
                  <c:v>40650.0</c:v>
                </c:pt>
                <c:pt idx="110">
                  <c:v>40651.0</c:v>
                </c:pt>
                <c:pt idx="111">
                  <c:v>40652.0</c:v>
                </c:pt>
                <c:pt idx="112">
                  <c:v>40653.0</c:v>
                </c:pt>
                <c:pt idx="113">
                  <c:v>40654.0</c:v>
                </c:pt>
                <c:pt idx="114">
                  <c:v>40655.0</c:v>
                </c:pt>
                <c:pt idx="115">
                  <c:v>40656.0</c:v>
                </c:pt>
                <c:pt idx="116">
                  <c:v>40657.0</c:v>
                </c:pt>
                <c:pt idx="117">
                  <c:v>40658.0</c:v>
                </c:pt>
                <c:pt idx="118">
                  <c:v>40659.0</c:v>
                </c:pt>
                <c:pt idx="119">
                  <c:v>40660.0</c:v>
                </c:pt>
                <c:pt idx="120">
                  <c:v>40661.0</c:v>
                </c:pt>
                <c:pt idx="121">
                  <c:v>40662.0</c:v>
                </c:pt>
                <c:pt idx="122">
                  <c:v>40663.0</c:v>
                </c:pt>
                <c:pt idx="123">
                  <c:v>40664.0</c:v>
                </c:pt>
                <c:pt idx="124">
                  <c:v>40665.0</c:v>
                </c:pt>
                <c:pt idx="125">
                  <c:v>40666.0</c:v>
                </c:pt>
                <c:pt idx="126">
                  <c:v>40667.0</c:v>
                </c:pt>
                <c:pt idx="127">
                  <c:v>40668.0</c:v>
                </c:pt>
                <c:pt idx="128">
                  <c:v>40669.0</c:v>
                </c:pt>
                <c:pt idx="129">
                  <c:v>40670.0</c:v>
                </c:pt>
                <c:pt idx="130">
                  <c:v>40671.0</c:v>
                </c:pt>
                <c:pt idx="131">
                  <c:v>40672.0</c:v>
                </c:pt>
                <c:pt idx="132">
                  <c:v>40673.0</c:v>
                </c:pt>
                <c:pt idx="133">
                  <c:v>40674.0</c:v>
                </c:pt>
                <c:pt idx="134">
                  <c:v>40675.0</c:v>
                </c:pt>
                <c:pt idx="135">
                  <c:v>40676.0</c:v>
                </c:pt>
                <c:pt idx="136">
                  <c:v>40677.0</c:v>
                </c:pt>
                <c:pt idx="137">
                  <c:v>40678.0</c:v>
                </c:pt>
                <c:pt idx="138">
                  <c:v>40679.0</c:v>
                </c:pt>
                <c:pt idx="139">
                  <c:v>40680.0</c:v>
                </c:pt>
                <c:pt idx="140">
                  <c:v>40681.0</c:v>
                </c:pt>
                <c:pt idx="141">
                  <c:v>40682.0</c:v>
                </c:pt>
                <c:pt idx="142">
                  <c:v>40683.0</c:v>
                </c:pt>
                <c:pt idx="143">
                  <c:v>40684.0</c:v>
                </c:pt>
                <c:pt idx="144">
                  <c:v>40685.0</c:v>
                </c:pt>
                <c:pt idx="145">
                  <c:v>40686.0</c:v>
                </c:pt>
                <c:pt idx="146">
                  <c:v>40687.0</c:v>
                </c:pt>
                <c:pt idx="147">
                  <c:v>40688.0</c:v>
                </c:pt>
                <c:pt idx="148">
                  <c:v>40689.0</c:v>
                </c:pt>
                <c:pt idx="149">
                  <c:v>40690.0</c:v>
                </c:pt>
                <c:pt idx="150">
                  <c:v>40691.0</c:v>
                </c:pt>
                <c:pt idx="151">
                  <c:v>40692.0</c:v>
                </c:pt>
                <c:pt idx="152">
                  <c:v>40693.0</c:v>
                </c:pt>
                <c:pt idx="153">
                  <c:v>40694.0</c:v>
                </c:pt>
                <c:pt idx="154">
                  <c:v>40695.0</c:v>
                </c:pt>
                <c:pt idx="155">
                  <c:v>40696.0</c:v>
                </c:pt>
                <c:pt idx="156">
                  <c:v>40697.0</c:v>
                </c:pt>
                <c:pt idx="157">
                  <c:v>40698.0</c:v>
                </c:pt>
                <c:pt idx="158">
                  <c:v>40699.0</c:v>
                </c:pt>
                <c:pt idx="159">
                  <c:v>40700.0</c:v>
                </c:pt>
                <c:pt idx="160">
                  <c:v>40701.0</c:v>
                </c:pt>
                <c:pt idx="161">
                  <c:v>40702.0</c:v>
                </c:pt>
                <c:pt idx="162">
                  <c:v>40703.0</c:v>
                </c:pt>
                <c:pt idx="163">
                  <c:v>40704.0</c:v>
                </c:pt>
                <c:pt idx="164">
                  <c:v>40705.0</c:v>
                </c:pt>
                <c:pt idx="165">
                  <c:v>40706.0</c:v>
                </c:pt>
                <c:pt idx="166">
                  <c:v>40707.0</c:v>
                </c:pt>
                <c:pt idx="167">
                  <c:v>40708.0</c:v>
                </c:pt>
                <c:pt idx="168">
                  <c:v>40709.0</c:v>
                </c:pt>
                <c:pt idx="169">
                  <c:v>40710.0</c:v>
                </c:pt>
                <c:pt idx="170">
                  <c:v>40711.0</c:v>
                </c:pt>
                <c:pt idx="171">
                  <c:v>40712.0</c:v>
                </c:pt>
                <c:pt idx="172">
                  <c:v>40713.0</c:v>
                </c:pt>
                <c:pt idx="173">
                  <c:v>40714.0</c:v>
                </c:pt>
                <c:pt idx="174">
                  <c:v>40715.0</c:v>
                </c:pt>
                <c:pt idx="175">
                  <c:v>40716.0</c:v>
                </c:pt>
                <c:pt idx="176">
                  <c:v>40717.0</c:v>
                </c:pt>
                <c:pt idx="177">
                  <c:v>40718.0</c:v>
                </c:pt>
                <c:pt idx="178">
                  <c:v>40719.0</c:v>
                </c:pt>
                <c:pt idx="179">
                  <c:v>40720.0</c:v>
                </c:pt>
                <c:pt idx="180">
                  <c:v>40721.0</c:v>
                </c:pt>
                <c:pt idx="181">
                  <c:v>40722.0</c:v>
                </c:pt>
                <c:pt idx="182">
                  <c:v>40723.0</c:v>
                </c:pt>
                <c:pt idx="183">
                  <c:v>40724.0</c:v>
                </c:pt>
                <c:pt idx="184">
                  <c:v>40725.0</c:v>
                </c:pt>
                <c:pt idx="185">
                  <c:v>40726.0</c:v>
                </c:pt>
                <c:pt idx="186">
                  <c:v>40727.0</c:v>
                </c:pt>
                <c:pt idx="187">
                  <c:v>40728.0</c:v>
                </c:pt>
                <c:pt idx="188">
                  <c:v>40729.0</c:v>
                </c:pt>
                <c:pt idx="189">
                  <c:v>40730.0</c:v>
                </c:pt>
                <c:pt idx="190">
                  <c:v>40731.0</c:v>
                </c:pt>
                <c:pt idx="191">
                  <c:v>40732.0</c:v>
                </c:pt>
                <c:pt idx="192">
                  <c:v>40733.0</c:v>
                </c:pt>
                <c:pt idx="193">
                  <c:v>40734.0</c:v>
                </c:pt>
                <c:pt idx="194">
                  <c:v>40735.0</c:v>
                </c:pt>
                <c:pt idx="195">
                  <c:v>40736.0</c:v>
                </c:pt>
                <c:pt idx="196">
                  <c:v>40737.0</c:v>
                </c:pt>
                <c:pt idx="197">
                  <c:v>40738.0</c:v>
                </c:pt>
                <c:pt idx="198">
                  <c:v>40739.0</c:v>
                </c:pt>
                <c:pt idx="199">
                  <c:v>40740.0</c:v>
                </c:pt>
                <c:pt idx="200">
                  <c:v>40741.0</c:v>
                </c:pt>
                <c:pt idx="201">
                  <c:v>40742.0</c:v>
                </c:pt>
                <c:pt idx="202">
                  <c:v>40743.0</c:v>
                </c:pt>
                <c:pt idx="203">
                  <c:v>40744.0</c:v>
                </c:pt>
                <c:pt idx="204">
                  <c:v>40745.0</c:v>
                </c:pt>
                <c:pt idx="205">
                  <c:v>40746.0</c:v>
                </c:pt>
                <c:pt idx="206">
                  <c:v>40747.0</c:v>
                </c:pt>
                <c:pt idx="207">
                  <c:v>40748.0</c:v>
                </c:pt>
                <c:pt idx="208">
                  <c:v>40749.0</c:v>
                </c:pt>
                <c:pt idx="209">
                  <c:v>40750.0</c:v>
                </c:pt>
                <c:pt idx="210">
                  <c:v>40751.0</c:v>
                </c:pt>
                <c:pt idx="211">
                  <c:v>40752.0</c:v>
                </c:pt>
                <c:pt idx="212">
                  <c:v>40753.0</c:v>
                </c:pt>
                <c:pt idx="213">
                  <c:v>40754.0</c:v>
                </c:pt>
                <c:pt idx="214">
                  <c:v>40755.0</c:v>
                </c:pt>
                <c:pt idx="215">
                  <c:v>40756.0</c:v>
                </c:pt>
                <c:pt idx="216">
                  <c:v>40757.0</c:v>
                </c:pt>
                <c:pt idx="217">
                  <c:v>40758.0</c:v>
                </c:pt>
                <c:pt idx="218">
                  <c:v>40759.0</c:v>
                </c:pt>
                <c:pt idx="219">
                  <c:v>40760.0</c:v>
                </c:pt>
                <c:pt idx="220">
                  <c:v>40761.0</c:v>
                </c:pt>
                <c:pt idx="221">
                  <c:v>40762.0</c:v>
                </c:pt>
                <c:pt idx="222">
                  <c:v>40763.0</c:v>
                </c:pt>
                <c:pt idx="223">
                  <c:v>40764.0</c:v>
                </c:pt>
                <c:pt idx="224">
                  <c:v>40765.0</c:v>
                </c:pt>
                <c:pt idx="225">
                  <c:v>40766.0</c:v>
                </c:pt>
                <c:pt idx="226">
                  <c:v>40767.0</c:v>
                </c:pt>
                <c:pt idx="227">
                  <c:v>40768.0</c:v>
                </c:pt>
                <c:pt idx="228">
                  <c:v>40769.0</c:v>
                </c:pt>
                <c:pt idx="229">
                  <c:v>40770.0</c:v>
                </c:pt>
                <c:pt idx="230">
                  <c:v>40771.0</c:v>
                </c:pt>
                <c:pt idx="231">
                  <c:v>40772.0</c:v>
                </c:pt>
                <c:pt idx="232">
                  <c:v>40773.0</c:v>
                </c:pt>
                <c:pt idx="233">
                  <c:v>40774.0</c:v>
                </c:pt>
                <c:pt idx="234">
                  <c:v>40775.0</c:v>
                </c:pt>
                <c:pt idx="235">
                  <c:v>40776.0</c:v>
                </c:pt>
                <c:pt idx="236">
                  <c:v>40777.0</c:v>
                </c:pt>
                <c:pt idx="237">
                  <c:v>40778.0</c:v>
                </c:pt>
                <c:pt idx="238">
                  <c:v>40779.0</c:v>
                </c:pt>
                <c:pt idx="239">
                  <c:v>40780.0</c:v>
                </c:pt>
                <c:pt idx="240">
                  <c:v>40781.0</c:v>
                </c:pt>
                <c:pt idx="241">
                  <c:v>40782.0</c:v>
                </c:pt>
                <c:pt idx="242">
                  <c:v>40783.0</c:v>
                </c:pt>
                <c:pt idx="243">
                  <c:v>40784.0</c:v>
                </c:pt>
                <c:pt idx="244">
                  <c:v>40785.0</c:v>
                </c:pt>
                <c:pt idx="245">
                  <c:v>40786.0</c:v>
                </c:pt>
                <c:pt idx="246">
                  <c:v>40787.0</c:v>
                </c:pt>
                <c:pt idx="247">
                  <c:v>40788.0</c:v>
                </c:pt>
                <c:pt idx="248">
                  <c:v>40789.0</c:v>
                </c:pt>
                <c:pt idx="249">
                  <c:v>40790.0</c:v>
                </c:pt>
                <c:pt idx="250">
                  <c:v>40791.0</c:v>
                </c:pt>
                <c:pt idx="251">
                  <c:v>40792.0</c:v>
                </c:pt>
                <c:pt idx="252">
                  <c:v>40793.0</c:v>
                </c:pt>
                <c:pt idx="253">
                  <c:v>40794.0</c:v>
                </c:pt>
                <c:pt idx="254">
                  <c:v>40795.0</c:v>
                </c:pt>
                <c:pt idx="255">
                  <c:v>40796.0</c:v>
                </c:pt>
                <c:pt idx="256">
                  <c:v>40797.0</c:v>
                </c:pt>
                <c:pt idx="257">
                  <c:v>40798.0</c:v>
                </c:pt>
                <c:pt idx="258">
                  <c:v>40799.0</c:v>
                </c:pt>
                <c:pt idx="259">
                  <c:v>40800.0</c:v>
                </c:pt>
                <c:pt idx="260">
                  <c:v>40801.0</c:v>
                </c:pt>
                <c:pt idx="261">
                  <c:v>40802.0</c:v>
                </c:pt>
                <c:pt idx="262">
                  <c:v>40803.0</c:v>
                </c:pt>
                <c:pt idx="263">
                  <c:v>40804.0</c:v>
                </c:pt>
                <c:pt idx="264">
                  <c:v>40805.0</c:v>
                </c:pt>
                <c:pt idx="265">
                  <c:v>40806.0</c:v>
                </c:pt>
                <c:pt idx="266">
                  <c:v>40807.0</c:v>
                </c:pt>
                <c:pt idx="267">
                  <c:v>40808.0</c:v>
                </c:pt>
                <c:pt idx="268">
                  <c:v>40809.0</c:v>
                </c:pt>
                <c:pt idx="269">
                  <c:v>40810.0</c:v>
                </c:pt>
                <c:pt idx="270">
                  <c:v>40811.0</c:v>
                </c:pt>
                <c:pt idx="271">
                  <c:v>40812.0</c:v>
                </c:pt>
                <c:pt idx="272">
                  <c:v>40813.0</c:v>
                </c:pt>
                <c:pt idx="273">
                  <c:v>40814.0</c:v>
                </c:pt>
                <c:pt idx="274">
                  <c:v>40815.0</c:v>
                </c:pt>
                <c:pt idx="275">
                  <c:v>40816.0</c:v>
                </c:pt>
                <c:pt idx="276">
                  <c:v>40817.0</c:v>
                </c:pt>
                <c:pt idx="277">
                  <c:v>40818.0</c:v>
                </c:pt>
                <c:pt idx="278">
                  <c:v>40819.0</c:v>
                </c:pt>
                <c:pt idx="279">
                  <c:v>40820.0</c:v>
                </c:pt>
                <c:pt idx="280">
                  <c:v>40821.0</c:v>
                </c:pt>
                <c:pt idx="281">
                  <c:v>40822.0</c:v>
                </c:pt>
                <c:pt idx="282">
                  <c:v>40823.0</c:v>
                </c:pt>
                <c:pt idx="283">
                  <c:v>40824.0</c:v>
                </c:pt>
                <c:pt idx="284">
                  <c:v>40825.0</c:v>
                </c:pt>
                <c:pt idx="285">
                  <c:v>40826.0</c:v>
                </c:pt>
                <c:pt idx="286">
                  <c:v>40827.0</c:v>
                </c:pt>
                <c:pt idx="287">
                  <c:v>40828.0</c:v>
                </c:pt>
                <c:pt idx="288">
                  <c:v>40829.0</c:v>
                </c:pt>
                <c:pt idx="289">
                  <c:v>40830.0</c:v>
                </c:pt>
                <c:pt idx="290">
                  <c:v>40831.0</c:v>
                </c:pt>
                <c:pt idx="291">
                  <c:v>40832.0</c:v>
                </c:pt>
                <c:pt idx="292">
                  <c:v>40833.0</c:v>
                </c:pt>
                <c:pt idx="293">
                  <c:v>40834.0</c:v>
                </c:pt>
                <c:pt idx="294">
                  <c:v>40835.0</c:v>
                </c:pt>
                <c:pt idx="295">
                  <c:v>40836.0</c:v>
                </c:pt>
                <c:pt idx="296">
                  <c:v>40837.0</c:v>
                </c:pt>
                <c:pt idx="297">
                  <c:v>40838.0</c:v>
                </c:pt>
                <c:pt idx="298">
                  <c:v>40839.0</c:v>
                </c:pt>
                <c:pt idx="299">
                  <c:v>40840.0</c:v>
                </c:pt>
                <c:pt idx="300">
                  <c:v>40841.0</c:v>
                </c:pt>
                <c:pt idx="301">
                  <c:v>40842.0</c:v>
                </c:pt>
                <c:pt idx="302">
                  <c:v>40843.0</c:v>
                </c:pt>
                <c:pt idx="303">
                  <c:v>40844.0</c:v>
                </c:pt>
                <c:pt idx="304">
                  <c:v>40845.0</c:v>
                </c:pt>
                <c:pt idx="305">
                  <c:v>40846.0</c:v>
                </c:pt>
                <c:pt idx="306">
                  <c:v>40847.0</c:v>
                </c:pt>
                <c:pt idx="307">
                  <c:v>40848.0</c:v>
                </c:pt>
                <c:pt idx="308">
                  <c:v>40849.0</c:v>
                </c:pt>
                <c:pt idx="309">
                  <c:v>40850.0</c:v>
                </c:pt>
                <c:pt idx="310">
                  <c:v>40851.0</c:v>
                </c:pt>
                <c:pt idx="311">
                  <c:v>40852.0</c:v>
                </c:pt>
                <c:pt idx="312">
                  <c:v>40853.0</c:v>
                </c:pt>
                <c:pt idx="313">
                  <c:v>40854.0</c:v>
                </c:pt>
                <c:pt idx="314">
                  <c:v>40855.0</c:v>
                </c:pt>
                <c:pt idx="315">
                  <c:v>40856.0</c:v>
                </c:pt>
                <c:pt idx="316">
                  <c:v>40857.0</c:v>
                </c:pt>
                <c:pt idx="317">
                  <c:v>40858.0</c:v>
                </c:pt>
                <c:pt idx="318">
                  <c:v>40859.0</c:v>
                </c:pt>
                <c:pt idx="319">
                  <c:v>40860.0</c:v>
                </c:pt>
                <c:pt idx="320">
                  <c:v>40861.0</c:v>
                </c:pt>
                <c:pt idx="321">
                  <c:v>40862.0</c:v>
                </c:pt>
                <c:pt idx="322">
                  <c:v>40863.0</c:v>
                </c:pt>
                <c:pt idx="323">
                  <c:v>40864.0</c:v>
                </c:pt>
                <c:pt idx="324">
                  <c:v>40865.0</c:v>
                </c:pt>
                <c:pt idx="325">
                  <c:v>40866.0</c:v>
                </c:pt>
                <c:pt idx="326">
                  <c:v>40867.0</c:v>
                </c:pt>
                <c:pt idx="327">
                  <c:v>40868.0</c:v>
                </c:pt>
                <c:pt idx="328">
                  <c:v>40869.0</c:v>
                </c:pt>
                <c:pt idx="329">
                  <c:v>40870.0</c:v>
                </c:pt>
                <c:pt idx="330">
                  <c:v>40871.0</c:v>
                </c:pt>
                <c:pt idx="331">
                  <c:v>40872.0</c:v>
                </c:pt>
                <c:pt idx="332">
                  <c:v>40873.0</c:v>
                </c:pt>
                <c:pt idx="333">
                  <c:v>40874.0</c:v>
                </c:pt>
                <c:pt idx="334">
                  <c:v>40875.0</c:v>
                </c:pt>
                <c:pt idx="335">
                  <c:v>40876.0</c:v>
                </c:pt>
                <c:pt idx="336">
                  <c:v>40877.0</c:v>
                </c:pt>
                <c:pt idx="337">
                  <c:v>40878.0</c:v>
                </c:pt>
                <c:pt idx="338">
                  <c:v>40879.0</c:v>
                </c:pt>
                <c:pt idx="339">
                  <c:v>40880.0</c:v>
                </c:pt>
                <c:pt idx="340">
                  <c:v>40881.0</c:v>
                </c:pt>
                <c:pt idx="341">
                  <c:v>40882.0</c:v>
                </c:pt>
                <c:pt idx="342">
                  <c:v>40883.0</c:v>
                </c:pt>
                <c:pt idx="343">
                  <c:v>40884.0</c:v>
                </c:pt>
                <c:pt idx="344">
                  <c:v>40885.0</c:v>
                </c:pt>
                <c:pt idx="345">
                  <c:v>40886.0</c:v>
                </c:pt>
                <c:pt idx="346">
                  <c:v>40887.0</c:v>
                </c:pt>
                <c:pt idx="347">
                  <c:v>40888.0</c:v>
                </c:pt>
                <c:pt idx="348">
                  <c:v>40889.0</c:v>
                </c:pt>
                <c:pt idx="349">
                  <c:v>40890.0</c:v>
                </c:pt>
                <c:pt idx="350">
                  <c:v>40891.0</c:v>
                </c:pt>
                <c:pt idx="351">
                  <c:v>40892.0</c:v>
                </c:pt>
                <c:pt idx="352">
                  <c:v>40893.0</c:v>
                </c:pt>
                <c:pt idx="353">
                  <c:v>40894.0</c:v>
                </c:pt>
                <c:pt idx="354">
                  <c:v>40895.0</c:v>
                </c:pt>
                <c:pt idx="355">
                  <c:v>40896.0</c:v>
                </c:pt>
                <c:pt idx="356">
                  <c:v>40897.0</c:v>
                </c:pt>
                <c:pt idx="357">
                  <c:v>40898.0</c:v>
                </c:pt>
                <c:pt idx="358">
                  <c:v>40899.0</c:v>
                </c:pt>
                <c:pt idx="359">
                  <c:v>40900.0</c:v>
                </c:pt>
                <c:pt idx="360">
                  <c:v>40901.0</c:v>
                </c:pt>
                <c:pt idx="361">
                  <c:v>40902.0</c:v>
                </c:pt>
                <c:pt idx="362">
                  <c:v>40903.0</c:v>
                </c:pt>
                <c:pt idx="363">
                  <c:v>40904.0</c:v>
                </c:pt>
                <c:pt idx="364">
                  <c:v>40905.0</c:v>
                </c:pt>
                <c:pt idx="365">
                  <c:v>40906.0</c:v>
                </c:pt>
                <c:pt idx="366">
                  <c:v>40907.0</c:v>
                </c:pt>
              </c:numCache>
            </c:numRef>
          </c:xVal>
          <c:yVal>
            <c:numRef>
              <c:f>CO!$F$1096:$F$1462</c:f>
              <c:numCache>
                <c:formatCode>General</c:formatCode>
                <c:ptCount val="367"/>
                <c:pt idx="0">
                  <c:v>0.0</c:v>
                </c:pt>
                <c:pt idx="1">
                  <c:v>0.0</c:v>
                </c:pt>
                <c:pt idx="2">
                  <c:v>0.0</c:v>
                </c:pt>
                <c:pt idx="3">
                  <c:v>0.0</c:v>
                </c:pt>
                <c:pt idx="4">
                  <c:v>0.0</c:v>
                </c:pt>
                <c:pt idx="5">
                  <c:v>0.0</c:v>
                </c:pt>
                <c:pt idx="6">
                  <c:v>0.0</c:v>
                </c:pt>
                <c:pt idx="7">
                  <c:v>0.0</c:v>
                </c:pt>
                <c:pt idx="8">
                  <c:v>0.0</c:v>
                </c:pt>
                <c:pt idx="9">
                  <c:v>0.0</c:v>
                </c:pt>
                <c:pt idx="10">
                  <c:v>0.2</c:v>
                </c:pt>
                <c:pt idx="11">
                  <c:v>0.1</c:v>
                </c:pt>
                <c:pt idx="12">
                  <c:v>0.3</c:v>
                </c:pt>
                <c:pt idx="13">
                  <c:v>0.5</c:v>
                </c:pt>
                <c:pt idx="14">
                  <c:v>0.3</c:v>
                </c:pt>
                <c:pt idx="15">
                  <c:v>0.4</c:v>
                </c:pt>
                <c:pt idx="16">
                  <c:v>0.4</c:v>
                </c:pt>
                <c:pt idx="17">
                  <c:v>0.3</c:v>
                </c:pt>
                <c:pt idx="18">
                  <c:v>0.2</c:v>
                </c:pt>
                <c:pt idx="19">
                  <c:v>0.5</c:v>
                </c:pt>
                <c:pt idx="20">
                  <c:v>0.3</c:v>
                </c:pt>
                <c:pt idx="21">
                  <c:v>0.2</c:v>
                </c:pt>
                <c:pt idx="22">
                  <c:v>0.3</c:v>
                </c:pt>
                <c:pt idx="23">
                  <c:v>0.4</c:v>
                </c:pt>
                <c:pt idx="24">
                  <c:v>0.6</c:v>
                </c:pt>
                <c:pt idx="25">
                  <c:v>0.6</c:v>
                </c:pt>
                <c:pt idx="26">
                  <c:v>0.2</c:v>
                </c:pt>
                <c:pt idx="27">
                  <c:v>0.1</c:v>
                </c:pt>
                <c:pt idx="28">
                  <c:v>0.1</c:v>
                </c:pt>
                <c:pt idx="29">
                  <c:v>0.1</c:v>
                </c:pt>
                <c:pt idx="30">
                  <c:v>0.5</c:v>
                </c:pt>
                <c:pt idx="31">
                  <c:v>0.1</c:v>
                </c:pt>
                <c:pt idx="32">
                  <c:v>0.3</c:v>
                </c:pt>
                <c:pt idx="33">
                  <c:v>0.4</c:v>
                </c:pt>
                <c:pt idx="34">
                  <c:v>0.2</c:v>
                </c:pt>
                <c:pt idx="35">
                  <c:v>0.4</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0.1</c:v>
                </c:pt>
                <c:pt idx="51">
                  <c:v>0.0</c:v>
                </c:pt>
                <c:pt idx="52">
                  <c:v>0.5</c:v>
                </c:pt>
                <c:pt idx="53">
                  <c:v>0.6</c:v>
                </c:pt>
                <c:pt idx="54">
                  <c:v>0.4</c:v>
                </c:pt>
                <c:pt idx="55">
                  <c:v>0.2</c:v>
                </c:pt>
                <c:pt idx="56">
                  <c:v>0.4</c:v>
                </c:pt>
                <c:pt idx="57">
                  <c:v>0.3</c:v>
                </c:pt>
                <c:pt idx="58">
                  <c:v>0.2</c:v>
                </c:pt>
                <c:pt idx="59">
                  <c:v>0.2</c:v>
                </c:pt>
                <c:pt idx="60">
                  <c:v>0.5</c:v>
                </c:pt>
                <c:pt idx="61">
                  <c:v>0.6</c:v>
                </c:pt>
                <c:pt idx="62">
                  <c:v>0.3</c:v>
                </c:pt>
                <c:pt idx="63">
                  <c:v>0.4</c:v>
                </c:pt>
                <c:pt idx="64">
                  <c:v>0.3</c:v>
                </c:pt>
                <c:pt idx="65">
                  <c:v>0.3</c:v>
                </c:pt>
                <c:pt idx="66">
                  <c:v>0.2</c:v>
                </c:pt>
                <c:pt idx="67">
                  <c:v>0.5</c:v>
                </c:pt>
                <c:pt idx="68">
                  <c:v>0.4</c:v>
                </c:pt>
                <c:pt idx="69">
                  <c:v>0.6</c:v>
                </c:pt>
                <c:pt idx="70">
                  <c:v>0.6</c:v>
                </c:pt>
                <c:pt idx="71">
                  <c:v>0.6</c:v>
                </c:pt>
                <c:pt idx="72">
                  <c:v>0.2</c:v>
                </c:pt>
                <c:pt idx="73">
                  <c:v>0.4</c:v>
                </c:pt>
                <c:pt idx="74">
                  <c:v>0.3</c:v>
                </c:pt>
                <c:pt idx="75">
                  <c:v>0.2</c:v>
                </c:pt>
                <c:pt idx="76">
                  <c:v>0.5</c:v>
                </c:pt>
                <c:pt idx="77">
                  <c:v>0.6</c:v>
                </c:pt>
                <c:pt idx="78">
                  <c:v>0.2</c:v>
                </c:pt>
                <c:pt idx="79">
                  <c:v>0.3</c:v>
                </c:pt>
                <c:pt idx="80">
                  <c:v>0.3</c:v>
                </c:pt>
                <c:pt idx="81">
                  <c:v>0.3</c:v>
                </c:pt>
                <c:pt idx="82">
                  <c:v>0.2</c:v>
                </c:pt>
                <c:pt idx="83">
                  <c:v>0.2</c:v>
                </c:pt>
                <c:pt idx="84">
                  <c:v>0.4</c:v>
                </c:pt>
                <c:pt idx="85">
                  <c:v>0.5</c:v>
                </c:pt>
                <c:pt idx="86">
                  <c:v>0.5</c:v>
                </c:pt>
                <c:pt idx="87">
                  <c:v>0.3</c:v>
                </c:pt>
                <c:pt idx="88">
                  <c:v>0.2</c:v>
                </c:pt>
                <c:pt idx="89">
                  <c:v>0.3</c:v>
                </c:pt>
                <c:pt idx="90">
                  <c:v>0.3</c:v>
                </c:pt>
                <c:pt idx="91">
                  <c:v>0.3</c:v>
                </c:pt>
                <c:pt idx="92">
                  <c:v>0.4</c:v>
                </c:pt>
                <c:pt idx="93">
                  <c:v>0.5</c:v>
                </c:pt>
                <c:pt idx="94">
                  <c:v>0.5</c:v>
                </c:pt>
                <c:pt idx="95">
                  <c:v>0.5</c:v>
                </c:pt>
                <c:pt idx="96">
                  <c:v>0.3</c:v>
                </c:pt>
                <c:pt idx="97">
                  <c:v>0.4</c:v>
                </c:pt>
                <c:pt idx="98">
                  <c:v>0.4</c:v>
                </c:pt>
                <c:pt idx="99">
                  <c:v>0.3</c:v>
                </c:pt>
                <c:pt idx="100">
                  <c:v>0.3</c:v>
                </c:pt>
                <c:pt idx="101">
                  <c:v>0.3</c:v>
                </c:pt>
                <c:pt idx="102">
                  <c:v>0.4</c:v>
                </c:pt>
                <c:pt idx="103">
                  <c:v>0.5</c:v>
                </c:pt>
                <c:pt idx="104">
                  <c:v>0.4</c:v>
                </c:pt>
                <c:pt idx="105">
                  <c:v>0.3</c:v>
                </c:pt>
                <c:pt idx="106">
                  <c:v>0.4</c:v>
                </c:pt>
                <c:pt idx="107">
                  <c:v>0.4</c:v>
                </c:pt>
                <c:pt idx="108">
                  <c:v>0.3</c:v>
                </c:pt>
                <c:pt idx="109">
                  <c:v>0.5</c:v>
                </c:pt>
                <c:pt idx="110">
                  <c:v>0.3</c:v>
                </c:pt>
                <c:pt idx="111">
                  <c:v>0.2</c:v>
                </c:pt>
                <c:pt idx="112">
                  <c:v>0.2</c:v>
                </c:pt>
                <c:pt idx="113">
                  <c:v>0.4</c:v>
                </c:pt>
                <c:pt idx="114">
                  <c:v>0.2</c:v>
                </c:pt>
                <c:pt idx="115">
                  <c:v>0.2</c:v>
                </c:pt>
                <c:pt idx="116">
                  <c:v>0.2</c:v>
                </c:pt>
                <c:pt idx="117">
                  <c:v>0.3</c:v>
                </c:pt>
                <c:pt idx="118">
                  <c:v>0.2</c:v>
                </c:pt>
                <c:pt idx="119">
                  <c:v>0.2</c:v>
                </c:pt>
                <c:pt idx="120">
                  <c:v>0.4</c:v>
                </c:pt>
                <c:pt idx="121">
                  <c:v>0.3</c:v>
                </c:pt>
                <c:pt idx="122">
                  <c:v>0.3</c:v>
                </c:pt>
                <c:pt idx="123">
                  <c:v>0.4</c:v>
                </c:pt>
                <c:pt idx="124">
                  <c:v>0.4</c:v>
                </c:pt>
                <c:pt idx="125">
                  <c:v>0.4</c:v>
                </c:pt>
                <c:pt idx="126">
                  <c:v>0.2</c:v>
                </c:pt>
                <c:pt idx="127">
                  <c:v>0.3</c:v>
                </c:pt>
                <c:pt idx="128">
                  <c:v>0.3</c:v>
                </c:pt>
                <c:pt idx="129">
                  <c:v>0.3</c:v>
                </c:pt>
                <c:pt idx="130">
                  <c:v>0.2</c:v>
                </c:pt>
                <c:pt idx="131">
                  <c:v>0.2</c:v>
                </c:pt>
                <c:pt idx="132">
                  <c:v>0.1</c:v>
                </c:pt>
                <c:pt idx="133">
                  <c:v>0.2</c:v>
                </c:pt>
                <c:pt idx="134">
                  <c:v>0.3</c:v>
                </c:pt>
                <c:pt idx="135">
                  <c:v>0.4</c:v>
                </c:pt>
                <c:pt idx="136">
                  <c:v>0.3</c:v>
                </c:pt>
                <c:pt idx="137">
                  <c:v>0.2</c:v>
                </c:pt>
                <c:pt idx="138">
                  <c:v>0.2</c:v>
                </c:pt>
                <c:pt idx="139">
                  <c:v>0.3</c:v>
                </c:pt>
                <c:pt idx="140">
                  <c:v>0.2</c:v>
                </c:pt>
                <c:pt idx="141">
                  <c:v>0.1</c:v>
                </c:pt>
                <c:pt idx="142">
                  <c:v>0.2</c:v>
                </c:pt>
                <c:pt idx="143">
                  <c:v>0.1</c:v>
                </c:pt>
                <c:pt idx="144">
                  <c:v>0.2</c:v>
                </c:pt>
                <c:pt idx="145">
                  <c:v>0.3</c:v>
                </c:pt>
                <c:pt idx="146">
                  <c:v>0.3</c:v>
                </c:pt>
                <c:pt idx="147">
                  <c:v>0.2</c:v>
                </c:pt>
                <c:pt idx="148">
                  <c:v>0.2</c:v>
                </c:pt>
                <c:pt idx="149">
                  <c:v>0.3</c:v>
                </c:pt>
                <c:pt idx="150">
                  <c:v>0.2</c:v>
                </c:pt>
                <c:pt idx="151">
                  <c:v>0.2</c:v>
                </c:pt>
                <c:pt idx="152">
                  <c:v>0.2</c:v>
                </c:pt>
                <c:pt idx="153">
                  <c:v>0.1</c:v>
                </c:pt>
                <c:pt idx="154">
                  <c:v>0.3</c:v>
                </c:pt>
                <c:pt idx="155">
                  <c:v>0.3</c:v>
                </c:pt>
                <c:pt idx="156">
                  <c:v>0.2</c:v>
                </c:pt>
                <c:pt idx="157">
                  <c:v>0.2</c:v>
                </c:pt>
                <c:pt idx="158">
                  <c:v>0.2</c:v>
                </c:pt>
                <c:pt idx="159">
                  <c:v>0.2</c:v>
                </c:pt>
                <c:pt idx="160">
                  <c:v>0.2</c:v>
                </c:pt>
                <c:pt idx="161">
                  <c:v>0.2</c:v>
                </c:pt>
                <c:pt idx="162">
                  <c:v>0.3</c:v>
                </c:pt>
                <c:pt idx="163">
                  <c:v>0.3</c:v>
                </c:pt>
                <c:pt idx="164">
                  <c:v>0.3</c:v>
                </c:pt>
                <c:pt idx="165">
                  <c:v>0.3</c:v>
                </c:pt>
                <c:pt idx="166">
                  <c:v>0.4</c:v>
                </c:pt>
                <c:pt idx="167">
                  <c:v>0.3</c:v>
                </c:pt>
                <c:pt idx="168">
                  <c:v>0.3</c:v>
                </c:pt>
                <c:pt idx="169">
                  <c:v>0.3</c:v>
                </c:pt>
                <c:pt idx="170">
                  <c:v>0.3</c:v>
                </c:pt>
                <c:pt idx="171">
                  <c:v>0.2</c:v>
                </c:pt>
                <c:pt idx="172">
                  <c:v>0.3</c:v>
                </c:pt>
                <c:pt idx="173">
                  <c:v>0.2</c:v>
                </c:pt>
                <c:pt idx="174">
                  <c:v>0.2</c:v>
                </c:pt>
                <c:pt idx="175">
                  <c:v>0.3</c:v>
                </c:pt>
                <c:pt idx="176">
                  <c:v>0.2</c:v>
                </c:pt>
                <c:pt idx="177">
                  <c:v>0.3</c:v>
                </c:pt>
                <c:pt idx="178">
                  <c:v>0.2</c:v>
                </c:pt>
                <c:pt idx="179">
                  <c:v>0.1</c:v>
                </c:pt>
                <c:pt idx="180">
                  <c:v>0.1</c:v>
                </c:pt>
                <c:pt idx="181">
                  <c:v>0.1</c:v>
                </c:pt>
                <c:pt idx="182">
                  <c:v>0.2</c:v>
                </c:pt>
                <c:pt idx="183">
                  <c:v>0.1</c:v>
                </c:pt>
                <c:pt idx="184">
                  <c:v>0.2</c:v>
                </c:pt>
                <c:pt idx="185">
                  <c:v>0.2</c:v>
                </c:pt>
                <c:pt idx="186">
                  <c:v>0.3</c:v>
                </c:pt>
                <c:pt idx="187">
                  <c:v>0.4</c:v>
                </c:pt>
                <c:pt idx="188">
                  <c:v>0.4</c:v>
                </c:pt>
                <c:pt idx="189">
                  <c:v>0.2</c:v>
                </c:pt>
                <c:pt idx="190">
                  <c:v>0.3</c:v>
                </c:pt>
                <c:pt idx="191">
                  <c:v>0.2</c:v>
                </c:pt>
                <c:pt idx="192">
                  <c:v>0.2</c:v>
                </c:pt>
                <c:pt idx="193">
                  <c:v>0.3</c:v>
                </c:pt>
                <c:pt idx="194">
                  <c:v>0.4</c:v>
                </c:pt>
                <c:pt idx="195">
                  <c:v>0.3</c:v>
                </c:pt>
                <c:pt idx="196">
                  <c:v>0.2</c:v>
                </c:pt>
                <c:pt idx="197">
                  <c:v>0.1</c:v>
                </c:pt>
                <c:pt idx="198">
                  <c:v>0.2</c:v>
                </c:pt>
                <c:pt idx="199">
                  <c:v>0.2</c:v>
                </c:pt>
                <c:pt idx="200">
                  <c:v>0.1</c:v>
                </c:pt>
                <c:pt idx="201">
                  <c:v>0.2</c:v>
                </c:pt>
                <c:pt idx="202">
                  <c:v>0.0</c:v>
                </c:pt>
                <c:pt idx="203">
                  <c:v>0.1</c:v>
                </c:pt>
                <c:pt idx="204">
                  <c:v>0.2</c:v>
                </c:pt>
                <c:pt idx="205">
                  <c:v>0.2</c:v>
                </c:pt>
                <c:pt idx="206">
                  <c:v>0.3</c:v>
                </c:pt>
                <c:pt idx="207">
                  <c:v>0.3</c:v>
                </c:pt>
                <c:pt idx="208">
                  <c:v>0.2</c:v>
                </c:pt>
                <c:pt idx="209">
                  <c:v>0.3</c:v>
                </c:pt>
                <c:pt idx="210">
                  <c:v>0.3</c:v>
                </c:pt>
                <c:pt idx="211">
                  <c:v>0.2</c:v>
                </c:pt>
                <c:pt idx="212">
                  <c:v>0.3</c:v>
                </c:pt>
                <c:pt idx="213">
                  <c:v>0.2</c:v>
                </c:pt>
                <c:pt idx="214">
                  <c:v>0.2</c:v>
                </c:pt>
                <c:pt idx="215">
                  <c:v>0.2</c:v>
                </c:pt>
                <c:pt idx="216">
                  <c:v>0.2</c:v>
                </c:pt>
                <c:pt idx="217">
                  <c:v>0.1</c:v>
                </c:pt>
                <c:pt idx="218">
                  <c:v>0.2</c:v>
                </c:pt>
                <c:pt idx="219">
                  <c:v>0.1</c:v>
                </c:pt>
                <c:pt idx="220">
                  <c:v>0.2</c:v>
                </c:pt>
                <c:pt idx="221">
                  <c:v>0.3</c:v>
                </c:pt>
                <c:pt idx="222">
                  <c:v>0.1</c:v>
                </c:pt>
                <c:pt idx="223">
                  <c:v>0.2</c:v>
                </c:pt>
                <c:pt idx="224">
                  <c:v>0.2</c:v>
                </c:pt>
                <c:pt idx="225">
                  <c:v>0.2</c:v>
                </c:pt>
                <c:pt idx="226">
                  <c:v>0.2</c:v>
                </c:pt>
                <c:pt idx="227">
                  <c:v>0.0</c:v>
                </c:pt>
                <c:pt idx="228">
                  <c:v>0.6</c:v>
                </c:pt>
                <c:pt idx="229">
                  <c:v>0.4</c:v>
                </c:pt>
                <c:pt idx="230">
                  <c:v>0.6</c:v>
                </c:pt>
                <c:pt idx="231">
                  <c:v>0.6</c:v>
                </c:pt>
                <c:pt idx="232">
                  <c:v>0.5</c:v>
                </c:pt>
                <c:pt idx="233">
                  <c:v>0.3</c:v>
                </c:pt>
                <c:pt idx="234">
                  <c:v>0.4</c:v>
                </c:pt>
                <c:pt idx="235">
                  <c:v>0.4</c:v>
                </c:pt>
                <c:pt idx="236">
                  <c:v>0.6</c:v>
                </c:pt>
                <c:pt idx="237">
                  <c:v>0.6</c:v>
                </c:pt>
                <c:pt idx="238">
                  <c:v>0.5</c:v>
                </c:pt>
                <c:pt idx="239">
                  <c:v>0.4</c:v>
                </c:pt>
                <c:pt idx="240">
                  <c:v>0.4</c:v>
                </c:pt>
                <c:pt idx="241">
                  <c:v>0.5</c:v>
                </c:pt>
                <c:pt idx="242">
                  <c:v>0.6</c:v>
                </c:pt>
                <c:pt idx="243">
                  <c:v>0.6</c:v>
                </c:pt>
                <c:pt idx="244">
                  <c:v>0.6</c:v>
                </c:pt>
                <c:pt idx="245">
                  <c:v>0.6</c:v>
                </c:pt>
                <c:pt idx="246">
                  <c:v>0.7</c:v>
                </c:pt>
                <c:pt idx="247">
                  <c:v>0.7</c:v>
                </c:pt>
                <c:pt idx="248">
                  <c:v>0.7</c:v>
                </c:pt>
                <c:pt idx="249">
                  <c:v>0.5</c:v>
                </c:pt>
                <c:pt idx="250">
                  <c:v>0.5</c:v>
                </c:pt>
                <c:pt idx="251">
                  <c:v>0.6</c:v>
                </c:pt>
                <c:pt idx="252">
                  <c:v>0.6</c:v>
                </c:pt>
                <c:pt idx="253">
                  <c:v>0.6</c:v>
                </c:pt>
                <c:pt idx="254">
                  <c:v>0.4</c:v>
                </c:pt>
                <c:pt idx="255">
                  <c:v>0.5</c:v>
                </c:pt>
                <c:pt idx="256">
                  <c:v>0.6</c:v>
                </c:pt>
                <c:pt idx="257">
                  <c:v>0.5</c:v>
                </c:pt>
                <c:pt idx="258">
                  <c:v>0.5</c:v>
                </c:pt>
                <c:pt idx="259">
                  <c:v>0.6</c:v>
                </c:pt>
                <c:pt idx="260">
                  <c:v>0.6</c:v>
                </c:pt>
                <c:pt idx="261">
                  <c:v>0.6</c:v>
                </c:pt>
                <c:pt idx="262">
                  <c:v>0.6</c:v>
                </c:pt>
                <c:pt idx="263">
                  <c:v>0.6</c:v>
                </c:pt>
                <c:pt idx="264">
                  <c:v>0.4</c:v>
                </c:pt>
                <c:pt idx="265">
                  <c:v>0.5</c:v>
                </c:pt>
                <c:pt idx="266">
                  <c:v>0.5</c:v>
                </c:pt>
                <c:pt idx="267">
                  <c:v>0.6</c:v>
                </c:pt>
                <c:pt idx="268">
                  <c:v>0.6</c:v>
                </c:pt>
                <c:pt idx="269">
                  <c:v>0.6</c:v>
                </c:pt>
                <c:pt idx="270">
                  <c:v>0.7</c:v>
                </c:pt>
                <c:pt idx="271">
                  <c:v>0.5</c:v>
                </c:pt>
                <c:pt idx="272">
                  <c:v>0.5</c:v>
                </c:pt>
                <c:pt idx="273">
                  <c:v>0.5</c:v>
                </c:pt>
                <c:pt idx="274">
                  <c:v>0.5</c:v>
                </c:pt>
                <c:pt idx="275">
                  <c:v>0.4</c:v>
                </c:pt>
                <c:pt idx="276">
                  <c:v>0.4</c:v>
                </c:pt>
                <c:pt idx="277">
                  <c:v>0.4</c:v>
                </c:pt>
                <c:pt idx="278">
                  <c:v>0.5</c:v>
                </c:pt>
                <c:pt idx="279">
                  <c:v>0.6</c:v>
                </c:pt>
                <c:pt idx="280">
                  <c:v>0.6</c:v>
                </c:pt>
                <c:pt idx="281">
                  <c:v>0.6</c:v>
                </c:pt>
                <c:pt idx="282">
                  <c:v>0.6</c:v>
                </c:pt>
                <c:pt idx="283">
                  <c:v>0.7</c:v>
                </c:pt>
                <c:pt idx="284">
                  <c:v>0.7</c:v>
                </c:pt>
                <c:pt idx="285">
                  <c:v>0.7</c:v>
                </c:pt>
                <c:pt idx="286">
                  <c:v>0.7</c:v>
                </c:pt>
                <c:pt idx="287">
                  <c:v>0.7</c:v>
                </c:pt>
                <c:pt idx="288">
                  <c:v>0.5</c:v>
                </c:pt>
                <c:pt idx="289">
                  <c:v>0.6</c:v>
                </c:pt>
                <c:pt idx="290">
                  <c:v>0.6</c:v>
                </c:pt>
                <c:pt idx="291">
                  <c:v>0.6</c:v>
                </c:pt>
                <c:pt idx="292">
                  <c:v>0.6</c:v>
                </c:pt>
                <c:pt idx="293">
                  <c:v>0.6</c:v>
                </c:pt>
                <c:pt idx="294">
                  <c:v>0.6</c:v>
                </c:pt>
                <c:pt idx="295">
                  <c:v>0.7</c:v>
                </c:pt>
                <c:pt idx="296">
                  <c:v>0.8</c:v>
                </c:pt>
                <c:pt idx="297">
                  <c:v>0.6</c:v>
                </c:pt>
                <c:pt idx="298">
                  <c:v>0.6</c:v>
                </c:pt>
                <c:pt idx="299">
                  <c:v>0.5</c:v>
                </c:pt>
                <c:pt idx="300">
                  <c:v>0.7</c:v>
                </c:pt>
                <c:pt idx="301">
                  <c:v>0.7</c:v>
                </c:pt>
                <c:pt idx="302">
                  <c:v>0.6</c:v>
                </c:pt>
                <c:pt idx="303">
                  <c:v>0.5</c:v>
                </c:pt>
                <c:pt idx="304">
                  <c:v>0.5</c:v>
                </c:pt>
                <c:pt idx="305">
                  <c:v>0.6</c:v>
                </c:pt>
                <c:pt idx="306">
                  <c:v>0.6</c:v>
                </c:pt>
                <c:pt idx="307">
                  <c:v>0.8</c:v>
                </c:pt>
                <c:pt idx="308">
                  <c:v>0.9</c:v>
                </c:pt>
                <c:pt idx="309">
                  <c:v>0.9</c:v>
                </c:pt>
                <c:pt idx="310">
                  <c:v>0.8</c:v>
                </c:pt>
                <c:pt idx="311">
                  <c:v>0.8</c:v>
                </c:pt>
                <c:pt idx="312">
                  <c:v>0.4</c:v>
                </c:pt>
                <c:pt idx="313">
                  <c:v>0.8</c:v>
                </c:pt>
                <c:pt idx="314">
                  <c:v>0.8</c:v>
                </c:pt>
                <c:pt idx="315">
                  <c:v>0.7</c:v>
                </c:pt>
                <c:pt idx="316">
                  <c:v>0.5</c:v>
                </c:pt>
                <c:pt idx="317">
                  <c:v>0.6</c:v>
                </c:pt>
                <c:pt idx="318">
                  <c:v>0.4</c:v>
                </c:pt>
                <c:pt idx="319">
                  <c:v>0.4</c:v>
                </c:pt>
                <c:pt idx="320">
                  <c:v>0.8</c:v>
                </c:pt>
                <c:pt idx="321">
                  <c:v>0.9</c:v>
                </c:pt>
                <c:pt idx="322">
                  <c:v>0.7</c:v>
                </c:pt>
                <c:pt idx="323">
                  <c:v>0.6</c:v>
                </c:pt>
                <c:pt idx="324">
                  <c:v>0.7</c:v>
                </c:pt>
                <c:pt idx="325">
                  <c:v>0.7</c:v>
                </c:pt>
                <c:pt idx="326">
                  <c:v>0.7</c:v>
                </c:pt>
                <c:pt idx="327">
                  <c:v>0.4</c:v>
                </c:pt>
                <c:pt idx="328">
                  <c:v>0.7</c:v>
                </c:pt>
                <c:pt idx="329">
                  <c:v>0.7</c:v>
                </c:pt>
                <c:pt idx="330">
                  <c:v>0.8</c:v>
                </c:pt>
                <c:pt idx="331">
                  <c:v>0.7</c:v>
                </c:pt>
                <c:pt idx="332">
                  <c:v>0.8</c:v>
                </c:pt>
                <c:pt idx="333">
                  <c:v>0.7</c:v>
                </c:pt>
                <c:pt idx="334">
                  <c:v>0.5</c:v>
                </c:pt>
                <c:pt idx="335">
                  <c:v>0.6</c:v>
                </c:pt>
                <c:pt idx="336">
                  <c:v>0.5</c:v>
                </c:pt>
                <c:pt idx="337">
                  <c:v>0.7</c:v>
                </c:pt>
                <c:pt idx="338">
                  <c:v>0.6</c:v>
                </c:pt>
                <c:pt idx="339">
                  <c:v>0.6</c:v>
                </c:pt>
                <c:pt idx="340">
                  <c:v>1.0</c:v>
                </c:pt>
                <c:pt idx="341">
                  <c:v>1.1</c:v>
                </c:pt>
                <c:pt idx="342">
                  <c:v>1.2</c:v>
                </c:pt>
                <c:pt idx="343">
                  <c:v>1.1</c:v>
                </c:pt>
                <c:pt idx="344">
                  <c:v>1.0</c:v>
                </c:pt>
                <c:pt idx="345">
                  <c:v>0.9</c:v>
                </c:pt>
                <c:pt idx="346">
                  <c:v>1.0</c:v>
                </c:pt>
                <c:pt idx="347">
                  <c:v>1.3</c:v>
                </c:pt>
                <c:pt idx="348">
                  <c:v>1.4</c:v>
                </c:pt>
                <c:pt idx="349">
                  <c:v>0.9</c:v>
                </c:pt>
                <c:pt idx="350">
                  <c:v>0.6</c:v>
                </c:pt>
                <c:pt idx="351">
                  <c:v>0.5</c:v>
                </c:pt>
                <c:pt idx="352">
                  <c:v>0.8</c:v>
                </c:pt>
                <c:pt idx="353">
                  <c:v>0.8</c:v>
                </c:pt>
                <c:pt idx="354">
                  <c:v>0.2</c:v>
                </c:pt>
                <c:pt idx="355">
                  <c:v>0.5</c:v>
                </c:pt>
                <c:pt idx="356">
                  <c:v>0.6</c:v>
                </c:pt>
                <c:pt idx="357">
                  <c:v>0.6</c:v>
                </c:pt>
                <c:pt idx="358">
                  <c:v>0.5</c:v>
                </c:pt>
                <c:pt idx="359">
                  <c:v>0.7</c:v>
                </c:pt>
                <c:pt idx="360">
                  <c:v>0.8</c:v>
                </c:pt>
                <c:pt idx="361">
                  <c:v>0.5</c:v>
                </c:pt>
                <c:pt idx="362">
                  <c:v>0.3</c:v>
                </c:pt>
                <c:pt idx="363">
                  <c:v>0.3</c:v>
                </c:pt>
                <c:pt idx="364">
                  <c:v>0.6</c:v>
                </c:pt>
                <c:pt idx="365">
                  <c:v>0.7</c:v>
                </c:pt>
                <c:pt idx="366">
                  <c:v>0.4</c:v>
                </c:pt>
              </c:numCache>
            </c:numRef>
          </c:yVal>
          <c:smooth val="0"/>
        </c:ser>
        <c:dLbls>
          <c:showLegendKey val="0"/>
          <c:showVal val="0"/>
          <c:showCatName val="0"/>
          <c:showSerName val="0"/>
          <c:showPercent val="0"/>
          <c:showBubbleSize val="0"/>
        </c:dLbls>
        <c:axId val="2099125464"/>
        <c:axId val="2098665544"/>
      </c:scatterChart>
      <c:valAx>
        <c:axId val="2099125464"/>
        <c:scaling>
          <c:orientation val="minMax"/>
          <c:max val="40723.0"/>
          <c:min val="40543.0"/>
        </c:scaling>
        <c:delete val="0"/>
        <c:axPos val="b"/>
        <c:numFmt formatCode="m/d/yy" sourceLinked="1"/>
        <c:majorTickMark val="out"/>
        <c:minorTickMark val="none"/>
        <c:tickLblPos val="nextTo"/>
        <c:crossAx val="2098665544"/>
        <c:crosses val="autoZero"/>
        <c:crossBetween val="midCat"/>
      </c:valAx>
      <c:valAx>
        <c:axId val="2098665544"/>
        <c:scaling>
          <c:orientation val="minMax"/>
          <c:max val="1.2"/>
        </c:scaling>
        <c:delete val="0"/>
        <c:axPos val="l"/>
        <c:majorGridlines/>
        <c:numFmt formatCode="General" sourceLinked="1"/>
        <c:majorTickMark val="out"/>
        <c:minorTickMark val="none"/>
        <c:tickLblPos val="nextTo"/>
        <c:crossAx val="2099125464"/>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2012 [PM 2.5]</a:t>
            </a:r>
          </a:p>
        </c:rich>
      </c:tx>
      <c:layout/>
      <c:overlay val="1"/>
      <c:spPr>
        <a:noFill/>
        <a:ln>
          <a:noFill/>
        </a:ln>
        <a:effectLst/>
      </c:spPr>
    </c:title>
    <c:autoTitleDeleted val="0"/>
    <c:plotArea>
      <c:layout/>
      <c:scatterChart>
        <c:scatterStyle val="lineMarker"/>
        <c:varyColors val="0"/>
        <c:ser>
          <c:idx val="0"/>
          <c:order val="0"/>
          <c:tx>
            <c:v>2012</c:v>
          </c:tx>
          <c:spPr>
            <a:ln w="19050" cap="rnd">
              <a:solidFill>
                <a:schemeClr val="accent1"/>
              </a:solidFill>
              <a:round/>
            </a:ln>
            <a:effectLst/>
          </c:spPr>
          <c:marker>
            <c:symbol val="none"/>
          </c:marker>
          <c:xVal>
            <c:numRef>
              <c:f>'[PM25_lackawanna.xlsx]PM25'!$A$63:$A$229</c:f>
              <c:numCache>
                <c:formatCode>m/d/yyyy</c:formatCode>
                <c:ptCount val="167"/>
                <c:pt idx="0">
                  <c:v>40909.0</c:v>
                </c:pt>
                <c:pt idx="1">
                  <c:v>40910.0</c:v>
                </c:pt>
                <c:pt idx="2">
                  <c:v>40911.0</c:v>
                </c:pt>
                <c:pt idx="3">
                  <c:v>40912.0</c:v>
                </c:pt>
                <c:pt idx="4">
                  <c:v>40913.0</c:v>
                </c:pt>
                <c:pt idx="5">
                  <c:v>40914.0</c:v>
                </c:pt>
                <c:pt idx="6">
                  <c:v>40915.0</c:v>
                </c:pt>
                <c:pt idx="7">
                  <c:v>40916.0</c:v>
                </c:pt>
                <c:pt idx="8">
                  <c:v>40917.0</c:v>
                </c:pt>
                <c:pt idx="9">
                  <c:v>40918.0</c:v>
                </c:pt>
                <c:pt idx="10">
                  <c:v>40919.0</c:v>
                </c:pt>
                <c:pt idx="11">
                  <c:v>40920.0</c:v>
                </c:pt>
                <c:pt idx="12">
                  <c:v>40921.0</c:v>
                </c:pt>
                <c:pt idx="13">
                  <c:v>40922.0</c:v>
                </c:pt>
                <c:pt idx="14">
                  <c:v>40923.0</c:v>
                </c:pt>
                <c:pt idx="15">
                  <c:v>40924.0</c:v>
                </c:pt>
                <c:pt idx="16">
                  <c:v>40925.0</c:v>
                </c:pt>
                <c:pt idx="17">
                  <c:v>40926.0</c:v>
                </c:pt>
                <c:pt idx="18">
                  <c:v>40927.0</c:v>
                </c:pt>
                <c:pt idx="19">
                  <c:v>40928.0</c:v>
                </c:pt>
                <c:pt idx="20">
                  <c:v>40929.0</c:v>
                </c:pt>
                <c:pt idx="21">
                  <c:v>40930.0</c:v>
                </c:pt>
                <c:pt idx="22">
                  <c:v>40931.0</c:v>
                </c:pt>
                <c:pt idx="23">
                  <c:v>40932.0</c:v>
                </c:pt>
                <c:pt idx="24">
                  <c:v>40933.0</c:v>
                </c:pt>
                <c:pt idx="25">
                  <c:v>40934.0</c:v>
                </c:pt>
                <c:pt idx="26">
                  <c:v>40935.0</c:v>
                </c:pt>
                <c:pt idx="27">
                  <c:v>40936.0</c:v>
                </c:pt>
                <c:pt idx="28">
                  <c:v>40937.0</c:v>
                </c:pt>
                <c:pt idx="29">
                  <c:v>40938.0</c:v>
                </c:pt>
                <c:pt idx="30">
                  <c:v>40939.0</c:v>
                </c:pt>
                <c:pt idx="31">
                  <c:v>40940.0</c:v>
                </c:pt>
                <c:pt idx="32">
                  <c:v>40941.0</c:v>
                </c:pt>
                <c:pt idx="33">
                  <c:v>40942.0</c:v>
                </c:pt>
                <c:pt idx="34">
                  <c:v>40943.0</c:v>
                </c:pt>
                <c:pt idx="35">
                  <c:v>40944.0</c:v>
                </c:pt>
                <c:pt idx="36">
                  <c:v>40945.0</c:v>
                </c:pt>
                <c:pt idx="37">
                  <c:v>40946.0</c:v>
                </c:pt>
                <c:pt idx="38">
                  <c:v>40947.0</c:v>
                </c:pt>
                <c:pt idx="39">
                  <c:v>40948.0</c:v>
                </c:pt>
                <c:pt idx="40">
                  <c:v>40949.0</c:v>
                </c:pt>
                <c:pt idx="41">
                  <c:v>40950.0</c:v>
                </c:pt>
                <c:pt idx="42">
                  <c:v>40951.0</c:v>
                </c:pt>
                <c:pt idx="43">
                  <c:v>40952.0</c:v>
                </c:pt>
                <c:pt idx="44">
                  <c:v>40953.0</c:v>
                </c:pt>
                <c:pt idx="45">
                  <c:v>40954.0</c:v>
                </c:pt>
                <c:pt idx="46">
                  <c:v>40955.0</c:v>
                </c:pt>
                <c:pt idx="47">
                  <c:v>40956.0</c:v>
                </c:pt>
                <c:pt idx="48">
                  <c:v>40957.0</c:v>
                </c:pt>
                <c:pt idx="49">
                  <c:v>40958.0</c:v>
                </c:pt>
                <c:pt idx="50">
                  <c:v>40959.0</c:v>
                </c:pt>
                <c:pt idx="51">
                  <c:v>40960.0</c:v>
                </c:pt>
                <c:pt idx="52">
                  <c:v>40961.0</c:v>
                </c:pt>
                <c:pt idx="53">
                  <c:v>40962.0</c:v>
                </c:pt>
                <c:pt idx="54">
                  <c:v>40963.0</c:v>
                </c:pt>
                <c:pt idx="55">
                  <c:v>40964.0</c:v>
                </c:pt>
                <c:pt idx="56">
                  <c:v>40965.0</c:v>
                </c:pt>
                <c:pt idx="57">
                  <c:v>40966.0</c:v>
                </c:pt>
                <c:pt idx="58">
                  <c:v>40967.0</c:v>
                </c:pt>
                <c:pt idx="59">
                  <c:v>40968.0</c:v>
                </c:pt>
                <c:pt idx="60">
                  <c:v>40969.0</c:v>
                </c:pt>
                <c:pt idx="61">
                  <c:v>40970.0</c:v>
                </c:pt>
                <c:pt idx="62">
                  <c:v>40971.0</c:v>
                </c:pt>
                <c:pt idx="63">
                  <c:v>40972.0</c:v>
                </c:pt>
                <c:pt idx="64">
                  <c:v>40973.0</c:v>
                </c:pt>
                <c:pt idx="65">
                  <c:v>40974.0</c:v>
                </c:pt>
                <c:pt idx="66">
                  <c:v>40975.0</c:v>
                </c:pt>
                <c:pt idx="67">
                  <c:v>40976.0</c:v>
                </c:pt>
                <c:pt idx="68">
                  <c:v>40977.0</c:v>
                </c:pt>
                <c:pt idx="69">
                  <c:v>40978.0</c:v>
                </c:pt>
                <c:pt idx="70">
                  <c:v>40979.0</c:v>
                </c:pt>
                <c:pt idx="71">
                  <c:v>40980.0</c:v>
                </c:pt>
                <c:pt idx="72">
                  <c:v>40981.0</c:v>
                </c:pt>
                <c:pt idx="73">
                  <c:v>40982.0</c:v>
                </c:pt>
                <c:pt idx="74">
                  <c:v>40983.0</c:v>
                </c:pt>
                <c:pt idx="75">
                  <c:v>40984.0</c:v>
                </c:pt>
                <c:pt idx="76">
                  <c:v>40985.0</c:v>
                </c:pt>
                <c:pt idx="77">
                  <c:v>40986.0</c:v>
                </c:pt>
                <c:pt idx="78">
                  <c:v>40987.0</c:v>
                </c:pt>
                <c:pt idx="79">
                  <c:v>40988.0</c:v>
                </c:pt>
                <c:pt idx="80">
                  <c:v>40989.0</c:v>
                </c:pt>
                <c:pt idx="81">
                  <c:v>40990.0</c:v>
                </c:pt>
                <c:pt idx="82">
                  <c:v>40991.0</c:v>
                </c:pt>
                <c:pt idx="83">
                  <c:v>40992.0</c:v>
                </c:pt>
                <c:pt idx="84">
                  <c:v>40993.0</c:v>
                </c:pt>
                <c:pt idx="85">
                  <c:v>40994.0</c:v>
                </c:pt>
                <c:pt idx="86">
                  <c:v>40995.0</c:v>
                </c:pt>
                <c:pt idx="87">
                  <c:v>40996.0</c:v>
                </c:pt>
                <c:pt idx="88">
                  <c:v>40997.0</c:v>
                </c:pt>
                <c:pt idx="89">
                  <c:v>40998.0</c:v>
                </c:pt>
                <c:pt idx="90">
                  <c:v>41002.0</c:v>
                </c:pt>
                <c:pt idx="91">
                  <c:v>41003.0</c:v>
                </c:pt>
                <c:pt idx="92">
                  <c:v>41004.0</c:v>
                </c:pt>
                <c:pt idx="93">
                  <c:v>41005.0</c:v>
                </c:pt>
                <c:pt idx="94">
                  <c:v>41006.0</c:v>
                </c:pt>
                <c:pt idx="95">
                  <c:v>41007.0</c:v>
                </c:pt>
                <c:pt idx="96">
                  <c:v>41008.0</c:v>
                </c:pt>
                <c:pt idx="97">
                  <c:v>41009.0</c:v>
                </c:pt>
                <c:pt idx="98">
                  <c:v>41010.0</c:v>
                </c:pt>
                <c:pt idx="99">
                  <c:v>41011.0</c:v>
                </c:pt>
                <c:pt idx="100">
                  <c:v>41012.0</c:v>
                </c:pt>
                <c:pt idx="101">
                  <c:v>41013.0</c:v>
                </c:pt>
                <c:pt idx="102">
                  <c:v>41014.0</c:v>
                </c:pt>
                <c:pt idx="103">
                  <c:v>41015.0</c:v>
                </c:pt>
                <c:pt idx="104">
                  <c:v>41016.0</c:v>
                </c:pt>
                <c:pt idx="105">
                  <c:v>41017.0</c:v>
                </c:pt>
                <c:pt idx="106">
                  <c:v>41018.0</c:v>
                </c:pt>
                <c:pt idx="107">
                  <c:v>41019.0</c:v>
                </c:pt>
                <c:pt idx="108">
                  <c:v>41020.0</c:v>
                </c:pt>
                <c:pt idx="109">
                  <c:v>41021.0</c:v>
                </c:pt>
                <c:pt idx="110">
                  <c:v>41022.0</c:v>
                </c:pt>
                <c:pt idx="111">
                  <c:v>41023.0</c:v>
                </c:pt>
                <c:pt idx="112">
                  <c:v>41024.0</c:v>
                </c:pt>
                <c:pt idx="113">
                  <c:v>41025.0</c:v>
                </c:pt>
                <c:pt idx="114">
                  <c:v>41026.0</c:v>
                </c:pt>
                <c:pt idx="115">
                  <c:v>41027.0</c:v>
                </c:pt>
                <c:pt idx="116">
                  <c:v>41028.0</c:v>
                </c:pt>
                <c:pt idx="117">
                  <c:v>41029.0</c:v>
                </c:pt>
                <c:pt idx="118">
                  <c:v>41030.0</c:v>
                </c:pt>
                <c:pt idx="119">
                  <c:v>41031.0</c:v>
                </c:pt>
                <c:pt idx="120">
                  <c:v>41032.0</c:v>
                </c:pt>
                <c:pt idx="121">
                  <c:v>41033.0</c:v>
                </c:pt>
                <c:pt idx="122">
                  <c:v>41034.0</c:v>
                </c:pt>
                <c:pt idx="123">
                  <c:v>41035.0</c:v>
                </c:pt>
                <c:pt idx="124">
                  <c:v>41036.0</c:v>
                </c:pt>
                <c:pt idx="125">
                  <c:v>41037.0</c:v>
                </c:pt>
                <c:pt idx="126">
                  <c:v>41038.0</c:v>
                </c:pt>
                <c:pt idx="127">
                  <c:v>41039.0</c:v>
                </c:pt>
                <c:pt idx="128">
                  <c:v>41040.0</c:v>
                </c:pt>
                <c:pt idx="129">
                  <c:v>41041.0</c:v>
                </c:pt>
                <c:pt idx="130">
                  <c:v>41042.0</c:v>
                </c:pt>
                <c:pt idx="131">
                  <c:v>41043.0</c:v>
                </c:pt>
                <c:pt idx="132">
                  <c:v>41044.0</c:v>
                </c:pt>
                <c:pt idx="133">
                  <c:v>41045.0</c:v>
                </c:pt>
                <c:pt idx="134">
                  <c:v>41046.0</c:v>
                </c:pt>
                <c:pt idx="135">
                  <c:v>41047.0</c:v>
                </c:pt>
                <c:pt idx="136">
                  <c:v>41048.0</c:v>
                </c:pt>
                <c:pt idx="137">
                  <c:v>41049.0</c:v>
                </c:pt>
                <c:pt idx="138">
                  <c:v>41050.0</c:v>
                </c:pt>
                <c:pt idx="139">
                  <c:v>41051.0</c:v>
                </c:pt>
                <c:pt idx="140">
                  <c:v>41052.0</c:v>
                </c:pt>
                <c:pt idx="141">
                  <c:v>41053.0</c:v>
                </c:pt>
                <c:pt idx="142">
                  <c:v>41054.0</c:v>
                </c:pt>
                <c:pt idx="143">
                  <c:v>41055.0</c:v>
                </c:pt>
                <c:pt idx="144">
                  <c:v>41056.0</c:v>
                </c:pt>
                <c:pt idx="145">
                  <c:v>41057.0</c:v>
                </c:pt>
                <c:pt idx="146">
                  <c:v>41058.0</c:v>
                </c:pt>
                <c:pt idx="147">
                  <c:v>41059.0</c:v>
                </c:pt>
                <c:pt idx="148">
                  <c:v>41060.0</c:v>
                </c:pt>
                <c:pt idx="149">
                  <c:v>41061.0</c:v>
                </c:pt>
                <c:pt idx="150">
                  <c:v>41062.0</c:v>
                </c:pt>
                <c:pt idx="151">
                  <c:v>41063.0</c:v>
                </c:pt>
                <c:pt idx="152">
                  <c:v>41064.0</c:v>
                </c:pt>
                <c:pt idx="153">
                  <c:v>41065.0</c:v>
                </c:pt>
                <c:pt idx="154">
                  <c:v>41066.0</c:v>
                </c:pt>
                <c:pt idx="155">
                  <c:v>41073.0</c:v>
                </c:pt>
                <c:pt idx="156">
                  <c:v>41074.0</c:v>
                </c:pt>
                <c:pt idx="157">
                  <c:v>41075.0</c:v>
                </c:pt>
                <c:pt idx="158">
                  <c:v>41076.0</c:v>
                </c:pt>
                <c:pt idx="159">
                  <c:v>41077.0</c:v>
                </c:pt>
                <c:pt idx="160">
                  <c:v>41078.0</c:v>
                </c:pt>
                <c:pt idx="161">
                  <c:v>41079.0</c:v>
                </c:pt>
                <c:pt idx="162">
                  <c:v>41086.0</c:v>
                </c:pt>
                <c:pt idx="163">
                  <c:v>41087.0</c:v>
                </c:pt>
                <c:pt idx="164">
                  <c:v>41088.0</c:v>
                </c:pt>
                <c:pt idx="165">
                  <c:v>41089.0</c:v>
                </c:pt>
                <c:pt idx="166">
                  <c:v>41090.0</c:v>
                </c:pt>
              </c:numCache>
            </c:numRef>
          </c:xVal>
          <c:yVal>
            <c:numRef>
              <c:f>'[PM25_lackawanna.xlsx]PM25'!$F$63:$F$229</c:f>
              <c:numCache>
                <c:formatCode>General</c:formatCode>
                <c:ptCount val="167"/>
                <c:pt idx="0">
                  <c:v>6.07916666666667</c:v>
                </c:pt>
                <c:pt idx="1">
                  <c:v>2.0625</c:v>
                </c:pt>
                <c:pt idx="2">
                  <c:v>2.5375</c:v>
                </c:pt>
                <c:pt idx="3">
                  <c:v>8.40454545454545</c:v>
                </c:pt>
                <c:pt idx="4">
                  <c:v>12.0333333333333</c:v>
                </c:pt>
                <c:pt idx="5">
                  <c:v>16.02083333333328</c:v>
                </c:pt>
                <c:pt idx="6">
                  <c:v>14.6083333333333</c:v>
                </c:pt>
                <c:pt idx="7">
                  <c:v>3.65833333333333</c:v>
                </c:pt>
                <c:pt idx="8">
                  <c:v>7.84583333333333</c:v>
                </c:pt>
                <c:pt idx="9">
                  <c:v>12.9875</c:v>
                </c:pt>
                <c:pt idx="10">
                  <c:v>9.658333333333328</c:v>
                </c:pt>
                <c:pt idx="11">
                  <c:v>2.6</c:v>
                </c:pt>
                <c:pt idx="12">
                  <c:v>5.174999999999998</c:v>
                </c:pt>
                <c:pt idx="13">
                  <c:v>6.56666666666667</c:v>
                </c:pt>
                <c:pt idx="14">
                  <c:v>2.5</c:v>
                </c:pt>
                <c:pt idx="15">
                  <c:v>8.737500000000001</c:v>
                </c:pt>
                <c:pt idx="16">
                  <c:v>16.8541666666666</c:v>
                </c:pt>
                <c:pt idx="17">
                  <c:v>3.6625</c:v>
                </c:pt>
                <c:pt idx="18">
                  <c:v>5.462499999999999</c:v>
                </c:pt>
                <c:pt idx="19">
                  <c:v>5.07083333333333</c:v>
                </c:pt>
                <c:pt idx="20">
                  <c:v>4.91666666666667</c:v>
                </c:pt>
                <c:pt idx="21">
                  <c:v>6.49583333333333</c:v>
                </c:pt>
                <c:pt idx="22">
                  <c:v>3.04782608695652</c:v>
                </c:pt>
                <c:pt idx="23">
                  <c:v>9.97083333333333</c:v>
                </c:pt>
                <c:pt idx="24">
                  <c:v>9.875</c:v>
                </c:pt>
                <c:pt idx="25">
                  <c:v>11.4916666666666</c:v>
                </c:pt>
                <c:pt idx="26">
                  <c:v>2.65416666666667</c:v>
                </c:pt>
                <c:pt idx="27">
                  <c:v>5.50833333333333</c:v>
                </c:pt>
                <c:pt idx="28">
                  <c:v>4.504166666666658</c:v>
                </c:pt>
                <c:pt idx="29">
                  <c:v>4.875</c:v>
                </c:pt>
                <c:pt idx="30">
                  <c:v>11.3875</c:v>
                </c:pt>
                <c:pt idx="31">
                  <c:v>9.96521739130435</c:v>
                </c:pt>
                <c:pt idx="32">
                  <c:v>9.10416666666667</c:v>
                </c:pt>
                <c:pt idx="33">
                  <c:v>5.575</c:v>
                </c:pt>
                <c:pt idx="34">
                  <c:v>6.854166666666668</c:v>
                </c:pt>
                <c:pt idx="35">
                  <c:v>6.7</c:v>
                </c:pt>
                <c:pt idx="36">
                  <c:v>11.9291666666666</c:v>
                </c:pt>
                <c:pt idx="37">
                  <c:v>10.9041666666666</c:v>
                </c:pt>
                <c:pt idx="38">
                  <c:v>7.129166666666668</c:v>
                </c:pt>
                <c:pt idx="39">
                  <c:v>10.9541666666666</c:v>
                </c:pt>
                <c:pt idx="40">
                  <c:v>15.8375</c:v>
                </c:pt>
                <c:pt idx="41">
                  <c:v>15.1583333333333</c:v>
                </c:pt>
                <c:pt idx="42">
                  <c:v>3.94583333333333</c:v>
                </c:pt>
                <c:pt idx="43">
                  <c:v>8.94166666666667</c:v>
                </c:pt>
                <c:pt idx="44">
                  <c:v>12.3208333333333</c:v>
                </c:pt>
                <c:pt idx="45">
                  <c:v>22.26249999999998</c:v>
                </c:pt>
                <c:pt idx="46">
                  <c:v>17.58333333333328</c:v>
                </c:pt>
                <c:pt idx="47">
                  <c:v>12.9458333333333</c:v>
                </c:pt>
                <c:pt idx="48">
                  <c:v>8.89583333333333</c:v>
                </c:pt>
                <c:pt idx="49">
                  <c:v>5.97916666666666</c:v>
                </c:pt>
                <c:pt idx="50">
                  <c:v>5.02083333333333</c:v>
                </c:pt>
                <c:pt idx="51">
                  <c:v>6.77916666666667</c:v>
                </c:pt>
                <c:pt idx="52">
                  <c:v>10.1125</c:v>
                </c:pt>
                <c:pt idx="53">
                  <c:v>6.34583333333333</c:v>
                </c:pt>
                <c:pt idx="54">
                  <c:v>4.649999999999998</c:v>
                </c:pt>
                <c:pt idx="55">
                  <c:v>3.3</c:v>
                </c:pt>
                <c:pt idx="56">
                  <c:v>4.45</c:v>
                </c:pt>
                <c:pt idx="57">
                  <c:v>13.6958333333333</c:v>
                </c:pt>
                <c:pt idx="58">
                  <c:v>7.12083333333333</c:v>
                </c:pt>
                <c:pt idx="59">
                  <c:v>9.95</c:v>
                </c:pt>
                <c:pt idx="60">
                  <c:v>5.174999999999998</c:v>
                </c:pt>
                <c:pt idx="61">
                  <c:v>7.47083333333333</c:v>
                </c:pt>
                <c:pt idx="62">
                  <c:v>2.94166666666667</c:v>
                </c:pt>
                <c:pt idx="63">
                  <c:v>6.59166666666667</c:v>
                </c:pt>
                <c:pt idx="64">
                  <c:v>5.16666666666667</c:v>
                </c:pt>
                <c:pt idx="65">
                  <c:v>8.07391304347826</c:v>
                </c:pt>
                <c:pt idx="66">
                  <c:v>13.9166666666666</c:v>
                </c:pt>
                <c:pt idx="67">
                  <c:v>9.8375</c:v>
                </c:pt>
                <c:pt idx="68">
                  <c:v>4.47916666666667</c:v>
                </c:pt>
                <c:pt idx="69">
                  <c:v>3.55</c:v>
                </c:pt>
                <c:pt idx="70">
                  <c:v>10.3458333333333</c:v>
                </c:pt>
                <c:pt idx="71">
                  <c:v>10.9333333333333</c:v>
                </c:pt>
                <c:pt idx="72">
                  <c:v>9.46666666666667</c:v>
                </c:pt>
                <c:pt idx="73">
                  <c:v>5.462499999999999</c:v>
                </c:pt>
                <c:pt idx="74">
                  <c:v>7.54583333333333</c:v>
                </c:pt>
                <c:pt idx="75">
                  <c:v>7.924999999999998</c:v>
                </c:pt>
                <c:pt idx="76">
                  <c:v>12.4916666666666</c:v>
                </c:pt>
                <c:pt idx="77">
                  <c:v>16.39166666666661</c:v>
                </c:pt>
                <c:pt idx="78">
                  <c:v>13.2583333333333</c:v>
                </c:pt>
                <c:pt idx="79">
                  <c:v>6.29166666666667</c:v>
                </c:pt>
                <c:pt idx="80">
                  <c:v>2.20416666666667</c:v>
                </c:pt>
                <c:pt idx="81">
                  <c:v>10.4583333333333</c:v>
                </c:pt>
                <c:pt idx="82">
                  <c:v>11.0166666666666</c:v>
                </c:pt>
                <c:pt idx="83">
                  <c:v>3.7625</c:v>
                </c:pt>
                <c:pt idx="84">
                  <c:v>2.68333333333333</c:v>
                </c:pt>
                <c:pt idx="85">
                  <c:v>3.63333333333333</c:v>
                </c:pt>
                <c:pt idx="86">
                  <c:v>4.775</c:v>
                </c:pt>
                <c:pt idx="87">
                  <c:v>7.674999999999998</c:v>
                </c:pt>
                <c:pt idx="88">
                  <c:v>3.6875</c:v>
                </c:pt>
                <c:pt idx="89">
                  <c:v>3.53333333333333</c:v>
                </c:pt>
                <c:pt idx="90">
                  <c:v>3.74545454545455</c:v>
                </c:pt>
                <c:pt idx="91">
                  <c:v>3.55416666666667</c:v>
                </c:pt>
                <c:pt idx="92">
                  <c:v>1.9625</c:v>
                </c:pt>
                <c:pt idx="93">
                  <c:v>3.625</c:v>
                </c:pt>
                <c:pt idx="94">
                  <c:v>3.5125</c:v>
                </c:pt>
                <c:pt idx="95">
                  <c:v>3.55833333333333</c:v>
                </c:pt>
                <c:pt idx="96">
                  <c:v>3.5625</c:v>
                </c:pt>
                <c:pt idx="97">
                  <c:v>5.44583333333333</c:v>
                </c:pt>
                <c:pt idx="98">
                  <c:v>3.25</c:v>
                </c:pt>
                <c:pt idx="99">
                  <c:v>1.26666666666667</c:v>
                </c:pt>
                <c:pt idx="100">
                  <c:v>4.9125</c:v>
                </c:pt>
                <c:pt idx="101">
                  <c:v>7.075</c:v>
                </c:pt>
                <c:pt idx="102">
                  <c:v>14.7291666666666</c:v>
                </c:pt>
                <c:pt idx="103">
                  <c:v>14.2416666666666</c:v>
                </c:pt>
                <c:pt idx="104">
                  <c:v>4.68333333333333</c:v>
                </c:pt>
                <c:pt idx="105">
                  <c:v>2.395833333333328</c:v>
                </c:pt>
                <c:pt idx="106">
                  <c:v>7.875</c:v>
                </c:pt>
                <c:pt idx="107">
                  <c:v>13.6666666666666</c:v>
                </c:pt>
                <c:pt idx="108">
                  <c:v>7.89583333333333</c:v>
                </c:pt>
                <c:pt idx="109">
                  <c:v>0.84583333333333</c:v>
                </c:pt>
                <c:pt idx="110">
                  <c:v>0.88333333333333</c:v>
                </c:pt>
                <c:pt idx="111">
                  <c:v>4.4375</c:v>
                </c:pt>
                <c:pt idx="112">
                  <c:v>6.68333333333333</c:v>
                </c:pt>
                <c:pt idx="113">
                  <c:v>11.425</c:v>
                </c:pt>
                <c:pt idx="114">
                  <c:v>4.49166666666666</c:v>
                </c:pt>
                <c:pt idx="115">
                  <c:v>3.612499999999998</c:v>
                </c:pt>
                <c:pt idx="116">
                  <c:v>4.962499999999999</c:v>
                </c:pt>
                <c:pt idx="117">
                  <c:v>6.529166666666669</c:v>
                </c:pt>
                <c:pt idx="118">
                  <c:v>8.35833333333333</c:v>
                </c:pt>
                <c:pt idx="119">
                  <c:v>4.637499999999998</c:v>
                </c:pt>
                <c:pt idx="120">
                  <c:v>9.15454545454545</c:v>
                </c:pt>
                <c:pt idx="121">
                  <c:v>11.6208333333333</c:v>
                </c:pt>
                <c:pt idx="122">
                  <c:v>4.61666666666666</c:v>
                </c:pt>
                <c:pt idx="123">
                  <c:v>7.07916666666667</c:v>
                </c:pt>
                <c:pt idx="124">
                  <c:v>8.8125</c:v>
                </c:pt>
                <c:pt idx="125">
                  <c:v>5.77916666666667</c:v>
                </c:pt>
                <c:pt idx="126">
                  <c:v>6.404166666666669</c:v>
                </c:pt>
                <c:pt idx="127">
                  <c:v>4.462499999999999</c:v>
                </c:pt>
                <c:pt idx="128">
                  <c:v>5.63333333333333</c:v>
                </c:pt>
                <c:pt idx="129">
                  <c:v>8.4</c:v>
                </c:pt>
                <c:pt idx="130">
                  <c:v>12.1916666666666</c:v>
                </c:pt>
                <c:pt idx="131">
                  <c:v>7.875</c:v>
                </c:pt>
                <c:pt idx="132">
                  <c:v>1.61666666666667</c:v>
                </c:pt>
                <c:pt idx="133">
                  <c:v>7.67083333333333</c:v>
                </c:pt>
                <c:pt idx="134">
                  <c:v>3.30833333333333</c:v>
                </c:pt>
                <c:pt idx="135">
                  <c:v>5.29166666666667</c:v>
                </c:pt>
                <c:pt idx="136">
                  <c:v>6.504166666666668</c:v>
                </c:pt>
                <c:pt idx="137">
                  <c:v>7.89166666666667</c:v>
                </c:pt>
                <c:pt idx="138">
                  <c:v>1.6875</c:v>
                </c:pt>
                <c:pt idx="139">
                  <c:v>0.37916666666666</c:v>
                </c:pt>
                <c:pt idx="140">
                  <c:v>0.43333333333333</c:v>
                </c:pt>
                <c:pt idx="141">
                  <c:v>5.354166666666656</c:v>
                </c:pt>
                <c:pt idx="142">
                  <c:v>4.80833333333333</c:v>
                </c:pt>
                <c:pt idx="143">
                  <c:v>13.6666666666666</c:v>
                </c:pt>
                <c:pt idx="144">
                  <c:v>8.49583333333333</c:v>
                </c:pt>
                <c:pt idx="145">
                  <c:v>11.85</c:v>
                </c:pt>
                <c:pt idx="146">
                  <c:v>11.0043478260869</c:v>
                </c:pt>
                <c:pt idx="147">
                  <c:v>7.254166666666668</c:v>
                </c:pt>
                <c:pt idx="148">
                  <c:v>4.624999999999997</c:v>
                </c:pt>
                <c:pt idx="149">
                  <c:v>4.83333333333333</c:v>
                </c:pt>
                <c:pt idx="150">
                  <c:v>4.07916666666667</c:v>
                </c:pt>
                <c:pt idx="151">
                  <c:v>5.89166666666667</c:v>
                </c:pt>
                <c:pt idx="152">
                  <c:v>2.0375</c:v>
                </c:pt>
                <c:pt idx="153">
                  <c:v>1.6</c:v>
                </c:pt>
                <c:pt idx="154">
                  <c:v>3.55416666666667</c:v>
                </c:pt>
                <c:pt idx="155">
                  <c:v>5.674999999999998</c:v>
                </c:pt>
                <c:pt idx="156">
                  <c:v>5.56521739130435</c:v>
                </c:pt>
                <c:pt idx="157">
                  <c:v>9.97916666666667</c:v>
                </c:pt>
                <c:pt idx="158">
                  <c:v>10.4208333333333</c:v>
                </c:pt>
                <c:pt idx="159">
                  <c:v>10.8916666666666</c:v>
                </c:pt>
                <c:pt idx="160">
                  <c:v>10.85</c:v>
                </c:pt>
                <c:pt idx="161">
                  <c:v>13.6041666666666</c:v>
                </c:pt>
                <c:pt idx="162">
                  <c:v>4.524999999999998</c:v>
                </c:pt>
                <c:pt idx="163">
                  <c:v>7.47083333333333</c:v>
                </c:pt>
                <c:pt idx="164">
                  <c:v>11.9458333333333</c:v>
                </c:pt>
                <c:pt idx="165">
                  <c:v>18.14166666666661</c:v>
                </c:pt>
                <c:pt idx="166">
                  <c:v>15.0291666666666</c:v>
                </c:pt>
              </c:numCache>
            </c:numRef>
          </c:yVal>
          <c:smooth val="0"/>
        </c:ser>
        <c:dLbls>
          <c:showLegendKey val="0"/>
          <c:showVal val="0"/>
          <c:showCatName val="0"/>
          <c:showSerName val="0"/>
          <c:showPercent val="0"/>
          <c:showBubbleSize val="0"/>
        </c:dLbls>
        <c:axId val="2146158008"/>
        <c:axId val="2145867624"/>
      </c:scatterChart>
      <c:valAx>
        <c:axId val="2146158008"/>
        <c:scaling>
          <c:orientation val="minMax"/>
          <c:max val="41095.0"/>
          <c:min val="40909.0"/>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5867624"/>
        <c:crosses val="autoZero"/>
        <c:crossBetween val="midCat"/>
        <c:majorUnit val="20.0"/>
      </c:valAx>
      <c:valAx>
        <c:axId val="2145867624"/>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err="1" smtClean="0"/>
                  <a:t>Ug</a:t>
                </a:r>
                <a:r>
                  <a:rPr lang="en-US" dirty="0" smtClean="0"/>
                  <a:t>/m3</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1580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2013 [PM 2.5]</a:t>
            </a:r>
          </a:p>
        </c:rich>
      </c:tx>
      <c:layout/>
      <c:overlay val="1"/>
      <c:spPr>
        <a:noFill/>
        <a:ln>
          <a:noFill/>
        </a:ln>
        <a:effectLst/>
      </c:spPr>
    </c:title>
    <c:autoTitleDeleted val="0"/>
    <c:plotArea>
      <c:layout/>
      <c:scatterChart>
        <c:scatterStyle val="lineMarker"/>
        <c:varyColors val="0"/>
        <c:ser>
          <c:idx val="0"/>
          <c:order val="0"/>
          <c:tx>
            <c:v>2013</c:v>
          </c:tx>
          <c:spPr>
            <a:ln w="19050" cap="rnd">
              <a:solidFill>
                <a:schemeClr val="accent2"/>
              </a:solidFill>
              <a:round/>
            </a:ln>
            <a:effectLst/>
          </c:spPr>
          <c:marker>
            <c:symbol val="none"/>
          </c:marker>
          <c:xVal>
            <c:numRef>
              <c:f>'[PM25_lackawanna.xlsx]PM25'!$A$467:$A$640</c:f>
              <c:numCache>
                <c:formatCode>m/d/yyyy</c:formatCode>
                <c:ptCount val="174"/>
                <c:pt idx="0">
                  <c:v>41275.0</c:v>
                </c:pt>
                <c:pt idx="1">
                  <c:v>41276.0</c:v>
                </c:pt>
                <c:pt idx="2">
                  <c:v>41277.0</c:v>
                </c:pt>
                <c:pt idx="3">
                  <c:v>41278.0</c:v>
                </c:pt>
                <c:pt idx="4">
                  <c:v>41279.0</c:v>
                </c:pt>
                <c:pt idx="5">
                  <c:v>41280.0</c:v>
                </c:pt>
                <c:pt idx="6">
                  <c:v>41281.0</c:v>
                </c:pt>
                <c:pt idx="7">
                  <c:v>41282.0</c:v>
                </c:pt>
                <c:pt idx="8">
                  <c:v>41283.0</c:v>
                </c:pt>
                <c:pt idx="9">
                  <c:v>41284.0</c:v>
                </c:pt>
                <c:pt idx="10">
                  <c:v>41285.0</c:v>
                </c:pt>
                <c:pt idx="11">
                  <c:v>41286.0</c:v>
                </c:pt>
                <c:pt idx="12">
                  <c:v>41287.0</c:v>
                </c:pt>
                <c:pt idx="13">
                  <c:v>41288.0</c:v>
                </c:pt>
                <c:pt idx="14">
                  <c:v>41289.0</c:v>
                </c:pt>
                <c:pt idx="15">
                  <c:v>41290.0</c:v>
                </c:pt>
                <c:pt idx="16">
                  <c:v>41291.0</c:v>
                </c:pt>
                <c:pt idx="17">
                  <c:v>41292.0</c:v>
                </c:pt>
                <c:pt idx="18">
                  <c:v>41293.0</c:v>
                </c:pt>
                <c:pt idx="19">
                  <c:v>41294.0</c:v>
                </c:pt>
                <c:pt idx="20">
                  <c:v>41295.0</c:v>
                </c:pt>
                <c:pt idx="21">
                  <c:v>41296.0</c:v>
                </c:pt>
                <c:pt idx="22">
                  <c:v>41297.0</c:v>
                </c:pt>
                <c:pt idx="23">
                  <c:v>41298.0</c:v>
                </c:pt>
                <c:pt idx="24">
                  <c:v>41299.0</c:v>
                </c:pt>
                <c:pt idx="25">
                  <c:v>41300.0</c:v>
                </c:pt>
                <c:pt idx="26">
                  <c:v>41301.0</c:v>
                </c:pt>
                <c:pt idx="27">
                  <c:v>41304.0</c:v>
                </c:pt>
                <c:pt idx="28">
                  <c:v>41305.0</c:v>
                </c:pt>
                <c:pt idx="29">
                  <c:v>41306.0</c:v>
                </c:pt>
                <c:pt idx="30">
                  <c:v>41307.0</c:v>
                </c:pt>
                <c:pt idx="31">
                  <c:v>41308.0</c:v>
                </c:pt>
                <c:pt idx="32">
                  <c:v>41309.0</c:v>
                </c:pt>
                <c:pt idx="33">
                  <c:v>41310.0</c:v>
                </c:pt>
                <c:pt idx="34">
                  <c:v>41311.0</c:v>
                </c:pt>
                <c:pt idx="35">
                  <c:v>41312.0</c:v>
                </c:pt>
                <c:pt idx="36">
                  <c:v>41313.0</c:v>
                </c:pt>
                <c:pt idx="37">
                  <c:v>41314.0</c:v>
                </c:pt>
                <c:pt idx="38">
                  <c:v>41315.0</c:v>
                </c:pt>
                <c:pt idx="39">
                  <c:v>41316.0</c:v>
                </c:pt>
                <c:pt idx="40">
                  <c:v>41317.0</c:v>
                </c:pt>
                <c:pt idx="41">
                  <c:v>41318.0</c:v>
                </c:pt>
                <c:pt idx="42">
                  <c:v>41319.0</c:v>
                </c:pt>
                <c:pt idx="43">
                  <c:v>41320.0</c:v>
                </c:pt>
                <c:pt idx="44">
                  <c:v>41321.0</c:v>
                </c:pt>
                <c:pt idx="45">
                  <c:v>41322.0</c:v>
                </c:pt>
                <c:pt idx="46">
                  <c:v>41323.0</c:v>
                </c:pt>
                <c:pt idx="47">
                  <c:v>41324.0</c:v>
                </c:pt>
                <c:pt idx="48">
                  <c:v>41325.0</c:v>
                </c:pt>
                <c:pt idx="49">
                  <c:v>41326.0</c:v>
                </c:pt>
                <c:pt idx="50">
                  <c:v>41327.0</c:v>
                </c:pt>
                <c:pt idx="51">
                  <c:v>41328.0</c:v>
                </c:pt>
                <c:pt idx="52">
                  <c:v>41329.0</c:v>
                </c:pt>
                <c:pt idx="53">
                  <c:v>41330.0</c:v>
                </c:pt>
                <c:pt idx="54">
                  <c:v>41331.0</c:v>
                </c:pt>
                <c:pt idx="55">
                  <c:v>41332.0</c:v>
                </c:pt>
                <c:pt idx="56">
                  <c:v>41333.0</c:v>
                </c:pt>
                <c:pt idx="57">
                  <c:v>41334.0</c:v>
                </c:pt>
                <c:pt idx="58">
                  <c:v>41335.0</c:v>
                </c:pt>
                <c:pt idx="59">
                  <c:v>41336.0</c:v>
                </c:pt>
                <c:pt idx="60">
                  <c:v>41337.0</c:v>
                </c:pt>
                <c:pt idx="61">
                  <c:v>41338.0</c:v>
                </c:pt>
                <c:pt idx="62">
                  <c:v>41339.0</c:v>
                </c:pt>
                <c:pt idx="63">
                  <c:v>41340.0</c:v>
                </c:pt>
                <c:pt idx="64">
                  <c:v>41341.0</c:v>
                </c:pt>
                <c:pt idx="65">
                  <c:v>41342.0</c:v>
                </c:pt>
                <c:pt idx="66">
                  <c:v>41343.0</c:v>
                </c:pt>
                <c:pt idx="67">
                  <c:v>41344.0</c:v>
                </c:pt>
                <c:pt idx="68">
                  <c:v>41345.0</c:v>
                </c:pt>
                <c:pt idx="69">
                  <c:v>41346.0</c:v>
                </c:pt>
                <c:pt idx="70">
                  <c:v>41347.0</c:v>
                </c:pt>
                <c:pt idx="71">
                  <c:v>41348.0</c:v>
                </c:pt>
                <c:pt idx="72">
                  <c:v>41349.0</c:v>
                </c:pt>
                <c:pt idx="73">
                  <c:v>41350.0</c:v>
                </c:pt>
                <c:pt idx="74">
                  <c:v>41351.0</c:v>
                </c:pt>
                <c:pt idx="75">
                  <c:v>41352.0</c:v>
                </c:pt>
                <c:pt idx="76">
                  <c:v>41353.0</c:v>
                </c:pt>
                <c:pt idx="77">
                  <c:v>41354.0</c:v>
                </c:pt>
                <c:pt idx="78">
                  <c:v>41355.0</c:v>
                </c:pt>
                <c:pt idx="79">
                  <c:v>41356.0</c:v>
                </c:pt>
                <c:pt idx="80">
                  <c:v>41357.0</c:v>
                </c:pt>
                <c:pt idx="81">
                  <c:v>41358.0</c:v>
                </c:pt>
                <c:pt idx="82">
                  <c:v>41359.0</c:v>
                </c:pt>
                <c:pt idx="83">
                  <c:v>41360.0</c:v>
                </c:pt>
                <c:pt idx="84">
                  <c:v>41361.0</c:v>
                </c:pt>
                <c:pt idx="85">
                  <c:v>41362.0</c:v>
                </c:pt>
                <c:pt idx="86">
                  <c:v>41363.0</c:v>
                </c:pt>
                <c:pt idx="87">
                  <c:v>41364.0</c:v>
                </c:pt>
                <c:pt idx="88">
                  <c:v>41365.0</c:v>
                </c:pt>
                <c:pt idx="89">
                  <c:v>41366.0</c:v>
                </c:pt>
                <c:pt idx="90">
                  <c:v>41367.0</c:v>
                </c:pt>
                <c:pt idx="91">
                  <c:v>41368.0</c:v>
                </c:pt>
                <c:pt idx="92">
                  <c:v>41369.0</c:v>
                </c:pt>
                <c:pt idx="93">
                  <c:v>41370.0</c:v>
                </c:pt>
                <c:pt idx="94">
                  <c:v>41371.0</c:v>
                </c:pt>
                <c:pt idx="95">
                  <c:v>41372.0</c:v>
                </c:pt>
                <c:pt idx="96">
                  <c:v>41373.0</c:v>
                </c:pt>
                <c:pt idx="97">
                  <c:v>41374.0</c:v>
                </c:pt>
                <c:pt idx="98">
                  <c:v>41375.0</c:v>
                </c:pt>
                <c:pt idx="99">
                  <c:v>41376.0</c:v>
                </c:pt>
                <c:pt idx="100">
                  <c:v>41377.0</c:v>
                </c:pt>
                <c:pt idx="101">
                  <c:v>41378.0</c:v>
                </c:pt>
                <c:pt idx="102">
                  <c:v>41379.0</c:v>
                </c:pt>
                <c:pt idx="103">
                  <c:v>41380.0</c:v>
                </c:pt>
                <c:pt idx="104">
                  <c:v>41381.0</c:v>
                </c:pt>
                <c:pt idx="105">
                  <c:v>41382.0</c:v>
                </c:pt>
                <c:pt idx="106">
                  <c:v>41383.0</c:v>
                </c:pt>
                <c:pt idx="107">
                  <c:v>41384.0</c:v>
                </c:pt>
                <c:pt idx="108">
                  <c:v>41385.0</c:v>
                </c:pt>
                <c:pt idx="109">
                  <c:v>41386.0</c:v>
                </c:pt>
                <c:pt idx="110">
                  <c:v>41387.0</c:v>
                </c:pt>
                <c:pt idx="111">
                  <c:v>41388.0</c:v>
                </c:pt>
                <c:pt idx="112">
                  <c:v>41389.0</c:v>
                </c:pt>
                <c:pt idx="113">
                  <c:v>41390.0</c:v>
                </c:pt>
                <c:pt idx="114">
                  <c:v>41391.0</c:v>
                </c:pt>
                <c:pt idx="115">
                  <c:v>41392.0</c:v>
                </c:pt>
                <c:pt idx="116">
                  <c:v>41393.0</c:v>
                </c:pt>
                <c:pt idx="117">
                  <c:v>41394.0</c:v>
                </c:pt>
                <c:pt idx="118">
                  <c:v>41395.0</c:v>
                </c:pt>
                <c:pt idx="119">
                  <c:v>41396.0</c:v>
                </c:pt>
                <c:pt idx="120">
                  <c:v>41397.0</c:v>
                </c:pt>
                <c:pt idx="121">
                  <c:v>41398.0</c:v>
                </c:pt>
                <c:pt idx="122">
                  <c:v>41399.0</c:v>
                </c:pt>
                <c:pt idx="123">
                  <c:v>41400.0</c:v>
                </c:pt>
                <c:pt idx="124">
                  <c:v>41401.0</c:v>
                </c:pt>
                <c:pt idx="125">
                  <c:v>41402.0</c:v>
                </c:pt>
                <c:pt idx="126">
                  <c:v>41403.0</c:v>
                </c:pt>
                <c:pt idx="127">
                  <c:v>41404.0</c:v>
                </c:pt>
                <c:pt idx="128">
                  <c:v>41405.0</c:v>
                </c:pt>
                <c:pt idx="129">
                  <c:v>41406.0</c:v>
                </c:pt>
                <c:pt idx="130">
                  <c:v>41407.0</c:v>
                </c:pt>
                <c:pt idx="131">
                  <c:v>41408.0</c:v>
                </c:pt>
                <c:pt idx="132">
                  <c:v>41409.0</c:v>
                </c:pt>
                <c:pt idx="133">
                  <c:v>41410.0</c:v>
                </c:pt>
                <c:pt idx="134">
                  <c:v>41411.0</c:v>
                </c:pt>
                <c:pt idx="135">
                  <c:v>41412.0</c:v>
                </c:pt>
                <c:pt idx="136">
                  <c:v>41413.0</c:v>
                </c:pt>
                <c:pt idx="137">
                  <c:v>41414.0</c:v>
                </c:pt>
                <c:pt idx="138">
                  <c:v>41415.0</c:v>
                </c:pt>
                <c:pt idx="139">
                  <c:v>41416.0</c:v>
                </c:pt>
                <c:pt idx="140">
                  <c:v>41417.0</c:v>
                </c:pt>
                <c:pt idx="141">
                  <c:v>41418.0</c:v>
                </c:pt>
                <c:pt idx="142">
                  <c:v>41419.0</c:v>
                </c:pt>
                <c:pt idx="143">
                  <c:v>41420.0</c:v>
                </c:pt>
                <c:pt idx="144">
                  <c:v>41421.0</c:v>
                </c:pt>
                <c:pt idx="145">
                  <c:v>41422.0</c:v>
                </c:pt>
                <c:pt idx="146">
                  <c:v>41423.0</c:v>
                </c:pt>
                <c:pt idx="147">
                  <c:v>41424.0</c:v>
                </c:pt>
                <c:pt idx="148">
                  <c:v>41425.0</c:v>
                </c:pt>
                <c:pt idx="149">
                  <c:v>41426.0</c:v>
                </c:pt>
                <c:pt idx="150">
                  <c:v>41427.0</c:v>
                </c:pt>
                <c:pt idx="151">
                  <c:v>41428.0</c:v>
                </c:pt>
                <c:pt idx="152">
                  <c:v>41429.0</c:v>
                </c:pt>
                <c:pt idx="153">
                  <c:v>41430.0</c:v>
                </c:pt>
                <c:pt idx="154">
                  <c:v>41436.0</c:v>
                </c:pt>
                <c:pt idx="155">
                  <c:v>41437.0</c:v>
                </c:pt>
                <c:pt idx="156">
                  <c:v>41438.0</c:v>
                </c:pt>
                <c:pt idx="157">
                  <c:v>41439.0</c:v>
                </c:pt>
                <c:pt idx="158">
                  <c:v>41440.0</c:v>
                </c:pt>
                <c:pt idx="159">
                  <c:v>41441.0</c:v>
                </c:pt>
                <c:pt idx="160">
                  <c:v>41442.0</c:v>
                </c:pt>
                <c:pt idx="161">
                  <c:v>41443.0</c:v>
                </c:pt>
                <c:pt idx="162">
                  <c:v>41444.0</c:v>
                </c:pt>
                <c:pt idx="163">
                  <c:v>41445.0</c:v>
                </c:pt>
                <c:pt idx="164">
                  <c:v>41446.0</c:v>
                </c:pt>
                <c:pt idx="165">
                  <c:v>41447.0</c:v>
                </c:pt>
                <c:pt idx="166">
                  <c:v>41448.0</c:v>
                </c:pt>
                <c:pt idx="167">
                  <c:v>41449.0</c:v>
                </c:pt>
                <c:pt idx="168">
                  <c:v>41450.0</c:v>
                </c:pt>
                <c:pt idx="169">
                  <c:v>41451.0</c:v>
                </c:pt>
                <c:pt idx="170">
                  <c:v>41452.0</c:v>
                </c:pt>
                <c:pt idx="171">
                  <c:v>41453.0</c:v>
                </c:pt>
                <c:pt idx="172">
                  <c:v>41454.0</c:v>
                </c:pt>
                <c:pt idx="173">
                  <c:v>41455.0</c:v>
                </c:pt>
              </c:numCache>
            </c:numRef>
          </c:xVal>
          <c:yVal>
            <c:numRef>
              <c:f>'[PM25_lackawanna.xlsx]PM25'!$F$467:$F$640</c:f>
              <c:numCache>
                <c:formatCode>General</c:formatCode>
                <c:ptCount val="174"/>
                <c:pt idx="0">
                  <c:v>9.8375</c:v>
                </c:pt>
                <c:pt idx="1">
                  <c:v>9.35833333333333</c:v>
                </c:pt>
                <c:pt idx="2">
                  <c:v>11.8875</c:v>
                </c:pt>
                <c:pt idx="3">
                  <c:v>10.7833333333333</c:v>
                </c:pt>
                <c:pt idx="4">
                  <c:v>12.3583333333333</c:v>
                </c:pt>
                <c:pt idx="5">
                  <c:v>22.20833333333328</c:v>
                </c:pt>
                <c:pt idx="6">
                  <c:v>12.1708333333333</c:v>
                </c:pt>
                <c:pt idx="7">
                  <c:v>23.05</c:v>
                </c:pt>
                <c:pt idx="8">
                  <c:v>29.4434782608695</c:v>
                </c:pt>
                <c:pt idx="9">
                  <c:v>7.262499999999998</c:v>
                </c:pt>
                <c:pt idx="10">
                  <c:v>8.208333333333327</c:v>
                </c:pt>
                <c:pt idx="11">
                  <c:v>12.0333333333333</c:v>
                </c:pt>
                <c:pt idx="12">
                  <c:v>10.8125</c:v>
                </c:pt>
                <c:pt idx="13">
                  <c:v>6.78333333333333</c:v>
                </c:pt>
                <c:pt idx="14">
                  <c:v>11.6916666666666</c:v>
                </c:pt>
                <c:pt idx="15">
                  <c:v>9.35833333333333</c:v>
                </c:pt>
                <c:pt idx="16">
                  <c:v>10.625</c:v>
                </c:pt>
                <c:pt idx="17">
                  <c:v>5.10833333333333</c:v>
                </c:pt>
                <c:pt idx="18">
                  <c:v>6.50833333333333</c:v>
                </c:pt>
                <c:pt idx="19">
                  <c:v>7.38333333333333</c:v>
                </c:pt>
                <c:pt idx="20">
                  <c:v>6.90833333333333</c:v>
                </c:pt>
                <c:pt idx="21">
                  <c:v>6.4375</c:v>
                </c:pt>
                <c:pt idx="22">
                  <c:v>9.09583333333333</c:v>
                </c:pt>
                <c:pt idx="23">
                  <c:v>13.4458333333333</c:v>
                </c:pt>
                <c:pt idx="24">
                  <c:v>10.4208333333333</c:v>
                </c:pt>
                <c:pt idx="25">
                  <c:v>13.8041666666666</c:v>
                </c:pt>
                <c:pt idx="26">
                  <c:v>17.47083333333328</c:v>
                </c:pt>
                <c:pt idx="27">
                  <c:v>12.6958333333333</c:v>
                </c:pt>
                <c:pt idx="28">
                  <c:v>2.575</c:v>
                </c:pt>
                <c:pt idx="29">
                  <c:v>4.72916666666667</c:v>
                </c:pt>
                <c:pt idx="30">
                  <c:v>10.025</c:v>
                </c:pt>
                <c:pt idx="31">
                  <c:v>17.28333333333328</c:v>
                </c:pt>
                <c:pt idx="32">
                  <c:v>10.1541666666666</c:v>
                </c:pt>
                <c:pt idx="33">
                  <c:v>18.3416666666666</c:v>
                </c:pt>
                <c:pt idx="34">
                  <c:v>14.0833333333333</c:v>
                </c:pt>
                <c:pt idx="35">
                  <c:v>7.53913043478261</c:v>
                </c:pt>
                <c:pt idx="36">
                  <c:v>4.27916666666667</c:v>
                </c:pt>
                <c:pt idx="37">
                  <c:v>4.029166666666669</c:v>
                </c:pt>
                <c:pt idx="38">
                  <c:v>8.3375</c:v>
                </c:pt>
                <c:pt idx="39">
                  <c:v>8.1125</c:v>
                </c:pt>
                <c:pt idx="40">
                  <c:v>6.99583333333333</c:v>
                </c:pt>
                <c:pt idx="41">
                  <c:v>12.0041666666666</c:v>
                </c:pt>
                <c:pt idx="42">
                  <c:v>14.5791666666666</c:v>
                </c:pt>
                <c:pt idx="43">
                  <c:v>15.375</c:v>
                </c:pt>
                <c:pt idx="44">
                  <c:v>3.425</c:v>
                </c:pt>
                <c:pt idx="45">
                  <c:v>2.93333333333333</c:v>
                </c:pt>
                <c:pt idx="46">
                  <c:v>5.07916666666667</c:v>
                </c:pt>
                <c:pt idx="47">
                  <c:v>12.1958333333333</c:v>
                </c:pt>
                <c:pt idx="48">
                  <c:v>5.704166666666668</c:v>
                </c:pt>
                <c:pt idx="49">
                  <c:v>3.991666666666668</c:v>
                </c:pt>
                <c:pt idx="50">
                  <c:v>6.07083333333333</c:v>
                </c:pt>
                <c:pt idx="51">
                  <c:v>3.13333333333333</c:v>
                </c:pt>
                <c:pt idx="52">
                  <c:v>9.44583333333333</c:v>
                </c:pt>
                <c:pt idx="53">
                  <c:v>10.2916666666666</c:v>
                </c:pt>
                <c:pt idx="54">
                  <c:v>11.3318181818181</c:v>
                </c:pt>
                <c:pt idx="55">
                  <c:v>2.7</c:v>
                </c:pt>
                <c:pt idx="56">
                  <c:v>7.862499999999998</c:v>
                </c:pt>
                <c:pt idx="57">
                  <c:v>3.216666666666669</c:v>
                </c:pt>
                <c:pt idx="58">
                  <c:v>4.07916666666667</c:v>
                </c:pt>
                <c:pt idx="59">
                  <c:v>4.34166666666667</c:v>
                </c:pt>
                <c:pt idx="60">
                  <c:v>5.0</c:v>
                </c:pt>
                <c:pt idx="61">
                  <c:v>5.837499999999999</c:v>
                </c:pt>
                <c:pt idx="62">
                  <c:v>3.73333333333333</c:v>
                </c:pt>
                <c:pt idx="63">
                  <c:v>1.97083333333333</c:v>
                </c:pt>
                <c:pt idx="64">
                  <c:v>2.01818181818182</c:v>
                </c:pt>
                <c:pt idx="65">
                  <c:v>5.23333333333333</c:v>
                </c:pt>
                <c:pt idx="66">
                  <c:v>9.51666666666667</c:v>
                </c:pt>
                <c:pt idx="67">
                  <c:v>10.7375</c:v>
                </c:pt>
                <c:pt idx="68">
                  <c:v>3.23333333333333</c:v>
                </c:pt>
                <c:pt idx="69">
                  <c:v>6.674999999999998</c:v>
                </c:pt>
                <c:pt idx="70">
                  <c:v>3.62083333333333</c:v>
                </c:pt>
                <c:pt idx="71">
                  <c:v>8.27083333333333</c:v>
                </c:pt>
                <c:pt idx="72">
                  <c:v>7.20833333333333</c:v>
                </c:pt>
                <c:pt idx="73">
                  <c:v>6.35833333333333</c:v>
                </c:pt>
                <c:pt idx="74">
                  <c:v>6.029166666666669</c:v>
                </c:pt>
                <c:pt idx="75">
                  <c:v>3.99583333333333</c:v>
                </c:pt>
                <c:pt idx="76">
                  <c:v>7.10833333333333</c:v>
                </c:pt>
                <c:pt idx="77">
                  <c:v>7.4875</c:v>
                </c:pt>
                <c:pt idx="78">
                  <c:v>3.358333333333328</c:v>
                </c:pt>
                <c:pt idx="79">
                  <c:v>4.312499999999998</c:v>
                </c:pt>
                <c:pt idx="80">
                  <c:v>2.962499999999999</c:v>
                </c:pt>
                <c:pt idx="81">
                  <c:v>3.82916666666667</c:v>
                </c:pt>
                <c:pt idx="82">
                  <c:v>7.0</c:v>
                </c:pt>
                <c:pt idx="83">
                  <c:v>5.666666666666658</c:v>
                </c:pt>
                <c:pt idx="84">
                  <c:v>4.37916666666666</c:v>
                </c:pt>
                <c:pt idx="85">
                  <c:v>5.9125</c:v>
                </c:pt>
                <c:pt idx="86">
                  <c:v>7.137499999999998</c:v>
                </c:pt>
                <c:pt idx="87">
                  <c:v>9.07916666666667</c:v>
                </c:pt>
                <c:pt idx="88">
                  <c:v>8.69583333333333</c:v>
                </c:pt>
                <c:pt idx="89">
                  <c:v>3.48333333333333</c:v>
                </c:pt>
                <c:pt idx="90">
                  <c:v>5.357142857142858</c:v>
                </c:pt>
                <c:pt idx="91">
                  <c:v>6.22916666666667</c:v>
                </c:pt>
                <c:pt idx="92">
                  <c:v>11.2666666666666</c:v>
                </c:pt>
                <c:pt idx="93">
                  <c:v>4.75833333333333</c:v>
                </c:pt>
                <c:pt idx="94">
                  <c:v>7.09583333333333</c:v>
                </c:pt>
                <c:pt idx="95">
                  <c:v>9.975</c:v>
                </c:pt>
                <c:pt idx="96">
                  <c:v>7.09166666666667</c:v>
                </c:pt>
                <c:pt idx="97">
                  <c:v>7.22083333333333</c:v>
                </c:pt>
                <c:pt idx="98">
                  <c:v>2.82916666666667</c:v>
                </c:pt>
                <c:pt idx="99">
                  <c:v>3.612499999999998</c:v>
                </c:pt>
                <c:pt idx="100">
                  <c:v>6.47916666666667</c:v>
                </c:pt>
                <c:pt idx="101">
                  <c:v>6.375</c:v>
                </c:pt>
                <c:pt idx="102">
                  <c:v>5.962499999999999</c:v>
                </c:pt>
                <c:pt idx="103">
                  <c:v>9.275</c:v>
                </c:pt>
                <c:pt idx="104">
                  <c:v>3.91666666666667</c:v>
                </c:pt>
                <c:pt idx="105">
                  <c:v>6.19583333333333</c:v>
                </c:pt>
                <c:pt idx="106">
                  <c:v>7.029166666666669</c:v>
                </c:pt>
                <c:pt idx="107">
                  <c:v>4.25833333333333</c:v>
                </c:pt>
                <c:pt idx="108">
                  <c:v>4.64583333333333</c:v>
                </c:pt>
                <c:pt idx="109">
                  <c:v>6.59583333333333</c:v>
                </c:pt>
                <c:pt idx="110">
                  <c:v>5.862499999999998</c:v>
                </c:pt>
                <c:pt idx="111">
                  <c:v>11.9458333333333</c:v>
                </c:pt>
                <c:pt idx="112">
                  <c:v>5.162499999999998</c:v>
                </c:pt>
                <c:pt idx="113">
                  <c:v>6.92916666666667</c:v>
                </c:pt>
                <c:pt idx="114">
                  <c:v>7.829166666666668</c:v>
                </c:pt>
                <c:pt idx="115">
                  <c:v>9.887500000000002</c:v>
                </c:pt>
                <c:pt idx="116">
                  <c:v>5.004166666666658</c:v>
                </c:pt>
                <c:pt idx="117">
                  <c:v>5.37916666666666</c:v>
                </c:pt>
                <c:pt idx="118">
                  <c:v>5.79583333333333</c:v>
                </c:pt>
                <c:pt idx="119">
                  <c:v>6.637499999999998</c:v>
                </c:pt>
                <c:pt idx="120">
                  <c:v>5.85833333333333</c:v>
                </c:pt>
                <c:pt idx="121">
                  <c:v>5.22083333333333</c:v>
                </c:pt>
                <c:pt idx="122">
                  <c:v>7.504166666666668</c:v>
                </c:pt>
                <c:pt idx="123">
                  <c:v>12.1</c:v>
                </c:pt>
                <c:pt idx="124">
                  <c:v>4.34583333333333</c:v>
                </c:pt>
                <c:pt idx="125">
                  <c:v>3.341666666666669</c:v>
                </c:pt>
                <c:pt idx="126">
                  <c:v>7.387499999999998</c:v>
                </c:pt>
                <c:pt idx="127">
                  <c:v>10.3958333333333</c:v>
                </c:pt>
                <c:pt idx="128">
                  <c:v>5.59166666666667</c:v>
                </c:pt>
                <c:pt idx="129">
                  <c:v>5.09583333333333</c:v>
                </c:pt>
                <c:pt idx="130">
                  <c:v>3.8</c:v>
                </c:pt>
                <c:pt idx="131">
                  <c:v>6.79166666666667</c:v>
                </c:pt>
                <c:pt idx="132">
                  <c:v>11.5291666666666</c:v>
                </c:pt>
                <c:pt idx="133">
                  <c:v>8.45</c:v>
                </c:pt>
                <c:pt idx="134">
                  <c:v>4.562499999999998</c:v>
                </c:pt>
                <c:pt idx="135">
                  <c:v>5.637499999999998</c:v>
                </c:pt>
                <c:pt idx="136">
                  <c:v>2.116666666666668</c:v>
                </c:pt>
                <c:pt idx="137">
                  <c:v>10.0833333333333</c:v>
                </c:pt>
                <c:pt idx="138">
                  <c:v>14.9416666666666</c:v>
                </c:pt>
                <c:pt idx="139">
                  <c:v>14.0458333333333</c:v>
                </c:pt>
                <c:pt idx="140">
                  <c:v>7.61666666666667</c:v>
                </c:pt>
                <c:pt idx="141">
                  <c:v>3.975</c:v>
                </c:pt>
                <c:pt idx="142">
                  <c:v>2.77916666666667</c:v>
                </c:pt>
                <c:pt idx="143">
                  <c:v>3.112499999999998</c:v>
                </c:pt>
                <c:pt idx="144">
                  <c:v>6.87083333333333</c:v>
                </c:pt>
                <c:pt idx="145">
                  <c:v>9.82083333333333</c:v>
                </c:pt>
                <c:pt idx="146">
                  <c:v>17.44583333333328</c:v>
                </c:pt>
                <c:pt idx="147">
                  <c:v>18.1791666666666</c:v>
                </c:pt>
                <c:pt idx="148">
                  <c:v>16.39166666666661</c:v>
                </c:pt>
                <c:pt idx="149">
                  <c:v>15.1083333333333</c:v>
                </c:pt>
                <c:pt idx="150">
                  <c:v>9.52916666666667</c:v>
                </c:pt>
                <c:pt idx="151">
                  <c:v>6.387499999999998</c:v>
                </c:pt>
                <c:pt idx="152">
                  <c:v>5.829166666666668</c:v>
                </c:pt>
                <c:pt idx="153">
                  <c:v>7.13181818181818</c:v>
                </c:pt>
                <c:pt idx="154">
                  <c:v>5.49166666666666</c:v>
                </c:pt>
                <c:pt idx="155">
                  <c:v>3.15416666666667</c:v>
                </c:pt>
                <c:pt idx="156">
                  <c:v>5.02083333333333</c:v>
                </c:pt>
                <c:pt idx="157">
                  <c:v>5.73333333333333</c:v>
                </c:pt>
                <c:pt idx="158">
                  <c:v>12.0083333333333</c:v>
                </c:pt>
                <c:pt idx="159">
                  <c:v>11.8875</c:v>
                </c:pt>
                <c:pt idx="160">
                  <c:v>10.4625</c:v>
                </c:pt>
                <c:pt idx="161">
                  <c:v>8.037500000000001</c:v>
                </c:pt>
                <c:pt idx="162">
                  <c:v>6.60833333333333</c:v>
                </c:pt>
                <c:pt idx="163">
                  <c:v>10.0625</c:v>
                </c:pt>
                <c:pt idx="164">
                  <c:v>13.3833333333333</c:v>
                </c:pt>
                <c:pt idx="165">
                  <c:v>13.2166666666666</c:v>
                </c:pt>
                <c:pt idx="166">
                  <c:v>10.7208333333333</c:v>
                </c:pt>
                <c:pt idx="167">
                  <c:v>13.7041666666666</c:v>
                </c:pt>
                <c:pt idx="168">
                  <c:v>16.7541666666666</c:v>
                </c:pt>
                <c:pt idx="169">
                  <c:v>10.0541666666666</c:v>
                </c:pt>
                <c:pt idx="170">
                  <c:v>11.6291666666666</c:v>
                </c:pt>
                <c:pt idx="171">
                  <c:v>5.575</c:v>
                </c:pt>
                <c:pt idx="172">
                  <c:v>9.57083333333333</c:v>
                </c:pt>
                <c:pt idx="173">
                  <c:v>9.84166666666667</c:v>
                </c:pt>
              </c:numCache>
            </c:numRef>
          </c:yVal>
          <c:smooth val="0"/>
        </c:ser>
        <c:dLbls>
          <c:showLegendKey val="0"/>
          <c:showVal val="0"/>
          <c:showCatName val="0"/>
          <c:showSerName val="0"/>
          <c:showPercent val="0"/>
          <c:showBubbleSize val="0"/>
        </c:dLbls>
        <c:axId val="2145397032"/>
        <c:axId val="2146134360"/>
      </c:scatterChart>
      <c:valAx>
        <c:axId val="2145397032"/>
        <c:scaling>
          <c:orientation val="minMax"/>
          <c:max val="41455.0"/>
          <c:min val="41275.0"/>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134360"/>
        <c:crosses val="autoZero"/>
        <c:crossBetween val="midCat"/>
      </c:valAx>
      <c:valAx>
        <c:axId val="2146134360"/>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53970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2014 [PM</a:t>
            </a:r>
            <a:r>
              <a:rPr lang="en-US" baseline="0"/>
              <a:t> 2.5]</a:t>
            </a:r>
            <a:endParaRPr lang="en-US"/>
          </a:p>
        </c:rich>
      </c:tx>
      <c:layout/>
      <c:overlay val="0"/>
      <c:spPr>
        <a:noFill/>
        <a:ln>
          <a:noFill/>
        </a:ln>
        <a:effectLst/>
      </c:spPr>
    </c:title>
    <c:autoTitleDeleted val="0"/>
    <c:plotArea>
      <c:layout/>
      <c:scatterChart>
        <c:scatterStyle val="lineMarker"/>
        <c:varyColors val="0"/>
        <c:ser>
          <c:idx val="0"/>
          <c:order val="0"/>
          <c:tx>
            <c:v>2014</c:v>
          </c:tx>
          <c:spPr>
            <a:ln w="19050" cap="rnd">
              <a:solidFill>
                <a:schemeClr val="accent6"/>
              </a:solidFill>
              <a:round/>
            </a:ln>
            <a:effectLst/>
          </c:spPr>
          <c:marker>
            <c:symbol val="none"/>
          </c:marker>
          <c:xVal>
            <c:numRef>
              <c:f>'[PM25_lackawanna.xlsx]PM25'!$A$826:$A$900</c:f>
              <c:numCache>
                <c:formatCode>m/d/yyyy</c:formatCode>
                <c:ptCount val="75"/>
                <c:pt idx="0">
                  <c:v>41640.0</c:v>
                </c:pt>
                <c:pt idx="1">
                  <c:v>41641.0</c:v>
                </c:pt>
                <c:pt idx="2">
                  <c:v>41642.0</c:v>
                </c:pt>
                <c:pt idx="3">
                  <c:v>41643.0</c:v>
                </c:pt>
                <c:pt idx="4">
                  <c:v>41644.0</c:v>
                </c:pt>
                <c:pt idx="5">
                  <c:v>41645.0</c:v>
                </c:pt>
                <c:pt idx="6">
                  <c:v>41646.0</c:v>
                </c:pt>
                <c:pt idx="7">
                  <c:v>41647.0</c:v>
                </c:pt>
                <c:pt idx="8">
                  <c:v>41648.0</c:v>
                </c:pt>
                <c:pt idx="9">
                  <c:v>41649.0</c:v>
                </c:pt>
                <c:pt idx="10">
                  <c:v>41650.0</c:v>
                </c:pt>
                <c:pt idx="11">
                  <c:v>41651.0</c:v>
                </c:pt>
                <c:pt idx="12">
                  <c:v>41652.0</c:v>
                </c:pt>
                <c:pt idx="13">
                  <c:v>41653.0</c:v>
                </c:pt>
                <c:pt idx="14">
                  <c:v>41654.0</c:v>
                </c:pt>
                <c:pt idx="15">
                  <c:v>41655.0</c:v>
                </c:pt>
                <c:pt idx="16">
                  <c:v>41656.0</c:v>
                </c:pt>
                <c:pt idx="17">
                  <c:v>41657.0</c:v>
                </c:pt>
                <c:pt idx="18">
                  <c:v>41658.0</c:v>
                </c:pt>
                <c:pt idx="19">
                  <c:v>41659.0</c:v>
                </c:pt>
                <c:pt idx="20">
                  <c:v>41660.0</c:v>
                </c:pt>
                <c:pt idx="21">
                  <c:v>41661.0</c:v>
                </c:pt>
                <c:pt idx="22">
                  <c:v>41662.0</c:v>
                </c:pt>
                <c:pt idx="23">
                  <c:v>41663.0</c:v>
                </c:pt>
                <c:pt idx="24">
                  <c:v>41664.0</c:v>
                </c:pt>
                <c:pt idx="25">
                  <c:v>41665.0</c:v>
                </c:pt>
                <c:pt idx="26">
                  <c:v>41666.0</c:v>
                </c:pt>
                <c:pt idx="27">
                  <c:v>41667.0</c:v>
                </c:pt>
                <c:pt idx="28">
                  <c:v>41668.0</c:v>
                </c:pt>
                <c:pt idx="29">
                  <c:v>41669.0</c:v>
                </c:pt>
                <c:pt idx="30">
                  <c:v>41670.0</c:v>
                </c:pt>
                <c:pt idx="31">
                  <c:v>41671.0</c:v>
                </c:pt>
                <c:pt idx="32">
                  <c:v>41672.0</c:v>
                </c:pt>
                <c:pt idx="33">
                  <c:v>41673.0</c:v>
                </c:pt>
                <c:pt idx="34">
                  <c:v>41674.0</c:v>
                </c:pt>
                <c:pt idx="35">
                  <c:v>41675.0</c:v>
                </c:pt>
                <c:pt idx="36">
                  <c:v>41676.0</c:v>
                </c:pt>
                <c:pt idx="37">
                  <c:v>41677.0</c:v>
                </c:pt>
                <c:pt idx="38">
                  <c:v>41678.0</c:v>
                </c:pt>
                <c:pt idx="39">
                  <c:v>41679.0</c:v>
                </c:pt>
                <c:pt idx="40">
                  <c:v>41680.0</c:v>
                </c:pt>
                <c:pt idx="41">
                  <c:v>41681.0</c:v>
                </c:pt>
                <c:pt idx="42">
                  <c:v>41682.0</c:v>
                </c:pt>
                <c:pt idx="43">
                  <c:v>41683.0</c:v>
                </c:pt>
                <c:pt idx="44">
                  <c:v>41684.0</c:v>
                </c:pt>
                <c:pt idx="45">
                  <c:v>41685.0</c:v>
                </c:pt>
                <c:pt idx="46">
                  <c:v>41686.0</c:v>
                </c:pt>
                <c:pt idx="47">
                  <c:v>41687.0</c:v>
                </c:pt>
                <c:pt idx="48">
                  <c:v>41688.0</c:v>
                </c:pt>
                <c:pt idx="49">
                  <c:v>41689.0</c:v>
                </c:pt>
                <c:pt idx="50">
                  <c:v>41690.0</c:v>
                </c:pt>
                <c:pt idx="51">
                  <c:v>41691.0</c:v>
                </c:pt>
                <c:pt idx="52">
                  <c:v>41692.0</c:v>
                </c:pt>
                <c:pt idx="53">
                  <c:v>41693.0</c:v>
                </c:pt>
                <c:pt idx="54">
                  <c:v>41694.0</c:v>
                </c:pt>
                <c:pt idx="55">
                  <c:v>41695.0</c:v>
                </c:pt>
                <c:pt idx="56">
                  <c:v>41696.0</c:v>
                </c:pt>
                <c:pt idx="57">
                  <c:v>41697.0</c:v>
                </c:pt>
                <c:pt idx="58">
                  <c:v>41698.0</c:v>
                </c:pt>
                <c:pt idx="59">
                  <c:v>41699.0</c:v>
                </c:pt>
                <c:pt idx="60">
                  <c:v>41700.0</c:v>
                </c:pt>
                <c:pt idx="61">
                  <c:v>41701.0</c:v>
                </c:pt>
                <c:pt idx="62">
                  <c:v>41702.0</c:v>
                </c:pt>
                <c:pt idx="63">
                  <c:v>41703.0</c:v>
                </c:pt>
                <c:pt idx="64">
                  <c:v>41704.0</c:v>
                </c:pt>
                <c:pt idx="65">
                  <c:v>41705.0</c:v>
                </c:pt>
                <c:pt idx="66">
                  <c:v>41706.0</c:v>
                </c:pt>
                <c:pt idx="67">
                  <c:v>41707.0</c:v>
                </c:pt>
                <c:pt idx="68">
                  <c:v>41708.0</c:v>
                </c:pt>
                <c:pt idx="69">
                  <c:v>41709.0</c:v>
                </c:pt>
                <c:pt idx="70">
                  <c:v>41710.0</c:v>
                </c:pt>
                <c:pt idx="71">
                  <c:v>41711.0</c:v>
                </c:pt>
                <c:pt idx="72">
                  <c:v>41712.0</c:v>
                </c:pt>
                <c:pt idx="73">
                  <c:v>41713.0</c:v>
                </c:pt>
                <c:pt idx="74">
                  <c:v>41714.0</c:v>
                </c:pt>
              </c:numCache>
            </c:numRef>
          </c:xVal>
          <c:yVal>
            <c:numRef>
              <c:f>'[PM25_lackawanna.xlsx]PM25'!$F$826:$F$900</c:f>
              <c:numCache>
                <c:formatCode>General</c:formatCode>
                <c:ptCount val="75"/>
                <c:pt idx="0">
                  <c:v>11.8791666666666</c:v>
                </c:pt>
                <c:pt idx="1">
                  <c:v>11.0875</c:v>
                </c:pt>
                <c:pt idx="2">
                  <c:v>9.2125</c:v>
                </c:pt>
                <c:pt idx="3">
                  <c:v>18.77368421052629</c:v>
                </c:pt>
                <c:pt idx="4">
                  <c:v>22.325</c:v>
                </c:pt>
                <c:pt idx="5">
                  <c:v>6.2</c:v>
                </c:pt>
                <c:pt idx="6">
                  <c:v>8.6125</c:v>
                </c:pt>
                <c:pt idx="7">
                  <c:v>13.0041666666666</c:v>
                </c:pt>
                <c:pt idx="8">
                  <c:v>17.13333333333328</c:v>
                </c:pt>
                <c:pt idx="9">
                  <c:v>23.83333333333328</c:v>
                </c:pt>
                <c:pt idx="10">
                  <c:v>7.8</c:v>
                </c:pt>
                <c:pt idx="11">
                  <c:v>7.56666666666667</c:v>
                </c:pt>
                <c:pt idx="12">
                  <c:v>15.6958333333333</c:v>
                </c:pt>
                <c:pt idx="13">
                  <c:v>13.4125</c:v>
                </c:pt>
                <c:pt idx="14">
                  <c:v>11.9958333333333</c:v>
                </c:pt>
                <c:pt idx="15">
                  <c:v>11.4375</c:v>
                </c:pt>
                <c:pt idx="16">
                  <c:v>14.9791666666666</c:v>
                </c:pt>
                <c:pt idx="17">
                  <c:v>17.73333333333328</c:v>
                </c:pt>
                <c:pt idx="18">
                  <c:v>13.7541666666666</c:v>
                </c:pt>
                <c:pt idx="19">
                  <c:v>10.5416666666666</c:v>
                </c:pt>
                <c:pt idx="20">
                  <c:v>6.89583333333333</c:v>
                </c:pt>
                <c:pt idx="21">
                  <c:v>7.39166666666667</c:v>
                </c:pt>
                <c:pt idx="22">
                  <c:v>13.6125</c:v>
                </c:pt>
                <c:pt idx="23">
                  <c:v>11.2375</c:v>
                </c:pt>
                <c:pt idx="24">
                  <c:v>12.3708333333333</c:v>
                </c:pt>
                <c:pt idx="25">
                  <c:v>7.524999999999998</c:v>
                </c:pt>
                <c:pt idx="26">
                  <c:v>11.3681818181818</c:v>
                </c:pt>
                <c:pt idx="27">
                  <c:v>10.4125</c:v>
                </c:pt>
                <c:pt idx="28">
                  <c:v>14.7583333333333</c:v>
                </c:pt>
                <c:pt idx="29">
                  <c:v>19.52083333333328</c:v>
                </c:pt>
                <c:pt idx="30">
                  <c:v>19.425</c:v>
                </c:pt>
                <c:pt idx="31">
                  <c:v>23.1666666666666</c:v>
                </c:pt>
                <c:pt idx="32">
                  <c:v>21.3791666666666</c:v>
                </c:pt>
                <c:pt idx="33">
                  <c:v>10.05</c:v>
                </c:pt>
                <c:pt idx="34">
                  <c:v>17.7875</c:v>
                </c:pt>
                <c:pt idx="35">
                  <c:v>9.54583333333333</c:v>
                </c:pt>
                <c:pt idx="36">
                  <c:v>9.89166666666667</c:v>
                </c:pt>
                <c:pt idx="37">
                  <c:v>15.325</c:v>
                </c:pt>
                <c:pt idx="38">
                  <c:v>14.5666666666666</c:v>
                </c:pt>
                <c:pt idx="39">
                  <c:v>22.24583333333328</c:v>
                </c:pt>
                <c:pt idx="40">
                  <c:v>20.64166666666661</c:v>
                </c:pt>
                <c:pt idx="41">
                  <c:v>14.8791666666666</c:v>
                </c:pt>
                <c:pt idx="42">
                  <c:v>23.35833333333328</c:v>
                </c:pt>
                <c:pt idx="43">
                  <c:v>8.4875</c:v>
                </c:pt>
                <c:pt idx="44">
                  <c:v>12.7208333333333</c:v>
                </c:pt>
                <c:pt idx="45">
                  <c:v>20.5666666666666</c:v>
                </c:pt>
                <c:pt idx="46">
                  <c:v>11.5375</c:v>
                </c:pt>
                <c:pt idx="47">
                  <c:v>10.9208333333333</c:v>
                </c:pt>
                <c:pt idx="48">
                  <c:v>13.5083333333333</c:v>
                </c:pt>
                <c:pt idx="49">
                  <c:v>24.78333333333328</c:v>
                </c:pt>
                <c:pt idx="50">
                  <c:v>14.9454545454545</c:v>
                </c:pt>
                <c:pt idx="51">
                  <c:v>8.608333333333327</c:v>
                </c:pt>
                <c:pt idx="52">
                  <c:v>4.837499999999999</c:v>
                </c:pt>
                <c:pt idx="53">
                  <c:v>10.5166666666666</c:v>
                </c:pt>
                <c:pt idx="54">
                  <c:v>6.88333333333333</c:v>
                </c:pt>
                <c:pt idx="55">
                  <c:v>10.9791666666666</c:v>
                </c:pt>
                <c:pt idx="56">
                  <c:v>13.6708333333333</c:v>
                </c:pt>
                <c:pt idx="57">
                  <c:v>20.59583333333328</c:v>
                </c:pt>
                <c:pt idx="58">
                  <c:v>9.037500000000001</c:v>
                </c:pt>
                <c:pt idx="59">
                  <c:v>24.1791666666666</c:v>
                </c:pt>
                <c:pt idx="60">
                  <c:v>14.6791666666666</c:v>
                </c:pt>
                <c:pt idx="61">
                  <c:v>8.62916666666667</c:v>
                </c:pt>
                <c:pt idx="62">
                  <c:v>11.6208333333333</c:v>
                </c:pt>
                <c:pt idx="63">
                  <c:v>12.9272727272727</c:v>
                </c:pt>
                <c:pt idx="64">
                  <c:v>12.75</c:v>
                </c:pt>
                <c:pt idx="65">
                  <c:v>10.1833333333333</c:v>
                </c:pt>
                <c:pt idx="66">
                  <c:v>21.18333333333328</c:v>
                </c:pt>
                <c:pt idx="67">
                  <c:v>12.5458333333333</c:v>
                </c:pt>
                <c:pt idx="68">
                  <c:v>20.1375</c:v>
                </c:pt>
                <c:pt idx="69">
                  <c:v>16.7541666666666</c:v>
                </c:pt>
                <c:pt idx="70">
                  <c:v>10.5583333333333</c:v>
                </c:pt>
                <c:pt idx="71">
                  <c:v>6.154166666666668</c:v>
                </c:pt>
                <c:pt idx="72">
                  <c:v>9.65</c:v>
                </c:pt>
                <c:pt idx="73">
                  <c:v>7.187499999999998</c:v>
                </c:pt>
                <c:pt idx="74">
                  <c:v>5.224999999999998</c:v>
                </c:pt>
              </c:numCache>
            </c:numRef>
          </c:yVal>
          <c:smooth val="0"/>
        </c:ser>
        <c:dLbls>
          <c:showLegendKey val="0"/>
          <c:showVal val="0"/>
          <c:showCatName val="0"/>
          <c:showSerName val="0"/>
          <c:showPercent val="0"/>
          <c:showBubbleSize val="0"/>
        </c:dLbls>
        <c:axId val="2099885736"/>
        <c:axId val="2100089688"/>
      </c:scatterChart>
      <c:valAx>
        <c:axId val="2099885736"/>
        <c:scaling>
          <c:orientation val="minMax"/>
          <c:min val="41640.0"/>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0089688"/>
        <c:crosses val="autoZero"/>
        <c:crossBetween val="midCat"/>
        <c:majorUnit val="20.0"/>
      </c:valAx>
      <c:valAx>
        <c:axId val="2100089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err="1" smtClean="0"/>
                  <a:t>Ug</a:t>
                </a:r>
                <a:r>
                  <a:rPr lang="en-US" dirty="0" smtClean="0"/>
                  <a:t>/m3</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98857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2015</c:v>
          </c:tx>
          <c:spPr>
            <a:ln w="19050" cap="rnd">
              <a:solidFill>
                <a:schemeClr val="accent3"/>
              </a:solidFill>
              <a:round/>
            </a:ln>
            <a:effectLst/>
          </c:spPr>
          <c:marker>
            <c:symbol val="none"/>
          </c:marker>
          <c:xVal>
            <c:numRef>
              <c:f>'[PM25_lackawanna.xlsx]PM25'!$A$1075:$A$1246</c:f>
              <c:numCache>
                <c:formatCode>m/d/yyyy</c:formatCode>
                <c:ptCount val="172"/>
                <c:pt idx="0">
                  <c:v>42005.0</c:v>
                </c:pt>
                <c:pt idx="1">
                  <c:v>42006.0</c:v>
                </c:pt>
                <c:pt idx="2">
                  <c:v>42007.0</c:v>
                </c:pt>
                <c:pt idx="3">
                  <c:v>42008.0</c:v>
                </c:pt>
                <c:pt idx="4">
                  <c:v>42009.0</c:v>
                </c:pt>
                <c:pt idx="5">
                  <c:v>42010.0</c:v>
                </c:pt>
                <c:pt idx="6">
                  <c:v>42011.0</c:v>
                </c:pt>
                <c:pt idx="7">
                  <c:v>42012.0</c:v>
                </c:pt>
                <c:pt idx="8">
                  <c:v>42013.0</c:v>
                </c:pt>
                <c:pt idx="9">
                  <c:v>42014.0</c:v>
                </c:pt>
                <c:pt idx="10">
                  <c:v>42015.0</c:v>
                </c:pt>
                <c:pt idx="11">
                  <c:v>42016.0</c:v>
                </c:pt>
                <c:pt idx="12">
                  <c:v>42017.0</c:v>
                </c:pt>
                <c:pt idx="13">
                  <c:v>42018.0</c:v>
                </c:pt>
                <c:pt idx="14">
                  <c:v>42019.0</c:v>
                </c:pt>
                <c:pt idx="15">
                  <c:v>42020.0</c:v>
                </c:pt>
                <c:pt idx="16">
                  <c:v>42021.0</c:v>
                </c:pt>
                <c:pt idx="17">
                  <c:v>42022.0</c:v>
                </c:pt>
                <c:pt idx="18">
                  <c:v>42023.0</c:v>
                </c:pt>
                <c:pt idx="19">
                  <c:v>42024.0</c:v>
                </c:pt>
                <c:pt idx="20">
                  <c:v>42025.0</c:v>
                </c:pt>
                <c:pt idx="21">
                  <c:v>42026.0</c:v>
                </c:pt>
                <c:pt idx="22">
                  <c:v>42027.0</c:v>
                </c:pt>
                <c:pt idx="23">
                  <c:v>42028.0</c:v>
                </c:pt>
                <c:pt idx="24">
                  <c:v>42029.0</c:v>
                </c:pt>
                <c:pt idx="25">
                  <c:v>42030.0</c:v>
                </c:pt>
                <c:pt idx="26">
                  <c:v>42031.0</c:v>
                </c:pt>
                <c:pt idx="27">
                  <c:v>42032.0</c:v>
                </c:pt>
                <c:pt idx="28">
                  <c:v>42033.0</c:v>
                </c:pt>
                <c:pt idx="29">
                  <c:v>42034.0</c:v>
                </c:pt>
                <c:pt idx="30">
                  <c:v>42035.0</c:v>
                </c:pt>
                <c:pt idx="31">
                  <c:v>42036.0</c:v>
                </c:pt>
                <c:pt idx="32">
                  <c:v>42037.0</c:v>
                </c:pt>
                <c:pt idx="33">
                  <c:v>42038.0</c:v>
                </c:pt>
                <c:pt idx="34">
                  <c:v>42039.0</c:v>
                </c:pt>
                <c:pt idx="35">
                  <c:v>42040.0</c:v>
                </c:pt>
                <c:pt idx="36">
                  <c:v>42041.0</c:v>
                </c:pt>
                <c:pt idx="37">
                  <c:v>42042.0</c:v>
                </c:pt>
                <c:pt idx="38">
                  <c:v>42043.0</c:v>
                </c:pt>
                <c:pt idx="39">
                  <c:v>42044.0</c:v>
                </c:pt>
                <c:pt idx="40">
                  <c:v>42045.0</c:v>
                </c:pt>
                <c:pt idx="41">
                  <c:v>42046.0</c:v>
                </c:pt>
                <c:pt idx="42">
                  <c:v>42047.0</c:v>
                </c:pt>
                <c:pt idx="43">
                  <c:v>42048.0</c:v>
                </c:pt>
                <c:pt idx="44">
                  <c:v>42049.0</c:v>
                </c:pt>
                <c:pt idx="45">
                  <c:v>42050.0</c:v>
                </c:pt>
                <c:pt idx="46">
                  <c:v>42051.0</c:v>
                </c:pt>
                <c:pt idx="47">
                  <c:v>42052.0</c:v>
                </c:pt>
                <c:pt idx="48">
                  <c:v>42053.0</c:v>
                </c:pt>
                <c:pt idx="49">
                  <c:v>42054.0</c:v>
                </c:pt>
                <c:pt idx="50">
                  <c:v>42055.0</c:v>
                </c:pt>
                <c:pt idx="51">
                  <c:v>42056.0</c:v>
                </c:pt>
                <c:pt idx="52">
                  <c:v>42057.0</c:v>
                </c:pt>
                <c:pt idx="53">
                  <c:v>42058.0</c:v>
                </c:pt>
                <c:pt idx="54">
                  <c:v>42059.0</c:v>
                </c:pt>
                <c:pt idx="55">
                  <c:v>42060.0</c:v>
                </c:pt>
                <c:pt idx="56">
                  <c:v>42061.0</c:v>
                </c:pt>
                <c:pt idx="57">
                  <c:v>42062.0</c:v>
                </c:pt>
                <c:pt idx="58">
                  <c:v>42063.0</c:v>
                </c:pt>
                <c:pt idx="59">
                  <c:v>42064.0</c:v>
                </c:pt>
                <c:pt idx="60">
                  <c:v>42065.0</c:v>
                </c:pt>
                <c:pt idx="61">
                  <c:v>42066.0</c:v>
                </c:pt>
                <c:pt idx="62">
                  <c:v>42067.0</c:v>
                </c:pt>
                <c:pt idx="63">
                  <c:v>42068.0</c:v>
                </c:pt>
                <c:pt idx="64">
                  <c:v>42069.0</c:v>
                </c:pt>
                <c:pt idx="65">
                  <c:v>42070.0</c:v>
                </c:pt>
                <c:pt idx="66">
                  <c:v>42071.0</c:v>
                </c:pt>
                <c:pt idx="67">
                  <c:v>42072.0</c:v>
                </c:pt>
                <c:pt idx="68">
                  <c:v>42073.0</c:v>
                </c:pt>
                <c:pt idx="69">
                  <c:v>42074.0</c:v>
                </c:pt>
                <c:pt idx="70">
                  <c:v>42075.0</c:v>
                </c:pt>
                <c:pt idx="71">
                  <c:v>42076.0</c:v>
                </c:pt>
                <c:pt idx="72">
                  <c:v>42077.0</c:v>
                </c:pt>
                <c:pt idx="73">
                  <c:v>42078.0</c:v>
                </c:pt>
                <c:pt idx="74">
                  <c:v>42079.0</c:v>
                </c:pt>
                <c:pt idx="75">
                  <c:v>42080.0</c:v>
                </c:pt>
                <c:pt idx="76">
                  <c:v>42081.0</c:v>
                </c:pt>
                <c:pt idx="77">
                  <c:v>42082.0</c:v>
                </c:pt>
                <c:pt idx="78">
                  <c:v>42083.0</c:v>
                </c:pt>
                <c:pt idx="79">
                  <c:v>42084.0</c:v>
                </c:pt>
                <c:pt idx="80">
                  <c:v>42085.0</c:v>
                </c:pt>
                <c:pt idx="81">
                  <c:v>42086.0</c:v>
                </c:pt>
                <c:pt idx="82">
                  <c:v>42087.0</c:v>
                </c:pt>
                <c:pt idx="83">
                  <c:v>42088.0</c:v>
                </c:pt>
                <c:pt idx="84">
                  <c:v>42089.0</c:v>
                </c:pt>
                <c:pt idx="85">
                  <c:v>42090.0</c:v>
                </c:pt>
                <c:pt idx="86">
                  <c:v>42091.0</c:v>
                </c:pt>
                <c:pt idx="87">
                  <c:v>42092.0</c:v>
                </c:pt>
                <c:pt idx="88">
                  <c:v>42093.0</c:v>
                </c:pt>
                <c:pt idx="89">
                  <c:v>42094.0</c:v>
                </c:pt>
                <c:pt idx="90">
                  <c:v>42101.0</c:v>
                </c:pt>
                <c:pt idx="91">
                  <c:v>42102.0</c:v>
                </c:pt>
                <c:pt idx="92">
                  <c:v>42103.0</c:v>
                </c:pt>
                <c:pt idx="93">
                  <c:v>42104.0</c:v>
                </c:pt>
                <c:pt idx="94">
                  <c:v>42105.0</c:v>
                </c:pt>
                <c:pt idx="95">
                  <c:v>42106.0</c:v>
                </c:pt>
                <c:pt idx="96">
                  <c:v>42107.0</c:v>
                </c:pt>
                <c:pt idx="97">
                  <c:v>42108.0</c:v>
                </c:pt>
                <c:pt idx="98">
                  <c:v>42109.0</c:v>
                </c:pt>
                <c:pt idx="99">
                  <c:v>42110.0</c:v>
                </c:pt>
                <c:pt idx="100">
                  <c:v>42111.0</c:v>
                </c:pt>
                <c:pt idx="101">
                  <c:v>42112.0</c:v>
                </c:pt>
                <c:pt idx="102">
                  <c:v>42113.0</c:v>
                </c:pt>
                <c:pt idx="103">
                  <c:v>42114.0</c:v>
                </c:pt>
                <c:pt idx="104">
                  <c:v>42115.0</c:v>
                </c:pt>
                <c:pt idx="105">
                  <c:v>42116.0</c:v>
                </c:pt>
                <c:pt idx="106">
                  <c:v>42117.0</c:v>
                </c:pt>
                <c:pt idx="107">
                  <c:v>42118.0</c:v>
                </c:pt>
                <c:pt idx="108">
                  <c:v>42122.0</c:v>
                </c:pt>
                <c:pt idx="109">
                  <c:v>42123.0</c:v>
                </c:pt>
                <c:pt idx="110">
                  <c:v>42124.0</c:v>
                </c:pt>
                <c:pt idx="111">
                  <c:v>42125.0</c:v>
                </c:pt>
                <c:pt idx="112">
                  <c:v>42126.0</c:v>
                </c:pt>
                <c:pt idx="113">
                  <c:v>42127.0</c:v>
                </c:pt>
                <c:pt idx="114">
                  <c:v>42128.0</c:v>
                </c:pt>
                <c:pt idx="115">
                  <c:v>42129.0</c:v>
                </c:pt>
                <c:pt idx="116">
                  <c:v>42130.0</c:v>
                </c:pt>
                <c:pt idx="117">
                  <c:v>42131.0</c:v>
                </c:pt>
                <c:pt idx="118">
                  <c:v>42132.0</c:v>
                </c:pt>
                <c:pt idx="119">
                  <c:v>42133.0</c:v>
                </c:pt>
                <c:pt idx="120">
                  <c:v>42134.0</c:v>
                </c:pt>
                <c:pt idx="121">
                  <c:v>42135.0</c:v>
                </c:pt>
                <c:pt idx="122">
                  <c:v>42136.0</c:v>
                </c:pt>
                <c:pt idx="123">
                  <c:v>42137.0</c:v>
                </c:pt>
                <c:pt idx="124">
                  <c:v>42138.0</c:v>
                </c:pt>
                <c:pt idx="125">
                  <c:v>42139.0</c:v>
                </c:pt>
                <c:pt idx="126">
                  <c:v>42140.0</c:v>
                </c:pt>
                <c:pt idx="127">
                  <c:v>42141.0</c:v>
                </c:pt>
                <c:pt idx="128">
                  <c:v>42142.0</c:v>
                </c:pt>
                <c:pt idx="129">
                  <c:v>42143.0</c:v>
                </c:pt>
                <c:pt idx="130">
                  <c:v>42144.0</c:v>
                </c:pt>
                <c:pt idx="131">
                  <c:v>42145.0</c:v>
                </c:pt>
                <c:pt idx="132">
                  <c:v>42146.0</c:v>
                </c:pt>
                <c:pt idx="133">
                  <c:v>42147.0</c:v>
                </c:pt>
                <c:pt idx="134">
                  <c:v>42148.0</c:v>
                </c:pt>
                <c:pt idx="135">
                  <c:v>42149.0</c:v>
                </c:pt>
                <c:pt idx="136">
                  <c:v>42150.0</c:v>
                </c:pt>
                <c:pt idx="137">
                  <c:v>42151.0</c:v>
                </c:pt>
                <c:pt idx="138">
                  <c:v>42152.0</c:v>
                </c:pt>
                <c:pt idx="139">
                  <c:v>42153.0</c:v>
                </c:pt>
                <c:pt idx="140">
                  <c:v>42154.0</c:v>
                </c:pt>
                <c:pt idx="141">
                  <c:v>42155.0</c:v>
                </c:pt>
                <c:pt idx="142">
                  <c:v>42156.0</c:v>
                </c:pt>
                <c:pt idx="143">
                  <c:v>42157.0</c:v>
                </c:pt>
                <c:pt idx="144">
                  <c:v>42158.0</c:v>
                </c:pt>
                <c:pt idx="145">
                  <c:v>42159.0</c:v>
                </c:pt>
                <c:pt idx="146">
                  <c:v>42160.0</c:v>
                </c:pt>
                <c:pt idx="147">
                  <c:v>42161.0</c:v>
                </c:pt>
                <c:pt idx="148">
                  <c:v>42162.0</c:v>
                </c:pt>
                <c:pt idx="149">
                  <c:v>42163.0</c:v>
                </c:pt>
                <c:pt idx="150">
                  <c:v>42164.0</c:v>
                </c:pt>
                <c:pt idx="151">
                  <c:v>42165.0</c:v>
                </c:pt>
                <c:pt idx="152">
                  <c:v>42166.0</c:v>
                </c:pt>
                <c:pt idx="153">
                  <c:v>42167.0</c:v>
                </c:pt>
                <c:pt idx="154">
                  <c:v>42168.0</c:v>
                </c:pt>
                <c:pt idx="155">
                  <c:v>42169.0</c:v>
                </c:pt>
                <c:pt idx="156">
                  <c:v>42170.0</c:v>
                </c:pt>
                <c:pt idx="157">
                  <c:v>42171.0</c:v>
                </c:pt>
                <c:pt idx="158">
                  <c:v>42172.0</c:v>
                </c:pt>
                <c:pt idx="159">
                  <c:v>42173.0</c:v>
                </c:pt>
                <c:pt idx="160">
                  <c:v>42174.0</c:v>
                </c:pt>
                <c:pt idx="161">
                  <c:v>42175.0</c:v>
                </c:pt>
                <c:pt idx="162">
                  <c:v>42176.0</c:v>
                </c:pt>
                <c:pt idx="163">
                  <c:v>42177.0</c:v>
                </c:pt>
                <c:pt idx="164">
                  <c:v>42178.0</c:v>
                </c:pt>
                <c:pt idx="165">
                  <c:v>42179.0</c:v>
                </c:pt>
                <c:pt idx="166">
                  <c:v>42180.0</c:v>
                </c:pt>
                <c:pt idx="167">
                  <c:v>42181.0</c:v>
                </c:pt>
                <c:pt idx="168">
                  <c:v>42182.0</c:v>
                </c:pt>
                <c:pt idx="169">
                  <c:v>42183.0</c:v>
                </c:pt>
                <c:pt idx="170">
                  <c:v>42184.0</c:v>
                </c:pt>
                <c:pt idx="171">
                  <c:v>42185.0</c:v>
                </c:pt>
              </c:numCache>
            </c:numRef>
          </c:xVal>
          <c:yVal>
            <c:numRef>
              <c:f>'[PM25_lackawanna.xlsx]PM25'!$F$1075:$F$1246</c:f>
              <c:numCache>
                <c:formatCode>General</c:formatCode>
                <c:ptCount val="172"/>
                <c:pt idx="0">
                  <c:v>11.0375</c:v>
                </c:pt>
                <c:pt idx="1">
                  <c:v>12.3166666666666</c:v>
                </c:pt>
                <c:pt idx="2">
                  <c:v>13.0166666666666</c:v>
                </c:pt>
                <c:pt idx="3">
                  <c:v>7.312499999999998</c:v>
                </c:pt>
                <c:pt idx="4">
                  <c:v>7.7</c:v>
                </c:pt>
                <c:pt idx="5">
                  <c:v>13.05</c:v>
                </c:pt>
                <c:pt idx="6">
                  <c:v>10.9416666666666</c:v>
                </c:pt>
                <c:pt idx="7">
                  <c:v>9.787500000000001</c:v>
                </c:pt>
                <c:pt idx="8">
                  <c:v>11.8590909090909</c:v>
                </c:pt>
                <c:pt idx="9">
                  <c:v>13.4</c:v>
                </c:pt>
                <c:pt idx="10">
                  <c:v>16.9666666666666</c:v>
                </c:pt>
                <c:pt idx="11">
                  <c:v>21.83333333333328</c:v>
                </c:pt>
                <c:pt idx="12">
                  <c:v>9.86666666666667</c:v>
                </c:pt>
                <c:pt idx="13">
                  <c:v>14.8333333333333</c:v>
                </c:pt>
                <c:pt idx="14">
                  <c:v>21.54583333333328</c:v>
                </c:pt>
                <c:pt idx="15">
                  <c:v>17.05833333333328</c:v>
                </c:pt>
                <c:pt idx="16">
                  <c:v>10.7583333333333</c:v>
                </c:pt>
                <c:pt idx="17">
                  <c:v>17.14166666666661</c:v>
                </c:pt>
                <c:pt idx="18">
                  <c:v>9.8</c:v>
                </c:pt>
                <c:pt idx="19">
                  <c:v>8.55833333333333</c:v>
                </c:pt>
                <c:pt idx="20">
                  <c:v>14.7125</c:v>
                </c:pt>
                <c:pt idx="21">
                  <c:v>19.00833333333328</c:v>
                </c:pt>
                <c:pt idx="22">
                  <c:v>24.6875</c:v>
                </c:pt>
                <c:pt idx="23">
                  <c:v>27.49583333333328</c:v>
                </c:pt>
                <c:pt idx="24">
                  <c:v>7.94583333333333</c:v>
                </c:pt>
                <c:pt idx="25">
                  <c:v>6.887499999999998</c:v>
                </c:pt>
                <c:pt idx="26">
                  <c:v>9.51666666666667</c:v>
                </c:pt>
                <c:pt idx="27">
                  <c:v>8.6</c:v>
                </c:pt>
                <c:pt idx="28">
                  <c:v>16.5541666666666</c:v>
                </c:pt>
                <c:pt idx="29">
                  <c:v>12.275</c:v>
                </c:pt>
                <c:pt idx="30">
                  <c:v>7.75833333333333</c:v>
                </c:pt>
                <c:pt idx="31">
                  <c:v>21.0291666666666</c:v>
                </c:pt>
                <c:pt idx="32">
                  <c:v>11.1208333333333</c:v>
                </c:pt>
                <c:pt idx="33">
                  <c:v>14.2333333333333</c:v>
                </c:pt>
                <c:pt idx="34">
                  <c:v>25.4875</c:v>
                </c:pt>
                <c:pt idx="35">
                  <c:v>10.75</c:v>
                </c:pt>
                <c:pt idx="36">
                  <c:v>15.825</c:v>
                </c:pt>
                <c:pt idx="37">
                  <c:v>25.83333333333328</c:v>
                </c:pt>
                <c:pt idx="38">
                  <c:v>24.07916666666661</c:v>
                </c:pt>
                <c:pt idx="39">
                  <c:v>8.22916666666667</c:v>
                </c:pt>
                <c:pt idx="40">
                  <c:v>12.6047619047619</c:v>
                </c:pt>
                <c:pt idx="41">
                  <c:v>17.9</c:v>
                </c:pt>
                <c:pt idx="42">
                  <c:v>15.6375</c:v>
                </c:pt>
                <c:pt idx="43">
                  <c:v>12.4041666666666</c:v>
                </c:pt>
                <c:pt idx="44">
                  <c:v>19.7875</c:v>
                </c:pt>
                <c:pt idx="45">
                  <c:v>10.8916666666666</c:v>
                </c:pt>
                <c:pt idx="46">
                  <c:v>10.7458333333333</c:v>
                </c:pt>
                <c:pt idx="47">
                  <c:v>13.3416666666666</c:v>
                </c:pt>
                <c:pt idx="48">
                  <c:v>23.7541666666666</c:v>
                </c:pt>
                <c:pt idx="49">
                  <c:v>10.9791666666666</c:v>
                </c:pt>
                <c:pt idx="50">
                  <c:v>13.0727272727272</c:v>
                </c:pt>
                <c:pt idx="51">
                  <c:v>18.84583333333328</c:v>
                </c:pt>
                <c:pt idx="52">
                  <c:v>21.22083333333328</c:v>
                </c:pt>
                <c:pt idx="53">
                  <c:v>11.45</c:v>
                </c:pt>
                <c:pt idx="54">
                  <c:v>14.025</c:v>
                </c:pt>
                <c:pt idx="55">
                  <c:v>13.8708333333333</c:v>
                </c:pt>
                <c:pt idx="56">
                  <c:v>11.3416666666666</c:v>
                </c:pt>
                <c:pt idx="57">
                  <c:v>11.825</c:v>
                </c:pt>
                <c:pt idx="58">
                  <c:v>15.1291666666666</c:v>
                </c:pt>
                <c:pt idx="59">
                  <c:v>22.1708333333333</c:v>
                </c:pt>
                <c:pt idx="60">
                  <c:v>19.48333333333328</c:v>
                </c:pt>
                <c:pt idx="61">
                  <c:v>14.85</c:v>
                </c:pt>
                <c:pt idx="62">
                  <c:v>18.7</c:v>
                </c:pt>
                <c:pt idx="63">
                  <c:v>11.7166666666666</c:v>
                </c:pt>
                <c:pt idx="64">
                  <c:v>13.75</c:v>
                </c:pt>
                <c:pt idx="65">
                  <c:v>18.72083333333328</c:v>
                </c:pt>
                <c:pt idx="66">
                  <c:v>21.1291666666666</c:v>
                </c:pt>
                <c:pt idx="67">
                  <c:v>17.48333333333328</c:v>
                </c:pt>
                <c:pt idx="68">
                  <c:v>20.1375</c:v>
                </c:pt>
                <c:pt idx="69">
                  <c:v>14.7541666666666</c:v>
                </c:pt>
                <c:pt idx="70">
                  <c:v>4.86666666666666</c:v>
                </c:pt>
                <c:pt idx="71">
                  <c:v>9.37272727272727</c:v>
                </c:pt>
                <c:pt idx="72">
                  <c:v>10.1958333333333</c:v>
                </c:pt>
                <c:pt idx="73">
                  <c:v>8.27916666666667</c:v>
                </c:pt>
                <c:pt idx="74">
                  <c:v>14.0583333333333</c:v>
                </c:pt>
                <c:pt idx="75">
                  <c:v>12.775</c:v>
                </c:pt>
                <c:pt idx="76">
                  <c:v>6.312499999999998</c:v>
                </c:pt>
                <c:pt idx="77">
                  <c:v>7.49583333333333</c:v>
                </c:pt>
                <c:pt idx="78">
                  <c:v>9.45416666666667</c:v>
                </c:pt>
                <c:pt idx="79">
                  <c:v>15.2958333333333</c:v>
                </c:pt>
                <c:pt idx="80">
                  <c:v>6.72083333333333</c:v>
                </c:pt>
                <c:pt idx="81">
                  <c:v>7.304166666666668</c:v>
                </c:pt>
                <c:pt idx="82">
                  <c:v>8.98333333333333</c:v>
                </c:pt>
                <c:pt idx="83">
                  <c:v>14.4291666666666</c:v>
                </c:pt>
                <c:pt idx="84">
                  <c:v>19.39583333333328</c:v>
                </c:pt>
                <c:pt idx="85">
                  <c:v>9.92083333333333</c:v>
                </c:pt>
                <c:pt idx="86">
                  <c:v>5.512499999999998</c:v>
                </c:pt>
                <c:pt idx="87">
                  <c:v>7.324999999999997</c:v>
                </c:pt>
                <c:pt idx="88">
                  <c:v>7.64583333333333</c:v>
                </c:pt>
                <c:pt idx="89">
                  <c:v>7.275</c:v>
                </c:pt>
                <c:pt idx="90">
                  <c:v>10.2416666666666</c:v>
                </c:pt>
                <c:pt idx="91">
                  <c:v>8.36666666666667</c:v>
                </c:pt>
                <c:pt idx="92">
                  <c:v>4.712499999999999</c:v>
                </c:pt>
                <c:pt idx="93">
                  <c:v>4.829166666666668</c:v>
                </c:pt>
                <c:pt idx="94">
                  <c:v>5.575</c:v>
                </c:pt>
                <c:pt idx="95">
                  <c:v>9.97083333333333</c:v>
                </c:pt>
                <c:pt idx="96">
                  <c:v>10.4208333333333</c:v>
                </c:pt>
                <c:pt idx="97">
                  <c:v>4.99583333333333</c:v>
                </c:pt>
                <c:pt idx="98">
                  <c:v>5.77916666666667</c:v>
                </c:pt>
                <c:pt idx="99">
                  <c:v>6.112499999999998</c:v>
                </c:pt>
                <c:pt idx="100">
                  <c:v>7.6</c:v>
                </c:pt>
                <c:pt idx="101">
                  <c:v>10.0291666666666</c:v>
                </c:pt>
                <c:pt idx="102">
                  <c:v>4.829166666666668</c:v>
                </c:pt>
                <c:pt idx="103">
                  <c:v>2.54545454545455</c:v>
                </c:pt>
                <c:pt idx="104">
                  <c:v>5.362499999999998</c:v>
                </c:pt>
                <c:pt idx="105">
                  <c:v>7.062499999999998</c:v>
                </c:pt>
                <c:pt idx="106">
                  <c:v>2.93333333333333</c:v>
                </c:pt>
                <c:pt idx="107">
                  <c:v>4.59166666666667</c:v>
                </c:pt>
                <c:pt idx="108">
                  <c:v>4.724999999999998</c:v>
                </c:pt>
                <c:pt idx="109">
                  <c:v>7.837499999999999</c:v>
                </c:pt>
                <c:pt idx="110">
                  <c:v>8.07083333333333</c:v>
                </c:pt>
                <c:pt idx="111">
                  <c:v>6.054166666666668</c:v>
                </c:pt>
                <c:pt idx="112">
                  <c:v>8.33333333333333</c:v>
                </c:pt>
                <c:pt idx="113">
                  <c:v>7.9875</c:v>
                </c:pt>
                <c:pt idx="114">
                  <c:v>13.1041666666666</c:v>
                </c:pt>
                <c:pt idx="115">
                  <c:v>11.1318181818181</c:v>
                </c:pt>
                <c:pt idx="116">
                  <c:v>9.408333333333328</c:v>
                </c:pt>
                <c:pt idx="117">
                  <c:v>12.775</c:v>
                </c:pt>
                <c:pt idx="118">
                  <c:v>16.51666666666661</c:v>
                </c:pt>
                <c:pt idx="119">
                  <c:v>9.79583333333333</c:v>
                </c:pt>
                <c:pt idx="120">
                  <c:v>12.1625</c:v>
                </c:pt>
                <c:pt idx="121">
                  <c:v>14.0958333333333</c:v>
                </c:pt>
                <c:pt idx="122">
                  <c:v>9.40416666666667</c:v>
                </c:pt>
                <c:pt idx="123">
                  <c:v>5.25833333333333</c:v>
                </c:pt>
                <c:pt idx="124">
                  <c:v>8.9</c:v>
                </c:pt>
                <c:pt idx="125">
                  <c:v>10.175</c:v>
                </c:pt>
                <c:pt idx="126">
                  <c:v>12.8666666666666</c:v>
                </c:pt>
                <c:pt idx="127">
                  <c:v>9.175</c:v>
                </c:pt>
                <c:pt idx="128">
                  <c:v>14.8041666666666</c:v>
                </c:pt>
                <c:pt idx="129">
                  <c:v>9.412500000000004</c:v>
                </c:pt>
                <c:pt idx="130">
                  <c:v>5.89166666666667</c:v>
                </c:pt>
                <c:pt idx="131">
                  <c:v>6.01666666666667</c:v>
                </c:pt>
                <c:pt idx="132">
                  <c:v>7.99166666666667</c:v>
                </c:pt>
                <c:pt idx="133">
                  <c:v>6.29166666666667</c:v>
                </c:pt>
                <c:pt idx="134">
                  <c:v>11.1791666666666</c:v>
                </c:pt>
                <c:pt idx="135">
                  <c:v>15.1916666666666</c:v>
                </c:pt>
                <c:pt idx="136">
                  <c:v>14.9833333333333</c:v>
                </c:pt>
                <c:pt idx="137">
                  <c:v>11.14</c:v>
                </c:pt>
                <c:pt idx="138">
                  <c:v>9.1</c:v>
                </c:pt>
                <c:pt idx="139">
                  <c:v>16.4791666666666</c:v>
                </c:pt>
                <c:pt idx="140">
                  <c:v>12.2625</c:v>
                </c:pt>
                <c:pt idx="141">
                  <c:v>7.75</c:v>
                </c:pt>
                <c:pt idx="142">
                  <c:v>0.80833333333333</c:v>
                </c:pt>
                <c:pt idx="143">
                  <c:v>3.420833333333328</c:v>
                </c:pt>
                <c:pt idx="144">
                  <c:v>5.76666666666667</c:v>
                </c:pt>
                <c:pt idx="145">
                  <c:v>7.52083333333333</c:v>
                </c:pt>
                <c:pt idx="146">
                  <c:v>5.145454545454548</c:v>
                </c:pt>
                <c:pt idx="147">
                  <c:v>5.35833333333333</c:v>
                </c:pt>
                <c:pt idx="148">
                  <c:v>7.804166666666668</c:v>
                </c:pt>
                <c:pt idx="149">
                  <c:v>7.70833333333333</c:v>
                </c:pt>
                <c:pt idx="150">
                  <c:v>6.94583333333333</c:v>
                </c:pt>
                <c:pt idx="151">
                  <c:v>18.1304347826086</c:v>
                </c:pt>
                <c:pt idx="152">
                  <c:v>30.5041666666666</c:v>
                </c:pt>
                <c:pt idx="153">
                  <c:v>20.9</c:v>
                </c:pt>
                <c:pt idx="154">
                  <c:v>5.57916666666667</c:v>
                </c:pt>
                <c:pt idx="155">
                  <c:v>7.56666666666667</c:v>
                </c:pt>
                <c:pt idx="156">
                  <c:v>6.304166666666668</c:v>
                </c:pt>
                <c:pt idx="157">
                  <c:v>7.37083333333333</c:v>
                </c:pt>
                <c:pt idx="158">
                  <c:v>11.8458333333333</c:v>
                </c:pt>
                <c:pt idx="159">
                  <c:v>6.38333333333333</c:v>
                </c:pt>
                <c:pt idx="160">
                  <c:v>8.34166666666667</c:v>
                </c:pt>
                <c:pt idx="161">
                  <c:v>9.220833333333328</c:v>
                </c:pt>
                <c:pt idx="162">
                  <c:v>4.4875</c:v>
                </c:pt>
                <c:pt idx="163">
                  <c:v>10.2541666666666</c:v>
                </c:pt>
                <c:pt idx="164">
                  <c:v>10.7458333333333</c:v>
                </c:pt>
                <c:pt idx="165">
                  <c:v>5.99583333333333</c:v>
                </c:pt>
                <c:pt idx="166">
                  <c:v>8.39583333333333</c:v>
                </c:pt>
                <c:pt idx="167">
                  <c:v>9.50416666666667</c:v>
                </c:pt>
                <c:pt idx="168">
                  <c:v>7.154166666666668</c:v>
                </c:pt>
                <c:pt idx="169">
                  <c:v>2.52916666666667</c:v>
                </c:pt>
                <c:pt idx="170">
                  <c:v>4.38333333333333</c:v>
                </c:pt>
                <c:pt idx="171">
                  <c:v>11.0869565217391</c:v>
                </c:pt>
              </c:numCache>
            </c:numRef>
          </c:yVal>
          <c:smooth val="0"/>
        </c:ser>
        <c:dLbls>
          <c:showLegendKey val="0"/>
          <c:showVal val="0"/>
          <c:showCatName val="0"/>
          <c:showSerName val="0"/>
          <c:showPercent val="0"/>
          <c:showBubbleSize val="0"/>
        </c:dLbls>
        <c:axId val="2100104648"/>
        <c:axId val="2100097240"/>
      </c:scatterChart>
      <c:valAx>
        <c:axId val="2100104648"/>
        <c:scaling>
          <c:orientation val="minMax"/>
          <c:max val="42190.0"/>
          <c:min val="42005.0"/>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0097240"/>
        <c:crosses val="autoZero"/>
        <c:crossBetween val="midCat"/>
        <c:majorUnit val="20.0"/>
      </c:valAx>
      <c:valAx>
        <c:axId val="2100097240"/>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01046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6"/>
    </mc:Choice>
    <mc:Fallback>
      <c:style val="16"/>
    </mc:Fallback>
  </mc:AlternateContent>
  <c:chart>
    <c:title>
      <c:tx>
        <c:rich>
          <a:bodyPr/>
          <a:lstStyle/>
          <a:p>
            <a:pPr>
              <a:defRPr/>
            </a:pPr>
            <a:r>
              <a:rPr lang="en-US"/>
              <a:t>2013 [NO2]</a:t>
            </a:r>
          </a:p>
        </c:rich>
      </c:tx>
      <c:layout/>
      <c:overlay val="1"/>
    </c:title>
    <c:autoTitleDeleted val="0"/>
    <c:plotArea>
      <c:layout/>
      <c:scatterChart>
        <c:scatterStyle val="lineMarker"/>
        <c:varyColors val="0"/>
        <c:ser>
          <c:idx val="0"/>
          <c:order val="0"/>
          <c:tx>
            <c:v>2013</c:v>
          </c:tx>
          <c:marker>
            <c:symbol val="none"/>
          </c:marker>
          <c:xVal>
            <c:numRef>
              <c:f>'NO2'!$A$368:$A$548</c:f>
              <c:numCache>
                <c:formatCode>m/d/yy</c:formatCode>
                <c:ptCount val="181"/>
                <c:pt idx="0">
                  <c:v>39813.0</c:v>
                </c:pt>
                <c:pt idx="1">
                  <c:v>39814.0</c:v>
                </c:pt>
                <c:pt idx="2">
                  <c:v>39815.0</c:v>
                </c:pt>
                <c:pt idx="3">
                  <c:v>39816.0</c:v>
                </c:pt>
                <c:pt idx="4">
                  <c:v>39817.0</c:v>
                </c:pt>
                <c:pt idx="5">
                  <c:v>39818.0</c:v>
                </c:pt>
                <c:pt idx="6">
                  <c:v>39819.0</c:v>
                </c:pt>
                <c:pt idx="7">
                  <c:v>39820.0</c:v>
                </c:pt>
                <c:pt idx="8">
                  <c:v>39821.0</c:v>
                </c:pt>
                <c:pt idx="9">
                  <c:v>39822.0</c:v>
                </c:pt>
                <c:pt idx="10">
                  <c:v>39823.0</c:v>
                </c:pt>
                <c:pt idx="11">
                  <c:v>39824.0</c:v>
                </c:pt>
                <c:pt idx="12">
                  <c:v>39825.0</c:v>
                </c:pt>
                <c:pt idx="13">
                  <c:v>39826.0</c:v>
                </c:pt>
                <c:pt idx="14">
                  <c:v>39827.0</c:v>
                </c:pt>
                <c:pt idx="15">
                  <c:v>39828.0</c:v>
                </c:pt>
                <c:pt idx="16">
                  <c:v>39829.0</c:v>
                </c:pt>
                <c:pt idx="17">
                  <c:v>39830.0</c:v>
                </c:pt>
                <c:pt idx="18">
                  <c:v>39831.0</c:v>
                </c:pt>
                <c:pt idx="19">
                  <c:v>39832.0</c:v>
                </c:pt>
                <c:pt idx="20">
                  <c:v>39833.0</c:v>
                </c:pt>
                <c:pt idx="21">
                  <c:v>39834.0</c:v>
                </c:pt>
                <c:pt idx="22">
                  <c:v>39835.0</c:v>
                </c:pt>
                <c:pt idx="23">
                  <c:v>39836.0</c:v>
                </c:pt>
                <c:pt idx="24">
                  <c:v>39837.0</c:v>
                </c:pt>
                <c:pt idx="25">
                  <c:v>39838.0</c:v>
                </c:pt>
                <c:pt idx="26">
                  <c:v>39839.0</c:v>
                </c:pt>
                <c:pt idx="27">
                  <c:v>39840.0</c:v>
                </c:pt>
                <c:pt idx="28">
                  <c:v>39841.0</c:v>
                </c:pt>
                <c:pt idx="29">
                  <c:v>39842.0</c:v>
                </c:pt>
                <c:pt idx="30">
                  <c:v>39843.0</c:v>
                </c:pt>
                <c:pt idx="31">
                  <c:v>39844.0</c:v>
                </c:pt>
                <c:pt idx="32">
                  <c:v>39845.0</c:v>
                </c:pt>
                <c:pt idx="33">
                  <c:v>39846.0</c:v>
                </c:pt>
                <c:pt idx="34">
                  <c:v>39847.0</c:v>
                </c:pt>
                <c:pt idx="35">
                  <c:v>39848.0</c:v>
                </c:pt>
                <c:pt idx="36">
                  <c:v>39849.0</c:v>
                </c:pt>
                <c:pt idx="37">
                  <c:v>39850.0</c:v>
                </c:pt>
                <c:pt idx="38">
                  <c:v>39851.0</c:v>
                </c:pt>
                <c:pt idx="39">
                  <c:v>39852.0</c:v>
                </c:pt>
                <c:pt idx="40">
                  <c:v>39853.0</c:v>
                </c:pt>
                <c:pt idx="41">
                  <c:v>39854.0</c:v>
                </c:pt>
                <c:pt idx="42">
                  <c:v>39855.0</c:v>
                </c:pt>
                <c:pt idx="43">
                  <c:v>39856.0</c:v>
                </c:pt>
                <c:pt idx="44">
                  <c:v>39857.0</c:v>
                </c:pt>
                <c:pt idx="45">
                  <c:v>39858.0</c:v>
                </c:pt>
                <c:pt idx="46">
                  <c:v>39859.0</c:v>
                </c:pt>
                <c:pt idx="47">
                  <c:v>39860.0</c:v>
                </c:pt>
                <c:pt idx="48">
                  <c:v>39861.0</c:v>
                </c:pt>
                <c:pt idx="49">
                  <c:v>39862.0</c:v>
                </c:pt>
                <c:pt idx="50">
                  <c:v>39863.0</c:v>
                </c:pt>
                <c:pt idx="51">
                  <c:v>39864.0</c:v>
                </c:pt>
                <c:pt idx="52">
                  <c:v>39865.0</c:v>
                </c:pt>
                <c:pt idx="53">
                  <c:v>39866.0</c:v>
                </c:pt>
                <c:pt idx="54">
                  <c:v>39867.0</c:v>
                </c:pt>
                <c:pt idx="55">
                  <c:v>39868.0</c:v>
                </c:pt>
                <c:pt idx="56">
                  <c:v>39869.0</c:v>
                </c:pt>
                <c:pt idx="57">
                  <c:v>39870.0</c:v>
                </c:pt>
                <c:pt idx="58">
                  <c:v>39871.0</c:v>
                </c:pt>
                <c:pt idx="59">
                  <c:v>39872.0</c:v>
                </c:pt>
                <c:pt idx="60">
                  <c:v>39873.0</c:v>
                </c:pt>
                <c:pt idx="61">
                  <c:v>39874.0</c:v>
                </c:pt>
                <c:pt idx="62">
                  <c:v>39875.0</c:v>
                </c:pt>
                <c:pt idx="63">
                  <c:v>39876.0</c:v>
                </c:pt>
                <c:pt idx="64">
                  <c:v>39877.0</c:v>
                </c:pt>
                <c:pt idx="65">
                  <c:v>39878.0</c:v>
                </c:pt>
                <c:pt idx="66">
                  <c:v>39879.0</c:v>
                </c:pt>
                <c:pt idx="67">
                  <c:v>39880.0</c:v>
                </c:pt>
                <c:pt idx="68">
                  <c:v>39881.0</c:v>
                </c:pt>
                <c:pt idx="69">
                  <c:v>39882.0</c:v>
                </c:pt>
                <c:pt idx="70">
                  <c:v>39883.0</c:v>
                </c:pt>
                <c:pt idx="71">
                  <c:v>39884.0</c:v>
                </c:pt>
                <c:pt idx="72">
                  <c:v>39885.0</c:v>
                </c:pt>
                <c:pt idx="73">
                  <c:v>39886.0</c:v>
                </c:pt>
                <c:pt idx="74">
                  <c:v>39887.0</c:v>
                </c:pt>
                <c:pt idx="75">
                  <c:v>39888.0</c:v>
                </c:pt>
                <c:pt idx="76">
                  <c:v>39889.0</c:v>
                </c:pt>
                <c:pt idx="77">
                  <c:v>39890.0</c:v>
                </c:pt>
                <c:pt idx="78">
                  <c:v>39891.0</c:v>
                </c:pt>
                <c:pt idx="79">
                  <c:v>39892.0</c:v>
                </c:pt>
                <c:pt idx="80">
                  <c:v>39893.0</c:v>
                </c:pt>
                <c:pt idx="81">
                  <c:v>39894.0</c:v>
                </c:pt>
                <c:pt idx="82">
                  <c:v>39895.0</c:v>
                </c:pt>
                <c:pt idx="83">
                  <c:v>39896.0</c:v>
                </c:pt>
                <c:pt idx="84">
                  <c:v>39897.0</c:v>
                </c:pt>
                <c:pt idx="85">
                  <c:v>39898.0</c:v>
                </c:pt>
                <c:pt idx="86">
                  <c:v>39899.0</c:v>
                </c:pt>
                <c:pt idx="87">
                  <c:v>39900.0</c:v>
                </c:pt>
                <c:pt idx="88">
                  <c:v>39901.0</c:v>
                </c:pt>
                <c:pt idx="89">
                  <c:v>39902.0</c:v>
                </c:pt>
                <c:pt idx="90">
                  <c:v>39903.0</c:v>
                </c:pt>
                <c:pt idx="91">
                  <c:v>39904.0</c:v>
                </c:pt>
                <c:pt idx="92">
                  <c:v>39905.0</c:v>
                </c:pt>
                <c:pt idx="93">
                  <c:v>39906.0</c:v>
                </c:pt>
                <c:pt idx="94">
                  <c:v>39907.0</c:v>
                </c:pt>
                <c:pt idx="95">
                  <c:v>39908.0</c:v>
                </c:pt>
                <c:pt idx="96">
                  <c:v>39909.0</c:v>
                </c:pt>
                <c:pt idx="97">
                  <c:v>39910.0</c:v>
                </c:pt>
                <c:pt idx="98">
                  <c:v>39911.0</c:v>
                </c:pt>
                <c:pt idx="99">
                  <c:v>39912.0</c:v>
                </c:pt>
                <c:pt idx="100">
                  <c:v>39913.0</c:v>
                </c:pt>
                <c:pt idx="101">
                  <c:v>39914.0</c:v>
                </c:pt>
                <c:pt idx="102">
                  <c:v>39915.0</c:v>
                </c:pt>
                <c:pt idx="103">
                  <c:v>39916.0</c:v>
                </c:pt>
                <c:pt idx="104">
                  <c:v>39917.0</c:v>
                </c:pt>
                <c:pt idx="105">
                  <c:v>39918.0</c:v>
                </c:pt>
                <c:pt idx="106">
                  <c:v>39919.0</c:v>
                </c:pt>
                <c:pt idx="107">
                  <c:v>39920.0</c:v>
                </c:pt>
                <c:pt idx="108">
                  <c:v>39921.0</c:v>
                </c:pt>
                <c:pt idx="109">
                  <c:v>39922.0</c:v>
                </c:pt>
                <c:pt idx="110">
                  <c:v>39923.0</c:v>
                </c:pt>
                <c:pt idx="111">
                  <c:v>39924.0</c:v>
                </c:pt>
                <c:pt idx="112">
                  <c:v>39925.0</c:v>
                </c:pt>
                <c:pt idx="113">
                  <c:v>39926.0</c:v>
                </c:pt>
                <c:pt idx="114">
                  <c:v>39927.0</c:v>
                </c:pt>
                <c:pt idx="115">
                  <c:v>39928.0</c:v>
                </c:pt>
                <c:pt idx="116">
                  <c:v>39929.0</c:v>
                </c:pt>
                <c:pt idx="117">
                  <c:v>39930.0</c:v>
                </c:pt>
                <c:pt idx="118">
                  <c:v>39931.0</c:v>
                </c:pt>
                <c:pt idx="119">
                  <c:v>39932.0</c:v>
                </c:pt>
                <c:pt idx="120">
                  <c:v>39933.0</c:v>
                </c:pt>
                <c:pt idx="121">
                  <c:v>39934.0</c:v>
                </c:pt>
                <c:pt idx="122">
                  <c:v>39935.0</c:v>
                </c:pt>
                <c:pt idx="123">
                  <c:v>39936.0</c:v>
                </c:pt>
                <c:pt idx="124">
                  <c:v>39937.0</c:v>
                </c:pt>
                <c:pt idx="125">
                  <c:v>39938.0</c:v>
                </c:pt>
                <c:pt idx="126">
                  <c:v>39939.0</c:v>
                </c:pt>
                <c:pt idx="127">
                  <c:v>39940.0</c:v>
                </c:pt>
                <c:pt idx="128">
                  <c:v>39941.0</c:v>
                </c:pt>
                <c:pt idx="129">
                  <c:v>39942.0</c:v>
                </c:pt>
                <c:pt idx="130">
                  <c:v>39943.0</c:v>
                </c:pt>
                <c:pt idx="131">
                  <c:v>39944.0</c:v>
                </c:pt>
                <c:pt idx="132">
                  <c:v>39945.0</c:v>
                </c:pt>
                <c:pt idx="133">
                  <c:v>39946.0</c:v>
                </c:pt>
                <c:pt idx="134">
                  <c:v>39947.0</c:v>
                </c:pt>
                <c:pt idx="135">
                  <c:v>39948.0</c:v>
                </c:pt>
                <c:pt idx="136">
                  <c:v>39949.0</c:v>
                </c:pt>
                <c:pt idx="137">
                  <c:v>39950.0</c:v>
                </c:pt>
                <c:pt idx="138">
                  <c:v>39951.0</c:v>
                </c:pt>
                <c:pt idx="139">
                  <c:v>39952.0</c:v>
                </c:pt>
                <c:pt idx="140">
                  <c:v>39953.0</c:v>
                </c:pt>
                <c:pt idx="141">
                  <c:v>39954.0</c:v>
                </c:pt>
                <c:pt idx="142">
                  <c:v>39955.0</c:v>
                </c:pt>
                <c:pt idx="143">
                  <c:v>39956.0</c:v>
                </c:pt>
                <c:pt idx="144">
                  <c:v>39957.0</c:v>
                </c:pt>
                <c:pt idx="145">
                  <c:v>39958.0</c:v>
                </c:pt>
                <c:pt idx="146">
                  <c:v>39959.0</c:v>
                </c:pt>
                <c:pt idx="147">
                  <c:v>39960.0</c:v>
                </c:pt>
                <c:pt idx="148">
                  <c:v>39961.0</c:v>
                </c:pt>
                <c:pt idx="149">
                  <c:v>39962.0</c:v>
                </c:pt>
                <c:pt idx="150">
                  <c:v>39963.0</c:v>
                </c:pt>
                <c:pt idx="151">
                  <c:v>39964.0</c:v>
                </c:pt>
                <c:pt idx="152">
                  <c:v>39965.0</c:v>
                </c:pt>
                <c:pt idx="153">
                  <c:v>39966.0</c:v>
                </c:pt>
                <c:pt idx="154">
                  <c:v>39967.0</c:v>
                </c:pt>
                <c:pt idx="155">
                  <c:v>39968.0</c:v>
                </c:pt>
                <c:pt idx="156">
                  <c:v>39969.0</c:v>
                </c:pt>
                <c:pt idx="157">
                  <c:v>39970.0</c:v>
                </c:pt>
                <c:pt idx="158">
                  <c:v>39971.0</c:v>
                </c:pt>
                <c:pt idx="159">
                  <c:v>39972.0</c:v>
                </c:pt>
                <c:pt idx="160">
                  <c:v>39973.0</c:v>
                </c:pt>
                <c:pt idx="161">
                  <c:v>39974.0</c:v>
                </c:pt>
                <c:pt idx="162">
                  <c:v>39975.0</c:v>
                </c:pt>
                <c:pt idx="163">
                  <c:v>39976.0</c:v>
                </c:pt>
                <c:pt idx="164">
                  <c:v>39977.0</c:v>
                </c:pt>
                <c:pt idx="165">
                  <c:v>39978.0</c:v>
                </c:pt>
                <c:pt idx="166">
                  <c:v>39979.0</c:v>
                </c:pt>
                <c:pt idx="167">
                  <c:v>39980.0</c:v>
                </c:pt>
                <c:pt idx="168">
                  <c:v>39981.0</c:v>
                </c:pt>
                <c:pt idx="169">
                  <c:v>39982.0</c:v>
                </c:pt>
                <c:pt idx="170">
                  <c:v>39983.0</c:v>
                </c:pt>
                <c:pt idx="171">
                  <c:v>39984.0</c:v>
                </c:pt>
                <c:pt idx="172">
                  <c:v>39985.0</c:v>
                </c:pt>
                <c:pt idx="173">
                  <c:v>39986.0</c:v>
                </c:pt>
                <c:pt idx="174">
                  <c:v>39987.0</c:v>
                </c:pt>
                <c:pt idx="175">
                  <c:v>39988.0</c:v>
                </c:pt>
                <c:pt idx="176">
                  <c:v>39989.0</c:v>
                </c:pt>
                <c:pt idx="177">
                  <c:v>39990.0</c:v>
                </c:pt>
                <c:pt idx="178">
                  <c:v>39991.0</c:v>
                </c:pt>
                <c:pt idx="179">
                  <c:v>39992.0</c:v>
                </c:pt>
                <c:pt idx="180">
                  <c:v>39993.0</c:v>
                </c:pt>
              </c:numCache>
            </c:numRef>
          </c:xVal>
          <c:yVal>
            <c:numRef>
              <c:f>'NO2'!$F$368:$F$548</c:f>
              <c:numCache>
                <c:formatCode>General</c:formatCode>
                <c:ptCount val="181"/>
                <c:pt idx="0">
                  <c:v>10.0</c:v>
                </c:pt>
                <c:pt idx="1">
                  <c:v>32.0</c:v>
                </c:pt>
                <c:pt idx="2">
                  <c:v>37.0</c:v>
                </c:pt>
                <c:pt idx="3">
                  <c:v>13.0</c:v>
                </c:pt>
                <c:pt idx="4">
                  <c:v>36.0</c:v>
                </c:pt>
                <c:pt idx="5">
                  <c:v>34.0</c:v>
                </c:pt>
                <c:pt idx="6">
                  <c:v>37.0</c:v>
                </c:pt>
                <c:pt idx="7">
                  <c:v>40.0</c:v>
                </c:pt>
                <c:pt idx="8">
                  <c:v>37.0</c:v>
                </c:pt>
                <c:pt idx="9">
                  <c:v>37.0</c:v>
                </c:pt>
                <c:pt idx="10">
                  <c:v>33.0</c:v>
                </c:pt>
                <c:pt idx="11">
                  <c:v>26.0</c:v>
                </c:pt>
                <c:pt idx="12">
                  <c:v>23.0</c:v>
                </c:pt>
                <c:pt idx="13">
                  <c:v>15.0</c:v>
                </c:pt>
                <c:pt idx="14">
                  <c:v>13.0</c:v>
                </c:pt>
                <c:pt idx="15">
                  <c:v>24.0</c:v>
                </c:pt>
                <c:pt idx="16">
                  <c:v>16.0</c:v>
                </c:pt>
                <c:pt idx="17">
                  <c:v>28.0</c:v>
                </c:pt>
                <c:pt idx="18">
                  <c:v>27.0</c:v>
                </c:pt>
                <c:pt idx="19">
                  <c:v>31.0</c:v>
                </c:pt>
                <c:pt idx="20">
                  <c:v>20.0</c:v>
                </c:pt>
                <c:pt idx="21">
                  <c:v>9.0</c:v>
                </c:pt>
                <c:pt idx="22">
                  <c:v>28.0</c:v>
                </c:pt>
                <c:pt idx="23">
                  <c:v>30.0</c:v>
                </c:pt>
                <c:pt idx="24">
                  <c:v>35.0</c:v>
                </c:pt>
                <c:pt idx="25">
                  <c:v>36.0</c:v>
                </c:pt>
                <c:pt idx="26">
                  <c:v>38.0</c:v>
                </c:pt>
                <c:pt idx="27">
                  <c:v>35.0</c:v>
                </c:pt>
                <c:pt idx="28">
                  <c:v>29.0</c:v>
                </c:pt>
                <c:pt idx="29">
                  <c:v>29.0</c:v>
                </c:pt>
                <c:pt idx="30">
                  <c:v>9.0</c:v>
                </c:pt>
                <c:pt idx="31">
                  <c:v>10.0</c:v>
                </c:pt>
                <c:pt idx="32">
                  <c:v>19.0</c:v>
                </c:pt>
                <c:pt idx="33">
                  <c:v>24.0</c:v>
                </c:pt>
                <c:pt idx="34">
                  <c:v>14.0</c:v>
                </c:pt>
                <c:pt idx="35">
                  <c:v>25.0</c:v>
                </c:pt>
                <c:pt idx="36">
                  <c:v>23.0</c:v>
                </c:pt>
                <c:pt idx="37">
                  <c:v>44.0</c:v>
                </c:pt>
                <c:pt idx="38">
                  <c:v>17.0</c:v>
                </c:pt>
                <c:pt idx="39">
                  <c:v>6.0</c:v>
                </c:pt>
                <c:pt idx="40">
                  <c:v>22.0</c:v>
                </c:pt>
                <c:pt idx="41">
                  <c:v>36.0</c:v>
                </c:pt>
                <c:pt idx="42">
                  <c:v>11.0</c:v>
                </c:pt>
                <c:pt idx="43">
                  <c:v>37.0</c:v>
                </c:pt>
                <c:pt idx="44">
                  <c:v>39.0</c:v>
                </c:pt>
                <c:pt idx="45">
                  <c:v>36.0</c:v>
                </c:pt>
                <c:pt idx="46">
                  <c:v>7.0</c:v>
                </c:pt>
                <c:pt idx="47">
                  <c:v>3.0</c:v>
                </c:pt>
                <c:pt idx="48">
                  <c:v>38.0</c:v>
                </c:pt>
                <c:pt idx="49">
                  <c:v>36.0</c:v>
                </c:pt>
                <c:pt idx="50">
                  <c:v>6.0</c:v>
                </c:pt>
                <c:pt idx="51">
                  <c:v>7.0</c:v>
                </c:pt>
                <c:pt idx="52">
                  <c:v>23.0</c:v>
                </c:pt>
                <c:pt idx="53">
                  <c:v>13.0</c:v>
                </c:pt>
                <c:pt idx="54">
                  <c:v>15.0</c:v>
                </c:pt>
                <c:pt idx="55">
                  <c:v>29.0</c:v>
                </c:pt>
                <c:pt idx="56">
                  <c:v>28.0</c:v>
                </c:pt>
                <c:pt idx="57">
                  <c:v>24.0</c:v>
                </c:pt>
                <c:pt idx="58">
                  <c:v>25.0</c:v>
                </c:pt>
                <c:pt idx="59">
                  <c:v>12.0</c:v>
                </c:pt>
                <c:pt idx="60">
                  <c:v>5.0</c:v>
                </c:pt>
                <c:pt idx="61">
                  <c:v>5.0</c:v>
                </c:pt>
                <c:pt idx="62">
                  <c:v>5.0</c:v>
                </c:pt>
                <c:pt idx="63">
                  <c:v>26.0</c:v>
                </c:pt>
                <c:pt idx="64">
                  <c:v>9.0</c:v>
                </c:pt>
                <c:pt idx="65">
                  <c:v>5.0</c:v>
                </c:pt>
                <c:pt idx="66">
                  <c:v>4.0</c:v>
                </c:pt>
                <c:pt idx="67">
                  <c:v>30.0</c:v>
                </c:pt>
                <c:pt idx="68">
                  <c:v>28.0</c:v>
                </c:pt>
                <c:pt idx="69">
                  <c:v>0.0</c:v>
                </c:pt>
                <c:pt idx="70">
                  <c:v>0.0</c:v>
                </c:pt>
                <c:pt idx="71">
                  <c:v>0.0</c:v>
                </c:pt>
                <c:pt idx="72">
                  <c:v>4.0</c:v>
                </c:pt>
                <c:pt idx="73">
                  <c:v>20.0</c:v>
                </c:pt>
                <c:pt idx="74">
                  <c:v>20.0</c:v>
                </c:pt>
                <c:pt idx="75">
                  <c:v>23.0</c:v>
                </c:pt>
                <c:pt idx="76">
                  <c:v>35.0</c:v>
                </c:pt>
                <c:pt idx="77">
                  <c:v>22.0</c:v>
                </c:pt>
                <c:pt idx="78">
                  <c:v>9.0</c:v>
                </c:pt>
                <c:pt idx="79">
                  <c:v>33.0</c:v>
                </c:pt>
                <c:pt idx="80">
                  <c:v>14.0</c:v>
                </c:pt>
                <c:pt idx="81">
                  <c:v>5.0</c:v>
                </c:pt>
                <c:pt idx="82">
                  <c:v>14.0</c:v>
                </c:pt>
                <c:pt idx="83">
                  <c:v>27.0</c:v>
                </c:pt>
                <c:pt idx="84">
                  <c:v>31.0</c:v>
                </c:pt>
                <c:pt idx="85">
                  <c:v>37.0</c:v>
                </c:pt>
                <c:pt idx="86">
                  <c:v>7.0</c:v>
                </c:pt>
                <c:pt idx="87">
                  <c:v>35.0</c:v>
                </c:pt>
                <c:pt idx="88">
                  <c:v>33.0</c:v>
                </c:pt>
                <c:pt idx="89">
                  <c:v>23.0</c:v>
                </c:pt>
                <c:pt idx="90">
                  <c:v>11.0</c:v>
                </c:pt>
                <c:pt idx="91">
                  <c:v>12.0</c:v>
                </c:pt>
                <c:pt idx="92">
                  <c:v>7.0</c:v>
                </c:pt>
                <c:pt idx="93">
                  <c:v>22.0</c:v>
                </c:pt>
                <c:pt idx="94">
                  <c:v>40.0</c:v>
                </c:pt>
                <c:pt idx="95">
                  <c:v>18.0</c:v>
                </c:pt>
                <c:pt idx="96">
                  <c:v>12.0</c:v>
                </c:pt>
                <c:pt idx="97">
                  <c:v>25.0</c:v>
                </c:pt>
                <c:pt idx="98">
                  <c:v>18.0</c:v>
                </c:pt>
                <c:pt idx="99">
                  <c:v>20.0</c:v>
                </c:pt>
                <c:pt idx="100">
                  <c:v>11.0</c:v>
                </c:pt>
                <c:pt idx="101">
                  <c:v>9.0</c:v>
                </c:pt>
                <c:pt idx="102">
                  <c:v>15.0</c:v>
                </c:pt>
                <c:pt idx="103">
                  <c:v>12.0</c:v>
                </c:pt>
                <c:pt idx="104">
                  <c:v>9.0</c:v>
                </c:pt>
                <c:pt idx="105">
                  <c:v>13.0</c:v>
                </c:pt>
                <c:pt idx="106">
                  <c:v>28.0</c:v>
                </c:pt>
                <c:pt idx="107">
                  <c:v>16.0</c:v>
                </c:pt>
                <c:pt idx="108">
                  <c:v>5.0</c:v>
                </c:pt>
                <c:pt idx="109">
                  <c:v>5.0</c:v>
                </c:pt>
                <c:pt idx="110">
                  <c:v>13.0</c:v>
                </c:pt>
                <c:pt idx="111">
                  <c:v>22.0</c:v>
                </c:pt>
                <c:pt idx="112">
                  <c:v>0.0</c:v>
                </c:pt>
                <c:pt idx="113">
                  <c:v>27.0</c:v>
                </c:pt>
                <c:pt idx="114">
                  <c:v>42.0</c:v>
                </c:pt>
                <c:pt idx="115">
                  <c:v>33.0</c:v>
                </c:pt>
                <c:pt idx="116">
                  <c:v>25.0</c:v>
                </c:pt>
                <c:pt idx="117">
                  <c:v>16.0</c:v>
                </c:pt>
                <c:pt idx="118">
                  <c:v>7.0</c:v>
                </c:pt>
                <c:pt idx="119">
                  <c:v>13.0</c:v>
                </c:pt>
                <c:pt idx="120">
                  <c:v>30.0</c:v>
                </c:pt>
                <c:pt idx="121">
                  <c:v>34.0</c:v>
                </c:pt>
                <c:pt idx="122">
                  <c:v>19.0</c:v>
                </c:pt>
                <c:pt idx="123">
                  <c:v>16.0</c:v>
                </c:pt>
                <c:pt idx="124">
                  <c:v>12.0</c:v>
                </c:pt>
                <c:pt idx="125">
                  <c:v>30.0</c:v>
                </c:pt>
                <c:pt idx="126">
                  <c:v>16.0</c:v>
                </c:pt>
                <c:pt idx="127">
                  <c:v>12.0</c:v>
                </c:pt>
                <c:pt idx="128">
                  <c:v>29.0</c:v>
                </c:pt>
                <c:pt idx="129">
                  <c:v>16.0</c:v>
                </c:pt>
                <c:pt idx="130">
                  <c:v>8.0</c:v>
                </c:pt>
                <c:pt idx="131">
                  <c:v>5.0</c:v>
                </c:pt>
                <c:pt idx="132">
                  <c:v>17.0</c:v>
                </c:pt>
                <c:pt idx="133">
                  <c:v>30.0</c:v>
                </c:pt>
                <c:pt idx="134">
                  <c:v>23.0</c:v>
                </c:pt>
                <c:pt idx="135">
                  <c:v>20.0</c:v>
                </c:pt>
                <c:pt idx="136">
                  <c:v>8.0</c:v>
                </c:pt>
                <c:pt idx="137">
                  <c:v>11.0</c:v>
                </c:pt>
                <c:pt idx="138">
                  <c:v>3.0</c:v>
                </c:pt>
                <c:pt idx="139">
                  <c:v>22.0</c:v>
                </c:pt>
                <c:pt idx="140">
                  <c:v>16.0</c:v>
                </c:pt>
                <c:pt idx="141">
                  <c:v>19.0</c:v>
                </c:pt>
                <c:pt idx="142">
                  <c:v>15.0</c:v>
                </c:pt>
                <c:pt idx="143">
                  <c:v>11.0</c:v>
                </c:pt>
                <c:pt idx="144">
                  <c:v>3.0</c:v>
                </c:pt>
                <c:pt idx="145">
                  <c:v>11.0</c:v>
                </c:pt>
                <c:pt idx="146">
                  <c:v>15.0</c:v>
                </c:pt>
                <c:pt idx="147">
                  <c:v>23.0</c:v>
                </c:pt>
                <c:pt idx="148">
                  <c:v>25.0</c:v>
                </c:pt>
                <c:pt idx="149">
                  <c:v>21.0</c:v>
                </c:pt>
                <c:pt idx="150">
                  <c:v>16.0</c:v>
                </c:pt>
                <c:pt idx="151">
                  <c:v>13.0</c:v>
                </c:pt>
                <c:pt idx="152">
                  <c:v>7.0</c:v>
                </c:pt>
                <c:pt idx="153">
                  <c:v>6.0</c:v>
                </c:pt>
                <c:pt idx="154">
                  <c:v>11.0</c:v>
                </c:pt>
                <c:pt idx="155">
                  <c:v>16.0</c:v>
                </c:pt>
                <c:pt idx="156">
                  <c:v>16.0</c:v>
                </c:pt>
                <c:pt idx="157">
                  <c:v>5.0</c:v>
                </c:pt>
                <c:pt idx="158">
                  <c:v>12.0</c:v>
                </c:pt>
                <c:pt idx="159">
                  <c:v>11.0</c:v>
                </c:pt>
                <c:pt idx="160">
                  <c:v>16.0</c:v>
                </c:pt>
                <c:pt idx="161">
                  <c:v>12.0</c:v>
                </c:pt>
                <c:pt idx="162">
                  <c:v>10.0</c:v>
                </c:pt>
                <c:pt idx="163">
                  <c:v>11.0</c:v>
                </c:pt>
                <c:pt idx="164">
                  <c:v>8.0</c:v>
                </c:pt>
                <c:pt idx="165">
                  <c:v>12.0</c:v>
                </c:pt>
                <c:pt idx="166">
                  <c:v>20.0</c:v>
                </c:pt>
                <c:pt idx="167">
                  <c:v>17.0</c:v>
                </c:pt>
                <c:pt idx="168">
                  <c:v>15.0</c:v>
                </c:pt>
                <c:pt idx="169">
                  <c:v>6.0</c:v>
                </c:pt>
                <c:pt idx="170">
                  <c:v>23.0</c:v>
                </c:pt>
                <c:pt idx="171">
                  <c:v>21.0</c:v>
                </c:pt>
                <c:pt idx="172">
                  <c:v>8.0</c:v>
                </c:pt>
                <c:pt idx="173">
                  <c:v>7.0</c:v>
                </c:pt>
                <c:pt idx="174">
                  <c:v>15.0</c:v>
                </c:pt>
                <c:pt idx="175">
                  <c:v>12.0</c:v>
                </c:pt>
                <c:pt idx="176">
                  <c:v>9.0</c:v>
                </c:pt>
                <c:pt idx="177">
                  <c:v>9.0</c:v>
                </c:pt>
                <c:pt idx="178">
                  <c:v>8.0</c:v>
                </c:pt>
                <c:pt idx="179">
                  <c:v>12.0</c:v>
                </c:pt>
                <c:pt idx="180">
                  <c:v>6.0</c:v>
                </c:pt>
              </c:numCache>
            </c:numRef>
          </c:yVal>
          <c:smooth val="0"/>
        </c:ser>
        <c:dLbls>
          <c:showLegendKey val="0"/>
          <c:showVal val="0"/>
          <c:showCatName val="0"/>
          <c:showSerName val="0"/>
          <c:showPercent val="0"/>
          <c:showBubbleSize val="0"/>
        </c:dLbls>
        <c:axId val="-2143606568"/>
        <c:axId val="-2143603496"/>
      </c:scatterChart>
      <c:valAx>
        <c:axId val="-2143606568"/>
        <c:scaling>
          <c:orientation val="minMax"/>
          <c:max val="39999.0"/>
          <c:min val="39813.0"/>
        </c:scaling>
        <c:delete val="0"/>
        <c:axPos val="b"/>
        <c:numFmt formatCode="m/d/yy" sourceLinked="1"/>
        <c:majorTickMark val="out"/>
        <c:minorTickMark val="none"/>
        <c:tickLblPos val="nextTo"/>
        <c:crossAx val="-2143603496"/>
        <c:crosses val="autoZero"/>
        <c:crossBetween val="midCat"/>
      </c:valAx>
      <c:valAx>
        <c:axId val="-2143603496"/>
        <c:scaling>
          <c:orientation val="minMax"/>
          <c:max val="55.0"/>
        </c:scaling>
        <c:delete val="0"/>
        <c:axPos val="l"/>
        <c:majorGridlines/>
        <c:numFmt formatCode="General" sourceLinked="1"/>
        <c:majorTickMark val="out"/>
        <c:minorTickMark val="none"/>
        <c:tickLblPos val="nextTo"/>
        <c:crossAx val="-2143606568"/>
        <c:crosses val="autoZero"/>
        <c:crossBetween val="midCat"/>
        <c:majorUnit val="5.0"/>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0A4AEC-9F7A-ED4D-81ED-051D364193A7}" type="datetimeFigureOut">
              <a:rPr lang="en-US" smtClean="0"/>
              <a:t>4/19/16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D61AEB-6A91-764F-8400-B271C029C7A4}" type="slidenum">
              <a:rPr lang="en-US" smtClean="0"/>
              <a:t>‹#›</a:t>
            </a:fld>
            <a:endParaRPr lang="en-US"/>
          </a:p>
        </p:txBody>
      </p:sp>
    </p:spTree>
    <p:extLst>
      <p:ext uri="{BB962C8B-B14F-4D97-AF65-F5344CB8AC3E}">
        <p14:creationId xmlns:p14="http://schemas.microsoft.com/office/powerpoint/2010/main" val="35055538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Particle size—smaller size </a:t>
            </a:r>
            <a:r>
              <a:rPr lang="en-US" dirty="0" err="1" smtClean="0"/>
              <a:t>exposese</a:t>
            </a:r>
            <a:r>
              <a:rPr lang="en-US" dirty="0" smtClean="0"/>
              <a:t> greater total surface area to oxidation, more rapid</a:t>
            </a:r>
            <a:r>
              <a:rPr lang="en-US" baseline="0" dirty="0" smtClean="0"/>
              <a:t> oxidation, but fine, tight packed can reduce air flow and reduce oxidation.</a:t>
            </a:r>
            <a:endParaRPr lang="en-US" dirty="0"/>
          </a:p>
        </p:txBody>
      </p:sp>
      <p:sp>
        <p:nvSpPr>
          <p:cNvPr id="4" name="Slide Number Placeholder 3"/>
          <p:cNvSpPr>
            <a:spLocks noGrp="1"/>
          </p:cNvSpPr>
          <p:nvPr>
            <p:ph type="sldNum" sz="quarter" idx="10"/>
          </p:nvPr>
        </p:nvSpPr>
        <p:spPr/>
        <p:txBody>
          <a:bodyPr/>
          <a:lstStyle/>
          <a:p>
            <a:fld id="{A5D61AEB-6A91-764F-8400-B271C029C7A4}" type="slidenum">
              <a:rPr lang="en-US" smtClean="0"/>
              <a:t>6</a:t>
            </a:fld>
            <a:endParaRPr lang="en-US"/>
          </a:p>
        </p:txBody>
      </p:sp>
    </p:spTree>
    <p:extLst>
      <p:ext uri="{BB962C8B-B14F-4D97-AF65-F5344CB8AC3E}">
        <p14:creationId xmlns:p14="http://schemas.microsoft.com/office/powerpoint/2010/main" val="1956276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Dependent on </a:t>
            </a:r>
          </a:p>
          <a:p>
            <a:r>
              <a:rPr lang="en-US" dirty="0" smtClean="0"/>
              <a:t>	o2 concentration in the pile – particle size, type</a:t>
            </a:r>
            <a:r>
              <a:rPr lang="en-US" baseline="0" dirty="0" smtClean="0"/>
              <a:t> of surface, and </a:t>
            </a:r>
            <a:r>
              <a:rPr lang="en-US" baseline="0" dirty="0" err="1" smtClean="0"/>
              <a:t>windspeed</a:t>
            </a:r>
            <a:r>
              <a:rPr lang="en-US" baseline="0" dirty="0" smtClean="0"/>
              <a:t>. </a:t>
            </a:r>
          </a:p>
          <a:p>
            <a:r>
              <a:rPr lang="en-US" baseline="0" dirty="0" smtClean="0"/>
              <a:t>	type of coal</a:t>
            </a:r>
          </a:p>
          <a:p>
            <a:r>
              <a:rPr lang="en-US" baseline="0" dirty="0" smtClean="0"/>
              <a:t>	relative humidity </a:t>
            </a:r>
          </a:p>
          <a:p>
            <a:r>
              <a:rPr lang="en-US" baseline="0" dirty="0" smtClean="0"/>
              <a:t>	moisture content of coal </a:t>
            </a:r>
          </a:p>
          <a:p>
            <a:r>
              <a:rPr lang="en-US" baseline="0" dirty="0" smtClean="0"/>
              <a:t>	type of refuse</a:t>
            </a:r>
          </a:p>
          <a:p>
            <a:r>
              <a:rPr lang="en-US" baseline="0" dirty="0" smtClean="0"/>
              <a:t>	temperature</a:t>
            </a:r>
            <a:endParaRPr lang="en-US" dirty="0"/>
          </a:p>
        </p:txBody>
      </p:sp>
      <p:sp>
        <p:nvSpPr>
          <p:cNvPr id="4" name="Slide Number Placeholder 3"/>
          <p:cNvSpPr>
            <a:spLocks noGrp="1"/>
          </p:cNvSpPr>
          <p:nvPr>
            <p:ph type="sldNum" sz="quarter" idx="10"/>
          </p:nvPr>
        </p:nvSpPr>
        <p:spPr/>
        <p:txBody>
          <a:bodyPr/>
          <a:lstStyle/>
          <a:p>
            <a:fld id="{A5D61AEB-6A91-764F-8400-B271C029C7A4}" type="slidenum">
              <a:rPr lang="en-US" smtClean="0"/>
              <a:t>7</a:t>
            </a:fld>
            <a:endParaRPr lang="en-US"/>
          </a:p>
        </p:txBody>
      </p:sp>
    </p:spTree>
    <p:extLst>
      <p:ext uri="{BB962C8B-B14F-4D97-AF65-F5344CB8AC3E}">
        <p14:creationId xmlns:p14="http://schemas.microsoft.com/office/powerpoint/2010/main" val="252481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Covers approximately 7 acres in </a:t>
            </a:r>
            <a:r>
              <a:rPr lang="en-US" dirty="0" err="1" smtClean="0"/>
              <a:t>simpson</a:t>
            </a:r>
            <a:r>
              <a:rPr lang="en-US" dirty="0" smtClean="0"/>
              <a:t> PA /FELL TOWNSHIP/LACKAWANNA</a:t>
            </a:r>
            <a:r>
              <a:rPr lang="en-US" baseline="0" dirty="0" smtClean="0"/>
              <a:t> COUNTY</a:t>
            </a:r>
          </a:p>
          <a:p>
            <a:endParaRPr lang="en-US" baseline="0" dirty="0" smtClean="0"/>
          </a:p>
          <a:p>
            <a:r>
              <a:rPr lang="en-US" baseline="0" dirty="0" smtClean="0"/>
              <a:t>LIKELY STARTED BY BURNING TRASH, TIRES</a:t>
            </a:r>
            <a:endParaRPr lang="en-US" dirty="0"/>
          </a:p>
        </p:txBody>
      </p:sp>
      <p:sp>
        <p:nvSpPr>
          <p:cNvPr id="4" name="Slide Number Placeholder 3"/>
          <p:cNvSpPr>
            <a:spLocks noGrp="1"/>
          </p:cNvSpPr>
          <p:nvPr>
            <p:ph type="sldNum" sz="quarter" idx="10"/>
          </p:nvPr>
        </p:nvSpPr>
        <p:spPr/>
        <p:txBody>
          <a:bodyPr/>
          <a:lstStyle/>
          <a:p>
            <a:fld id="{A5D61AEB-6A91-764F-8400-B271C029C7A4}" type="slidenum">
              <a:rPr lang="en-US" smtClean="0"/>
              <a:t>9</a:t>
            </a:fld>
            <a:endParaRPr lang="en-US"/>
          </a:p>
        </p:txBody>
      </p:sp>
    </p:spTree>
    <p:extLst>
      <p:ext uri="{BB962C8B-B14F-4D97-AF65-F5344CB8AC3E}">
        <p14:creationId xmlns:p14="http://schemas.microsoft.com/office/powerpoint/2010/main" val="418858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61AEB-6A91-764F-8400-B271C029C7A4}" type="slidenum">
              <a:rPr lang="en-US" smtClean="0"/>
              <a:t>10</a:t>
            </a:fld>
            <a:endParaRPr lang="en-US"/>
          </a:p>
        </p:txBody>
      </p:sp>
    </p:spTree>
    <p:extLst>
      <p:ext uri="{BB962C8B-B14F-4D97-AF65-F5344CB8AC3E}">
        <p14:creationId xmlns:p14="http://schemas.microsoft.com/office/powerpoint/2010/main" val="3366286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standard</a:t>
            </a:r>
            <a:r>
              <a:rPr lang="en-US" baseline="0" dirty="0" smtClean="0"/>
              <a:t> of 9 ppm for 8 hours</a:t>
            </a:r>
          </a:p>
          <a:p>
            <a:endParaRPr lang="en-US" dirty="0"/>
          </a:p>
        </p:txBody>
      </p:sp>
      <p:sp>
        <p:nvSpPr>
          <p:cNvPr id="4" name="Slide Number Placeholder 3"/>
          <p:cNvSpPr>
            <a:spLocks noGrp="1"/>
          </p:cNvSpPr>
          <p:nvPr>
            <p:ph type="sldNum" sz="quarter" idx="10"/>
          </p:nvPr>
        </p:nvSpPr>
        <p:spPr/>
        <p:txBody>
          <a:bodyPr/>
          <a:lstStyle/>
          <a:p>
            <a:fld id="{A5D61AEB-6A91-764F-8400-B271C029C7A4}" type="slidenum">
              <a:rPr lang="en-US" smtClean="0"/>
              <a:t>12</a:t>
            </a:fld>
            <a:endParaRPr lang="en-US"/>
          </a:p>
        </p:txBody>
      </p:sp>
    </p:spTree>
    <p:extLst>
      <p:ext uri="{BB962C8B-B14F-4D97-AF65-F5344CB8AC3E}">
        <p14:creationId xmlns:p14="http://schemas.microsoft.com/office/powerpoint/2010/main" val="2992936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61AEB-6A91-764F-8400-B271C029C7A4}" type="slidenum">
              <a:rPr lang="en-US" smtClean="0"/>
              <a:t>13</a:t>
            </a:fld>
            <a:endParaRPr lang="en-US"/>
          </a:p>
        </p:txBody>
      </p:sp>
    </p:spTree>
    <p:extLst>
      <p:ext uri="{BB962C8B-B14F-4D97-AF65-F5344CB8AC3E}">
        <p14:creationId xmlns:p14="http://schemas.microsoft.com/office/powerpoint/2010/main" val="2567053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standard of 12</a:t>
            </a:r>
            <a:endParaRPr lang="en-US" dirty="0"/>
          </a:p>
        </p:txBody>
      </p:sp>
      <p:sp>
        <p:nvSpPr>
          <p:cNvPr id="4" name="Slide Number Placeholder 3"/>
          <p:cNvSpPr>
            <a:spLocks noGrp="1"/>
          </p:cNvSpPr>
          <p:nvPr>
            <p:ph type="sldNum" sz="quarter" idx="10"/>
          </p:nvPr>
        </p:nvSpPr>
        <p:spPr/>
        <p:txBody>
          <a:bodyPr/>
          <a:lstStyle/>
          <a:p>
            <a:fld id="{A5D61AEB-6A91-764F-8400-B271C029C7A4}" type="slidenum">
              <a:rPr lang="en-US" smtClean="0"/>
              <a:t>14</a:t>
            </a:fld>
            <a:endParaRPr lang="en-US"/>
          </a:p>
        </p:txBody>
      </p:sp>
    </p:spTree>
    <p:extLst>
      <p:ext uri="{BB962C8B-B14F-4D97-AF65-F5344CB8AC3E}">
        <p14:creationId xmlns:p14="http://schemas.microsoft.com/office/powerpoint/2010/main" val="342398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53 ppb over one year</a:t>
            </a:r>
            <a:endParaRPr lang="en-US" dirty="0"/>
          </a:p>
        </p:txBody>
      </p:sp>
      <p:sp>
        <p:nvSpPr>
          <p:cNvPr id="4" name="Slide Number Placeholder 3"/>
          <p:cNvSpPr>
            <a:spLocks noGrp="1"/>
          </p:cNvSpPr>
          <p:nvPr>
            <p:ph type="sldNum" sz="quarter" idx="10"/>
          </p:nvPr>
        </p:nvSpPr>
        <p:spPr/>
        <p:txBody>
          <a:bodyPr/>
          <a:lstStyle/>
          <a:p>
            <a:fld id="{A5D61AEB-6A91-764F-8400-B271C029C7A4}" type="slidenum">
              <a:rPr lang="en-US" smtClean="0"/>
              <a:t>16</a:t>
            </a:fld>
            <a:endParaRPr lang="en-US"/>
          </a:p>
        </p:txBody>
      </p:sp>
    </p:spTree>
    <p:extLst>
      <p:ext uri="{BB962C8B-B14F-4D97-AF65-F5344CB8AC3E}">
        <p14:creationId xmlns:p14="http://schemas.microsoft.com/office/powerpoint/2010/main" val="764533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8 hours of 0.070</a:t>
            </a:r>
            <a:endParaRPr lang="en-US" dirty="0"/>
          </a:p>
        </p:txBody>
      </p:sp>
      <p:sp>
        <p:nvSpPr>
          <p:cNvPr id="4" name="Slide Number Placeholder 3"/>
          <p:cNvSpPr>
            <a:spLocks noGrp="1"/>
          </p:cNvSpPr>
          <p:nvPr>
            <p:ph type="sldNum" sz="quarter" idx="10"/>
          </p:nvPr>
        </p:nvSpPr>
        <p:spPr/>
        <p:txBody>
          <a:bodyPr/>
          <a:lstStyle/>
          <a:p>
            <a:fld id="{A5D61AEB-6A91-764F-8400-B271C029C7A4}" type="slidenum">
              <a:rPr lang="en-US" smtClean="0"/>
              <a:t>18</a:t>
            </a:fld>
            <a:endParaRPr lang="en-US"/>
          </a:p>
        </p:txBody>
      </p:sp>
    </p:spTree>
    <p:extLst>
      <p:ext uri="{BB962C8B-B14F-4D97-AF65-F5344CB8AC3E}">
        <p14:creationId xmlns:p14="http://schemas.microsoft.com/office/powerpoint/2010/main" val="2616564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4/19/16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4/19/16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4/19/16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4/19/16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4/19/16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4/19/16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4/19/16</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6" Type="http://schemas.openxmlformats.org/officeDocument/2006/relationships/chart" Target="../charts/chart8.xm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5" Type="http://schemas.openxmlformats.org/officeDocument/2006/relationships/chart" Target="../charts/chart11.xml"/><Relationship Id="rId6" Type="http://schemas.openxmlformats.org/officeDocument/2006/relationships/chart" Target="../charts/chart12.xm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4" Type="http://schemas.openxmlformats.org/officeDocument/2006/relationships/chart" Target="../charts/chart14.xml"/><Relationship Id="rId5" Type="http://schemas.openxmlformats.org/officeDocument/2006/relationships/chart" Target="../charts/chart15.xml"/><Relationship Id="rId6" Type="http://schemas.openxmlformats.org/officeDocument/2006/relationships/chart" Target="../charts/chart16.xm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Coal Refuse </a:t>
            </a:r>
            <a:r>
              <a:rPr lang="en-US" dirty="0" err="1" smtClean="0"/>
              <a:t>FirE</a:t>
            </a:r>
            <a:r>
              <a:rPr lang="en-US" dirty="0" smtClean="0"/>
              <a:t> and </a:t>
            </a:r>
            <a:r>
              <a:rPr lang="en-US" dirty="0" smtClean="0"/>
              <a:t>pollution emissions</a:t>
            </a:r>
            <a:endParaRPr lang="en-US" dirty="0"/>
          </a:p>
        </p:txBody>
      </p:sp>
      <p:sp>
        <p:nvSpPr>
          <p:cNvPr id="3" name="Subtitle 2"/>
          <p:cNvSpPr>
            <a:spLocks noGrp="1"/>
          </p:cNvSpPr>
          <p:nvPr>
            <p:ph type="subTitle" idx="1"/>
          </p:nvPr>
        </p:nvSpPr>
        <p:spPr/>
        <p:txBody>
          <a:bodyPr/>
          <a:lstStyle/>
          <a:p>
            <a:r>
              <a:rPr lang="en-US" smtClean="0"/>
              <a:t>nicole swartwood</a:t>
            </a:r>
          </a:p>
          <a:p>
            <a:r>
              <a:rPr lang="en-US" smtClean="0"/>
              <a:t>atmospheric chemistry </a:t>
            </a:r>
          </a:p>
          <a:p>
            <a:r>
              <a:rPr lang="en-US" smtClean="0"/>
              <a:t>april 19, 2016</a:t>
            </a:r>
            <a:endParaRPr lang="en-US" dirty="0" smtClean="0"/>
          </a:p>
        </p:txBody>
      </p:sp>
    </p:spTree>
    <p:extLst>
      <p:ext uri="{BB962C8B-B14F-4D97-AF65-F5344CB8AC3E}">
        <p14:creationId xmlns:p14="http://schemas.microsoft.com/office/powerpoint/2010/main" val="19229570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4128" y="585216"/>
            <a:ext cx="9720072" cy="5256784"/>
          </a:xfrm>
        </p:spPr>
        <p:txBody>
          <a:bodyPr>
            <a:normAutofit/>
          </a:bodyPr>
          <a:lstStyle/>
          <a:p>
            <a:r>
              <a:rPr lang="en-US" dirty="0"/>
              <a:t>“Our air sampling during the peak of the fire indicated that the public was not at risk of inhaling dangerous </a:t>
            </a:r>
            <a:r>
              <a:rPr lang="en-US" dirty="0" smtClean="0"/>
              <a:t>fumes.”</a:t>
            </a:r>
            <a:br>
              <a:rPr lang="en-US" dirty="0" smtClean="0"/>
            </a:br>
            <a:r>
              <a:rPr lang="en-US" dirty="0" smtClean="0"/>
              <a:t/>
            </a:r>
            <a:br>
              <a:rPr lang="en-US" dirty="0" smtClean="0"/>
            </a:br>
            <a:r>
              <a:rPr lang="en-US" sz="2800" dirty="0" smtClean="0"/>
              <a:t>Northeast </a:t>
            </a:r>
            <a:r>
              <a:rPr lang="en-US" sz="2800" dirty="0"/>
              <a:t>Regional Office </a:t>
            </a:r>
            <a:r>
              <a:rPr lang="en-US" sz="2800" dirty="0" smtClean="0"/>
              <a:t>Director,</a:t>
            </a:r>
            <a:br>
              <a:rPr lang="en-US" sz="2800" dirty="0" smtClean="0"/>
            </a:br>
            <a:r>
              <a:rPr lang="en-US" sz="2800" dirty="0" smtClean="0"/>
              <a:t>Mike </a:t>
            </a:r>
            <a:r>
              <a:rPr lang="en-US" sz="2800" dirty="0" err="1" smtClean="0"/>
              <a:t>Bedrin</a:t>
            </a:r>
            <a:endParaRPr lang="en-US" sz="2800" dirty="0"/>
          </a:p>
        </p:txBody>
      </p:sp>
      <p:sp>
        <p:nvSpPr>
          <p:cNvPr id="2" name="TextBox 1"/>
          <p:cNvSpPr txBox="1"/>
          <p:nvPr/>
        </p:nvSpPr>
        <p:spPr>
          <a:xfrm>
            <a:off x="7938156" y="5934670"/>
            <a:ext cx="4253844" cy="923330"/>
          </a:xfrm>
          <a:prstGeom prst="rect">
            <a:avLst/>
          </a:prstGeom>
          <a:noFill/>
        </p:spPr>
        <p:txBody>
          <a:bodyPr wrap="square" rtlCol="0">
            <a:spAutoFit/>
          </a:bodyPr>
          <a:lstStyle/>
          <a:p>
            <a:pPr algn="r"/>
            <a:r>
              <a:rPr lang="en-US" dirty="0"/>
              <a:t>http://</a:t>
            </a:r>
            <a:r>
              <a:rPr lang="en-US" dirty="0" err="1"/>
              <a:t>thetimes-tribune.com</a:t>
            </a:r>
            <a:r>
              <a:rPr lang="en-US" dirty="0"/>
              <a:t>/news/dep-fell-twp-fire-extinguished-1.1690008</a:t>
            </a:r>
          </a:p>
        </p:txBody>
      </p:sp>
    </p:spTree>
    <p:extLst>
      <p:ext uri="{BB962C8B-B14F-4D97-AF65-F5344CB8AC3E}">
        <p14:creationId xmlns:p14="http://schemas.microsoft.com/office/powerpoint/2010/main" val="9869042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4-19 at 15.46.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115" y="0"/>
            <a:ext cx="9774480" cy="6858000"/>
          </a:xfrm>
          <a:prstGeom prst="rect">
            <a:avLst/>
          </a:prstGeom>
        </p:spPr>
      </p:pic>
      <p:sp>
        <p:nvSpPr>
          <p:cNvPr id="5" name="Oval 4"/>
          <p:cNvSpPr/>
          <p:nvPr/>
        </p:nvSpPr>
        <p:spPr>
          <a:xfrm>
            <a:off x="9972974" y="1746066"/>
            <a:ext cx="692768" cy="70708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29894" y="6031865"/>
            <a:ext cx="1068018" cy="646331"/>
          </a:xfrm>
          <a:prstGeom prst="rect">
            <a:avLst/>
          </a:prstGeom>
          <a:noFill/>
        </p:spPr>
        <p:txBody>
          <a:bodyPr wrap="square" rtlCol="0">
            <a:spAutoFit/>
          </a:bodyPr>
          <a:lstStyle/>
          <a:p>
            <a:r>
              <a:rPr lang="en-US" dirty="0" smtClean="0"/>
              <a:t>EPA </a:t>
            </a:r>
          </a:p>
          <a:p>
            <a:r>
              <a:rPr lang="en-US" dirty="0" err="1" smtClean="0"/>
              <a:t>AirData</a:t>
            </a:r>
            <a:endParaRPr lang="en-US" dirty="0"/>
          </a:p>
        </p:txBody>
      </p:sp>
    </p:spTree>
    <p:extLst>
      <p:ext uri="{BB962C8B-B14F-4D97-AF65-F5344CB8AC3E}">
        <p14:creationId xmlns:p14="http://schemas.microsoft.com/office/powerpoint/2010/main" val="1918869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044603716"/>
              </p:ext>
            </p:extLst>
          </p:nvPr>
        </p:nvGraphicFramePr>
        <p:xfrm>
          <a:off x="0" y="0"/>
          <a:ext cx="6269883" cy="35272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195310509"/>
              </p:ext>
            </p:extLst>
          </p:nvPr>
        </p:nvGraphicFramePr>
        <p:xfrm>
          <a:off x="5806194" y="0"/>
          <a:ext cx="6385806" cy="35272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1949857772"/>
              </p:ext>
            </p:extLst>
          </p:nvPr>
        </p:nvGraphicFramePr>
        <p:xfrm>
          <a:off x="0" y="3327400"/>
          <a:ext cx="6148921" cy="3530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3990071874"/>
              </p:ext>
            </p:extLst>
          </p:nvPr>
        </p:nvGraphicFramePr>
        <p:xfrm>
          <a:off x="5786035" y="3345857"/>
          <a:ext cx="6405965" cy="351214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544360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574" y="1142681"/>
            <a:ext cx="6096851" cy="4572638"/>
          </a:xfrm>
          <a:prstGeom prst="rect">
            <a:avLst/>
          </a:prstGeom>
        </p:spPr>
      </p:pic>
      <p:sp>
        <p:nvSpPr>
          <p:cNvPr id="3" name="TextBox 2"/>
          <p:cNvSpPr txBox="1"/>
          <p:nvPr/>
        </p:nvSpPr>
        <p:spPr>
          <a:xfrm>
            <a:off x="9749159" y="4507681"/>
            <a:ext cx="1783080" cy="1200329"/>
          </a:xfrm>
          <a:prstGeom prst="rect">
            <a:avLst/>
          </a:prstGeom>
          <a:noFill/>
        </p:spPr>
        <p:txBody>
          <a:bodyPr wrap="square" rtlCol="0">
            <a:spAutoFit/>
          </a:bodyPr>
          <a:lstStyle/>
          <a:p>
            <a:r>
              <a:rPr lang="en-US" dirty="0" smtClean="0"/>
              <a:t>Estimated .237 ppm increase in daily high average. </a:t>
            </a:r>
            <a:endParaRPr lang="en-US" dirty="0"/>
          </a:p>
        </p:txBody>
      </p:sp>
    </p:spTree>
    <p:extLst>
      <p:ext uri="{BB962C8B-B14F-4D97-AF65-F5344CB8AC3E}">
        <p14:creationId xmlns:p14="http://schemas.microsoft.com/office/powerpoint/2010/main" val="34614670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702485160"/>
              </p:ext>
            </p:extLst>
          </p:nvPr>
        </p:nvGraphicFramePr>
        <p:xfrm>
          <a:off x="0" y="0"/>
          <a:ext cx="6065520" cy="33594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p:cNvGraphicFramePr>
          <p:nvPr>
            <p:extLst>
              <p:ext uri="{D42A27DB-BD31-4B8C-83A1-F6EECF244321}">
                <p14:modId xmlns:p14="http://schemas.microsoft.com/office/powerpoint/2010/main" val="2499286506"/>
              </p:ext>
            </p:extLst>
          </p:nvPr>
        </p:nvGraphicFramePr>
        <p:xfrm>
          <a:off x="5913120" y="-1"/>
          <a:ext cx="6154102" cy="34389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p:cNvGraphicFramePr>
            <a:graphicFrameLocks/>
          </p:cNvGraphicFramePr>
          <p:nvPr>
            <p:extLst>
              <p:ext uri="{D42A27DB-BD31-4B8C-83A1-F6EECF244321}">
                <p14:modId xmlns:p14="http://schemas.microsoft.com/office/powerpoint/2010/main" val="2652623013"/>
              </p:ext>
            </p:extLst>
          </p:nvPr>
        </p:nvGraphicFramePr>
        <p:xfrm>
          <a:off x="0" y="3438939"/>
          <a:ext cx="6122504" cy="34190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p:cNvGraphicFramePr>
            <a:graphicFrameLocks/>
          </p:cNvGraphicFramePr>
          <p:nvPr>
            <p:extLst>
              <p:ext uri="{D42A27DB-BD31-4B8C-83A1-F6EECF244321}">
                <p14:modId xmlns:p14="http://schemas.microsoft.com/office/powerpoint/2010/main" val="4112066156"/>
              </p:ext>
            </p:extLst>
          </p:nvPr>
        </p:nvGraphicFramePr>
        <p:xfrm>
          <a:off x="5954056" y="3756991"/>
          <a:ext cx="5933144" cy="310100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544360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574" y="1142681"/>
            <a:ext cx="6096851" cy="4572638"/>
          </a:xfrm>
          <a:prstGeom prst="rect">
            <a:avLst/>
          </a:prstGeom>
        </p:spPr>
      </p:pic>
      <p:sp>
        <p:nvSpPr>
          <p:cNvPr id="3" name="TextBox 2"/>
          <p:cNvSpPr txBox="1"/>
          <p:nvPr/>
        </p:nvSpPr>
        <p:spPr>
          <a:xfrm>
            <a:off x="9901559" y="4606752"/>
            <a:ext cx="2103120" cy="1200329"/>
          </a:xfrm>
          <a:prstGeom prst="rect">
            <a:avLst/>
          </a:prstGeom>
          <a:noFill/>
        </p:spPr>
        <p:txBody>
          <a:bodyPr wrap="square" rtlCol="0">
            <a:spAutoFit/>
          </a:bodyPr>
          <a:lstStyle/>
          <a:p>
            <a:r>
              <a:rPr lang="en-US" dirty="0" smtClean="0"/>
              <a:t>Estimated 4.38 </a:t>
            </a:r>
            <a:r>
              <a:rPr lang="en-US" dirty="0" err="1" smtClean="0"/>
              <a:t>ug</a:t>
            </a:r>
            <a:r>
              <a:rPr lang="en-US" dirty="0" smtClean="0"/>
              <a:t>/m3 increase in daily high average. </a:t>
            </a:r>
            <a:endParaRPr lang="en-US" dirty="0"/>
          </a:p>
        </p:txBody>
      </p:sp>
    </p:spTree>
    <p:extLst>
      <p:ext uri="{BB962C8B-B14F-4D97-AF65-F5344CB8AC3E}">
        <p14:creationId xmlns:p14="http://schemas.microsoft.com/office/powerpoint/2010/main" val="27112004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703812995"/>
              </p:ext>
            </p:extLst>
          </p:nvPr>
        </p:nvGraphicFramePr>
        <p:xfrm>
          <a:off x="5922117" y="0"/>
          <a:ext cx="6269883" cy="3144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128442779"/>
              </p:ext>
            </p:extLst>
          </p:nvPr>
        </p:nvGraphicFramePr>
        <p:xfrm>
          <a:off x="0" y="3552454"/>
          <a:ext cx="5927157" cy="3144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1936005784"/>
              </p:ext>
            </p:extLst>
          </p:nvPr>
        </p:nvGraphicFramePr>
        <p:xfrm>
          <a:off x="0" y="0"/>
          <a:ext cx="6148921" cy="31443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570857740"/>
              </p:ext>
            </p:extLst>
          </p:nvPr>
        </p:nvGraphicFramePr>
        <p:xfrm>
          <a:off x="6026013" y="3538723"/>
          <a:ext cx="6165987" cy="30861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544360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574" y="1142681"/>
            <a:ext cx="6096851" cy="4572638"/>
          </a:xfrm>
          <a:prstGeom prst="rect">
            <a:avLst/>
          </a:prstGeom>
        </p:spPr>
      </p:pic>
      <p:sp>
        <p:nvSpPr>
          <p:cNvPr id="4" name="TextBox 3"/>
          <p:cNvSpPr txBox="1"/>
          <p:nvPr/>
        </p:nvSpPr>
        <p:spPr>
          <a:xfrm>
            <a:off x="9479280" y="4343400"/>
            <a:ext cx="2545080" cy="923330"/>
          </a:xfrm>
          <a:prstGeom prst="rect">
            <a:avLst/>
          </a:prstGeom>
          <a:noFill/>
        </p:spPr>
        <p:txBody>
          <a:bodyPr wrap="square" rtlCol="0">
            <a:spAutoFit/>
          </a:bodyPr>
          <a:lstStyle/>
          <a:p>
            <a:r>
              <a:rPr lang="en-US" dirty="0" smtClean="0"/>
              <a:t>Estimated increase of 7.425 ppb, daily high average. </a:t>
            </a:r>
            <a:endParaRPr lang="en-US" dirty="0"/>
          </a:p>
        </p:txBody>
      </p:sp>
    </p:spTree>
    <p:extLst>
      <p:ext uri="{BB962C8B-B14F-4D97-AF65-F5344CB8AC3E}">
        <p14:creationId xmlns:p14="http://schemas.microsoft.com/office/powerpoint/2010/main" val="441473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16724565"/>
              </p:ext>
            </p:extLst>
          </p:nvPr>
        </p:nvGraphicFramePr>
        <p:xfrm>
          <a:off x="-1" y="0"/>
          <a:ext cx="5947317" cy="33257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3298044239"/>
              </p:ext>
            </p:extLst>
          </p:nvPr>
        </p:nvGraphicFramePr>
        <p:xfrm>
          <a:off x="6148921" y="-1"/>
          <a:ext cx="6043079" cy="33458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2220838493"/>
              </p:ext>
            </p:extLst>
          </p:nvPr>
        </p:nvGraphicFramePr>
        <p:xfrm>
          <a:off x="-1" y="3648193"/>
          <a:ext cx="5947317" cy="32098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ext uri="{D42A27DB-BD31-4B8C-83A1-F6EECF244321}">
                <p14:modId xmlns:p14="http://schemas.microsoft.com/office/powerpoint/2010/main" val="43298596"/>
              </p:ext>
            </p:extLst>
          </p:nvPr>
        </p:nvGraphicFramePr>
        <p:xfrm>
          <a:off x="6169081" y="3648194"/>
          <a:ext cx="6022919" cy="320980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297339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574" y="1142681"/>
            <a:ext cx="6096851" cy="4572638"/>
          </a:xfrm>
          <a:prstGeom prst="rect">
            <a:avLst/>
          </a:prstGeom>
        </p:spPr>
      </p:pic>
      <p:sp>
        <p:nvSpPr>
          <p:cNvPr id="3" name="TextBox 2"/>
          <p:cNvSpPr txBox="1"/>
          <p:nvPr/>
        </p:nvSpPr>
        <p:spPr>
          <a:xfrm>
            <a:off x="9677400" y="4648200"/>
            <a:ext cx="2358357" cy="1477328"/>
          </a:xfrm>
          <a:prstGeom prst="rect">
            <a:avLst/>
          </a:prstGeom>
          <a:noFill/>
        </p:spPr>
        <p:txBody>
          <a:bodyPr wrap="square" rtlCol="0">
            <a:spAutoFit/>
          </a:bodyPr>
          <a:lstStyle/>
          <a:p>
            <a:r>
              <a:rPr lang="en-US" dirty="0" smtClean="0"/>
              <a:t>Estimated 0.0006 ppm increase daily high average.</a:t>
            </a:r>
          </a:p>
          <a:p>
            <a:endParaRPr lang="en-US" dirty="0"/>
          </a:p>
          <a:p>
            <a:endParaRPr lang="en-US" dirty="0"/>
          </a:p>
        </p:txBody>
      </p:sp>
    </p:spTree>
    <p:extLst>
      <p:ext uri="{BB962C8B-B14F-4D97-AF65-F5344CB8AC3E}">
        <p14:creationId xmlns:p14="http://schemas.microsoft.com/office/powerpoint/2010/main" val="31165093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1024128" y="2286000"/>
            <a:ext cx="5208641" cy="4023360"/>
          </a:xfrm>
        </p:spPr>
        <p:txBody>
          <a:bodyPr>
            <a:normAutofit lnSpcReduction="10000"/>
          </a:bodyPr>
          <a:lstStyle/>
          <a:p>
            <a:r>
              <a:rPr lang="en-US" dirty="0" smtClean="0"/>
              <a:t>“The contribution of coal fires to the global pool of atmospheric CO</a:t>
            </a:r>
            <a:r>
              <a:rPr lang="en-US" baseline="-25000" dirty="0" smtClean="0"/>
              <a:t>2</a:t>
            </a:r>
            <a:r>
              <a:rPr lang="en-US" dirty="0" smtClean="0"/>
              <a:t> is little known but potentially significant.” –USGS, 2009 </a:t>
            </a:r>
          </a:p>
          <a:p>
            <a:endParaRPr lang="en-US" dirty="0"/>
          </a:p>
          <a:p>
            <a:r>
              <a:rPr lang="en-US" dirty="0" smtClean="0"/>
              <a:t>Coal fire remediation project costs exceeds $1 million </a:t>
            </a:r>
          </a:p>
          <a:p>
            <a:pPr marL="128016" lvl="1" indent="0">
              <a:buNone/>
            </a:pPr>
            <a:r>
              <a:rPr lang="en-US" dirty="0" smtClean="0"/>
              <a:t>90% of these funds in PA and WV</a:t>
            </a:r>
          </a:p>
          <a:p>
            <a:pPr marL="128016" lvl="1" indent="0">
              <a:buNone/>
            </a:pPr>
            <a:endParaRPr lang="en-US" dirty="0" smtClean="0"/>
          </a:p>
          <a:p>
            <a:pPr marL="128016" lvl="1" indent="0">
              <a:buNone/>
            </a:pPr>
            <a:r>
              <a:rPr lang="en-US" sz="2200" dirty="0" smtClean="0"/>
              <a:t>No accurate inventory</a:t>
            </a:r>
            <a:br>
              <a:rPr lang="en-US" sz="2200" dirty="0" smtClean="0"/>
            </a:br>
            <a:r>
              <a:rPr lang="en-US" dirty="0" smtClean="0"/>
              <a:t>unofficial estimates ~150 uncontrolled surface and underground mine fires in US as of 2003.</a:t>
            </a:r>
          </a:p>
          <a:p>
            <a:pPr marL="128016" lvl="1" indent="0">
              <a:buNone/>
            </a:pPr>
            <a:endParaRPr lang="en-US" dirty="0"/>
          </a:p>
          <a:p>
            <a:pPr marL="128016" lvl="1" indent="0">
              <a:buNone/>
            </a:pPr>
            <a:endParaRPr lang="en-US" dirty="0"/>
          </a:p>
        </p:txBody>
      </p:sp>
    </p:spTree>
    <p:extLst>
      <p:ext uri="{BB962C8B-B14F-4D97-AF65-F5344CB8AC3E}">
        <p14:creationId xmlns:p14="http://schemas.microsoft.com/office/powerpoint/2010/main" val="36511065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a:t>
            </a:r>
            <a:endParaRPr lang="en-US" dirty="0"/>
          </a:p>
        </p:txBody>
      </p:sp>
      <p:sp>
        <p:nvSpPr>
          <p:cNvPr id="5" name="Content Placeholder 4"/>
          <p:cNvSpPr>
            <a:spLocks noGrp="1"/>
          </p:cNvSpPr>
          <p:nvPr>
            <p:ph sz="half" idx="1"/>
          </p:nvPr>
        </p:nvSpPr>
        <p:spPr/>
        <p:txBody>
          <a:bodyPr/>
          <a:lstStyle/>
          <a:p>
            <a:r>
              <a:rPr lang="en-US" dirty="0" smtClean="0"/>
              <a:t>Health effects are unclear</a:t>
            </a:r>
          </a:p>
          <a:p>
            <a:pPr lvl="1"/>
            <a:r>
              <a:rPr lang="en-US" dirty="0" smtClean="0"/>
              <a:t>Research focuses on industrial combustion by products</a:t>
            </a:r>
          </a:p>
          <a:p>
            <a:pPr lvl="1"/>
            <a:r>
              <a:rPr lang="en-US" dirty="0" smtClean="0"/>
              <a:t>Chemical differences between industrial useful coal and coal refuse makes these studies weak. </a:t>
            </a:r>
            <a:endParaRPr lang="en-US" dirty="0"/>
          </a:p>
        </p:txBody>
      </p:sp>
      <p:pic>
        <p:nvPicPr>
          <p:cNvPr id="7" name="Content Placeholder 6" descr="Screen Shot 2016-04-18 at 15.38.17.png"/>
          <p:cNvPicPr>
            <a:picLocks noGrp="1" noChangeAspect="1"/>
          </p:cNvPicPr>
          <p:nvPr>
            <p:ph sz="half" idx="2"/>
          </p:nvPr>
        </p:nvPicPr>
        <p:blipFill>
          <a:blip r:embed="rId2">
            <a:extLst>
              <a:ext uri="{28A0092B-C50C-407E-A947-70E740481C1C}">
                <a14:useLocalDpi xmlns:a14="http://schemas.microsoft.com/office/drawing/2010/main" val="0"/>
              </a:ext>
            </a:extLst>
          </a:blip>
          <a:srcRect l="922" r="922"/>
          <a:stretch>
            <a:fillRect/>
          </a:stretch>
        </p:blipFill>
        <p:spPr>
          <a:xfrm>
            <a:off x="6380407" y="781783"/>
            <a:ext cx="5087937" cy="5540375"/>
          </a:xfrm>
        </p:spPr>
      </p:pic>
      <p:sp>
        <p:nvSpPr>
          <p:cNvPr id="8" name="TextBox 7"/>
          <p:cNvSpPr txBox="1"/>
          <p:nvPr/>
        </p:nvSpPr>
        <p:spPr>
          <a:xfrm>
            <a:off x="9906000" y="6449592"/>
            <a:ext cx="2286000" cy="369332"/>
          </a:xfrm>
          <a:prstGeom prst="rect">
            <a:avLst/>
          </a:prstGeom>
          <a:noFill/>
        </p:spPr>
        <p:txBody>
          <a:bodyPr wrap="square" rtlCol="0">
            <a:spAutoFit/>
          </a:bodyPr>
          <a:lstStyle/>
          <a:p>
            <a:r>
              <a:rPr lang="en-US" dirty="0" err="1" smtClean="0"/>
              <a:t>Finkelman</a:t>
            </a:r>
            <a:r>
              <a:rPr lang="en-US" dirty="0" smtClean="0"/>
              <a:t>, 2004. </a:t>
            </a:r>
            <a:endParaRPr lang="en-US" dirty="0"/>
          </a:p>
        </p:txBody>
      </p:sp>
    </p:spTree>
    <p:extLst>
      <p:ext uri="{BB962C8B-B14F-4D97-AF65-F5344CB8AC3E}">
        <p14:creationId xmlns:p14="http://schemas.microsoft.com/office/powerpoint/2010/main" val="20286677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3"/>
          <p:cNvSpPr>
            <a:spLocks noGrp="1"/>
          </p:cNvSpPr>
          <p:nvPr>
            <p:ph idx="1"/>
          </p:nvPr>
        </p:nvSpPr>
        <p:spPr/>
        <p:txBody>
          <a:bodyPr>
            <a:normAutofit fontScale="92500" lnSpcReduction="10000"/>
          </a:bodyPr>
          <a:lstStyle/>
          <a:p>
            <a:pPr marL="0" indent="0">
              <a:buNone/>
            </a:pPr>
            <a:r>
              <a:rPr lang="en-US" dirty="0" smtClean="0"/>
              <a:t>EPA. 1978. Source Assessment: Coal Refuse Piles, Abandoned Mines and Outcrops, State of the Art. </a:t>
            </a:r>
          </a:p>
          <a:p>
            <a:pPr marL="0" indent="0">
              <a:buNone/>
            </a:pPr>
            <a:endParaRPr lang="en-US" dirty="0" smtClean="0"/>
          </a:p>
          <a:p>
            <a:pPr marL="0" indent="0">
              <a:buNone/>
            </a:pPr>
            <a:r>
              <a:rPr lang="en-US" dirty="0" err="1" smtClean="0"/>
              <a:t>Finkelman</a:t>
            </a:r>
            <a:r>
              <a:rPr lang="en-US" dirty="0"/>
              <a:t>, R.B., 2004, Potential health impacts of burning coal beds and waste banks: International Journal of Coal Geology, v. 59, p. 19–24. </a:t>
            </a:r>
            <a:endParaRPr lang="en-US" dirty="0" smtClean="0"/>
          </a:p>
          <a:p>
            <a:pPr marL="0" indent="0">
              <a:buNone/>
            </a:pPr>
            <a:endParaRPr lang="en-US" dirty="0"/>
          </a:p>
          <a:p>
            <a:pPr marL="0" indent="0">
              <a:buNone/>
            </a:pPr>
            <a:r>
              <a:rPr lang="en-US" dirty="0" smtClean="0"/>
              <a:t>Stewart, B.R. and W.L. Daniels. 1992. Physical and Chemical Properties of Coal Refuse from Southwest Virginia: J. Environ. </a:t>
            </a:r>
            <a:r>
              <a:rPr lang="en-US" dirty="0" err="1" smtClean="0"/>
              <a:t>Qual</a:t>
            </a:r>
            <a:r>
              <a:rPr lang="en-US" dirty="0" smtClean="0"/>
              <a:t>, v. 21, p. </a:t>
            </a:r>
            <a:r>
              <a:rPr lang="en-US" dirty="0"/>
              <a:t>6</a:t>
            </a:r>
            <a:r>
              <a:rPr lang="en-US" dirty="0" smtClean="0"/>
              <a:t>35-642. </a:t>
            </a:r>
          </a:p>
          <a:p>
            <a:pPr marL="0" indent="0">
              <a:buNone/>
            </a:pPr>
            <a:endParaRPr lang="en-US" dirty="0"/>
          </a:p>
          <a:p>
            <a:pPr marL="0" indent="0">
              <a:buNone/>
            </a:pPr>
            <a:r>
              <a:rPr lang="en-US" dirty="0" smtClean="0"/>
              <a:t>USGS. 2009. Emissions from Coal Fires and Their Impact on the Environment: Fact Sheet. </a:t>
            </a:r>
            <a:endParaRPr lang="en-US" dirty="0"/>
          </a:p>
        </p:txBody>
      </p:sp>
    </p:spTree>
    <p:extLst>
      <p:ext uri="{BB962C8B-B14F-4D97-AF65-F5344CB8AC3E}">
        <p14:creationId xmlns:p14="http://schemas.microsoft.com/office/powerpoint/2010/main" val="37871570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coal refuse?</a:t>
            </a:r>
            <a:br>
              <a:rPr lang="en-US" dirty="0" smtClean="0"/>
            </a:br>
            <a:r>
              <a:rPr lang="en-US" sz="2000" dirty="0" smtClean="0"/>
              <a:t>aka Gob piles, slate dumps, coal refuge, and waste piles</a:t>
            </a:r>
            <a:endParaRPr lang="en-US" dirty="0"/>
          </a:p>
        </p:txBody>
      </p:sp>
      <p:sp>
        <p:nvSpPr>
          <p:cNvPr id="3" name="Content Placeholder 2"/>
          <p:cNvSpPr>
            <a:spLocks noGrp="1"/>
          </p:cNvSpPr>
          <p:nvPr>
            <p:ph idx="1"/>
          </p:nvPr>
        </p:nvSpPr>
        <p:spPr/>
        <p:txBody>
          <a:bodyPr/>
          <a:lstStyle/>
          <a:p>
            <a:r>
              <a:rPr lang="en-US" dirty="0" smtClean="0"/>
              <a:t>EPA: waste products of coal mining, physical coal cleaning, and coal preparation operations containing coal, matrix material, clay and other organic and in organic material. </a:t>
            </a:r>
          </a:p>
          <a:p>
            <a:endParaRPr lang="en-US" dirty="0"/>
          </a:p>
          <a:p>
            <a:r>
              <a:rPr lang="en-US" dirty="0" smtClean="0"/>
              <a:t>PA regulations: “any waste coal, rock, shale, slurry, culm, gob, boney, slate, clay and related materials, associated with or near a coal seam, which are either brought aboveground or otherwise removed from a coal mine in the process of mining coal or which are separated from coal during the cleaning or preparation operations. The term includes underground development wastes, coal processing wastes, excess spoil, but does not mean overburden from surface mining activities.” </a:t>
            </a:r>
            <a:endParaRPr lang="en-US" dirty="0"/>
          </a:p>
        </p:txBody>
      </p:sp>
    </p:spTree>
    <p:extLst>
      <p:ext uri="{BB962C8B-B14F-4D97-AF65-F5344CB8AC3E}">
        <p14:creationId xmlns:p14="http://schemas.microsoft.com/office/powerpoint/2010/main" val="14054309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composition</a:t>
            </a:r>
            <a:endParaRPr lang="en-US" dirty="0"/>
          </a:p>
        </p:txBody>
      </p:sp>
      <p:pic>
        <p:nvPicPr>
          <p:cNvPr id="4" name="Picture 3" descr="Screen Shot 2016-04-19 at 14.16.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730" y="1986958"/>
            <a:ext cx="6750425" cy="4261330"/>
          </a:xfrm>
          <a:prstGeom prst="rect">
            <a:avLst/>
          </a:prstGeom>
        </p:spPr>
      </p:pic>
      <p:sp>
        <p:nvSpPr>
          <p:cNvPr id="5" name="TextBox 4"/>
          <p:cNvSpPr txBox="1"/>
          <p:nvPr/>
        </p:nvSpPr>
        <p:spPr>
          <a:xfrm>
            <a:off x="8211775" y="2055888"/>
            <a:ext cx="3682859" cy="1200328"/>
          </a:xfrm>
          <a:prstGeom prst="rect">
            <a:avLst/>
          </a:prstGeom>
          <a:noFill/>
        </p:spPr>
        <p:txBody>
          <a:bodyPr wrap="square" rtlCol="0">
            <a:spAutoFit/>
          </a:bodyPr>
          <a:lstStyle/>
          <a:p>
            <a:pPr algn="r"/>
            <a:r>
              <a:rPr lang="en-US" sz="2400" dirty="0" smtClean="0"/>
              <a:t>Carbon makes up about 1/3 of</a:t>
            </a:r>
          </a:p>
          <a:p>
            <a:pPr algn="r"/>
            <a:r>
              <a:rPr lang="en-US" sz="2400" dirty="0" smtClean="0"/>
              <a:t>coal refuse.</a:t>
            </a:r>
          </a:p>
        </p:txBody>
      </p:sp>
      <p:sp>
        <p:nvSpPr>
          <p:cNvPr id="6" name="TextBox 5"/>
          <p:cNvSpPr txBox="1"/>
          <p:nvPr/>
        </p:nvSpPr>
        <p:spPr>
          <a:xfrm>
            <a:off x="201604" y="6396335"/>
            <a:ext cx="2392594" cy="461665"/>
          </a:xfrm>
          <a:prstGeom prst="rect">
            <a:avLst/>
          </a:prstGeom>
          <a:noFill/>
        </p:spPr>
        <p:txBody>
          <a:bodyPr wrap="square" rtlCol="0">
            <a:spAutoFit/>
          </a:bodyPr>
          <a:lstStyle/>
          <a:p>
            <a:pPr algn="r"/>
            <a:r>
              <a:rPr lang="en-US" sz="2400" dirty="0" smtClean="0"/>
              <a:t>Stewart, 1992.</a:t>
            </a:r>
          </a:p>
        </p:txBody>
      </p:sp>
    </p:spTree>
    <p:extLst>
      <p:ext uri="{BB962C8B-B14F-4D97-AF65-F5344CB8AC3E}">
        <p14:creationId xmlns:p14="http://schemas.microsoft.com/office/powerpoint/2010/main" val="40159764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6677144" cy="1499616"/>
          </a:xfrm>
        </p:spPr>
        <p:txBody>
          <a:bodyPr/>
          <a:lstStyle/>
          <a:p>
            <a:r>
              <a:rPr lang="en-US" dirty="0" smtClean="0"/>
              <a:t>Coal refuse fires </a:t>
            </a:r>
            <a:endParaRPr lang="en-US" dirty="0"/>
          </a:p>
        </p:txBody>
      </p:sp>
      <p:sp>
        <p:nvSpPr>
          <p:cNvPr id="3" name="Content Placeholder 2"/>
          <p:cNvSpPr>
            <a:spLocks noGrp="1"/>
          </p:cNvSpPr>
          <p:nvPr>
            <p:ph idx="1"/>
          </p:nvPr>
        </p:nvSpPr>
        <p:spPr>
          <a:xfrm>
            <a:off x="1024128" y="2286000"/>
            <a:ext cx="4620783" cy="4023360"/>
          </a:xfrm>
        </p:spPr>
        <p:txBody>
          <a:bodyPr/>
          <a:lstStyle/>
          <a:p>
            <a:r>
              <a:rPr lang="en-US" dirty="0" smtClean="0"/>
              <a:t>Natural and anthropogenic</a:t>
            </a:r>
          </a:p>
          <a:p>
            <a:endParaRPr lang="en-US" dirty="0" smtClean="0"/>
          </a:p>
          <a:p>
            <a:r>
              <a:rPr lang="en-US" dirty="0" smtClean="0"/>
              <a:t>Difficult to extinguish</a:t>
            </a:r>
          </a:p>
          <a:p>
            <a:endParaRPr lang="en-US" dirty="0"/>
          </a:p>
          <a:p>
            <a:r>
              <a:rPr lang="en-US" dirty="0" smtClean="0"/>
              <a:t>long lifetimes</a:t>
            </a:r>
          </a:p>
          <a:p>
            <a:endParaRPr lang="en-US" dirty="0" smtClean="0"/>
          </a:p>
          <a:p>
            <a:r>
              <a:rPr lang="en-US" dirty="0" smtClean="0"/>
              <a:t>Particularly dangerous if they reach original coal seam </a:t>
            </a:r>
          </a:p>
          <a:p>
            <a:endParaRPr lang="en-US" dirty="0"/>
          </a:p>
        </p:txBody>
      </p:sp>
      <p:pic>
        <p:nvPicPr>
          <p:cNvPr id="4" name="Picture 3"/>
          <p:cNvPicPr>
            <a:picLocks noChangeAspect="1"/>
          </p:cNvPicPr>
          <p:nvPr/>
        </p:nvPicPr>
        <p:blipFill>
          <a:blip r:embed="rId2"/>
          <a:stretch>
            <a:fillRect/>
          </a:stretch>
        </p:blipFill>
        <p:spPr>
          <a:xfrm>
            <a:off x="6877538" y="3342054"/>
            <a:ext cx="5080000" cy="3378200"/>
          </a:xfrm>
          <a:prstGeom prst="rect">
            <a:avLst/>
          </a:prstGeom>
        </p:spPr>
      </p:pic>
      <p:pic>
        <p:nvPicPr>
          <p:cNvPr id="5" name="Picture 4"/>
          <p:cNvPicPr>
            <a:picLocks noChangeAspect="1"/>
          </p:cNvPicPr>
          <p:nvPr/>
        </p:nvPicPr>
        <p:blipFill>
          <a:blip r:embed="rId3"/>
          <a:stretch>
            <a:fillRect/>
          </a:stretch>
        </p:blipFill>
        <p:spPr>
          <a:xfrm>
            <a:off x="9146878" y="287114"/>
            <a:ext cx="2794000" cy="2679700"/>
          </a:xfrm>
          <a:prstGeom prst="rect">
            <a:avLst/>
          </a:prstGeom>
        </p:spPr>
      </p:pic>
    </p:spTree>
    <p:extLst>
      <p:ext uri="{BB962C8B-B14F-4D97-AF65-F5344CB8AC3E}">
        <p14:creationId xmlns:p14="http://schemas.microsoft.com/office/powerpoint/2010/main" val="4673710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a:t>
            </a:r>
            <a:endParaRPr lang="en-US" dirty="0"/>
          </a:p>
        </p:txBody>
      </p:sp>
      <p:pic>
        <p:nvPicPr>
          <p:cNvPr id="4" name="Picture 3" descr="Screen Shot 2016-04-19 at 14.27.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219" y="2237289"/>
            <a:ext cx="10407060" cy="1550856"/>
          </a:xfrm>
          <a:prstGeom prst="rect">
            <a:avLst/>
          </a:prstGeom>
        </p:spPr>
      </p:pic>
    </p:spTree>
    <p:extLst>
      <p:ext uri="{BB962C8B-B14F-4D97-AF65-F5344CB8AC3E}">
        <p14:creationId xmlns:p14="http://schemas.microsoft.com/office/powerpoint/2010/main" val="19221391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of combustion</a:t>
            </a:r>
            <a:endParaRPr lang="en-US" dirty="0"/>
          </a:p>
        </p:txBody>
      </p:sp>
      <p:sp>
        <p:nvSpPr>
          <p:cNvPr id="3" name="Content Placeholder 2"/>
          <p:cNvSpPr>
            <a:spLocks noGrp="1"/>
          </p:cNvSpPr>
          <p:nvPr>
            <p:ph idx="1"/>
          </p:nvPr>
        </p:nvSpPr>
        <p:spPr>
          <a:xfrm>
            <a:off x="1024128" y="2286000"/>
            <a:ext cx="4605707" cy="4023360"/>
          </a:xfrm>
        </p:spPr>
        <p:txBody>
          <a:bodyPr/>
          <a:lstStyle/>
          <a:p>
            <a:r>
              <a:rPr lang="en-US" dirty="0" smtClean="0"/>
              <a:t>Gases</a:t>
            </a:r>
          </a:p>
          <a:p>
            <a:pPr lvl="1"/>
            <a:r>
              <a:rPr lang="en-US" dirty="0" smtClean="0"/>
              <a:t>Hydrocarbons</a:t>
            </a:r>
          </a:p>
          <a:p>
            <a:pPr lvl="1"/>
            <a:r>
              <a:rPr lang="en-US" dirty="0" smtClean="0"/>
              <a:t>Hydrogen</a:t>
            </a:r>
          </a:p>
          <a:p>
            <a:pPr lvl="1"/>
            <a:r>
              <a:rPr lang="en-US" dirty="0" smtClean="0"/>
              <a:t>Carbon monoxide </a:t>
            </a:r>
          </a:p>
          <a:p>
            <a:pPr lvl="1"/>
            <a:r>
              <a:rPr lang="en-US" dirty="0" smtClean="0"/>
              <a:t>Complete combustion: CO2 and H2O</a:t>
            </a:r>
          </a:p>
          <a:p>
            <a:pPr lvl="1"/>
            <a:r>
              <a:rPr lang="en-US" dirty="0" smtClean="0"/>
              <a:t>Others </a:t>
            </a:r>
          </a:p>
          <a:p>
            <a:pPr marL="128016" lvl="1" indent="0">
              <a:buNone/>
            </a:pPr>
            <a:endParaRPr lang="en-US" dirty="0" smtClean="0"/>
          </a:p>
          <a:p>
            <a:pPr marL="128016" lvl="1" indent="0">
              <a:buNone/>
            </a:pPr>
            <a:r>
              <a:rPr lang="en-US" sz="2200" dirty="0" smtClean="0"/>
              <a:t>Particulates</a:t>
            </a:r>
          </a:p>
          <a:p>
            <a:pPr lvl="1"/>
            <a:r>
              <a:rPr lang="en-US" dirty="0" smtClean="0"/>
              <a:t>Products of incomplete combustion: carbon suspended as smoke. </a:t>
            </a:r>
          </a:p>
        </p:txBody>
      </p:sp>
    </p:spTree>
    <p:extLst>
      <p:ext uri="{BB962C8B-B14F-4D97-AF65-F5344CB8AC3E}">
        <p14:creationId xmlns:p14="http://schemas.microsoft.com/office/powerpoint/2010/main" val="25258042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Fell Township, PA </a:t>
            </a:r>
            <a:endParaRPr lang="en-US" dirty="0"/>
          </a:p>
        </p:txBody>
      </p:sp>
      <p:sp>
        <p:nvSpPr>
          <p:cNvPr id="3" name="Text Placeholder 2"/>
          <p:cNvSpPr>
            <a:spLocks noGrp="1"/>
          </p:cNvSpPr>
          <p:nvPr>
            <p:ph type="body" idx="1"/>
          </p:nvPr>
        </p:nvSpPr>
        <p:spPr/>
        <p:txBody>
          <a:bodyPr/>
          <a:lstStyle/>
          <a:p>
            <a:r>
              <a:rPr lang="en-US" dirty="0" smtClean="0"/>
              <a:t>a case study </a:t>
            </a:r>
          </a:p>
          <a:p>
            <a:endParaRPr lang="en-US" dirty="0"/>
          </a:p>
        </p:txBody>
      </p:sp>
    </p:spTree>
    <p:extLst>
      <p:ext uri="{BB962C8B-B14F-4D97-AF65-F5344CB8AC3E}">
        <p14:creationId xmlns:p14="http://schemas.microsoft.com/office/powerpoint/2010/main" val="13947139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alphaModFix amt="82000"/>
          </a:blip>
          <a:stretch>
            <a:fillRect/>
          </a:stretch>
        </p:blipFill>
        <p:spPr>
          <a:xfrm>
            <a:off x="-136770" y="-859714"/>
            <a:ext cx="12387384" cy="8121445"/>
          </a:xfrm>
          <a:prstGeom prst="rect">
            <a:avLst/>
          </a:prstGeom>
        </p:spPr>
      </p:pic>
      <p:sp>
        <p:nvSpPr>
          <p:cNvPr id="2" name="Title 1"/>
          <p:cNvSpPr>
            <a:spLocks noGrp="1"/>
          </p:cNvSpPr>
          <p:nvPr>
            <p:ph type="title" idx="4294967295"/>
          </p:nvPr>
        </p:nvSpPr>
        <p:spPr>
          <a:xfrm>
            <a:off x="4419600" y="0"/>
            <a:ext cx="7772400" cy="1463675"/>
          </a:xfrm>
        </p:spPr>
        <p:txBody>
          <a:bodyPr/>
          <a:lstStyle/>
          <a:p>
            <a:pPr algn="r"/>
            <a:r>
              <a:rPr lang="en-US" dirty="0" smtClean="0"/>
              <a:t>FELL TOWNSHIP, PA </a:t>
            </a:r>
            <a:endParaRPr lang="en-US" dirty="0"/>
          </a:p>
        </p:txBody>
      </p:sp>
      <p:sp>
        <p:nvSpPr>
          <p:cNvPr id="4" name="Text Placeholder 3"/>
          <p:cNvSpPr>
            <a:spLocks noGrp="1"/>
          </p:cNvSpPr>
          <p:nvPr>
            <p:ph type="body" sz="half" idx="4294967295"/>
          </p:nvPr>
        </p:nvSpPr>
        <p:spPr>
          <a:xfrm>
            <a:off x="8991600" y="1403350"/>
            <a:ext cx="3200400" cy="1463675"/>
          </a:xfrm>
        </p:spPr>
        <p:txBody>
          <a:bodyPr/>
          <a:lstStyle/>
          <a:p>
            <a:r>
              <a:rPr lang="en-US" dirty="0" smtClean="0"/>
              <a:t>December –May 2014</a:t>
            </a:r>
            <a:endParaRPr lang="en-US" dirty="0"/>
          </a:p>
        </p:txBody>
      </p:sp>
    </p:spTree>
    <p:extLst>
      <p:ext uri="{BB962C8B-B14F-4D97-AF65-F5344CB8AC3E}">
        <p14:creationId xmlns:p14="http://schemas.microsoft.com/office/powerpoint/2010/main" val="16115896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1071</TotalTime>
  <Words>652</Words>
  <Application>Microsoft Macintosh PowerPoint</Application>
  <PresentationFormat>Custom</PresentationFormat>
  <Paragraphs>111</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Integral</vt:lpstr>
      <vt:lpstr>Coal Refuse FirE and pollution emissions</vt:lpstr>
      <vt:lpstr>Motivation</vt:lpstr>
      <vt:lpstr>What is coal refuse? aka Gob piles, slate dumps, coal refuge, and waste piles</vt:lpstr>
      <vt:lpstr>Chemical composition</vt:lpstr>
      <vt:lpstr>Coal refuse fires </vt:lpstr>
      <vt:lpstr>Mechanism</vt:lpstr>
      <vt:lpstr>Products of combustion</vt:lpstr>
      <vt:lpstr>Fell Township, PA </vt:lpstr>
      <vt:lpstr>FELL TOWNSHIP, PA </vt:lpstr>
      <vt:lpstr>“Our air sampling during the peak of the fire indicated that the public was not at risk of inhaling dangerous fumes.”  Northeast Regional Office Director, Mike Bedrin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Impacts</vt:lpstr>
      <vt:lpstr>references</vt:lpstr>
    </vt:vector>
  </TitlesOfParts>
  <Company>Emory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Coal Refuse piles and air quality</dc:title>
  <dc:creator>Swartwood, Nicole</dc:creator>
  <cp:lastModifiedBy>Nicole Swartwood</cp:lastModifiedBy>
  <cp:revision>85</cp:revision>
  <dcterms:created xsi:type="dcterms:W3CDTF">2016-04-18T17:36:49Z</dcterms:created>
  <dcterms:modified xsi:type="dcterms:W3CDTF">2016-04-19T19:49:28Z</dcterms:modified>
</cp:coreProperties>
</file>