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  <p:sldId id="264" r:id="rId10"/>
    <p:sldId id="265" r:id="rId11"/>
    <p:sldId id="272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3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94660"/>
  </p:normalViewPr>
  <p:slideViewPr>
    <p:cSldViewPr>
      <p:cViewPr varScale="1">
        <p:scale>
          <a:sx n="66" d="100"/>
          <a:sy n="66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89129483814524"/>
          <c:y val="5.1400554097404488E-2"/>
          <c:w val="0.63828652668416452"/>
          <c:h val="0.69370771361913097"/>
        </c:manualLayout>
      </c:layout>
      <c:barChart>
        <c:barDir val="col"/>
        <c:grouping val="clustered"/>
        <c:varyColors val="0"/>
        <c:ser>
          <c:idx val="0"/>
          <c:order val="0"/>
          <c:tx>
            <c:v>PM2.5</c:v>
          </c:tx>
          <c:invertIfNegative val="0"/>
          <c:trendline>
            <c:trendlineType val="movingAvg"/>
            <c:period val="2"/>
            <c:dispRSqr val="0"/>
            <c:dispEq val="0"/>
          </c:trendline>
          <c:cat>
            <c:numRef>
              <c:f>Sheet1!$A$2:$A$239</c:f>
              <c:numCache>
                <c:formatCode>m/d/yyyy</c:formatCode>
                <c:ptCount val="238"/>
                <c:pt idx="0">
                  <c:v>41641</c:v>
                </c:pt>
                <c:pt idx="1">
                  <c:v>41644</c:v>
                </c:pt>
                <c:pt idx="2">
                  <c:v>41649</c:v>
                </c:pt>
                <c:pt idx="3">
                  <c:v>41650</c:v>
                </c:pt>
                <c:pt idx="4">
                  <c:v>41651</c:v>
                </c:pt>
                <c:pt idx="5">
                  <c:v>41652</c:v>
                </c:pt>
                <c:pt idx="6">
                  <c:v>41653</c:v>
                </c:pt>
                <c:pt idx="7">
                  <c:v>41656</c:v>
                </c:pt>
                <c:pt idx="8">
                  <c:v>41659</c:v>
                </c:pt>
                <c:pt idx="9">
                  <c:v>41662</c:v>
                </c:pt>
                <c:pt idx="10">
                  <c:v>41665</c:v>
                </c:pt>
                <c:pt idx="11">
                  <c:v>41671</c:v>
                </c:pt>
                <c:pt idx="12">
                  <c:v>41674</c:v>
                </c:pt>
                <c:pt idx="13">
                  <c:v>41677</c:v>
                </c:pt>
                <c:pt idx="14">
                  <c:v>41680</c:v>
                </c:pt>
                <c:pt idx="15">
                  <c:v>41683</c:v>
                </c:pt>
                <c:pt idx="16">
                  <c:v>41686</c:v>
                </c:pt>
                <c:pt idx="17">
                  <c:v>41689</c:v>
                </c:pt>
                <c:pt idx="18">
                  <c:v>41698</c:v>
                </c:pt>
                <c:pt idx="19">
                  <c:v>41701</c:v>
                </c:pt>
                <c:pt idx="20">
                  <c:v>41704</c:v>
                </c:pt>
                <c:pt idx="21">
                  <c:v>41713</c:v>
                </c:pt>
                <c:pt idx="22">
                  <c:v>41716</c:v>
                </c:pt>
                <c:pt idx="23">
                  <c:v>41719</c:v>
                </c:pt>
                <c:pt idx="24">
                  <c:v>41722</c:v>
                </c:pt>
                <c:pt idx="25">
                  <c:v>41725</c:v>
                </c:pt>
                <c:pt idx="26">
                  <c:v>41728</c:v>
                </c:pt>
                <c:pt idx="27">
                  <c:v>41731</c:v>
                </c:pt>
                <c:pt idx="28">
                  <c:v>41734</c:v>
                </c:pt>
                <c:pt idx="29">
                  <c:v>41737</c:v>
                </c:pt>
                <c:pt idx="30">
                  <c:v>41740</c:v>
                </c:pt>
                <c:pt idx="31">
                  <c:v>41743</c:v>
                </c:pt>
                <c:pt idx="32">
                  <c:v>41746</c:v>
                </c:pt>
                <c:pt idx="33">
                  <c:v>41749</c:v>
                </c:pt>
                <c:pt idx="34">
                  <c:v>41752</c:v>
                </c:pt>
                <c:pt idx="35">
                  <c:v>41755</c:v>
                </c:pt>
                <c:pt idx="36">
                  <c:v>41758</c:v>
                </c:pt>
                <c:pt idx="37">
                  <c:v>41761</c:v>
                </c:pt>
                <c:pt idx="38">
                  <c:v>41764</c:v>
                </c:pt>
                <c:pt idx="39">
                  <c:v>41767</c:v>
                </c:pt>
                <c:pt idx="40">
                  <c:v>41770</c:v>
                </c:pt>
                <c:pt idx="41">
                  <c:v>41773</c:v>
                </c:pt>
                <c:pt idx="42">
                  <c:v>41776</c:v>
                </c:pt>
                <c:pt idx="43">
                  <c:v>41779</c:v>
                </c:pt>
                <c:pt idx="44">
                  <c:v>41782</c:v>
                </c:pt>
                <c:pt idx="45">
                  <c:v>41785</c:v>
                </c:pt>
                <c:pt idx="46">
                  <c:v>41788</c:v>
                </c:pt>
                <c:pt idx="47">
                  <c:v>41791</c:v>
                </c:pt>
                <c:pt idx="48">
                  <c:v>41794</c:v>
                </c:pt>
                <c:pt idx="49">
                  <c:v>41797</c:v>
                </c:pt>
                <c:pt idx="50">
                  <c:v>41800</c:v>
                </c:pt>
                <c:pt idx="51">
                  <c:v>41803</c:v>
                </c:pt>
                <c:pt idx="52">
                  <c:v>41806</c:v>
                </c:pt>
                <c:pt idx="53">
                  <c:v>41809</c:v>
                </c:pt>
                <c:pt idx="54">
                  <c:v>41812</c:v>
                </c:pt>
                <c:pt idx="55">
                  <c:v>41815</c:v>
                </c:pt>
                <c:pt idx="56">
                  <c:v>41818</c:v>
                </c:pt>
                <c:pt idx="57">
                  <c:v>41821</c:v>
                </c:pt>
                <c:pt idx="58">
                  <c:v>41824</c:v>
                </c:pt>
                <c:pt idx="59">
                  <c:v>41827</c:v>
                </c:pt>
                <c:pt idx="60">
                  <c:v>41830</c:v>
                </c:pt>
                <c:pt idx="61">
                  <c:v>41833</c:v>
                </c:pt>
                <c:pt idx="62">
                  <c:v>41836</c:v>
                </c:pt>
                <c:pt idx="63">
                  <c:v>41839</c:v>
                </c:pt>
                <c:pt idx="64">
                  <c:v>41842</c:v>
                </c:pt>
                <c:pt idx="65">
                  <c:v>41845</c:v>
                </c:pt>
                <c:pt idx="66">
                  <c:v>41848</c:v>
                </c:pt>
                <c:pt idx="67">
                  <c:v>41851</c:v>
                </c:pt>
                <c:pt idx="68">
                  <c:v>41854</c:v>
                </c:pt>
                <c:pt idx="69">
                  <c:v>41857</c:v>
                </c:pt>
                <c:pt idx="70">
                  <c:v>41860</c:v>
                </c:pt>
                <c:pt idx="71">
                  <c:v>41863</c:v>
                </c:pt>
                <c:pt idx="72">
                  <c:v>41866</c:v>
                </c:pt>
                <c:pt idx="73">
                  <c:v>41869</c:v>
                </c:pt>
                <c:pt idx="74">
                  <c:v>41872</c:v>
                </c:pt>
                <c:pt idx="75">
                  <c:v>41875</c:v>
                </c:pt>
                <c:pt idx="76">
                  <c:v>41878</c:v>
                </c:pt>
                <c:pt idx="77">
                  <c:v>41881</c:v>
                </c:pt>
                <c:pt idx="78">
                  <c:v>41884</c:v>
                </c:pt>
                <c:pt idx="79">
                  <c:v>41887</c:v>
                </c:pt>
                <c:pt idx="80">
                  <c:v>41890</c:v>
                </c:pt>
                <c:pt idx="81">
                  <c:v>41893</c:v>
                </c:pt>
                <c:pt idx="82">
                  <c:v>41896</c:v>
                </c:pt>
                <c:pt idx="83">
                  <c:v>41899</c:v>
                </c:pt>
                <c:pt idx="84">
                  <c:v>41902</c:v>
                </c:pt>
                <c:pt idx="85">
                  <c:v>41905</c:v>
                </c:pt>
                <c:pt idx="86">
                  <c:v>41908</c:v>
                </c:pt>
                <c:pt idx="87">
                  <c:v>41911</c:v>
                </c:pt>
                <c:pt idx="88">
                  <c:v>41914</c:v>
                </c:pt>
                <c:pt idx="89">
                  <c:v>41917</c:v>
                </c:pt>
                <c:pt idx="90">
                  <c:v>41920</c:v>
                </c:pt>
                <c:pt idx="91">
                  <c:v>41923</c:v>
                </c:pt>
                <c:pt idx="92">
                  <c:v>41926</c:v>
                </c:pt>
                <c:pt idx="93">
                  <c:v>41929</c:v>
                </c:pt>
                <c:pt idx="94">
                  <c:v>41932</c:v>
                </c:pt>
                <c:pt idx="95">
                  <c:v>41935</c:v>
                </c:pt>
                <c:pt idx="96">
                  <c:v>41938</c:v>
                </c:pt>
                <c:pt idx="97">
                  <c:v>41941</c:v>
                </c:pt>
                <c:pt idx="98">
                  <c:v>41944</c:v>
                </c:pt>
                <c:pt idx="99">
                  <c:v>41947</c:v>
                </c:pt>
                <c:pt idx="100">
                  <c:v>41950</c:v>
                </c:pt>
                <c:pt idx="101">
                  <c:v>41953</c:v>
                </c:pt>
                <c:pt idx="102">
                  <c:v>41956</c:v>
                </c:pt>
                <c:pt idx="103">
                  <c:v>41959</c:v>
                </c:pt>
                <c:pt idx="104">
                  <c:v>41962</c:v>
                </c:pt>
                <c:pt idx="105">
                  <c:v>41965</c:v>
                </c:pt>
                <c:pt idx="106">
                  <c:v>41968</c:v>
                </c:pt>
                <c:pt idx="107">
                  <c:v>41971</c:v>
                </c:pt>
                <c:pt idx="108">
                  <c:v>41974</c:v>
                </c:pt>
                <c:pt idx="109">
                  <c:v>41977</c:v>
                </c:pt>
                <c:pt idx="110">
                  <c:v>41980</c:v>
                </c:pt>
                <c:pt idx="111">
                  <c:v>41983</c:v>
                </c:pt>
                <c:pt idx="112">
                  <c:v>41986</c:v>
                </c:pt>
                <c:pt idx="113">
                  <c:v>41989</c:v>
                </c:pt>
                <c:pt idx="114">
                  <c:v>41992</c:v>
                </c:pt>
                <c:pt idx="115">
                  <c:v>41995</c:v>
                </c:pt>
                <c:pt idx="116">
                  <c:v>41998</c:v>
                </c:pt>
                <c:pt idx="117">
                  <c:v>42001</c:v>
                </c:pt>
                <c:pt idx="118">
                  <c:v>42004</c:v>
                </c:pt>
                <c:pt idx="119">
                  <c:v>41641</c:v>
                </c:pt>
                <c:pt idx="120">
                  <c:v>41644</c:v>
                </c:pt>
                <c:pt idx="121">
                  <c:v>41649</c:v>
                </c:pt>
                <c:pt idx="122">
                  <c:v>41650</c:v>
                </c:pt>
                <c:pt idx="123">
                  <c:v>41651</c:v>
                </c:pt>
                <c:pt idx="124">
                  <c:v>41652</c:v>
                </c:pt>
                <c:pt idx="125">
                  <c:v>41653</c:v>
                </c:pt>
                <c:pt idx="126">
                  <c:v>41656</c:v>
                </c:pt>
                <c:pt idx="127">
                  <c:v>41659</c:v>
                </c:pt>
                <c:pt idx="128">
                  <c:v>41662</c:v>
                </c:pt>
                <c:pt idx="129">
                  <c:v>41665</c:v>
                </c:pt>
                <c:pt idx="130">
                  <c:v>41668</c:v>
                </c:pt>
                <c:pt idx="131">
                  <c:v>41671</c:v>
                </c:pt>
                <c:pt idx="132">
                  <c:v>41677</c:v>
                </c:pt>
                <c:pt idx="133">
                  <c:v>41680</c:v>
                </c:pt>
                <c:pt idx="134">
                  <c:v>41683</c:v>
                </c:pt>
                <c:pt idx="135">
                  <c:v>41686</c:v>
                </c:pt>
                <c:pt idx="136">
                  <c:v>41689</c:v>
                </c:pt>
                <c:pt idx="137">
                  <c:v>41692</c:v>
                </c:pt>
                <c:pt idx="138">
                  <c:v>41695</c:v>
                </c:pt>
                <c:pt idx="139">
                  <c:v>41698</c:v>
                </c:pt>
                <c:pt idx="140">
                  <c:v>41704</c:v>
                </c:pt>
                <c:pt idx="141">
                  <c:v>41707</c:v>
                </c:pt>
                <c:pt idx="142">
                  <c:v>41713</c:v>
                </c:pt>
                <c:pt idx="143">
                  <c:v>41716</c:v>
                </c:pt>
                <c:pt idx="144">
                  <c:v>41719</c:v>
                </c:pt>
                <c:pt idx="145">
                  <c:v>41722</c:v>
                </c:pt>
                <c:pt idx="146">
                  <c:v>41725</c:v>
                </c:pt>
                <c:pt idx="147">
                  <c:v>41728</c:v>
                </c:pt>
                <c:pt idx="148">
                  <c:v>41731</c:v>
                </c:pt>
                <c:pt idx="149">
                  <c:v>41734</c:v>
                </c:pt>
                <c:pt idx="150">
                  <c:v>41737</c:v>
                </c:pt>
                <c:pt idx="151">
                  <c:v>41740</c:v>
                </c:pt>
                <c:pt idx="152">
                  <c:v>41743</c:v>
                </c:pt>
                <c:pt idx="153">
                  <c:v>41746</c:v>
                </c:pt>
                <c:pt idx="154">
                  <c:v>41749</c:v>
                </c:pt>
                <c:pt idx="155">
                  <c:v>41752</c:v>
                </c:pt>
                <c:pt idx="156">
                  <c:v>41755</c:v>
                </c:pt>
                <c:pt idx="157">
                  <c:v>41758</c:v>
                </c:pt>
                <c:pt idx="158">
                  <c:v>41761</c:v>
                </c:pt>
                <c:pt idx="159">
                  <c:v>41764</c:v>
                </c:pt>
                <c:pt idx="160">
                  <c:v>41767</c:v>
                </c:pt>
                <c:pt idx="161">
                  <c:v>41770</c:v>
                </c:pt>
                <c:pt idx="162">
                  <c:v>41773</c:v>
                </c:pt>
                <c:pt idx="163">
                  <c:v>41776</c:v>
                </c:pt>
                <c:pt idx="164">
                  <c:v>41779</c:v>
                </c:pt>
                <c:pt idx="165">
                  <c:v>41782</c:v>
                </c:pt>
                <c:pt idx="166">
                  <c:v>41785</c:v>
                </c:pt>
                <c:pt idx="167">
                  <c:v>41788</c:v>
                </c:pt>
                <c:pt idx="168">
                  <c:v>41791</c:v>
                </c:pt>
                <c:pt idx="169">
                  <c:v>41794</c:v>
                </c:pt>
                <c:pt idx="170">
                  <c:v>41797</c:v>
                </c:pt>
                <c:pt idx="171">
                  <c:v>41800</c:v>
                </c:pt>
                <c:pt idx="172">
                  <c:v>41806</c:v>
                </c:pt>
                <c:pt idx="173">
                  <c:v>41809</c:v>
                </c:pt>
                <c:pt idx="174">
                  <c:v>41812</c:v>
                </c:pt>
                <c:pt idx="175">
                  <c:v>41815</c:v>
                </c:pt>
                <c:pt idx="176">
                  <c:v>41818</c:v>
                </c:pt>
                <c:pt idx="177">
                  <c:v>41821</c:v>
                </c:pt>
                <c:pt idx="178">
                  <c:v>41824</c:v>
                </c:pt>
                <c:pt idx="179">
                  <c:v>41827</c:v>
                </c:pt>
                <c:pt idx="180">
                  <c:v>41830</c:v>
                </c:pt>
                <c:pt idx="181">
                  <c:v>41833</c:v>
                </c:pt>
                <c:pt idx="182">
                  <c:v>41836</c:v>
                </c:pt>
                <c:pt idx="183">
                  <c:v>41839</c:v>
                </c:pt>
                <c:pt idx="184">
                  <c:v>41842</c:v>
                </c:pt>
                <c:pt idx="185">
                  <c:v>41845</c:v>
                </c:pt>
                <c:pt idx="186">
                  <c:v>41848</c:v>
                </c:pt>
                <c:pt idx="187">
                  <c:v>41851</c:v>
                </c:pt>
                <c:pt idx="188">
                  <c:v>41854</c:v>
                </c:pt>
                <c:pt idx="189">
                  <c:v>41857</c:v>
                </c:pt>
                <c:pt idx="190">
                  <c:v>41860</c:v>
                </c:pt>
                <c:pt idx="191">
                  <c:v>41863</c:v>
                </c:pt>
                <c:pt idx="192">
                  <c:v>41866</c:v>
                </c:pt>
                <c:pt idx="193">
                  <c:v>41869</c:v>
                </c:pt>
                <c:pt idx="194">
                  <c:v>41872</c:v>
                </c:pt>
                <c:pt idx="195">
                  <c:v>41875</c:v>
                </c:pt>
                <c:pt idx="196">
                  <c:v>41878</c:v>
                </c:pt>
                <c:pt idx="197">
                  <c:v>41881</c:v>
                </c:pt>
                <c:pt idx="198">
                  <c:v>41884</c:v>
                </c:pt>
                <c:pt idx="199">
                  <c:v>41887</c:v>
                </c:pt>
                <c:pt idx="200">
                  <c:v>41890</c:v>
                </c:pt>
                <c:pt idx="201">
                  <c:v>41893</c:v>
                </c:pt>
                <c:pt idx="202">
                  <c:v>41896</c:v>
                </c:pt>
                <c:pt idx="203">
                  <c:v>41899</c:v>
                </c:pt>
                <c:pt idx="204">
                  <c:v>41902</c:v>
                </c:pt>
                <c:pt idx="205">
                  <c:v>41905</c:v>
                </c:pt>
                <c:pt idx="206">
                  <c:v>41908</c:v>
                </c:pt>
                <c:pt idx="207">
                  <c:v>41911</c:v>
                </c:pt>
                <c:pt idx="208">
                  <c:v>41914</c:v>
                </c:pt>
                <c:pt idx="209">
                  <c:v>41917</c:v>
                </c:pt>
                <c:pt idx="210">
                  <c:v>41920</c:v>
                </c:pt>
                <c:pt idx="211">
                  <c:v>41923</c:v>
                </c:pt>
                <c:pt idx="212">
                  <c:v>41926</c:v>
                </c:pt>
                <c:pt idx="213">
                  <c:v>41929</c:v>
                </c:pt>
                <c:pt idx="214">
                  <c:v>41932</c:v>
                </c:pt>
                <c:pt idx="215">
                  <c:v>41938</c:v>
                </c:pt>
                <c:pt idx="216">
                  <c:v>41941</c:v>
                </c:pt>
                <c:pt idx="217">
                  <c:v>41944</c:v>
                </c:pt>
                <c:pt idx="218">
                  <c:v>41947</c:v>
                </c:pt>
                <c:pt idx="219">
                  <c:v>41950</c:v>
                </c:pt>
                <c:pt idx="220">
                  <c:v>41953</c:v>
                </c:pt>
                <c:pt idx="221">
                  <c:v>41956</c:v>
                </c:pt>
                <c:pt idx="222">
                  <c:v>41959</c:v>
                </c:pt>
                <c:pt idx="223">
                  <c:v>41962</c:v>
                </c:pt>
                <c:pt idx="224">
                  <c:v>41965</c:v>
                </c:pt>
                <c:pt idx="225">
                  <c:v>41968</c:v>
                </c:pt>
                <c:pt idx="226">
                  <c:v>41971</c:v>
                </c:pt>
                <c:pt idx="227">
                  <c:v>41974</c:v>
                </c:pt>
                <c:pt idx="228">
                  <c:v>41977</c:v>
                </c:pt>
                <c:pt idx="229">
                  <c:v>41980</c:v>
                </c:pt>
                <c:pt idx="230">
                  <c:v>41983</c:v>
                </c:pt>
                <c:pt idx="231">
                  <c:v>41986</c:v>
                </c:pt>
                <c:pt idx="232">
                  <c:v>41989</c:v>
                </c:pt>
                <c:pt idx="233">
                  <c:v>41992</c:v>
                </c:pt>
                <c:pt idx="234">
                  <c:v>41995</c:v>
                </c:pt>
                <c:pt idx="235">
                  <c:v>41998</c:v>
                </c:pt>
                <c:pt idx="236">
                  <c:v>42001</c:v>
                </c:pt>
                <c:pt idx="237">
                  <c:v>42004</c:v>
                </c:pt>
              </c:numCache>
            </c:numRef>
          </c:cat>
          <c:val>
            <c:numRef>
              <c:f>Sheet1!$B$2:$B$239</c:f>
              <c:numCache>
                <c:formatCode>General</c:formatCode>
                <c:ptCount val="238"/>
                <c:pt idx="0">
                  <c:v>4.4000000000000004</c:v>
                </c:pt>
                <c:pt idx="1">
                  <c:v>11.7</c:v>
                </c:pt>
                <c:pt idx="2">
                  <c:v>19.3</c:v>
                </c:pt>
                <c:pt idx="3">
                  <c:v>9.1</c:v>
                </c:pt>
                <c:pt idx="4">
                  <c:v>11.3</c:v>
                </c:pt>
                <c:pt idx="5">
                  <c:v>5</c:v>
                </c:pt>
                <c:pt idx="6">
                  <c:v>13.8</c:v>
                </c:pt>
                <c:pt idx="7">
                  <c:v>8.4</c:v>
                </c:pt>
                <c:pt idx="8">
                  <c:v>6.1</c:v>
                </c:pt>
                <c:pt idx="9">
                  <c:v>8.3000000000000007</c:v>
                </c:pt>
                <c:pt idx="10">
                  <c:v>4.9000000000000004</c:v>
                </c:pt>
                <c:pt idx="11">
                  <c:v>25</c:v>
                </c:pt>
                <c:pt idx="12">
                  <c:v>31.6</c:v>
                </c:pt>
                <c:pt idx="13">
                  <c:v>14.3</c:v>
                </c:pt>
                <c:pt idx="14">
                  <c:v>27.6</c:v>
                </c:pt>
                <c:pt idx="15">
                  <c:v>49.6</c:v>
                </c:pt>
                <c:pt idx="16">
                  <c:v>28.2</c:v>
                </c:pt>
                <c:pt idx="17">
                  <c:v>18.5</c:v>
                </c:pt>
                <c:pt idx="18">
                  <c:v>9</c:v>
                </c:pt>
                <c:pt idx="19">
                  <c:v>7.4</c:v>
                </c:pt>
                <c:pt idx="20">
                  <c:v>17</c:v>
                </c:pt>
                <c:pt idx="21">
                  <c:v>5.4</c:v>
                </c:pt>
                <c:pt idx="22">
                  <c:v>14.1</c:v>
                </c:pt>
                <c:pt idx="23">
                  <c:v>15.8</c:v>
                </c:pt>
                <c:pt idx="24">
                  <c:v>9.1</c:v>
                </c:pt>
                <c:pt idx="25">
                  <c:v>12.5</c:v>
                </c:pt>
                <c:pt idx="26">
                  <c:v>8.3000000000000007</c:v>
                </c:pt>
                <c:pt idx="27">
                  <c:v>10</c:v>
                </c:pt>
                <c:pt idx="28">
                  <c:v>5.6</c:v>
                </c:pt>
                <c:pt idx="29">
                  <c:v>16.2</c:v>
                </c:pt>
                <c:pt idx="30">
                  <c:v>12</c:v>
                </c:pt>
                <c:pt idx="31">
                  <c:v>3.1</c:v>
                </c:pt>
                <c:pt idx="32">
                  <c:v>7.7</c:v>
                </c:pt>
                <c:pt idx="33">
                  <c:v>12.6</c:v>
                </c:pt>
                <c:pt idx="34">
                  <c:v>3</c:v>
                </c:pt>
                <c:pt idx="35">
                  <c:v>4.4000000000000004</c:v>
                </c:pt>
                <c:pt idx="36">
                  <c:v>5.8</c:v>
                </c:pt>
                <c:pt idx="37">
                  <c:v>4.3</c:v>
                </c:pt>
                <c:pt idx="38">
                  <c:v>3.5</c:v>
                </c:pt>
                <c:pt idx="39">
                  <c:v>12.5</c:v>
                </c:pt>
                <c:pt idx="40">
                  <c:v>10.9</c:v>
                </c:pt>
                <c:pt idx="41">
                  <c:v>5.2</c:v>
                </c:pt>
                <c:pt idx="42">
                  <c:v>4.5999999999999996</c:v>
                </c:pt>
                <c:pt idx="43">
                  <c:v>13.1</c:v>
                </c:pt>
                <c:pt idx="44">
                  <c:v>4.0999999999999996</c:v>
                </c:pt>
                <c:pt idx="45">
                  <c:v>13.6</c:v>
                </c:pt>
                <c:pt idx="46">
                  <c:v>6.6</c:v>
                </c:pt>
                <c:pt idx="47">
                  <c:v>8.5</c:v>
                </c:pt>
                <c:pt idx="48">
                  <c:v>5.4</c:v>
                </c:pt>
                <c:pt idx="49">
                  <c:v>13.9</c:v>
                </c:pt>
                <c:pt idx="50">
                  <c:v>14.6</c:v>
                </c:pt>
                <c:pt idx="51">
                  <c:v>4.2</c:v>
                </c:pt>
                <c:pt idx="52">
                  <c:v>12.1</c:v>
                </c:pt>
                <c:pt idx="53">
                  <c:v>8.6999999999999993</c:v>
                </c:pt>
                <c:pt idx="54">
                  <c:v>8.6999999999999993</c:v>
                </c:pt>
                <c:pt idx="55">
                  <c:v>9</c:v>
                </c:pt>
                <c:pt idx="56">
                  <c:v>14.2</c:v>
                </c:pt>
                <c:pt idx="57">
                  <c:v>4.9000000000000004</c:v>
                </c:pt>
                <c:pt idx="58">
                  <c:v>23.6</c:v>
                </c:pt>
                <c:pt idx="59">
                  <c:v>16.7</c:v>
                </c:pt>
                <c:pt idx="60">
                  <c:v>4.4000000000000004</c:v>
                </c:pt>
                <c:pt idx="61">
                  <c:v>10.1</c:v>
                </c:pt>
                <c:pt idx="62">
                  <c:v>3.9</c:v>
                </c:pt>
                <c:pt idx="63">
                  <c:v>11.7</c:v>
                </c:pt>
                <c:pt idx="64">
                  <c:v>25.5</c:v>
                </c:pt>
                <c:pt idx="65">
                  <c:v>10.4</c:v>
                </c:pt>
                <c:pt idx="66">
                  <c:v>4.5999999999999996</c:v>
                </c:pt>
                <c:pt idx="67">
                  <c:v>14.3</c:v>
                </c:pt>
                <c:pt idx="68">
                  <c:v>20.399999999999999</c:v>
                </c:pt>
                <c:pt idx="69">
                  <c:v>12.2</c:v>
                </c:pt>
                <c:pt idx="70">
                  <c:v>12.1</c:v>
                </c:pt>
                <c:pt idx="71">
                  <c:v>7.4</c:v>
                </c:pt>
                <c:pt idx="72">
                  <c:v>4.9000000000000004</c:v>
                </c:pt>
                <c:pt idx="73">
                  <c:v>10</c:v>
                </c:pt>
                <c:pt idx="74">
                  <c:v>6.4</c:v>
                </c:pt>
                <c:pt idx="75">
                  <c:v>12.2</c:v>
                </c:pt>
                <c:pt idx="76">
                  <c:v>6.4</c:v>
                </c:pt>
                <c:pt idx="77">
                  <c:v>13.7</c:v>
                </c:pt>
                <c:pt idx="78">
                  <c:v>5.8</c:v>
                </c:pt>
                <c:pt idx="79">
                  <c:v>12.5</c:v>
                </c:pt>
                <c:pt idx="80">
                  <c:v>6.7</c:v>
                </c:pt>
                <c:pt idx="81">
                  <c:v>2.1</c:v>
                </c:pt>
                <c:pt idx="82">
                  <c:v>6.8</c:v>
                </c:pt>
                <c:pt idx="83">
                  <c:v>8.1999999999999993</c:v>
                </c:pt>
                <c:pt idx="84">
                  <c:v>9.4</c:v>
                </c:pt>
                <c:pt idx="85">
                  <c:v>7.2</c:v>
                </c:pt>
                <c:pt idx="86">
                  <c:v>9.9</c:v>
                </c:pt>
                <c:pt idx="87">
                  <c:v>12.5</c:v>
                </c:pt>
                <c:pt idx="88">
                  <c:v>15.2</c:v>
                </c:pt>
                <c:pt idx="89">
                  <c:v>3.5</c:v>
                </c:pt>
                <c:pt idx="90">
                  <c:v>4.5</c:v>
                </c:pt>
                <c:pt idx="91">
                  <c:v>5.3</c:v>
                </c:pt>
                <c:pt idx="92">
                  <c:v>3.2</c:v>
                </c:pt>
                <c:pt idx="93">
                  <c:v>7.1</c:v>
                </c:pt>
                <c:pt idx="94">
                  <c:v>9.3000000000000007</c:v>
                </c:pt>
                <c:pt idx="95">
                  <c:v>12</c:v>
                </c:pt>
                <c:pt idx="96">
                  <c:v>6.6</c:v>
                </c:pt>
                <c:pt idx="97">
                  <c:v>5</c:v>
                </c:pt>
                <c:pt idx="98">
                  <c:v>4.2</c:v>
                </c:pt>
                <c:pt idx="99">
                  <c:v>7.8</c:v>
                </c:pt>
                <c:pt idx="100">
                  <c:v>3.3</c:v>
                </c:pt>
                <c:pt idx="101">
                  <c:v>12</c:v>
                </c:pt>
                <c:pt idx="102">
                  <c:v>8.6999999999999993</c:v>
                </c:pt>
                <c:pt idx="103">
                  <c:v>22.3</c:v>
                </c:pt>
                <c:pt idx="104">
                  <c:v>11</c:v>
                </c:pt>
                <c:pt idx="105">
                  <c:v>13.5</c:v>
                </c:pt>
                <c:pt idx="106">
                  <c:v>8.9</c:v>
                </c:pt>
                <c:pt idx="107">
                  <c:v>12</c:v>
                </c:pt>
                <c:pt idx="108">
                  <c:v>4.3</c:v>
                </c:pt>
                <c:pt idx="109">
                  <c:v>16.100000000000001</c:v>
                </c:pt>
                <c:pt idx="110">
                  <c:v>5.7</c:v>
                </c:pt>
                <c:pt idx="111">
                  <c:v>7.5</c:v>
                </c:pt>
                <c:pt idx="112">
                  <c:v>21.9</c:v>
                </c:pt>
                <c:pt idx="113">
                  <c:v>9.6999999999999993</c:v>
                </c:pt>
                <c:pt idx="114">
                  <c:v>17</c:v>
                </c:pt>
                <c:pt idx="115">
                  <c:v>26.5</c:v>
                </c:pt>
                <c:pt idx="116">
                  <c:v>5</c:v>
                </c:pt>
                <c:pt idx="117">
                  <c:v>8</c:v>
                </c:pt>
                <c:pt idx="118">
                  <c:v>5.6</c:v>
                </c:pt>
                <c:pt idx="119">
                  <c:v>4.4000000000000004</c:v>
                </c:pt>
                <c:pt idx="120">
                  <c:v>12</c:v>
                </c:pt>
                <c:pt idx="121">
                  <c:v>19</c:v>
                </c:pt>
                <c:pt idx="122">
                  <c:v>9.6999999999999993</c:v>
                </c:pt>
                <c:pt idx="123">
                  <c:v>12</c:v>
                </c:pt>
                <c:pt idx="124">
                  <c:v>5.4</c:v>
                </c:pt>
                <c:pt idx="125">
                  <c:v>14.3</c:v>
                </c:pt>
                <c:pt idx="126">
                  <c:v>8.5</c:v>
                </c:pt>
                <c:pt idx="127">
                  <c:v>6.2</c:v>
                </c:pt>
                <c:pt idx="128">
                  <c:v>8.3000000000000007</c:v>
                </c:pt>
                <c:pt idx="129">
                  <c:v>5.2</c:v>
                </c:pt>
                <c:pt idx="130">
                  <c:v>7.7</c:v>
                </c:pt>
                <c:pt idx="131">
                  <c:v>25.2</c:v>
                </c:pt>
                <c:pt idx="132">
                  <c:v>14.3</c:v>
                </c:pt>
                <c:pt idx="133">
                  <c:v>27.5</c:v>
                </c:pt>
                <c:pt idx="134">
                  <c:v>49.2</c:v>
                </c:pt>
                <c:pt idx="135">
                  <c:v>28.6</c:v>
                </c:pt>
                <c:pt idx="136">
                  <c:v>18.3</c:v>
                </c:pt>
                <c:pt idx="137">
                  <c:v>4.0999999999999996</c:v>
                </c:pt>
                <c:pt idx="138">
                  <c:v>12.2</c:v>
                </c:pt>
                <c:pt idx="139">
                  <c:v>9.5</c:v>
                </c:pt>
                <c:pt idx="140">
                  <c:v>16.8</c:v>
                </c:pt>
                <c:pt idx="141">
                  <c:v>14.7</c:v>
                </c:pt>
                <c:pt idx="142">
                  <c:v>5.6</c:v>
                </c:pt>
                <c:pt idx="143">
                  <c:v>13.8</c:v>
                </c:pt>
                <c:pt idx="144">
                  <c:v>15.5</c:v>
                </c:pt>
                <c:pt idx="145">
                  <c:v>8.9</c:v>
                </c:pt>
                <c:pt idx="146">
                  <c:v>12.2</c:v>
                </c:pt>
                <c:pt idx="147">
                  <c:v>8.4</c:v>
                </c:pt>
                <c:pt idx="148">
                  <c:v>9.6</c:v>
                </c:pt>
                <c:pt idx="149">
                  <c:v>5.8</c:v>
                </c:pt>
                <c:pt idx="150">
                  <c:v>16.8</c:v>
                </c:pt>
                <c:pt idx="151">
                  <c:v>12.3</c:v>
                </c:pt>
                <c:pt idx="152">
                  <c:v>3.3</c:v>
                </c:pt>
                <c:pt idx="153">
                  <c:v>7.5</c:v>
                </c:pt>
                <c:pt idx="154">
                  <c:v>12.5</c:v>
                </c:pt>
                <c:pt idx="155">
                  <c:v>3</c:v>
                </c:pt>
                <c:pt idx="156">
                  <c:v>4.0999999999999996</c:v>
                </c:pt>
                <c:pt idx="157">
                  <c:v>5.5</c:v>
                </c:pt>
                <c:pt idx="158">
                  <c:v>4</c:v>
                </c:pt>
                <c:pt idx="159">
                  <c:v>3.4</c:v>
                </c:pt>
                <c:pt idx="160">
                  <c:v>12</c:v>
                </c:pt>
                <c:pt idx="161">
                  <c:v>10.6</c:v>
                </c:pt>
                <c:pt idx="162">
                  <c:v>5.5</c:v>
                </c:pt>
                <c:pt idx="163">
                  <c:v>4.5</c:v>
                </c:pt>
                <c:pt idx="164">
                  <c:v>12.9</c:v>
                </c:pt>
                <c:pt idx="165">
                  <c:v>4.2</c:v>
                </c:pt>
                <c:pt idx="166">
                  <c:v>14.6</c:v>
                </c:pt>
                <c:pt idx="167">
                  <c:v>6.9</c:v>
                </c:pt>
                <c:pt idx="168">
                  <c:v>10</c:v>
                </c:pt>
                <c:pt idx="169">
                  <c:v>5.0999999999999996</c:v>
                </c:pt>
                <c:pt idx="170">
                  <c:v>13.8</c:v>
                </c:pt>
                <c:pt idx="171">
                  <c:v>14.3</c:v>
                </c:pt>
                <c:pt idx="172">
                  <c:v>9.1999999999999993</c:v>
                </c:pt>
                <c:pt idx="173">
                  <c:v>8.6999999999999993</c:v>
                </c:pt>
                <c:pt idx="174">
                  <c:v>8.6</c:v>
                </c:pt>
                <c:pt idx="175">
                  <c:v>9</c:v>
                </c:pt>
                <c:pt idx="176">
                  <c:v>13.9</c:v>
                </c:pt>
                <c:pt idx="177">
                  <c:v>5.2</c:v>
                </c:pt>
                <c:pt idx="178">
                  <c:v>22.6</c:v>
                </c:pt>
                <c:pt idx="179">
                  <c:v>15.5</c:v>
                </c:pt>
                <c:pt idx="180">
                  <c:v>4.5999999999999996</c:v>
                </c:pt>
                <c:pt idx="181">
                  <c:v>9.6999999999999993</c:v>
                </c:pt>
                <c:pt idx="182">
                  <c:v>3.9</c:v>
                </c:pt>
                <c:pt idx="183">
                  <c:v>11.1</c:v>
                </c:pt>
                <c:pt idx="184">
                  <c:v>25.8</c:v>
                </c:pt>
                <c:pt idx="185">
                  <c:v>10.3</c:v>
                </c:pt>
                <c:pt idx="186">
                  <c:v>4.9000000000000004</c:v>
                </c:pt>
                <c:pt idx="187">
                  <c:v>14.9</c:v>
                </c:pt>
                <c:pt idx="188">
                  <c:v>20.3</c:v>
                </c:pt>
                <c:pt idx="189">
                  <c:v>12.4</c:v>
                </c:pt>
                <c:pt idx="190">
                  <c:v>12.5</c:v>
                </c:pt>
                <c:pt idx="191">
                  <c:v>7.5</c:v>
                </c:pt>
                <c:pt idx="192">
                  <c:v>5.0999999999999996</c:v>
                </c:pt>
                <c:pt idx="193">
                  <c:v>9.9</c:v>
                </c:pt>
                <c:pt idx="194">
                  <c:v>6.9</c:v>
                </c:pt>
                <c:pt idx="195">
                  <c:v>12.4</c:v>
                </c:pt>
                <c:pt idx="196">
                  <c:v>6.7</c:v>
                </c:pt>
                <c:pt idx="197">
                  <c:v>13.5</c:v>
                </c:pt>
                <c:pt idx="198">
                  <c:v>5.6</c:v>
                </c:pt>
                <c:pt idx="199">
                  <c:v>12.5</c:v>
                </c:pt>
                <c:pt idx="200">
                  <c:v>6.5</c:v>
                </c:pt>
                <c:pt idx="201">
                  <c:v>2.1</c:v>
                </c:pt>
                <c:pt idx="202">
                  <c:v>6.5</c:v>
                </c:pt>
                <c:pt idx="203">
                  <c:v>8.1999999999999993</c:v>
                </c:pt>
                <c:pt idx="204">
                  <c:v>9.6</c:v>
                </c:pt>
                <c:pt idx="205">
                  <c:v>7.1</c:v>
                </c:pt>
                <c:pt idx="206">
                  <c:v>9.6999999999999993</c:v>
                </c:pt>
                <c:pt idx="207">
                  <c:v>12</c:v>
                </c:pt>
                <c:pt idx="208">
                  <c:v>15.2</c:v>
                </c:pt>
                <c:pt idx="209">
                  <c:v>4.8</c:v>
                </c:pt>
                <c:pt idx="210">
                  <c:v>4.5</c:v>
                </c:pt>
                <c:pt idx="211">
                  <c:v>5.7</c:v>
                </c:pt>
                <c:pt idx="212">
                  <c:v>4.3</c:v>
                </c:pt>
                <c:pt idx="213">
                  <c:v>7.5</c:v>
                </c:pt>
                <c:pt idx="214">
                  <c:v>9.5</c:v>
                </c:pt>
                <c:pt idx="215">
                  <c:v>6.3</c:v>
                </c:pt>
                <c:pt idx="216">
                  <c:v>4.9000000000000004</c:v>
                </c:pt>
                <c:pt idx="217">
                  <c:v>4.0999999999999996</c:v>
                </c:pt>
                <c:pt idx="218">
                  <c:v>7.5</c:v>
                </c:pt>
                <c:pt idx="219">
                  <c:v>3.1</c:v>
                </c:pt>
                <c:pt idx="220">
                  <c:v>11.8</c:v>
                </c:pt>
                <c:pt idx="221">
                  <c:v>8.6999999999999993</c:v>
                </c:pt>
                <c:pt idx="222">
                  <c:v>21.8</c:v>
                </c:pt>
                <c:pt idx="223">
                  <c:v>11.5</c:v>
                </c:pt>
                <c:pt idx="224">
                  <c:v>13.5</c:v>
                </c:pt>
                <c:pt idx="225">
                  <c:v>8.9</c:v>
                </c:pt>
                <c:pt idx="226">
                  <c:v>12.3</c:v>
                </c:pt>
                <c:pt idx="227">
                  <c:v>4.5</c:v>
                </c:pt>
                <c:pt idx="228">
                  <c:v>15.5</c:v>
                </c:pt>
                <c:pt idx="229">
                  <c:v>5.6</c:v>
                </c:pt>
                <c:pt idx="230">
                  <c:v>7.7</c:v>
                </c:pt>
                <c:pt idx="231">
                  <c:v>22</c:v>
                </c:pt>
                <c:pt idx="232">
                  <c:v>10.199999999999999</c:v>
                </c:pt>
                <c:pt idx="233">
                  <c:v>16.8</c:v>
                </c:pt>
                <c:pt idx="234">
                  <c:v>26.3</c:v>
                </c:pt>
                <c:pt idx="235">
                  <c:v>4.8</c:v>
                </c:pt>
                <c:pt idx="236">
                  <c:v>7.7</c:v>
                </c:pt>
                <c:pt idx="237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14752"/>
        <c:axId val="42329216"/>
      </c:barChart>
      <c:scatterChart>
        <c:scatterStyle val="smoothMarker"/>
        <c:varyColors val="0"/>
        <c:ser>
          <c:idx val="1"/>
          <c:order val="1"/>
          <c:tx>
            <c:v>O3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Sheet1!$D$2:$D$184</c:f>
              <c:numCache>
                <c:formatCode>m/d/yyyy</c:formatCode>
                <c:ptCount val="183"/>
                <c:pt idx="0">
                  <c:v>41730</c:v>
                </c:pt>
                <c:pt idx="1">
                  <c:v>41731</c:v>
                </c:pt>
                <c:pt idx="2">
                  <c:v>41732</c:v>
                </c:pt>
                <c:pt idx="3">
                  <c:v>41733</c:v>
                </c:pt>
                <c:pt idx="4">
                  <c:v>41734</c:v>
                </c:pt>
                <c:pt idx="5">
                  <c:v>41735</c:v>
                </c:pt>
                <c:pt idx="6">
                  <c:v>41736</c:v>
                </c:pt>
                <c:pt idx="7">
                  <c:v>41737</c:v>
                </c:pt>
                <c:pt idx="8">
                  <c:v>41738</c:v>
                </c:pt>
                <c:pt idx="9">
                  <c:v>41739</c:v>
                </c:pt>
                <c:pt idx="10">
                  <c:v>41740</c:v>
                </c:pt>
                <c:pt idx="11">
                  <c:v>41741</c:v>
                </c:pt>
                <c:pt idx="12">
                  <c:v>41742</c:v>
                </c:pt>
                <c:pt idx="13">
                  <c:v>41743</c:v>
                </c:pt>
                <c:pt idx="14">
                  <c:v>41744</c:v>
                </c:pt>
                <c:pt idx="15">
                  <c:v>41745</c:v>
                </c:pt>
                <c:pt idx="16">
                  <c:v>41746</c:v>
                </c:pt>
                <c:pt idx="17">
                  <c:v>41747</c:v>
                </c:pt>
                <c:pt idx="18">
                  <c:v>41748</c:v>
                </c:pt>
                <c:pt idx="19">
                  <c:v>41749</c:v>
                </c:pt>
                <c:pt idx="20">
                  <c:v>41750</c:v>
                </c:pt>
                <c:pt idx="21">
                  <c:v>41751</c:v>
                </c:pt>
                <c:pt idx="22">
                  <c:v>41752</c:v>
                </c:pt>
                <c:pt idx="23">
                  <c:v>41753</c:v>
                </c:pt>
                <c:pt idx="24">
                  <c:v>41754</c:v>
                </c:pt>
                <c:pt idx="25">
                  <c:v>41755</c:v>
                </c:pt>
                <c:pt idx="26">
                  <c:v>41756</c:v>
                </c:pt>
                <c:pt idx="27">
                  <c:v>41757</c:v>
                </c:pt>
                <c:pt idx="28">
                  <c:v>41758</c:v>
                </c:pt>
                <c:pt idx="29">
                  <c:v>41759</c:v>
                </c:pt>
                <c:pt idx="30">
                  <c:v>41760</c:v>
                </c:pt>
                <c:pt idx="31">
                  <c:v>41761</c:v>
                </c:pt>
                <c:pt idx="32">
                  <c:v>41762</c:v>
                </c:pt>
                <c:pt idx="33">
                  <c:v>41763</c:v>
                </c:pt>
                <c:pt idx="34">
                  <c:v>41764</c:v>
                </c:pt>
                <c:pt idx="35">
                  <c:v>41765</c:v>
                </c:pt>
                <c:pt idx="36">
                  <c:v>41766</c:v>
                </c:pt>
                <c:pt idx="37">
                  <c:v>41767</c:v>
                </c:pt>
                <c:pt idx="38">
                  <c:v>41768</c:v>
                </c:pt>
                <c:pt idx="39">
                  <c:v>41769</c:v>
                </c:pt>
                <c:pt idx="40">
                  <c:v>41770</c:v>
                </c:pt>
                <c:pt idx="41">
                  <c:v>41771</c:v>
                </c:pt>
                <c:pt idx="42">
                  <c:v>41772</c:v>
                </c:pt>
                <c:pt idx="43">
                  <c:v>41773</c:v>
                </c:pt>
                <c:pt idx="44">
                  <c:v>41774</c:v>
                </c:pt>
                <c:pt idx="45">
                  <c:v>41775</c:v>
                </c:pt>
                <c:pt idx="46">
                  <c:v>41776</c:v>
                </c:pt>
                <c:pt idx="47">
                  <c:v>41777</c:v>
                </c:pt>
                <c:pt idx="48">
                  <c:v>41778</c:v>
                </c:pt>
                <c:pt idx="49">
                  <c:v>41779</c:v>
                </c:pt>
                <c:pt idx="50">
                  <c:v>41780</c:v>
                </c:pt>
                <c:pt idx="51">
                  <c:v>41781</c:v>
                </c:pt>
                <c:pt idx="52">
                  <c:v>41782</c:v>
                </c:pt>
                <c:pt idx="53">
                  <c:v>41783</c:v>
                </c:pt>
                <c:pt idx="54">
                  <c:v>41784</c:v>
                </c:pt>
                <c:pt idx="55">
                  <c:v>41785</c:v>
                </c:pt>
                <c:pt idx="56">
                  <c:v>41786</c:v>
                </c:pt>
                <c:pt idx="57">
                  <c:v>41787</c:v>
                </c:pt>
                <c:pt idx="58">
                  <c:v>41788</c:v>
                </c:pt>
                <c:pt idx="59">
                  <c:v>41789</c:v>
                </c:pt>
                <c:pt idx="60">
                  <c:v>41790</c:v>
                </c:pt>
                <c:pt idx="61">
                  <c:v>41791</c:v>
                </c:pt>
                <c:pt idx="62">
                  <c:v>41792</c:v>
                </c:pt>
                <c:pt idx="63">
                  <c:v>41793</c:v>
                </c:pt>
                <c:pt idx="64">
                  <c:v>41794</c:v>
                </c:pt>
                <c:pt idx="65">
                  <c:v>41795</c:v>
                </c:pt>
                <c:pt idx="66">
                  <c:v>41796</c:v>
                </c:pt>
                <c:pt idx="67">
                  <c:v>41797</c:v>
                </c:pt>
                <c:pt idx="68">
                  <c:v>41798</c:v>
                </c:pt>
                <c:pt idx="69">
                  <c:v>41799</c:v>
                </c:pt>
                <c:pt idx="70">
                  <c:v>41800</c:v>
                </c:pt>
                <c:pt idx="71">
                  <c:v>41801</c:v>
                </c:pt>
                <c:pt idx="72">
                  <c:v>41802</c:v>
                </c:pt>
                <c:pt idx="73">
                  <c:v>41803</c:v>
                </c:pt>
                <c:pt idx="74">
                  <c:v>41804</c:v>
                </c:pt>
                <c:pt idx="75">
                  <c:v>41805</c:v>
                </c:pt>
                <c:pt idx="76">
                  <c:v>41806</c:v>
                </c:pt>
                <c:pt idx="77">
                  <c:v>41807</c:v>
                </c:pt>
                <c:pt idx="78">
                  <c:v>41808</c:v>
                </c:pt>
                <c:pt idx="79">
                  <c:v>41809</c:v>
                </c:pt>
                <c:pt idx="80">
                  <c:v>41810</c:v>
                </c:pt>
                <c:pt idx="81">
                  <c:v>41811</c:v>
                </c:pt>
                <c:pt idx="82">
                  <c:v>41812</c:v>
                </c:pt>
                <c:pt idx="83">
                  <c:v>41813</c:v>
                </c:pt>
                <c:pt idx="84">
                  <c:v>41814</c:v>
                </c:pt>
                <c:pt idx="85">
                  <c:v>41815</c:v>
                </c:pt>
                <c:pt idx="86">
                  <c:v>41816</c:v>
                </c:pt>
                <c:pt idx="87">
                  <c:v>41817</c:v>
                </c:pt>
                <c:pt idx="88">
                  <c:v>41818</c:v>
                </c:pt>
                <c:pt idx="89">
                  <c:v>41819</c:v>
                </c:pt>
                <c:pt idx="90">
                  <c:v>41820</c:v>
                </c:pt>
                <c:pt idx="91">
                  <c:v>41821</c:v>
                </c:pt>
                <c:pt idx="92">
                  <c:v>41822</c:v>
                </c:pt>
                <c:pt idx="93">
                  <c:v>41823</c:v>
                </c:pt>
                <c:pt idx="94">
                  <c:v>41824</c:v>
                </c:pt>
                <c:pt idx="95">
                  <c:v>41825</c:v>
                </c:pt>
                <c:pt idx="96">
                  <c:v>41826</c:v>
                </c:pt>
                <c:pt idx="97">
                  <c:v>41827</c:v>
                </c:pt>
                <c:pt idx="98">
                  <c:v>41828</c:v>
                </c:pt>
                <c:pt idx="99">
                  <c:v>41829</c:v>
                </c:pt>
                <c:pt idx="100">
                  <c:v>41830</c:v>
                </c:pt>
                <c:pt idx="101">
                  <c:v>41831</c:v>
                </c:pt>
                <c:pt idx="102">
                  <c:v>41832</c:v>
                </c:pt>
                <c:pt idx="103">
                  <c:v>41833</c:v>
                </c:pt>
                <c:pt idx="104">
                  <c:v>41834</c:v>
                </c:pt>
                <c:pt idx="105">
                  <c:v>41835</c:v>
                </c:pt>
                <c:pt idx="106">
                  <c:v>41836</c:v>
                </c:pt>
                <c:pt idx="107">
                  <c:v>41837</c:v>
                </c:pt>
                <c:pt idx="108">
                  <c:v>41838</c:v>
                </c:pt>
                <c:pt idx="109">
                  <c:v>41839</c:v>
                </c:pt>
                <c:pt idx="110">
                  <c:v>41840</c:v>
                </c:pt>
                <c:pt idx="111">
                  <c:v>41841</c:v>
                </c:pt>
                <c:pt idx="112">
                  <c:v>41842</c:v>
                </c:pt>
                <c:pt idx="113">
                  <c:v>41843</c:v>
                </c:pt>
                <c:pt idx="114">
                  <c:v>41844</c:v>
                </c:pt>
                <c:pt idx="115">
                  <c:v>41845</c:v>
                </c:pt>
                <c:pt idx="116">
                  <c:v>41846</c:v>
                </c:pt>
                <c:pt idx="117">
                  <c:v>41847</c:v>
                </c:pt>
                <c:pt idx="118">
                  <c:v>41848</c:v>
                </c:pt>
                <c:pt idx="119">
                  <c:v>41849</c:v>
                </c:pt>
                <c:pt idx="120">
                  <c:v>41850</c:v>
                </c:pt>
                <c:pt idx="121">
                  <c:v>41851</c:v>
                </c:pt>
                <c:pt idx="122">
                  <c:v>41852</c:v>
                </c:pt>
                <c:pt idx="123">
                  <c:v>41853</c:v>
                </c:pt>
                <c:pt idx="124">
                  <c:v>41854</c:v>
                </c:pt>
                <c:pt idx="125">
                  <c:v>41855</c:v>
                </c:pt>
                <c:pt idx="126">
                  <c:v>41856</c:v>
                </c:pt>
                <c:pt idx="127">
                  <c:v>41857</c:v>
                </c:pt>
                <c:pt idx="128">
                  <c:v>41858</c:v>
                </c:pt>
                <c:pt idx="129">
                  <c:v>41859</c:v>
                </c:pt>
                <c:pt idx="130">
                  <c:v>41860</c:v>
                </c:pt>
                <c:pt idx="131">
                  <c:v>41861</c:v>
                </c:pt>
                <c:pt idx="132">
                  <c:v>41862</c:v>
                </c:pt>
                <c:pt idx="133">
                  <c:v>41863</c:v>
                </c:pt>
                <c:pt idx="134">
                  <c:v>41864</c:v>
                </c:pt>
                <c:pt idx="135">
                  <c:v>41865</c:v>
                </c:pt>
                <c:pt idx="136">
                  <c:v>41866</c:v>
                </c:pt>
                <c:pt idx="137">
                  <c:v>41867</c:v>
                </c:pt>
                <c:pt idx="138">
                  <c:v>41868</c:v>
                </c:pt>
                <c:pt idx="139">
                  <c:v>41869</c:v>
                </c:pt>
                <c:pt idx="140">
                  <c:v>41870</c:v>
                </c:pt>
                <c:pt idx="141">
                  <c:v>41871</c:v>
                </c:pt>
                <c:pt idx="142">
                  <c:v>41872</c:v>
                </c:pt>
                <c:pt idx="143">
                  <c:v>41873</c:v>
                </c:pt>
                <c:pt idx="144">
                  <c:v>41874</c:v>
                </c:pt>
                <c:pt idx="145">
                  <c:v>41875</c:v>
                </c:pt>
                <c:pt idx="146">
                  <c:v>41876</c:v>
                </c:pt>
                <c:pt idx="147">
                  <c:v>41877</c:v>
                </c:pt>
                <c:pt idx="148">
                  <c:v>41878</c:v>
                </c:pt>
                <c:pt idx="149">
                  <c:v>41879</c:v>
                </c:pt>
                <c:pt idx="150">
                  <c:v>41880</c:v>
                </c:pt>
                <c:pt idx="151">
                  <c:v>41881</c:v>
                </c:pt>
                <c:pt idx="152">
                  <c:v>41882</c:v>
                </c:pt>
                <c:pt idx="153">
                  <c:v>41883</c:v>
                </c:pt>
                <c:pt idx="154">
                  <c:v>41884</c:v>
                </c:pt>
                <c:pt idx="155">
                  <c:v>41885</c:v>
                </c:pt>
                <c:pt idx="156">
                  <c:v>41886</c:v>
                </c:pt>
                <c:pt idx="157">
                  <c:v>41887</c:v>
                </c:pt>
                <c:pt idx="158">
                  <c:v>41888</c:v>
                </c:pt>
                <c:pt idx="159">
                  <c:v>41889</c:v>
                </c:pt>
                <c:pt idx="160">
                  <c:v>41890</c:v>
                </c:pt>
                <c:pt idx="161">
                  <c:v>41891</c:v>
                </c:pt>
                <c:pt idx="162">
                  <c:v>41892</c:v>
                </c:pt>
                <c:pt idx="163">
                  <c:v>41893</c:v>
                </c:pt>
                <c:pt idx="164">
                  <c:v>41894</c:v>
                </c:pt>
                <c:pt idx="165">
                  <c:v>41895</c:v>
                </c:pt>
                <c:pt idx="166">
                  <c:v>41896</c:v>
                </c:pt>
                <c:pt idx="167">
                  <c:v>41897</c:v>
                </c:pt>
                <c:pt idx="168">
                  <c:v>41898</c:v>
                </c:pt>
                <c:pt idx="169">
                  <c:v>41899</c:v>
                </c:pt>
                <c:pt idx="170">
                  <c:v>41900</c:v>
                </c:pt>
                <c:pt idx="171">
                  <c:v>41901</c:v>
                </c:pt>
                <c:pt idx="172">
                  <c:v>41902</c:v>
                </c:pt>
                <c:pt idx="173">
                  <c:v>41903</c:v>
                </c:pt>
                <c:pt idx="174">
                  <c:v>41904</c:v>
                </c:pt>
                <c:pt idx="175">
                  <c:v>41905</c:v>
                </c:pt>
                <c:pt idx="176">
                  <c:v>41906</c:v>
                </c:pt>
                <c:pt idx="177">
                  <c:v>41907</c:v>
                </c:pt>
                <c:pt idx="178">
                  <c:v>41908</c:v>
                </c:pt>
                <c:pt idx="179">
                  <c:v>41909</c:v>
                </c:pt>
                <c:pt idx="180">
                  <c:v>41910</c:v>
                </c:pt>
                <c:pt idx="181">
                  <c:v>41911</c:v>
                </c:pt>
                <c:pt idx="182">
                  <c:v>41912</c:v>
                </c:pt>
              </c:numCache>
            </c:numRef>
          </c:xVal>
          <c:yVal>
            <c:numRef>
              <c:f>Sheet1!$E$2:$E$184</c:f>
              <c:numCache>
                <c:formatCode>General</c:formatCode>
                <c:ptCount val="183"/>
                <c:pt idx="0">
                  <c:v>3.7999999999999999E-2</c:v>
                </c:pt>
                <c:pt idx="1">
                  <c:v>3.7999999999999999E-2</c:v>
                </c:pt>
                <c:pt idx="2">
                  <c:v>3.2000000000000001E-2</c:v>
                </c:pt>
                <c:pt idx="3">
                  <c:v>3.6999999999999998E-2</c:v>
                </c:pt>
                <c:pt idx="4">
                  <c:v>5.1999999999999998E-2</c:v>
                </c:pt>
                <c:pt idx="5">
                  <c:v>5.1999999999999998E-2</c:v>
                </c:pt>
                <c:pt idx="6">
                  <c:v>3.5999999999999997E-2</c:v>
                </c:pt>
                <c:pt idx="7">
                  <c:v>5.3999999999999999E-2</c:v>
                </c:pt>
                <c:pt idx="8">
                  <c:v>4.8000000000000001E-2</c:v>
                </c:pt>
                <c:pt idx="9">
                  <c:v>5.1999999999999998E-2</c:v>
                </c:pt>
                <c:pt idx="10">
                  <c:v>5.3999999999999999E-2</c:v>
                </c:pt>
                <c:pt idx="11">
                  <c:v>5.3999999999999999E-2</c:v>
                </c:pt>
                <c:pt idx="12">
                  <c:v>4.1000000000000002E-2</c:v>
                </c:pt>
                <c:pt idx="13">
                  <c:v>0.04</c:v>
                </c:pt>
                <c:pt idx="14">
                  <c:v>3.9E-2</c:v>
                </c:pt>
                <c:pt idx="15">
                  <c:v>4.3999999999999997E-2</c:v>
                </c:pt>
                <c:pt idx="16">
                  <c:v>5.5E-2</c:v>
                </c:pt>
                <c:pt idx="17">
                  <c:v>5.5E-2</c:v>
                </c:pt>
                <c:pt idx="18">
                  <c:v>4.7E-2</c:v>
                </c:pt>
                <c:pt idx="19">
                  <c:v>6.0999999999999999E-2</c:v>
                </c:pt>
                <c:pt idx="20">
                  <c:v>6.3E-2</c:v>
                </c:pt>
                <c:pt idx="21">
                  <c:v>4.1000000000000002E-2</c:v>
                </c:pt>
                <c:pt idx="22">
                  <c:v>4.8000000000000001E-2</c:v>
                </c:pt>
                <c:pt idx="23">
                  <c:v>4.5999999999999999E-2</c:v>
                </c:pt>
                <c:pt idx="24">
                  <c:v>4.2999999999999997E-2</c:v>
                </c:pt>
                <c:pt idx="25">
                  <c:v>4.9000000000000002E-2</c:v>
                </c:pt>
                <c:pt idx="26">
                  <c:v>4.1000000000000002E-2</c:v>
                </c:pt>
                <c:pt idx="27">
                  <c:v>3.4000000000000002E-2</c:v>
                </c:pt>
                <c:pt idx="28">
                  <c:v>0.05</c:v>
                </c:pt>
                <c:pt idx="29">
                  <c:v>3.9E-2</c:v>
                </c:pt>
                <c:pt idx="30">
                  <c:v>2.7E-2</c:v>
                </c:pt>
                <c:pt idx="31">
                  <c:v>2.5000000000000001E-2</c:v>
                </c:pt>
                <c:pt idx="32">
                  <c:v>4.4999999999999998E-2</c:v>
                </c:pt>
                <c:pt idx="33">
                  <c:v>3.6999999999999998E-2</c:v>
                </c:pt>
                <c:pt idx="34">
                  <c:v>3.5000000000000003E-2</c:v>
                </c:pt>
                <c:pt idx="35">
                  <c:v>4.3999999999999997E-2</c:v>
                </c:pt>
                <c:pt idx="36">
                  <c:v>4.2000000000000003E-2</c:v>
                </c:pt>
                <c:pt idx="37">
                  <c:v>5.5E-2</c:v>
                </c:pt>
                <c:pt idx="38">
                  <c:v>4.5999999999999999E-2</c:v>
                </c:pt>
                <c:pt idx="39">
                  <c:v>5.5E-2</c:v>
                </c:pt>
                <c:pt idx="40">
                  <c:v>5.1999999999999998E-2</c:v>
                </c:pt>
                <c:pt idx="41">
                  <c:v>3.5000000000000003E-2</c:v>
                </c:pt>
                <c:pt idx="42">
                  <c:v>3.5999999999999997E-2</c:v>
                </c:pt>
                <c:pt idx="43">
                  <c:v>2.3E-2</c:v>
                </c:pt>
                <c:pt idx="44">
                  <c:v>3.4000000000000002E-2</c:v>
                </c:pt>
                <c:pt idx="45">
                  <c:v>3.2000000000000001E-2</c:v>
                </c:pt>
                <c:pt idx="46">
                  <c:v>4.2000000000000003E-2</c:v>
                </c:pt>
                <c:pt idx="47">
                  <c:v>5.3999999999999999E-2</c:v>
                </c:pt>
                <c:pt idx="48">
                  <c:v>5.6000000000000001E-2</c:v>
                </c:pt>
                <c:pt idx="49">
                  <c:v>5.1999999999999998E-2</c:v>
                </c:pt>
                <c:pt idx="50">
                  <c:v>5.7000000000000002E-2</c:v>
                </c:pt>
                <c:pt idx="51">
                  <c:v>4.1000000000000002E-2</c:v>
                </c:pt>
                <c:pt idx="52">
                  <c:v>4.3999999999999997E-2</c:v>
                </c:pt>
                <c:pt idx="53">
                  <c:v>5.0999999999999997E-2</c:v>
                </c:pt>
                <c:pt idx="54">
                  <c:v>0.06</c:v>
                </c:pt>
                <c:pt idx="55">
                  <c:v>5.6000000000000001E-2</c:v>
                </c:pt>
                <c:pt idx="56">
                  <c:v>4.4999999999999998E-2</c:v>
                </c:pt>
                <c:pt idx="57">
                  <c:v>4.8000000000000001E-2</c:v>
                </c:pt>
                <c:pt idx="58">
                  <c:v>5.1999999999999998E-2</c:v>
                </c:pt>
                <c:pt idx="59">
                  <c:v>5.1999999999999998E-2</c:v>
                </c:pt>
                <c:pt idx="60">
                  <c:v>5.7000000000000002E-2</c:v>
                </c:pt>
                <c:pt idx="61">
                  <c:v>6.5000000000000002E-2</c:v>
                </c:pt>
                <c:pt idx="62">
                  <c:v>3.1E-2</c:v>
                </c:pt>
                <c:pt idx="63">
                  <c:v>5.6000000000000001E-2</c:v>
                </c:pt>
                <c:pt idx="64">
                  <c:v>3.3000000000000002E-2</c:v>
                </c:pt>
                <c:pt idx="65">
                  <c:v>4.8000000000000001E-2</c:v>
                </c:pt>
                <c:pt idx="66">
                  <c:v>6.4000000000000001E-2</c:v>
                </c:pt>
                <c:pt idx="67">
                  <c:v>6.9000000000000006E-2</c:v>
                </c:pt>
                <c:pt idx="68">
                  <c:v>5.8000000000000003E-2</c:v>
                </c:pt>
                <c:pt idx="69">
                  <c:v>5.3999999999999999E-2</c:v>
                </c:pt>
                <c:pt idx="70">
                  <c:v>0.05</c:v>
                </c:pt>
                <c:pt idx="71">
                  <c:v>3.5999999999999997E-2</c:v>
                </c:pt>
                <c:pt idx="72">
                  <c:v>5.1999999999999998E-2</c:v>
                </c:pt>
                <c:pt idx="73">
                  <c:v>4.7E-2</c:v>
                </c:pt>
                <c:pt idx="74">
                  <c:v>0.06</c:v>
                </c:pt>
                <c:pt idx="75">
                  <c:v>5.5E-2</c:v>
                </c:pt>
                <c:pt idx="76">
                  <c:v>0.05</c:v>
                </c:pt>
                <c:pt idx="77">
                  <c:v>4.3999999999999997E-2</c:v>
                </c:pt>
                <c:pt idx="78">
                  <c:v>3.3000000000000002E-2</c:v>
                </c:pt>
                <c:pt idx="79">
                  <c:v>4.3999999999999997E-2</c:v>
                </c:pt>
                <c:pt idx="80">
                  <c:v>3.5000000000000003E-2</c:v>
                </c:pt>
                <c:pt idx="81">
                  <c:v>4.1000000000000002E-2</c:v>
                </c:pt>
                <c:pt idx="82">
                  <c:v>4.2000000000000003E-2</c:v>
                </c:pt>
                <c:pt idx="83">
                  <c:v>4.4999999999999998E-2</c:v>
                </c:pt>
                <c:pt idx="84">
                  <c:v>2.5999999999999999E-2</c:v>
                </c:pt>
                <c:pt idx="85">
                  <c:v>4.4999999999999998E-2</c:v>
                </c:pt>
                <c:pt idx="86">
                  <c:v>4.7E-2</c:v>
                </c:pt>
                <c:pt idx="87">
                  <c:v>4.9000000000000002E-2</c:v>
                </c:pt>
                <c:pt idx="88">
                  <c:v>4.2000000000000003E-2</c:v>
                </c:pt>
                <c:pt idx="89">
                  <c:v>0.04</c:v>
                </c:pt>
                <c:pt idx="90">
                  <c:v>3.5999999999999997E-2</c:v>
                </c:pt>
                <c:pt idx="91">
                  <c:v>3.7999999999999999E-2</c:v>
                </c:pt>
                <c:pt idx="92">
                  <c:v>2.8000000000000001E-2</c:v>
                </c:pt>
                <c:pt idx="93">
                  <c:v>3.7999999999999999E-2</c:v>
                </c:pt>
                <c:pt idx="94">
                  <c:v>3.5999999999999997E-2</c:v>
                </c:pt>
                <c:pt idx="95">
                  <c:v>4.3999999999999997E-2</c:v>
                </c:pt>
                <c:pt idx="96">
                  <c:v>4.5999999999999999E-2</c:v>
                </c:pt>
                <c:pt idx="97">
                  <c:v>3.9E-2</c:v>
                </c:pt>
                <c:pt idx="98">
                  <c:v>4.2999999999999997E-2</c:v>
                </c:pt>
                <c:pt idx="99">
                  <c:v>4.2000000000000003E-2</c:v>
                </c:pt>
                <c:pt idx="100">
                  <c:v>3.5000000000000003E-2</c:v>
                </c:pt>
                <c:pt idx="101">
                  <c:v>0.05</c:v>
                </c:pt>
                <c:pt idx="102">
                  <c:v>4.8000000000000001E-2</c:v>
                </c:pt>
                <c:pt idx="103">
                  <c:v>4.5999999999999999E-2</c:v>
                </c:pt>
                <c:pt idx="104">
                  <c:v>4.3999999999999997E-2</c:v>
                </c:pt>
                <c:pt idx="105">
                  <c:v>2.7E-2</c:v>
                </c:pt>
                <c:pt idx="106">
                  <c:v>0.03</c:v>
                </c:pt>
                <c:pt idx="107">
                  <c:v>3.5999999999999997E-2</c:v>
                </c:pt>
                <c:pt idx="108">
                  <c:v>4.5999999999999999E-2</c:v>
                </c:pt>
                <c:pt idx="109">
                  <c:v>4.7E-2</c:v>
                </c:pt>
                <c:pt idx="110">
                  <c:v>5.3999999999999999E-2</c:v>
                </c:pt>
                <c:pt idx="111">
                  <c:v>5.0999999999999997E-2</c:v>
                </c:pt>
                <c:pt idx="112">
                  <c:v>5.6000000000000001E-2</c:v>
                </c:pt>
                <c:pt idx="113">
                  <c:v>3.1E-2</c:v>
                </c:pt>
                <c:pt idx="114">
                  <c:v>3.2000000000000001E-2</c:v>
                </c:pt>
                <c:pt idx="115">
                  <c:v>4.2999999999999997E-2</c:v>
                </c:pt>
                <c:pt idx="116">
                  <c:v>4.2000000000000003E-2</c:v>
                </c:pt>
                <c:pt idx="117">
                  <c:v>3.5999999999999997E-2</c:v>
                </c:pt>
                <c:pt idx="118">
                  <c:v>2.5999999999999999E-2</c:v>
                </c:pt>
                <c:pt idx="119">
                  <c:v>2.9000000000000001E-2</c:v>
                </c:pt>
                <c:pt idx="120">
                  <c:v>4.2999999999999997E-2</c:v>
                </c:pt>
                <c:pt idx="121">
                  <c:v>4.2000000000000003E-2</c:v>
                </c:pt>
                <c:pt idx="122">
                  <c:v>4.4999999999999998E-2</c:v>
                </c:pt>
                <c:pt idx="123">
                  <c:v>4.4999999999999998E-2</c:v>
                </c:pt>
                <c:pt idx="124">
                  <c:v>5.0999999999999997E-2</c:v>
                </c:pt>
                <c:pt idx="125">
                  <c:v>5.6000000000000001E-2</c:v>
                </c:pt>
                <c:pt idx="126">
                  <c:v>4.9000000000000002E-2</c:v>
                </c:pt>
                <c:pt idx="127">
                  <c:v>4.2000000000000003E-2</c:v>
                </c:pt>
                <c:pt idx="128">
                  <c:v>4.1000000000000002E-2</c:v>
                </c:pt>
                <c:pt idx="129">
                  <c:v>4.9000000000000002E-2</c:v>
                </c:pt>
                <c:pt idx="130">
                  <c:v>4.9000000000000002E-2</c:v>
                </c:pt>
                <c:pt idx="131">
                  <c:v>4.4999999999999998E-2</c:v>
                </c:pt>
                <c:pt idx="132">
                  <c:v>3.4000000000000002E-2</c:v>
                </c:pt>
                <c:pt idx="133">
                  <c:v>2.4E-2</c:v>
                </c:pt>
                <c:pt idx="134">
                  <c:v>3.9E-2</c:v>
                </c:pt>
                <c:pt idx="135">
                  <c:v>3.5999999999999997E-2</c:v>
                </c:pt>
                <c:pt idx="136">
                  <c:v>4.2999999999999997E-2</c:v>
                </c:pt>
                <c:pt idx="137">
                  <c:v>4.2999999999999997E-2</c:v>
                </c:pt>
                <c:pt idx="138">
                  <c:v>4.2999999999999997E-2</c:v>
                </c:pt>
                <c:pt idx="139">
                  <c:v>4.2999999999999997E-2</c:v>
                </c:pt>
                <c:pt idx="140">
                  <c:v>3.9E-2</c:v>
                </c:pt>
                <c:pt idx="141">
                  <c:v>0.04</c:v>
                </c:pt>
                <c:pt idx="142">
                  <c:v>2.8000000000000001E-2</c:v>
                </c:pt>
                <c:pt idx="143">
                  <c:v>3.5000000000000003E-2</c:v>
                </c:pt>
                <c:pt idx="144">
                  <c:v>4.1000000000000002E-2</c:v>
                </c:pt>
                <c:pt idx="145">
                  <c:v>3.4000000000000002E-2</c:v>
                </c:pt>
                <c:pt idx="146">
                  <c:v>4.1000000000000002E-2</c:v>
                </c:pt>
                <c:pt idx="147">
                  <c:v>3.4000000000000002E-2</c:v>
                </c:pt>
                <c:pt idx="148">
                  <c:v>4.1000000000000002E-2</c:v>
                </c:pt>
                <c:pt idx="149">
                  <c:v>3.6999999999999998E-2</c:v>
                </c:pt>
                <c:pt idx="150">
                  <c:v>0.05</c:v>
                </c:pt>
                <c:pt idx="151">
                  <c:v>3.9E-2</c:v>
                </c:pt>
                <c:pt idx="152">
                  <c:v>3.3000000000000002E-2</c:v>
                </c:pt>
                <c:pt idx="153">
                  <c:v>3.3000000000000002E-2</c:v>
                </c:pt>
                <c:pt idx="154">
                  <c:v>3.1E-2</c:v>
                </c:pt>
                <c:pt idx="155">
                  <c:v>4.3999999999999997E-2</c:v>
                </c:pt>
                <c:pt idx="156">
                  <c:v>4.9000000000000002E-2</c:v>
                </c:pt>
                <c:pt idx="157">
                  <c:v>3.5999999999999997E-2</c:v>
                </c:pt>
                <c:pt idx="158">
                  <c:v>2.5999999999999999E-2</c:v>
                </c:pt>
                <c:pt idx="159">
                  <c:v>3.6999999999999998E-2</c:v>
                </c:pt>
                <c:pt idx="160">
                  <c:v>4.3999999999999997E-2</c:v>
                </c:pt>
                <c:pt idx="161">
                  <c:v>3.6999999999999998E-2</c:v>
                </c:pt>
                <c:pt idx="162">
                  <c:v>2.8000000000000001E-2</c:v>
                </c:pt>
                <c:pt idx="163">
                  <c:v>2.1999999999999999E-2</c:v>
                </c:pt>
                <c:pt idx="164">
                  <c:v>1.9E-2</c:v>
                </c:pt>
                <c:pt idx="165">
                  <c:v>2.4E-2</c:v>
                </c:pt>
                <c:pt idx="166">
                  <c:v>3.2000000000000001E-2</c:v>
                </c:pt>
                <c:pt idx="167">
                  <c:v>1.7000000000000001E-2</c:v>
                </c:pt>
                <c:pt idx="168">
                  <c:v>3.3000000000000002E-2</c:v>
                </c:pt>
                <c:pt idx="169">
                  <c:v>0.04</c:v>
                </c:pt>
                <c:pt idx="170">
                  <c:v>4.5999999999999999E-2</c:v>
                </c:pt>
                <c:pt idx="171">
                  <c:v>4.1000000000000002E-2</c:v>
                </c:pt>
                <c:pt idx="172">
                  <c:v>4.4999999999999998E-2</c:v>
                </c:pt>
                <c:pt idx="173">
                  <c:v>2.9000000000000001E-2</c:v>
                </c:pt>
                <c:pt idx="174">
                  <c:v>2.8000000000000001E-2</c:v>
                </c:pt>
                <c:pt idx="175">
                  <c:v>3.6999999999999998E-2</c:v>
                </c:pt>
                <c:pt idx="176">
                  <c:v>4.1000000000000002E-2</c:v>
                </c:pt>
                <c:pt idx="177">
                  <c:v>4.8000000000000001E-2</c:v>
                </c:pt>
                <c:pt idx="178">
                  <c:v>5.0999999999999997E-2</c:v>
                </c:pt>
                <c:pt idx="179">
                  <c:v>3.9E-2</c:v>
                </c:pt>
                <c:pt idx="180">
                  <c:v>4.5999999999999999E-2</c:v>
                </c:pt>
                <c:pt idx="181">
                  <c:v>5.1999999999999998E-2</c:v>
                </c:pt>
                <c:pt idx="182">
                  <c:v>1.9E-2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621952"/>
        <c:axId val="42331136"/>
      </c:scatterChart>
      <c:dateAx>
        <c:axId val="42314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/>
                  <a:t>date</a:t>
                </a:r>
                <a:endParaRPr lang="zh-CN" altLang="en-US"/>
              </a:p>
            </c:rich>
          </c:tx>
          <c:layout/>
          <c:overlay val="0"/>
        </c:title>
        <c:numFmt formatCode="m/d/yyyy" sourceLinked="1"/>
        <c:majorTickMark val="out"/>
        <c:minorTickMark val="none"/>
        <c:tickLblPos val="nextTo"/>
        <c:crossAx val="42329216"/>
        <c:crosses val="autoZero"/>
        <c:auto val="1"/>
        <c:lblOffset val="100"/>
        <c:baseTimeUnit val="days"/>
      </c:dateAx>
      <c:valAx>
        <c:axId val="423292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zh-CN"/>
                  <a:t>PM2.5</a:t>
                </a:r>
                <a:r>
                  <a:rPr lang="en-US" altLang="zh-CN" baseline="0"/>
                  <a:t> conc. </a:t>
                </a:r>
                <a:r>
                  <a:rPr lang="el-GR" altLang="zh-CN" baseline="0">
                    <a:ea typeface="宋体"/>
                  </a:rPr>
                  <a:t>μ</a:t>
                </a:r>
                <a:r>
                  <a:rPr lang="en-US" altLang="zh-CN" baseline="0">
                    <a:ea typeface="宋体"/>
                  </a:rPr>
                  <a:t>g/m3</a:t>
                </a:r>
                <a:endParaRPr lang="zh-CN" alt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2314752"/>
        <c:crosses val="autoZero"/>
        <c:crossBetween val="between"/>
      </c:valAx>
      <c:valAx>
        <c:axId val="4233113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zh-CN"/>
                  <a:t>O3</a:t>
                </a:r>
                <a:r>
                  <a:rPr lang="en-US" altLang="zh-CN" baseline="0"/>
                  <a:t> conc. ppmv</a:t>
                </a:r>
                <a:endParaRPr lang="zh-CN" alt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0621952"/>
        <c:crosses val="max"/>
        <c:crossBetween val="midCat"/>
      </c:valAx>
      <c:valAx>
        <c:axId val="6062195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2331136"/>
        <c:crosses val="autoZero"/>
        <c:crossBetween val="midCat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80449978127734023"/>
          <c:y val="0.79128280839895015"/>
          <c:w val="0.15661132983377077"/>
          <c:h val="0.1674343832020997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CN"/>
              <a:t>correlation</a:t>
            </a:r>
            <a:r>
              <a:rPr lang="en-US" altLang="zh-CN" baseline="0"/>
              <a:t>  between O3 and PM2.5  </a:t>
            </a:r>
            <a:endParaRPr lang="zh-CN" alt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frequency</c:v>
          </c:tx>
          <c:invertIfNegative val="0"/>
          <c:cat>
            <c:numRef>
              <c:f>O3PM!$C$1:$C$21</c:f>
              <c:numCache>
                <c:formatCode>General</c:formatCode>
                <c:ptCount val="21"/>
                <c:pt idx="0">
                  <c:v>-1</c:v>
                </c:pt>
                <c:pt idx="1">
                  <c:v>-0.9</c:v>
                </c:pt>
                <c:pt idx="2">
                  <c:v>-0.8</c:v>
                </c:pt>
                <c:pt idx="3">
                  <c:v>-0.70000000000000007</c:v>
                </c:pt>
                <c:pt idx="4">
                  <c:v>-0.60000000000000009</c:v>
                </c:pt>
                <c:pt idx="5">
                  <c:v>-0.50000000000000011</c:v>
                </c:pt>
                <c:pt idx="6">
                  <c:v>-0.40000000000000013</c:v>
                </c:pt>
                <c:pt idx="7">
                  <c:v>-0.30000000000000016</c:v>
                </c:pt>
                <c:pt idx="8">
                  <c:v>-0.20000000000000015</c:v>
                </c:pt>
                <c:pt idx="9">
                  <c:v>-0.10000000000000014</c:v>
                </c:pt>
                <c:pt idx="10">
                  <c:v>0</c:v>
                </c:pt>
                <c:pt idx="11">
                  <c:v>0.1</c:v>
                </c:pt>
                <c:pt idx="12">
                  <c:v>0.2</c:v>
                </c:pt>
                <c:pt idx="13">
                  <c:v>0.30000000000000004</c:v>
                </c:pt>
                <c:pt idx="14">
                  <c:v>0.4</c:v>
                </c:pt>
                <c:pt idx="15">
                  <c:v>0.5</c:v>
                </c:pt>
                <c:pt idx="16">
                  <c:v>0.6</c:v>
                </c:pt>
                <c:pt idx="17">
                  <c:v>0.7</c:v>
                </c:pt>
                <c:pt idx="18">
                  <c:v>0.79999999999999993</c:v>
                </c:pt>
                <c:pt idx="19">
                  <c:v>0.89999999999999991</c:v>
                </c:pt>
                <c:pt idx="20">
                  <c:v>0.99999999999999989</c:v>
                </c:pt>
              </c:numCache>
            </c:numRef>
          </c:cat>
          <c:val>
            <c:numRef>
              <c:f>O3PM!$D$1:$D$21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13</c:v>
                </c:pt>
                <c:pt idx="10">
                  <c:v>17</c:v>
                </c:pt>
                <c:pt idx="11">
                  <c:v>17</c:v>
                </c:pt>
                <c:pt idx="12">
                  <c:v>28</c:v>
                </c:pt>
                <c:pt idx="13">
                  <c:v>34</c:v>
                </c:pt>
                <c:pt idx="14">
                  <c:v>44</c:v>
                </c:pt>
                <c:pt idx="15">
                  <c:v>78</c:v>
                </c:pt>
                <c:pt idx="16">
                  <c:v>89</c:v>
                </c:pt>
                <c:pt idx="17">
                  <c:v>70</c:v>
                </c:pt>
                <c:pt idx="18">
                  <c:v>50</c:v>
                </c:pt>
                <c:pt idx="19">
                  <c:v>58</c:v>
                </c:pt>
                <c:pt idx="20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224768"/>
        <c:axId val="140226944"/>
      </c:barChart>
      <c:lineChart>
        <c:grouping val="standard"/>
        <c:varyColors val="0"/>
        <c:ser>
          <c:idx val="1"/>
          <c:order val="1"/>
          <c:tx>
            <c:v>density</c:v>
          </c:tx>
          <c:marker>
            <c:symbol val="none"/>
          </c:marker>
          <c:cat>
            <c:numRef>
              <c:f>O3PM!$C$1:$C$21</c:f>
              <c:numCache>
                <c:formatCode>General</c:formatCode>
                <c:ptCount val="21"/>
                <c:pt idx="0">
                  <c:v>-1</c:v>
                </c:pt>
                <c:pt idx="1">
                  <c:v>-0.9</c:v>
                </c:pt>
                <c:pt idx="2">
                  <c:v>-0.8</c:v>
                </c:pt>
                <c:pt idx="3">
                  <c:v>-0.70000000000000007</c:v>
                </c:pt>
                <c:pt idx="4">
                  <c:v>-0.60000000000000009</c:v>
                </c:pt>
                <c:pt idx="5">
                  <c:v>-0.50000000000000011</c:v>
                </c:pt>
                <c:pt idx="6">
                  <c:v>-0.40000000000000013</c:v>
                </c:pt>
                <c:pt idx="7">
                  <c:v>-0.30000000000000016</c:v>
                </c:pt>
                <c:pt idx="8">
                  <c:v>-0.20000000000000015</c:v>
                </c:pt>
                <c:pt idx="9">
                  <c:v>-0.10000000000000014</c:v>
                </c:pt>
                <c:pt idx="10">
                  <c:v>0</c:v>
                </c:pt>
                <c:pt idx="11">
                  <c:v>0.1</c:v>
                </c:pt>
                <c:pt idx="12">
                  <c:v>0.2</c:v>
                </c:pt>
                <c:pt idx="13">
                  <c:v>0.30000000000000004</c:v>
                </c:pt>
                <c:pt idx="14">
                  <c:v>0.4</c:v>
                </c:pt>
                <c:pt idx="15">
                  <c:v>0.5</c:v>
                </c:pt>
                <c:pt idx="16">
                  <c:v>0.6</c:v>
                </c:pt>
                <c:pt idx="17">
                  <c:v>0.7</c:v>
                </c:pt>
                <c:pt idx="18">
                  <c:v>0.79999999999999993</c:v>
                </c:pt>
                <c:pt idx="19">
                  <c:v>0.89999999999999991</c:v>
                </c:pt>
                <c:pt idx="20">
                  <c:v>0.99999999999999989</c:v>
                </c:pt>
              </c:numCache>
            </c:numRef>
          </c:cat>
          <c:val>
            <c:numRef>
              <c:f>O3PM!$E$1:$E$21</c:f>
              <c:numCache>
                <c:formatCode>General</c:formatCode>
                <c:ptCount val="21"/>
                <c:pt idx="0">
                  <c:v>2.6851645752046453E-6</c:v>
                </c:pt>
                <c:pt idx="1">
                  <c:v>1.5026798309506013E-5</c:v>
                </c:pt>
                <c:pt idx="2">
                  <c:v>7.4527070350219573E-5</c:v>
                </c:pt>
                <c:pt idx="3">
                  <c:v>3.2757721442448756E-4</c:v>
                </c:pt>
                <c:pt idx="4">
                  <c:v>1.2760431644459451E-3</c:v>
                </c:pt>
                <c:pt idx="5">
                  <c:v>4.4052350820169501E-3</c:v>
                </c:pt>
                <c:pt idx="6">
                  <c:v>1.347798152584267E-2</c:v>
                </c:pt>
                <c:pt idx="7">
                  <c:v>3.6545395663928323E-2</c:v>
                </c:pt>
                <c:pt idx="8">
                  <c:v>8.7819816132989253E-2</c:v>
                </c:pt>
                <c:pt idx="9">
                  <c:v>0.18702704952990579</c:v>
                </c:pt>
                <c:pt idx="10">
                  <c:v>0.35299484701634309</c:v>
                </c:pt>
                <c:pt idx="11">
                  <c:v>0.59045166623021916</c:v>
                </c:pt>
                <c:pt idx="12">
                  <c:v>0.87529083929807661</c:v>
                </c:pt>
                <c:pt idx="13">
                  <c:v>1.1499327895780447</c:v>
                </c:pt>
                <c:pt idx="14">
                  <c:v>1.3388890082444367</c:v>
                </c:pt>
                <c:pt idx="15">
                  <c:v>1.3815567798574431</c:v>
                </c:pt>
                <c:pt idx="16">
                  <c:v>1.2634118459002881</c:v>
                </c:pt>
                <c:pt idx="17">
                  <c:v>1.0239369010213029</c:v>
                </c:pt>
                <c:pt idx="18">
                  <c:v>0.73545056911592965</c:v>
                </c:pt>
                <c:pt idx="19">
                  <c:v>0.46815086056610888</c:v>
                </c:pt>
                <c:pt idx="20">
                  <c:v>0.26410109848316243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235136"/>
        <c:axId val="140228864"/>
      </c:lineChart>
      <c:catAx>
        <c:axId val="140224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/>
                  <a:t>correlation coefficient</a:t>
                </a:r>
                <a:endParaRPr lang="zh-CN" alt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0226944"/>
        <c:crosses val="autoZero"/>
        <c:auto val="1"/>
        <c:lblAlgn val="ctr"/>
        <c:lblOffset val="100"/>
        <c:noMultiLvlLbl val="0"/>
      </c:catAx>
      <c:valAx>
        <c:axId val="1402269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zh-CN"/>
                  <a:t>frequency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0224768"/>
        <c:crosses val="autoZero"/>
        <c:crossBetween val="between"/>
      </c:valAx>
      <c:valAx>
        <c:axId val="14022886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zh-CN"/>
                  <a:t>density</a:t>
                </a:r>
                <a:endParaRPr lang="zh-CN" alt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0235136"/>
        <c:crosses val="max"/>
        <c:crossBetween val="between"/>
      </c:valAx>
      <c:catAx>
        <c:axId val="140235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0228864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CN" sz="1400"/>
              <a:t>Correlation</a:t>
            </a:r>
            <a:r>
              <a:rPr lang="en-US" altLang="zh-CN" sz="1400" baseline="0"/>
              <a:t> between O</a:t>
            </a:r>
            <a:r>
              <a:rPr lang="en-US" altLang="zh-CN" sz="1100" baseline="0"/>
              <a:t>3</a:t>
            </a:r>
            <a:r>
              <a:rPr lang="en-US" altLang="zh-CN" sz="1400" baseline="0"/>
              <a:t> and PM2.5 components</a:t>
            </a:r>
            <a:endParaRPr lang="zh-CN" altLang="en-US" sz="1400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NH4+</c:v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'R O3SPEC'!$A$2:$A$12</c:f>
              <c:numCache>
                <c:formatCode>General</c:formatCode>
                <c:ptCount val="11"/>
                <c:pt idx="0">
                  <c:v>-1</c:v>
                </c:pt>
                <c:pt idx="1">
                  <c:v>-0.8</c:v>
                </c:pt>
                <c:pt idx="2">
                  <c:v>-0.60000000000000009</c:v>
                </c:pt>
                <c:pt idx="3">
                  <c:v>-0.40000000000000008</c:v>
                </c:pt>
                <c:pt idx="4">
                  <c:v>-0.20000000000000007</c:v>
                </c:pt>
                <c:pt idx="5">
                  <c:v>0</c:v>
                </c:pt>
                <c:pt idx="6">
                  <c:v>0.2</c:v>
                </c:pt>
                <c:pt idx="7">
                  <c:v>0.4</c:v>
                </c:pt>
                <c:pt idx="8">
                  <c:v>0.60000000000000009</c:v>
                </c:pt>
                <c:pt idx="9">
                  <c:v>0.8</c:v>
                </c:pt>
                <c:pt idx="10">
                  <c:v>1</c:v>
                </c:pt>
              </c:numCache>
            </c:numRef>
          </c:xVal>
          <c:yVal>
            <c:numRef>
              <c:f>'R O3SPEC'!$B$2:$B$12</c:f>
              <c:numCache>
                <c:formatCode>General</c:formatCode>
                <c:ptCount val="11"/>
                <c:pt idx="0">
                  <c:v>9.4600141260191131E-6</c:v>
                </c:pt>
                <c:pt idx="1">
                  <c:v>1.8857105064586755E-4</c:v>
                </c:pt>
                <c:pt idx="2">
                  <c:v>2.4329564388179759E-3</c:v>
                </c:pt>
                <c:pt idx="3">
                  <c:v>2.0317474430436931E-2</c:v>
                </c:pt>
                <c:pt idx="4">
                  <c:v>0.10981993619195239</c:v>
                </c:pt>
                <c:pt idx="5">
                  <c:v>0.38421005696749838</c:v>
                </c:pt>
                <c:pt idx="6">
                  <c:v>0.87002623102592824</c:v>
                </c:pt>
                <c:pt idx="7">
                  <c:v>1.2751816105409739</c:v>
                </c:pt>
                <c:pt idx="8">
                  <c:v>1.2097282205531235</c:v>
                </c:pt>
                <c:pt idx="9">
                  <c:v>0.74281327974830658</c:v>
                </c:pt>
                <c:pt idx="10">
                  <c:v>0.29522122843315213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'R O3SPEC'!$C$1</c:f>
              <c:strCache>
                <c:ptCount val="1"/>
                <c:pt idx="0">
                  <c:v>Nitrate</c:v>
                </c:pt>
              </c:strCache>
            </c:strRef>
          </c:tx>
          <c:marker>
            <c:symbol val="none"/>
          </c:marker>
          <c:xVal>
            <c:numRef>
              <c:f>'R O3SPEC'!$C$2:$C$12</c:f>
              <c:numCache>
                <c:formatCode>General</c:formatCode>
                <c:ptCount val="11"/>
                <c:pt idx="0">
                  <c:v>-1</c:v>
                </c:pt>
                <c:pt idx="1">
                  <c:v>-0.8</c:v>
                </c:pt>
                <c:pt idx="2">
                  <c:v>-0.60000000000000009</c:v>
                </c:pt>
                <c:pt idx="3">
                  <c:v>-0.40000000000000008</c:v>
                </c:pt>
                <c:pt idx="4">
                  <c:v>-0.20000000000000007</c:v>
                </c:pt>
                <c:pt idx="5">
                  <c:v>0</c:v>
                </c:pt>
                <c:pt idx="6">
                  <c:v>0.2</c:v>
                </c:pt>
                <c:pt idx="7">
                  <c:v>0.4</c:v>
                </c:pt>
                <c:pt idx="8">
                  <c:v>0.60000000000000009</c:v>
                </c:pt>
                <c:pt idx="9">
                  <c:v>0.8</c:v>
                </c:pt>
                <c:pt idx="10">
                  <c:v>1</c:v>
                </c:pt>
              </c:numCache>
            </c:numRef>
          </c:xVal>
          <c:yVal>
            <c:numRef>
              <c:f>'R O3SPEC'!$D$2:$D$12</c:f>
              <c:numCache>
                <c:formatCode>General</c:formatCode>
                <c:ptCount val="11"/>
                <c:pt idx="0">
                  <c:v>4.4249735608396334E-4</c:v>
                </c:pt>
                <c:pt idx="1">
                  <c:v>4.6873522909990448E-3</c:v>
                </c:pt>
                <c:pt idx="2">
                  <c:v>3.2845453673432785E-2</c:v>
                </c:pt>
                <c:pt idx="3">
                  <c:v>0.15224873354180152</c:v>
                </c:pt>
                <c:pt idx="4">
                  <c:v>0.46683441728488234</c:v>
                </c:pt>
                <c:pt idx="5">
                  <c:v>0.94689712791642866</c:v>
                </c:pt>
                <c:pt idx="6">
                  <c:v>1.2704965381190971</c:v>
                </c:pt>
                <c:pt idx="7">
                  <c:v>1.127651565205892</c:v>
                </c:pt>
                <c:pt idx="8">
                  <c:v>0.66207489816686105</c:v>
                </c:pt>
                <c:pt idx="9">
                  <c:v>0.25714025606834245</c:v>
                </c:pt>
                <c:pt idx="10">
                  <c:v>6.606383426410635E-2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'R O3SPEC'!$E$1</c:f>
              <c:strCache>
                <c:ptCount val="1"/>
                <c:pt idx="0">
                  <c:v>Sulfate</c:v>
                </c:pt>
              </c:strCache>
            </c:strRef>
          </c:tx>
          <c:marker>
            <c:symbol val="none"/>
          </c:marker>
          <c:xVal>
            <c:numRef>
              <c:f>'R O3SPEC'!$E$2:$E$12</c:f>
              <c:numCache>
                <c:formatCode>General</c:formatCode>
                <c:ptCount val="11"/>
                <c:pt idx="0">
                  <c:v>-1</c:v>
                </c:pt>
                <c:pt idx="1">
                  <c:v>-0.8</c:v>
                </c:pt>
                <c:pt idx="2">
                  <c:v>-0.60000000000000009</c:v>
                </c:pt>
                <c:pt idx="3">
                  <c:v>-0.40000000000000008</c:v>
                </c:pt>
                <c:pt idx="4">
                  <c:v>-0.20000000000000007</c:v>
                </c:pt>
                <c:pt idx="5">
                  <c:v>0</c:v>
                </c:pt>
                <c:pt idx="6">
                  <c:v>0.2</c:v>
                </c:pt>
                <c:pt idx="7">
                  <c:v>0.4</c:v>
                </c:pt>
                <c:pt idx="8">
                  <c:v>0.60000000000000009</c:v>
                </c:pt>
                <c:pt idx="9">
                  <c:v>0.8</c:v>
                </c:pt>
                <c:pt idx="10">
                  <c:v>1</c:v>
                </c:pt>
              </c:numCache>
            </c:numRef>
          </c:xVal>
          <c:yVal>
            <c:numRef>
              <c:f>'R O3SPEC'!$F$2:$F$12</c:f>
              <c:numCache>
                <c:formatCode>General</c:formatCode>
                <c:ptCount val="11"/>
                <c:pt idx="0">
                  <c:v>4.1793220844905844E-5</c:v>
                </c:pt>
                <c:pt idx="1">
                  <c:v>7.2807274682762445E-4</c:v>
                </c:pt>
                <c:pt idx="2">
                  <c:v>8.0157723942683983E-3</c:v>
                </c:pt>
                <c:pt idx="3">
                  <c:v>5.5772183590682388E-2</c:v>
                </c:pt>
                <c:pt idx="4">
                  <c:v>0.24524015883233449</c:v>
                </c:pt>
                <c:pt idx="5">
                  <c:v>0.68150209979685417</c:v>
                </c:pt>
                <c:pt idx="6">
                  <c:v>1.1968630982333888</c:v>
                </c:pt>
                <c:pt idx="7">
                  <c:v>1.3283833540455965</c:v>
                </c:pt>
                <c:pt idx="8">
                  <c:v>0.93175995565342162</c:v>
                </c:pt>
                <c:pt idx="9">
                  <c:v>0.41303449897607664</c:v>
                </c:pt>
                <c:pt idx="10">
                  <c:v>0.11570983735956691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'R O3SPEC'!$G$1</c:f>
              <c:strCache>
                <c:ptCount val="1"/>
                <c:pt idx="0">
                  <c:v>EC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'R O3SPEC'!$G$2:$G$12</c:f>
              <c:numCache>
                <c:formatCode>General</c:formatCode>
                <c:ptCount val="11"/>
                <c:pt idx="0">
                  <c:v>-1</c:v>
                </c:pt>
                <c:pt idx="1">
                  <c:v>-0.8</c:v>
                </c:pt>
                <c:pt idx="2">
                  <c:v>-0.60000000000000009</c:v>
                </c:pt>
                <c:pt idx="3">
                  <c:v>-0.40000000000000008</c:v>
                </c:pt>
                <c:pt idx="4">
                  <c:v>-0.20000000000000007</c:v>
                </c:pt>
                <c:pt idx="5">
                  <c:v>0</c:v>
                </c:pt>
                <c:pt idx="6">
                  <c:v>0.2</c:v>
                </c:pt>
                <c:pt idx="7">
                  <c:v>0.4</c:v>
                </c:pt>
                <c:pt idx="8">
                  <c:v>0.60000000000000009</c:v>
                </c:pt>
                <c:pt idx="9">
                  <c:v>0.8</c:v>
                </c:pt>
                <c:pt idx="10">
                  <c:v>1</c:v>
                </c:pt>
              </c:numCache>
            </c:numRef>
          </c:xVal>
          <c:yVal>
            <c:numRef>
              <c:f>'R O3SPEC'!$H$2:$H$12</c:f>
              <c:numCache>
                <c:formatCode>General</c:formatCode>
                <c:ptCount val="11"/>
                <c:pt idx="0">
                  <c:v>3.1982034330755469E-3</c:v>
                </c:pt>
                <c:pt idx="1">
                  <c:v>1.8349156109604962E-2</c:v>
                </c:pt>
                <c:pt idx="2">
                  <c:v>7.728148635338801E-2</c:v>
                </c:pt>
                <c:pt idx="3">
                  <c:v>0.23893743504261516</c:v>
                </c:pt>
                <c:pt idx="4">
                  <c:v>0.54230335174904298</c:v>
                </c:pt>
                <c:pt idx="5">
                  <c:v>0.90354490288262335</c:v>
                </c:pt>
                <c:pt idx="6">
                  <c:v>1.1051126551397152</c:v>
                </c:pt>
                <c:pt idx="7">
                  <c:v>0.99223084703964293</c:v>
                </c:pt>
                <c:pt idx="8">
                  <c:v>0.65398570737861561</c:v>
                </c:pt>
                <c:pt idx="9">
                  <c:v>0.31642672035552388</c:v>
                </c:pt>
                <c:pt idx="10">
                  <c:v>0.11238993062880731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'R O3SPEC'!$I$1</c:f>
              <c:strCache>
                <c:ptCount val="1"/>
                <c:pt idx="0">
                  <c:v>OC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'R O3SPEC'!$I$2:$I$12</c:f>
              <c:numCache>
                <c:formatCode>General</c:formatCode>
                <c:ptCount val="11"/>
                <c:pt idx="0">
                  <c:v>-1</c:v>
                </c:pt>
                <c:pt idx="1">
                  <c:v>-0.8</c:v>
                </c:pt>
                <c:pt idx="2">
                  <c:v>-0.60000000000000009</c:v>
                </c:pt>
                <c:pt idx="3">
                  <c:v>-0.40000000000000008</c:v>
                </c:pt>
                <c:pt idx="4">
                  <c:v>-0.20000000000000007</c:v>
                </c:pt>
                <c:pt idx="5">
                  <c:v>0</c:v>
                </c:pt>
                <c:pt idx="6">
                  <c:v>0.2</c:v>
                </c:pt>
                <c:pt idx="7">
                  <c:v>0.4</c:v>
                </c:pt>
                <c:pt idx="8">
                  <c:v>0.60000000000000009</c:v>
                </c:pt>
                <c:pt idx="9">
                  <c:v>0.8</c:v>
                </c:pt>
                <c:pt idx="10">
                  <c:v>1</c:v>
                </c:pt>
              </c:numCache>
            </c:numRef>
          </c:xVal>
          <c:yVal>
            <c:numRef>
              <c:f>'R O3SPEC'!$J$2:$J$12</c:f>
              <c:numCache>
                <c:formatCode>General</c:formatCode>
                <c:ptCount val="11"/>
                <c:pt idx="0">
                  <c:v>6.8167110941316826E-8</c:v>
                </c:pt>
                <c:pt idx="1">
                  <c:v>4.1358385520140637E-6</c:v>
                </c:pt>
                <c:pt idx="2">
                  <c:v>1.4191607800210915E-4</c:v>
                </c:pt>
                <c:pt idx="3">
                  <c:v>2.7540952620268215E-3</c:v>
                </c:pt>
                <c:pt idx="4">
                  <c:v>3.0227738048690275E-2</c:v>
                </c:pt>
                <c:pt idx="5">
                  <c:v>0.18763406014000411</c:v>
                </c:pt>
                <c:pt idx="6">
                  <c:v>0.65871421667682439</c:v>
                </c:pt>
                <c:pt idx="7">
                  <c:v>1.3078614277003955</c:v>
                </c:pt>
                <c:pt idx="8">
                  <c:v>1.4686075634988816</c:v>
                </c:pt>
                <c:pt idx="9">
                  <c:v>0.93267239734989082</c:v>
                </c:pt>
                <c:pt idx="10">
                  <c:v>0.3349899835996375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901952"/>
        <c:axId val="139912320"/>
      </c:scatterChart>
      <c:valAx>
        <c:axId val="139901952"/>
        <c:scaling>
          <c:orientation val="minMax"/>
          <c:max val="1"/>
          <c:min val="-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/>
                  <a:t>correlation</a:t>
                </a:r>
                <a:r>
                  <a:rPr lang="en-US" altLang="zh-CN" baseline="0"/>
                  <a:t> coeffiecient</a:t>
                </a:r>
                <a:endParaRPr lang="zh-CN" alt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9912320"/>
        <c:crosses val="autoZero"/>
        <c:crossBetween val="midCat"/>
      </c:valAx>
      <c:valAx>
        <c:axId val="139912320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zh-CN"/>
                  <a:t>density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990195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CN" sz="1600"/>
              <a:t>Partial</a:t>
            </a:r>
            <a:r>
              <a:rPr lang="en-US" altLang="zh-CN" sz="1600" baseline="0"/>
              <a:t> correlation between O3 and PM2.5</a:t>
            </a:r>
            <a:endParaRPr lang="zh-CN" altLang="en-US" sz="16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1947133041484641E-2"/>
          <c:y val="0.11957553349926628"/>
          <c:w val="0.7084002914347709"/>
          <c:h val="0.78611969455478803"/>
        </c:manualLayout>
      </c:layout>
      <c:barChart>
        <c:barDir val="col"/>
        <c:grouping val="clustered"/>
        <c:varyColors val="0"/>
        <c:ser>
          <c:idx val="0"/>
          <c:order val="0"/>
          <c:tx>
            <c:v>frequency</c:v>
          </c:tx>
          <c:invertIfNegative val="0"/>
          <c:cat>
            <c:numRef>
              <c:f>'O3PM~'!$C$1:$C$21</c:f>
              <c:numCache>
                <c:formatCode>General</c:formatCode>
                <c:ptCount val="21"/>
                <c:pt idx="0">
                  <c:v>-1</c:v>
                </c:pt>
                <c:pt idx="1">
                  <c:v>-0.9</c:v>
                </c:pt>
                <c:pt idx="2">
                  <c:v>-0.8</c:v>
                </c:pt>
                <c:pt idx="3">
                  <c:v>-0.70000000000000007</c:v>
                </c:pt>
                <c:pt idx="4">
                  <c:v>-0.60000000000000009</c:v>
                </c:pt>
                <c:pt idx="5">
                  <c:v>-0.50000000000000011</c:v>
                </c:pt>
                <c:pt idx="6">
                  <c:v>-0.40000000000000013</c:v>
                </c:pt>
                <c:pt idx="7">
                  <c:v>-0.30000000000000016</c:v>
                </c:pt>
                <c:pt idx="8">
                  <c:v>-0.20000000000000015</c:v>
                </c:pt>
                <c:pt idx="9">
                  <c:v>-0.10000000000000014</c:v>
                </c:pt>
                <c:pt idx="10">
                  <c:v>0</c:v>
                </c:pt>
                <c:pt idx="11">
                  <c:v>0.1</c:v>
                </c:pt>
                <c:pt idx="12">
                  <c:v>0.2</c:v>
                </c:pt>
                <c:pt idx="13">
                  <c:v>0.30000000000000004</c:v>
                </c:pt>
                <c:pt idx="14">
                  <c:v>0.4</c:v>
                </c:pt>
                <c:pt idx="15">
                  <c:v>0.5</c:v>
                </c:pt>
                <c:pt idx="16">
                  <c:v>0.6</c:v>
                </c:pt>
                <c:pt idx="17">
                  <c:v>0.7</c:v>
                </c:pt>
                <c:pt idx="18">
                  <c:v>0.79999999999999993</c:v>
                </c:pt>
                <c:pt idx="19">
                  <c:v>0.89999999999999991</c:v>
                </c:pt>
                <c:pt idx="20">
                  <c:v>0.99999999999999989</c:v>
                </c:pt>
              </c:numCache>
            </c:numRef>
          </c:cat>
          <c:val>
            <c:numRef>
              <c:f>'O3PM~'!$D$1:$D$21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1</c:v>
                </c:pt>
                <c:pt idx="7">
                  <c:v>7</c:v>
                </c:pt>
                <c:pt idx="8">
                  <c:v>3</c:v>
                </c:pt>
                <c:pt idx="9">
                  <c:v>9</c:v>
                </c:pt>
                <c:pt idx="10">
                  <c:v>11</c:v>
                </c:pt>
                <c:pt idx="11">
                  <c:v>16</c:v>
                </c:pt>
                <c:pt idx="12">
                  <c:v>17</c:v>
                </c:pt>
                <c:pt idx="13">
                  <c:v>24</c:v>
                </c:pt>
                <c:pt idx="14">
                  <c:v>36</c:v>
                </c:pt>
                <c:pt idx="15">
                  <c:v>39</c:v>
                </c:pt>
                <c:pt idx="16">
                  <c:v>38</c:v>
                </c:pt>
                <c:pt idx="17">
                  <c:v>28</c:v>
                </c:pt>
                <c:pt idx="18">
                  <c:v>20</c:v>
                </c:pt>
                <c:pt idx="19">
                  <c:v>21</c:v>
                </c:pt>
                <c:pt idx="2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015488"/>
        <c:axId val="140025856"/>
      </c:barChart>
      <c:lineChart>
        <c:grouping val="standard"/>
        <c:varyColors val="0"/>
        <c:ser>
          <c:idx val="1"/>
          <c:order val="1"/>
          <c:tx>
            <c:v>density</c:v>
          </c:tx>
          <c:marker>
            <c:symbol val="none"/>
          </c:marker>
          <c:cat>
            <c:numRef>
              <c:f>'O3PM~'!$C$1:$C$21</c:f>
              <c:numCache>
                <c:formatCode>General</c:formatCode>
                <c:ptCount val="21"/>
                <c:pt idx="0">
                  <c:v>-1</c:v>
                </c:pt>
                <c:pt idx="1">
                  <c:v>-0.9</c:v>
                </c:pt>
                <c:pt idx="2">
                  <c:v>-0.8</c:v>
                </c:pt>
                <c:pt idx="3">
                  <c:v>-0.70000000000000007</c:v>
                </c:pt>
                <c:pt idx="4">
                  <c:v>-0.60000000000000009</c:v>
                </c:pt>
                <c:pt idx="5">
                  <c:v>-0.50000000000000011</c:v>
                </c:pt>
                <c:pt idx="6">
                  <c:v>-0.40000000000000013</c:v>
                </c:pt>
                <c:pt idx="7">
                  <c:v>-0.30000000000000016</c:v>
                </c:pt>
                <c:pt idx="8">
                  <c:v>-0.20000000000000015</c:v>
                </c:pt>
                <c:pt idx="9">
                  <c:v>-0.10000000000000014</c:v>
                </c:pt>
                <c:pt idx="10">
                  <c:v>0</c:v>
                </c:pt>
                <c:pt idx="11">
                  <c:v>0.1</c:v>
                </c:pt>
                <c:pt idx="12">
                  <c:v>0.2</c:v>
                </c:pt>
                <c:pt idx="13">
                  <c:v>0.30000000000000004</c:v>
                </c:pt>
                <c:pt idx="14">
                  <c:v>0.4</c:v>
                </c:pt>
                <c:pt idx="15">
                  <c:v>0.5</c:v>
                </c:pt>
                <c:pt idx="16">
                  <c:v>0.6</c:v>
                </c:pt>
                <c:pt idx="17">
                  <c:v>0.7</c:v>
                </c:pt>
                <c:pt idx="18">
                  <c:v>0.79999999999999993</c:v>
                </c:pt>
                <c:pt idx="19">
                  <c:v>0.89999999999999991</c:v>
                </c:pt>
                <c:pt idx="20">
                  <c:v>0.99999999999999989</c:v>
                </c:pt>
              </c:numCache>
            </c:numRef>
          </c:cat>
          <c:val>
            <c:numRef>
              <c:f>'O3PM~'!$E$1:$E$21</c:f>
              <c:numCache>
                <c:formatCode>General</c:formatCode>
                <c:ptCount val="21"/>
                <c:pt idx="0">
                  <c:v>6.2110027559940509E-5</c:v>
                </c:pt>
                <c:pt idx="1">
                  <c:v>2.4672213122854691E-4</c:v>
                </c:pt>
                <c:pt idx="2">
                  <c:v>8.8409693112449111E-4</c:v>
                </c:pt>
                <c:pt idx="3">
                  <c:v>2.8578343200020865E-3</c:v>
                </c:pt>
                <c:pt idx="4">
                  <c:v>8.3333495862509075E-3</c:v>
                </c:pt>
                <c:pt idx="5">
                  <c:v>2.1920353005701467E-2</c:v>
                </c:pt>
                <c:pt idx="6">
                  <c:v>5.201407454310155E-2</c:v>
                </c:pt>
                <c:pt idx="7">
                  <c:v>0.11133702101178374</c:v>
                </c:pt>
                <c:pt idx="8">
                  <c:v>0.21498279621885319</c:v>
                </c:pt>
                <c:pt idx="9">
                  <c:v>0.37446670298079515</c:v>
                </c:pt>
                <c:pt idx="10">
                  <c:v>0.58839381070736141</c:v>
                </c:pt>
                <c:pt idx="11">
                  <c:v>0.83400446126343042</c:v>
                </c:pt>
                <c:pt idx="12">
                  <c:v>1.06638503299501</c:v>
                </c:pt>
                <c:pt idx="13">
                  <c:v>1.229999960369359</c:v>
                </c:pt>
                <c:pt idx="14">
                  <c:v>1.2797983416937195</c:v>
                </c:pt>
                <c:pt idx="15">
                  <c:v>1.2012222776526842</c:v>
                </c:pt>
                <c:pt idx="16">
                  <c:v>1.017069432504264</c:v>
                </c:pt>
                <c:pt idx="17">
                  <c:v>0.77682503858588958</c:v>
                </c:pt>
                <c:pt idx="18">
                  <c:v>0.53523094874189858</c:v>
                </c:pt>
                <c:pt idx="19">
                  <c:v>0.33266308404504241</c:v>
                </c:pt>
                <c:pt idx="20">
                  <c:v>0.18651483927381571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038144"/>
        <c:axId val="140027776"/>
      </c:lineChart>
      <c:catAx>
        <c:axId val="140015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/>
                  <a:t>Partial</a:t>
                </a:r>
                <a:r>
                  <a:rPr lang="en-US" altLang="zh-CN" baseline="0"/>
                  <a:t> correlation coefficient</a:t>
                </a:r>
                <a:endParaRPr lang="zh-CN" alt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0025856"/>
        <c:crosses val="autoZero"/>
        <c:auto val="1"/>
        <c:lblAlgn val="ctr"/>
        <c:lblOffset val="100"/>
        <c:noMultiLvlLbl val="0"/>
      </c:catAx>
      <c:valAx>
        <c:axId val="1400258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zh-CN"/>
                  <a:t>frequency</a:t>
                </a:r>
                <a:endParaRPr lang="zh-CN" alt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0015488"/>
        <c:crosses val="autoZero"/>
        <c:crossBetween val="between"/>
      </c:valAx>
      <c:valAx>
        <c:axId val="14002777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zh-CN"/>
                  <a:t>density</a:t>
                </a:r>
                <a:endParaRPr lang="zh-CN" alt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0038144"/>
        <c:crosses val="max"/>
        <c:crossBetween val="between"/>
      </c:valAx>
      <c:catAx>
        <c:axId val="140038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0027776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CN" sz="1200"/>
              <a:t>Partial</a:t>
            </a:r>
            <a:r>
              <a:rPr lang="en-US" altLang="zh-CN" sz="1200" baseline="0"/>
              <a:t> correlation between O3 and PM2.5 components</a:t>
            </a:r>
            <a:endParaRPr lang="zh-CN" altLang="en-US" sz="1200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'PCOR O3SPEC'!$A$1</c:f>
              <c:strCache>
                <c:ptCount val="1"/>
                <c:pt idx="0">
                  <c:v>NH4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'PCOR O3SPEC'!$A$2:$A$12</c:f>
              <c:numCache>
                <c:formatCode>General</c:formatCode>
                <c:ptCount val="11"/>
                <c:pt idx="0">
                  <c:v>-1</c:v>
                </c:pt>
                <c:pt idx="1">
                  <c:v>-0.8</c:v>
                </c:pt>
                <c:pt idx="2">
                  <c:v>-0.60000000000000009</c:v>
                </c:pt>
                <c:pt idx="3">
                  <c:v>-0.40000000000000008</c:v>
                </c:pt>
                <c:pt idx="4">
                  <c:v>-0.20000000000000007</c:v>
                </c:pt>
                <c:pt idx="5">
                  <c:v>0</c:v>
                </c:pt>
                <c:pt idx="6">
                  <c:v>0.2</c:v>
                </c:pt>
                <c:pt idx="7">
                  <c:v>0.4</c:v>
                </c:pt>
                <c:pt idx="8">
                  <c:v>0.60000000000000009</c:v>
                </c:pt>
                <c:pt idx="9">
                  <c:v>0.8</c:v>
                </c:pt>
                <c:pt idx="10">
                  <c:v>1</c:v>
                </c:pt>
              </c:numCache>
            </c:numRef>
          </c:xVal>
          <c:yVal>
            <c:numRef>
              <c:f>'PCOR O3SPEC'!$B$2:$B$12</c:f>
              <c:numCache>
                <c:formatCode>General</c:formatCode>
                <c:ptCount val="11"/>
                <c:pt idx="0">
                  <c:v>2.6084570389913341E-5</c:v>
                </c:pt>
                <c:pt idx="1">
                  <c:v>4.7734091430939662E-4</c:v>
                </c:pt>
                <c:pt idx="2">
                  <c:v>5.5562126417140053E-3</c:v>
                </c:pt>
                <c:pt idx="3">
                  <c:v>4.1137157665542746E-2</c:v>
                </c:pt>
                <c:pt idx="4">
                  <c:v>0.19372913060475641</c:v>
                </c:pt>
                <c:pt idx="5">
                  <c:v>0.58031100033862282</c:v>
                </c:pt>
                <c:pt idx="6">
                  <c:v>1.1056862326168018</c:v>
                </c:pt>
                <c:pt idx="7">
                  <c:v>1.3400105768024504</c:v>
                </c:pt>
                <c:pt idx="8">
                  <c:v>1.0329749167698319</c:v>
                </c:pt>
                <c:pt idx="9">
                  <c:v>0.50649661914622002</c:v>
                </c:pt>
                <c:pt idx="10">
                  <c:v>0.15796779317030518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'PCOR O3SPEC'!$C$1</c:f>
              <c:strCache>
                <c:ptCount val="1"/>
                <c:pt idx="0">
                  <c:v>Nitrate</c:v>
                </c:pt>
              </c:strCache>
            </c:strRef>
          </c:tx>
          <c:marker>
            <c:symbol val="none"/>
          </c:marker>
          <c:xVal>
            <c:numRef>
              <c:f>'PCOR O3SPEC'!$C$2:$C$12</c:f>
              <c:numCache>
                <c:formatCode>General</c:formatCode>
                <c:ptCount val="11"/>
                <c:pt idx="0">
                  <c:v>-1</c:v>
                </c:pt>
                <c:pt idx="1">
                  <c:v>-0.8</c:v>
                </c:pt>
                <c:pt idx="2">
                  <c:v>-0.60000000000000009</c:v>
                </c:pt>
                <c:pt idx="3">
                  <c:v>-0.40000000000000008</c:v>
                </c:pt>
                <c:pt idx="4">
                  <c:v>-0.20000000000000007</c:v>
                </c:pt>
                <c:pt idx="5">
                  <c:v>0</c:v>
                </c:pt>
                <c:pt idx="6">
                  <c:v>0.2</c:v>
                </c:pt>
                <c:pt idx="7">
                  <c:v>0.4</c:v>
                </c:pt>
                <c:pt idx="8">
                  <c:v>0.60000000000000009</c:v>
                </c:pt>
                <c:pt idx="9">
                  <c:v>0.8</c:v>
                </c:pt>
                <c:pt idx="10">
                  <c:v>1</c:v>
                </c:pt>
              </c:numCache>
            </c:numRef>
          </c:xVal>
          <c:yVal>
            <c:numRef>
              <c:f>'PCOR O3SPEC'!$D$2:$D$12</c:f>
              <c:numCache>
                <c:formatCode>General</c:formatCode>
                <c:ptCount val="11"/>
                <c:pt idx="0">
                  <c:v>4.4223865177787722E-5</c:v>
                </c:pt>
                <c:pt idx="1">
                  <c:v>6.9993528062761105E-4</c:v>
                </c:pt>
                <c:pt idx="2">
                  <c:v>7.2034421150034521E-3</c:v>
                </c:pt>
                <c:pt idx="3">
                  <c:v>4.8206239546321285E-2</c:v>
                </c:pt>
                <c:pt idx="4">
                  <c:v>0.20977196025514461</c:v>
                </c:pt>
                <c:pt idx="5">
                  <c:v>0.59357092105956499</c:v>
                </c:pt>
                <c:pt idx="6">
                  <c:v>1.0921412110101378</c:v>
                </c:pt>
                <c:pt idx="7">
                  <c:v>1.3066701548742474</c:v>
                </c:pt>
                <c:pt idx="8">
                  <c:v>1.0165626437028528</c:v>
                </c:pt>
                <c:pt idx="9">
                  <c:v>0.5142606793516814</c:v>
                </c:pt>
                <c:pt idx="10">
                  <c:v>0.16916615964462292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'PCOR O3SPEC'!$E$1</c:f>
              <c:strCache>
                <c:ptCount val="1"/>
                <c:pt idx="0">
                  <c:v>Sulfate</c:v>
                </c:pt>
              </c:strCache>
            </c:strRef>
          </c:tx>
          <c:marker>
            <c:symbol val="none"/>
          </c:marker>
          <c:xVal>
            <c:numRef>
              <c:f>'PCOR O3SPEC'!$E$2:$E$12</c:f>
              <c:numCache>
                <c:formatCode>General</c:formatCode>
                <c:ptCount val="11"/>
                <c:pt idx="0">
                  <c:v>-1</c:v>
                </c:pt>
                <c:pt idx="1">
                  <c:v>-0.8</c:v>
                </c:pt>
                <c:pt idx="2">
                  <c:v>-0.60000000000000009</c:v>
                </c:pt>
                <c:pt idx="3">
                  <c:v>-0.40000000000000008</c:v>
                </c:pt>
                <c:pt idx="4">
                  <c:v>-0.20000000000000007</c:v>
                </c:pt>
                <c:pt idx="5">
                  <c:v>0</c:v>
                </c:pt>
                <c:pt idx="6">
                  <c:v>0.2</c:v>
                </c:pt>
                <c:pt idx="7">
                  <c:v>0.4</c:v>
                </c:pt>
                <c:pt idx="8">
                  <c:v>0.60000000000000009</c:v>
                </c:pt>
                <c:pt idx="9">
                  <c:v>0.8</c:v>
                </c:pt>
                <c:pt idx="10">
                  <c:v>1</c:v>
                </c:pt>
              </c:numCache>
            </c:numRef>
          </c:xVal>
          <c:yVal>
            <c:numRef>
              <c:f>'PCOR O3SPEC'!$F$2:$F$12</c:f>
              <c:numCache>
                <c:formatCode>General</c:formatCode>
                <c:ptCount val="11"/>
                <c:pt idx="0">
                  <c:v>1.7757358075143467E-4</c:v>
                </c:pt>
                <c:pt idx="1">
                  <c:v>2.2744317312430639E-3</c:v>
                </c:pt>
                <c:pt idx="2">
                  <c:v>1.8964934551895327E-2</c:v>
                </c:pt>
                <c:pt idx="3">
                  <c:v>0.10294699639733733</c:v>
                </c:pt>
                <c:pt idx="4">
                  <c:v>0.36379765979609985</c:v>
                </c:pt>
                <c:pt idx="5">
                  <c:v>0.83693168748369684</c:v>
                </c:pt>
                <c:pt idx="6">
                  <c:v>1.2534413296154792</c:v>
                </c:pt>
                <c:pt idx="7">
                  <c:v>1.2220863662746868</c:v>
                </c:pt>
                <c:pt idx="8">
                  <c:v>0.77568193431414156</c:v>
                </c:pt>
                <c:pt idx="9">
                  <c:v>0.32051572661130878</c:v>
                </c:pt>
                <c:pt idx="10">
                  <c:v>8.6218189694306432E-2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'PCOR O3SPEC'!$G$1</c:f>
              <c:strCache>
                <c:ptCount val="1"/>
                <c:pt idx="0">
                  <c:v>EC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'PCOR O3SPEC'!$G$2:$G$12</c:f>
              <c:numCache>
                <c:formatCode>General</c:formatCode>
                <c:ptCount val="11"/>
                <c:pt idx="0">
                  <c:v>-1</c:v>
                </c:pt>
                <c:pt idx="1">
                  <c:v>-0.8</c:v>
                </c:pt>
                <c:pt idx="2">
                  <c:v>-0.60000000000000009</c:v>
                </c:pt>
                <c:pt idx="3">
                  <c:v>-0.40000000000000008</c:v>
                </c:pt>
                <c:pt idx="4">
                  <c:v>-0.20000000000000007</c:v>
                </c:pt>
                <c:pt idx="5">
                  <c:v>0</c:v>
                </c:pt>
                <c:pt idx="6">
                  <c:v>0.2</c:v>
                </c:pt>
                <c:pt idx="7">
                  <c:v>0.4</c:v>
                </c:pt>
                <c:pt idx="8">
                  <c:v>0.60000000000000009</c:v>
                </c:pt>
                <c:pt idx="9">
                  <c:v>0.8</c:v>
                </c:pt>
                <c:pt idx="10">
                  <c:v>1</c:v>
                </c:pt>
              </c:numCache>
            </c:numRef>
          </c:xVal>
          <c:yVal>
            <c:numRef>
              <c:f>'PCOR O3SPEC'!$H$2:$H$12</c:f>
              <c:numCache>
                <c:formatCode>General</c:formatCode>
                <c:ptCount val="11"/>
                <c:pt idx="0">
                  <c:v>7.8015846289773759E-4</c:v>
                </c:pt>
                <c:pt idx="1">
                  <c:v>6.1317374970104224E-3</c:v>
                </c:pt>
                <c:pt idx="2">
                  <c:v>3.4272107037583197E-2</c:v>
                </c:pt>
                <c:pt idx="3">
                  <c:v>0.13622429780525008</c:v>
                </c:pt>
                <c:pt idx="4">
                  <c:v>0.38505686567403247</c:v>
                </c:pt>
                <c:pt idx="5">
                  <c:v>0.77401911476875218</c:v>
                </c:pt>
                <c:pt idx="6">
                  <c:v>1.1064582250036685</c:v>
                </c:pt>
                <c:pt idx="7">
                  <c:v>1.1247988876566613</c:v>
                </c:pt>
                <c:pt idx="8">
                  <c:v>0.81315110391675649</c:v>
                </c:pt>
                <c:pt idx="9">
                  <c:v>0.41804607932690324</c:v>
                </c:pt>
                <c:pt idx="10">
                  <c:v>0.1528387843015121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'PCOR O3SPEC'!$I$1</c:f>
              <c:strCache>
                <c:ptCount val="1"/>
                <c:pt idx="0">
                  <c:v>OC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'PCOR O3SPEC'!$I$2:$I$12</c:f>
              <c:numCache>
                <c:formatCode>General</c:formatCode>
                <c:ptCount val="11"/>
                <c:pt idx="0">
                  <c:v>-1</c:v>
                </c:pt>
                <c:pt idx="1">
                  <c:v>-0.8</c:v>
                </c:pt>
                <c:pt idx="2">
                  <c:v>-0.60000000000000009</c:v>
                </c:pt>
                <c:pt idx="3">
                  <c:v>-0.40000000000000008</c:v>
                </c:pt>
                <c:pt idx="4">
                  <c:v>-0.20000000000000007</c:v>
                </c:pt>
                <c:pt idx="5">
                  <c:v>0</c:v>
                </c:pt>
                <c:pt idx="6">
                  <c:v>0.2</c:v>
                </c:pt>
                <c:pt idx="7">
                  <c:v>0.4</c:v>
                </c:pt>
                <c:pt idx="8">
                  <c:v>0.60000000000000009</c:v>
                </c:pt>
                <c:pt idx="9">
                  <c:v>0.8</c:v>
                </c:pt>
                <c:pt idx="10">
                  <c:v>1</c:v>
                </c:pt>
              </c:numCache>
            </c:numRef>
          </c:xVal>
          <c:yVal>
            <c:numRef>
              <c:f>'PCOR O3SPEC'!$J$2:$J$12</c:f>
              <c:numCache>
                <c:formatCode>General</c:formatCode>
                <c:ptCount val="11"/>
                <c:pt idx="0">
                  <c:v>5.8820921932064444E-11</c:v>
                </c:pt>
                <c:pt idx="1">
                  <c:v>1.8350050774447202E-8</c:v>
                </c:pt>
                <c:pt idx="2">
                  <c:v>2.6253462493793382E-6</c:v>
                </c:pt>
                <c:pt idx="3">
                  <c:v>1.7225815226837771E-4</c:v>
                </c:pt>
                <c:pt idx="4">
                  <c:v>5.1834254349373641E-3</c:v>
                </c:pt>
                <c:pt idx="5">
                  <c:v>7.1531577456353954E-2</c:v>
                </c:pt>
                <c:pt idx="6">
                  <c:v>0.45271264523194499</c:v>
                </c:pt>
                <c:pt idx="7">
                  <c:v>1.3139877740883281</c:v>
                </c:pt>
                <c:pt idx="8">
                  <c:v>1.7490567437037006</c:v>
                </c:pt>
                <c:pt idx="9">
                  <c:v>1.0677273076704241</c:v>
                </c:pt>
                <c:pt idx="10">
                  <c:v>0.29892392563490494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392704"/>
        <c:axId val="140407168"/>
      </c:scatterChart>
      <c:valAx>
        <c:axId val="140392704"/>
        <c:scaling>
          <c:orientation val="minMax"/>
          <c:max val="1"/>
          <c:min val="-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/>
                  <a:t>Partial</a:t>
                </a:r>
                <a:r>
                  <a:rPr lang="en-US" altLang="zh-CN" baseline="0"/>
                  <a:t> correlation coefficient</a:t>
                </a:r>
                <a:endParaRPr lang="zh-CN" alt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0407168"/>
        <c:crosses val="autoZero"/>
        <c:crossBetween val="midCat"/>
      </c:valAx>
      <c:valAx>
        <c:axId val="140407168"/>
        <c:scaling>
          <c:orientation val="minMax"/>
          <c:max val="1.8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zh-CN"/>
                  <a:t>density</a:t>
                </a:r>
                <a:endParaRPr lang="zh-CN" alt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039270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en-US"/>
              <a:t>mass%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Sheet1!$T$161</c:f>
              <c:strCache>
                <c:ptCount val="1"/>
                <c:pt idx="0">
                  <c:v>C(μg/m3)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Sheet1!$U$160:$AD$160</c:f>
              <c:strCache>
                <c:ptCount val="10"/>
                <c:pt idx="0">
                  <c:v>Cl</c:v>
                </c:pt>
                <c:pt idx="1">
                  <c:v>SO4</c:v>
                </c:pt>
                <c:pt idx="2">
                  <c:v>NO3</c:v>
                </c:pt>
                <c:pt idx="3">
                  <c:v>Na</c:v>
                </c:pt>
                <c:pt idx="4">
                  <c:v>NH4</c:v>
                </c:pt>
                <c:pt idx="5">
                  <c:v>K</c:v>
                </c:pt>
                <c:pt idx="6">
                  <c:v>Ca</c:v>
                </c:pt>
                <c:pt idx="7">
                  <c:v>Mg</c:v>
                </c:pt>
                <c:pt idx="8">
                  <c:v>EC</c:v>
                </c:pt>
                <c:pt idx="9">
                  <c:v>OM</c:v>
                </c:pt>
              </c:strCache>
            </c:strRef>
          </c:cat>
          <c:val>
            <c:numRef>
              <c:f>Sheet1!$U$161:$AD$161</c:f>
              <c:numCache>
                <c:formatCode>General</c:formatCode>
                <c:ptCount val="10"/>
                <c:pt idx="0">
                  <c:v>0</c:v>
                </c:pt>
                <c:pt idx="1">
                  <c:v>0.94499999999999995</c:v>
                </c:pt>
                <c:pt idx="2">
                  <c:v>0.39400000000000002</c:v>
                </c:pt>
                <c:pt idx="3">
                  <c:v>2.7E-2</c:v>
                </c:pt>
                <c:pt idx="4">
                  <c:v>0.64200000000000002</c:v>
                </c:pt>
                <c:pt idx="5">
                  <c:v>3.7999999999999999E-2</c:v>
                </c:pt>
                <c:pt idx="6">
                  <c:v>0</c:v>
                </c:pt>
                <c:pt idx="7">
                  <c:v>0</c:v>
                </c:pt>
                <c:pt idx="8">
                  <c:v>0.46600000000000003</c:v>
                </c:pt>
                <c:pt idx="9">
                  <c:v>2.1545999999999998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24219832749441966"/>
          <c:y val="0.13672336139771957"/>
          <c:w val="0.491721153791909"/>
          <c:h val="4.831749386019226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11-47B6-40A7-AA8D-4D50583F0A77}" type="datetimeFigureOut">
              <a:rPr lang="zh-CN" altLang="en-US" smtClean="0"/>
              <a:t>2016/4/19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D8A1-BE12-4FAC-BA7C-52DDCC1757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11-47B6-40A7-AA8D-4D50583F0A77}" type="datetimeFigureOut">
              <a:rPr lang="zh-CN" altLang="en-US" smtClean="0"/>
              <a:t>2016/4/19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D8A1-BE12-4FAC-BA7C-52DDCC1757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11-47B6-40A7-AA8D-4D50583F0A77}" type="datetimeFigureOut">
              <a:rPr lang="zh-CN" altLang="en-US" smtClean="0"/>
              <a:t>2016/4/19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D8A1-BE12-4FAC-BA7C-52DDCC1757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11-47B6-40A7-AA8D-4D50583F0A77}" type="datetimeFigureOut">
              <a:rPr lang="zh-CN" altLang="en-US" smtClean="0"/>
              <a:t>2016/4/19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D8A1-BE12-4FAC-BA7C-52DDCC17572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11-47B6-40A7-AA8D-4D50583F0A77}" type="datetimeFigureOut">
              <a:rPr lang="zh-CN" altLang="en-US" smtClean="0"/>
              <a:t>2016/4/19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D8A1-BE12-4FAC-BA7C-52DDCC1757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11-47B6-40A7-AA8D-4D50583F0A77}" type="datetimeFigureOut">
              <a:rPr lang="zh-CN" altLang="en-US" smtClean="0"/>
              <a:t>2016/4/19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D8A1-BE12-4FAC-BA7C-52DDCC17572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11-47B6-40A7-AA8D-4D50583F0A77}" type="datetimeFigureOut">
              <a:rPr lang="zh-CN" altLang="en-US" smtClean="0"/>
              <a:t>2016/4/19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D8A1-BE12-4FAC-BA7C-52DDCC1757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11-47B6-40A7-AA8D-4D50583F0A77}" type="datetimeFigureOut">
              <a:rPr lang="zh-CN" altLang="en-US" smtClean="0"/>
              <a:t>2016/4/19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D8A1-BE12-4FAC-BA7C-52DDCC1757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11-47B6-40A7-AA8D-4D50583F0A77}" type="datetimeFigureOut">
              <a:rPr lang="zh-CN" altLang="en-US" smtClean="0"/>
              <a:t>2016/4/19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D8A1-BE12-4FAC-BA7C-52DDCC1757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11-47B6-40A7-AA8D-4D50583F0A77}" type="datetimeFigureOut">
              <a:rPr lang="zh-CN" altLang="en-US" smtClean="0"/>
              <a:t>2016/4/19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D8A1-BE12-4FAC-BA7C-52DDCC17572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11-47B6-40A7-AA8D-4D50583F0A77}" type="datetimeFigureOut">
              <a:rPr lang="zh-CN" altLang="en-US" smtClean="0"/>
              <a:t>2016/4/19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D8A1-BE12-4FAC-BA7C-52DDCC17572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34BCC11-47B6-40A7-AA8D-4D50583F0A77}" type="datetimeFigureOut">
              <a:rPr lang="zh-CN" altLang="en-US" smtClean="0"/>
              <a:t>2016/4/19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4D3D8A1-BE12-4FAC-BA7C-52DDCC17572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Temporal relationship between Ozone and PM2.5</a:t>
            </a:r>
            <a:endParaRPr lang="zh-CN" altLang="en-US" sz="4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sz="3600" dirty="0" smtClean="0">
              <a:solidFill>
                <a:schemeClr val="bg1"/>
              </a:solidFill>
            </a:endParaRPr>
          </a:p>
          <a:p>
            <a:r>
              <a:rPr lang="en-US" altLang="zh-CN" sz="3600" dirty="0" err="1" smtClean="0">
                <a:solidFill>
                  <a:schemeClr val="bg1"/>
                </a:solidFill>
              </a:rPr>
              <a:t>Congmeng</a:t>
            </a:r>
            <a:r>
              <a:rPr lang="en-US" altLang="zh-CN" sz="3600" dirty="0" smtClean="0">
                <a:solidFill>
                  <a:schemeClr val="bg1"/>
                </a:solidFill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</a:rPr>
              <a:t>Lyu</a:t>
            </a:r>
            <a:endParaRPr lang="en-US" altLang="zh-CN" sz="3600" dirty="0" smtClean="0">
              <a:solidFill>
                <a:schemeClr val="bg1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792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>
              <a:xfrm>
                <a:off x="872067" y="1772816"/>
                <a:ext cx="7408333" cy="4353347"/>
              </a:xfrm>
            </p:spPr>
            <p:txBody>
              <a:bodyPr/>
              <a:lstStyle/>
              <a:p>
                <a:r>
                  <a:rPr lang="en-US" altLang="zh-CN" dirty="0" smtClean="0"/>
                  <a:t>Analysis methods:</a:t>
                </a:r>
              </a:p>
              <a:p>
                <a:pPr marL="0" indent="0">
                  <a:buNone/>
                </a:pPr>
                <a:r>
                  <a:rPr lang="en-US" altLang="zh-CN" dirty="0" smtClean="0"/>
                  <a:t> 1. Pearson correlation coefficient</a:t>
                </a:r>
                <a:r>
                  <a:rPr lang="en-US" altLang="zh-CN" dirty="0" smtClean="0">
                    <a:sym typeface="Wingdings" panose="05000000000000000000" pitchFamily="2" charset="2"/>
                  </a:rPr>
                  <a:t>(O3 and PM2.5, O3 and PM2.5 species)</a:t>
                </a:r>
                <a:endParaRPr lang="en-US" altLang="zh-CN" dirty="0" smtClean="0"/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pPr marL="0" indent="0" algn="ctr">
                  <a:buNone/>
                </a:pPr>
                <a:r>
                  <a:rPr lang="en-US" altLang="zh-CN" sz="3200" dirty="0" smtClean="0"/>
                  <a:t>co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latin typeface="Cambria Math"/>
                      </a:rPr>
                      <m:t>r</m:t>
                    </m:r>
                    <m:r>
                      <a:rPr lang="en-US" altLang="zh-CN" sz="3200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3200" b="0" i="0" smtClean="0">
                        <a:latin typeface="Cambria Math"/>
                      </a:rPr>
                      <m:t>X</m:t>
                    </m:r>
                    <m:r>
                      <a:rPr lang="en-US" altLang="zh-CN" sz="3200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 sz="3200" b="0" i="0" smtClean="0">
                        <a:latin typeface="Cambria Math"/>
                      </a:rPr>
                      <m:t>Y</m:t>
                    </m:r>
                    <m:r>
                      <a:rPr lang="en-US" altLang="zh-CN" sz="3200" b="0" i="0" smtClean="0"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zh-CN" altLang="zh-CN" sz="3200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zh-CN" altLang="zh-CN" sz="32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altLang="zh-CN" sz="32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CN" sz="32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sz="3200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r>
                              <a:rPr lang="en-US" altLang="zh-CN" sz="3200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sz="3200" i="1">
                                <a:latin typeface="Cambria Math"/>
                              </a:rPr>
                              <m:t>𝑋𝑖</m:t>
                            </m:r>
                            <m:r>
                              <a:rPr lang="en-US" altLang="zh-CN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CN" sz="3200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altLang="zh-CN" sz="3200" i="1">
                                <a:latin typeface="Cambria Math"/>
                              </a:rPr>
                              <m:t>)(</m:t>
                            </m:r>
                            <m:r>
                              <a:rPr lang="en-US" altLang="zh-CN" sz="3200" i="1">
                                <a:latin typeface="Cambria Math"/>
                              </a:rPr>
                              <m:t>𝑌𝑖</m:t>
                            </m:r>
                            <m:r>
                              <a:rPr lang="en-US" altLang="zh-CN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CN" sz="3200" i="1">
                                <a:latin typeface="Cambria Math"/>
                              </a:rPr>
                              <m:t>𝑌</m:t>
                            </m:r>
                            <m:r>
                              <a:rPr lang="en-US" altLang="zh-CN" sz="3200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zh-CN" altLang="zh-CN" sz="32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altLang="zh-CN" sz="32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zh-CN" sz="3200" i="1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CN" sz="3200" i="1">
                                    <a:latin typeface="Cambria Math"/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zh-CN" altLang="zh-CN" sz="32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32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altLang="zh-CN" sz="3200" i="1">
                                        <a:latin typeface="Cambria Math"/>
                                      </a:rPr>
                                      <m:t>𝑋𝑖</m:t>
                                    </m:r>
                                    <m:r>
                                      <a:rPr lang="en-US" altLang="zh-CN" sz="32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CN" sz="3200" i="1">
                                        <a:latin typeface="Cambria Math"/>
                                      </a:rPr>
                                      <m:t>𝑋</m:t>
                                    </m:r>
                                    <m:r>
                                      <a:rPr lang="en-US" altLang="zh-CN" sz="32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altLang="zh-CN" sz="32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rad>
                        <m:rad>
                          <m:radPr>
                            <m:degHide m:val="on"/>
                            <m:ctrlPr>
                              <a:rPr lang="zh-CN" altLang="zh-CN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zh-CN" altLang="zh-CN" sz="32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altLang="zh-CN" sz="32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zh-CN" sz="3200" i="1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CN" sz="3200" i="1">
                                    <a:latin typeface="Cambria Math"/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zh-CN" altLang="zh-CN" sz="32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32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altLang="zh-CN" sz="3200" i="1">
                                        <a:latin typeface="Cambria Math"/>
                                      </a:rPr>
                                      <m:t>𝑌𝑖</m:t>
                                    </m:r>
                                    <m:r>
                                      <a:rPr lang="en-US" altLang="zh-CN" sz="32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CN" sz="3200" i="1">
                                        <a:latin typeface="Cambria Math"/>
                                      </a:rPr>
                                      <m:t>𝑌</m:t>
                                    </m:r>
                                    <m:r>
                                      <a:rPr lang="en-US" altLang="zh-CN" sz="32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altLang="zh-CN" sz="32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rad>
                      </m:den>
                    </m:f>
                  </m:oMath>
                </a14:m>
                <a:endParaRPr lang="en-US" altLang="zh-CN" sz="3200" dirty="0" smtClean="0"/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 err="1" smtClean="0"/>
                  <a:t>i</a:t>
                </a:r>
                <a:r>
                  <a:rPr lang="en-US" altLang="zh-CN" dirty="0" smtClean="0"/>
                  <a:t>=time index                                        n=sample number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zh-CN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067" y="1772816"/>
                <a:ext cx="7408333" cy="4353347"/>
              </a:xfrm>
              <a:blipFill rotWithShape="1">
                <a:blip r:embed="rId2"/>
                <a:stretch>
                  <a:fillRect l="-1235" t="-1541" r="-19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2.project background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399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2067" y="1340768"/>
            <a:ext cx="7408333" cy="4785395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Meteorology effects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2.project background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43608" y="1854955"/>
            <a:ext cx="100811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RH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360914" y="1854955"/>
            <a:ext cx="100811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T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850230" y="1854955"/>
            <a:ext cx="100811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Wind speed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7884368" y="5495855"/>
            <a:ext cx="100811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Wind speed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240310" y="5445224"/>
            <a:ext cx="100811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T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644008" y="5445224"/>
            <a:ext cx="100811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RH</a:t>
            </a:r>
            <a:endParaRPr lang="zh-CN" altLang="en-US" dirty="0"/>
          </a:p>
        </p:txBody>
      </p:sp>
      <p:sp>
        <p:nvSpPr>
          <p:cNvPr id="11" name="椭圆 10"/>
          <p:cNvSpPr/>
          <p:nvPr/>
        </p:nvSpPr>
        <p:spPr>
          <a:xfrm>
            <a:off x="2051720" y="3454152"/>
            <a:ext cx="172819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PM</a:t>
            </a:r>
            <a:endParaRPr lang="zh-CN" altLang="en-US" dirty="0"/>
          </a:p>
        </p:txBody>
      </p:sp>
      <p:sp>
        <p:nvSpPr>
          <p:cNvPr id="12" name="椭圆 11"/>
          <p:cNvSpPr/>
          <p:nvPr/>
        </p:nvSpPr>
        <p:spPr>
          <a:xfrm>
            <a:off x="5796136" y="3486527"/>
            <a:ext cx="172819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O3</a:t>
            </a:r>
            <a:endParaRPr lang="zh-CN" altLang="en-US" dirty="0"/>
          </a:p>
        </p:txBody>
      </p:sp>
      <p:cxnSp>
        <p:nvCxnSpPr>
          <p:cNvPr id="14" name="直接箭头连接符 13"/>
          <p:cNvCxnSpPr>
            <a:stCxn id="5" idx="2"/>
          </p:cNvCxnSpPr>
          <p:nvPr/>
        </p:nvCxnSpPr>
        <p:spPr>
          <a:xfrm>
            <a:off x="1547664" y="2503027"/>
            <a:ext cx="1030018" cy="951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endCxn id="11" idx="0"/>
          </p:cNvCxnSpPr>
          <p:nvPr/>
        </p:nvCxnSpPr>
        <p:spPr>
          <a:xfrm>
            <a:off x="2864970" y="2479148"/>
            <a:ext cx="50846" cy="975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>
            <a:stCxn id="8" idx="0"/>
            <a:endCxn id="12" idx="5"/>
          </p:cNvCxnSpPr>
          <p:nvPr/>
        </p:nvCxnSpPr>
        <p:spPr>
          <a:xfrm flipH="1" flipV="1">
            <a:off x="7271240" y="4285542"/>
            <a:ext cx="1117184" cy="1210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9" idx="0"/>
            <a:endCxn id="12" idx="4"/>
          </p:cNvCxnSpPr>
          <p:nvPr/>
        </p:nvCxnSpPr>
        <p:spPr>
          <a:xfrm flipH="1" flipV="1">
            <a:off x="6660232" y="4422631"/>
            <a:ext cx="84134" cy="10225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stCxn id="10" idx="0"/>
            <a:endCxn id="12" idx="3"/>
          </p:cNvCxnSpPr>
          <p:nvPr/>
        </p:nvCxnSpPr>
        <p:spPr>
          <a:xfrm flipV="1">
            <a:off x="5148064" y="4285542"/>
            <a:ext cx="901160" cy="11596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7" idx="2"/>
            <a:endCxn id="11" idx="7"/>
          </p:cNvCxnSpPr>
          <p:nvPr/>
        </p:nvCxnSpPr>
        <p:spPr>
          <a:xfrm flipH="1">
            <a:off x="3526824" y="2503027"/>
            <a:ext cx="827462" cy="1088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547664" y="2793923"/>
            <a:ext cx="1821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Gas to particle conversion</a:t>
            </a:r>
            <a:endParaRPr lang="zh-CN" altLang="en-US" dirty="0"/>
          </a:p>
        </p:txBody>
      </p:sp>
      <p:sp>
        <p:nvSpPr>
          <p:cNvPr id="38" name="加号 37"/>
          <p:cNvSpPr/>
          <p:nvPr/>
        </p:nvSpPr>
        <p:spPr>
          <a:xfrm>
            <a:off x="1594520" y="2546448"/>
            <a:ext cx="457200" cy="42020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减号 38"/>
          <p:cNvSpPr/>
          <p:nvPr/>
        </p:nvSpPr>
        <p:spPr>
          <a:xfrm>
            <a:off x="2636370" y="2598625"/>
            <a:ext cx="457200" cy="36802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3336617" y="2778543"/>
            <a:ext cx="1923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Dilution, residence time</a:t>
            </a:r>
            <a:endParaRPr lang="zh-CN" altLang="en-US" dirty="0"/>
          </a:p>
        </p:txBody>
      </p:sp>
      <p:sp>
        <p:nvSpPr>
          <p:cNvPr id="41" name="减号 40"/>
          <p:cNvSpPr/>
          <p:nvPr/>
        </p:nvSpPr>
        <p:spPr>
          <a:xfrm>
            <a:off x="3940555" y="2605816"/>
            <a:ext cx="457200" cy="36083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6156176" y="4933927"/>
            <a:ext cx="111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Rxn</a:t>
            </a:r>
            <a:r>
              <a:rPr lang="en-US" altLang="zh-CN" dirty="0" smtClean="0"/>
              <a:t>  rate</a:t>
            </a:r>
            <a:endParaRPr lang="zh-CN" altLang="en-US" dirty="0"/>
          </a:p>
        </p:txBody>
      </p:sp>
      <p:sp>
        <p:nvSpPr>
          <p:cNvPr id="52" name="加号 51"/>
          <p:cNvSpPr/>
          <p:nvPr/>
        </p:nvSpPr>
        <p:spPr>
          <a:xfrm>
            <a:off x="6515766" y="4513725"/>
            <a:ext cx="457200" cy="42020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5004048" y="493392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OH</a:t>
            </a:r>
            <a:endParaRPr lang="zh-CN" altLang="en-US" dirty="0"/>
          </a:p>
        </p:txBody>
      </p:sp>
      <p:sp>
        <p:nvSpPr>
          <p:cNvPr id="54" name="减号 53"/>
          <p:cNvSpPr/>
          <p:nvPr/>
        </p:nvSpPr>
        <p:spPr>
          <a:xfrm>
            <a:off x="5423520" y="4497358"/>
            <a:ext cx="457200" cy="36802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减号 54"/>
          <p:cNvSpPr/>
          <p:nvPr/>
        </p:nvSpPr>
        <p:spPr>
          <a:xfrm>
            <a:off x="7502039" y="4497357"/>
            <a:ext cx="457200" cy="36802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7220946" y="4723826"/>
            <a:ext cx="1923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Dilution, residence time</a:t>
            </a:r>
            <a:endParaRPr lang="zh-CN" altLang="en-US" dirty="0"/>
          </a:p>
        </p:txBody>
      </p:sp>
      <p:sp>
        <p:nvSpPr>
          <p:cNvPr id="57" name="双波形 56"/>
          <p:cNvSpPr/>
          <p:nvPr/>
        </p:nvSpPr>
        <p:spPr>
          <a:xfrm>
            <a:off x="3927240" y="3715760"/>
            <a:ext cx="1711565" cy="477638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Correlation?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91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>
              <a:xfrm>
                <a:off x="872067" y="1556792"/>
                <a:ext cx="7408333" cy="456937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 smtClean="0"/>
                  <a:t>2.Partial correlation coefficient</a:t>
                </a:r>
              </a:p>
              <a:p>
                <a:pPr marL="0" indent="0">
                  <a:buNone/>
                </a:pPr>
                <a:r>
                  <a:rPr lang="en-US" altLang="zh-CN" dirty="0" smtClean="0"/>
                  <a:t>( eliminate meteorological effects)</a:t>
                </a:r>
              </a:p>
              <a:p>
                <a:pPr marL="0" indent="0">
                  <a:buNone/>
                </a:pPr>
                <a:r>
                  <a:rPr lang="en-US" altLang="zh-CN" dirty="0" smtClean="0"/>
                  <a:t>Regress X and Y on Z separately to get estimated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altLang="zh-CN" dirty="0" smtClean="0"/>
                  <a:t> and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altLang="zh-CN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>
                          <a:latin typeface="Cambria Math"/>
                        </a:rPr>
                        <m:t>X</m:t>
                      </m:r>
                      <m:r>
                        <a:rPr lang="en-US" altLang="zh-CN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/>
                        </a:rPr>
                        <m:t>αZ</m:t>
                      </m:r>
                      <m:r>
                        <a:rPr lang="en-US" altLang="zh-CN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zh-CN" altLang="zh-CN">
                          <a:latin typeface="Cambria Math"/>
                        </a:rPr>
                        <m:t>ε</m:t>
                      </m:r>
                      <m:r>
                        <a:rPr lang="zh-CN" altLang="zh-CN">
                          <a:latin typeface="Cambria Math"/>
                        </a:rPr>
                        <m:t>→</m:t>
                      </m:r>
                      <m:acc>
                        <m:accPr>
                          <m:chr m:val="̂"/>
                          <m:ctrlPr>
                            <a:rPr lang="zh-CN" altLang="zh-CN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/>
                            </a:rPr>
                            <m:t>𝑋</m:t>
                          </m:r>
                          <m:r>
                            <a:rPr lang="en-US" altLang="zh-CN" i="1">
                              <a:latin typeface="Cambria Math"/>
                            </a:rPr>
                            <m:t>=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zh-CN" altLang="zh-CN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/>
                            </a:rPr>
                            <m:t>𝛼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𝑍</m:t>
                          </m:r>
                        </m:e>
                      </m:acc>
                    </m:oMath>
                  </m:oMathPara>
                </a14:m>
                <a:endParaRPr lang="en-US" altLang="zh-CN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>
                          <a:latin typeface="Cambria Math"/>
                        </a:rPr>
                        <m:t>Y</m:t>
                      </m:r>
                      <m:r>
                        <a:rPr lang="en-US" altLang="zh-CN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/>
                        </a:rPr>
                        <m:t>βZ</m:t>
                      </m:r>
                      <m:r>
                        <a:rPr lang="en-US" altLang="zh-CN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zh-CN" altLang="zh-CN">
                          <a:latin typeface="Cambria Math"/>
                        </a:rPr>
                        <m:t>ε</m:t>
                      </m:r>
                      <m:r>
                        <a:rPr lang="zh-CN" altLang="zh-CN">
                          <a:latin typeface="Cambria Math"/>
                        </a:rPr>
                        <m:t>→</m:t>
                      </m:r>
                      <m:acc>
                        <m:accPr>
                          <m:chr m:val="̂"/>
                          <m:ctrlPr>
                            <a:rPr lang="zh-CN" altLang="zh-CN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/>
                            </a:rPr>
                            <m:t>𝑌</m:t>
                          </m:r>
                          <m:r>
                            <a:rPr lang="en-US" altLang="zh-CN" i="1">
                              <a:latin typeface="Cambria Math"/>
                            </a:rPr>
                            <m:t>=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zh-CN" altLang="zh-CN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/>
                            </a:rPr>
                            <m:t>𝛽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𝑍</m:t>
                          </m:r>
                        </m:e>
                      </m:acc>
                    </m:oMath>
                  </m:oMathPara>
                </a14:m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 smtClean="0"/>
                  <a:t>Calculate :</a:t>
                </a:r>
                <a:endParaRPr lang="zh-CN" altLang="zh-CN" dirty="0" smtClean="0"/>
              </a:p>
              <a:p>
                <a:pPr marL="0" indent="0">
                  <a:buNone/>
                </a:pP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/>
                      </a:rPr>
                      <m:t>pcor</m:t>
                    </m:r>
                    <m:d>
                      <m:dPr>
                        <m:ctrlPr>
                          <a:rPr lang="zh-CN" altLang="zh-CN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X</m:t>
                        </m:r>
                        <m:r>
                          <a:rPr lang="en-US" altLang="zh-CN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Y</m:t>
                        </m:r>
                      </m:e>
                    </m:d>
                    <m:r>
                      <a:rPr lang="en-US" altLang="zh-CN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/>
                      </a:rPr>
                      <m:t>cor</m:t>
                    </m:r>
                    <m:r>
                      <a:rPr lang="en-US" altLang="zh-CN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>
                        <a:latin typeface="Cambria Math"/>
                      </a:rPr>
                      <m:t>X</m:t>
                    </m:r>
                    <m:r>
                      <a:rPr lang="en-US" altLang="zh-CN" i="1">
                        <a:latin typeface="Cambria Math"/>
                      </a:rPr>
                      <m:t>−</m:t>
                    </m:r>
                    <m:acc>
                      <m:accPr>
                        <m:chr m:val="̂"/>
                        <m:ctrlPr>
                          <a:rPr lang="zh-CN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altLang="zh-CN" dirty="0"/>
                  <a:t>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/>
                      </a:rPr>
                      <m:t>Y</m:t>
                    </m:r>
                    <m:r>
                      <a:rPr lang="en-US" altLang="zh-CN" i="1">
                        <a:latin typeface="Cambria Math"/>
                      </a:rPr>
                      <m:t>−</m:t>
                    </m:r>
                    <m:acc>
                      <m:accPr>
                        <m:chr m:val="̂"/>
                        <m:ctrlPr>
                          <a:rPr lang="zh-CN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altLang="zh-CN" dirty="0"/>
                  <a:t>)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/>
                      </a:rPr>
                      <m:t>cor</m:t>
                    </m:r>
                    <m:r>
                      <a:rPr lang="en-US" altLang="zh-CN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>
                        <a:latin typeface="Cambria Math"/>
                      </a:rPr>
                      <m:t>X</m:t>
                    </m:r>
                    <m:r>
                      <a:rPr lang="en-US" altLang="zh-CN" i="1">
                        <a:latin typeface="Cambria Math"/>
                      </a:rPr>
                      <m:t>−</m:t>
                    </m:r>
                    <m:acc>
                      <m:accPr>
                        <m:chr m:val="̂"/>
                        <m:ctrlPr>
                          <a:rPr lang="zh-CN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𝛼</m:t>
                        </m:r>
                        <m:r>
                          <a:rPr lang="en-US" altLang="zh-CN" i="1">
                            <a:latin typeface="Cambria Math"/>
                          </a:rPr>
                          <m:t>𝑍</m:t>
                        </m:r>
                      </m:e>
                    </m:acc>
                    <m:r>
                      <a:rPr lang="en-US" altLang="zh-CN" i="1">
                        <a:latin typeface="Cambria Math"/>
                      </a:rPr>
                      <m:t>, </m:t>
                    </m:r>
                    <m:r>
                      <a:rPr lang="en-US" altLang="zh-CN" i="1">
                        <a:latin typeface="Cambria Math"/>
                      </a:rPr>
                      <m:t>𝑌</m:t>
                    </m:r>
                    <m:r>
                      <a:rPr lang="en-US" altLang="zh-CN" i="1">
                        <a:latin typeface="Cambria Math"/>
                      </a:rPr>
                      <m:t>−</m:t>
                    </m:r>
                    <m:acc>
                      <m:accPr>
                        <m:chr m:val="̂"/>
                        <m:ctrlPr>
                          <a:rPr lang="zh-CN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𝛽</m:t>
                        </m:r>
                        <m:r>
                          <a:rPr lang="en-US" altLang="zh-CN" i="1">
                            <a:latin typeface="Cambria Math"/>
                          </a:rPr>
                          <m:t>𝑍</m:t>
                        </m:r>
                      </m:e>
                    </m:acc>
                  </m:oMath>
                </a14:m>
                <a:r>
                  <a:rPr lang="en-US" altLang="zh-CN" dirty="0"/>
                  <a:t>)</a:t>
                </a:r>
                <a:endParaRPr lang="zh-CN" altLang="zh-CN" dirty="0"/>
              </a:p>
              <a:p>
                <a:pPr marL="0" indent="0">
                  <a:buNone/>
                </a:pPr>
                <a:r>
                  <a:rPr lang="en-US" altLang="zh-CN" dirty="0" smtClean="0"/>
                  <a:t>Z here: RH,  T , wind speed</a:t>
                </a:r>
                <a:endParaRPr lang="zh-CN" altLang="zh-CN" dirty="0"/>
              </a:p>
              <a:p>
                <a:pPr marL="0" indent="0">
                  <a:buNone/>
                </a:pPr>
                <a:endParaRPr lang="zh-CN" altLang="zh-CN" dirty="0"/>
              </a:p>
              <a:p>
                <a:pPr marL="0" indent="0">
                  <a:buNone/>
                </a:pPr>
                <a:endParaRPr lang="zh-CN" altLang="zh-CN" dirty="0"/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067" y="1556792"/>
                <a:ext cx="7408333" cy="4569371"/>
              </a:xfrm>
              <a:blipFill rotWithShape="1">
                <a:blip r:embed="rId2"/>
                <a:stretch>
                  <a:fillRect l="-1235" t="-1067" r="-15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2.project background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298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 Results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45709"/>
              </p:ext>
            </p:extLst>
          </p:nvPr>
        </p:nvGraphicFramePr>
        <p:xfrm>
          <a:off x="395536" y="1529408"/>
          <a:ext cx="835292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534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Results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1673543"/>
              </p:ext>
            </p:extLst>
          </p:nvPr>
        </p:nvGraphicFramePr>
        <p:xfrm>
          <a:off x="323528" y="1412776"/>
          <a:ext cx="8524998" cy="5073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934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Results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001864"/>
              </p:ext>
            </p:extLst>
          </p:nvPr>
        </p:nvGraphicFramePr>
        <p:xfrm>
          <a:off x="539552" y="1556792"/>
          <a:ext cx="813690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923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Results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39058"/>
              </p:ext>
            </p:extLst>
          </p:nvPr>
        </p:nvGraphicFramePr>
        <p:xfrm>
          <a:off x="683568" y="1412776"/>
          <a:ext cx="787692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747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Is it possible to control these two pollutants together</a:t>
            </a:r>
            <a:r>
              <a:rPr lang="en-US" altLang="zh-CN" dirty="0" smtClean="0"/>
              <a:t>?</a:t>
            </a:r>
          </a:p>
          <a:p>
            <a:pPr marL="0" indent="0">
              <a:buNone/>
            </a:pPr>
            <a:r>
              <a:rPr lang="en-US" altLang="zh-CN" dirty="0"/>
              <a:t>Which species will be the most effective one ?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4. Interpret </a:t>
            </a:r>
            <a:endParaRPr lang="zh-CN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11" y="2492896"/>
            <a:ext cx="6407150" cy="379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椭圆 3"/>
          <p:cNvSpPr/>
          <p:nvPr/>
        </p:nvSpPr>
        <p:spPr>
          <a:xfrm>
            <a:off x="971600" y="4673961"/>
            <a:ext cx="1728192" cy="792088"/>
          </a:xfrm>
          <a:prstGeom prst="ellipse">
            <a:avLst/>
          </a:prstGeom>
          <a:solidFill>
            <a:srgbClr val="FF0000">
              <a:alpha val="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90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 Interpret </a:t>
            </a:r>
            <a:endParaRPr lang="zh-CN" alt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89" y="1772816"/>
            <a:ext cx="8184482" cy="4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41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 Interpret </a:t>
            </a:r>
            <a:endParaRPr lang="zh-CN" altLang="en-US" dirty="0"/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/>
          <a:lstStyle/>
          <a:p>
            <a:r>
              <a:rPr lang="en-US" altLang="zh-CN" dirty="0"/>
              <a:t>EAS6430 </a:t>
            </a:r>
            <a:r>
              <a:rPr lang="en-US" altLang="zh-CN" dirty="0" smtClean="0"/>
              <a:t>Lab 1 in result: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graphicFrame>
        <p:nvGraphicFramePr>
          <p:cNvPr id="11" name="内容占位符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1218974"/>
              </p:ext>
            </p:extLst>
          </p:nvPr>
        </p:nvGraphicFramePr>
        <p:xfrm>
          <a:off x="323528" y="2348880"/>
          <a:ext cx="856895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825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2067" y="476672"/>
            <a:ext cx="7408333" cy="5649491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4000" dirty="0" smtClean="0"/>
              <a:t>Content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1.Introduction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2.project background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3. Results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4. </a:t>
            </a:r>
            <a:r>
              <a:rPr lang="en-US" altLang="zh-CN" dirty="0" smtClean="0"/>
              <a:t>Interpret</a:t>
            </a:r>
          </a:p>
          <a:p>
            <a:endParaRPr lang="en-US" altLang="zh-CN" dirty="0"/>
          </a:p>
          <a:p>
            <a:r>
              <a:rPr lang="en-US" altLang="zh-CN" dirty="0" smtClean="0"/>
              <a:t>5. M</a:t>
            </a:r>
            <a:r>
              <a:rPr lang="en-US" altLang="zh-CN" dirty="0" smtClean="0"/>
              <a:t>ore to do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19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 Interpret 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/>
          <a:lstStyle/>
          <a:p>
            <a:r>
              <a:rPr lang="en-US" altLang="zh-CN" dirty="0" smtClean="0"/>
              <a:t>Main sources of VOCs:</a:t>
            </a:r>
          </a:p>
          <a:p>
            <a:pPr marL="0" indent="0"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988839"/>
            <a:ext cx="5989779" cy="472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06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5. More to do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1. Rainfall data should be applied.</a:t>
            </a:r>
          </a:p>
          <a:p>
            <a:pPr marL="0" indent="0">
              <a:buNone/>
            </a:pPr>
            <a:r>
              <a:rPr lang="en-US" altLang="zh-CN" dirty="0" smtClean="0"/>
              <a:t>2. Hourly PM2.5 species data is not completely</a:t>
            </a:r>
          </a:p>
          <a:p>
            <a:pPr marL="0" indent="0">
              <a:buNone/>
            </a:pPr>
            <a:r>
              <a:rPr lang="en-US" altLang="zh-CN" dirty="0" smtClean="0"/>
              <a:t>available .(only sulfate)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683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2067" y="692696"/>
            <a:ext cx="7408333" cy="5433467"/>
          </a:xfrm>
        </p:spPr>
        <p:txBody>
          <a:bodyPr/>
          <a:lstStyle/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 algn="ctr">
              <a:buNone/>
            </a:pPr>
            <a:r>
              <a:rPr lang="en-US" altLang="zh-CN" sz="7200" dirty="0" smtClean="0"/>
              <a:t>Thank </a:t>
            </a:r>
            <a:r>
              <a:rPr lang="en-US" altLang="zh-CN" sz="7200" dirty="0"/>
              <a:t>you!</a:t>
            </a:r>
            <a:endParaRPr lang="zh-CN" altLang="en-US" sz="7200" dirty="0"/>
          </a:p>
        </p:txBody>
      </p:sp>
    </p:spTree>
    <p:extLst>
      <p:ext uri="{BB962C8B-B14F-4D97-AF65-F5344CB8AC3E}">
        <p14:creationId xmlns:p14="http://schemas.microsoft.com/office/powerpoint/2010/main" val="317532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Tropospheric Ozone </a:t>
            </a:r>
            <a:r>
              <a:rPr lang="en-US" altLang="zh-CN" dirty="0"/>
              <a:t>and PM2.5 share common sources and formation </a:t>
            </a:r>
            <a:r>
              <a:rPr lang="en-US" altLang="zh-CN" dirty="0" smtClean="0"/>
              <a:t>routes.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 Introduction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540060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52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Questions:</a:t>
            </a:r>
          </a:p>
          <a:p>
            <a:pPr marL="0" indent="0">
              <a:buNone/>
            </a:pPr>
            <a:r>
              <a:rPr lang="en-US" altLang="zh-CN" dirty="0"/>
              <a:t>What’s the relationship between </a:t>
            </a:r>
            <a:r>
              <a:rPr lang="en-US" altLang="zh-CN" dirty="0" smtClean="0"/>
              <a:t>ozone and PM2.5 concentrations? </a:t>
            </a:r>
            <a:endParaRPr lang="zh-CN" altLang="en-US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Is it possible to control these two pollutants together?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Which species will be the most effective one ?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1.Introduction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309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/>
          <a:lstStyle/>
          <a:p>
            <a:r>
              <a:rPr lang="en-US" altLang="zh-CN" dirty="0"/>
              <a:t>Seasonal variations </a:t>
            </a:r>
            <a:r>
              <a:rPr lang="en-US" altLang="zh-CN" dirty="0" smtClean="0"/>
              <a:t>of PM2.5 in China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Seasonal variations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62" y="2564904"/>
            <a:ext cx="4773556" cy="33843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36912"/>
            <a:ext cx="4355976" cy="30514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597447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PM2.5 concentration variation in Taiyuan</a:t>
            </a:r>
          </a:p>
        </p:txBody>
      </p:sp>
    </p:spTree>
    <p:extLst>
      <p:ext uri="{BB962C8B-B14F-4D97-AF65-F5344CB8AC3E}">
        <p14:creationId xmlns:p14="http://schemas.microsoft.com/office/powerpoint/2010/main" val="409855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/>
          <a:lstStyle/>
          <a:p>
            <a:r>
              <a:rPr lang="en-US" altLang="zh-CN" dirty="0"/>
              <a:t>Seasonal variations of PM2.5 </a:t>
            </a:r>
            <a:r>
              <a:rPr lang="en-US" altLang="zh-CN" dirty="0" smtClean="0"/>
              <a:t>in US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Seasonal variations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399" y="2420888"/>
            <a:ext cx="7075807" cy="417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0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Seasonal variations of </a:t>
            </a:r>
            <a:r>
              <a:rPr lang="en-US" altLang="zh-CN" dirty="0" smtClean="0"/>
              <a:t>Ozone in US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Seems match?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Seasonal variations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39595"/>
            <a:ext cx="6075588" cy="242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66742"/>
            <a:ext cx="2160240" cy="391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886" y="5509315"/>
            <a:ext cx="8286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19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2067" y="1052736"/>
            <a:ext cx="7408333" cy="5073427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Location: Indiana </a:t>
            </a:r>
            <a:r>
              <a:rPr lang="en-US" altLang="zh-CN" dirty="0" smtClean="0"/>
              <a:t>State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marL="0" indent="0" algn="ctr">
              <a:buNone/>
            </a:pPr>
            <a:endParaRPr lang="en-US" altLang="zh-CN" dirty="0" smtClean="0"/>
          </a:p>
          <a:p>
            <a:pPr marL="0" indent="0" algn="ctr">
              <a:buNone/>
            </a:pPr>
            <a:r>
              <a:rPr lang="en-US" altLang="zh-CN" dirty="0" smtClean="0"/>
              <a:t>Ft</a:t>
            </a:r>
            <a:r>
              <a:rPr lang="en-US" altLang="zh-CN" dirty="0"/>
              <a:t>. Wayne- Beacon St</a:t>
            </a:r>
            <a:r>
              <a:rPr lang="en-US" altLang="zh-CN" dirty="0" smtClean="0"/>
              <a:t>. site</a:t>
            </a:r>
            <a:endParaRPr lang="zh-CN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2.project </a:t>
            </a:r>
            <a:r>
              <a:rPr lang="en-US" altLang="zh-CN" dirty="0" smtClean="0"/>
              <a:t>background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0302931"/>
              </p:ext>
            </p:extLst>
          </p:nvPr>
        </p:nvGraphicFramePr>
        <p:xfrm>
          <a:off x="1619672" y="1556792"/>
          <a:ext cx="590465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906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/>
          <a:lstStyle/>
          <a:p>
            <a:r>
              <a:rPr lang="en-US" altLang="zh-CN" dirty="0"/>
              <a:t>Time interval : 8/1/2014---</a:t>
            </a:r>
            <a:r>
              <a:rPr lang="en-US" altLang="zh-CN" dirty="0" smtClean="0"/>
              <a:t>9/30/2014</a:t>
            </a:r>
          </a:p>
          <a:p>
            <a:pPr marL="0" indent="0">
              <a:buNone/>
            </a:pP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Data sources: EPA Ozone daily </a:t>
            </a:r>
          </a:p>
          <a:p>
            <a:pPr marL="0" indent="0">
              <a:buNone/>
            </a:pPr>
            <a:r>
              <a:rPr lang="en-US" altLang="zh-CN" dirty="0" smtClean="0"/>
              <a:t>                                        PM2.5 daily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                             PM2.5 species daily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                             meteorology data daily: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                              RH, T , wind speed</a:t>
            </a:r>
          </a:p>
          <a:p>
            <a:pPr marL="0" indent="0">
              <a:buNone/>
            </a:pPr>
            <a:endParaRPr lang="en-US" altLang="zh-CN" dirty="0" smtClean="0"/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2.project background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937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447</TotalTime>
  <Words>462</Words>
  <Application>Microsoft Office PowerPoint</Application>
  <PresentationFormat>全屏显示(4:3)</PresentationFormat>
  <Paragraphs>140</Paragraphs>
  <Slides>22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波形</vt:lpstr>
      <vt:lpstr>Temporal relationship between Ozone and PM2.5</vt:lpstr>
      <vt:lpstr>PowerPoint 演示文稿</vt:lpstr>
      <vt:lpstr>1. Introduction</vt:lpstr>
      <vt:lpstr>1.Introduction</vt:lpstr>
      <vt:lpstr>Seasonal variations</vt:lpstr>
      <vt:lpstr>Seasonal variations</vt:lpstr>
      <vt:lpstr>Seasonal variations</vt:lpstr>
      <vt:lpstr>2.project background </vt:lpstr>
      <vt:lpstr>2.project background</vt:lpstr>
      <vt:lpstr>2.project background</vt:lpstr>
      <vt:lpstr>2.project background</vt:lpstr>
      <vt:lpstr>2.project background</vt:lpstr>
      <vt:lpstr>3. Results</vt:lpstr>
      <vt:lpstr>3. Results</vt:lpstr>
      <vt:lpstr>3. Results</vt:lpstr>
      <vt:lpstr>3. Results</vt:lpstr>
      <vt:lpstr>4. Interpret </vt:lpstr>
      <vt:lpstr>4. Interpret </vt:lpstr>
      <vt:lpstr>4. Interpret </vt:lpstr>
      <vt:lpstr>4. Interpret </vt:lpstr>
      <vt:lpstr>5. More to do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Temporal relationship between Ozone and PM2.5</dc:title>
  <dc:creator>Windows 用户</dc:creator>
  <cp:lastModifiedBy>Windows 用户</cp:lastModifiedBy>
  <cp:revision>32</cp:revision>
  <dcterms:created xsi:type="dcterms:W3CDTF">2016-04-19T04:33:09Z</dcterms:created>
  <dcterms:modified xsi:type="dcterms:W3CDTF">2016-04-19T20:32:42Z</dcterms:modified>
</cp:coreProperties>
</file>