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6B71-10E9-404B-9B0F-D160D98114BF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422-C589-4B13-B94B-FEC9E47449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2422-C589-4B13-B94B-FEC9E47449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980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786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558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767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788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208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33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513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2594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53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4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C39F-8E34-486C-BA62-F5D2099480FA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F599-435D-4E5A-A88C-7E08FFC6FD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62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784" y="1645284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The relationship between summertime ozone peak hour and NOx and VOC emissions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955177" y="3500846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Jianfeng</a:t>
            </a:r>
            <a:r>
              <a:rPr lang="en-US" altLang="zh-CN" dirty="0" smtClean="0"/>
              <a:t> Li</a:t>
            </a:r>
          </a:p>
          <a:p>
            <a:pPr algn="ctr"/>
            <a:r>
              <a:rPr lang="en-US" altLang="zh-CN" dirty="0" smtClean="0"/>
              <a:t>April 21, 2016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6424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24298" y="261257"/>
            <a:ext cx="848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 relationship between Ozone peak value and emissions</a:t>
            </a:r>
            <a:endParaRPr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87" y="879566"/>
            <a:ext cx="6619875" cy="5791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62" y="1975617"/>
            <a:ext cx="4367349" cy="43673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99662" y="1001486"/>
            <a:ext cx="448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positive correlation between NOx emission and ozone peak value in the United States.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350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90691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Do we expect a relationship between ozone peak hour and emissions?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960" y="1469707"/>
            <a:ext cx="6181725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35" y="3583576"/>
            <a:ext cx="2880359" cy="2880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2" y="3577044"/>
            <a:ext cx="2886891" cy="288689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8" y="1204911"/>
            <a:ext cx="3977641" cy="39776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77638" y="5307600"/>
            <a:ext cx="223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China, from Hang Qu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6270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410"/>
            <a:ext cx="10515600" cy="1176293"/>
          </a:xfrm>
        </p:spPr>
        <p:txBody>
          <a:bodyPr/>
          <a:lstStyle/>
          <a:p>
            <a:pPr algn="ctr"/>
            <a:r>
              <a:rPr lang="en-US" altLang="zh-CN" dirty="0" smtClean="0"/>
              <a:t>Ozone observation sites distribution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83" b="7264"/>
          <a:stretch/>
        </p:blipFill>
        <p:spPr>
          <a:xfrm>
            <a:off x="2813606" y="1173050"/>
            <a:ext cx="6826783" cy="5314837"/>
          </a:xfrm>
        </p:spPr>
      </p:pic>
    </p:spTree>
    <p:extLst>
      <p:ext uri="{BB962C8B-B14F-4D97-AF65-F5344CB8AC3E}">
        <p14:creationId xmlns="" xmlns:p14="http://schemas.microsoft.com/office/powerpoint/2010/main" val="16999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8703"/>
            <a:ext cx="10515600" cy="993412"/>
          </a:xfrm>
        </p:spPr>
        <p:txBody>
          <a:bodyPr/>
          <a:lstStyle/>
          <a:p>
            <a:r>
              <a:rPr lang="en-US" altLang="zh-CN" dirty="0" smtClean="0"/>
              <a:t>Comparison between model and observations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65918" y="1586164"/>
            <a:ext cx="2171700" cy="608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46" b="26858"/>
          <a:stretch/>
        </p:blipFill>
        <p:spPr>
          <a:xfrm>
            <a:off x="1203958" y="3854084"/>
            <a:ext cx="5675813" cy="28036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3489" y="2314843"/>
            <a:ext cx="13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observation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53489" y="4885954"/>
            <a:ext cx="13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simulation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65" b="27746"/>
          <a:stretch/>
        </p:blipFill>
        <p:spPr>
          <a:xfrm>
            <a:off x="6631002" y="2351909"/>
            <a:ext cx="5560998" cy="27187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83333" y="5872848"/>
            <a:ext cx="433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 peak hour difference to adjust emission!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342811" y="5070620"/>
            <a:ext cx="199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REAM - OBS</a:t>
            </a:r>
            <a:endParaRPr lang="zh-CN" altLang="en-US" dirty="0"/>
          </a:p>
        </p:txBody>
      </p:sp>
      <p:pic>
        <p:nvPicPr>
          <p:cNvPr id="12" name="图片 11" descr="obs_peak_hour_24.png"/>
          <p:cNvPicPr>
            <a:picLocks noChangeAspect="1"/>
          </p:cNvPicPr>
          <p:nvPr/>
        </p:nvPicPr>
        <p:blipFill>
          <a:blip r:embed="rId6" cstate="print"/>
          <a:srcRect t="22796" b="27097"/>
          <a:stretch>
            <a:fillRect/>
          </a:stretch>
        </p:blipFill>
        <p:spPr>
          <a:xfrm>
            <a:off x="1192161" y="1238932"/>
            <a:ext cx="5651090" cy="2831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07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949234"/>
          </a:xfrm>
        </p:spPr>
        <p:txBody>
          <a:bodyPr/>
          <a:lstStyle/>
          <a:p>
            <a:r>
              <a:rPr lang="en-US" altLang="zh-CN" dirty="0" smtClean="0"/>
              <a:t>Sensitivity test to check whether increasing or decreasing emission could lead to better peak hour comparison.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38" b="9079"/>
          <a:stretch/>
        </p:blipFill>
        <p:spPr>
          <a:xfrm>
            <a:off x="6307467" y="2499360"/>
            <a:ext cx="5368269" cy="4062843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09" b="8571"/>
          <a:stretch/>
        </p:blipFill>
        <p:spPr>
          <a:xfrm>
            <a:off x="838200" y="2540906"/>
            <a:ext cx="5367454" cy="4021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157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100</Words>
  <Application>Microsoft Office PowerPoint</Application>
  <PresentationFormat>自定义</PresentationFormat>
  <Paragraphs>16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The relationship between summertime ozone peak hour and NOx and VOC emissions</vt:lpstr>
      <vt:lpstr>幻灯片 2</vt:lpstr>
      <vt:lpstr>Do we expect a relationship between ozone peak hour and emissions?</vt:lpstr>
      <vt:lpstr>Ozone observation sites distribution</vt:lpstr>
      <vt:lpstr>Comparison between model and observations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relationship between summertime ozone peak hour and NOx aVOC</dc:title>
  <dc:creator>WM2018</dc:creator>
  <cp:lastModifiedBy>bloody</cp:lastModifiedBy>
  <cp:revision>10</cp:revision>
  <dcterms:created xsi:type="dcterms:W3CDTF">2016-04-21T15:06:01Z</dcterms:created>
  <dcterms:modified xsi:type="dcterms:W3CDTF">2016-04-21T21:01:23Z</dcterms:modified>
</cp:coreProperties>
</file>