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0" r:id="rId3"/>
    <p:sldId id="263" r:id="rId4"/>
    <p:sldId id="265" r:id="rId5"/>
    <p:sldId id="269" r:id="rId6"/>
    <p:sldId id="266" r:id="rId7"/>
    <p:sldId id="270" r:id="rId8"/>
    <p:sldId id="271" r:id="rId9"/>
    <p:sldId id="277" r:id="rId10"/>
    <p:sldId id="259" r:id="rId11"/>
    <p:sldId id="272" r:id="rId12"/>
    <p:sldId id="267" r:id="rId13"/>
    <p:sldId id="275" r:id="rId14"/>
    <p:sldId id="276" r:id="rId15"/>
    <p:sldId id="273" r:id="rId16"/>
    <p:sldId id="274" r:id="rId17"/>
    <p:sldId id="279" r:id="rId18"/>
    <p:sldId id="278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D16FD-29A6-4E1F-9645-5CBFFA1A5979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E7CE8D3-226B-46C9-9CBE-D7955880855B}">
      <dgm:prSet phldrT="[Text]"/>
      <dgm:spPr/>
      <dgm:t>
        <a:bodyPr/>
        <a:lstStyle/>
        <a:p>
          <a:r>
            <a:rPr lang="en-US" dirty="0" smtClean="0"/>
            <a:t>Global warming</a:t>
          </a:r>
          <a:endParaRPr lang="en-US" dirty="0"/>
        </a:p>
      </dgm:t>
    </dgm:pt>
    <dgm:pt modelId="{00ACEDFF-77D2-4BAF-B345-3CA5E3ECD221}" type="parTrans" cxnId="{77A3DE9F-4711-43E9-9269-C70591976A42}">
      <dgm:prSet/>
      <dgm:spPr/>
      <dgm:t>
        <a:bodyPr/>
        <a:lstStyle/>
        <a:p>
          <a:endParaRPr lang="en-US"/>
        </a:p>
      </dgm:t>
    </dgm:pt>
    <dgm:pt modelId="{9A99D8D5-BCA1-4E34-8DA4-03B8359E375F}" type="sibTrans" cxnId="{77A3DE9F-4711-43E9-9269-C70591976A42}">
      <dgm:prSet/>
      <dgm:spPr/>
      <dgm:t>
        <a:bodyPr/>
        <a:lstStyle/>
        <a:p>
          <a:endParaRPr lang="en-US"/>
        </a:p>
      </dgm:t>
    </dgm:pt>
    <dgm:pt modelId="{B1C797D4-B607-4AE2-A053-E1FCC2AD53F3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F3C520C1-F07F-4BDB-A4F9-43C6D21F2306}" type="parTrans" cxnId="{5D2DA6D4-CD6B-4CEF-AE62-621FF1078467}">
      <dgm:prSet/>
      <dgm:spPr/>
      <dgm:t>
        <a:bodyPr/>
        <a:lstStyle/>
        <a:p>
          <a:endParaRPr lang="en-US"/>
        </a:p>
      </dgm:t>
    </dgm:pt>
    <dgm:pt modelId="{B14FBC24-07AF-4999-B40A-F4AC060CA0BD}" type="sibTrans" cxnId="{5D2DA6D4-CD6B-4CEF-AE62-621FF1078467}">
      <dgm:prSet/>
      <dgm:spPr/>
      <dgm:t>
        <a:bodyPr/>
        <a:lstStyle/>
        <a:p>
          <a:endParaRPr lang="en-US"/>
        </a:p>
      </dgm:t>
    </dgm:pt>
    <dgm:pt modelId="{FD7A6E16-8E57-4707-BD70-BF4F57AF05FB}">
      <dgm:prSet phldrT="[Text]"/>
      <dgm:spPr/>
      <dgm:t>
        <a:bodyPr/>
        <a:lstStyle/>
        <a:p>
          <a:r>
            <a:rPr lang="en-US" dirty="0" smtClean="0"/>
            <a:t>Wet areas: wetter</a:t>
          </a:r>
          <a:endParaRPr lang="en-US" dirty="0"/>
        </a:p>
      </dgm:t>
    </dgm:pt>
    <dgm:pt modelId="{2E8600CF-8406-4068-9467-59DAFD0093B8}" type="parTrans" cxnId="{C66B53F5-9BFE-4A10-9B86-618337B06213}">
      <dgm:prSet/>
      <dgm:spPr/>
      <dgm:t>
        <a:bodyPr/>
        <a:lstStyle/>
        <a:p>
          <a:endParaRPr lang="en-US"/>
        </a:p>
      </dgm:t>
    </dgm:pt>
    <dgm:pt modelId="{E8376B4B-8A88-4188-BF78-B8AAB2F7DB29}" type="sibTrans" cxnId="{C66B53F5-9BFE-4A10-9B86-618337B06213}">
      <dgm:prSet/>
      <dgm:spPr/>
      <dgm:t>
        <a:bodyPr/>
        <a:lstStyle/>
        <a:p>
          <a:endParaRPr lang="en-US"/>
        </a:p>
      </dgm:t>
    </dgm:pt>
    <dgm:pt modelId="{F9E82BFA-2961-4F81-949A-3A52EE21B7AD}">
      <dgm:prSet phldrT="[Text]"/>
      <dgm:spPr/>
      <dgm:t>
        <a:bodyPr/>
        <a:lstStyle/>
        <a:p>
          <a:r>
            <a:rPr lang="en-US" dirty="0" smtClean="0"/>
            <a:t>Dry areas: drier</a:t>
          </a:r>
          <a:endParaRPr lang="en-US" dirty="0"/>
        </a:p>
      </dgm:t>
    </dgm:pt>
    <dgm:pt modelId="{1C2E6C0A-D355-4B41-894D-04C4338D3883}" type="parTrans" cxnId="{376FD099-59E4-4DD8-930E-CCABBCD568CB}">
      <dgm:prSet/>
      <dgm:spPr/>
      <dgm:t>
        <a:bodyPr/>
        <a:lstStyle/>
        <a:p>
          <a:endParaRPr lang="en-US"/>
        </a:p>
      </dgm:t>
    </dgm:pt>
    <dgm:pt modelId="{28C40931-8B23-43A8-B932-11AA072F1522}" type="sibTrans" cxnId="{376FD099-59E4-4DD8-930E-CCABBCD568CB}">
      <dgm:prSet/>
      <dgm:spPr/>
      <dgm:t>
        <a:bodyPr/>
        <a:lstStyle/>
        <a:p>
          <a:endParaRPr lang="en-US"/>
        </a:p>
      </dgm:t>
    </dgm:pt>
    <dgm:pt modelId="{A3E20ED3-5084-4609-B363-E1218FFC8DC4}">
      <dgm:prSet phldrT="[Text]"/>
      <dgm:spPr/>
      <dgm:t>
        <a:bodyPr/>
        <a:lstStyle/>
        <a:p>
          <a:r>
            <a:rPr lang="en-US" dirty="0" smtClean="0"/>
            <a:t>Higher T spring/summer </a:t>
          </a:r>
          <a:endParaRPr lang="en-US" dirty="0"/>
        </a:p>
      </dgm:t>
    </dgm:pt>
    <dgm:pt modelId="{44EE5EF9-846C-4B2D-8F67-19631A23714B}" type="parTrans" cxnId="{DDCA40F1-0D79-4708-8E7B-FCB88627DBA2}">
      <dgm:prSet/>
      <dgm:spPr/>
      <dgm:t>
        <a:bodyPr/>
        <a:lstStyle/>
        <a:p>
          <a:endParaRPr lang="en-US"/>
        </a:p>
      </dgm:t>
    </dgm:pt>
    <dgm:pt modelId="{34E4C096-5BDE-435A-AEF2-15A5AC972A4B}" type="sibTrans" cxnId="{DDCA40F1-0D79-4708-8E7B-FCB88627DBA2}">
      <dgm:prSet/>
      <dgm:spPr/>
      <dgm:t>
        <a:bodyPr/>
        <a:lstStyle/>
        <a:p>
          <a:endParaRPr lang="en-US"/>
        </a:p>
      </dgm:t>
    </dgm:pt>
    <dgm:pt modelId="{EE5704C1-B5CD-447A-B48F-ED3A61336DD8}">
      <dgm:prSet phldrT="[Text]"/>
      <dgm:spPr/>
      <dgm:t>
        <a:bodyPr/>
        <a:lstStyle/>
        <a:p>
          <a:r>
            <a:rPr lang="en-US" dirty="0" smtClean="0"/>
            <a:t>Earlier spring snow-melt</a:t>
          </a:r>
          <a:endParaRPr lang="en-US" dirty="0"/>
        </a:p>
      </dgm:t>
    </dgm:pt>
    <dgm:pt modelId="{E7A2FD7D-8CB7-4FDB-AFFB-B13DD24AAC39}" type="parTrans" cxnId="{4D992EBE-B5BB-4269-8829-33150CF839D4}">
      <dgm:prSet/>
      <dgm:spPr/>
      <dgm:t>
        <a:bodyPr/>
        <a:lstStyle/>
        <a:p>
          <a:endParaRPr lang="en-US"/>
        </a:p>
      </dgm:t>
    </dgm:pt>
    <dgm:pt modelId="{93DF802C-0EC8-4532-B54C-CBE1C0EFD6F5}" type="sibTrans" cxnId="{4D992EBE-B5BB-4269-8829-33150CF839D4}">
      <dgm:prSet/>
      <dgm:spPr/>
      <dgm:t>
        <a:bodyPr/>
        <a:lstStyle/>
        <a:p>
          <a:endParaRPr lang="en-US"/>
        </a:p>
      </dgm:t>
    </dgm:pt>
    <dgm:pt modelId="{846638D3-15CA-4040-820B-D63E3A650B76}">
      <dgm:prSet phldrT="[Text]"/>
      <dgm:spPr/>
      <dgm:t>
        <a:bodyPr/>
        <a:lstStyle/>
        <a:p>
          <a:r>
            <a:rPr lang="en-US" dirty="0" smtClean="0"/>
            <a:t>Soil dry for longer</a:t>
          </a:r>
          <a:endParaRPr lang="en-US" dirty="0"/>
        </a:p>
      </dgm:t>
    </dgm:pt>
    <dgm:pt modelId="{B0851812-7782-4026-BC3E-7AF82758D97F}" type="parTrans" cxnId="{34B8EF06-FB43-4CBB-8256-6017C8034981}">
      <dgm:prSet/>
      <dgm:spPr/>
      <dgm:t>
        <a:bodyPr/>
        <a:lstStyle/>
        <a:p>
          <a:endParaRPr lang="en-US"/>
        </a:p>
      </dgm:t>
    </dgm:pt>
    <dgm:pt modelId="{2D99043E-A4C5-4117-9D13-002DC7923597}" type="sibTrans" cxnId="{34B8EF06-FB43-4CBB-8256-6017C8034981}">
      <dgm:prSet/>
      <dgm:spPr/>
      <dgm:t>
        <a:bodyPr/>
        <a:lstStyle/>
        <a:p>
          <a:endParaRPr lang="en-US"/>
        </a:p>
      </dgm:t>
    </dgm:pt>
    <dgm:pt modelId="{CD6B4EE8-1412-4584-A8C8-4EF1DEB9BE92}">
      <dgm:prSet phldrT="[Text]"/>
      <dgm:spPr/>
      <dgm:t>
        <a:bodyPr/>
        <a:lstStyle/>
        <a:p>
          <a:r>
            <a:rPr lang="en-US" dirty="0" smtClean="0"/>
            <a:t>Increased drought likelihood</a:t>
          </a:r>
          <a:endParaRPr lang="en-US" dirty="0"/>
        </a:p>
      </dgm:t>
    </dgm:pt>
    <dgm:pt modelId="{2D046BF5-B914-46E7-B3C1-8880C5D4F167}" type="parTrans" cxnId="{D3EFD6D6-8B07-428E-92D0-DE334BB12B93}">
      <dgm:prSet/>
      <dgm:spPr/>
      <dgm:t>
        <a:bodyPr/>
        <a:lstStyle/>
        <a:p>
          <a:endParaRPr lang="en-US"/>
        </a:p>
      </dgm:t>
    </dgm:pt>
    <dgm:pt modelId="{D16C5D16-5ADE-4692-8B75-80448ED4FD1D}" type="sibTrans" cxnId="{D3EFD6D6-8B07-428E-92D0-DE334BB12B93}">
      <dgm:prSet/>
      <dgm:spPr/>
      <dgm:t>
        <a:bodyPr/>
        <a:lstStyle/>
        <a:p>
          <a:endParaRPr lang="en-US"/>
        </a:p>
      </dgm:t>
    </dgm:pt>
    <dgm:pt modelId="{E3EBC992-5152-4A21-882C-6225B5C74A01}">
      <dgm:prSet phldrT="[Text]"/>
      <dgm:spPr/>
      <dgm:t>
        <a:bodyPr/>
        <a:lstStyle/>
        <a:p>
          <a:r>
            <a:rPr lang="en-US" dirty="0" smtClean="0"/>
            <a:t>Precipitation</a:t>
          </a:r>
          <a:endParaRPr lang="en-US" dirty="0"/>
        </a:p>
      </dgm:t>
    </dgm:pt>
    <dgm:pt modelId="{2AC705DB-27AB-4746-8604-D70E2F3B72A9}" type="sibTrans" cxnId="{CF53D75B-C211-444B-87BD-EE6E581C16AE}">
      <dgm:prSet/>
      <dgm:spPr/>
      <dgm:t>
        <a:bodyPr/>
        <a:lstStyle/>
        <a:p>
          <a:endParaRPr lang="en-US"/>
        </a:p>
      </dgm:t>
    </dgm:pt>
    <dgm:pt modelId="{95953624-0E05-4377-AE85-E1CBFB3F7B68}" type="parTrans" cxnId="{CF53D75B-C211-444B-87BD-EE6E581C16AE}">
      <dgm:prSet/>
      <dgm:spPr/>
      <dgm:t>
        <a:bodyPr/>
        <a:lstStyle/>
        <a:p>
          <a:endParaRPr lang="en-US"/>
        </a:p>
      </dgm:t>
    </dgm:pt>
    <dgm:pt modelId="{DA9DB79E-EB70-4765-B50F-60C09A6EC27D}" type="pres">
      <dgm:prSet presAssocID="{0FBD16FD-29A6-4E1F-9645-5CBFFA1A59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BCE9AE-FCAD-40A3-8714-02527625C257}" type="pres">
      <dgm:prSet presAssocID="{0E7CE8D3-226B-46C9-9CBE-D7955880855B}" presName="hierRoot1" presStyleCnt="0">
        <dgm:presLayoutVars>
          <dgm:hierBranch val="init"/>
        </dgm:presLayoutVars>
      </dgm:prSet>
      <dgm:spPr/>
    </dgm:pt>
    <dgm:pt modelId="{B6ABE736-5AA7-4D30-AE7B-78D485A1A668}" type="pres">
      <dgm:prSet presAssocID="{0E7CE8D3-226B-46C9-9CBE-D7955880855B}" presName="rootComposite1" presStyleCnt="0"/>
      <dgm:spPr/>
    </dgm:pt>
    <dgm:pt modelId="{9E9BDA89-52D0-479E-99EA-1F5745B58203}" type="pres">
      <dgm:prSet presAssocID="{0E7CE8D3-226B-46C9-9CBE-D7955880855B}" presName="rootText1" presStyleLbl="node0" presStyleIdx="0" presStyleCnt="1" custLinFactNeighborX="6162" custLinFactNeighborY="-11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D4AE0-FC41-417F-902E-AEF6FCDE3176}" type="pres">
      <dgm:prSet presAssocID="{0E7CE8D3-226B-46C9-9CBE-D7955880855B}" presName="rootConnector1" presStyleLbl="node1" presStyleIdx="0" presStyleCnt="0"/>
      <dgm:spPr/>
    </dgm:pt>
    <dgm:pt modelId="{0AF49D1A-0F6B-497B-A2D3-FF0C6BA67CC7}" type="pres">
      <dgm:prSet presAssocID="{0E7CE8D3-226B-46C9-9CBE-D7955880855B}" presName="hierChild2" presStyleCnt="0"/>
      <dgm:spPr/>
    </dgm:pt>
    <dgm:pt modelId="{C129E377-A33E-4FA0-8909-FCE7A3634ED9}" type="pres">
      <dgm:prSet presAssocID="{95953624-0E05-4377-AE85-E1CBFB3F7B68}" presName="Name37" presStyleLbl="parChTrans1D2" presStyleIdx="0" presStyleCnt="2"/>
      <dgm:spPr/>
    </dgm:pt>
    <dgm:pt modelId="{E76F07C2-0A55-48E4-A63A-418EA11BDC3B}" type="pres">
      <dgm:prSet presAssocID="{E3EBC992-5152-4A21-882C-6225B5C74A01}" presName="hierRoot2" presStyleCnt="0">
        <dgm:presLayoutVars>
          <dgm:hierBranch val="init"/>
        </dgm:presLayoutVars>
      </dgm:prSet>
      <dgm:spPr/>
    </dgm:pt>
    <dgm:pt modelId="{A24120E7-67CE-4E2E-B21C-BBE6B12F9A56}" type="pres">
      <dgm:prSet presAssocID="{E3EBC992-5152-4A21-882C-6225B5C74A01}" presName="rootComposite" presStyleCnt="0"/>
      <dgm:spPr/>
    </dgm:pt>
    <dgm:pt modelId="{F5978556-458B-4B3C-87BE-7DECD7765BA6}" type="pres">
      <dgm:prSet presAssocID="{E3EBC992-5152-4A21-882C-6225B5C74A0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573D6-4EFA-4F5E-8DC9-7F2E7D8FAE05}" type="pres">
      <dgm:prSet presAssocID="{E3EBC992-5152-4A21-882C-6225B5C74A01}" presName="rootConnector" presStyleLbl="node2" presStyleIdx="0" presStyleCnt="2"/>
      <dgm:spPr/>
    </dgm:pt>
    <dgm:pt modelId="{11DC103E-E0E3-4DE7-84C1-81EBF9441E06}" type="pres">
      <dgm:prSet presAssocID="{E3EBC992-5152-4A21-882C-6225B5C74A01}" presName="hierChild4" presStyleCnt="0"/>
      <dgm:spPr/>
    </dgm:pt>
    <dgm:pt modelId="{7F8695F5-4E67-4785-935F-1CD41F6DD01C}" type="pres">
      <dgm:prSet presAssocID="{2E8600CF-8406-4068-9467-59DAFD0093B8}" presName="Name37" presStyleLbl="parChTrans1D3" presStyleIdx="0" presStyleCnt="3"/>
      <dgm:spPr/>
    </dgm:pt>
    <dgm:pt modelId="{752FD004-69AA-4CE0-BC47-6420F83E659C}" type="pres">
      <dgm:prSet presAssocID="{FD7A6E16-8E57-4707-BD70-BF4F57AF05FB}" presName="hierRoot2" presStyleCnt="0">
        <dgm:presLayoutVars>
          <dgm:hierBranch val="init"/>
        </dgm:presLayoutVars>
      </dgm:prSet>
      <dgm:spPr/>
    </dgm:pt>
    <dgm:pt modelId="{C7F96E9A-3AEB-4C60-B1C7-3384A0980638}" type="pres">
      <dgm:prSet presAssocID="{FD7A6E16-8E57-4707-BD70-BF4F57AF05FB}" presName="rootComposite" presStyleCnt="0"/>
      <dgm:spPr/>
    </dgm:pt>
    <dgm:pt modelId="{BD5C7D4A-74EC-4DDD-AD9A-25C6E309D1FB}" type="pres">
      <dgm:prSet presAssocID="{FD7A6E16-8E57-4707-BD70-BF4F57AF05F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12BB6-830B-48E7-BD41-A9873A03E091}" type="pres">
      <dgm:prSet presAssocID="{FD7A6E16-8E57-4707-BD70-BF4F57AF05FB}" presName="rootConnector" presStyleLbl="node3" presStyleIdx="0" presStyleCnt="3"/>
      <dgm:spPr/>
    </dgm:pt>
    <dgm:pt modelId="{28A9449E-9C73-4C8A-B91E-0E593F619EEF}" type="pres">
      <dgm:prSet presAssocID="{FD7A6E16-8E57-4707-BD70-BF4F57AF05FB}" presName="hierChild4" presStyleCnt="0"/>
      <dgm:spPr/>
    </dgm:pt>
    <dgm:pt modelId="{A23AC8E1-1516-448E-A702-D1A0B0C49776}" type="pres">
      <dgm:prSet presAssocID="{FD7A6E16-8E57-4707-BD70-BF4F57AF05FB}" presName="hierChild5" presStyleCnt="0"/>
      <dgm:spPr/>
    </dgm:pt>
    <dgm:pt modelId="{DD1EFF64-C5E6-4AA3-A0B5-75633F0895F5}" type="pres">
      <dgm:prSet presAssocID="{1C2E6C0A-D355-4B41-894D-04C4338D3883}" presName="Name37" presStyleLbl="parChTrans1D3" presStyleIdx="1" presStyleCnt="3"/>
      <dgm:spPr/>
    </dgm:pt>
    <dgm:pt modelId="{02C93F96-C543-4FFB-801C-23BB46AD069A}" type="pres">
      <dgm:prSet presAssocID="{F9E82BFA-2961-4F81-949A-3A52EE21B7AD}" presName="hierRoot2" presStyleCnt="0">
        <dgm:presLayoutVars>
          <dgm:hierBranch val="init"/>
        </dgm:presLayoutVars>
      </dgm:prSet>
      <dgm:spPr/>
    </dgm:pt>
    <dgm:pt modelId="{133D4B11-1096-43E4-BDED-10E100294181}" type="pres">
      <dgm:prSet presAssocID="{F9E82BFA-2961-4F81-949A-3A52EE21B7AD}" presName="rootComposite" presStyleCnt="0"/>
      <dgm:spPr/>
    </dgm:pt>
    <dgm:pt modelId="{E86975B7-D732-49F4-9095-62F3E2223456}" type="pres">
      <dgm:prSet presAssocID="{F9E82BFA-2961-4F81-949A-3A52EE21B7AD}" presName="rootText" presStyleLbl="node3" presStyleIdx="1" presStyleCnt="3">
        <dgm:presLayoutVars>
          <dgm:chPref val="3"/>
        </dgm:presLayoutVars>
      </dgm:prSet>
      <dgm:spPr/>
    </dgm:pt>
    <dgm:pt modelId="{E12DA270-17C7-4D99-AA0A-AF2B1F541DA4}" type="pres">
      <dgm:prSet presAssocID="{F9E82BFA-2961-4F81-949A-3A52EE21B7AD}" presName="rootConnector" presStyleLbl="node3" presStyleIdx="1" presStyleCnt="3"/>
      <dgm:spPr/>
    </dgm:pt>
    <dgm:pt modelId="{E12BFECA-D405-42CB-9DFE-0A3880A0C2BC}" type="pres">
      <dgm:prSet presAssocID="{F9E82BFA-2961-4F81-949A-3A52EE21B7AD}" presName="hierChild4" presStyleCnt="0"/>
      <dgm:spPr/>
    </dgm:pt>
    <dgm:pt modelId="{A16DE762-CDFF-4CBF-B80B-0BD7F4520A4E}" type="pres">
      <dgm:prSet presAssocID="{F9E82BFA-2961-4F81-949A-3A52EE21B7AD}" presName="hierChild5" presStyleCnt="0"/>
      <dgm:spPr/>
    </dgm:pt>
    <dgm:pt modelId="{3F822969-2745-4E32-A823-28773826578A}" type="pres">
      <dgm:prSet presAssocID="{E3EBC992-5152-4A21-882C-6225B5C74A01}" presName="hierChild5" presStyleCnt="0"/>
      <dgm:spPr/>
    </dgm:pt>
    <dgm:pt modelId="{9EA34994-BB8B-4D17-9B02-261363094047}" type="pres">
      <dgm:prSet presAssocID="{F3C520C1-F07F-4BDB-A4F9-43C6D21F2306}" presName="Name37" presStyleLbl="parChTrans1D2" presStyleIdx="1" presStyleCnt="2"/>
      <dgm:spPr/>
    </dgm:pt>
    <dgm:pt modelId="{B1EE5304-CF66-4731-A716-41FDDD78204F}" type="pres">
      <dgm:prSet presAssocID="{B1C797D4-B607-4AE2-A053-E1FCC2AD53F3}" presName="hierRoot2" presStyleCnt="0">
        <dgm:presLayoutVars>
          <dgm:hierBranch val="init"/>
        </dgm:presLayoutVars>
      </dgm:prSet>
      <dgm:spPr/>
    </dgm:pt>
    <dgm:pt modelId="{509C558D-1100-42E6-AC0D-2ED1A3F18EA7}" type="pres">
      <dgm:prSet presAssocID="{B1C797D4-B607-4AE2-A053-E1FCC2AD53F3}" presName="rootComposite" presStyleCnt="0"/>
      <dgm:spPr/>
    </dgm:pt>
    <dgm:pt modelId="{55CCF4DA-20C0-4ED2-8737-80CC08E66F4A}" type="pres">
      <dgm:prSet presAssocID="{B1C797D4-B607-4AE2-A053-E1FCC2AD53F3}" presName="rootText" presStyleLbl="node2" presStyleIdx="1" presStyleCnt="2" custLinFactNeighborX="39896" custLinFactNeighborY="-9454">
        <dgm:presLayoutVars>
          <dgm:chPref val="3"/>
        </dgm:presLayoutVars>
      </dgm:prSet>
      <dgm:spPr/>
    </dgm:pt>
    <dgm:pt modelId="{110B07F4-84A7-4FFD-B893-44500E02EB81}" type="pres">
      <dgm:prSet presAssocID="{B1C797D4-B607-4AE2-A053-E1FCC2AD53F3}" presName="rootConnector" presStyleLbl="node2" presStyleIdx="1" presStyleCnt="2"/>
      <dgm:spPr/>
    </dgm:pt>
    <dgm:pt modelId="{73A913B5-CC35-4F3D-8A6B-CB00A4EC1CDC}" type="pres">
      <dgm:prSet presAssocID="{B1C797D4-B607-4AE2-A053-E1FCC2AD53F3}" presName="hierChild4" presStyleCnt="0"/>
      <dgm:spPr/>
    </dgm:pt>
    <dgm:pt modelId="{7FE310F9-9F5D-4FB7-ACC1-93FC1E735AEE}" type="pres">
      <dgm:prSet presAssocID="{44EE5EF9-846C-4B2D-8F67-19631A23714B}" presName="Name37" presStyleLbl="parChTrans1D3" presStyleIdx="2" presStyleCnt="3"/>
      <dgm:spPr/>
    </dgm:pt>
    <dgm:pt modelId="{2564ECC5-3612-49DC-B769-AFC8ABBE9156}" type="pres">
      <dgm:prSet presAssocID="{A3E20ED3-5084-4609-B363-E1218FFC8DC4}" presName="hierRoot2" presStyleCnt="0">
        <dgm:presLayoutVars>
          <dgm:hierBranch val="init"/>
        </dgm:presLayoutVars>
      </dgm:prSet>
      <dgm:spPr/>
    </dgm:pt>
    <dgm:pt modelId="{7B63718C-5A4A-496A-8AC7-5F306FEA69B3}" type="pres">
      <dgm:prSet presAssocID="{A3E20ED3-5084-4609-B363-E1218FFC8DC4}" presName="rootComposite" presStyleCnt="0"/>
      <dgm:spPr/>
    </dgm:pt>
    <dgm:pt modelId="{050C25C6-892D-4978-AF34-97CF08DB5C4E}" type="pres">
      <dgm:prSet presAssocID="{A3E20ED3-5084-4609-B363-E1218FFC8DC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3A65A7-3FC8-4CB8-82E9-5A00A3BFA501}" type="pres">
      <dgm:prSet presAssocID="{A3E20ED3-5084-4609-B363-E1218FFC8DC4}" presName="rootConnector" presStyleLbl="node3" presStyleIdx="2" presStyleCnt="3"/>
      <dgm:spPr/>
    </dgm:pt>
    <dgm:pt modelId="{2D61CB45-5EE9-40BD-9B7B-3E142DD0C798}" type="pres">
      <dgm:prSet presAssocID="{A3E20ED3-5084-4609-B363-E1218FFC8DC4}" presName="hierChild4" presStyleCnt="0"/>
      <dgm:spPr/>
    </dgm:pt>
    <dgm:pt modelId="{C12C0D73-E0AC-4D3A-972E-1E5C45180A9F}" type="pres">
      <dgm:prSet presAssocID="{E7A2FD7D-8CB7-4FDB-AFFB-B13DD24AAC39}" presName="Name37" presStyleLbl="parChTrans1D4" presStyleIdx="0" presStyleCnt="3"/>
      <dgm:spPr/>
    </dgm:pt>
    <dgm:pt modelId="{827BF07A-D477-4FFD-BE87-1CFF12EC2DE3}" type="pres">
      <dgm:prSet presAssocID="{EE5704C1-B5CD-447A-B48F-ED3A61336DD8}" presName="hierRoot2" presStyleCnt="0">
        <dgm:presLayoutVars>
          <dgm:hierBranch val="init"/>
        </dgm:presLayoutVars>
      </dgm:prSet>
      <dgm:spPr/>
    </dgm:pt>
    <dgm:pt modelId="{ED15F26A-0B40-4BD0-951B-097CDFFF44A8}" type="pres">
      <dgm:prSet presAssocID="{EE5704C1-B5CD-447A-B48F-ED3A61336DD8}" presName="rootComposite" presStyleCnt="0"/>
      <dgm:spPr/>
    </dgm:pt>
    <dgm:pt modelId="{4E808033-FD83-47B0-ABAA-6E727D3A23DC}" type="pres">
      <dgm:prSet presAssocID="{EE5704C1-B5CD-447A-B48F-ED3A61336DD8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319FF-914F-4DBA-8B0D-5DA0CFA67DE0}" type="pres">
      <dgm:prSet presAssocID="{EE5704C1-B5CD-447A-B48F-ED3A61336DD8}" presName="rootConnector" presStyleLbl="node4" presStyleIdx="0" presStyleCnt="3"/>
      <dgm:spPr/>
    </dgm:pt>
    <dgm:pt modelId="{84E656FE-844E-4BFB-80C4-55E054FFE71F}" type="pres">
      <dgm:prSet presAssocID="{EE5704C1-B5CD-447A-B48F-ED3A61336DD8}" presName="hierChild4" presStyleCnt="0"/>
      <dgm:spPr/>
    </dgm:pt>
    <dgm:pt modelId="{F75DEFA8-DEB3-4658-B481-C58B8471039B}" type="pres">
      <dgm:prSet presAssocID="{B0851812-7782-4026-BC3E-7AF82758D97F}" presName="Name37" presStyleLbl="parChTrans1D4" presStyleIdx="1" presStyleCnt="3"/>
      <dgm:spPr/>
    </dgm:pt>
    <dgm:pt modelId="{ED73A5AF-F4C5-4837-9388-903665C3EE52}" type="pres">
      <dgm:prSet presAssocID="{846638D3-15CA-4040-820B-D63E3A650B76}" presName="hierRoot2" presStyleCnt="0">
        <dgm:presLayoutVars>
          <dgm:hierBranch val="init"/>
        </dgm:presLayoutVars>
      </dgm:prSet>
      <dgm:spPr/>
    </dgm:pt>
    <dgm:pt modelId="{9971A4DF-4E5B-4B6D-AE6F-CF2389A0DB06}" type="pres">
      <dgm:prSet presAssocID="{846638D3-15CA-4040-820B-D63E3A650B76}" presName="rootComposite" presStyleCnt="0"/>
      <dgm:spPr/>
    </dgm:pt>
    <dgm:pt modelId="{8CCDE10C-AF0C-4B13-BF70-D63DC6E7B446}" type="pres">
      <dgm:prSet presAssocID="{846638D3-15CA-4040-820B-D63E3A650B76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A9F47-31BD-42DB-8AC3-79776059DFB6}" type="pres">
      <dgm:prSet presAssocID="{846638D3-15CA-4040-820B-D63E3A650B76}" presName="rootConnector" presStyleLbl="node4" presStyleIdx="1" presStyleCnt="3"/>
      <dgm:spPr/>
    </dgm:pt>
    <dgm:pt modelId="{5F725AF8-682A-457D-824F-87A0D1A9B2CC}" type="pres">
      <dgm:prSet presAssocID="{846638D3-15CA-4040-820B-D63E3A650B76}" presName="hierChild4" presStyleCnt="0"/>
      <dgm:spPr/>
    </dgm:pt>
    <dgm:pt modelId="{39D4FE0B-2A6F-4ACB-AB1E-F80FDCB19C9C}" type="pres">
      <dgm:prSet presAssocID="{2D046BF5-B914-46E7-B3C1-8880C5D4F167}" presName="Name37" presStyleLbl="parChTrans1D4" presStyleIdx="2" presStyleCnt="3"/>
      <dgm:spPr/>
    </dgm:pt>
    <dgm:pt modelId="{A899D589-0341-494C-99E7-7822CB8CE7B5}" type="pres">
      <dgm:prSet presAssocID="{CD6B4EE8-1412-4584-A8C8-4EF1DEB9BE92}" presName="hierRoot2" presStyleCnt="0">
        <dgm:presLayoutVars>
          <dgm:hierBranch val="init"/>
        </dgm:presLayoutVars>
      </dgm:prSet>
      <dgm:spPr/>
    </dgm:pt>
    <dgm:pt modelId="{BEA39EC2-08E1-4031-B2BD-EAC2F33321E9}" type="pres">
      <dgm:prSet presAssocID="{CD6B4EE8-1412-4584-A8C8-4EF1DEB9BE92}" presName="rootComposite" presStyleCnt="0"/>
      <dgm:spPr/>
    </dgm:pt>
    <dgm:pt modelId="{54D9B74D-1363-421F-B46D-4D0BF323D9BB}" type="pres">
      <dgm:prSet presAssocID="{CD6B4EE8-1412-4584-A8C8-4EF1DEB9BE92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8D67C-F95F-472A-8373-2184797D4A80}" type="pres">
      <dgm:prSet presAssocID="{CD6B4EE8-1412-4584-A8C8-4EF1DEB9BE92}" presName="rootConnector" presStyleLbl="node4" presStyleIdx="2" presStyleCnt="3"/>
      <dgm:spPr/>
    </dgm:pt>
    <dgm:pt modelId="{7DD55469-A406-4FAE-A20B-94FE29D22A82}" type="pres">
      <dgm:prSet presAssocID="{CD6B4EE8-1412-4584-A8C8-4EF1DEB9BE92}" presName="hierChild4" presStyleCnt="0"/>
      <dgm:spPr/>
    </dgm:pt>
    <dgm:pt modelId="{1FA02EDF-0D73-43E0-AAB4-C752792D2A74}" type="pres">
      <dgm:prSet presAssocID="{CD6B4EE8-1412-4584-A8C8-4EF1DEB9BE92}" presName="hierChild5" presStyleCnt="0"/>
      <dgm:spPr/>
    </dgm:pt>
    <dgm:pt modelId="{13923DEF-1A52-4DBB-A633-0A28F453B386}" type="pres">
      <dgm:prSet presAssocID="{846638D3-15CA-4040-820B-D63E3A650B76}" presName="hierChild5" presStyleCnt="0"/>
      <dgm:spPr/>
    </dgm:pt>
    <dgm:pt modelId="{C417969A-D460-4BB1-9599-D995F000967C}" type="pres">
      <dgm:prSet presAssocID="{EE5704C1-B5CD-447A-B48F-ED3A61336DD8}" presName="hierChild5" presStyleCnt="0"/>
      <dgm:spPr/>
    </dgm:pt>
    <dgm:pt modelId="{98D8FE93-504A-43DD-A430-71CFFCE2AD3C}" type="pres">
      <dgm:prSet presAssocID="{A3E20ED3-5084-4609-B363-E1218FFC8DC4}" presName="hierChild5" presStyleCnt="0"/>
      <dgm:spPr/>
    </dgm:pt>
    <dgm:pt modelId="{8DB997FC-B3AB-42C5-AD2A-BBCA8D77026C}" type="pres">
      <dgm:prSet presAssocID="{B1C797D4-B607-4AE2-A053-E1FCC2AD53F3}" presName="hierChild5" presStyleCnt="0"/>
      <dgm:spPr/>
    </dgm:pt>
    <dgm:pt modelId="{02AAF061-F393-4E2D-A855-022D15AE0F28}" type="pres">
      <dgm:prSet presAssocID="{0E7CE8D3-226B-46C9-9CBE-D7955880855B}" presName="hierChild3" presStyleCnt="0"/>
      <dgm:spPr/>
    </dgm:pt>
  </dgm:ptLst>
  <dgm:cxnLst>
    <dgm:cxn modelId="{529F1948-F061-465E-A9F3-6B694A2BB44C}" type="presOf" srcId="{2D046BF5-B914-46E7-B3C1-8880C5D4F167}" destId="{39D4FE0B-2A6F-4ACB-AB1E-F80FDCB19C9C}" srcOrd="0" destOrd="0" presId="urn:microsoft.com/office/officeart/2005/8/layout/orgChart1"/>
    <dgm:cxn modelId="{4A803D94-0B15-4E60-9B02-4A0B70C64835}" type="presOf" srcId="{F9E82BFA-2961-4F81-949A-3A52EE21B7AD}" destId="{E12DA270-17C7-4D99-AA0A-AF2B1F541DA4}" srcOrd="1" destOrd="0" presId="urn:microsoft.com/office/officeart/2005/8/layout/orgChart1"/>
    <dgm:cxn modelId="{4C2DDDA1-7E87-428E-9513-FC842DCE0783}" type="presOf" srcId="{FD7A6E16-8E57-4707-BD70-BF4F57AF05FB}" destId="{39712BB6-830B-48E7-BD41-A9873A03E091}" srcOrd="1" destOrd="0" presId="urn:microsoft.com/office/officeart/2005/8/layout/orgChart1"/>
    <dgm:cxn modelId="{77A3DE9F-4711-43E9-9269-C70591976A42}" srcId="{0FBD16FD-29A6-4E1F-9645-5CBFFA1A5979}" destId="{0E7CE8D3-226B-46C9-9CBE-D7955880855B}" srcOrd="0" destOrd="0" parTransId="{00ACEDFF-77D2-4BAF-B345-3CA5E3ECD221}" sibTransId="{9A99D8D5-BCA1-4E34-8DA4-03B8359E375F}"/>
    <dgm:cxn modelId="{CF53D75B-C211-444B-87BD-EE6E581C16AE}" srcId="{0E7CE8D3-226B-46C9-9CBE-D7955880855B}" destId="{E3EBC992-5152-4A21-882C-6225B5C74A01}" srcOrd="0" destOrd="0" parTransId="{95953624-0E05-4377-AE85-E1CBFB3F7B68}" sibTransId="{2AC705DB-27AB-4746-8604-D70E2F3B72A9}"/>
    <dgm:cxn modelId="{5F656EAF-0DC8-4648-86C6-0A3820D9FAB8}" type="presOf" srcId="{0E7CE8D3-226B-46C9-9CBE-D7955880855B}" destId="{8F0D4AE0-FC41-417F-902E-AEF6FCDE3176}" srcOrd="1" destOrd="0" presId="urn:microsoft.com/office/officeart/2005/8/layout/orgChart1"/>
    <dgm:cxn modelId="{C66B53F5-9BFE-4A10-9B86-618337B06213}" srcId="{E3EBC992-5152-4A21-882C-6225B5C74A01}" destId="{FD7A6E16-8E57-4707-BD70-BF4F57AF05FB}" srcOrd="0" destOrd="0" parTransId="{2E8600CF-8406-4068-9467-59DAFD0093B8}" sibTransId="{E8376B4B-8A88-4188-BF78-B8AAB2F7DB29}"/>
    <dgm:cxn modelId="{DDCA40F1-0D79-4708-8E7B-FCB88627DBA2}" srcId="{B1C797D4-B607-4AE2-A053-E1FCC2AD53F3}" destId="{A3E20ED3-5084-4609-B363-E1218FFC8DC4}" srcOrd="0" destOrd="0" parTransId="{44EE5EF9-846C-4B2D-8F67-19631A23714B}" sibTransId="{34E4C096-5BDE-435A-AEF2-15A5AC972A4B}"/>
    <dgm:cxn modelId="{03807F91-000F-4639-A4B3-961CED12CBCF}" type="presOf" srcId="{F9E82BFA-2961-4F81-949A-3A52EE21B7AD}" destId="{E86975B7-D732-49F4-9095-62F3E2223456}" srcOrd="0" destOrd="0" presId="urn:microsoft.com/office/officeart/2005/8/layout/orgChart1"/>
    <dgm:cxn modelId="{FF55B68C-B6A5-4BCD-B652-A14B7CC99A3E}" type="presOf" srcId="{846638D3-15CA-4040-820B-D63E3A650B76}" destId="{D52A9F47-31BD-42DB-8AC3-79776059DFB6}" srcOrd="1" destOrd="0" presId="urn:microsoft.com/office/officeart/2005/8/layout/orgChart1"/>
    <dgm:cxn modelId="{A1405251-8A19-4D7D-8161-9462E84B9FFD}" type="presOf" srcId="{E3EBC992-5152-4A21-882C-6225B5C74A01}" destId="{EE9573D6-4EFA-4F5E-8DC9-7F2E7D8FAE05}" srcOrd="1" destOrd="0" presId="urn:microsoft.com/office/officeart/2005/8/layout/orgChart1"/>
    <dgm:cxn modelId="{4D992EBE-B5BB-4269-8829-33150CF839D4}" srcId="{A3E20ED3-5084-4609-B363-E1218FFC8DC4}" destId="{EE5704C1-B5CD-447A-B48F-ED3A61336DD8}" srcOrd="0" destOrd="0" parTransId="{E7A2FD7D-8CB7-4FDB-AFFB-B13DD24AAC39}" sibTransId="{93DF802C-0EC8-4532-B54C-CBE1C0EFD6F5}"/>
    <dgm:cxn modelId="{165AF941-8F1B-4BEF-8203-040D897BF8A4}" type="presOf" srcId="{CD6B4EE8-1412-4584-A8C8-4EF1DEB9BE92}" destId="{54D9B74D-1363-421F-B46D-4D0BF323D9BB}" srcOrd="0" destOrd="0" presId="urn:microsoft.com/office/officeart/2005/8/layout/orgChart1"/>
    <dgm:cxn modelId="{E2B5E089-2763-4A44-A4FD-EB68FE3533ED}" type="presOf" srcId="{846638D3-15CA-4040-820B-D63E3A650B76}" destId="{8CCDE10C-AF0C-4B13-BF70-D63DC6E7B446}" srcOrd="0" destOrd="0" presId="urn:microsoft.com/office/officeart/2005/8/layout/orgChart1"/>
    <dgm:cxn modelId="{636990B5-E7C8-4DE8-90EB-ED60209BFB44}" type="presOf" srcId="{A3E20ED3-5084-4609-B363-E1218FFC8DC4}" destId="{173A65A7-3FC8-4CB8-82E9-5A00A3BFA501}" srcOrd="1" destOrd="0" presId="urn:microsoft.com/office/officeart/2005/8/layout/orgChart1"/>
    <dgm:cxn modelId="{D8ADDBD9-FD16-4C8B-A11F-1F15E5AD1213}" type="presOf" srcId="{0FBD16FD-29A6-4E1F-9645-5CBFFA1A5979}" destId="{DA9DB79E-EB70-4765-B50F-60C09A6EC27D}" srcOrd="0" destOrd="0" presId="urn:microsoft.com/office/officeart/2005/8/layout/orgChart1"/>
    <dgm:cxn modelId="{AFC423A7-696F-4D0A-A619-12FA5FC19DD2}" type="presOf" srcId="{95953624-0E05-4377-AE85-E1CBFB3F7B68}" destId="{C129E377-A33E-4FA0-8909-FCE7A3634ED9}" srcOrd="0" destOrd="0" presId="urn:microsoft.com/office/officeart/2005/8/layout/orgChart1"/>
    <dgm:cxn modelId="{13F08B23-DD49-4268-AE44-A5A4C14885DC}" type="presOf" srcId="{E3EBC992-5152-4A21-882C-6225B5C74A01}" destId="{F5978556-458B-4B3C-87BE-7DECD7765BA6}" srcOrd="0" destOrd="0" presId="urn:microsoft.com/office/officeart/2005/8/layout/orgChart1"/>
    <dgm:cxn modelId="{EEAF0735-8810-475B-AAE0-8CA47EC17475}" type="presOf" srcId="{FD7A6E16-8E57-4707-BD70-BF4F57AF05FB}" destId="{BD5C7D4A-74EC-4DDD-AD9A-25C6E309D1FB}" srcOrd="0" destOrd="0" presId="urn:microsoft.com/office/officeart/2005/8/layout/orgChart1"/>
    <dgm:cxn modelId="{15FB01CF-3900-410A-A819-A5BCCEB54A04}" type="presOf" srcId="{E7A2FD7D-8CB7-4FDB-AFFB-B13DD24AAC39}" destId="{C12C0D73-E0AC-4D3A-972E-1E5C45180A9F}" srcOrd="0" destOrd="0" presId="urn:microsoft.com/office/officeart/2005/8/layout/orgChart1"/>
    <dgm:cxn modelId="{376FD099-59E4-4DD8-930E-CCABBCD568CB}" srcId="{E3EBC992-5152-4A21-882C-6225B5C74A01}" destId="{F9E82BFA-2961-4F81-949A-3A52EE21B7AD}" srcOrd="1" destOrd="0" parTransId="{1C2E6C0A-D355-4B41-894D-04C4338D3883}" sibTransId="{28C40931-8B23-43A8-B932-11AA072F1522}"/>
    <dgm:cxn modelId="{FDAAD96A-3DB9-4C98-9B6A-B98F38A4E82D}" type="presOf" srcId="{F3C520C1-F07F-4BDB-A4F9-43C6D21F2306}" destId="{9EA34994-BB8B-4D17-9B02-261363094047}" srcOrd="0" destOrd="0" presId="urn:microsoft.com/office/officeart/2005/8/layout/orgChart1"/>
    <dgm:cxn modelId="{A332BA9E-28B3-4CB8-9879-AFEEB4CB8BC5}" type="presOf" srcId="{44EE5EF9-846C-4B2D-8F67-19631A23714B}" destId="{7FE310F9-9F5D-4FB7-ACC1-93FC1E735AEE}" srcOrd="0" destOrd="0" presId="urn:microsoft.com/office/officeart/2005/8/layout/orgChart1"/>
    <dgm:cxn modelId="{302D38DD-3C39-4F67-A687-2D584FDCEB7D}" type="presOf" srcId="{EE5704C1-B5CD-447A-B48F-ED3A61336DD8}" destId="{150319FF-914F-4DBA-8B0D-5DA0CFA67DE0}" srcOrd="1" destOrd="0" presId="urn:microsoft.com/office/officeart/2005/8/layout/orgChart1"/>
    <dgm:cxn modelId="{644C749B-0009-49DA-8C4C-91BA15029A46}" type="presOf" srcId="{0E7CE8D3-226B-46C9-9CBE-D7955880855B}" destId="{9E9BDA89-52D0-479E-99EA-1F5745B58203}" srcOrd="0" destOrd="0" presId="urn:microsoft.com/office/officeart/2005/8/layout/orgChart1"/>
    <dgm:cxn modelId="{5D2DA6D4-CD6B-4CEF-AE62-621FF1078467}" srcId="{0E7CE8D3-226B-46C9-9CBE-D7955880855B}" destId="{B1C797D4-B607-4AE2-A053-E1FCC2AD53F3}" srcOrd="1" destOrd="0" parTransId="{F3C520C1-F07F-4BDB-A4F9-43C6D21F2306}" sibTransId="{B14FBC24-07AF-4999-B40A-F4AC060CA0BD}"/>
    <dgm:cxn modelId="{D7F3455B-BBC9-4421-87D6-DD7207116C04}" type="presOf" srcId="{2E8600CF-8406-4068-9467-59DAFD0093B8}" destId="{7F8695F5-4E67-4785-935F-1CD41F6DD01C}" srcOrd="0" destOrd="0" presId="urn:microsoft.com/office/officeart/2005/8/layout/orgChart1"/>
    <dgm:cxn modelId="{4711C619-BE04-4098-BC6F-8B442145F641}" type="presOf" srcId="{1C2E6C0A-D355-4B41-894D-04C4338D3883}" destId="{DD1EFF64-C5E6-4AA3-A0B5-75633F0895F5}" srcOrd="0" destOrd="0" presId="urn:microsoft.com/office/officeart/2005/8/layout/orgChart1"/>
    <dgm:cxn modelId="{D3EFD6D6-8B07-428E-92D0-DE334BB12B93}" srcId="{846638D3-15CA-4040-820B-D63E3A650B76}" destId="{CD6B4EE8-1412-4584-A8C8-4EF1DEB9BE92}" srcOrd="0" destOrd="0" parTransId="{2D046BF5-B914-46E7-B3C1-8880C5D4F167}" sibTransId="{D16C5D16-5ADE-4692-8B75-80448ED4FD1D}"/>
    <dgm:cxn modelId="{35BD5C67-EFAB-4A2B-9941-24ADBBC19E53}" type="presOf" srcId="{B1C797D4-B607-4AE2-A053-E1FCC2AD53F3}" destId="{55CCF4DA-20C0-4ED2-8737-80CC08E66F4A}" srcOrd="0" destOrd="0" presId="urn:microsoft.com/office/officeart/2005/8/layout/orgChart1"/>
    <dgm:cxn modelId="{7CB3F1E4-771E-48FF-8C03-ED71565F35DA}" type="presOf" srcId="{CD6B4EE8-1412-4584-A8C8-4EF1DEB9BE92}" destId="{17E8D67C-F95F-472A-8373-2184797D4A80}" srcOrd="1" destOrd="0" presId="urn:microsoft.com/office/officeart/2005/8/layout/orgChart1"/>
    <dgm:cxn modelId="{C8A07D71-4856-4D86-A033-C001021953D6}" type="presOf" srcId="{EE5704C1-B5CD-447A-B48F-ED3A61336DD8}" destId="{4E808033-FD83-47B0-ABAA-6E727D3A23DC}" srcOrd="0" destOrd="0" presId="urn:microsoft.com/office/officeart/2005/8/layout/orgChart1"/>
    <dgm:cxn modelId="{9EA53227-CBD0-46A8-8033-C5A5ED33811C}" type="presOf" srcId="{B1C797D4-B607-4AE2-A053-E1FCC2AD53F3}" destId="{110B07F4-84A7-4FFD-B893-44500E02EB81}" srcOrd="1" destOrd="0" presId="urn:microsoft.com/office/officeart/2005/8/layout/orgChart1"/>
    <dgm:cxn modelId="{8B5FDC3C-BB0F-4498-8FEB-AB6AD75E5023}" type="presOf" srcId="{B0851812-7782-4026-BC3E-7AF82758D97F}" destId="{F75DEFA8-DEB3-4658-B481-C58B8471039B}" srcOrd="0" destOrd="0" presId="urn:microsoft.com/office/officeart/2005/8/layout/orgChart1"/>
    <dgm:cxn modelId="{66C98A49-A007-4B43-84DF-B5E3361E7B4B}" type="presOf" srcId="{A3E20ED3-5084-4609-B363-E1218FFC8DC4}" destId="{050C25C6-892D-4978-AF34-97CF08DB5C4E}" srcOrd="0" destOrd="0" presId="urn:microsoft.com/office/officeart/2005/8/layout/orgChart1"/>
    <dgm:cxn modelId="{34B8EF06-FB43-4CBB-8256-6017C8034981}" srcId="{EE5704C1-B5CD-447A-B48F-ED3A61336DD8}" destId="{846638D3-15CA-4040-820B-D63E3A650B76}" srcOrd="0" destOrd="0" parTransId="{B0851812-7782-4026-BC3E-7AF82758D97F}" sibTransId="{2D99043E-A4C5-4117-9D13-002DC7923597}"/>
    <dgm:cxn modelId="{A00B1920-08E7-467D-A0CE-48DB832BB6F5}" type="presParOf" srcId="{DA9DB79E-EB70-4765-B50F-60C09A6EC27D}" destId="{BBBCE9AE-FCAD-40A3-8714-02527625C257}" srcOrd="0" destOrd="0" presId="urn:microsoft.com/office/officeart/2005/8/layout/orgChart1"/>
    <dgm:cxn modelId="{12DC0C15-A7A2-4B42-8EF8-BF00EA757816}" type="presParOf" srcId="{BBBCE9AE-FCAD-40A3-8714-02527625C257}" destId="{B6ABE736-5AA7-4D30-AE7B-78D485A1A668}" srcOrd="0" destOrd="0" presId="urn:microsoft.com/office/officeart/2005/8/layout/orgChart1"/>
    <dgm:cxn modelId="{17DB21F4-3028-44BE-BCC5-760BEBB3C94B}" type="presParOf" srcId="{B6ABE736-5AA7-4D30-AE7B-78D485A1A668}" destId="{9E9BDA89-52D0-479E-99EA-1F5745B58203}" srcOrd="0" destOrd="0" presId="urn:microsoft.com/office/officeart/2005/8/layout/orgChart1"/>
    <dgm:cxn modelId="{8E298C0D-CE74-4E19-B01F-C193BA975ED7}" type="presParOf" srcId="{B6ABE736-5AA7-4D30-AE7B-78D485A1A668}" destId="{8F0D4AE0-FC41-417F-902E-AEF6FCDE3176}" srcOrd="1" destOrd="0" presId="urn:microsoft.com/office/officeart/2005/8/layout/orgChart1"/>
    <dgm:cxn modelId="{6564FDA4-30B1-45FC-B5FC-13BBFAD158E1}" type="presParOf" srcId="{BBBCE9AE-FCAD-40A3-8714-02527625C257}" destId="{0AF49D1A-0F6B-497B-A2D3-FF0C6BA67CC7}" srcOrd="1" destOrd="0" presId="urn:microsoft.com/office/officeart/2005/8/layout/orgChart1"/>
    <dgm:cxn modelId="{D2EACEE8-B700-4C2F-985C-542772D20F20}" type="presParOf" srcId="{0AF49D1A-0F6B-497B-A2D3-FF0C6BA67CC7}" destId="{C129E377-A33E-4FA0-8909-FCE7A3634ED9}" srcOrd="0" destOrd="0" presId="urn:microsoft.com/office/officeart/2005/8/layout/orgChart1"/>
    <dgm:cxn modelId="{3CE0EC45-21FC-44BD-B0F2-25C4C0A81872}" type="presParOf" srcId="{0AF49D1A-0F6B-497B-A2D3-FF0C6BA67CC7}" destId="{E76F07C2-0A55-48E4-A63A-418EA11BDC3B}" srcOrd="1" destOrd="0" presId="urn:microsoft.com/office/officeart/2005/8/layout/orgChart1"/>
    <dgm:cxn modelId="{325E34D0-946F-497A-AE48-D16902C85BB4}" type="presParOf" srcId="{E76F07C2-0A55-48E4-A63A-418EA11BDC3B}" destId="{A24120E7-67CE-4E2E-B21C-BBE6B12F9A56}" srcOrd="0" destOrd="0" presId="urn:microsoft.com/office/officeart/2005/8/layout/orgChart1"/>
    <dgm:cxn modelId="{89F98DA8-7AB2-43A6-8D68-E6DE6AB6179F}" type="presParOf" srcId="{A24120E7-67CE-4E2E-B21C-BBE6B12F9A56}" destId="{F5978556-458B-4B3C-87BE-7DECD7765BA6}" srcOrd="0" destOrd="0" presId="urn:microsoft.com/office/officeart/2005/8/layout/orgChart1"/>
    <dgm:cxn modelId="{2483F4E8-0C80-4E0D-8E7F-DBF55819CBF9}" type="presParOf" srcId="{A24120E7-67CE-4E2E-B21C-BBE6B12F9A56}" destId="{EE9573D6-4EFA-4F5E-8DC9-7F2E7D8FAE05}" srcOrd="1" destOrd="0" presId="urn:microsoft.com/office/officeart/2005/8/layout/orgChart1"/>
    <dgm:cxn modelId="{6C1CD4B1-E8E0-4EED-8623-D12A76F22ACD}" type="presParOf" srcId="{E76F07C2-0A55-48E4-A63A-418EA11BDC3B}" destId="{11DC103E-E0E3-4DE7-84C1-81EBF9441E06}" srcOrd="1" destOrd="0" presId="urn:microsoft.com/office/officeart/2005/8/layout/orgChart1"/>
    <dgm:cxn modelId="{AD99C09B-08D7-4BD3-B29F-E884A05241D3}" type="presParOf" srcId="{11DC103E-E0E3-4DE7-84C1-81EBF9441E06}" destId="{7F8695F5-4E67-4785-935F-1CD41F6DD01C}" srcOrd="0" destOrd="0" presId="urn:microsoft.com/office/officeart/2005/8/layout/orgChart1"/>
    <dgm:cxn modelId="{7C7DF9A4-2EAF-40F8-997A-01E0B66391C7}" type="presParOf" srcId="{11DC103E-E0E3-4DE7-84C1-81EBF9441E06}" destId="{752FD004-69AA-4CE0-BC47-6420F83E659C}" srcOrd="1" destOrd="0" presId="urn:microsoft.com/office/officeart/2005/8/layout/orgChart1"/>
    <dgm:cxn modelId="{C93212C0-4BAE-40C0-A689-4684D7A3EEC6}" type="presParOf" srcId="{752FD004-69AA-4CE0-BC47-6420F83E659C}" destId="{C7F96E9A-3AEB-4C60-B1C7-3384A0980638}" srcOrd="0" destOrd="0" presId="urn:microsoft.com/office/officeart/2005/8/layout/orgChart1"/>
    <dgm:cxn modelId="{2100FB56-4AAC-449A-B81A-01245C6C9839}" type="presParOf" srcId="{C7F96E9A-3AEB-4C60-B1C7-3384A0980638}" destId="{BD5C7D4A-74EC-4DDD-AD9A-25C6E309D1FB}" srcOrd="0" destOrd="0" presId="urn:microsoft.com/office/officeart/2005/8/layout/orgChart1"/>
    <dgm:cxn modelId="{F59E0F01-4A75-4DC9-8CF8-91C86D291518}" type="presParOf" srcId="{C7F96E9A-3AEB-4C60-B1C7-3384A0980638}" destId="{39712BB6-830B-48E7-BD41-A9873A03E091}" srcOrd="1" destOrd="0" presId="urn:microsoft.com/office/officeart/2005/8/layout/orgChart1"/>
    <dgm:cxn modelId="{C680EE50-04B0-42D6-A22A-4B142BD00A25}" type="presParOf" srcId="{752FD004-69AA-4CE0-BC47-6420F83E659C}" destId="{28A9449E-9C73-4C8A-B91E-0E593F619EEF}" srcOrd="1" destOrd="0" presId="urn:microsoft.com/office/officeart/2005/8/layout/orgChart1"/>
    <dgm:cxn modelId="{99DBC0D3-59B9-4AA8-8F47-199089EA3303}" type="presParOf" srcId="{752FD004-69AA-4CE0-BC47-6420F83E659C}" destId="{A23AC8E1-1516-448E-A702-D1A0B0C49776}" srcOrd="2" destOrd="0" presId="urn:microsoft.com/office/officeart/2005/8/layout/orgChart1"/>
    <dgm:cxn modelId="{112C3A63-4AA7-479A-8640-C2CE795B750D}" type="presParOf" srcId="{11DC103E-E0E3-4DE7-84C1-81EBF9441E06}" destId="{DD1EFF64-C5E6-4AA3-A0B5-75633F0895F5}" srcOrd="2" destOrd="0" presId="urn:microsoft.com/office/officeart/2005/8/layout/orgChart1"/>
    <dgm:cxn modelId="{4838F9C0-CF19-41C7-95EA-DA3A70C25015}" type="presParOf" srcId="{11DC103E-E0E3-4DE7-84C1-81EBF9441E06}" destId="{02C93F96-C543-4FFB-801C-23BB46AD069A}" srcOrd="3" destOrd="0" presId="urn:microsoft.com/office/officeart/2005/8/layout/orgChart1"/>
    <dgm:cxn modelId="{E895B705-EE6C-4223-A843-782935AD994F}" type="presParOf" srcId="{02C93F96-C543-4FFB-801C-23BB46AD069A}" destId="{133D4B11-1096-43E4-BDED-10E100294181}" srcOrd="0" destOrd="0" presId="urn:microsoft.com/office/officeart/2005/8/layout/orgChart1"/>
    <dgm:cxn modelId="{B993851E-4916-453E-94EB-CA3F3A55DDAF}" type="presParOf" srcId="{133D4B11-1096-43E4-BDED-10E100294181}" destId="{E86975B7-D732-49F4-9095-62F3E2223456}" srcOrd="0" destOrd="0" presId="urn:microsoft.com/office/officeart/2005/8/layout/orgChart1"/>
    <dgm:cxn modelId="{FF5239C0-5F0B-495B-A94A-04B3610BF514}" type="presParOf" srcId="{133D4B11-1096-43E4-BDED-10E100294181}" destId="{E12DA270-17C7-4D99-AA0A-AF2B1F541DA4}" srcOrd="1" destOrd="0" presId="urn:microsoft.com/office/officeart/2005/8/layout/orgChart1"/>
    <dgm:cxn modelId="{3A8A08F9-9A73-4881-BE42-3AACACDF143D}" type="presParOf" srcId="{02C93F96-C543-4FFB-801C-23BB46AD069A}" destId="{E12BFECA-D405-42CB-9DFE-0A3880A0C2BC}" srcOrd="1" destOrd="0" presId="urn:microsoft.com/office/officeart/2005/8/layout/orgChart1"/>
    <dgm:cxn modelId="{922E24FF-9537-4CA1-9B8D-BB64717CC395}" type="presParOf" srcId="{02C93F96-C543-4FFB-801C-23BB46AD069A}" destId="{A16DE762-CDFF-4CBF-B80B-0BD7F4520A4E}" srcOrd="2" destOrd="0" presId="urn:microsoft.com/office/officeart/2005/8/layout/orgChart1"/>
    <dgm:cxn modelId="{92A55444-6D74-426B-80E6-D347AC0303F2}" type="presParOf" srcId="{E76F07C2-0A55-48E4-A63A-418EA11BDC3B}" destId="{3F822969-2745-4E32-A823-28773826578A}" srcOrd="2" destOrd="0" presId="urn:microsoft.com/office/officeart/2005/8/layout/orgChart1"/>
    <dgm:cxn modelId="{F1C09637-40D6-4863-948D-986415D30CE9}" type="presParOf" srcId="{0AF49D1A-0F6B-497B-A2D3-FF0C6BA67CC7}" destId="{9EA34994-BB8B-4D17-9B02-261363094047}" srcOrd="2" destOrd="0" presId="urn:microsoft.com/office/officeart/2005/8/layout/orgChart1"/>
    <dgm:cxn modelId="{7EAB7061-C8C1-4649-BECB-16AF02F90B49}" type="presParOf" srcId="{0AF49D1A-0F6B-497B-A2D3-FF0C6BA67CC7}" destId="{B1EE5304-CF66-4731-A716-41FDDD78204F}" srcOrd="3" destOrd="0" presId="urn:microsoft.com/office/officeart/2005/8/layout/orgChart1"/>
    <dgm:cxn modelId="{4D3FF29D-EAF7-4A3F-B45E-C531101C7A7F}" type="presParOf" srcId="{B1EE5304-CF66-4731-A716-41FDDD78204F}" destId="{509C558D-1100-42E6-AC0D-2ED1A3F18EA7}" srcOrd="0" destOrd="0" presId="urn:microsoft.com/office/officeart/2005/8/layout/orgChart1"/>
    <dgm:cxn modelId="{E2E56390-8F75-40EA-80E4-3BA4441C2480}" type="presParOf" srcId="{509C558D-1100-42E6-AC0D-2ED1A3F18EA7}" destId="{55CCF4DA-20C0-4ED2-8737-80CC08E66F4A}" srcOrd="0" destOrd="0" presId="urn:microsoft.com/office/officeart/2005/8/layout/orgChart1"/>
    <dgm:cxn modelId="{810931D4-92CC-47C9-ADF2-1827DCD27D4D}" type="presParOf" srcId="{509C558D-1100-42E6-AC0D-2ED1A3F18EA7}" destId="{110B07F4-84A7-4FFD-B893-44500E02EB81}" srcOrd="1" destOrd="0" presId="urn:microsoft.com/office/officeart/2005/8/layout/orgChart1"/>
    <dgm:cxn modelId="{1C66FA3F-0F5E-4536-A0AF-20A41D3D49DF}" type="presParOf" srcId="{B1EE5304-CF66-4731-A716-41FDDD78204F}" destId="{73A913B5-CC35-4F3D-8A6B-CB00A4EC1CDC}" srcOrd="1" destOrd="0" presId="urn:microsoft.com/office/officeart/2005/8/layout/orgChart1"/>
    <dgm:cxn modelId="{D2CA539D-57E2-48FE-90B2-3ED20F4C873E}" type="presParOf" srcId="{73A913B5-CC35-4F3D-8A6B-CB00A4EC1CDC}" destId="{7FE310F9-9F5D-4FB7-ACC1-93FC1E735AEE}" srcOrd="0" destOrd="0" presId="urn:microsoft.com/office/officeart/2005/8/layout/orgChart1"/>
    <dgm:cxn modelId="{4698615A-2E53-4668-B71D-1182794D6CE6}" type="presParOf" srcId="{73A913B5-CC35-4F3D-8A6B-CB00A4EC1CDC}" destId="{2564ECC5-3612-49DC-B769-AFC8ABBE9156}" srcOrd="1" destOrd="0" presId="urn:microsoft.com/office/officeart/2005/8/layout/orgChart1"/>
    <dgm:cxn modelId="{EC7BE6CD-9F96-4AF9-BB2C-8D060A55A7F9}" type="presParOf" srcId="{2564ECC5-3612-49DC-B769-AFC8ABBE9156}" destId="{7B63718C-5A4A-496A-8AC7-5F306FEA69B3}" srcOrd="0" destOrd="0" presId="urn:microsoft.com/office/officeart/2005/8/layout/orgChart1"/>
    <dgm:cxn modelId="{8D50B947-5C99-492C-8D83-3C2D62580978}" type="presParOf" srcId="{7B63718C-5A4A-496A-8AC7-5F306FEA69B3}" destId="{050C25C6-892D-4978-AF34-97CF08DB5C4E}" srcOrd="0" destOrd="0" presId="urn:microsoft.com/office/officeart/2005/8/layout/orgChart1"/>
    <dgm:cxn modelId="{5129A5C7-3297-45D6-962E-FF49369A4169}" type="presParOf" srcId="{7B63718C-5A4A-496A-8AC7-5F306FEA69B3}" destId="{173A65A7-3FC8-4CB8-82E9-5A00A3BFA501}" srcOrd="1" destOrd="0" presId="urn:microsoft.com/office/officeart/2005/8/layout/orgChart1"/>
    <dgm:cxn modelId="{1308BAEF-AE8B-4E16-9368-B20091262357}" type="presParOf" srcId="{2564ECC5-3612-49DC-B769-AFC8ABBE9156}" destId="{2D61CB45-5EE9-40BD-9B7B-3E142DD0C798}" srcOrd="1" destOrd="0" presId="urn:microsoft.com/office/officeart/2005/8/layout/orgChart1"/>
    <dgm:cxn modelId="{5AFC3B48-3DDD-49CE-86E8-8C2FECC86738}" type="presParOf" srcId="{2D61CB45-5EE9-40BD-9B7B-3E142DD0C798}" destId="{C12C0D73-E0AC-4D3A-972E-1E5C45180A9F}" srcOrd="0" destOrd="0" presId="urn:microsoft.com/office/officeart/2005/8/layout/orgChart1"/>
    <dgm:cxn modelId="{7FD73831-5A9D-4542-9FBF-A19D8A780D24}" type="presParOf" srcId="{2D61CB45-5EE9-40BD-9B7B-3E142DD0C798}" destId="{827BF07A-D477-4FFD-BE87-1CFF12EC2DE3}" srcOrd="1" destOrd="0" presId="urn:microsoft.com/office/officeart/2005/8/layout/orgChart1"/>
    <dgm:cxn modelId="{9EC42947-EC09-43A6-A79C-51C94EC11B45}" type="presParOf" srcId="{827BF07A-D477-4FFD-BE87-1CFF12EC2DE3}" destId="{ED15F26A-0B40-4BD0-951B-097CDFFF44A8}" srcOrd="0" destOrd="0" presId="urn:microsoft.com/office/officeart/2005/8/layout/orgChart1"/>
    <dgm:cxn modelId="{AB74D7F9-4B09-4AA0-9760-9E98CC3A255B}" type="presParOf" srcId="{ED15F26A-0B40-4BD0-951B-097CDFFF44A8}" destId="{4E808033-FD83-47B0-ABAA-6E727D3A23DC}" srcOrd="0" destOrd="0" presId="urn:microsoft.com/office/officeart/2005/8/layout/orgChart1"/>
    <dgm:cxn modelId="{C5E86362-C8D0-4082-A974-DB39977A3E59}" type="presParOf" srcId="{ED15F26A-0B40-4BD0-951B-097CDFFF44A8}" destId="{150319FF-914F-4DBA-8B0D-5DA0CFA67DE0}" srcOrd="1" destOrd="0" presId="urn:microsoft.com/office/officeart/2005/8/layout/orgChart1"/>
    <dgm:cxn modelId="{A4A8E086-9F0A-405C-93CA-B9EB3A570212}" type="presParOf" srcId="{827BF07A-D477-4FFD-BE87-1CFF12EC2DE3}" destId="{84E656FE-844E-4BFB-80C4-55E054FFE71F}" srcOrd="1" destOrd="0" presId="urn:microsoft.com/office/officeart/2005/8/layout/orgChart1"/>
    <dgm:cxn modelId="{0377461E-1550-43B5-94AA-03E86EE06C2B}" type="presParOf" srcId="{84E656FE-844E-4BFB-80C4-55E054FFE71F}" destId="{F75DEFA8-DEB3-4658-B481-C58B8471039B}" srcOrd="0" destOrd="0" presId="urn:microsoft.com/office/officeart/2005/8/layout/orgChart1"/>
    <dgm:cxn modelId="{A906B8BC-F8B6-4C74-B504-ED6F84805877}" type="presParOf" srcId="{84E656FE-844E-4BFB-80C4-55E054FFE71F}" destId="{ED73A5AF-F4C5-4837-9388-903665C3EE52}" srcOrd="1" destOrd="0" presId="urn:microsoft.com/office/officeart/2005/8/layout/orgChart1"/>
    <dgm:cxn modelId="{98718BC9-5974-4F86-8E7A-3A2491CCEA6C}" type="presParOf" srcId="{ED73A5AF-F4C5-4837-9388-903665C3EE52}" destId="{9971A4DF-4E5B-4B6D-AE6F-CF2389A0DB06}" srcOrd="0" destOrd="0" presId="urn:microsoft.com/office/officeart/2005/8/layout/orgChart1"/>
    <dgm:cxn modelId="{9ECA0799-5518-45FF-B12E-F8FD92AE75CA}" type="presParOf" srcId="{9971A4DF-4E5B-4B6D-AE6F-CF2389A0DB06}" destId="{8CCDE10C-AF0C-4B13-BF70-D63DC6E7B446}" srcOrd="0" destOrd="0" presId="urn:microsoft.com/office/officeart/2005/8/layout/orgChart1"/>
    <dgm:cxn modelId="{A93EAA13-2FBB-4EC2-8DAD-F4760023EE8A}" type="presParOf" srcId="{9971A4DF-4E5B-4B6D-AE6F-CF2389A0DB06}" destId="{D52A9F47-31BD-42DB-8AC3-79776059DFB6}" srcOrd="1" destOrd="0" presId="urn:microsoft.com/office/officeart/2005/8/layout/orgChart1"/>
    <dgm:cxn modelId="{87CF839A-EA59-4FE0-8876-6ED008D9D681}" type="presParOf" srcId="{ED73A5AF-F4C5-4837-9388-903665C3EE52}" destId="{5F725AF8-682A-457D-824F-87A0D1A9B2CC}" srcOrd="1" destOrd="0" presId="urn:microsoft.com/office/officeart/2005/8/layout/orgChart1"/>
    <dgm:cxn modelId="{1905C9AE-1E73-47E5-BE82-F88E7CEE4FD1}" type="presParOf" srcId="{5F725AF8-682A-457D-824F-87A0D1A9B2CC}" destId="{39D4FE0B-2A6F-4ACB-AB1E-F80FDCB19C9C}" srcOrd="0" destOrd="0" presId="urn:microsoft.com/office/officeart/2005/8/layout/orgChart1"/>
    <dgm:cxn modelId="{9484FD1F-706B-42AC-BED2-FD49E1FB2E82}" type="presParOf" srcId="{5F725AF8-682A-457D-824F-87A0D1A9B2CC}" destId="{A899D589-0341-494C-99E7-7822CB8CE7B5}" srcOrd="1" destOrd="0" presId="urn:microsoft.com/office/officeart/2005/8/layout/orgChart1"/>
    <dgm:cxn modelId="{0EB5E3A3-E4D9-49F7-A210-F4301CD26E96}" type="presParOf" srcId="{A899D589-0341-494C-99E7-7822CB8CE7B5}" destId="{BEA39EC2-08E1-4031-B2BD-EAC2F33321E9}" srcOrd="0" destOrd="0" presId="urn:microsoft.com/office/officeart/2005/8/layout/orgChart1"/>
    <dgm:cxn modelId="{A192B7C8-1366-4B73-8023-8193E0581CBF}" type="presParOf" srcId="{BEA39EC2-08E1-4031-B2BD-EAC2F33321E9}" destId="{54D9B74D-1363-421F-B46D-4D0BF323D9BB}" srcOrd="0" destOrd="0" presId="urn:microsoft.com/office/officeart/2005/8/layout/orgChart1"/>
    <dgm:cxn modelId="{3E87CEB4-795B-4150-8C67-E113EF304CDB}" type="presParOf" srcId="{BEA39EC2-08E1-4031-B2BD-EAC2F33321E9}" destId="{17E8D67C-F95F-472A-8373-2184797D4A80}" srcOrd="1" destOrd="0" presId="urn:microsoft.com/office/officeart/2005/8/layout/orgChart1"/>
    <dgm:cxn modelId="{B2576AC4-42F3-4560-9D03-777960FAA5DE}" type="presParOf" srcId="{A899D589-0341-494C-99E7-7822CB8CE7B5}" destId="{7DD55469-A406-4FAE-A20B-94FE29D22A82}" srcOrd="1" destOrd="0" presId="urn:microsoft.com/office/officeart/2005/8/layout/orgChart1"/>
    <dgm:cxn modelId="{F363C485-1BF9-42A7-B144-8D4534068418}" type="presParOf" srcId="{A899D589-0341-494C-99E7-7822CB8CE7B5}" destId="{1FA02EDF-0D73-43E0-AAB4-C752792D2A74}" srcOrd="2" destOrd="0" presId="urn:microsoft.com/office/officeart/2005/8/layout/orgChart1"/>
    <dgm:cxn modelId="{6C310CF9-CF26-4F47-AA0D-E12E79A63650}" type="presParOf" srcId="{ED73A5AF-F4C5-4837-9388-903665C3EE52}" destId="{13923DEF-1A52-4DBB-A633-0A28F453B386}" srcOrd="2" destOrd="0" presId="urn:microsoft.com/office/officeart/2005/8/layout/orgChart1"/>
    <dgm:cxn modelId="{5250CA5F-8628-43C7-9E53-1EA2D65E4CA2}" type="presParOf" srcId="{827BF07A-D477-4FFD-BE87-1CFF12EC2DE3}" destId="{C417969A-D460-4BB1-9599-D995F000967C}" srcOrd="2" destOrd="0" presId="urn:microsoft.com/office/officeart/2005/8/layout/orgChart1"/>
    <dgm:cxn modelId="{3B862831-9181-4FEA-A02A-264F4DB5640E}" type="presParOf" srcId="{2564ECC5-3612-49DC-B769-AFC8ABBE9156}" destId="{98D8FE93-504A-43DD-A430-71CFFCE2AD3C}" srcOrd="2" destOrd="0" presId="urn:microsoft.com/office/officeart/2005/8/layout/orgChart1"/>
    <dgm:cxn modelId="{9746E481-0BCF-41FE-8237-1116B449724F}" type="presParOf" srcId="{B1EE5304-CF66-4731-A716-41FDDD78204F}" destId="{8DB997FC-B3AB-42C5-AD2A-BBCA8D77026C}" srcOrd="2" destOrd="0" presId="urn:microsoft.com/office/officeart/2005/8/layout/orgChart1"/>
    <dgm:cxn modelId="{1BF99EC8-5059-486C-A8EA-7A6F9A3C89A5}" type="presParOf" srcId="{BBBCE9AE-FCAD-40A3-8714-02527625C257}" destId="{02AAF061-F393-4E2D-A855-022D15AE0F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FE0B-2A6F-4ACB-AB1E-F80FDCB19C9C}">
      <dsp:nvSpPr>
        <dsp:cNvPr id="0" name=""/>
        <dsp:cNvSpPr/>
      </dsp:nvSpPr>
      <dsp:spPr>
        <a:xfrm>
          <a:off x="2808502" y="4466906"/>
          <a:ext cx="200483" cy="61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816"/>
              </a:lnTo>
              <a:lnTo>
                <a:pt x="200483" y="61481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DEFA8-DEB3-4658-B481-C58B8471039B}">
      <dsp:nvSpPr>
        <dsp:cNvPr id="0" name=""/>
        <dsp:cNvSpPr/>
      </dsp:nvSpPr>
      <dsp:spPr>
        <a:xfrm>
          <a:off x="3297405" y="3517950"/>
          <a:ext cx="91440" cy="280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67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0D73-E0AC-4D3A-972E-1E5C45180A9F}">
      <dsp:nvSpPr>
        <dsp:cNvPr id="0" name=""/>
        <dsp:cNvSpPr/>
      </dsp:nvSpPr>
      <dsp:spPr>
        <a:xfrm>
          <a:off x="3297405" y="2568994"/>
          <a:ext cx="91440" cy="280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67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310F9-9F5D-4FB7-ACC1-93FC1E735AEE}">
      <dsp:nvSpPr>
        <dsp:cNvPr id="0" name=""/>
        <dsp:cNvSpPr/>
      </dsp:nvSpPr>
      <dsp:spPr>
        <a:xfrm>
          <a:off x="3343125" y="1556860"/>
          <a:ext cx="533232" cy="343856"/>
        </a:xfrm>
        <a:custGeom>
          <a:avLst/>
          <a:gdLst/>
          <a:ahLst/>
          <a:cxnLst/>
          <a:rect l="0" t="0" r="0" b="0"/>
          <a:pathLst>
            <a:path>
              <a:moveTo>
                <a:pt x="533232" y="0"/>
              </a:moveTo>
              <a:lnTo>
                <a:pt x="533232" y="203517"/>
              </a:lnTo>
              <a:lnTo>
                <a:pt x="0" y="203517"/>
              </a:lnTo>
              <a:lnTo>
                <a:pt x="0" y="3438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34994-BB8B-4D17-9B02-261363094047}">
      <dsp:nvSpPr>
        <dsp:cNvPr id="0" name=""/>
        <dsp:cNvSpPr/>
      </dsp:nvSpPr>
      <dsp:spPr>
        <a:xfrm>
          <a:off x="2449797" y="668278"/>
          <a:ext cx="1426560" cy="22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64"/>
              </a:lnTo>
              <a:lnTo>
                <a:pt x="1426560" y="79964"/>
              </a:lnTo>
              <a:lnTo>
                <a:pt x="1426560" y="22030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EFF64-C5E6-4AA3-A0B5-75633F0895F5}">
      <dsp:nvSpPr>
        <dsp:cNvPr id="0" name=""/>
        <dsp:cNvSpPr/>
      </dsp:nvSpPr>
      <dsp:spPr>
        <a:xfrm>
          <a:off x="857129" y="1620039"/>
          <a:ext cx="200483" cy="156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771"/>
              </a:lnTo>
              <a:lnTo>
                <a:pt x="200483" y="156377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695F5-4E67-4785-935F-1CD41F6DD01C}">
      <dsp:nvSpPr>
        <dsp:cNvPr id="0" name=""/>
        <dsp:cNvSpPr/>
      </dsp:nvSpPr>
      <dsp:spPr>
        <a:xfrm>
          <a:off x="857129" y="1620039"/>
          <a:ext cx="200483" cy="61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816"/>
              </a:lnTo>
              <a:lnTo>
                <a:pt x="200483" y="61481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9E377-A33E-4FA0-8909-FCE7A3634ED9}">
      <dsp:nvSpPr>
        <dsp:cNvPr id="0" name=""/>
        <dsp:cNvSpPr/>
      </dsp:nvSpPr>
      <dsp:spPr>
        <a:xfrm>
          <a:off x="1391752" y="668278"/>
          <a:ext cx="1058045" cy="283482"/>
        </a:xfrm>
        <a:custGeom>
          <a:avLst/>
          <a:gdLst/>
          <a:ahLst/>
          <a:cxnLst/>
          <a:rect l="0" t="0" r="0" b="0"/>
          <a:pathLst>
            <a:path>
              <a:moveTo>
                <a:pt x="1058045" y="0"/>
              </a:moveTo>
              <a:lnTo>
                <a:pt x="1058045" y="143143"/>
              </a:lnTo>
              <a:lnTo>
                <a:pt x="0" y="143143"/>
              </a:lnTo>
              <a:lnTo>
                <a:pt x="0" y="28348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BDA89-52D0-479E-99EA-1F5745B58203}">
      <dsp:nvSpPr>
        <dsp:cNvPr id="0" name=""/>
        <dsp:cNvSpPr/>
      </dsp:nvSpPr>
      <dsp:spPr>
        <a:xfrm>
          <a:off x="1781518" y="0"/>
          <a:ext cx="1336557" cy="668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Global warming</a:t>
          </a:r>
          <a:endParaRPr lang="en-US" sz="1600" kern="1200" dirty="0"/>
        </a:p>
      </dsp:txBody>
      <dsp:txXfrm>
        <a:off x="1781518" y="0"/>
        <a:ext cx="1336557" cy="668278"/>
      </dsp:txXfrm>
    </dsp:sp>
    <dsp:sp modelId="{F5978556-458B-4B3C-87BE-7DECD7765BA6}">
      <dsp:nvSpPr>
        <dsp:cNvPr id="0" name=""/>
        <dsp:cNvSpPr/>
      </dsp:nvSpPr>
      <dsp:spPr>
        <a:xfrm>
          <a:off x="723473" y="951760"/>
          <a:ext cx="1336557" cy="668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Precipitation</a:t>
          </a:r>
          <a:endParaRPr lang="en-US" sz="1600" kern="1200" dirty="0"/>
        </a:p>
      </dsp:txBody>
      <dsp:txXfrm>
        <a:off x="723473" y="951760"/>
        <a:ext cx="1336557" cy="668278"/>
      </dsp:txXfrm>
    </dsp:sp>
    <dsp:sp modelId="{BD5C7D4A-74EC-4DDD-AD9A-25C6E309D1FB}">
      <dsp:nvSpPr>
        <dsp:cNvPr id="0" name=""/>
        <dsp:cNvSpPr/>
      </dsp:nvSpPr>
      <dsp:spPr>
        <a:xfrm>
          <a:off x="1057612" y="1900716"/>
          <a:ext cx="1336557" cy="668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Wet areas: wetter</a:t>
          </a:r>
          <a:endParaRPr lang="en-US" sz="1600" kern="1200" dirty="0"/>
        </a:p>
      </dsp:txBody>
      <dsp:txXfrm>
        <a:off x="1057612" y="1900716"/>
        <a:ext cx="1336557" cy="668278"/>
      </dsp:txXfrm>
    </dsp:sp>
    <dsp:sp modelId="{E86975B7-D732-49F4-9095-62F3E2223456}">
      <dsp:nvSpPr>
        <dsp:cNvPr id="0" name=""/>
        <dsp:cNvSpPr/>
      </dsp:nvSpPr>
      <dsp:spPr>
        <a:xfrm>
          <a:off x="1057612" y="2849672"/>
          <a:ext cx="1336557" cy="668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Dry areas: drier</a:t>
          </a:r>
          <a:endParaRPr lang="en-US" sz="1600" kern="1200" dirty="0"/>
        </a:p>
      </dsp:txBody>
      <dsp:txXfrm>
        <a:off x="1057612" y="2849672"/>
        <a:ext cx="1336557" cy="668278"/>
      </dsp:txXfrm>
    </dsp:sp>
    <dsp:sp modelId="{55CCF4DA-20C0-4ED2-8737-80CC08E66F4A}">
      <dsp:nvSpPr>
        <dsp:cNvPr id="0" name=""/>
        <dsp:cNvSpPr/>
      </dsp:nvSpPr>
      <dsp:spPr>
        <a:xfrm>
          <a:off x="3208079" y="888581"/>
          <a:ext cx="1336557" cy="668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Temperature</a:t>
          </a:r>
          <a:endParaRPr lang="en-US" sz="1600" kern="1200" dirty="0"/>
        </a:p>
      </dsp:txBody>
      <dsp:txXfrm>
        <a:off x="3208079" y="888581"/>
        <a:ext cx="1336557" cy="668278"/>
      </dsp:txXfrm>
    </dsp:sp>
    <dsp:sp modelId="{050C25C6-892D-4978-AF34-97CF08DB5C4E}">
      <dsp:nvSpPr>
        <dsp:cNvPr id="0" name=""/>
        <dsp:cNvSpPr/>
      </dsp:nvSpPr>
      <dsp:spPr>
        <a:xfrm>
          <a:off x="2674847" y="1900716"/>
          <a:ext cx="1336557" cy="668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Higher T spring/summer </a:t>
          </a:r>
          <a:endParaRPr lang="en-US" sz="1600" kern="1200" dirty="0"/>
        </a:p>
      </dsp:txBody>
      <dsp:txXfrm>
        <a:off x="2674847" y="1900716"/>
        <a:ext cx="1336557" cy="668278"/>
      </dsp:txXfrm>
    </dsp:sp>
    <dsp:sp modelId="{4E808033-FD83-47B0-ABAA-6E727D3A23DC}">
      <dsp:nvSpPr>
        <dsp:cNvPr id="0" name=""/>
        <dsp:cNvSpPr/>
      </dsp:nvSpPr>
      <dsp:spPr>
        <a:xfrm>
          <a:off x="2674847" y="2849672"/>
          <a:ext cx="1336557" cy="668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Earlier spring snow-melt</a:t>
          </a:r>
          <a:endParaRPr lang="en-US" sz="1600" kern="1200" dirty="0"/>
        </a:p>
      </dsp:txBody>
      <dsp:txXfrm>
        <a:off x="2674847" y="2849672"/>
        <a:ext cx="1336557" cy="668278"/>
      </dsp:txXfrm>
    </dsp:sp>
    <dsp:sp modelId="{8CCDE10C-AF0C-4B13-BF70-D63DC6E7B446}">
      <dsp:nvSpPr>
        <dsp:cNvPr id="0" name=""/>
        <dsp:cNvSpPr/>
      </dsp:nvSpPr>
      <dsp:spPr>
        <a:xfrm>
          <a:off x="2674847" y="3798627"/>
          <a:ext cx="1336557" cy="668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Soil dry for longer</a:t>
          </a:r>
          <a:endParaRPr lang="en-US" sz="1600" kern="1200" dirty="0"/>
        </a:p>
      </dsp:txBody>
      <dsp:txXfrm>
        <a:off x="2674847" y="3798627"/>
        <a:ext cx="1336557" cy="668278"/>
      </dsp:txXfrm>
    </dsp:sp>
    <dsp:sp modelId="{54D9B74D-1363-421F-B46D-4D0BF323D9BB}">
      <dsp:nvSpPr>
        <dsp:cNvPr id="0" name=""/>
        <dsp:cNvSpPr/>
      </dsp:nvSpPr>
      <dsp:spPr>
        <a:xfrm>
          <a:off x="3008986" y="4747583"/>
          <a:ext cx="1336557" cy="668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Increased drought likelihood</a:t>
          </a:r>
          <a:endParaRPr lang="en-US" sz="1600" kern="1200" dirty="0"/>
        </a:p>
      </dsp:txBody>
      <dsp:txXfrm>
        <a:off x="3008986" y="4747583"/>
        <a:ext cx="1336557" cy="668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0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3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1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4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6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8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95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9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3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7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6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A6F740-6377-4B6E-893F-72BBC11C895D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61C7F3-1360-4060-BA69-6D3F8EFC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8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494" y="1591919"/>
            <a:ext cx="7201476" cy="1802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 of brown carbon in and around clouds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Haviland Forrister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78" y="982132"/>
            <a:ext cx="943324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#1: Cold Front Inflow/Outflow</a:t>
            </a:r>
            <a:br>
              <a:rPr lang="en-US" dirty="0" smtClean="0"/>
            </a:br>
            <a:r>
              <a:rPr lang="en-US" sz="3300" dirty="0" smtClean="0"/>
              <a:t>Brown carbon: low in cloud, but water-soluble increases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3709340" y="5661905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47861" y="5661905"/>
            <a:ext cx="954508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Inflow, BL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0365" y="5661906"/>
            <a:ext cx="1038217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19367" y="5661905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Precipitation</a:t>
            </a:r>
            <a:endParaRPr lang="en-US" sz="14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75" y="2603238"/>
            <a:ext cx="5027928" cy="2895317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" y="2603239"/>
            <a:ext cx="5155384" cy="28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78" y="982132"/>
            <a:ext cx="943324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#1: Cold Front Inflow/Outflow</a:t>
            </a:r>
            <a:br>
              <a:rPr lang="en-US" dirty="0" smtClean="0"/>
            </a:br>
            <a:r>
              <a:rPr lang="en-US" sz="3300" dirty="0" smtClean="0"/>
              <a:t>Water-soluble </a:t>
            </a:r>
            <a:r>
              <a:rPr lang="en-US" sz="3300" dirty="0" err="1" smtClean="0"/>
              <a:t>BrC</a:t>
            </a:r>
            <a:r>
              <a:rPr lang="en-US" sz="3300" dirty="0" smtClean="0"/>
              <a:t> formation = secondary?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3709340" y="5661905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47861" y="5661905"/>
            <a:ext cx="954508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Inflow, BL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0365" y="5661906"/>
            <a:ext cx="1038217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19367" y="5661905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Precipitation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" y="2603239"/>
            <a:ext cx="5155384" cy="28953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53" y="2603239"/>
            <a:ext cx="5155385" cy="2895317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293290" y="4926563"/>
            <a:ext cx="9330" cy="10431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#2: Tropical Storm, Clean Air</a:t>
            </a:r>
            <a:br>
              <a:rPr lang="en-US" dirty="0" smtClean="0"/>
            </a:br>
            <a:r>
              <a:rPr lang="en-US" sz="3300" dirty="0" smtClean="0"/>
              <a:t>Black carbon + Organic aerosol = higher outside cloud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" y="2615391"/>
            <a:ext cx="4965230" cy="301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07" y="2615391"/>
            <a:ext cx="4965230" cy="3013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7885" y="5668882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6406" y="5668882"/>
            <a:ext cx="1045293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beneath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9695" y="5668883"/>
            <a:ext cx="1038217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Unknown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8697" y="5668882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off coast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#2: Tropical Storm, Clean Air</a:t>
            </a:r>
            <a:br>
              <a:rPr lang="en-US" dirty="0" smtClean="0"/>
            </a:br>
            <a:r>
              <a:rPr lang="en-US" sz="3300" dirty="0" smtClean="0"/>
              <a:t>Black carbon + Organic aerosol = higher outside cloud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" y="2615391"/>
            <a:ext cx="4965230" cy="301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07" y="2615391"/>
            <a:ext cx="4965230" cy="3013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0" y="2608786"/>
            <a:ext cx="4976113" cy="301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24" y="2608785"/>
            <a:ext cx="4976113" cy="3019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885" y="5668882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66406" y="5668882"/>
            <a:ext cx="1045293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beneath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9695" y="5668883"/>
            <a:ext cx="1038217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Unknown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28697" y="5668882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off coast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21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#2: Tropical Storm, Clean Air</a:t>
            </a:r>
            <a:br>
              <a:rPr lang="en-US" dirty="0" smtClean="0"/>
            </a:br>
            <a:r>
              <a:rPr lang="en-US" sz="3300" dirty="0" smtClean="0"/>
              <a:t>Black carbon + Organic aerosol = higher outside cloud</a:t>
            </a:r>
            <a:endParaRPr lang="en-US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3627885" y="5668882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66406" y="5668882"/>
            <a:ext cx="1045293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beneath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9695" y="5668883"/>
            <a:ext cx="1038217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Unknown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28697" y="5668882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off coast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49" y="2911151"/>
            <a:ext cx="5286649" cy="257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4" y="2911150"/>
            <a:ext cx="5286649" cy="2574539"/>
          </a:xfrm>
          <a:prstGeom prst="rect">
            <a:avLst/>
          </a:prstGeom>
        </p:spPr>
      </p:pic>
      <p:sp>
        <p:nvSpPr>
          <p:cNvPr id="13" name="Curved Right Arrow 12"/>
          <p:cNvSpPr/>
          <p:nvPr/>
        </p:nvSpPr>
        <p:spPr>
          <a:xfrm>
            <a:off x="8322898" y="2687216"/>
            <a:ext cx="401224" cy="6251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4122" y="2541818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Circle Size: </a:t>
            </a:r>
            <a:r>
              <a:rPr lang="en-US" dirty="0" err="1" smtClean="0"/>
              <a:t>BrC</a:t>
            </a:r>
            <a:r>
              <a:rPr lang="en-US" dirty="0" smtClean="0"/>
              <a:t>/BC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Multi-day Cloud Analysis</a:t>
            </a:r>
            <a:br>
              <a:rPr lang="en-US" dirty="0" smtClean="0"/>
            </a:br>
            <a:r>
              <a:rPr lang="en-US" sz="3300" dirty="0" smtClean="0"/>
              <a:t>Warm, Mixed Phase, and Cirrus Clouds</a:t>
            </a: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5" y="2560319"/>
            <a:ext cx="4957665" cy="332313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Circle size: Relative Humidity (RH)</a:t>
            </a:r>
          </a:p>
          <a:p>
            <a:r>
              <a:rPr lang="en-US" dirty="0" smtClean="0"/>
              <a:t>Low clouds: variable water-soluble and water-insoluble amounts</a:t>
            </a:r>
          </a:p>
          <a:p>
            <a:r>
              <a:rPr lang="en-US" dirty="0" smtClean="0"/>
              <a:t>As altitude of cloud increases, water-soluble portion increases</a:t>
            </a:r>
          </a:p>
          <a:p>
            <a:pPr lvl="1"/>
            <a:r>
              <a:rPr lang="en-US" dirty="0" smtClean="0"/>
              <a:t>Directly correlates with water vapor available: less water, higher WS-</a:t>
            </a:r>
            <a:r>
              <a:rPr lang="en-US" dirty="0" err="1" smtClean="0"/>
              <a:t>BrC</a:t>
            </a:r>
            <a:endParaRPr lang="en-US" dirty="0" smtClean="0"/>
          </a:p>
          <a:p>
            <a:pPr lvl="1"/>
            <a:r>
              <a:rPr lang="en-US" dirty="0" smtClean="0"/>
              <a:t>Lower cloud RH at given altitude: higher WS-</a:t>
            </a:r>
            <a:r>
              <a:rPr lang="en-US" dirty="0" err="1" smtClean="0"/>
              <a:t>BrC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Multi-day Cloud Analysis</a:t>
            </a:r>
            <a:br>
              <a:rPr lang="en-US" dirty="0" smtClean="0"/>
            </a:br>
            <a:r>
              <a:rPr lang="en-US" sz="3300" dirty="0" smtClean="0"/>
              <a:t>Warm, Mixed Phase, and Cirrus Clouds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4894093" cy="3310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Circle size: Relative Humidity (RH)</a:t>
            </a:r>
          </a:p>
          <a:p>
            <a:r>
              <a:rPr lang="en-US" dirty="0" smtClean="0"/>
              <a:t>Low clouds: variable </a:t>
            </a:r>
            <a:r>
              <a:rPr lang="en-US" dirty="0" err="1" smtClean="0"/>
              <a:t>BrC</a:t>
            </a:r>
            <a:r>
              <a:rPr lang="en-US" dirty="0" smtClean="0"/>
              <a:t>/BC ratios</a:t>
            </a:r>
          </a:p>
          <a:p>
            <a:r>
              <a:rPr lang="en-US" dirty="0" smtClean="0"/>
              <a:t>Higher clouds: </a:t>
            </a:r>
            <a:r>
              <a:rPr lang="en-US" dirty="0" err="1" smtClean="0"/>
              <a:t>BrC</a:t>
            </a:r>
            <a:r>
              <a:rPr lang="en-US" dirty="0" smtClean="0"/>
              <a:t>/BC ratios increase with altitude in-cloud, dependent on RH</a:t>
            </a:r>
          </a:p>
          <a:p>
            <a:pPr lvl="1"/>
            <a:r>
              <a:rPr lang="en-US" dirty="0" smtClean="0"/>
              <a:t>Lower RH increases total brown carbon at given altitude</a:t>
            </a:r>
          </a:p>
          <a:p>
            <a:pPr lvl="1"/>
            <a:r>
              <a:rPr lang="en-US" dirty="0" err="1" smtClean="0"/>
              <a:t>BrC</a:t>
            </a:r>
            <a:r>
              <a:rPr lang="en-US" dirty="0" smtClean="0"/>
              <a:t>/BC ratio lower at high altitudes if RH is lower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33642"/>
            <a:ext cx="4718050" cy="3163928"/>
          </a:xfrm>
        </p:spPr>
      </p:pic>
    </p:spTree>
    <p:extLst>
      <p:ext uri="{BB962C8B-B14F-4D97-AF65-F5344CB8AC3E}">
        <p14:creationId xmlns:p14="http://schemas.microsoft.com/office/powerpoint/2010/main" val="37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+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Black carbon: </a:t>
            </a:r>
          </a:p>
          <a:p>
            <a:pPr lvl="1"/>
            <a:r>
              <a:rPr lang="en-US" dirty="0" smtClean="0"/>
              <a:t>Decreases significantly inside clouds (60-80% compared to BL air and similar altitude air)</a:t>
            </a:r>
          </a:p>
          <a:p>
            <a:r>
              <a:rPr lang="en-US" dirty="0" smtClean="0"/>
              <a:t>Total brown carbon: convection likely drives </a:t>
            </a:r>
            <a:r>
              <a:rPr lang="en-US" dirty="0" err="1" smtClean="0"/>
              <a:t>BrC</a:t>
            </a:r>
            <a:r>
              <a:rPr lang="en-US" dirty="0" smtClean="0"/>
              <a:t> in clouds</a:t>
            </a:r>
          </a:p>
          <a:p>
            <a:pPr lvl="1"/>
            <a:r>
              <a:rPr lang="en-US" dirty="0" smtClean="0"/>
              <a:t>Clean conditions: </a:t>
            </a:r>
            <a:r>
              <a:rPr lang="en-US" dirty="0" err="1" smtClean="0"/>
              <a:t>BrC</a:t>
            </a:r>
            <a:r>
              <a:rPr lang="en-US" dirty="0" smtClean="0"/>
              <a:t> increases by 20% in clouds, compared to BL air </a:t>
            </a:r>
          </a:p>
          <a:p>
            <a:pPr lvl="1"/>
            <a:r>
              <a:rPr lang="en-US" dirty="0" smtClean="0"/>
              <a:t>Polluted conditions: 80% lower than BL air, 80% higher than similar altitude air</a:t>
            </a:r>
          </a:p>
          <a:p>
            <a:r>
              <a:rPr lang="en-US" dirty="0" smtClean="0"/>
              <a:t>Water-soluble </a:t>
            </a:r>
            <a:r>
              <a:rPr lang="en-US" dirty="0" err="1" smtClean="0"/>
              <a:t>BrC</a:t>
            </a:r>
            <a:r>
              <a:rPr lang="en-US" dirty="0" smtClean="0"/>
              <a:t> fraction increases in cloud, compared to out of cloud</a:t>
            </a:r>
          </a:p>
          <a:p>
            <a:pPr lvl="1"/>
            <a:r>
              <a:rPr lang="en-US" dirty="0" smtClean="0"/>
              <a:t>Secondary formation, partitioning, or cloud processing changing chemical nature of compounds?</a:t>
            </a:r>
          </a:p>
          <a:p>
            <a:r>
              <a:rPr lang="en-US" dirty="0" smtClean="0"/>
              <a:t>Water-insoluble </a:t>
            </a:r>
            <a:r>
              <a:rPr lang="en-US" dirty="0" err="1" smtClean="0"/>
              <a:t>BrC</a:t>
            </a:r>
            <a:r>
              <a:rPr lang="en-US" dirty="0" smtClean="0"/>
              <a:t>: higher outside of clouds (similar to BC behavior)</a:t>
            </a:r>
          </a:p>
          <a:p>
            <a:r>
              <a:rPr lang="en-US" dirty="0" smtClean="0"/>
              <a:t>Brown carbon/black carbon ratio increases with height in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65" y="3424338"/>
            <a:ext cx="5801798" cy="282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93" y="121687"/>
            <a:ext cx="5938741" cy="28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2"/>
          <a:stretch/>
        </p:blipFill>
        <p:spPr>
          <a:xfrm>
            <a:off x="241665" y="0"/>
            <a:ext cx="5856799" cy="30651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163782" y="0"/>
            <a:ext cx="0" cy="6858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5" y="3424338"/>
            <a:ext cx="5851881" cy="33697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6277" y="3065173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94798" y="3065173"/>
            <a:ext cx="1045293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beneath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28087" y="3065174"/>
            <a:ext cx="1038217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57089" y="3065173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 off coast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7060" y="3116561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5581" y="3116561"/>
            <a:ext cx="954508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Inflow, BL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48085" y="3116562"/>
            <a:ext cx="1038217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7087" y="3116561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38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07690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Wildfires increasing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064210" cy="3318936"/>
          </a:xfrm>
        </p:spPr>
        <p:txBody>
          <a:bodyPr/>
          <a:lstStyle/>
          <a:p>
            <a:r>
              <a:rPr lang="en-US" dirty="0" smtClean="0"/>
              <a:t>As temperatures on Earth increase, we expect fires to increase</a:t>
            </a:r>
          </a:p>
          <a:p>
            <a:r>
              <a:rPr lang="en-US" dirty="0" smtClean="0"/>
              <a:t>In the southwest, season of fire potential 7 months </a:t>
            </a:r>
            <a:r>
              <a:rPr lang="en-US" dirty="0" smtClean="0">
                <a:sym typeface="Wingdings" panose="05000000000000000000" pitchFamily="2" charset="2"/>
              </a:rPr>
              <a:t> all year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Wildfires: one of the primary sources of </a:t>
            </a:r>
            <a:r>
              <a:rPr lang="en-US" dirty="0" err="1" smtClean="0">
                <a:sym typeface="Wingdings" panose="05000000000000000000" pitchFamily="2" charset="2"/>
              </a:rPr>
              <a:t>BrC</a:t>
            </a:r>
            <a:r>
              <a:rPr lang="en-US" dirty="0" smtClean="0">
                <a:sym typeface="Wingdings" panose="05000000000000000000" pitchFamily="2" charset="2"/>
              </a:rPr>
              <a:t> in the atmosphere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6283769"/>
              </p:ext>
            </p:extLst>
          </p:nvPr>
        </p:nvGraphicFramePr>
        <p:xfrm>
          <a:off x="6359611" y="719666"/>
          <a:ext cx="50690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344930" y="4216400"/>
            <a:ext cx="144162" cy="932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682681" y="3289643"/>
            <a:ext cx="326769" cy="185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1503" y="5247503"/>
            <a:ext cx="1985319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Hot + dry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Fires last longer and are more intense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398739" cy="1303867"/>
          </a:xfrm>
        </p:spPr>
        <p:txBody>
          <a:bodyPr/>
          <a:lstStyle/>
          <a:p>
            <a:r>
              <a:rPr lang="en-US" dirty="0" smtClean="0"/>
              <a:t>What is brown carbon?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Light-absorbing component of organic aerosol (OA)</a:t>
            </a:r>
          </a:p>
          <a:p>
            <a:r>
              <a:rPr lang="en-US" dirty="0" smtClean="0"/>
              <a:t>Sources: </a:t>
            </a:r>
          </a:p>
          <a:p>
            <a:pPr lvl="1"/>
            <a:r>
              <a:rPr lang="en-US" dirty="0" smtClean="0"/>
              <a:t>Fossil fuel/biomass combustion (</a:t>
            </a:r>
            <a:r>
              <a:rPr lang="en-US" dirty="0" smtClean="0">
                <a:solidFill>
                  <a:srgbClr val="C00000"/>
                </a:solidFill>
              </a:rPr>
              <a:t>wildfires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Secondary formation, carbonyl/aromatic compounds</a:t>
            </a:r>
          </a:p>
          <a:p>
            <a:r>
              <a:rPr lang="en-US" dirty="0" smtClean="0"/>
              <a:t>Is it important?</a:t>
            </a:r>
          </a:p>
          <a:p>
            <a:pPr lvl="1"/>
            <a:r>
              <a:rPr lang="en-US" dirty="0" smtClean="0"/>
              <a:t>Ubiquitous in atmosphere</a:t>
            </a:r>
          </a:p>
          <a:p>
            <a:pPr lvl="1"/>
            <a:r>
              <a:rPr lang="en-US" dirty="0" smtClean="0"/>
              <a:t>Can account for ~20% TOA direct radiative forcing</a:t>
            </a:r>
          </a:p>
          <a:p>
            <a:pPr lvl="1"/>
            <a:r>
              <a:rPr lang="en-US" dirty="0" smtClean="0"/>
              <a:t>Potential to completely offset global cooling by OA</a:t>
            </a:r>
            <a:endParaRPr lang="en-US" dirty="0"/>
          </a:p>
        </p:txBody>
      </p:sp>
      <p:pic>
        <p:nvPicPr>
          <p:cNvPr id="4" name="Picture 3" descr="VisibleLightSpectru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14" y="1675340"/>
            <a:ext cx="3617912" cy="13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3914" y="2556932"/>
            <a:ext cx="3617912" cy="28686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7488523" y="1267194"/>
            <a:ext cx="89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dirty="0">
                <a:ea typeface="黑体" pitchFamily="49" charset="-122"/>
              </a:rPr>
              <a:t>350 nm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10613952" y="1267194"/>
            <a:ext cx="89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dirty="0">
                <a:ea typeface="黑体" pitchFamily="49" charset="-122"/>
              </a:rPr>
              <a:t>800 nm</a:t>
            </a:r>
          </a:p>
        </p:txBody>
      </p:sp>
      <p:sp>
        <p:nvSpPr>
          <p:cNvPr id="8" name="Oval 7"/>
          <p:cNvSpPr/>
          <p:nvPr/>
        </p:nvSpPr>
        <p:spPr>
          <a:xfrm>
            <a:off x="7309893" y="1627977"/>
            <a:ext cx="1760537" cy="957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68801" y="5425544"/>
            <a:ext cx="4033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C00000"/>
                </a:solidFill>
                <a:ea typeface="黑体" pitchFamily="49" charset="-122"/>
              </a:rPr>
              <a:t>Absorbs most at near UV, may </a:t>
            </a:r>
            <a:r>
              <a:rPr lang="en-US" altLang="zh-CN" dirty="0" smtClean="0">
                <a:solidFill>
                  <a:srgbClr val="C00000"/>
                </a:solidFill>
                <a:ea typeface="黑体" pitchFamily="49" charset="-122"/>
              </a:rPr>
              <a:t>affect photochemistry </a:t>
            </a:r>
            <a:r>
              <a:rPr lang="en-US" altLang="zh-CN" dirty="0">
                <a:solidFill>
                  <a:srgbClr val="C00000"/>
                </a:solidFill>
                <a:ea typeface="黑体" pitchFamily="49" charset="-122"/>
              </a:rPr>
              <a:t>and </a:t>
            </a:r>
            <a:r>
              <a:rPr lang="en-US" altLang="zh-CN" dirty="0" smtClean="0">
                <a:solidFill>
                  <a:srgbClr val="C00000"/>
                </a:solidFill>
                <a:ea typeface="黑体" pitchFamily="49" charset="-122"/>
              </a:rPr>
              <a:t>radiation balance</a:t>
            </a:r>
            <a:endParaRPr lang="en-US" altLang="zh-CN" dirty="0">
              <a:solidFill>
                <a:srgbClr val="C0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8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discussed:</a:t>
            </a:r>
            <a:br>
              <a:rPr lang="en-US" dirty="0" smtClean="0"/>
            </a:br>
            <a:r>
              <a:rPr lang="en-US" sz="3300" dirty="0" smtClean="0"/>
              <a:t>Effect of wildfires on cloud dynamics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910913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Biomass burning aerosols have the potential to increase cloud lifetime and spatial extent in the atmosphere</a:t>
            </a:r>
          </a:p>
          <a:p>
            <a:r>
              <a:rPr lang="en-US" dirty="0" smtClean="0"/>
              <a:t>Light-absorbing aerosols (black + brown carbon) can cause heating and cloud burn-off</a:t>
            </a:r>
          </a:p>
          <a:p>
            <a:r>
              <a:rPr lang="en-US" dirty="0" smtClean="0"/>
              <a:t>How much ambient black carbon vs brown carbon is in a typical cloud?</a:t>
            </a:r>
            <a:endParaRPr lang="en-US" dirty="0"/>
          </a:p>
        </p:txBody>
      </p:sp>
      <p:pic>
        <p:nvPicPr>
          <p:cNvPr id="4" name="Picture 3" descr="http://www.metoffice.gov.uk/media/image/m/n/Explained-aerosols-clouds-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33" y="2556932"/>
            <a:ext cx="5852409" cy="27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56735" y="4464907"/>
            <a:ext cx="6992329" cy="1410961"/>
            <a:chOff x="856735" y="4464907"/>
            <a:chExt cx="6992329" cy="1410961"/>
          </a:xfrm>
        </p:grpSpPr>
        <p:sp>
          <p:nvSpPr>
            <p:cNvPr id="5" name="Oval 4"/>
            <p:cNvSpPr/>
            <p:nvPr/>
          </p:nvSpPr>
          <p:spPr>
            <a:xfrm>
              <a:off x="856735" y="4464907"/>
              <a:ext cx="4349579" cy="141096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riped Right Arrow 6"/>
            <p:cNvSpPr/>
            <p:nvPr/>
          </p:nvSpPr>
          <p:spPr>
            <a:xfrm rot="10800000">
              <a:off x="5435377" y="4667724"/>
              <a:ext cx="2413687" cy="947351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8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 Project Theory: </a:t>
            </a:r>
            <a:br>
              <a:rPr lang="en-US" dirty="0" smtClean="0"/>
            </a:br>
            <a:r>
              <a:rPr lang="en-US" sz="3300" dirty="0" smtClean="0"/>
              <a:t>Analyze smoke/cloud interaction, focusing on brown carbon</a:t>
            </a: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8" y="2644347"/>
            <a:ext cx="4710564" cy="3140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4" y="2644347"/>
            <a:ext cx="4187168" cy="3140376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616962" y="4953726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Salmon River Complex: Aug 6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Photo INCI Web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522594" y="2644347"/>
            <a:ext cx="4632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Smoke should contain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BrC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—how is the amount impacted by cloud presence?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623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SEAC4RS Airborne Campaign</a:t>
            </a:r>
            <a:br>
              <a:rPr lang="en-US" dirty="0" smtClean="0"/>
            </a:br>
            <a:r>
              <a:rPr lang="en-US" sz="3300" dirty="0" smtClean="0"/>
              <a:t>Studies of Emissions, Atmospheric Composition, Clouds, and Climate Coupling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encountered:</a:t>
            </a:r>
          </a:p>
          <a:p>
            <a:pPr lvl="1"/>
            <a:r>
              <a:rPr lang="en-US" dirty="0" smtClean="0"/>
              <a:t>Low cumulus (clean and polluted)</a:t>
            </a:r>
          </a:p>
          <a:p>
            <a:pPr lvl="1"/>
            <a:r>
              <a:rPr lang="en-US" dirty="0" smtClean="0"/>
              <a:t>Thin cirrus</a:t>
            </a:r>
          </a:p>
          <a:p>
            <a:pPr lvl="1"/>
            <a:r>
              <a:rPr lang="en-US" dirty="0" smtClean="0"/>
              <a:t>Thick cirrus (inflow &amp; outflow of a cold front)</a:t>
            </a:r>
          </a:p>
          <a:p>
            <a:pPr lvl="1"/>
            <a:r>
              <a:rPr lang="en-US" dirty="0" smtClean="0"/>
              <a:t>Rain in the boundary layer below cumulonimbus</a:t>
            </a:r>
          </a:p>
          <a:p>
            <a:r>
              <a:rPr lang="en-US" dirty="0" smtClean="0"/>
              <a:t>Brown carbon near clouds: similar to background levels over remote U.S.</a:t>
            </a:r>
          </a:p>
          <a:p>
            <a:pPr lvl="1"/>
            <a:r>
              <a:rPr lang="en-US" dirty="0" err="1" smtClean="0"/>
              <a:t>BrC</a:t>
            </a:r>
            <a:r>
              <a:rPr lang="en-US" dirty="0" smtClean="0"/>
              <a:t> measured on filters </a:t>
            </a:r>
            <a:r>
              <a:rPr lang="en-US" dirty="0" smtClean="0">
                <a:sym typeface="Wingdings" panose="05000000000000000000" pitchFamily="2" charset="2"/>
              </a:rPr>
              <a:t> absorption measurement, not concentration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brown carbon: Typical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5006545" cy="3318936"/>
          </a:xfrm>
        </p:spPr>
        <p:txBody>
          <a:bodyPr/>
          <a:lstStyle/>
          <a:p>
            <a:r>
              <a:rPr lang="en-US" dirty="0" smtClean="0"/>
              <a:t>Ubiquitous over the U.S.</a:t>
            </a:r>
          </a:p>
          <a:p>
            <a:r>
              <a:rPr lang="en-US" dirty="0" smtClean="0"/>
              <a:t>Highest: 0-2 km</a:t>
            </a:r>
          </a:p>
          <a:p>
            <a:r>
              <a:rPr lang="en-US" dirty="0" smtClean="0"/>
              <a:t>Lowest: where air density is lowest</a:t>
            </a:r>
          </a:p>
          <a:p>
            <a:r>
              <a:rPr lang="en-US" dirty="0" smtClean="0"/>
              <a:t>Clouds impacted: from 1-12 km</a:t>
            </a:r>
          </a:p>
          <a:p>
            <a:pPr lvl="1"/>
            <a:r>
              <a:rPr lang="en-US" dirty="0" smtClean="0"/>
              <a:t>Cumulus</a:t>
            </a:r>
          </a:p>
          <a:p>
            <a:pPr lvl="1"/>
            <a:r>
              <a:rPr lang="en-US" dirty="0" smtClean="0"/>
              <a:t>Cirrus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82" y="2579932"/>
            <a:ext cx="4485116" cy="33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detection:</a:t>
            </a:r>
            <a:br>
              <a:rPr lang="en-US" dirty="0" smtClean="0"/>
            </a:br>
            <a:r>
              <a:rPr lang="en-US" sz="3300" dirty="0" smtClean="0"/>
              <a:t>Combining remote sensing &amp; relative humidity measurements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49" y="3355981"/>
            <a:ext cx="6383810" cy="2611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780"/>
          <a:stretch/>
        </p:blipFill>
        <p:spPr>
          <a:xfrm>
            <a:off x="8625016" y="2555594"/>
            <a:ext cx="2411885" cy="364100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064843" y="3781168"/>
            <a:ext cx="64255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Right Arrow 9"/>
          <p:cNvSpPr/>
          <p:nvPr/>
        </p:nvSpPr>
        <p:spPr>
          <a:xfrm>
            <a:off x="1096403" y="3441922"/>
            <a:ext cx="716179" cy="1293341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35" y="2555594"/>
            <a:ext cx="2611395" cy="10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78" y="982132"/>
            <a:ext cx="943324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#1: Cold Front around Pollution</a:t>
            </a:r>
            <a:br>
              <a:rPr lang="en-US" dirty="0" smtClean="0"/>
            </a:br>
            <a:r>
              <a:rPr lang="en-US" sz="3300" dirty="0" smtClean="0"/>
              <a:t>Black carbon + Organic aerosol = low in cloud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3700009" y="5579780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38530" y="5579780"/>
            <a:ext cx="954508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Inflow, BL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81034" y="5579781"/>
            <a:ext cx="1038217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10036" y="5579780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Precipitation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" y="2639120"/>
            <a:ext cx="5020009" cy="2819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6" y="2639120"/>
            <a:ext cx="5020009" cy="28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78" y="982132"/>
            <a:ext cx="943324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#1: Cold Front around Pollution</a:t>
            </a:r>
            <a:br>
              <a:rPr lang="en-US" dirty="0" smtClean="0"/>
            </a:br>
            <a:r>
              <a:rPr lang="en-US" sz="3300" dirty="0" smtClean="0"/>
              <a:t>Black carbon + Organic aerosol = low in cloud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3700009" y="5579780"/>
            <a:ext cx="12477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Outflow, cirrus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38530" y="5579780"/>
            <a:ext cx="954508" cy="30777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Inflow, BL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81034" y="5579781"/>
            <a:ext cx="1038217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10036" y="5579780"/>
            <a:ext cx="1094201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Precipitation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02" y="2632412"/>
            <a:ext cx="4375213" cy="2813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2" y="2632412"/>
            <a:ext cx="4375213" cy="28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3992</TotalTime>
  <Words>666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方正舒体</vt:lpstr>
      <vt:lpstr>Garamond</vt:lpstr>
      <vt:lpstr>黑体</vt:lpstr>
      <vt:lpstr>Times New Roman</vt:lpstr>
      <vt:lpstr>Wingdings</vt:lpstr>
      <vt:lpstr>Organic</vt:lpstr>
      <vt:lpstr>Measurements of brown carbon in and around clouds</vt:lpstr>
      <vt:lpstr>What is brown carbon?</vt:lpstr>
      <vt:lpstr>Previously discussed: Effect of wildfires on cloud dynamics</vt:lpstr>
      <vt:lpstr>Term Project Theory:  Analyze smoke/cloud interaction, focusing on brown carbon</vt:lpstr>
      <vt:lpstr>SEAC4RS Airborne Campaign Studies of Emissions, Atmospheric Composition, Clouds, and Climate Coupling</vt:lpstr>
      <vt:lpstr>Ambient brown carbon: Typical values</vt:lpstr>
      <vt:lpstr>Cloud detection: Combining remote sensing &amp; relative humidity measurements</vt:lpstr>
      <vt:lpstr>Case Study #1: Cold Front around Pollution Black carbon + Organic aerosol = low in cloud</vt:lpstr>
      <vt:lpstr>Case Study #1: Cold Front around Pollution Black carbon + Organic aerosol = low in cloud</vt:lpstr>
      <vt:lpstr>Case Study #1: Cold Front Inflow/Outflow Brown carbon: low in cloud, but water-soluble increases</vt:lpstr>
      <vt:lpstr>Case Study #1: Cold Front Inflow/Outflow Water-soluble BrC formation = secondary?</vt:lpstr>
      <vt:lpstr>Case Study #2: Tropical Storm, Clean Air Black carbon + Organic aerosol = higher outside cloud</vt:lpstr>
      <vt:lpstr>Case Study #2: Tropical Storm, Clean Air Black carbon + Organic aerosol = higher outside cloud</vt:lpstr>
      <vt:lpstr>Case Study #2: Tropical Storm, Clean Air Black carbon + Organic aerosol = higher outside cloud</vt:lpstr>
      <vt:lpstr>Multi-day Cloud Analysis Warm, Mixed Phase, and Cirrus Clouds</vt:lpstr>
      <vt:lpstr>Multi-day Cloud Analysis Warm, Mixed Phase, and Cirrus Clouds</vt:lpstr>
      <vt:lpstr>Conclusions + Future Work</vt:lpstr>
      <vt:lpstr>PowerPoint Presentation</vt:lpstr>
      <vt:lpstr>Wildfires increasing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carbon  behavior in smoke plumes in and near-clouds</dc:title>
  <dc:creator>Haviland Forrister</dc:creator>
  <cp:lastModifiedBy>Haviland Forrister</cp:lastModifiedBy>
  <cp:revision>34</cp:revision>
  <dcterms:created xsi:type="dcterms:W3CDTF">2016-04-17T01:01:11Z</dcterms:created>
  <dcterms:modified xsi:type="dcterms:W3CDTF">2016-04-19T19:33:31Z</dcterms:modified>
</cp:coreProperties>
</file>