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62" r:id="rId3"/>
    <p:sldId id="257" r:id="rId4"/>
    <p:sldId id="261" r:id="rId5"/>
    <p:sldId id="264" r:id="rId6"/>
    <p:sldId id="263" r:id="rId7"/>
    <p:sldId id="266" r:id="rId8"/>
    <p:sldId id="268" r:id="rId9"/>
    <p:sldId id="274" r:id="rId10"/>
    <p:sldId id="269" r:id="rId11"/>
    <p:sldId id="275" r:id="rId12"/>
    <p:sldId id="277" r:id="rId13"/>
    <p:sldId id="276" r:id="rId14"/>
    <p:sldId id="272" r:id="rId15"/>
    <p:sldId id="270" r:id="rId16"/>
    <p:sldId id="278" r:id="rId17"/>
    <p:sldId id="279" r:id="rId18"/>
  </p:sldIdLst>
  <p:sldSz cx="12192000" cy="68580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32" autoAdjust="0"/>
    <p:restoredTop sz="94660"/>
  </p:normalViewPr>
  <p:slideViewPr>
    <p:cSldViewPr snapToGrid="0">
      <p:cViewPr varScale="1">
        <p:scale>
          <a:sx n="69" d="100"/>
          <a:sy n="69" d="100"/>
        </p:scale>
        <p:origin x="89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38080" y="365040"/>
            <a:ext cx="10515240" cy="1325160"/>
          </a:xfrm>
          <a:prstGeom prst="rect">
            <a:avLst/>
          </a:prstGeom>
        </p:spPr>
        <p:txBody>
          <a:bodyPr lIns="0" tIns="0" rIns="0" bIns="0" anchor="ctr"/>
          <a:lstStyle/>
          <a:p>
            <a:endParaRPr lang="en-US" sz="1800" strike="noStrike" spc="-1">
              <a:solidFill>
                <a:srgbClr val="000000"/>
              </a:solidFill>
              <a:uFill>
                <a:solidFill>
                  <a:srgbClr val="FFFFFF"/>
                </a:solidFill>
              </a:uFill>
              <a:latin typeface="Calibri"/>
            </a:endParaRPr>
          </a:p>
        </p:txBody>
      </p:sp>
      <p:sp>
        <p:nvSpPr>
          <p:cNvPr id="27" name="PlaceHolder 2"/>
          <p:cNvSpPr>
            <a:spLocks noGrp="1"/>
          </p:cNvSpPr>
          <p:nvPr>
            <p:ph type="body"/>
          </p:nvPr>
        </p:nvSpPr>
        <p:spPr>
          <a:xfrm>
            <a:off x="838080" y="1825560"/>
            <a:ext cx="10515240" cy="2075040"/>
          </a:xfrm>
          <a:prstGeom prst="rect">
            <a:avLst/>
          </a:prstGeom>
        </p:spPr>
        <p:txBody>
          <a:bodyPr lIns="0" tIns="0" rIns="0" bIns="0"/>
          <a:lstStyle/>
          <a:p>
            <a:endParaRPr lang="en-US" sz="2800" strike="noStrike" spc="-1">
              <a:solidFill>
                <a:srgbClr val="000000"/>
              </a:solidFill>
              <a:uFill>
                <a:solidFill>
                  <a:srgbClr val="FFFFFF"/>
                </a:solidFill>
              </a:uFill>
              <a:latin typeface="Calibri"/>
            </a:endParaRPr>
          </a:p>
        </p:txBody>
      </p:sp>
      <p:sp>
        <p:nvSpPr>
          <p:cNvPr id="28" name="PlaceHolder 3"/>
          <p:cNvSpPr>
            <a:spLocks noGrp="1"/>
          </p:cNvSpPr>
          <p:nvPr>
            <p:ph type="body"/>
          </p:nvPr>
        </p:nvSpPr>
        <p:spPr>
          <a:xfrm>
            <a:off x="838080" y="4098240"/>
            <a:ext cx="10515240" cy="2075040"/>
          </a:xfrm>
          <a:prstGeom prst="rect">
            <a:avLst/>
          </a:prstGeom>
        </p:spPr>
        <p:txBody>
          <a:bodyPr lIns="0" tIns="0" rIns="0" bIns="0"/>
          <a:lstStyle/>
          <a:p>
            <a:endParaRPr lang="en-US" sz="2800" strike="noStrike" spc="-1">
              <a:solidFill>
                <a:srgbClr val="000000"/>
              </a:solidFill>
              <a:uFill>
                <a:solidFill>
                  <a:srgbClr val="FFFFFF"/>
                </a:solidFill>
              </a:u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838080" y="365040"/>
            <a:ext cx="10515240" cy="1325160"/>
          </a:xfrm>
          <a:prstGeom prst="rect">
            <a:avLst/>
          </a:prstGeom>
        </p:spPr>
        <p:txBody>
          <a:bodyPr lIns="0" tIns="0" rIns="0" bIns="0" anchor="ctr"/>
          <a:lstStyle/>
          <a:p>
            <a:endParaRPr lang="en-US" sz="1800" strike="noStrike" spc="-1">
              <a:solidFill>
                <a:srgbClr val="000000"/>
              </a:solidFill>
              <a:uFill>
                <a:solidFill>
                  <a:srgbClr val="FFFFFF"/>
                </a:solidFill>
              </a:uFill>
              <a:latin typeface="Calibri"/>
            </a:endParaRPr>
          </a:p>
        </p:txBody>
      </p:sp>
      <p:sp>
        <p:nvSpPr>
          <p:cNvPr id="30" name="PlaceHolder 2"/>
          <p:cNvSpPr>
            <a:spLocks noGrp="1"/>
          </p:cNvSpPr>
          <p:nvPr>
            <p:ph type="body"/>
          </p:nvPr>
        </p:nvSpPr>
        <p:spPr>
          <a:xfrm>
            <a:off x="838080" y="1825560"/>
            <a:ext cx="5131080" cy="2075040"/>
          </a:xfrm>
          <a:prstGeom prst="rect">
            <a:avLst/>
          </a:prstGeom>
        </p:spPr>
        <p:txBody>
          <a:bodyPr lIns="0" tIns="0" rIns="0" bIns="0"/>
          <a:lstStyle/>
          <a:p>
            <a:endParaRPr lang="en-US" sz="2800" strike="noStrike" spc="-1">
              <a:solidFill>
                <a:srgbClr val="000000"/>
              </a:solidFill>
              <a:uFill>
                <a:solidFill>
                  <a:srgbClr val="FFFFFF"/>
                </a:solidFill>
              </a:uFill>
              <a:latin typeface="Calibri"/>
            </a:endParaRPr>
          </a:p>
        </p:txBody>
      </p:sp>
      <p:sp>
        <p:nvSpPr>
          <p:cNvPr id="31" name="PlaceHolder 3"/>
          <p:cNvSpPr>
            <a:spLocks noGrp="1"/>
          </p:cNvSpPr>
          <p:nvPr>
            <p:ph type="body"/>
          </p:nvPr>
        </p:nvSpPr>
        <p:spPr>
          <a:xfrm>
            <a:off x="6226200" y="1825560"/>
            <a:ext cx="5131080" cy="2075040"/>
          </a:xfrm>
          <a:prstGeom prst="rect">
            <a:avLst/>
          </a:prstGeom>
        </p:spPr>
        <p:txBody>
          <a:bodyPr lIns="0" tIns="0" rIns="0" bIns="0"/>
          <a:lstStyle/>
          <a:p>
            <a:endParaRPr lang="en-US" sz="2800" strike="noStrike" spc="-1">
              <a:solidFill>
                <a:srgbClr val="000000"/>
              </a:solidFill>
              <a:uFill>
                <a:solidFill>
                  <a:srgbClr val="FFFFFF"/>
                </a:solidFill>
              </a:uFill>
              <a:latin typeface="Calibri"/>
            </a:endParaRPr>
          </a:p>
        </p:txBody>
      </p:sp>
      <p:sp>
        <p:nvSpPr>
          <p:cNvPr id="32" name="PlaceHolder 4"/>
          <p:cNvSpPr>
            <a:spLocks noGrp="1"/>
          </p:cNvSpPr>
          <p:nvPr>
            <p:ph type="body"/>
          </p:nvPr>
        </p:nvSpPr>
        <p:spPr>
          <a:xfrm>
            <a:off x="6226200" y="4098240"/>
            <a:ext cx="5131080" cy="2075040"/>
          </a:xfrm>
          <a:prstGeom prst="rect">
            <a:avLst/>
          </a:prstGeom>
        </p:spPr>
        <p:txBody>
          <a:bodyPr lIns="0" tIns="0" rIns="0" bIns="0"/>
          <a:lstStyle/>
          <a:p>
            <a:endParaRPr lang="en-US" sz="2800" strike="noStrike" spc="-1">
              <a:solidFill>
                <a:srgbClr val="000000"/>
              </a:solidFill>
              <a:uFill>
                <a:solidFill>
                  <a:srgbClr val="FFFFFF"/>
                </a:solidFill>
              </a:uFill>
              <a:latin typeface="Calibri"/>
            </a:endParaRPr>
          </a:p>
        </p:txBody>
      </p:sp>
      <p:sp>
        <p:nvSpPr>
          <p:cNvPr id="33" name="PlaceHolder 5"/>
          <p:cNvSpPr>
            <a:spLocks noGrp="1"/>
          </p:cNvSpPr>
          <p:nvPr>
            <p:ph type="body"/>
          </p:nvPr>
        </p:nvSpPr>
        <p:spPr>
          <a:xfrm>
            <a:off x="838080" y="4098240"/>
            <a:ext cx="5131080" cy="2075040"/>
          </a:xfrm>
          <a:prstGeom prst="rect">
            <a:avLst/>
          </a:prstGeom>
        </p:spPr>
        <p:txBody>
          <a:bodyPr lIns="0" tIns="0" rIns="0" bIns="0"/>
          <a:lstStyle/>
          <a:p>
            <a:endParaRPr lang="en-US" sz="2800" strike="noStrike" spc="-1">
              <a:solidFill>
                <a:srgbClr val="000000"/>
              </a:solidFill>
              <a:uFill>
                <a:solidFill>
                  <a:srgbClr val="FFFFFF"/>
                </a:solidFill>
              </a:u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838080" y="365040"/>
            <a:ext cx="10515240" cy="1325160"/>
          </a:xfrm>
          <a:prstGeom prst="rect">
            <a:avLst/>
          </a:prstGeom>
        </p:spPr>
        <p:txBody>
          <a:bodyPr lIns="0" tIns="0" rIns="0" bIns="0" anchor="ctr"/>
          <a:lstStyle/>
          <a:p>
            <a:endParaRPr lang="en-US" sz="1800" strike="noStrike" spc="-1">
              <a:solidFill>
                <a:srgbClr val="000000"/>
              </a:solidFill>
              <a:uFill>
                <a:solidFill>
                  <a:srgbClr val="FFFFFF"/>
                </a:solidFill>
              </a:uFill>
              <a:latin typeface="Calibri"/>
            </a:endParaRPr>
          </a:p>
        </p:txBody>
      </p:sp>
      <p:sp>
        <p:nvSpPr>
          <p:cNvPr id="35" name="PlaceHolder 2"/>
          <p:cNvSpPr>
            <a:spLocks noGrp="1"/>
          </p:cNvSpPr>
          <p:nvPr>
            <p:ph type="body"/>
          </p:nvPr>
        </p:nvSpPr>
        <p:spPr>
          <a:xfrm>
            <a:off x="838080" y="1825560"/>
            <a:ext cx="10515240" cy="4350960"/>
          </a:xfrm>
          <a:prstGeom prst="rect">
            <a:avLst/>
          </a:prstGeom>
        </p:spPr>
        <p:txBody>
          <a:bodyPr lIns="0" tIns="0" rIns="0" bIns="0"/>
          <a:lstStyle/>
          <a:p>
            <a:endParaRPr lang="en-US" sz="2800" strike="noStrike" spc="-1">
              <a:solidFill>
                <a:srgbClr val="000000"/>
              </a:solidFill>
              <a:uFill>
                <a:solidFill>
                  <a:srgbClr val="FFFFFF"/>
                </a:solidFill>
              </a:uFill>
              <a:latin typeface="Calibri"/>
            </a:endParaRPr>
          </a:p>
        </p:txBody>
      </p:sp>
      <p:sp>
        <p:nvSpPr>
          <p:cNvPr id="36" name="PlaceHolder 3"/>
          <p:cNvSpPr>
            <a:spLocks noGrp="1"/>
          </p:cNvSpPr>
          <p:nvPr>
            <p:ph type="body"/>
          </p:nvPr>
        </p:nvSpPr>
        <p:spPr>
          <a:xfrm>
            <a:off x="838080" y="1825560"/>
            <a:ext cx="10515240" cy="4350960"/>
          </a:xfrm>
          <a:prstGeom prst="rect">
            <a:avLst/>
          </a:prstGeom>
        </p:spPr>
        <p:txBody>
          <a:bodyPr lIns="0" tIns="0" rIns="0" bIns="0"/>
          <a:lstStyle/>
          <a:p>
            <a:endParaRPr lang="en-US" sz="2800" strike="noStrike" spc="-1">
              <a:solidFill>
                <a:srgbClr val="000000"/>
              </a:solidFill>
              <a:uFill>
                <a:solidFill>
                  <a:srgbClr val="FFFFFF"/>
                </a:solidFill>
              </a:uFill>
              <a:latin typeface="Calibri"/>
            </a:endParaRPr>
          </a:p>
        </p:txBody>
      </p:sp>
      <p:pic>
        <p:nvPicPr>
          <p:cNvPr id="37" name="图片 36"/>
          <p:cNvPicPr/>
          <p:nvPr/>
        </p:nvPicPr>
        <p:blipFill>
          <a:blip r:embed="rId2"/>
          <a:stretch/>
        </p:blipFill>
        <p:spPr>
          <a:xfrm>
            <a:off x="3368880" y="1825560"/>
            <a:ext cx="5452920" cy="4350960"/>
          </a:xfrm>
          <a:prstGeom prst="rect">
            <a:avLst/>
          </a:prstGeom>
          <a:ln>
            <a:noFill/>
          </a:ln>
        </p:spPr>
      </p:pic>
      <p:pic>
        <p:nvPicPr>
          <p:cNvPr id="38" name="图片 37"/>
          <p:cNvPicPr/>
          <p:nvPr/>
        </p:nvPicPr>
        <p:blipFill>
          <a:blip r:embed="rId2"/>
          <a:stretch/>
        </p:blipFill>
        <p:spPr>
          <a:xfrm>
            <a:off x="3368880" y="1825560"/>
            <a:ext cx="5452920" cy="435096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fld id="{0C40D000-C9E6-4D4C-9AF5-5E15CDA5A826}" type="datetime1">
              <a:rPr lang="zh-CN" altLang="en-US"/>
              <a:pPr/>
              <a:t>2016/4/21</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0557E939-494D-4735-A9EC-E37AE8E73651}" type="slidenum">
              <a:rPr lang="zh-CN" altLang="en-US"/>
              <a:pPr/>
              <a:t>‹#›</a:t>
            </a:fld>
            <a:endParaRPr lang="zh-CN" altLang="en-US" sz="1800">
              <a:solidFill>
                <a:schemeClr val="tx1"/>
              </a:solidFill>
            </a:endParaRPr>
          </a:p>
        </p:txBody>
      </p:sp>
    </p:spTree>
    <p:extLst>
      <p:ext uri="{BB962C8B-B14F-4D97-AF65-F5344CB8AC3E}">
        <p14:creationId xmlns:p14="http://schemas.microsoft.com/office/powerpoint/2010/main" val="1939656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240" cy="1325160"/>
          </a:xfrm>
          <a:prstGeom prst="rect">
            <a:avLst/>
          </a:prstGeom>
        </p:spPr>
        <p:txBody>
          <a:bodyPr lIns="0" tIns="0" rIns="0" bIns="0" anchor="ctr"/>
          <a:lstStyle/>
          <a:p>
            <a:endParaRPr lang="en-US" sz="1800" strike="noStrike" spc="-1">
              <a:solidFill>
                <a:srgbClr val="000000"/>
              </a:solidFill>
              <a:uFill>
                <a:solidFill>
                  <a:srgbClr val="FFFFFF"/>
                </a:solidFill>
              </a:uFill>
              <a:latin typeface="Calibri"/>
            </a:endParaRPr>
          </a:p>
        </p:txBody>
      </p:sp>
      <p:sp>
        <p:nvSpPr>
          <p:cNvPr id="6" name="PlaceHolder 2"/>
          <p:cNvSpPr>
            <a:spLocks noGrp="1"/>
          </p:cNvSpPr>
          <p:nvPr>
            <p:ph type="subTitle"/>
          </p:nvPr>
        </p:nvSpPr>
        <p:spPr>
          <a:xfrm>
            <a:off x="838080" y="1825560"/>
            <a:ext cx="10515240" cy="4350960"/>
          </a:xfrm>
          <a:prstGeom prst="rect">
            <a:avLst/>
          </a:prstGeom>
        </p:spPr>
        <p:txBody>
          <a:bodyPr lIns="0" tIns="0" rIns="0" bIns="0" anchor="ctr"/>
          <a:lstStyle/>
          <a:p>
            <a:pPr algn="ctr"/>
            <a:endParaRPr lang="en-US" sz="3200" strike="noStrike" spc="-1">
              <a:solidFill>
                <a:srgbClr val="000000"/>
              </a:solidFill>
              <a:uFill>
                <a:solidFill>
                  <a:srgbClr val="FFFFFF"/>
                </a:solidFill>
              </a:u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38080" y="365040"/>
            <a:ext cx="10515240" cy="1325160"/>
          </a:xfrm>
          <a:prstGeom prst="rect">
            <a:avLst/>
          </a:prstGeom>
        </p:spPr>
        <p:txBody>
          <a:bodyPr lIns="0" tIns="0" rIns="0" bIns="0" anchor="ctr"/>
          <a:lstStyle/>
          <a:p>
            <a:endParaRPr lang="en-US" sz="1800" strike="noStrike" spc="-1">
              <a:solidFill>
                <a:srgbClr val="000000"/>
              </a:solidFill>
              <a:uFill>
                <a:solidFill>
                  <a:srgbClr val="FFFFFF"/>
                </a:solidFill>
              </a:uFill>
              <a:latin typeface="Calibri"/>
            </a:endParaRPr>
          </a:p>
        </p:txBody>
      </p:sp>
      <p:sp>
        <p:nvSpPr>
          <p:cNvPr id="8" name="PlaceHolder 2"/>
          <p:cNvSpPr>
            <a:spLocks noGrp="1"/>
          </p:cNvSpPr>
          <p:nvPr>
            <p:ph type="body"/>
          </p:nvPr>
        </p:nvSpPr>
        <p:spPr>
          <a:xfrm>
            <a:off x="838080" y="1825560"/>
            <a:ext cx="10515240" cy="4350960"/>
          </a:xfrm>
          <a:prstGeom prst="rect">
            <a:avLst/>
          </a:prstGeom>
        </p:spPr>
        <p:txBody>
          <a:bodyPr lIns="0" tIns="0" rIns="0" bIns="0"/>
          <a:lstStyle/>
          <a:p>
            <a:endParaRPr lang="en-US" sz="2800" strike="noStrike" spc="-1">
              <a:solidFill>
                <a:srgbClr val="000000"/>
              </a:solidFill>
              <a:uFill>
                <a:solidFill>
                  <a:srgbClr val="FFFFFF"/>
                </a:solidFill>
              </a:u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838080" y="365040"/>
            <a:ext cx="10515240" cy="1325160"/>
          </a:xfrm>
          <a:prstGeom prst="rect">
            <a:avLst/>
          </a:prstGeom>
        </p:spPr>
        <p:txBody>
          <a:bodyPr lIns="0" tIns="0" rIns="0" bIns="0" anchor="ctr"/>
          <a:lstStyle/>
          <a:p>
            <a:endParaRPr lang="en-US" sz="1800" strike="noStrike" spc="-1">
              <a:solidFill>
                <a:srgbClr val="000000"/>
              </a:solidFill>
              <a:uFill>
                <a:solidFill>
                  <a:srgbClr val="FFFFFF"/>
                </a:solidFill>
              </a:uFill>
              <a:latin typeface="Calibri"/>
            </a:endParaRPr>
          </a:p>
        </p:txBody>
      </p:sp>
      <p:sp>
        <p:nvSpPr>
          <p:cNvPr id="10" name="PlaceHolder 2"/>
          <p:cNvSpPr>
            <a:spLocks noGrp="1"/>
          </p:cNvSpPr>
          <p:nvPr>
            <p:ph type="body"/>
          </p:nvPr>
        </p:nvSpPr>
        <p:spPr>
          <a:xfrm>
            <a:off x="838080" y="1825560"/>
            <a:ext cx="5131080" cy="4350960"/>
          </a:xfrm>
          <a:prstGeom prst="rect">
            <a:avLst/>
          </a:prstGeom>
        </p:spPr>
        <p:txBody>
          <a:bodyPr lIns="0" tIns="0" rIns="0" bIns="0"/>
          <a:lstStyle/>
          <a:p>
            <a:endParaRPr lang="en-US" sz="2800" strike="noStrike" spc="-1">
              <a:solidFill>
                <a:srgbClr val="000000"/>
              </a:solidFill>
              <a:uFill>
                <a:solidFill>
                  <a:srgbClr val="FFFFFF"/>
                </a:solidFill>
              </a:uFill>
              <a:latin typeface="Calibri"/>
            </a:endParaRPr>
          </a:p>
        </p:txBody>
      </p:sp>
      <p:sp>
        <p:nvSpPr>
          <p:cNvPr id="11" name="PlaceHolder 3"/>
          <p:cNvSpPr>
            <a:spLocks noGrp="1"/>
          </p:cNvSpPr>
          <p:nvPr>
            <p:ph type="body"/>
          </p:nvPr>
        </p:nvSpPr>
        <p:spPr>
          <a:xfrm>
            <a:off x="6226200" y="1825560"/>
            <a:ext cx="5131080" cy="4350960"/>
          </a:xfrm>
          <a:prstGeom prst="rect">
            <a:avLst/>
          </a:prstGeom>
        </p:spPr>
        <p:txBody>
          <a:bodyPr lIns="0" tIns="0" rIns="0" bIns="0"/>
          <a:lstStyle/>
          <a:p>
            <a:endParaRPr lang="en-US" sz="2800" strike="noStrike" spc="-1">
              <a:solidFill>
                <a:srgbClr val="000000"/>
              </a:solidFill>
              <a:uFill>
                <a:solidFill>
                  <a:srgbClr val="FFFFFF"/>
                </a:solidFill>
              </a:u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838080" y="365040"/>
            <a:ext cx="10515240" cy="1325160"/>
          </a:xfrm>
          <a:prstGeom prst="rect">
            <a:avLst/>
          </a:prstGeom>
        </p:spPr>
        <p:txBody>
          <a:bodyPr lIns="0" tIns="0" rIns="0" bIns="0" anchor="ctr"/>
          <a:lstStyle/>
          <a:p>
            <a:endParaRPr lang="en-US" sz="1800" strike="noStrike" spc="-1">
              <a:solidFill>
                <a:srgbClr val="000000"/>
              </a:solidFill>
              <a:uFill>
                <a:solidFill>
                  <a:srgbClr val="FFFFFF"/>
                </a:solidFill>
              </a:u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838080" y="365040"/>
            <a:ext cx="10515240" cy="6144120"/>
          </a:xfrm>
          <a:prstGeom prst="rect">
            <a:avLst/>
          </a:prstGeom>
        </p:spPr>
        <p:txBody>
          <a:bodyPr lIns="0" tIns="0" rIns="0" bIns="0" anchor="ctr"/>
          <a:lstStyle/>
          <a:p>
            <a:pPr algn="ctr"/>
            <a:endParaRPr lang="en-US" sz="320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838080" y="365040"/>
            <a:ext cx="10515240" cy="1325160"/>
          </a:xfrm>
          <a:prstGeom prst="rect">
            <a:avLst/>
          </a:prstGeom>
        </p:spPr>
        <p:txBody>
          <a:bodyPr lIns="0" tIns="0" rIns="0" bIns="0" anchor="ctr"/>
          <a:lstStyle/>
          <a:p>
            <a:endParaRPr lang="en-US" sz="1800" strike="noStrike" spc="-1">
              <a:solidFill>
                <a:srgbClr val="000000"/>
              </a:solidFill>
              <a:uFill>
                <a:solidFill>
                  <a:srgbClr val="FFFFFF"/>
                </a:solidFill>
              </a:uFill>
              <a:latin typeface="Calibri"/>
            </a:endParaRPr>
          </a:p>
        </p:txBody>
      </p:sp>
      <p:sp>
        <p:nvSpPr>
          <p:cNvPr id="15" name="PlaceHolder 2"/>
          <p:cNvSpPr>
            <a:spLocks noGrp="1"/>
          </p:cNvSpPr>
          <p:nvPr>
            <p:ph type="body"/>
          </p:nvPr>
        </p:nvSpPr>
        <p:spPr>
          <a:xfrm>
            <a:off x="838080" y="1825560"/>
            <a:ext cx="5131080" cy="2075040"/>
          </a:xfrm>
          <a:prstGeom prst="rect">
            <a:avLst/>
          </a:prstGeom>
        </p:spPr>
        <p:txBody>
          <a:bodyPr lIns="0" tIns="0" rIns="0" bIns="0"/>
          <a:lstStyle/>
          <a:p>
            <a:endParaRPr lang="en-US" sz="2800" strike="noStrike" spc="-1">
              <a:solidFill>
                <a:srgbClr val="000000"/>
              </a:solidFill>
              <a:uFill>
                <a:solidFill>
                  <a:srgbClr val="FFFFFF"/>
                </a:solidFill>
              </a:uFill>
              <a:latin typeface="Calibri"/>
            </a:endParaRPr>
          </a:p>
        </p:txBody>
      </p:sp>
      <p:sp>
        <p:nvSpPr>
          <p:cNvPr id="16" name="PlaceHolder 3"/>
          <p:cNvSpPr>
            <a:spLocks noGrp="1"/>
          </p:cNvSpPr>
          <p:nvPr>
            <p:ph type="body"/>
          </p:nvPr>
        </p:nvSpPr>
        <p:spPr>
          <a:xfrm>
            <a:off x="838080" y="4098240"/>
            <a:ext cx="5131080" cy="2075040"/>
          </a:xfrm>
          <a:prstGeom prst="rect">
            <a:avLst/>
          </a:prstGeom>
        </p:spPr>
        <p:txBody>
          <a:bodyPr lIns="0" tIns="0" rIns="0" bIns="0"/>
          <a:lstStyle/>
          <a:p>
            <a:endParaRPr lang="en-US" sz="2800" strike="noStrike" spc="-1">
              <a:solidFill>
                <a:srgbClr val="000000"/>
              </a:solidFill>
              <a:uFill>
                <a:solidFill>
                  <a:srgbClr val="FFFFFF"/>
                </a:solidFill>
              </a:uFill>
              <a:latin typeface="Calibri"/>
            </a:endParaRPr>
          </a:p>
        </p:txBody>
      </p:sp>
      <p:sp>
        <p:nvSpPr>
          <p:cNvPr id="17" name="PlaceHolder 4"/>
          <p:cNvSpPr>
            <a:spLocks noGrp="1"/>
          </p:cNvSpPr>
          <p:nvPr>
            <p:ph type="body"/>
          </p:nvPr>
        </p:nvSpPr>
        <p:spPr>
          <a:xfrm>
            <a:off x="6226200" y="1825560"/>
            <a:ext cx="5131080" cy="4350960"/>
          </a:xfrm>
          <a:prstGeom prst="rect">
            <a:avLst/>
          </a:prstGeom>
        </p:spPr>
        <p:txBody>
          <a:bodyPr lIns="0" tIns="0" rIns="0" bIns="0"/>
          <a:lstStyle/>
          <a:p>
            <a:endParaRPr lang="en-US" sz="2800" strike="noStrike" spc="-1">
              <a:solidFill>
                <a:srgbClr val="000000"/>
              </a:solidFill>
              <a:uFill>
                <a:solidFill>
                  <a:srgbClr val="FFFFFF"/>
                </a:solidFill>
              </a:u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838080" y="365040"/>
            <a:ext cx="10515240" cy="1325160"/>
          </a:xfrm>
          <a:prstGeom prst="rect">
            <a:avLst/>
          </a:prstGeom>
        </p:spPr>
        <p:txBody>
          <a:bodyPr lIns="0" tIns="0" rIns="0" bIns="0" anchor="ctr"/>
          <a:lstStyle/>
          <a:p>
            <a:endParaRPr lang="en-US" sz="1800" strike="noStrike" spc="-1">
              <a:solidFill>
                <a:srgbClr val="000000"/>
              </a:solidFill>
              <a:uFill>
                <a:solidFill>
                  <a:srgbClr val="FFFFFF"/>
                </a:solidFill>
              </a:uFill>
              <a:latin typeface="Calibri"/>
            </a:endParaRPr>
          </a:p>
        </p:txBody>
      </p:sp>
      <p:sp>
        <p:nvSpPr>
          <p:cNvPr id="19" name="PlaceHolder 2"/>
          <p:cNvSpPr>
            <a:spLocks noGrp="1"/>
          </p:cNvSpPr>
          <p:nvPr>
            <p:ph type="body"/>
          </p:nvPr>
        </p:nvSpPr>
        <p:spPr>
          <a:xfrm>
            <a:off x="838080" y="1825560"/>
            <a:ext cx="5131080" cy="4350960"/>
          </a:xfrm>
          <a:prstGeom prst="rect">
            <a:avLst/>
          </a:prstGeom>
        </p:spPr>
        <p:txBody>
          <a:bodyPr lIns="0" tIns="0" rIns="0" bIns="0"/>
          <a:lstStyle/>
          <a:p>
            <a:endParaRPr lang="en-US" sz="2800" strike="noStrike" spc="-1">
              <a:solidFill>
                <a:srgbClr val="000000"/>
              </a:solidFill>
              <a:uFill>
                <a:solidFill>
                  <a:srgbClr val="FFFFFF"/>
                </a:solidFill>
              </a:uFill>
              <a:latin typeface="Calibri"/>
            </a:endParaRPr>
          </a:p>
        </p:txBody>
      </p:sp>
      <p:sp>
        <p:nvSpPr>
          <p:cNvPr id="20" name="PlaceHolder 3"/>
          <p:cNvSpPr>
            <a:spLocks noGrp="1"/>
          </p:cNvSpPr>
          <p:nvPr>
            <p:ph type="body"/>
          </p:nvPr>
        </p:nvSpPr>
        <p:spPr>
          <a:xfrm>
            <a:off x="6226200" y="1825560"/>
            <a:ext cx="5131080" cy="2075040"/>
          </a:xfrm>
          <a:prstGeom prst="rect">
            <a:avLst/>
          </a:prstGeom>
        </p:spPr>
        <p:txBody>
          <a:bodyPr lIns="0" tIns="0" rIns="0" bIns="0"/>
          <a:lstStyle/>
          <a:p>
            <a:endParaRPr lang="en-US" sz="2800" strike="noStrike" spc="-1">
              <a:solidFill>
                <a:srgbClr val="000000"/>
              </a:solidFill>
              <a:uFill>
                <a:solidFill>
                  <a:srgbClr val="FFFFFF"/>
                </a:solidFill>
              </a:uFill>
              <a:latin typeface="Calibri"/>
            </a:endParaRPr>
          </a:p>
        </p:txBody>
      </p:sp>
      <p:sp>
        <p:nvSpPr>
          <p:cNvPr id="21" name="PlaceHolder 4"/>
          <p:cNvSpPr>
            <a:spLocks noGrp="1"/>
          </p:cNvSpPr>
          <p:nvPr>
            <p:ph type="body"/>
          </p:nvPr>
        </p:nvSpPr>
        <p:spPr>
          <a:xfrm>
            <a:off x="6226200" y="4098240"/>
            <a:ext cx="5131080" cy="2075040"/>
          </a:xfrm>
          <a:prstGeom prst="rect">
            <a:avLst/>
          </a:prstGeom>
        </p:spPr>
        <p:txBody>
          <a:bodyPr lIns="0" tIns="0" rIns="0" bIns="0"/>
          <a:lstStyle/>
          <a:p>
            <a:endParaRPr lang="en-US" sz="2800" strike="noStrike" spc="-1">
              <a:solidFill>
                <a:srgbClr val="000000"/>
              </a:solidFill>
              <a:uFill>
                <a:solidFill>
                  <a:srgbClr val="FFFFFF"/>
                </a:solidFill>
              </a:u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838080" y="365040"/>
            <a:ext cx="10515240" cy="1325160"/>
          </a:xfrm>
          <a:prstGeom prst="rect">
            <a:avLst/>
          </a:prstGeom>
        </p:spPr>
        <p:txBody>
          <a:bodyPr lIns="0" tIns="0" rIns="0" bIns="0" anchor="ctr"/>
          <a:lstStyle/>
          <a:p>
            <a:endParaRPr lang="en-US" sz="1800" strike="noStrike" spc="-1">
              <a:solidFill>
                <a:srgbClr val="000000"/>
              </a:solidFill>
              <a:uFill>
                <a:solidFill>
                  <a:srgbClr val="FFFFFF"/>
                </a:solidFill>
              </a:uFill>
              <a:latin typeface="Calibri"/>
            </a:endParaRPr>
          </a:p>
        </p:txBody>
      </p:sp>
      <p:sp>
        <p:nvSpPr>
          <p:cNvPr id="23" name="PlaceHolder 2"/>
          <p:cNvSpPr>
            <a:spLocks noGrp="1"/>
          </p:cNvSpPr>
          <p:nvPr>
            <p:ph type="body"/>
          </p:nvPr>
        </p:nvSpPr>
        <p:spPr>
          <a:xfrm>
            <a:off x="838080" y="1825560"/>
            <a:ext cx="5131080" cy="2075040"/>
          </a:xfrm>
          <a:prstGeom prst="rect">
            <a:avLst/>
          </a:prstGeom>
        </p:spPr>
        <p:txBody>
          <a:bodyPr lIns="0" tIns="0" rIns="0" bIns="0"/>
          <a:lstStyle/>
          <a:p>
            <a:endParaRPr lang="en-US" sz="2800" strike="noStrike" spc="-1">
              <a:solidFill>
                <a:srgbClr val="000000"/>
              </a:solidFill>
              <a:uFill>
                <a:solidFill>
                  <a:srgbClr val="FFFFFF"/>
                </a:solidFill>
              </a:uFill>
              <a:latin typeface="Calibri"/>
            </a:endParaRPr>
          </a:p>
        </p:txBody>
      </p:sp>
      <p:sp>
        <p:nvSpPr>
          <p:cNvPr id="24" name="PlaceHolder 3"/>
          <p:cNvSpPr>
            <a:spLocks noGrp="1"/>
          </p:cNvSpPr>
          <p:nvPr>
            <p:ph type="body"/>
          </p:nvPr>
        </p:nvSpPr>
        <p:spPr>
          <a:xfrm>
            <a:off x="6226200" y="1825560"/>
            <a:ext cx="5131080" cy="2075040"/>
          </a:xfrm>
          <a:prstGeom prst="rect">
            <a:avLst/>
          </a:prstGeom>
        </p:spPr>
        <p:txBody>
          <a:bodyPr lIns="0" tIns="0" rIns="0" bIns="0"/>
          <a:lstStyle/>
          <a:p>
            <a:endParaRPr lang="en-US" sz="2800" strike="noStrike" spc="-1">
              <a:solidFill>
                <a:srgbClr val="000000"/>
              </a:solidFill>
              <a:uFill>
                <a:solidFill>
                  <a:srgbClr val="FFFFFF"/>
                </a:solidFill>
              </a:uFill>
              <a:latin typeface="Calibri"/>
            </a:endParaRPr>
          </a:p>
        </p:txBody>
      </p:sp>
      <p:sp>
        <p:nvSpPr>
          <p:cNvPr id="25" name="PlaceHolder 4"/>
          <p:cNvSpPr>
            <a:spLocks noGrp="1"/>
          </p:cNvSpPr>
          <p:nvPr>
            <p:ph type="body"/>
          </p:nvPr>
        </p:nvSpPr>
        <p:spPr>
          <a:xfrm>
            <a:off x="838080" y="4098240"/>
            <a:ext cx="10515240" cy="2075040"/>
          </a:xfrm>
          <a:prstGeom prst="rect">
            <a:avLst/>
          </a:prstGeom>
        </p:spPr>
        <p:txBody>
          <a:bodyPr lIns="0" tIns="0" rIns="0" bIns="0"/>
          <a:lstStyle/>
          <a:p>
            <a:endParaRPr lang="en-US" sz="2800" strike="noStrike" spc="-1">
              <a:solidFill>
                <a:srgbClr val="000000"/>
              </a:solidFill>
              <a:uFill>
                <a:solidFill>
                  <a:srgbClr val="FFFFFF"/>
                </a:solidFill>
              </a:u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240" cy="1325160"/>
          </a:xfrm>
          <a:prstGeom prst="rect">
            <a:avLst/>
          </a:prstGeom>
        </p:spPr>
        <p:txBody>
          <a:bodyPr anchor="ctr"/>
          <a:lstStyle/>
          <a:p>
            <a:pPr>
              <a:lnSpc>
                <a:spcPct val="90000"/>
              </a:lnSpc>
            </a:pPr>
            <a:r>
              <a:rPr lang="en-US" sz="4400" strike="noStrike" spc="-1">
                <a:solidFill>
                  <a:srgbClr val="000000"/>
                </a:solidFill>
                <a:uFill>
                  <a:solidFill>
                    <a:srgbClr val="FFFFFF"/>
                  </a:solidFill>
                </a:uFill>
                <a:latin typeface="Calibri Light"/>
              </a:rPr>
              <a:t>Click to edit Master title style</a:t>
            </a:r>
            <a:endParaRPr lang="en-US" sz="1800" strike="noStrike" spc="-1">
              <a:solidFill>
                <a:srgbClr val="000000"/>
              </a:solidFill>
              <a:uFill>
                <a:solidFill>
                  <a:srgbClr val="FFFFFF"/>
                </a:solidFill>
              </a:uFill>
              <a:latin typeface="Calibri"/>
            </a:endParaRPr>
          </a:p>
        </p:txBody>
      </p:sp>
      <p:sp>
        <p:nvSpPr>
          <p:cNvPr id="6" name="PlaceHolder 2"/>
          <p:cNvSpPr>
            <a:spLocks noGrp="1"/>
          </p:cNvSpPr>
          <p:nvPr>
            <p:ph type="body"/>
          </p:nvPr>
        </p:nvSpPr>
        <p:spPr>
          <a:xfrm>
            <a:off x="838080" y="1825560"/>
            <a:ext cx="10515240" cy="4350960"/>
          </a:xfrm>
          <a:prstGeom prst="rect">
            <a:avLst/>
          </a:prstGeom>
        </p:spPr>
        <p:txBody>
          <a:bodyPr/>
          <a:lstStyle/>
          <a:p>
            <a:pPr marL="432000" indent="-324000">
              <a:buClr>
                <a:srgbClr val="000000"/>
              </a:buClr>
              <a:buSzPct val="45000"/>
              <a:buFont typeface="Wingdings" charset="2"/>
              <a:buChar char=""/>
            </a:pPr>
            <a:r>
              <a:rPr lang="en-US" sz="2800" strike="noStrike" spc="-1">
                <a:solidFill>
                  <a:srgbClr val="000000"/>
                </a:solidFill>
                <a:uFill>
                  <a:solidFill>
                    <a:srgbClr val="FFFFFF"/>
                  </a:solidFill>
                </a:uFill>
                <a:latin typeface="Calibri"/>
              </a:rPr>
              <a:t>单击鼠标编辑大纲文字格式</a:t>
            </a:r>
          </a:p>
          <a:p>
            <a:pPr marL="864000" lvl="1" indent="-324000">
              <a:buClr>
                <a:srgbClr val="000000"/>
              </a:buClr>
              <a:buSzPct val="75000"/>
              <a:buFont typeface="Symbol" charset="2"/>
              <a:buChar char=""/>
            </a:pPr>
            <a:r>
              <a:rPr lang="en-US" sz="2800" strike="noStrike" spc="-1">
                <a:solidFill>
                  <a:srgbClr val="000000"/>
                </a:solidFill>
                <a:uFill>
                  <a:solidFill>
                    <a:srgbClr val="FFFFFF"/>
                  </a:solidFill>
                </a:uFill>
                <a:latin typeface="Calibri"/>
              </a:rPr>
              <a:t>第二个大纲级</a:t>
            </a:r>
          </a:p>
          <a:p>
            <a:pPr marL="1296000" lvl="2" indent="-288000">
              <a:buClr>
                <a:srgbClr val="000000"/>
              </a:buClr>
              <a:buSzPct val="45000"/>
              <a:buFont typeface="Wingdings" charset="2"/>
              <a:buChar char=""/>
            </a:pPr>
            <a:r>
              <a:rPr lang="en-US" sz="2800" strike="noStrike" spc="-1">
                <a:solidFill>
                  <a:srgbClr val="000000"/>
                </a:solidFill>
                <a:uFill>
                  <a:solidFill>
                    <a:srgbClr val="FFFFFF"/>
                  </a:solidFill>
                </a:uFill>
                <a:latin typeface="Calibri"/>
              </a:rPr>
              <a:t>第三大纲级别</a:t>
            </a:r>
          </a:p>
          <a:p>
            <a:pPr marL="1728000" lvl="3" indent="-216000">
              <a:buClr>
                <a:srgbClr val="000000"/>
              </a:buClr>
              <a:buSzPct val="75000"/>
              <a:buFont typeface="Symbol" charset="2"/>
              <a:buChar char=""/>
            </a:pPr>
            <a:r>
              <a:rPr lang="en-US" sz="2800" strike="noStrike" spc="-1">
                <a:solidFill>
                  <a:srgbClr val="000000"/>
                </a:solidFill>
                <a:uFill>
                  <a:solidFill>
                    <a:srgbClr val="FFFFFF"/>
                  </a:solidFill>
                </a:uFill>
                <a:latin typeface="Calibri"/>
              </a:rPr>
              <a:t>第四大纲级别</a:t>
            </a:r>
          </a:p>
          <a:p>
            <a:pPr marL="2160000" lvl="4" indent="-216000">
              <a:buClr>
                <a:srgbClr val="000000"/>
              </a:buClr>
              <a:buSzPct val="45000"/>
              <a:buFont typeface="Wingdings" charset="2"/>
              <a:buChar char=""/>
            </a:pPr>
            <a:r>
              <a:rPr lang="en-US" sz="2800" strike="noStrike" spc="-1">
                <a:solidFill>
                  <a:srgbClr val="000000"/>
                </a:solidFill>
                <a:uFill>
                  <a:solidFill>
                    <a:srgbClr val="FFFFFF"/>
                  </a:solidFill>
                </a:uFill>
                <a:latin typeface="Calibri"/>
              </a:rPr>
              <a:t>第五大纲级别</a:t>
            </a:r>
          </a:p>
          <a:p>
            <a:pPr marL="2592000" lvl="5" indent="-216000">
              <a:buClr>
                <a:srgbClr val="000000"/>
              </a:buClr>
              <a:buSzPct val="45000"/>
              <a:buFont typeface="Wingdings" charset="2"/>
              <a:buChar char=""/>
            </a:pPr>
            <a:r>
              <a:rPr lang="en-US" sz="2800" strike="noStrike" spc="-1">
                <a:solidFill>
                  <a:srgbClr val="000000"/>
                </a:solidFill>
                <a:uFill>
                  <a:solidFill>
                    <a:srgbClr val="FFFFFF"/>
                  </a:solidFill>
                </a:uFill>
                <a:latin typeface="Calibri"/>
              </a:rPr>
              <a:t>第六大纲级别</a:t>
            </a:r>
          </a:p>
          <a:p>
            <a:pPr marL="228600" indent="-228240">
              <a:lnSpc>
                <a:spcPct val="100000"/>
              </a:lnSpc>
              <a:buClr>
                <a:srgbClr val="000000"/>
              </a:buClr>
              <a:buFont typeface="Arial"/>
              <a:buChar char="•"/>
            </a:pPr>
            <a:r>
              <a:rPr lang="en-US" sz="2800" strike="noStrike" spc="-1">
                <a:solidFill>
                  <a:srgbClr val="000000"/>
                </a:solidFill>
                <a:uFill>
                  <a:solidFill>
                    <a:srgbClr val="FFFFFF"/>
                  </a:solidFill>
                </a:uFill>
                <a:latin typeface="Calibri"/>
              </a:rPr>
              <a:t>第七大纲级别Edit Master text styles</a:t>
            </a:r>
          </a:p>
          <a:p>
            <a:pPr marL="685800" lvl="1" indent="-228240">
              <a:lnSpc>
                <a:spcPct val="100000"/>
              </a:lnSpc>
              <a:buClr>
                <a:srgbClr val="000000"/>
              </a:buClr>
              <a:buFont typeface="Arial"/>
              <a:buChar char="•"/>
            </a:pPr>
            <a:r>
              <a:rPr lang="en-US" sz="2400" strike="noStrike" spc="-1">
                <a:solidFill>
                  <a:srgbClr val="000000"/>
                </a:solidFill>
                <a:uFill>
                  <a:solidFill>
                    <a:srgbClr val="FFFFFF"/>
                  </a:solidFill>
                </a:uFill>
                <a:latin typeface="Calibri"/>
              </a:rPr>
              <a:t>Second level</a:t>
            </a:r>
            <a:endParaRPr lang="en-US" sz="2800" strike="noStrike" spc="-1">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en-US" sz="2000" strike="noStrike" spc="-1">
                <a:solidFill>
                  <a:srgbClr val="000000"/>
                </a:solidFill>
                <a:uFill>
                  <a:solidFill>
                    <a:srgbClr val="FFFFFF"/>
                  </a:solidFill>
                </a:uFill>
                <a:latin typeface="Calibri"/>
              </a:rPr>
              <a:t>Third level</a:t>
            </a:r>
            <a:endParaRPr lang="en-US" sz="2800" strike="noStrike" spc="-1">
              <a:solidFill>
                <a:srgbClr val="000000"/>
              </a:solidFill>
              <a:uFill>
                <a:solidFill>
                  <a:srgbClr val="FFFFFF"/>
                </a:solidFill>
              </a:uFill>
              <a:latin typeface="Calibri"/>
            </a:endParaRPr>
          </a:p>
          <a:p>
            <a:pPr marL="1600200" lvl="3" indent="-228240">
              <a:lnSpc>
                <a:spcPct val="100000"/>
              </a:lnSpc>
              <a:buClr>
                <a:srgbClr val="000000"/>
              </a:buClr>
              <a:buFont typeface="Arial"/>
              <a:buChar char="•"/>
            </a:pPr>
            <a:r>
              <a:rPr lang="en-US" sz="1800" strike="noStrike" spc="-1">
                <a:solidFill>
                  <a:srgbClr val="000000"/>
                </a:solidFill>
                <a:uFill>
                  <a:solidFill>
                    <a:srgbClr val="FFFFFF"/>
                  </a:solidFill>
                </a:uFill>
                <a:latin typeface="Calibri"/>
              </a:rPr>
              <a:t>Fourth level</a:t>
            </a:r>
            <a:endParaRPr lang="en-US" sz="2800" strike="noStrike" spc="-1">
              <a:solidFill>
                <a:srgbClr val="000000"/>
              </a:solidFill>
              <a:uFill>
                <a:solidFill>
                  <a:srgbClr val="FFFFFF"/>
                </a:solidFill>
              </a:uFill>
              <a:latin typeface="Calibri"/>
            </a:endParaRPr>
          </a:p>
          <a:p>
            <a:pPr marL="2057400" lvl="4" indent="-228240">
              <a:lnSpc>
                <a:spcPct val="100000"/>
              </a:lnSpc>
              <a:buClr>
                <a:srgbClr val="000000"/>
              </a:buClr>
              <a:buFont typeface="Arial"/>
              <a:buChar char="•"/>
            </a:pPr>
            <a:r>
              <a:rPr lang="en-US" sz="1800" strike="noStrike" spc="-1">
                <a:solidFill>
                  <a:srgbClr val="000000"/>
                </a:solidFill>
                <a:uFill>
                  <a:solidFill>
                    <a:srgbClr val="FFFFFF"/>
                  </a:solidFill>
                </a:uFill>
                <a:latin typeface="Calibri"/>
              </a:rPr>
              <a:t>Fifth level</a:t>
            </a:r>
            <a:endParaRPr lang="en-US" sz="2800" strike="noStrike" spc="-1">
              <a:solidFill>
                <a:srgbClr val="000000"/>
              </a:solidFill>
              <a:uFill>
                <a:solidFill>
                  <a:srgbClr val="FFFFFF"/>
                </a:solidFill>
              </a:uFill>
              <a:latin typeface="Calibri"/>
            </a:endParaRPr>
          </a:p>
        </p:txBody>
      </p:sp>
      <p:sp>
        <p:nvSpPr>
          <p:cNvPr id="2" name="PlaceHolder 3"/>
          <p:cNvSpPr>
            <a:spLocks noGrp="1"/>
          </p:cNvSpPr>
          <p:nvPr>
            <p:ph type="dt"/>
          </p:nvPr>
        </p:nvSpPr>
        <p:spPr>
          <a:xfrm>
            <a:off x="838080" y="6356520"/>
            <a:ext cx="2742840" cy="364680"/>
          </a:xfrm>
          <a:prstGeom prst="rect">
            <a:avLst/>
          </a:prstGeom>
        </p:spPr>
        <p:txBody>
          <a:bodyPr anchor="ctr"/>
          <a:lstStyle/>
          <a:p>
            <a:pPr>
              <a:lnSpc>
                <a:spcPct val="100000"/>
              </a:lnSpc>
            </a:pPr>
            <a:r>
              <a:rPr lang="en-US" sz="1200" strike="noStrike" spc="-1">
                <a:solidFill>
                  <a:srgbClr val="8B8B8B"/>
                </a:solidFill>
                <a:uFill>
                  <a:solidFill>
                    <a:srgbClr val="FFFFFF"/>
                  </a:solidFill>
                </a:uFill>
                <a:latin typeface="Calibri"/>
              </a:rPr>
              <a:t>4/16/16</a:t>
            </a:r>
            <a:endParaRPr lang="en-US" sz="1400" strike="noStrike" spc="-1">
              <a:solidFill>
                <a:srgbClr val="000000"/>
              </a:solidFill>
              <a:uFill>
                <a:solidFill>
                  <a:srgbClr val="FFFFFF"/>
                </a:solidFill>
              </a:uFill>
              <a:latin typeface="Times New Roman"/>
            </a:endParaRPr>
          </a:p>
        </p:txBody>
      </p:sp>
      <p:sp>
        <p:nvSpPr>
          <p:cNvPr id="3" name="PlaceHolder 4"/>
          <p:cNvSpPr>
            <a:spLocks noGrp="1"/>
          </p:cNvSpPr>
          <p:nvPr>
            <p:ph type="ftr"/>
          </p:nvPr>
        </p:nvSpPr>
        <p:spPr>
          <a:xfrm>
            <a:off x="4038480" y="6356520"/>
            <a:ext cx="4114440" cy="364680"/>
          </a:xfrm>
          <a:prstGeom prst="rect">
            <a:avLst/>
          </a:prstGeom>
        </p:spPr>
        <p:txBody>
          <a:bodyPr anchor="ctr"/>
          <a:lstStyle/>
          <a:p>
            <a:endParaRPr lang="en-US" sz="2400" strike="noStrike" spc="-1">
              <a:solidFill>
                <a:srgbClr val="000000"/>
              </a:solidFill>
              <a:uFill>
                <a:solidFill>
                  <a:srgbClr val="FFFFFF"/>
                </a:solidFill>
              </a:uFill>
              <a:latin typeface="Times New Roman"/>
            </a:endParaRPr>
          </a:p>
        </p:txBody>
      </p:sp>
      <p:sp>
        <p:nvSpPr>
          <p:cNvPr id="4" name="PlaceHolder 5"/>
          <p:cNvSpPr>
            <a:spLocks noGrp="1"/>
          </p:cNvSpPr>
          <p:nvPr>
            <p:ph type="sldNum"/>
          </p:nvPr>
        </p:nvSpPr>
        <p:spPr>
          <a:xfrm>
            <a:off x="8610480" y="6356520"/>
            <a:ext cx="2742840" cy="364680"/>
          </a:xfrm>
          <a:prstGeom prst="rect">
            <a:avLst/>
          </a:prstGeom>
        </p:spPr>
        <p:txBody>
          <a:bodyPr anchor="ctr"/>
          <a:lstStyle/>
          <a:p>
            <a:pPr algn="r">
              <a:lnSpc>
                <a:spcPct val="100000"/>
              </a:lnSpc>
            </a:pPr>
            <a:fld id="{3C9F6B41-501E-4D7F-AA2D-BD5845EF3DF5}" type="slidenum">
              <a:rPr lang="en-US" sz="1200" strike="noStrike" spc="-1">
                <a:solidFill>
                  <a:srgbClr val="8B8B8B"/>
                </a:solidFill>
                <a:uFill>
                  <a:solidFill>
                    <a:srgbClr val="FFFFFF"/>
                  </a:solidFill>
                </a:uFill>
                <a:latin typeface="Calibri"/>
              </a:rPr>
              <a:t>‹#›</a:t>
            </a:fld>
            <a:endParaRPr lang="en-US" sz="140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azhang76@gatech.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8.png"/><Relationship Id="rId7" Type="http://schemas.openxmlformats.org/officeDocument/2006/relationships/image" Target="../media/image28.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azhang76@gatech.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85011" y="465221"/>
            <a:ext cx="2553007" cy="369332"/>
          </a:xfrm>
          <a:prstGeom prst="rect">
            <a:avLst/>
          </a:prstGeom>
          <a:noFill/>
        </p:spPr>
        <p:txBody>
          <a:bodyPr wrap="none" rtlCol="0">
            <a:spAutoFit/>
          </a:bodyPr>
          <a:lstStyle/>
          <a:p>
            <a:r>
              <a:rPr lang="en-US" altLang="zh-CN" dirty="0" smtClean="0"/>
              <a:t>EAS 6410 Term project</a:t>
            </a:r>
            <a:endParaRPr lang="en-US" dirty="0"/>
          </a:p>
        </p:txBody>
      </p:sp>
      <p:sp>
        <p:nvSpPr>
          <p:cNvPr id="3" name="文本框 2"/>
          <p:cNvSpPr txBox="1"/>
          <p:nvPr/>
        </p:nvSpPr>
        <p:spPr>
          <a:xfrm>
            <a:off x="246466" y="1459833"/>
            <a:ext cx="11678652" cy="1754326"/>
          </a:xfrm>
          <a:prstGeom prst="rect">
            <a:avLst/>
          </a:prstGeom>
          <a:noFill/>
        </p:spPr>
        <p:txBody>
          <a:bodyPr wrap="square" rtlCol="0">
            <a:spAutoFit/>
          </a:bodyPr>
          <a:lstStyle/>
          <a:p>
            <a:pPr algn="ctr"/>
            <a:r>
              <a:rPr lang="en-US" sz="3600" dirty="0" smtClean="0"/>
              <a:t>The </a:t>
            </a:r>
            <a:r>
              <a:rPr lang="en-US" altLang="zh-CN" sz="3600" dirty="0" smtClean="0"/>
              <a:t>Estimation</a:t>
            </a:r>
            <a:r>
              <a:rPr lang="zh-CN" altLang="en-US" sz="3600" dirty="0"/>
              <a:t> </a:t>
            </a:r>
            <a:r>
              <a:rPr lang="en-US" altLang="zh-CN" sz="3600" dirty="0" smtClean="0"/>
              <a:t>of Relationship between Solar-Induces Fluorescence and Biogenic </a:t>
            </a:r>
            <a:r>
              <a:rPr lang="en-US" altLang="zh-CN" sz="3600" dirty="0" err="1" smtClean="0"/>
              <a:t>Volatilizable</a:t>
            </a:r>
            <a:r>
              <a:rPr lang="en-US" altLang="zh-CN" sz="3600" dirty="0" smtClean="0"/>
              <a:t> Organic Carbon Emission</a:t>
            </a:r>
            <a:endParaRPr lang="en-US" sz="3600" dirty="0"/>
          </a:p>
        </p:txBody>
      </p:sp>
      <p:sp>
        <p:nvSpPr>
          <p:cNvPr id="4" name="文本框 3"/>
          <p:cNvSpPr txBox="1"/>
          <p:nvPr/>
        </p:nvSpPr>
        <p:spPr>
          <a:xfrm>
            <a:off x="4012642" y="3839439"/>
            <a:ext cx="4423390" cy="1938992"/>
          </a:xfrm>
          <a:prstGeom prst="rect">
            <a:avLst/>
          </a:prstGeom>
          <a:noFill/>
        </p:spPr>
        <p:txBody>
          <a:bodyPr wrap="none" rtlCol="0">
            <a:spAutoFit/>
          </a:bodyPr>
          <a:lstStyle/>
          <a:p>
            <a:pPr algn="ctr"/>
            <a:r>
              <a:rPr lang="en-US" sz="2400" dirty="0" smtClean="0"/>
              <a:t>Aoxing Zhang</a:t>
            </a:r>
          </a:p>
          <a:p>
            <a:pPr algn="ctr"/>
            <a:r>
              <a:rPr lang="en-US" sz="2400" dirty="0" smtClean="0"/>
              <a:t>Georgia Institute of Technology</a:t>
            </a:r>
          </a:p>
          <a:p>
            <a:pPr algn="ctr"/>
            <a:r>
              <a:rPr lang="en-US" sz="2400" dirty="0" smtClean="0">
                <a:hlinkClick r:id="rId2"/>
              </a:rPr>
              <a:t>azhang76@gatech.edu</a:t>
            </a:r>
            <a:endParaRPr lang="en-US" sz="2400" dirty="0" smtClean="0"/>
          </a:p>
          <a:p>
            <a:pPr algn="ctr"/>
            <a:endParaRPr lang="en-US" sz="2400" dirty="0"/>
          </a:p>
          <a:p>
            <a:pPr algn="ctr"/>
            <a:r>
              <a:rPr lang="en-US" sz="2400" dirty="0" smtClean="0"/>
              <a:t>Apr. 21, 2016</a:t>
            </a:r>
            <a:endParaRPr lang="en-US" sz="2400" dirty="0"/>
          </a:p>
        </p:txBody>
      </p:sp>
    </p:spTree>
    <p:extLst>
      <p:ext uri="{BB962C8B-B14F-4D97-AF65-F5344CB8AC3E}">
        <p14:creationId xmlns:p14="http://schemas.microsoft.com/office/powerpoint/2010/main" val="739054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919571" y="519112"/>
            <a:ext cx="4857750" cy="3114675"/>
          </a:xfrm>
          <a:prstGeom prst="rect">
            <a:avLst/>
          </a:prstGeom>
        </p:spPr>
      </p:pic>
      <p:pic>
        <p:nvPicPr>
          <p:cNvPr id="5" name="图片 4"/>
          <p:cNvPicPr>
            <a:picLocks noChangeAspect="1"/>
          </p:cNvPicPr>
          <p:nvPr/>
        </p:nvPicPr>
        <p:blipFill>
          <a:blip r:embed="rId3"/>
          <a:stretch>
            <a:fillRect/>
          </a:stretch>
        </p:blipFill>
        <p:spPr>
          <a:xfrm>
            <a:off x="6533773" y="3643312"/>
            <a:ext cx="4829175" cy="3228975"/>
          </a:xfrm>
          <a:prstGeom prst="rect">
            <a:avLst/>
          </a:prstGeom>
        </p:spPr>
      </p:pic>
      <p:pic>
        <p:nvPicPr>
          <p:cNvPr id="6" name="图片 5"/>
          <p:cNvPicPr>
            <a:picLocks noChangeAspect="1"/>
          </p:cNvPicPr>
          <p:nvPr/>
        </p:nvPicPr>
        <p:blipFill>
          <a:blip r:embed="rId4"/>
          <a:stretch>
            <a:fillRect/>
          </a:stretch>
        </p:blipFill>
        <p:spPr>
          <a:xfrm>
            <a:off x="919571" y="3633787"/>
            <a:ext cx="4838700" cy="3238500"/>
          </a:xfrm>
          <a:prstGeom prst="rect">
            <a:avLst/>
          </a:prstGeom>
        </p:spPr>
      </p:pic>
      <p:pic>
        <p:nvPicPr>
          <p:cNvPr id="7" name="Picture 9"/>
          <p:cNvPicPr>
            <a:picLocks noChangeAspect="1"/>
          </p:cNvPicPr>
          <p:nvPr/>
        </p:nvPicPr>
        <p:blipFill>
          <a:blip r:embed="rId5"/>
          <a:stretch>
            <a:fillRect/>
          </a:stretch>
        </p:blipFill>
        <p:spPr>
          <a:xfrm>
            <a:off x="6533773" y="533568"/>
            <a:ext cx="4810125" cy="3209925"/>
          </a:xfrm>
          <a:prstGeom prst="rect">
            <a:avLst/>
          </a:prstGeom>
        </p:spPr>
      </p:pic>
      <p:sp>
        <p:nvSpPr>
          <p:cNvPr id="8" name="文本框 7"/>
          <p:cNvSpPr txBox="1"/>
          <p:nvPr/>
        </p:nvSpPr>
        <p:spPr>
          <a:xfrm>
            <a:off x="165463" y="243840"/>
            <a:ext cx="3749809" cy="369332"/>
          </a:xfrm>
          <a:prstGeom prst="rect">
            <a:avLst/>
          </a:prstGeom>
          <a:noFill/>
        </p:spPr>
        <p:txBody>
          <a:bodyPr wrap="none" rtlCol="0">
            <a:spAutoFit/>
          </a:bodyPr>
          <a:lstStyle/>
          <a:p>
            <a:r>
              <a:rPr lang="en-US" dirty="0" smtClean="0"/>
              <a:t>Correlation from August to October</a:t>
            </a:r>
            <a:endParaRPr lang="en-US" dirty="0"/>
          </a:p>
        </p:txBody>
      </p:sp>
      <p:sp>
        <p:nvSpPr>
          <p:cNvPr id="2" name="TextBox 1"/>
          <p:cNvSpPr txBox="1"/>
          <p:nvPr/>
        </p:nvSpPr>
        <p:spPr>
          <a:xfrm>
            <a:off x="7166099" y="1091871"/>
            <a:ext cx="3102131" cy="461665"/>
          </a:xfrm>
          <a:prstGeom prst="rect">
            <a:avLst/>
          </a:prstGeom>
          <a:noFill/>
        </p:spPr>
        <p:txBody>
          <a:bodyPr wrap="none" rtlCol="0">
            <a:spAutoFit/>
          </a:bodyPr>
          <a:lstStyle/>
          <a:p>
            <a:r>
              <a:rPr lang="en-US" sz="2400" dirty="0" smtClean="0"/>
              <a:t>VPD = e(saturated)-e</a:t>
            </a:r>
            <a:endParaRPr lang="en-US" sz="2400" dirty="0"/>
          </a:p>
        </p:txBody>
      </p:sp>
    </p:spTree>
    <p:extLst>
      <p:ext uri="{BB962C8B-B14F-4D97-AF65-F5344CB8AC3E}">
        <p14:creationId xmlns:p14="http://schemas.microsoft.com/office/powerpoint/2010/main" val="2134698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3760" y="104775"/>
            <a:ext cx="6572250" cy="6753225"/>
          </a:xfrm>
          <a:prstGeom prst="rect">
            <a:avLst/>
          </a:prstGeom>
        </p:spPr>
      </p:pic>
      <p:sp>
        <p:nvSpPr>
          <p:cNvPr id="5" name="TextBox 4"/>
          <p:cNvSpPr txBox="1"/>
          <p:nvPr/>
        </p:nvSpPr>
        <p:spPr>
          <a:xfrm>
            <a:off x="7170057" y="435429"/>
            <a:ext cx="2505814" cy="1754326"/>
          </a:xfrm>
          <a:prstGeom prst="rect">
            <a:avLst/>
          </a:prstGeom>
          <a:noFill/>
        </p:spPr>
        <p:txBody>
          <a:bodyPr wrap="none" rtlCol="0">
            <a:spAutoFit/>
          </a:bodyPr>
          <a:lstStyle/>
          <a:p>
            <a:r>
              <a:rPr lang="en-US" dirty="0" smtClean="0"/>
              <a:t>Correlation in amazon:</a:t>
            </a:r>
          </a:p>
          <a:p>
            <a:r>
              <a:rPr lang="en-US" altLang="zh-CN" dirty="0" smtClean="0"/>
              <a:t>SIF and Temperature</a:t>
            </a:r>
          </a:p>
          <a:p>
            <a:r>
              <a:rPr lang="en-US" dirty="0" smtClean="0"/>
              <a:t>Negative part</a:t>
            </a:r>
          </a:p>
          <a:p>
            <a:r>
              <a:rPr lang="en-US" dirty="0" smtClean="0">
                <a:solidFill>
                  <a:srgbClr val="FF0000"/>
                </a:solidFill>
              </a:rPr>
              <a:t>August</a:t>
            </a:r>
          </a:p>
          <a:p>
            <a:r>
              <a:rPr lang="en-US" dirty="0" smtClean="0">
                <a:solidFill>
                  <a:srgbClr val="0070C0"/>
                </a:solidFill>
              </a:rPr>
              <a:t>September</a:t>
            </a:r>
          </a:p>
          <a:p>
            <a:r>
              <a:rPr lang="en-US" dirty="0" smtClean="0">
                <a:solidFill>
                  <a:schemeClr val="accent3">
                    <a:lumMod val="75000"/>
                  </a:schemeClr>
                </a:solidFill>
              </a:rPr>
              <a:t>October</a:t>
            </a:r>
            <a:endParaRPr lang="en-US" dirty="0">
              <a:solidFill>
                <a:schemeClr val="accent3">
                  <a:lumMod val="75000"/>
                </a:schemeClr>
              </a:solidFill>
            </a:endParaRPr>
          </a:p>
        </p:txBody>
      </p:sp>
      <p:sp>
        <p:nvSpPr>
          <p:cNvPr id="2" name="TextBox 1"/>
          <p:cNvSpPr txBox="1"/>
          <p:nvPr/>
        </p:nvSpPr>
        <p:spPr>
          <a:xfrm>
            <a:off x="7170057" y="2189755"/>
            <a:ext cx="1270412" cy="369332"/>
          </a:xfrm>
          <a:prstGeom prst="rect">
            <a:avLst/>
          </a:prstGeom>
          <a:noFill/>
        </p:spPr>
        <p:txBody>
          <a:bodyPr wrap="none" rtlCol="0">
            <a:spAutoFit/>
          </a:bodyPr>
          <a:lstStyle/>
          <a:p>
            <a:r>
              <a:rPr lang="en-US" dirty="0" smtClean="0"/>
              <a:t>2011-2013</a:t>
            </a:r>
            <a:endParaRPr lang="en-US" dirty="0"/>
          </a:p>
        </p:txBody>
      </p:sp>
    </p:spTree>
    <p:extLst>
      <p:ext uri="{BB962C8B-B14F-4D97-AF65-F5344CB8AC3E}">
        <p14:creationId xmlns:p14="http://schemas.microsoft.com/office/powerpoint/2010/main" val="3063117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0" y="0"/>
            <a:ext cx="2536671" cy="2088859"/>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34" y="3258000"/>
            <a:ext cx="3600000" cy="3600000"/>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8622" y="3258000"/>
            <a:ext cx="3600000" cy="3600000"/>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18633" y="3258000"/>
            <a:ext cx="3600000" cy="3600000"/>
          </a:xfrm>
          <a:prstGeom prst="rect">
            <a:avLst/>
          </a:prstGeom>
        </p:spPr>
      </p:pic>
      <p:pic>
        <p:nvPicPr>
          <p:cNvPr id="11" name="图片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38398" y="102388"/>
            <a:ext cx="3326612" cy="3326612"/>
          </a:xfrm>
          <a:prstGeom prst="rect">
            <a:avLst/>
          </a:prstGeom>
        </p:spPr>
      </p:pic>
      <p:pic>
        <p:nvPicPr>
          <p:cNvPr id="8" name="图片 7"/>
          <p:cNvPicPr>
            <a:picLocks noChangeAspect="1"/>
          </p:cNvPicPr>
          <p:nvPr/>
        </p:nvPicPr>
        <p:blipFill>
          <a:blip r:embed="rId7"/>
          <a:stretch>
            <a:fillRect/>
          </a:stretch>
        </p:blipFill>
        <p:spPr>
          <a:xfrm>
            <a:off x="3054732" y="281559"/>
            <a:ext cx="3102257" cy="3045053"/>
          </a:xfrm>
          <a:prstGeom prst="rect">
            <a:avLst/>
          </a:prstGeom>
        </p:spPr>
      </p:pic>
      <p:pic>
        <p:nvPicPr>
          <p:cNvPr id="6" name="Picture 5"/>
          <p:cNvPicPr>
            <a:picLocks noChangeAspect="1"/>
          </p:cNvPicPr>
          <p:nvPr/>
        </p:nvPicPr>
        <p:blipFill>
          <a:blip r:embed="rId8"/>
          <a:stretch>
            <a:fillRect/>
          </a:stretch>
        </p:blipFill>
        <p:spPr>
          <a:xfrm>
            <a:off x="9240655" y="516308"/>
            <a:ext cx="2743261" cy="2498771"/>
          </a:xfrm>
          <a:prstGeom prst="rect">
            <a:avLst/>
          </a:prstGeom>
        </p:spPr>
      </p:pic>
    </p:spTree>
    <p:extLst>
      <p:ext uri="{BB962C8B-B14F-4D97-AF65-F5344CB8AC3E}">
        <p14:creationId xmlns:p14="http://schemas.microsoft.com/office/powerpoint/2010/main" val="3027352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ubtitle 2"/>
          <p:cNvSpPr>
            <a:spLocks noGrp="1"/>
          </p:cNvSpPr>
          <p:nvPr>
            <p:ph type="subTitle"/>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6629400" cy="6696075"/>
          </a:xfrm>
          <a:prstGeom prst="rect">
            <a:avLst/>
          </a:prstGeom>
        </p:spPr>
      </p:pic>
      <p:sp>
        <p:nvSpPr>
          <p:cNvPr id="5" name="TextBox 4"/>
          <p:cNvSpPr txBox="1"/>
          <p:nvPr/>
        </p:nvSpPr>
        <p:spPr>
          <a:xfrm>
            <a:off x="7170057" y="435429"/>
            <a:ext cx="2505814" cy="1754326"/>
          </a:xfrm>
          <a:prstGeom prst="rect">
            <a:avLst/>
          </a:prstGeom>
          <a:noFill/>
        </p:spPr>
        <p:txBody>
          <a:bodyPr wrap="none" rtlCol="0">
            <a:spAutoFit/>
          </a:bodyPr>
          <a:lstStyle/>
          <a:p>
            <a:r>
              <a:rPr lang="en-US" dirty="0" smtClean="0"/>
              <a:t>Correlation in amazon:</a:t>
            </a:r>
          </a:p>
          <a:p>
            <a:r>
              <a:rPr lang="en-US" dirty="0" smtClean="0"/>
              <a:t>SIF and Temperature</a:t>
            </a:r>
          </a:p>
          <a:p>
            <a:r>
              <a:rPr lang="en-US" dirty="0" smtClean="0"/>
              <a:t>Positive part</a:t>
            </a:r>
          </a:p>
          <a:p>
            <a:r>
              <a:rPr lang="en-US" dirty="0" smtClean="0">
                <a:solidFill>
                  <a:srgbClr val="FF0000"/>
                </a:solidFill>
              </a:rPr>
              <a:t>August</a:t>
            </a:r>
          </a:p>
          <a:p>
            <a:r>
              <a:rPr lang="en-US" dirty="0" smtClean="0">
                <a:solidFill>
                  <a:srgbClr val="0070C0"/>
                </a:solidFill>
              </a:rPr>
              <a:t>September</a:t>
            </a:r>
          </a:p>
          <a:p>
            <a:r>
              <a:rPr lang="en-US" dirty="0" smtClean="0">
                <a:solidFill>
                  <a:schemeClr val="accent3">
                    <a:lumMod val="75000"/>
                  </a:schemeClr>
                </a:solidFill>
              </a:rPr>
              <a:t>October</a:t>
            </a:r>
            <a:endParaRPr lang="en-US" dirty="0">
              <a:solidFill>
                <a:schemeClr val="accent3">
                  <a:lumMod val="75000"/>
                </a:schemeClr>
              </a:solidFill>
            </a:endParaRPr>
          </a:p>
        </p:txBody>
      </p:sp>
      <p:sp>
        <p:nvSpPr>
          <p:cNvPr id="6" name="TextBox 5"/>
          <p:cNvSpPr txBox="1"/>
          <p:nvPr/>
        </p:nvSpPr>
        <p:spPr>
          <a:xfrm>
            <a:off x="7170057" y="2189755"/>
            <a:ext cx="1270412" cy="369332"/>
          </a:xfrm>
          <a:prstGeom prst="rect">
            <a:avLst/>
          </a:prstGeom>
          <a:noFill/>
        </p:spPr>
        <p:txBody>
          <a:bodyPr wrap="none" rtlCol="0">
            <a:spAutoFit/>
          </a:bodyPr>
          <a:lstStyle/>
          <a:p>
            <a:r>
              <a:rPr lang="en-US" dirty="0" smtClean="0"/>
              <a:t>2011-2013</a:t>
            </a:r>
            <a:endParaRPr lang="en-US" dirty="0"/>
          </a:p>
        </p:txBody>
      </p:sp>
    </p:spTree>
    <p:extLst>
      <p:ext uri="{BB962C8B-B14F-4D97-AF65-F5344CB8AC3E}">
        <p14:creationId xmlns:p14="http://schemas.microsoft.com/office/powerpoint/2010/main" val="3494553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46363" y="509327"/>
            <a:ext cx="4488873" cy="4965816"/>
          </a:xfrm>
          <a:prstGeom prst="rect">
            <a:avLst/>
          </a:prstGeom>
        </p:spPr>
      </p:pic>
      <p:pic>
        <p:nvPicPr>
          <p:cNvPr id="5" name="Picture 4"/>
          <p:cNvPicPr>
            <a:picLocks noChangeAspect="1"/>
          </p:cNvPicPr>
          <p:nvPr/>
        </p:nvPicPr>
        <p:blipFill>
          <a:blip r:embed="rId3"/>
          <a:stretch>
            <a:fillRect/>
          </a:stretch>
        </p:blipFill>
        <p:spPr>
          <a:xfrm>
            <a:off x="4613996" y="692727"/>
            <a:ext cx="5989946" cy="3287857"/>
          </a:xfrm>
          <a:prstGeom prst="rect">
            <a:avLst/>
          </a:prstGeom>
        </p:spPr>
      </p:pic>
      <p:sp>
        <p:nvSpPr>
          <p:cNvPr id="6" name="Rectangle 5"/>
          <p:cNvSpPr/>
          <p:nvPr/>
        </p:nvSpPr>
        <p:spPr>
          <a:xfrm>
            <a:off x="521113" y="6488668"/>
            <a:ext cx="11670887" cy="369332"/>
          </a:xfrm>
          <a:prstGeom prst="rect">
            <a:avLst/>
          </a:prstGeom>
        </p:spPr>
        <p:txBody>
          <a:bodyPr wrap="none">
            <a:spAutoFit/>
          </a:bodyPr>
          <a:lstStyle/>
          <a:p>
            <a:r>
              <a:rPr lang="en-US" dirty="0"/>
              <a:t>M. </a:t>
            </a:r>
            <a:r>
              <a:rPr lang="en-US" dirty="0" err="1"/>
              <a:t>Possell</a:t>
            </a:r>
            <a:r>
              <a:rPr lang="en-US" dirty="0"/>
              <a:t> and F. Loreto, Biology, Controls and Models of Tree Volatile Organic Compound </a:t>
            </a:r>
            <a:r>
              <a:rPr lang="en-US" dirty="0" smtClean="0"/>
              <a:t>Emissions, P215-216</a:t>
            </a:r>
            <a:endParaRPr lang="en-US" dirty="0"/>
          </a:p>
        </p:txBody>
      </p:sp>
    </p:spTree>
    <p:extLst>
      <p:ext uri="{BB962C8B-B14F-4D97-AF65-F5344CB8AC3E}">
        <p14:creationId xmlns:p14="http://schemas.microsoft.com/office/powerpoint/2010/main" val="704815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Subtitle 2"/>
          <p:cNvSpPr>
            <a:spLocks noGrp="1"/>
          </p:cNvSpPr>
          <p:nvPr>
            <p:ph type="subTitle"/>
          </p:nvPr>
        </p:nvSpPr>
        <p:spPr>
          <a:xfrm>
            <a:off x="737694" y="1140894"/>
            <a:ext cx="10716011" cy="5259905"/>
          </a:xfrm>
        </p:spPr>
        <p:txBody>
          <a:bodyPr/>
          <a:lstStyle/>
          <a:p>
            <a:pPr marL="457200" indent="-457200">
              <a:buFont typeface="Arial" panose="020B0604020202020204" pitchFamily="34" charset="0"/>
              <a:buChar char="•"/>
            </a:pPr>
            <a:r>
              <a:rPr lang="en-US" sz="2800" dirty="0" smtClean="0"/>
              <a:t>In the hot and burn season, SIF have a significant positive correlation with Isoprene, approximately (but not perfectly) corresponding to the meteorology field.</a:t>
            </a:r>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r>
              <a:rPr lang="en-US" sz="2800" dirty="0" smtClean="0"/>
              <a:t>But this correlation may be different due to region.</a:t>
            </a:r>
          </a:p>
          <a:p>
            <a:r>
              <a:rPr lang="en-US" sz="2800" dirty="0" smtClean="0"/>
              <a:t> </a:t>
            </a:r>
          </a:p>
          <a:p>
            <a:pPr marL="457200" indent="-457200">
              <a:buFont typeface="Arial" panose="020B0604020202020204" pitchFamily="34" charset="0"/>
              <a:buChar char="•"/>
            </a:pPr>
            <a:r>
              <a:rPr lang="en-US" sz="2800" dirty="0" smtClean="0"/>
              <a:t>Isoprene emission is not perfectly obey to temperature change in a monthly time period.</a:t>
            </a:r>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r>
              <a:rPr lang="en-US" sz="2800" dirty="0" smtClean="0"/>
              <a:t>Formaldehyde doesn’t have significant correlation with SIF in Amazon region, at least in the monthly time period.</a:t>
            </a:r>
            <a:endParaRPr lang="en-US" sz="2800" dirty="0"/>
          </a:p>
        </p:txBody>
      </p:sp>
    </p:spTree>
    <p:extLst>
      <p:ext uri="{BB962C8B-B14F-4D97-AF65-F5344CB8AC3E}">
        <p14:creationId xmlns:p14="http://schemas.microsoft.com/office/powerpoint/2010/main" val="2278723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Subtitle 2"/>
          <p:cNvSpPr>
            <a:spLocks noGrp="1"/>
          </p:cNvSpPr>
          <p:nvPr>
            <p:ph type="subTitle"/>
          </p:nvPr>
        </p:nvSpPr>
        <p:spPr>
          <a:xfrm>
            <a:off x="838080" y="2567912"/>
            <a:ext cx="10515240" cy="2156488"/>
          </a:xfrm>
        </p:spPr>
        <p:txBody>
          <a:bodyPr/>
          <a:lstStyle/>
          <a:p>
            <a:pPr marL="457200" indent="-457200">
              <a:buFont typeface="Arial" panose="020B0604020202020204" pitchFamily="34" charset="0"/>
              <a:buChar char="•"/>
            </a:pPr>
            <a:r>
              <a:rPr lang="en-US" sz="2800" dirty="0" smtClean="0"/>
              <a:t>We didn’t see correlation between SIF and HCHO. The possible reason is that HCHO is column density data which can be considered as average of profile. Chemical reactions and transports have impact on this. SIF and Isoprene are only emit from surface.</a:t>
            </a:r>
          </a:p>
          <a:p>
            <a:endParaRPr lang="en-US" sz="2800" dirty="0"/>
          </a:p>
          <a:p>
            <a:pPr marL="457200" indent="-457200">
              <a:buFont typeface="Arial" panose="020B0604020202020204" pitchFamily="34" charset="0"/>
              <a:buChar char="•"/>
            </a:pPr>
            <a:r>
              <a:rPr lang="en-US" sz="2800" dirty="0" smtClean="0"/>
              <a:t>Isoprene model output is still doubtful</a:t>
            </a:r>
            <a:r>
              <a:rPr lang="en-US" sz="3600" dirty="0" smtClean="0"/>
              <a:t>. </a:t>
            </a:r>
          </a:p>
        </p:txBody>
      </p:sp>
    </p:spTree>
    <p:extLst>
      <p:ext uri="{BB962C8B-B14F-4D97-AF65-F5344CB8AC3E}">
        <p14:creationId xmlns:p14="http://schemas.microsoft.com/office/powerpoint/2010/main" val="781136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844" y="1085476"/>
            <a:ext cx="10515240" cy="1325160"/>
          </a:xfrm>
        </p:spPr>
        <p:txBody>
          <a:bodyPr/>
          <a:lstStyle/>
          <a:p>
            <a:r>
              <a:rPr lang="en-US" sz="7200" dirty="0" smtClean="0">
                <a:latin typeface="Lucida Calligraphy" panose="03010101010101010101" pitchFamily="66" charset="0"/>
              </a:rPr>
              <a:t>Thank you!</a:t>
            </a:r>
            <a:endParaRPr lang="en-US" sz="7200" dirty="0">
              <a:latin typeface="Lucida Calligraphy" panose="03010101010101010101" pitchFamily="66" charset="0"/>
            </a:endParaRPr>
          </a:p>
        </p:txBody>
      </p:sp>
      <p:sp>
        <p:nvSpPr>
          <p:cNvPr id="4" name="文本框 3"/>
          <p:cNvSpPr txBox="1"/>
          <p:nvPr/>
        </p:nvSpPr>
        <p:spPr>
          <a:xfrm>
            <a:off x="7545552" y="5488129"/>
            <a:ext cx="4423390" cy="1200329"/>
          </a:xfrm>
          <a:prstGeom prst="rect">
            <a:avLst/>
          </a:prstGeom>
          <a:noFill/>
        </p:spPr>
        <p:txBody>
          <a:bodyPr wrap="none" rtlCol="0">
            <a:spAutoFit/>
          </a:bodyPr>
          <a:lstStyle/>
          <a:p>
            <a:r>
              <a:rPr lang="en-US" sz="2400" dirty="0" smtClean="0"/>
              <a:t>Aoxing Zhang</a:t>
            </a:r>
          </a:p>
          <a:p>
            <a:r>
              <a:rPr lang="en-US" sz="2400" dirty="0" smtClean="0"/>
              <a:t>Georgia Institute of Technology</a:t>
            </a:r>
          </a:p>
          <a:p>
            <a:r>
              <a:rPr lang="en-US" sz="2400" dirty="0" smtClean="0">
                <a:hlinkClick r:id="rId2"/>
              </a:rPr>
              <a:t>azhang76@gatech.edu</a:t>
            </a:r>
            <a:endParaRPr lang="en-US" sz="2400" dirty="0" smtClean="0"/>
          </a:p>
        </p:txBody>
      </p:sp>
    </p:spTree>
    <p:extLst>
      <p:ext uri="{BB962C8B-B14F-4D97-AF65-F5344CB8AC3E}">
        <p14:creationId xmlns:p14="http://schemas.microsoft.com/office/powerpoint/2010/main" val="1131925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37190" y="312788"/>
            <a:ext cx="10515240" cy="671280"/>
          </a:xfrm>
        </p:spPr>
        <p:txBody>
          <a:bodyPr/>
          <a:lstStyle/>
          <a:p>
            <a:r>
              <a:rPr lang="en-US" altLang="zh-CN" sz="2800" dirty="0" err="1"/>
              <a:t>Volatilizable</a:t>
            </a:r>
            <a:r>
              <a:rPr lang="en-US" altLang="zh-CN" sz="2800" dirty="0"/>
              <a:t> Organic </a:t>
            </a:r>
            <a:r>
              <a:rPr lang="en-US" altLang="zh-CN" sz="2800" dirty="0" smtClean="0"/>
              <a:t>Carbon——   Why VOC?</a:t>
            </a:r>
            <a:endParaRPr lang="en-US" sz="2800" dirty="0"/>
          </a:p>
        </p:txBody>
      </p:sp>
      <p:sp>
        <p:nvSpPr>
          <p:cNvPr id="4" name="文本框 3"/>
          <p:cNvSpPr txBox="1"/>
          <p:nvPr/>
        </p:nvSpPr>
        <p:spPr>
          <a:xfrm>
            <a:off x="237190" y="1332412"/>
            <a:ext cx="5371983" cy="2031325"/>
          </a:xfrm>
          <a:prstGeom prst="rect">
            <a:avLst/>
          </a:prstGeom>
          <a:noFill/>
        </p:spPr>
        <p:txBody>
          <a:bodyPr wrap="none" rtlCol="0">
            <a:spAutoFit/>
          </a:bodyPr>
          <a:lstStyle/>
          <a:p>
            <a:pPr marL="285750" indent="-285750">
              <a:buFont typeface="Arial" panose="020B0604020202020204" pitchFamily="34" charset="0"/>
              <a:buChar char="•"/>
            </a:pPr>
            <a:r>
              <a:rPr lang="en-US" dirty="0" smtClean="0"/>
              <a:t>One of the most important precursors of ozone; </a:t>
            </a:r>
          </a:p>
          <a:p>
            <a:endParaRPr lang="en-US" dirty="0"/>
          </a:p>
          <a:p>
            <a:pPr marL="285750" indent="-285750">
              <a:buFont typeface="Arial" panose="020B0604020202020204" pitchFamily="34" charset="0"/>
              <a:buChar char="•"/>
            </a:pPr>
            <a:r>
              <a:rPr lang="en-US" dirty="0" smtClean="0"/>
              <a:t>Have a great amount of natural source;</a:t>
            </a:r>
          </a:p>
          <a:p>
            <a:endParaRPr lang="en-US" dirty="0"/>
          </a:p>
          <a:p>
            <a:pPr marL="285750" indent="-285750">
              <a:buFont typeface="Arial" panose="020B0604020202020204" pitchFamily="34" charset="0"/>
              <a:buChar char="•"/>
            </a:pPr>
            <a:r>
              <a:rPr lang="en-US" dirty="0" smtClean="0"/>
              <a:t>Many of them are directly emitted by plants.</a:t>
            </a:r>
          </a:p>
          <a:p>
            <a:endParaRPr lang="en-US" dirty="0"/>
          </a:p>
          <a:p>
            <a:endParaRPr lang="en-US" dirty="0"/>
          </a:p>
        </p:txBody>
      </p:sp>
      <p:sp>
        <p:nvSpPr>
          <p:cNvPr id="5" name="右箭头 4"/>
          <p:cNvSpPr/>
          <p:nvPr/>
        </p:nvSpPr>
        <p:spPr>
          <a:xfrm rot="5400000">
            <a:off x="5954411" y="1426040"/>
            <a:ext cx="1295436" cy="2764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文本框 5"/>
          <p:cNvSpPr txBox="1"/>
          <p:nvPr/>
        </p:nvSpPr>
        <p:spPr>
          <a:xfrm>
            <a:off x="5771420" y="2211981"/>
            <a:ext cx="4762842" cy="1354217"/>
          </a:xfrm>
          <a:prstGeom prst="rect">
            <a:avLst/>
          </a:prstGeom>
          <a:noFill/>
        </p:spPr>
        <p:txBody>
          <a:bodyPr wrap="none" rtlCol="0">
            <a:spAutoFit/>
          </a:bodyPr>
          <a:lstStyle/>
          <a:p>
            <a:r>
              <a:rPr lang="en-US" sz="2800" dirty="0" smtClean="0"/>
              <a:t>Isoprene:</a:t>
            </a:r>
          </a:p>
          <a:p>
            <a:pPr marL="457200" indent="-457200">
              <a:buFont typeface="Arial" panose="020B0604020202020204" pitchFamily="34" charset="0"/>
              <a:buChar char="•"/>
            </a:pPr>
            <a:r>
              <a:rPr lang="en-US" dirty="0"/>
              <a:t>	</a:t>
            </a:r>
            <a:r>
              <a:rPr lang="en-US" dirty="0" smtClean="0"/>
              <a:t>The most part of biogenic emission;</a:t>
            </a:r>
          </a:p>
          <a:p>
            <a:endParaRPr lang="en-US" dirty="0" smtClean="0"/>
          </a:p>
          <a:p>
            <a:pPr marL="285750" indent="-285750">
              <a:buFont typeface="Arial" panose="020B0604020202020204" pitchFamily="34" charset="0"/>
              <a:buChar char="•"/>
            </a:pPr>
            <a:r>
              <a:rPr lang="en-US" dirty="0"/>
              <a:t>	</a:t>
            </a:r>
            <a:r>
              <a:rPr lang="en-US" dirty="0" smtClean="0"/>
              <a:t>Related to photosynthesis of plants.</a:t>
            </a:r>
            <a:endParaRPr lang="en-US" dirty="0"/>
          </a:p>
        </p:txBody>
      </p:sp>
      <p:sp>
        <p:nvSpPr>
          <p:cNvPr id="7" name="右箭头 6"/>
          <p:cNvSpPr/>
          <p:nvPr/>
        </p:nvSpPr>
        <p:spPr>
          <a:xfrm rot="5400000">
            <a:off x="5954411" y="4075693"/>
            <a:ext cx="1295436" cy="2764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文本框 7"/>
          <p:cNvSpPr txBox="1"/>
          <p:nvPr/>
        </p:nvSpPr>
        <p:spPr>
          <a:xfrm>
            <a:off x="5771420" y="4920419"/>
            <a:ext cx="5339923" cy="1354217"/>
          </a:xfrm>
          <a:prstGeom prst="rect">
            <a:avLst/>
          </a:prstGeom>
          <a:noFill/>
        </p:spPr>
        <p:txBody>
          <a:bodyPr wrap="none" rtlCol="0">
            <a:spAutoFit/>
          </a:bodyPr>
          <a:lstStyle/>
          <a:p>
            <a:r>
              <a:rPr lang="en-US" sz="2800" dirty="0" smtClean="0"/>
              <a:t>Formaldehyde(HCHO):</a:t>
            </a:r>
          </a:p>
          <a:p>
            <a:pPr marL="457200" indent="-457200">
              <a:buFont typeface="Arial" panose="020B0604020202020204" pitchFamily="34" charset="0"/>
              <a:buChar char="•"/>
            </a:pPr>
            <a:r>
              <a:rPr lang="en-US" dirty="0"/>
              <a:t>	</a:t>
            </a:r>
            <a:r>
              <a:rPr lang="en-US" dirty="0" smtClean="0"/>
              <a:t>Product of many VOC oxidation reactions</a:t>
            </a:r>
          </a:p>
          <a:p>
            <a:pPr marL="914400" lvl="1" indent="-457200">
              <a:buFont typeface="Arial" panose="020B0604020202020204" pitchFamily="34" charset="0"/>
              <a:buChar char="•"/>
            </a:pPr>
            <a:r>
              <a:rPr lang="en-US" sz="1600" dirty="0" smtClean="0"/>
              <a:t>(e.g. isoprene)</a:t>
            </a:r>
          </a:p>
          <a:p>
            <a:pPr marL="285750" indent="-285750">
              <a:buFont typeface="Arial" panose="020B0604020202020204" pitchFamily="34" charset="0"/>
              <a:buChar char="•"/>
            </a:pPr>
            <a:r>
              <a:rPr lang="en-US" dirty="0"/>
              <a:t>	</a:t>
            </a:r>
            <a:r>
              <a:rPr lang="en-US" dirty="0" smtClean="0"/>
              <a:t>It’s VOC itself. </a:t>
            </a:r>
            <a:endParaRPr lang="en-US" dirty="0"/>
          </a:p>
        </p:txBody>
      </p:sp>
    </p:spTree>
    <p:extLst>
      <p:ext uri="{BB962C8B-B14F-4D97-AF65-F5344CB8AC3E}">
        <p14:creationId xmlns:p14="http://schemas.microsoft.com/office/powerpoint/2010/main" val="2908432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65925"/>
            <a:ext cx="10515240" cy="747460"/>
          </a:xfrm>
        </p:spPr>
        <p:txBody>
          <a:bodyPr/>
          <a:lstStyle/>
          <a:p>
            <a:r>
              <a:rPr lang="en-US" altLang="zh-CN" sz="2800" dirty="0" smtClean="0"/>
              <a:t>  Solar-Induces Fluorescence——What is SIF?</a:t>
            </a:r>
            <a:endParaRPr lang="en-US" sz="2800" dirty="0"/>
          </a:p>
        </p:txBody>
      </p:sp>
      <p:sp>
        <p:nvSpPr>
          <p:cNvPr id="4" name="闪电形 3"/>
          <p:cNvSpPr/>
          <p:nvPr/>
        </p:nvSpPr>
        <p:spPr bwMode="auto">
          <a:xfrm>
            <a:off x="5532343" y="1509826"/>
            <a:ext cx="505839" cy="1060315"/>
          </a:xfrm>
          <a:prstGeom prst="lightningBolt">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5" name="椭圆 4"/>
          <p:cNvSpPr/>
          <p:nvPr/>
        </p:nvSpPr>
        <p:spPr bwMode="auto">
          <a:xfrm>
            <a:off x="6125731" y="2288039"/>
            <a:ext cx="2071992" cy="1167319"/>
          </a:xfrm>
          <a:prstGeom prst="ellipse">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pPr>
            <a:r>
              <a:rPr kumimoji="0" lang="en-US"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Chlorophyll</a:t>
            </a:r>
            <a:endParaRPr kumimoji="0" lang="en-US"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
        <p:nvSpPr>
          <p:cNvPr id="6" name="文本框 5"/>
          <p:cNvSpPr txBox="1"/>
          <p:nvPr/>
        </p:nvSpPr>
        <p:spPr>
          <a:xfrm>
            <a:off x="4917069" y="1325160"/>
            <a:ext cx="684803" cy="369332"/>
          </a:xfrm>
          <a:prstGeom prst="rect">
            <a:avLst/>
          </a:prstGeom>
          <a:noFill/>
        </p:spPr>
        <p:txBody>
          <a:bodyPr wrap="none" rtlCol="0">
            <a:spAutoFit/>
          </a:bodyPr>
          <a:lstStyle/>
          <a:p>
            <a:r>
              <a:rPr lang="en-US" dirty="0" smtClean="0"/>
              <a:t>Light</a:t>
            </a:r>
            <a:endParaRPr lang="en-US" dirty="0"/>
          </a:p>
        </p:txBody>
      </p:sp>
      <p:cxnSp>
        <p:nvCxnSpPr>
          <p:cNvPr id="7" name="直接箭头连接符 6"/>
          <p:cNvCxnSpPr>
            <a:stCxn id="5" idx="7"/>
          </p:cNvCxnSpPr>
          <p:nvPr/>
        </p:nvCxnSpPr>
        <p:spPr bwMode="auto">
          <a:xfrm flipV="1">
            <a:off x="7894287" y="1879477"/>
            <a:ext cx="780090" cy="579512"/>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直接箭头连接符 7"/>
          <p:cNvCxnSpPr>
            <a:stCxn id="5" idx="5"/>
          </p:cNvCxnSpPr>
          <p:nvPr/>
        </p:nvCxnSpPr>
        <p:spPr bwMode="auto">
          <a:xfrm>
            <a:off x="7894287" y="3284408"/>
            <a:ext cx="789818" cy="472507"/>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椭圆 8"/>
          <p:cNvSpPr/>
          <p:nvPr/>
        </p:nvSpPr>
        <p:spPr bwMode="auto">
          <a:xfrm>
            <a:off x="8538190" y="1430665"/>
            <a:ext cx="2286000" cy="609318"/>
          </a:xfrm>
          <a:prstGeom prst="ellipse">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r>
              <a:rPr lang="en-US" dirty="0"/>
              <a:t>F</a:t>
            </a:r>
            <a:r>
              <a:rPr kumimoji="0" lang="en-US"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luorescence</a:t>
            </a:r>
          </a:p>
        </p:txBody>
      </p:sp>
      <p:sp>
        <p:nvSpPr>
          <p:cNvPr id="10" name="椭圆 9"/>
          <p:cNvSpPr/>
          <p:nvPr/>
        </p:nvSpPr>
        <p:spPr bwMode="auto">
          <a:xfrm>
            <a:off x="8709234" y="3153800"/>
            <a:ext cx="1743427" cy="836347"/>
          </a:xfrm>
          <a:prstGeom prst="ellipse">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r>
              <a:rPr kumimoji="0" lang="en-US"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Chemical</a:t>
            </a:r>
            <a:r>
              <a:rPr kumimoji="0" lang="en-US" sz="1800" b="0" i="0" u="none" strike="noStrike" cap="none" normalizeH="0" dirty="0" smtClean="0">
                <a:ln>
                  <a:noFill/>
                </a:ln>
                <a:solidFill>
                  <a:schemeClr val="tx1"/>
                </a:solidFill>
                <a:effectLst/>
                <a:latin typeface="Arial" panose="020B0604020202020204" pitchFamily="34" charset="0"/>
                <a:ea typeface="宋体" panose="02010600030101010101" pitchFamily="2" charset="-122"/>
              </a:rPr>
              <a:t> Energy</a:t>
            </a:r>
            <a:endParaRPr kumimoji="0" lang="en-US"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pic>
        <p:nvPicPr>
          <p:cNvPr id="11" name="图片 10"/>
          <p:cNvPicPr>
            <a:picLocks noChangeAspect="1"/>
          </p:cNvPicPr>
          <p:nvPr/>
        </p:nvPicPr>
        <p:blipFill>
          <a:blip r:embed="rId2"/>
          <a:stretch>
            <a:fillRect/>
          </a:stretch>
        </p:blipFill>
        <p:spPr>
          <a:xfrm>
            <a:off x="662624" y="1166466"/>
            <a:ext cx="3327594" cy="5253789"/>
          </a:xfrm>
          <a:prstGeom prst="rect">
            <a:avLst/>
          </a:prstGeom>
        </p:spPr>
      </p:pic>
      <p:sp>
        <p:nvSpPr>
          <p:cNvPr id="3" name="TextBox 2"/>
          <p:cNvSpPr txBox="1"/>
          <p:nvPr/>
        </p:nvSpPr>
        <p:spPr>
          <a:xfrm>
            <a:off x="1361494" y="6516832"/>
            <a:ext cx="2249334" cy="369332"/>
          </a:xfrm>
          <a:prstGeom prst="rect">
            <a:avLst/>
          </a:prstGeom>
          <a:noFill/>
        </p:spPr>
        <p:txBody>
          <a:bodyPr wrap="none" rtlCol="0">
            <a:spAutoFit/>
          </a:bodyPr>
          <a:lstStyle/>
          <a:p>
            <a:r>
              <a:rPr lang="en-US" dirty="0" smtClean="0"/>
              <a:t>(</a:t>
            </a:r>
            <a:r>
              <a:rPr lang="en-US" dirty="0" err="1" smtClean="0"/>
              <a:t>Meroni</a:t>
            </a:r>
            <a:r>
              <a:rPr lang="en-US" dirty="0" smtClean="0"/>
              <a:t> et al., 2009)</a:t>
            </a:r>
            <a:endParaRPr lang="en-US" dirty="0"/>
          </a:p>
        </p:txBody>
      </p:sp>
      <p:sp>
        <p:nvSpPr>
          <p:cNvPr id="13" name="任意多边形 12"/>
          <p:cNvSpPr/>
          <p:nvPr/>
        </p:nvSpPr>
        <p:spPr>
          <a:xfrm>
            <a:off x="6207464" y="4151895"/>
            <a:ext cx="1996942" cy="1674139"/>
          </a:xfrm>
          <a:custGeom>
            <a:avLst/>
            <a:gdLst>
              <a:gd name="connsiteX0" fmla="*/ 1708627 w 1996942"/>
              <a:gd name="connsiteY0" fmla="*/ 158848 h 1674139"/>
              <a:gd name="connsiteX1" fmla="*/ 1665085 w 1996942"/>
              <a:gd name="connsiteY1" fmla="*/ 141431 h 1674139"/>
              <a:gd name="connsiteX2" fmla="*/ 1638959 w 1996942"/>
              <a:gd name="connsiteY2" fmla="*/ 132722 h 1674139"/>
              <a:gd name="connsiteX3" fmla="*/ 1586707 w 1996942"/>
              <a:gd name="connsiteY3" fmla="*/ 89179 h 1674139"/>
              <a:gd name="connsiteX4" fmla="*/ 1534456 w 1996942"/>
              <a:gd name="connsiteY4" fmla="*/ 71762 h 1674139"/>
              <a:gd name="connsiteX5" fmla="*/ 1247073 w 1996942"/>
              <a:gd name="connsiteY5" fmla="*/ 89179 h 1674139"/>
              <a:gd name="connsiteX6" fmla="*/ 1177405 w 1996942"/>
              <a:gd name="connsiteY6" fmla="*/ 106596 h 1674139"/>
              <a:gd name="connsiteX7" fmla="*/ 1133862 w 1996942"/>
              <a:gd name="connsiteY7" fmla="*/ 115305 h 1674139"/>
              <a:gd name="connsiteX8" fmla="*/ 1107736 w 1996942"/>
              <a:gd name="connsiteY8" fmla="*/ 132722 h 1674139"/>
              <a:gd name="connsiteX9" fmla="*/ 1046776 w 1996942"/>
              <a:gd name="connsiteY9" fmla="*/ 158848 h 1674139"/>
              <a:gd name="connsiteX10" fmla="*/ 1020650 w 1996942"/>
              <a:gd name="connsiteY10" fmla="*/ 184974 h 1674139"/>
              <a:gd name="connsiteX11" fmla="*/ 968399 w 1996942"/>
              <a:gd name="connsiteY11" fmla="*/ 219808 h 1674139"/>
              <a:gd name="connsiteX12" fmla="*/ 942273 w 1996942"/>
              <a:gd name="connsiteY12" fmla="*/ 237225 h 1674139"/>
              <a:gd name="connsiteX13" fmla="*/ 881313 w 1996942"/>
              <a:gd name="connsiteY13" fmla="*/ 289476 h 1674139"/>
              <a:gd name="connsiteX14" fmla="*/ 811645 w 1996942"/>
              <a:gd name="connsiteY14" fmla="*/ 315602 h 1674139"/>
              <a:gd name="connsiteX15" fmla="*/ 794227 w 1996942"/>
              <a:gd name="connsiteY15" fmla="*/ 333019 h 1674139"/>
              <a:gd name="connsiteX16" fmla="*/ 741976 w 1996942"/>
              <a:gd name="connsiteY16" fmla="*/ 367854 h 1674139"/>
              <a:gd name="connsiteX17" fmla="*/ 707142 w 1996942"/>
              <a:gd name="connsiteY17" fmla="*/ 393979 h 1674139"/>
              <a:gd name="connsiteX18" fmla="*/ 646182 w 1996942"/>
              <a:gd name="connsiteY18" fmla="*/ 472356 h 1674139"/>
              <a:gd name="connsiteX19" fmla="*/ 611347 w 1996942"/>
              <a:gd name="connsiteY19" fmla="*/ 515899 h 1674139"/>
              <a:gd name="connsiteX20" fmla="*/ 585222 w 1996942"/>
              <a:gd name="connsiteY20" fmla="*/ 542025 h 1674139"/>
              <a:gd name="connsiteX21" fmla="*/ 567805 w 1996942"/>
              <a:gd name="connsiteY21" fmla="*/ 568151 h 1674139"/>
              <a:gd name="connsiteX22" fmla="*/ 550387 w 1996942"/>
              <a:gd name="connsiteY22" fmla="*/ 585568 h 1674139"/>
              <a:gd name="connsiteX23" fmla="*/ 515553 w 1996942"/>
              <a:gd name="connsiteY23" fmla="*/ 637819 h 1674139"/>
              <a:gd name="connsiteX24" fmla="*/ 506845 w 1996942"/>
              <a:gd name="connsiteY24" fmla="*/ 663945 h 1674139"/>
              <a:gd name="connsiteX25" fmla="*/ 489427 w 1996942"/>
              <a:gd name="connsiteY25" fmla="*/ 681362 h 1674139"/>
              <a:gd name="connsiteX26" fmla="*/ 480719 w 1996942"/>
              <a:gd name="connsiteY26" fmla="*/ 716196 h 1674139"/>
              <a:gd name="connsiteX27" fmla="*/ 463302 w 1996942"/>
              <a:gd name="connsiteY27" fmla="*/ 768448 h 1674139"/>
              <a:gd name="connsiteX28" fmla="*/ 454593 w 1996942"/>
              <a:gd name="connsiteY28" fmla="*/ 803282 h 1674139"/>
              <a:gd name="connsiteX29" fmla="*/ 437176 w 1996942"/>
              <a:gd name="connsiteY29" fmla="*/ 855534 h 1674139"/>
              <a:gd name="connsiteX30" fmla="*/ 428467 w 1996942"/>
              <a:gd name="connsiteY30" fmla="*/ 890368 h 1674139"/>
              <a:gd name="connsiteX31" fmla="*/ 411050 w 1996942"/>
              <a:gd name="connsiteY31" fmla="*/ 933911 h 1674139"/>
              <a:gd name="connsiteX32" fmla="*/ 402342 w 1996942"/>
              <a:gd name="connsiteY32" fmla="*/ 968745 h 1674139"/>
              <a:gd name="connsiteX33" fmla="*/ 393633 w 1996942"/>
              <a:gd name="connsiteY33" fmla="*/ 1020996 h 1674139"/>
              <a:gd name="connsiteX34" fmla="*/ 376216 w 1996942"/>
              <a:gd name="connsiteY34" fmla="*/ 1038414 h 1674139"/>
              <a:gd name="connsiteX35" fmla="*/ 358799 w 1996942"/>
              <a:gd name="connsiteY35" fmla="*/ 1081956 h 1674139"/>
              <a:gd name="connsiteX36" fmla="*/ 350090 w 1996942"/>
              <a:gd name="connsiteY36" fmla="*/ 1108082 h 1674139"/>
              <a:gd name="connsiteX37" fmla="*/ 315256 w 1996942"/>
              <a:gd name="connsiteY37" fmla="*/ 1177751 h 1674139"/>
              <a:gd name="connsiteX38" fmla="*/ 297839 w 1996942"/>
              <a:gd name="connsiteY38" fmla="*/ 1221294 h 1674139"/>
              <a:gd name="connsiteX39" fmla="*/ 271713 w 1996942"/>
              <a:gd name="connsiteY39" fmla="*/ 1290962 h 1674139"/>
              <a:gd name="connsiteX40" fmla="*/ 254296 w 1996942"/>
              <a:gd name="connsiteY40" fmla="*/ 1317088 h 1674139"/>
              <a:gd name="connsiteX41" fmla="*/ 228170 w 1996942"/>
              <a:gd name="connsiteY41" fmla="*/ 1386756 h 1674139"/>
              <a:gd name="connsiteX42" fmla="*/ 175919 w 1996942"/>
              <a:gd name="connsiteY42" fmla="*/ 1447716 h 1674139"/>
              <a:gd name="connsiteX43" fmla="*/ 167210 w 1996942"/>
              <a:gd name="connsiteY43" fmla="*/ 1473842 h 1674139"/>
              <a:gd name="connsiteX44" fmla="*/ 141085 w 1996942"/>
              <a:gd name="connsiteY44" fmla="*/ 1491259 h 1674139"/>
              <a:gd name="connsiteX45" fmla="*/ 123667 w 1996942"/>
              <a:gd name="connsiteY45" fmla="*/ 1508676 h 1674139"/>
              <a:gd name="connsiteX46" fmla="*/ 97542 w 1996942"/>
              <a:gd name="connsiteY46" fmla="*/ 1517385 h 1674139"/>
              <a:gd name="connsiteX47" fmla="*/ 71416 w 1996942"/>
              <a:gd name="connsiteY47" fmla="*/ 1534802 h 1674139"/>
              <a:gd name="connsiteX48" fmla="*/ 27873 w 1996942"/>
              <a:gd name="connsiteY48" fmla="*/ 1552219 h 1674139"/>
              <a:gd name="connsiteX49" fmla="*/ 1747 w 1996942"/>
              <a:gd name="connsiteY49" fmla="*/ 1560928 h 1674139"/>
              <a:gd name="connsiteX50" fmla="*/ 27873 w 1996942"/>
              <a:gd name="connsiteY50" fmla="*/ 1552219 h 1674139"/>
              <a:gd name="connsiteX51" fmla="*/ 202045 w 1996942"/>
              <a:gd name="connsiteY51" fmla="*/ 1569636 h 1674139"/>
              <a:gd name="connsiteX52" fmla="*/ 297839 w 1996942"/>
              <a:gd name="connsiteY52" fmla="*/ 1587054 h 1674139"/>
              <a:gd name="connsiteX53" fmla="*/ 654890 w 1996942"/>
              <a:gd name="connsiteY53" fmla="*/ 1595762 h 1674139"/>
              <a:gd name="connsiteX54" fmla="*/ 759393 w 1996942"/>
              <a:gd name="connsiteY54" fmla="*/ 1604471 h 1674139"/>
              <a:gd name="connsiteX55" fmla="*/ 811645 w 1996942"/>
              <a:gd name="connsiteY55" fmla="*/ 1621888 h 1674139"/>
              <a:gd name="connsiteX56" fmla="*/ 898730 w 1996942"/>
              <a:gd name="connsiteY56" fmla="*/ 1648014 h 1674139"/>
              <a:gd name="connsiteX57" fmla="*/ 950982 w 1996942"/>
              <a:gd name="connsiteY57" fmla="*/ 1656722 h 1674139"/>
              <a:gd name="connsiteX58" fmla="*/ 1011942 w 1996942"/>
              <a:gd name="connsiteY58" fmla="*/ 1674139 h 1674139"/>
              <a:gd name="connsiteX59" fmla="*/ 1255782 w 1996942"/>
              <a:gd name="connsiteY59" fmla="*/ 1665431 h 1674139"/>
              <a:gd name="connsiteX60" fmla="*/ 1334159 w 1996942"/>
              <a:gd name="connsiteY60" fmla="*/ 1656722 h 1674139"/>
              <a:gd name="connsiteX61" fmla="*/ 1490913 w 1996942"/>
              <a:gd name="connsiteY61" fmla="*/ 1639305 h 1674139"/>
              <a:gd name="connsiteX62" fmla="*/ 1551873 w 1996942"/>
              <a:gd name="connsiteY62" fmla="*/ 1613179 h 1674139"/>
              <a:gd name="connsiteX63" fmla="*/ 1577999 w 1996942"/>
              <a:gd name="connsiteY63" fmla="*/ 1604471 h 1674139"/>
              <a:gd name="connsiteX64" fmla="*/ 1621542 w 1996942"/>
              <a:gd name="connsiteY64" fmla="*/ 1560928 h 1674139"/>
              <a:gd name="connsiteX65" fmla="*/ 1665085 w 1996942"/>
              <a:gd name="connsiteY65" fmla="*/ 1517385 h 1674139"/>
              <a:gd name="connsiteX66" fmla="*/ 1691210 w 1996942"/>
              <a:gd name="connsiteY66" fmla="*/ 1465134 h 1674139"/>
              <a:gd name="connsiteX67" fmla="*/ 1708627 w 1996942"/>
              <a:gd name="connsiteY67" fmla="*/ 1447716 h 1674139"/>
              <a:gd name="connsiteX68" fmla="*/ 1726045 w 1996942"/>
              <a:gd name="connsiteY68" fmla="*/ 1421591 h 1674139"/>
              <a:gd name="connsiteX69" fmla="*/ 1778296 w 1996942"/>
              <a:gd name="connsiteY69" fmla="*/ 1369339 h 1674139"/>
              <a:gd name="connsiteX70" fmla="*/ 1813130 w 1996942"/>
              <a:gd name="connsiteY70" fmla="*/ 1317088 h 1674139"/>
              <a:gd name="connsiteX71" fmla="*/ 1821839 w 1996942"/>
              <a:gd name="connsiteY71" fmla="*/ 1282254 h 1674139"/>
              <a:gd name="connsiteX72" fmla="*/ 1839256 w 1996942"/>
              <a:gd name="connsiteY72" fmla="*/ 1256128 h 1674139"/>
              <a:gd name="connsiteX73" fmla="*/ 1874090 w 1996942"/>
              <a:gd name="connsiteY73" fmla="*/ 1195168 h 1674139"/>
              <a:gd name="connsiteX74" fmla="*/ 1882799 w 1996942"/>
              <a:gd name="connsiteY74" fmla="*/ 1142916 h 1674139"/>
              <a:gd name="connsiteX75" fmla="*/ 1900216 w 1996942"/>
              <a:gd name="connsiteY75" fmla="*/ 1090665 h 1674139"/>
              <a:gd name="connsiteX76" fmla="*/ 1891507 w 1996942"/>
              <a:gd name="connsiteY76" fmla="*/ 524608 h 1674139"/>
              <a:gd name="connsiteX77" fmla="*/ 1874090 w 1996942"/>
              <a:gd name="connsiteY77" fmla="*/ 472356 h 1674139"/>
              <a:gd name="connsiteX78" fmla="*/ 1847965 w 1996942"/>
              <a:gd name="connsiteY78" fmla="*/ 437522 h 1674139"/>
              <a:gd name="connsiteX79" fmla="*/ 1821839 w 1996942"/>
              <a:gd name="connsiteY79" fmla="*/ 385271 h 1674139"/>
              <a:gd name="connsiteX80" fmla="*/ 1804422 w 1996942"/>
              <a:gd name="connsiteY80" fmla="*/ 333019 h 1674139"/>
              <a:gd name="connsiteX81" fmla="*/ 1743462 w 1996942"/>
              <a:gd name="connsiteY81" fmla="*/ 245934 h 1674139"/>
              <a:gd name="connsiteX82" fmla="*/ 1734753 w 1996942"/>
              <a:gd name="connsiteY82" fmla="*/ 219808 h 1674139"/>
              <a:gd name="connsiteX83" fmla="*/ 1743462 w 1996942"/>
              <a:gd name="connsiteY83" fmla="*/ 167556 h 1674139"/>
              <a:gd name="connsiteX84" fmla="*/ 1769587 w 1996942"/>
              <a:gd name="connsiteY84" fmla="*/ 150139 h 1674139"/>
              <a:gd name="connsiteX85" fmla="*/ 1813130 w 1996942"/>
              <a:gd name="connsiteY85" fmla="*/ 124014 h 1674139"/>
              <a:gd name="connsiteX86" fmla="*/ 1865382 w 1996942"/>
              <a:gd name="connsiteY86" fmla="*/ 89179 h 1674139"/>
              <a:gd name="connsiteX87" fmla="*/ 1891507 w 1996942"/>
              <a:gd name="connsiteY87" fmla="*/ 71762 h 1674139"/>
              <a:gd name="connsiteX88" fmla="*/ 1935050 w 1996942"/>
              <a:gd name="connsiteY88" fmla="*/ 36928 h 1674139"/>
              <a:gd name="connsiteX89" fmla="*/ 1969885 w 1996942"/>
              <a:gd name="connsiteY89" fmla="*/ 19511 h 1674139"/>
              <a:gd name="connsiteX90" fmla="*/ 1996010 w 1996942"/>
              <a:gd name="connsiteY90" fmla="*/ 2094 h 1674139"/>
              <a:gd name="connsiteX91" fmla="*/ 1961176 w 1996942"/>
              <a:gd name="connsiteY91" fmla="*/ 54345 h 1674139"/>
              <a:gd name="connsiteX92" fmla="*/ 1943759 w 1996942"/>
              <a:gd name="connsiteY92" fmla="*/ 80471 h 1674139"/>
              <a:gd name="connsiteX93" fmla="*/ 1891507 w 1996942"/>
              <a:gd name="connsiteY93" fmla="*/ 124014 h 1674139"/>
              <a:gd name="connsiteX94" fmla="*/ 1813130 w 1996942"/>
              <a:gd name="connsiteY94" fmla="*/ 150139 h 1674139"/>
              <a:gd name="connsiteX95" fmla="*/ 1787005 w 1996942"/>
              <a:gd name="connsiteY95" fmla="*/ 158848 h 1674139"/>
              <a:gd name="connsiteX96" fmla="*/ 1769587 w 1996942"/>
              <a:gd name="connsiteY96" fmla="*/ 176265 h 1674139"/>
              <a:gd name="connsiteX97" fmla="*/ 1682502 w 1996942"/>
              <a:gd name="connsiteY97" fmla="*/ 193682 h 1674139"/>
              <a:gd name="connsiteX98" fmla="*/ 1656376 w 1996942"/>
              <a:gd name="connsiteY98" fmla="*/ 202391 h 1674139"/>
              <a:gd name="connsiteX99" fmla="*/ 1708627 w 1996942"/>
              <a:gd name="connsiteY99" fmla="*/ 158848 h 1674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1996942" h="1674139">
                <a:moveTo>
                  <a:pt x="1708627" y="158848"/>
                </a:moveTo>
                <a:cubicBezTo>
                  <a:pt x="1710079" y="148688"/>
                  <a:pt x="1679722" y="146920"/>
                  <a:pt x="1665085" y="141431"/>
                </a:cubicBezTo>
                <a:cubicBezTo>
                  <a:pt x="1656490" y="138208"/>
                  <a:pt x="1646127" y="138457"/>
                  <a:pt x="1638959" y="132722"/>
                </a:cubicBezTo>
                <a:cubicBezTo>
                  <a:pt x="1580167" y="85688"/>
                  <a:pt x="1673291" y="123812"/>
                  <a:pt x="1586707" y="89179"/>
                </a:cubicBezTo>
                <a:cubicBezTo>
                  <a:pt x="1569661" y="82361"/>
                  <a:pt x="1534456" y="71762"/>
                  <a:pt x="1534456" y="71762"/>
                </a:cubicBezTo>
                <a:lnTo>
                  <a:pt x="1247073" y="89179"/>
                </a:lnTo>
                <a:cubicBezTo>
                  <a:pt x="1200167" y="92882"/>
                  <a:pt x="1214076" y="97428"/>
                  <a:pt x="1177405" y="106596"/>
                </a:cubicBezTo>
                <a:cubicBezTo>
                  <a:pt x="1163045" y="110186"/>
                  <a:pt x="1148376" y="112402"/>
                  <a:pt x="1133862" y="115305"/>
                </a:cubicBezTo>
                <a:cubicBezTo>
                  <a:pt x="1125153" y="121111"/>
                  <a:pt x="1117356" y="128599"/>
                  <a:pt x="1107736" y="132722"/>
                </a:cubicBezTo>
                <a:cubicBezTo>
                  <a:pt x="1059893" y="153226"/>
                  <a:pt x="1085357" y="126697"/>
                  <a:pt x="1046776" y="158848"/>
                </a:cubicBezTo>
                <a:cubicBezTo>
                  <a:pt x="1037315" y="166732"/>
                  <a:pt x="1030372" y="177413"/>
                  <a:pt x="1020650" y="184974"/>
                </a:cubicBezTo>
                <a:cubicBezTo>
                  <a:pt x="1004127" y="197825"/>
                  <a:pt x="985816" y="208197"/>
                  <a:pt x="968399" y="219808"/>
                </a:cubicBezTo>
                <a:cubicBezTo>
                  <a:pt x="959690" y="225614"/>
                  <a:pt x="949674" y="229824"/>
                  <a:pt x="942273" y="237225"/>
                </a:cubicBezTo>
                <a:cubicBezTo>
                  <a:pt x="924842" y="254656"/>
                  <a:pt x="903658" y="278304"/>
                  <a:pt x="881313" y="289476"/>
                </a:cubicBezTo>
                <a:cubicBezTo>
                  <a:pt x="804726" y="327769"/>
                  <a:pt x="888811" y="264159"/>
                  <a:pt x="811645" y="315602"/>
                </a:cubicBezTo>
                <a:cubicBezTo>
                  <a:pt x="804813" y="320156"/>
                  <a:pt x="800796" y="328093"/>
                  <a:pt x="794227" y="333019"/>
                </a:cubicBezTo>
                <a:cubicBezTo>
                  <a:pt x="777481" y="345579"/>
                  <a:pt x="758722" y="355294"/>
                  <a:pt x="741976" y="367854"/>
                </a:cubicBezTo>
                <a:lnTo>
                  <a:pt x="707142" y="393979"/>
                </a:lnTo>
                <a:cubicBezTo>
                  <a:pt x="690643" y="443473"/>
                  <a:pt x="704925" y="413613"/>
                  <a:pt x="646182" y="472356"/>
                </a:cubicBezTo>
                <a:cubicBezTo>
                  <a:pt x="595519" y="523020"/>
                  <a:pt x="666266" y="449998"/>
                  <a:pt x="611347" y="515899"/>
                </a:cubicBezTo>
                <a:cubicBezTo>
                  <a:pt x="603463" y="525360"/>
                  <a:pt x="593106" y="532564"/>
                  <a:pt x="585222" y="542025"/>
                </a:cubicBezTo>
                <a:cubicBezTo>
                  <a:pt x="578522" y="550066"/>
                  <a:pt x="574343" y="559978"/>
                  <a:pt x="567805" y="568151"/>
                </a:cubicBezTo>
                <a:cubicBezTo>
                  <a:pt x="562676" y="574562"/>
                  <a:pt x="555313" y="578999"/>
                  <a:pt x="550387" y="585568"/>
                </a:cubicBezTo>
                <a:cubicBezTo>
                  <a:pt x="537827" y="602314"/>
                  <a:pt x="515553" y="637819"/>
                  <a:pt x="515553" y="637819"/>
                </a:cubicBezTo>
                <a:cubicBezTo>
                  <a:pt x="512650" y="646528"/>
                  <a:pt x="511568" y="656074"/>
                  <a:pt x="506845" y="663945"/>
                </a:cubicBezTo>
                <a:cubicBezTo>
                  <a:pt x="502621" y="670986"/>
                  <a:pt x="493099" y="674018"/>
                  <a:pt x="489427" y="681362"/>
                </a:cubicBezTo>
                <a:cubicBezTo>
                  <a:pt x="484074" y="692067"/>
                  <a:pt x="484158" y="704732"/>
                  <a:pt x="480719" y="716196"/>
                </a:cubicBezTo>
                <a:cubicBezTo>
                  <a:pt x="475444" y="733781"/>
                  <a:pt x="467755" y="750637"/>
                  <a:pt x="463302" y="768448"/>
                </a:cubicBezTo>
                <a:cubicBezTo>
                  <a:pt x="460399" y="780059"/>
                  <a:pt x="458032" y="791818"/>
                  <a:pt x="454593" y="803282"/>
                </a:cubicBezTo>
                <a:cubicBezTo>
                  <a:pt x="449317" y="820867"/>
                  <a:pt x="441629" y="837723"/>
                  <a:pt x="437176" y="855534"/>
                </a:cubicBezTo>
                <a:cubicBezTo>
                  <a:pt x="434273" y="867145"/>
                  <a:pt x="432252" y="879013"/>
                  <a:pt x="428467" y="890368"/>
                </a:cubicBezTo>
                <a:cubicBezTo>
                  <a:pt x="423524" y="905198"/>
                  <a:pt x="415993" y="919081"/>
                  <a:pt x="411050" y="933911"/>
                </a:cubicBezTo>
                <a:cubicBezTo>
                  <a:pt x="407265" y="945265"/>
                  <a:pt x="404689" y="957009"/>
                  <a:pt x="402342" y="968745"/>
                </a:cubicBezTo>
                <a:cubicBezTo>
                  <a:pt x="398879" y="986059"/>
                  <a:pt x="399833" y="1004463"/>
                  <a:pt x="393633" y="1020996"/>
                </a:cubicBezTo>
                <a:cubicBezTo>
                  <a:pt x="390750" y="1028684"/>
                  <a:pt x="382022" y="1032608"/>
                  <a:pt x="376216" y="1038414"/>
                </a:cubicBezTo>
                <a:cubicBezTo>
                  <a:pt x="370410" y="1052928"/>
                  <a:pt x="364288" y="1067319"/>
                  <a:pt x="358799" y="1081956"/>
                </a:cubicBezTo>
                <a:cubicBezTo>
                  <a:pt x="355576" y="1090551"/>
                  <a:pt x="353889" y="1099725"/>
                  <a:pt x="350090" y="1108082"/>
                </a:cubicBezTo>
                <a:cubicBezTo>
                  <a:pt x="339346" y="1131719"/>
                  <a:pt x="324899" y="1153644"/>
                  <a:pt x="315256" y="1177751"/>
                </a:cubicBezTo>
                <a:cubicBezTo>
                  <a:pt x="309450" y="1192265"/>
                  <a:pt x="303328" y="1206657"/>
                  <a:pt x="297839" y="1221294"/>
                </a:cubicBezTo>
                <a:cubicBezTo>
                  <a:pt x="286536" y="1251435"/>
                  <a:pt x="288538" y="1257312"/>
                  <a:pt x="271713" y="1290962"/>
                </a:cubicBezTo>
                <a:cubicBezTo>
                  <a:pt x="267032" y="1300324"/>
                  <a:pt x="259489" y="1308001"/>
                  <a:pt x="254296" y="1317088"/>
                </a:cubicBezTo>
                <a:cubicBezTo>
                  <a:pt x="204540" y="1404162"/>
                  <a:pt x="264908" y="1301034"/>
                  <a:pt x="228170" y="1386756"/>
                </a:cubicBezTo>
                <a:cubicBezTo>
                  <a:pt x="218222" y="1409967"/>
                  <a:pt x="192145" y="1431490"/>
                  <a:pt x="175919" y="1447716"/>
                </a:cubicBezTo>
                <a:cubicBezTo>
                  <a:pt x="173016" y="1456425"/>
                  <a:pt x="172945" y="1466674"/>
                  <a:pt x="167210" y="1473842"/>
                </a:cubicBezTo>
                <a:cubicBezTo>
                  <a:pt x="160672" y="1482015"/>
                  <a:pt x="149258" y="1484721"/>
                  <a:pt x="141085" y="1491259"/>
                </a:cubicBezTo>
                <a:cubicBezTo>
                  <a:pt x="134674" y="1496388"/>
                  <a:pt x="130708" y="1504452"/>
                  <a:pt x="123667" y="1508676"/>
                </a:cubicBezTo>
                <a:cubicBezTo>
                  <a:pt x="115796" y="1513399"/>
                  <a:pt x="105752" y="1513280"/>
                  <a:pt x="97542" y="1517385"/>
                </a:cubicBezTo>
                <a:cubicBezTo>
                  <a:pt x="88181" y="1522066"/>
                  <a:pt x="80778" y="1530121"/>
                  <a:pt x="71416" y="1534802"/>
                </a:cubicBezTo>
                <a:cubicBezTo>
                  <a:pt x="57434" y="1541793"/>
                  <a:pt x="42510" y="1546730"/>
                  <a:pt x="27873" y="1552219"/>
                </a:cubicBezTo>
                <a:cubicBezTo>
                  <a:pt x="19278" y="1555442"/>
                  <a:pt x="-6962" y="1563831"/>
                  <a:pt x="1747" y="1560928"/>
                </a:cubicBezTo>
                <a:lnTo>
                  <a:pt x="27873" y="1552219"/>
                </a:lnTo>
                <a:cubicBezTo>
                  <a:pt x="51214" y="1554341"/>
                  <a:pt x="172663" y="1564739"/>
                  <a:pt x="202045" y="1569636"/>
                </a:cubicBezTo>
                <a:cubicBezTo>
                  <a:pt x="293715" y="1584914"/>
                  <a:pt x="108557" y="1579328"/>
                  <a:pt x="297839" y="1587054"/>
                </a:cubicBezTo>
                <a:cubicBezTo>
                  <a:pt x="416792" y="1591909"/>
                  <a:pt x="535873" y="1592859"/>
                  <a:pt x="654890" y="1595762"/>
                </a:cubicBezTo>
                <a:cubicBezTo>
                  <a:pt x="689724" y="1598665"/>
                  <a:pt x="724914" y="1598724"/>
                  <a:pt x="759393" y="1604471"/>
                </a:cubicBezTo>
                <a:cubicBezTo>
                  <a:pt x="777503" y="1607489"/>
                  <a:pt x="794060" y="1616612"/>
                  <a:pt x="811645" y="1621888"/>
                </a:cubicBezTo>
                <a:cubicBezTo>
                  <a:pt x="840673" y="1630597"/>
                  <a:pt x="869328" y="1640664"/>
                  <a:pt x="898730" y="1648014"/>
                </a:cubicBezTo>
                <a:cubicBezTo>
                  <a:pt x="915860" y="1652297"/>
                  <a:pt x="933667" y="1653259"/>
                  <a:pt x="950982" y="1656722"/>
                </a:cubicBezTo>
                <a:cubicBezTo>
                  <a:pt x="978311" y="1662188"/>
                  <a:pt x="987048" y="1665842"/>
                  <a:pt x="1011942" y="1674139"/>
                </a:cubicBezTo>
                <a:lnTo>
                  <a:pt x="1255782" y="1665431"/>
                </a:lnTo>
                <a:cubicBezTo>
                  <a:pt x="1282030" y="1664012"/>
                  <a:pt x="1308003" y="1659338"/>
                  <a:pt x="1334159" y="1656722"/>
                </a:cubicBezTo>
                <a:cubicBezTo>
                  <a:pt x="1475061" y="1642632"/>
                  <a:pt x="1382422" y="1654805"/>
                  <a:pt x="1490913" y="1639305"/>
                </a:cubicBezTo>
                <a:cubicBezTo>
                  <a:pt x="1552193" y="1618878"/>
                  <a:pt x="1476531" y="1645467"/>
                  <a:pt x="1551873" y="1613179"/>
                </a:cubicBezTo>
                <a:cubicBezTo>
                  <a:pt x="1560310" y="1609563"/>
                  <a:pt x="1569290" y="1607374"/>
                  <a:pt x="1577999" y="1604471"/>
                </a:cubicBezTo>
                <a:cubicBezTo>
                  <a:pt x="1624444" y="1534802"/>
                  <a:pt x="1563485" y="1618985"/>
                  <a:pt x="1621542" y="1560928"/>
                </a:cubicBezTo>
                <a:cubicBezTo>
                  <a:pt x="1679599" y="1502871"/>
                  <a:pt x="1595416" y="1563830"/>
                  <a:pt x="1665085" y="1517385"/>
                </a:cubicBezTo>
                <a:cubicBezTo>
                  <a:pt x="1674283" y="1489789"/>
                  <a:pt x="1671916" y="1489252"/>
                  <a:pt x="1691210" y="1465134"/>
                </a:cubicBezTo>
                <a:cubicBezTo>
                  <a:pt x="1696339" y="1458723"/>
                  <a:pt x="1703498" y="1454127"/>
                  <a:pt x="1708627" y="1447716"/>
                </a:cubicBezTo>
                <a:cubicBezTo>
                  <a:pt x="1715165" y="1439543"/>
                  <a:pt x="1719091" y="1429414"/>
                  <a:pt x="1726045" y="1421591"/>
                </a:cubicBezTo>
                <a:cubicBezTo>
                  <a:pt x="1742409" y="1403181"/>
                  <a:pt x="1764633" y="1389834"/>
                  <a:pt x="1778296" y="1369339"/>
                </a:cubicBezTo>
                <a:lnTo>
                  <a:pt x="1813130" y="1317088"/>
                </a:lnTo>
                <a:cubicBezTo>
                  <a:pt x="1816033" y="1305477"/>
                  <a:pt x="1817124" y="1293255"/>
                  <a:pt x="1821839" y="1282254"/>
                </a:cubicBezTo>
                <a:cubicBezTo>
                  <a:pt x="1825962" y="1272634"/>
                  <a:pt x="1834063" y="1265215"/>
                  <a:pt x="1839256" y="1256128"/>
                </a:cubicBezTo>
                <a:cubicBezTo>
                  <a:pt x="1883451" y="1178785"/>
                  <a:pt x="1831656" y="1258820"/>
                  <a:pt x="1874090" y="1195168"/>
                </a:cubicBezTo>
                <a:cubicBezTo>
                  <a:pt x="1876993" y="1177751"/>
                  <a:pt x="1878516" y="1160046"/>
                  <a:pt x="1882799" y="1142916"/>
                </a:cubicBezTo>
                <a:cubicBezTo>
                  <a:pt x="1887252" y="1125105"/>
                  <a:pt x="1900216" y="1090665"/>
                  <a:pt x="1900216" y="1090665"/>
                </a:cubicBezTo>
                <a:cubicBezTo>
                  <a:pt x="1897313" y="901979"/>
                  <a:pt x="1899474" y="713148"/>
                  <a:pt x="1891507" y="524608"/>
                </a:cubicBezTo>
                <a:cubicBezTo>
                  <a:pt x="1890732" y="506265"/>
                  <a:pt x="1885106" y="487044"/>
                  <a:pt x="1874090" y="472356"/>
                </a:cubicBezTo>
                <a:lnTo>
                  <a:pt x="1847965" y="437522"/>
                </a:lnTo>
                <a:cubicBezTo>
                  <a:pt x="1816199" y="342228"/>
                  <a:pt x="1866862" y="486574"/>
                  <a:pt x="1821839" y="385271"/>
                </a:cubicBezTo>
                <a:cubicBezTo>
                  <a:pt x="1814383" y="368494"/>
                  <a:pt x="1815438" y="347706"/>
                  <a:pt x="1804422" y="333019"/>
                </a:cubicBezTo>
                <a:cubicBezTo>
                  <a:pt x="1792498" y="317120"/>
                  <a:pt x="1747751" y="258802"/>
                  <a:pt x="1743462" y="245934"/>
                </a:cubicBezTo>
                <a:lnTo>
                  <a:pt x="1734753" y="219808"/>
                </a:lnTo>
                <a:cubicBezTo>
                  <a:pt x="1737656" y="202391"/>
                  <a:pt x="1735565" y="183349"/>
                  <a:pt x="1743462" y="167556"/>
                </a:cubicBezTo>
                <a:cubicBezTo>
                  <a:pt x="1748143" y="158195"/>
                  <a:pt x="1761414" y="156677"/>
                  <a:pt x="1769587" y="150139"/>
                </a:cubicBezTo>
                <a:cubicBezTo>
                  <a:pt x="1803740" y="122817"/>
                  <a:pt x="1767763" y="139136"/>
                  <a:pt x="1813130" y="124014"/>
                </a:cubicBezTo>
                <a:lnTo>
                  <a:pt x="1865382" y="89179"/>
                </a:lnTo>
                <a:cubicBezTo>
                  <a:pt x="1874090" y="83373"/>
                  <a:pt x="1884106" y="79162"/>
                  <a:pt x="1891507" y="71762"/>
                </a:cubicBezTo>
                <a:cubicBezTo>
                  <a:pt x="1910579" y="52691"/>
                  <a:pt x="1909419" y="51574"/>
                  <a:pt x="1935050" y="36928"/>
                </a:cubicBezTo>
                <a:cubicBezTo>
                  <a:pt x="1946322" y="30487"/>
                  <a:pt x="1958613" y="25952"/>
                  <a:pt x="1969885" y="19511"/>
                </a:cubicBezTo>
                <a:cubicBezTo>
                  <a:pt x="1978972" y="14318"/>
                  <a:pt x="2001816" y="-6614"/>
                  <a:pt x="1996010" y="2094"/>
                </a:cubicBezTo>
                <a:lnTo>
                  <a:pt x="1961176" y="54345"/>
                </a:lnTo>
                <a:cubicBezTo>
                  <a:pt x="1955370" y="63054"/>
                  <a:pt x="1951160" y="73070"/>
                  <a:pt x="1943759" y="80471"/>
                </a:cubicBezTo>
                <a:cubicBezTo>
                  <a:pt x="1927354" y="96875"/>
                  <a:pt x="1913329" y="114315"/>
                  <a:pt x="1891507" y="124014"/>
                </a:cubicBezTo>
                <a:cubicBezTo>
                  <a:pt x="1891487" y="124023"/>
                  <a:pt x="1826203" y="145781"/>
                  <a:pt x="1813130" y="150139"/>
                </a:cubicBezTo>
                <a:lnTo>
                  <a:pt x="1787005" y="158848"/>
                </a:lnTo>
                <a:cubicBezTo>
                  <a:pt x="1781199" y="164654"/>
                  <a:pt x="1776628" y="172041"/>
                  <a:pt x="1769587" y="176265"/>
                </a:cubicBezTo>
                <a:cubicBezTo>
                  <a:pt x="1750585" y="187666"/>
                  <a:pt x="1693078" y="192171"/>
                  <a:pt x="1682502" y="193682"/>
                </a:cubicBezTo>
                <a:cubicBezTo>
                  <a:pt x="1673793" y="196585"/>
                  <a:pt x="1656376" y="211571"/>
                  <a:pt x="1656376" y="202391"/>
                </a:cubicBezTo>
                <a:cubicBezTo>
                  <a:pt x="1656376" y="197138"/>
                  <a:pt x="1707175" y="169008"/>
                  <a:pt x="1708627" y="158848"/>
                </a:cubicBezTo>
                <a:close/>
              </a:path>
            </a:pathLst>
          </a:cu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任意多边形 13"/>
          <p:cNvSpPr/>
          <p:nvPr/>
        </p:nvSpPr>
        <p:spPr>
          <a:xfrm>
            <a:off x="6331131" y="4380411"/>
            <a:ext cx="1611086" cy="1297738"/>
          </a:xfrm>
          <a:custGeom>
            <a:avLst/>
            <a:gdLst>
              <a:gd name="connsiteX0" fmla="*/ 1611086 w 1611086"/>
              <a:gd name="connsiteY0" fmla="*/ 0 h 1297738"/>
              <a:gd name="connsiteX1" fmla="*/ 1567543 w 1611086"/>
              <a:gd name="connsiteY1" fmla="*/ 26126 h 1297738"/>
              <a:gd name="connsiteX2" fmla="*/ 1497875 w 1611086"/>
              <a:gd name="connsiteY2" fmla="*/ 130629 h 1297738"/>
              <a:gd name="connsiteX3" fmla="*/ 1463040 w 1611086"/>
              <a:gd name="connsiteY3" fmla="*/ 182880 h 1297738"/>
              <a:gd name="connsiteX4" fmla="*/ 1419498 w 1611086"/>
              <a:gd name="connsiteY4" fmla="*/ 261258 h 1297738"/>
              <a:gd name="connsiteX5" fmla="*/ 1402080 w 1611086"/>
              <a:gd name="connsiteY5" fmla="*/ 287383 h 1297738"/>
              <a:gd name="connsiteX6" fmla="*/ 1384663 w 1611086"/>
              <a:gd name="connsiteY6" fmla="*/ 313509 h 1297738"/>
              <a:gd name="connsiteX7" fmla="*/ 1358538 w 1611086"/>
              <a:gd name="connsiteY7" fmla="*/ 365760 h 1297738"/>
              <a:gd name="connsiteX8" fmla="*/ 1332412 w 1611086"/>
              <a:gd name="connsiteY8" fmla="*/ 383178 h 1297738"/>
              <a:gd name="connsiteX9" fmla="*/ 1280160 w 1611086"/>
              <a:gd name="connsiteY9" fmla="*/ 435429 h 1297738"/>
              <a:gd name="connsiteX10" fmla="*/ 1166949 w 1611086"/>
              <a:gd name="connsiteY10" fmla="*/ 566058 h 1297738"/>
              <a:gd name="connsiteX11" fmla="*/ 1132115 w 1611086"/>
              <a:gd name="connsiteY11" fmla="*/ 592183 h 1297738"/>
              <a:gd name="connsiteX12" fmla="*/ 1105989 w 1611086"/>
              <a:gd name="connsiteY12" fmla="*/ 627018 h 1297738"/>
              <a:gd name="connsiteX13" fmla="*/ 1036320 w 1611086"/>
              <a:gd name="connsiteY13" fmla="*/ 696686 h 1297738"/>
              <a:gd name="connsiteX14" fmla="*/ 1010195 w 1611086"/>
              <a:gd name="connsiteY14" fmla="*/ 722812 h 1297738"/>
              <a:gd name="connsiteX15" fmla="*/ 957943 w 1611086"/>
              <a:gd name="connsiteY15" fmla="*/ 757646 h 1297738"/>
              <a:gd name="connsiteX16" fmla="*/ 931818 w 1611086"/>
              <a:gd name="connsiteY16" fmla="*/ 775063 h 1297738"/>
              <a:gd name="connsiteX17" fmla="*/ 862149 w 1611086"/>
              <a:gd name="connsiteY17" fmla="*/ 827315 h 1297738"/>
              <a:gd name="connsiteX18" fmla="*/ 827315 w 1611086"/>
              <a:gd name="connsiteY18" fmla="*/ 853440 h 1297738"/>
              <a:gd name="connsiteX19" fmla="*/ 775063 w 1611086"/>
              <a:gd name="connsiteY19" fmla="*/ 870858 h 1297738"/>
              <a:gd name="connsiteX20" fmla="*/ 714103 w 1611086"/>
              <a:gd name="connsiteY20" fmla="*/ 896983 h 1297738"/>
              <a:gd name="connsiteX21" fmla="*/ 670560 w 1611086"/>
              <a:gd name="connsiteY21" fmla="*/ 940526 h 1297738"/>
              <a:gd name="connsiteX22" fmla="*/ 574766 w 1611086"/>
              <a:gd name="connsiteY22" fmla="*/ 966652 h 1297738"/>
              <a:gd name="connsiteX23" fmla="*/ 496389 w 1611086"/>
              <a:gd name="connsiteY23" fmla="*/ 1027612 h 1297738"/>
              <a:gd name="connsiteX24" fmla="*/ 435429 w 1611086"/>
              <a:gd name="connsiteY24" fmla="*/ 1062446 h 1297738"/>
              <a:gd name="connsiteX25" fmla="*/ 391886 w 1611086"/>
              <a:gd name="connsiteY25" fmla="*/ 1105989 h 1297738"/>
              <a:gd name="connsiteX26" fmla="*/ 339635 w 1611086"/>
              <a:gd name="connsiteY26" fmla="*/ 1158240 h 1297738"/>
              <a:gd name="connsiteX27" fmla="*/ 322218 w 1611086"/>
              <a:gd name="connsiteY27" fmla="*/ 1175658 h 1297738"/>
              <a:gd name="connsiteX28" fmla="*/ 287383 w 1611086"/>
              <a:gd name="connsiteY28" fmla="*/ 1184366 h 1297738"/>
              <a:gd name="connsiteX29" fmla="*/ 235132 w 1611086"/>
              <a:gd name="connsiteY29" fmla="*/ 1219200 h 1297738"/>
              <a:gd name="connsiteX30" fmla="*/ 182880 w 1611086"/>
              <a:gd name="connsiteY30" fmla="*/ 1245326 h 1297738"/>
              <a:gd name="connsiteX31" fmla="*/ 148046 w 1611086"/>
              <a:gd name="connsiteY31" fmla="*/ 1262743 h 1297738"/>
              <a:gd name="connsiteX32" fmla="*/ 8709 w 1611086"/>
              <a:gd name="connsiteY32" fmla="*/ 1297578 h 1297738"/>
              <a:gd name="connsiteX33" fmla="*/ 0 w 1611086"/>
              <a:gd name="connsiteY33" fmla="*/ 1297578 h 129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11086" h="1297738">
                <a:moveTo>
                  <a:pt x="1611086" y="0"/>
                </a:moveTo>
                <a:cubicBezTo>
                  <a:pt x="1596572" y="8709"/>
                  <a:pt x="1578629" y="13335"/>
                  <a:pt x="1567543" y="26126"/>
                </a:cubicBezTo>
                <a:cubicBezTo>
                  <a:pt x="1540124" y="57763"/>
                  <a:pt x="1511115" y="90912"/>
                  <a:pt x="1497875" y="130629"/>
                </a:cubicBezTo>
                <a:cubicBezTo>
                  <a:pt x="1485271" y="168439"/>
                  <a:pt x="1495657" y="150264"/>
                  <a:pt x="1463040" y="182880"/>
                </a:cubicBezTo>
                <a:cubicBezTo>
                  <a:pt x="1447713" y="228863"/>
                  <a:pt x="1459423" y="201372"/>
                  <a:pt x="1419498" y="261258"/>
                </a:cubicBezTo>
                <a:lnTo>
                  <a:pt x="1402080" y="287383"/>
                </a:lnTo>
                <a:lnTo>
                  <a:pt x="1384663" y="313509"/>
                </a:lnTo>
                <a:cubicBezTo>
                  <a:pt x="1377580" y="334759"/>
                  <a:pt x="1375421" y="348877"/>
                  <a:pt x="1358538" y="365760"/>
                </a:cubicBezTo>
                <a:cubicBezTo>
                  <a:pt x="1351137" y="373161"/>
                  <a:pt x="1340235" y="376224"/>
                  <a:pt x="1332412" y="383178"/>
                </a:cubicBezTo>
                <a:cubicBezTo>
                  <a:pt x="1314002" y="399542"/>
                  <a:pt x="1294939" y="415724"/>
                  <a:pt x="1280160" y="435429"/>
                </a:cubicBezTo>
                <a:cubicBezTo>
                  <a:pt x="1245944" y="481051"/>
                  <a:pt x="1213513" y="531136"/>
                  <a:pt x="1166949" y="566058"/>
                </a:cubicBezTo>
                <a:cubicBezTo>
                  <a:pt x="1155338" y="574766"/>
                  <a:pt x="1142378" y="581920"/>
                  <a:pt x="1132115" y="592183"/>
                </a:cubicBezTo>
                <a:cubicBezTo>
                  <a:pt x="1121852" y="602446"/>
                  <a:pt x="1115699" y="616229"/>
                  <a:pt x="1105989" y="627018"/>
                </a:cubicBezTo>
                <a:cubicBezTo>
                  <a:pt x="1105935" y="627078"/>
                  <a:pt x="1051821" y="681185"/>
                  <a:pt x="1036320" y="696686"/>
                </a:cubicBezTo>
                <a:cubicBezTo>
                  <a:pt x="1027611" y="705395"/>
                  <a:pt x="1020442" y="715981"/>
                  <a:pt x="1010195" y="722812"/>
                </a:cubicBezTo>
                <a:lnTo>
                  <a:pt x="957943" y="757646"/>
                </a:lnTo>
                <a:cubicBezTo>
                  <a:pt x="949235" y="763452"/>
                  <a:pt x="940191" y="768783"/>
                  <a:pt x="931818" y="775063"/>
                </a:cubicBezTo>
                <a:lnTo>
                  <a:pt x="862149" y="827315"/>
                </a:lnTo>
                <a:cubicBezTo>
                  <a:pt x="850538" y="836023"/>
                  <a:pt x="841084" y="848850"/>
                  <a:pt x="827315" y="853440"/>
                </a:cubicBezTo>
                <a:cubicBezTo>
                  <a:pt x="809898" y="859246"/>
                  <a:pt x="791484" y="862647"/>
                  <a:pt x="775063" y="870858"/>
                </a:cubicBezTo>
                <a:cubicBezTo>
                  <a:pt x="732018" y="892380"/>
                  <a:pt x="752545" y="884170"/>
                  <a:pt x="714103" y="896983"/>
                </a:cubicBezTo>
                <a:cubicBezTo>
                  <a:pt x="699589" y="911497"/>
                  <a:pt x="690688" y="936500"/>
                  <a:pt x="670560" y="940526"/>
                </a:cubicBezTo>
                <a:cubicBezTo>
                  <a:pt x="647193" y="945200"/>
                  <a:pt x="593705" y="954026"/>
                  <a:pt x="574766" y="966652"/>
                </a:cubicBezTo>
                <a:cubicBezTo>
                  <a:pt x="442700" y="1054696"/>
                  <a:pt x="578247" y="959397"/>
                  <a:pt x="496389" y="1027612"/>
                </a:cubicBezTo>
                <a:cubicBezTo>
                  <a:pt x="477926" y="1042998"/>
                  <a:pt x="456722" y="1051800"/>
                  <a:pt x="435429" y="1062446"/>
                </a:cubicBezTo>
                <a:cubicBezTo>
                  <a:pt x="399539" y="1116281"/>
                  <a:pt x="439388" y="1063766"/>
                  <a:pt x="391886" y="1105989"/>
                </a:cubicBezTo>
                <a:cubicBezTo>
                  <a:pt x="373476" y="1122353"/>
                  <a:pt x="357052" y="1140823"/>
                  <a:pt x="339635" y="1158240"/>
                </a:cubicBezTo>
                <a:cubicBezTo>
                  <a:pt x="333829" y="1164046"/>
                  <a:pt x="330184" y="1173667"/>
                  <a:pt x="322218" y="1175658"/>
                </a:cubicBezTo>
                <a:lnTo>
                  <a:pt x="287383" y="1184366"/>
                </a:lnTo>
                <a:cubicBezTo>
                  <a:pt x="220948" y="1250803"/>
                  <a:pt x="298149" y="1181390"/>
                  <a:pt x="235132" y="1219200"/>
                </a:cubicBezTo>
                <a:cubicBezTo>
                  <a:pt x="179673" y="1252476"/>
                  <a:pt x="268799" y="1223848"/>
                  <a:pt x="182880" y="1245326"/>
                </a:cubicBezTo>
                <a:cubicBezTo>
                  <a:pt x="171269" y="1251132"/>
                  <a:pt x="160163" y="1258083"/>
                  <a:pt x="148046" y="1262743"/>
                </a:cubicBezTo>
                <a:cubicBezTo>
                  <a:pt x="77666" y="1289812"/>
                  <a:pt x="76456" y="1289109"/>
                  <a:pt x="8709" y="1297578"/>
                </a:cubicBezTo>
                <a:cubicBezTo>
                  <a:pt x="5828" y="1297938"/>
                  <a:pt x="2903" y="1297578"/>
                  <a:pt x="0" y="129757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任意多边形 14"/>
          <p:cNvSpPr/>
          <p:nvPr/>
        </p:nvSpPr>
        <p:spPr>
          <a:xfrm>
            <a:off x="7402286" y="4371703"/>
            <a:ext cx="609600" cy="775063"/>
          </a:xfrm>
          <a:custGeom>
            <a:avLst/>
            <a:gdLst>
              <a:gd name="connsiteX0" fmla="*/ 0 w 609600"/>
              <a:gd name="connsiteY0" fmla="*/ 0 h 775063"/>
              <a:gd name="connsiteX1" fmla="*/ 87085 w 609600"/>
              <a:gd name="connsiteY1" fmla="*/ 52251 h 775063"/>
              <a:gd name="connsiteX2" fmla="*/ 104503 w 609600"/>
              <a:gd name="connsiteY2" fmla="*/ 69668 h 775063"/>
              <a:gd name="connsiteX3" fmla="*/ 148045 w 609600"/>
              <a:gd name="connsiteY3" fmla="*/ 139337 h 775063"/>
              <a:gd name="connsiteX4" fmla="*/ 191588 w 609600"/>
              <a:gd name="connsiteY4" fmla="*/ 182880 h 775063"/>
              <a:gd name="connsiteX5" fmla="*/ 209005 w 609600"/>
              <a:gd name="connsiteY5" fmla="*/ 209006 h 775063"/>
              <a:gd name="connsiteX6" fmla="*/ 261257 w 609600"/>
              <a:gd name="connsiteY6" fmla="*/ 261257 h 775063"/>
              <a:gd name="connsiteX7" fmla="*/ 304800 w 609600"/>
              <a:gd name="connsiteY7" fmla="*/ 304800 h 775063"/>
              <a:gd name="connsiteX8" fmla="*/ 330925 w 609600"/>
              <a:gd name="connsiteY8" fmla="*/ 357051 h 775063"/>
              <a:gd name="connsiteX9" fmla="*/ 348343 w 609600"/>
              <a:gd name="connsiteY9" fmla="*/ 374468 h 775063"/>
              <a:gd name="connsiteX10" fmla="*/ 400594 w 609600"/>
              <a:gd name="connsiteY10" fmla="*/ 452846 h 775063"/>
              <a:gd name="connsiteX11" fmla="*/ 418011 w 609600"/>
              <a:gd name="connsiteY11" fmla="*/ 478971 h 775063"/>
              <a:gd name="connsiteX12" fmla="*/ 444137 w 609600"/>
              <a:gd name="connsiteY12" fmla="*/ 505097 h 775063"/>
              <a:gd name="connsiteX13" fmla="*/ 470263 w 609600"/>
              <a:gd name="connsiteY13" fmla="*/ 548640 h 775063"/>
              <a:gd name="connsiteX14" fmla="*/ 478971 w 609600"/>
              <a:gd name="connsiteY14" fmla="*/ 574766 h 775063"/>
              <a:gd name="connsiteX15" fmla="*/ 522514 w 609600"/>
              <a:gd name="connsiteY15" fmla="*/ 627017 h 775063"/>
              <a:gd name="connsiteX16" fmla="*/ 531223 w 609600"/>
              <a:gd name="connsiteY16" fmla="*/ 670560 h 775063"/>
              <a:gd name="connsiteX17" fmla="*/ 583474 w 609600"/>
              <a:gd name="connsiteY17" fmla="*/ 722811 h 775063"/>
              <a:gd name="connsiteX18" fmla="*/ 609600 w 609600"/>
              <a:gd name="connsiteY18" fmla="*/ 775063 h 775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9600" h="775063">
                <a:moveTo>
                  <a:pt x="0" y="0"/>
                </a:moveTo>
                <a:cubicBezTo>
                  <a:pt x="63672" y="12733"/>
                  <a:pt x="33075" y="-1759"/>
                  <a:pt x="87085" y="52251"/>
                </a:cubicBezTo>
                <a:lnTo>
                  <a:pt x="104503" y="69668"/>
                </a:lnTo>
                <a:cubicBezTo>
                  <a:pt x="121188" y="103039"/>
                  <a:pt x="122206" y="110268"/>
                  <a:pt x="148045" y="139337"/>
                </a:cubicBezTo>
                <a:cubicBezTo>
                  <a:pt x="161682" y="154679"/>
                  <a:pt x="180202" y="165801"/>
                  <a:pt x="191588" y="182880"/>
                </a:cubicBezTo>
                <a:cubicBezTo>
                  <a:pt x="197394" y="191589"/>
                  <a:pt x="202051" y="201183"/>
                  <a:pt x="209005" y="209006"/>
                </a:cubicBezTo>
                <a:cubicBezTo>
                  <a:pt x="225369" y="227416"/>
                  <a:pt x="247594" y="240762"/>
                  <a:pt x="261257" y="261257"/>
                </a:cubicBezTo>
                <a:cubicBezTo>
                  <a:pt x="284480" y="296092"/>
                  <a:pt x="269965" y="281577"/>
                  <a:pt x="304800" y="304800"/>
                </a:cubicBezTo>
                <a:cubicBezTo>
                  <a:pt x="313997" y="332394"/>
                  <a:pt x="311631" y="332935"/>
                  <a:pt x="330925" y="357051"/>
                </a:cubicBezTo>
                <a:cubicBezTo>
                  <a:pt x="336054" y="363462"/>
                  <a:pt x="343417" y="367899"/>
                  <a:pt x="348343" y="374468"/>
                </a:cubicBezTo>
                <a:cubicBezTo>
                  <a:pt x="348346" y="374472"/>
                  <a:pt x="391884" y="439781"/>
                  <a:pt x="400594" y="452846"/>
                </a:cubicBezTo>
                <a:cubicBezTo>
                  <a:pt x="406400" y="461554"/>
                  <a:pt x="410610" y="471570"/>
                  <a:pt x="418011" y="478971"/>
                </a:cubicBezTo>
                <a:lnTo>
                  <a:pt x="444137" y="505097"/>
                </a:lnTo>
                <a:cubicBezTo>
                  <a:pt x="468805" y="579107"/>
                  <a:pt x="434401" y="488870"/>
                  <a:pt x="470263" y="548640"/>
                </a:cubicBezTo>
                <a:cubicBezTo>
                  <a:pt x="474986" y="556511"/>
                  <a:pt x="474866" y="566555"/>
                  <a:pt x="478971" y="574766"/>
                </a:cubicBezTo>
                <a:cubicBezTo>
                  <a:pt x="491094" y="599013"/>
                  <a:pt x="503256" y="607759"/>
                  <a:pt x="522514" y="627017"/>
                </a:cubicBezTo>
                <a:cubicBezTo>
                  <a:pt x="525417" y="641531"/>
                  <a:pt x="523276" y="658072"/>
                  <a:pt x="531223" y="670560"/>
                </a:cubicBezTo>
                <a:cubicBezTo>
                  <a:pt x="544447" y="691341"/>
                  <a:pt x="583474" y="722811"/>
                  <a:pt x="583474" y="722811"/>
                </a:cubicBezTo>
                <a:cubicBezTo>
                  <a:pt x="602416" y="770166"/>
                  <a:pt x="589837" y="755300"/>
                  <a:pt x="609600" y="77506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任意多边形 15"/>
          <p:cNvSpPr/>
          <p:nvPr/>
        </p:nvSpPr>
        <p:spPr>
          <a:xfrm>
            <a:off x="7245531" y="4659086"/>
            <a:ext cx="609669" cy="853440"/>
          </a:xfrm>
          <a:custGeom>
            <a:avLst/>
            <a:gdLst>
              <a:gd name="connsiteX0" fmla="*/ 0 w 609669"/>
              <a:gd name="connsiteY0" fmla="*/ 0 h 853440"/>
              <a:gd name="connsiteX1" fmla="*/ 43543 w 609669"/>
              <a:gd name="connsiteY1" fmla="*/ 60960 h 853440"/>
              <a:gd name="connsiteX2" fmla="*/ 60960 w 609669"/>
              <a:gd name="connsiteY2" fmla="*/ 95794 h 853440"/>
              <a:gd name="connsiteX3" fmla="*/ 87086 w 609669"/>
              <a:gd name="connsiteY3" fmla="*/ 113211 h 853440"/>
              <a:gd name="connsiteX4" fmla="*/ 148046 w 609669"/>
              <a:gd name="connsiteY4" fmla="*/ 191588 h 853440"/>
              <a:gd name="connsiteX5" fmla="*/ 182880 w 609669"/>
              <a:gd name="connsiteY5" fmla="*/ 226423 h 853440"/>
              <a:gd name="connsiteX6" fmla="*/ 226423 w 609669"/>
              <a:gd name="connsiteY6" fmla="*/ 261257 h 853440"/>
              <a:gd name="connsiteX7" fmla="*/ 243840 w 609669"/>
              <a:gd name="connsiteY7" fmla="*/ 287383 h 853440"/>
              <a:gd name="connsiteX8" fmla="*/ 296092 w 609669"/>
              <a:gd name="connsiteY8" fmla="*/ 339634 h 853440"/>
              <a:gd name="connsiteX9" fmla="*/ 374469 w 609669"/>
              <a:gd name="connsiteY9" fmla="*/ 418011 h 853440"/>
              <a:gd name="connsiteX10" fmla="*/ 435429 w 609669"/>
              <a:gd name="connsiteY10" fmla="*/ 505097 h 853440"/>
              <a:gd name="connsiteX11" fmla="*/ 461555 w 609669"/>
              <a:gd name="connsiteY11" fmla="*/ 548640 h 853440"/>
              <a:gd name="connsiteX12" fmla="*/ 513806 w 609669"/>
              <a:gd name="connsiteY12" fmla="*/ 609600 h 853440"/>
              <a:gd name="connsiteX13" fmla="*/ 539932 w 609669"/>
              <a:gd name="connsiteY13" fmla="*/ 653143 h 853440"/>
              <a:gd name="connsiteX14" fmla="*/ 548640 w 609669"/>
              <a:gd name="connsiteY14" fmla="*/ 679268 h 853440"/>
              <a:gd name="connsiteX15" fmla="*/ 600892 w 609669"/>
              <a:gd name="connsiteY15" fmla="*/ 775063 h 853440"/>
              <a:gd name="connsiteX16" fmla="*/ 609600 w 609669"/>
              <a:gd name="connsiteY16" fmla="*/ 853440 h 85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669" h="853440">
                <a:moveTo>
                  <a:pt x="0" y="0"/>
                </a:moveTo>
                <a:cubicBezTo>
                  <a:pt x="14514" y="20320"/>
                  <a:pt x="30136" y="39893"/>
                  <a:pt x="43543" y="60960"/>
                </a:cubicBezTo>
                <a:cubicBezTo>
                  <a:pt x="50513" y="71912"/>
                  <a:pt x="52649" y="85821"/>
                  <a:pt x="60960" y="95794"/>
                </a:cubicBezTo>
                <a:cubicBezTo>
                  <a:pt x="67661" y="103835"/>
                  <a:pt x="80045" y="105466"/>
                  <a:pt x="87086" y="113211"/>
                </a:cubicBezTo>
                <a:cubicBezTo>
                  <a:pt x="109350" y="137701"/>
                  <a:pt x="124643" y="168184"/>
                  <a:pt x="148046" y="191588"/>
                </a:cubicBezTo>
                <a:cubicBezTo>
                  <a:pt x="159657" y="203200"/>
                  <a:pt x="170607" y="215513"/>
                  <a:pt x="182880" y="226423"/>
                </a:cubicBezTo>
                <a:cubicBezTo>
                  <a:pt x="196772" y="238772"/>
                  <a:pt x="213280" y="248114"/>
                  <a:pt x="226423" y="261257"/>
                </a:cubicBezTo>
                <a:cubicBezTo>
                  <a:pt x="233824" y="268658"/>
                  <a:pt x="236886" y="279560"/>
                  <a:pt x="243840" y="287383"/>
                </a:cubicBezTo>
                <a:cubicBezTo>
                  <a:pt x="260204" y="305793"/>
                  <a:pt x="280062" y="320932"/>
                  <a:pt x="296092" y="339634"/>
                </a:cubicBezTo>
                <a:cubicBezTo>
                  <a:pt x="355154" y="408541"/>
                  <a:pt x="326075" y="385749"/>
                  <a:pt x="374469" y="418011"/>
                </a:cubicBezTo>
                <a:cubicBezTo>
                  <a:pt x="441172" y="529181"/>
                  <a:pt x="355965" y="391576"/>
                  <a:pt x="435429" y="505097"/>
                </a:cubicBezTo>
                <a:cubicBezTo>
                  <a:pt x="445136" y="518964"/>
                  <a:pt x="452166" y="534556"/>
                  <a:pt x="461555" y="548640"/>
                </a:cubicBezTo>
                <a:cubicBezTo>
                  <a:pt x="483899" y="582157"/>
                  <a:pt x="486895" y="582689"/>
                  <a:pt x="513806" y="609600"/>
                </a:cubicBezTo>
                <a:cubicBezTo>
                  <a:pt x="538479" y="683612"/>
                  <a:pt x="504068" y="593368"/>
                  <a:pt x="539932" y="653143"/>
                </a:cubicBezTo>
                <a:cubicBezTo>
                  <a:pt x="544655" y="661014"/>
                  <a:pt x="544182" y="671244"/>
                  <a:pt x="548640" y="679268"/>
                </a:cubicBezTo>
                <a:cubicBezTo>
                  <a:pt x="610791" y="791140"/>
                  <a:pt x="561777" y="677275"/>
                  <a:pt x="600892" y="775063"/>
                </a:cubicBezTo>
                <a:cubicBezTo>
                  <a:pt x="611032" y="835904"/>
                  <a:pt x="609600" y="809657"/>
                  <a:pt x="609600" y="85344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任意多边形 16"/>
          <p:cNvSpPr/>
          <p:nvPr/>
        </p:nvSpPr>
        <p:spPr>
          <a:xfrm>
            <a:off x="7010400" y="4998720"/>
            <a:ext cx="461554" cy="600891"/>
          </a:xfrm>
          <a:custGeom>
            <a:avLst/>
            <a:gdLst>
              <a:gd name="connsiteX0" fmla="*/ 0 w 461554"/>
              <a:gd name="connsiteY0" fmla="*/ 0 h 600891"/>
              <a:gd name="connsiteX1" fmla="*/ 87086 w 461554"/>
              <a:gd name="connsiteY1" fmla="*/ 87086 h 600891"/>
              <a:gd name="connsiteX2" fmla="*/ 130629 w 461554"/>
              <a:gd name="connsiteY2" fmla="*/ 130629 h 600891"/>
              <a:gd name="connsiteX3" fmla="*/ 165463 w 461554"/>
              <a:gd name="connsiteY3" fmla="*/ 165463 h 600891"/>
              <a:gd name="connsiteX4" fmla="*/ 226423 w 461554"/>
              <a:gd name="connsiteY4" fmla="*/ 243840 h 600891"/>
              <a:gd name="connsiteX5" fmla="*/ 252549 w 461554"/>
              <a:gd name="connsiteY5" fmla="*/ 296091 h 600891"/>
              <a:gd name="connsiteX6" fmla="*/ 313509 w 461554"/>
              <a:gd name="connsiteY6" fmla="*/ 400594 h 600891"/>
              <a:gd name="connsiteX7" fmla="*/ 348343 w 461554"/>
              <a:gd name="connsiteY7" fmla="*/ 461554 h 600891"/>
              <a:gd name="connsiteX8" fmla="*/ 400594 w 461554"/>
              <a:gd name="connsiteY8" fmla="*/ 522514 h 600891"/>
              <a:gd name="connsiteX9" fmla="*/ 426720 w 461554"/>
              <a:gd name="connsiteY9" fmla="*/ 548640 h 600891"/>
              <a:gd name="connsiteX10" fmla="*/ 461554 w 461554"/>
              <a:gd name="connsiteY10" fmla="*/ 600891 h 600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1554" h="600891">
                <a:moveTo>
                  <a:pt x="0" y="0"/>
                </a:moveTo>
                <a:cubicBezTo>
                  <a:pt x="96412" y="80344"/>
                  <a:pt x="13589" y="5424"/>
                  <a:pt x="87086" y="87086"/>
                </a:cubicBezTo>
                <a:cubicBezTo>
                  <a:pt x="100817" y="102343"/>
                  <a:pt x="116115" y="116115"/>
                  <a:pt x="130629" y="130629"/>
                </a:cubicBezTo>
                <a:cubicBezTo>
                  <a:pt x="142240" y="142240"/>
                  <a:pt x="156354" y="151800"/>
                  <a:pt x="165463" y="165463"/>
                </a:cubicBezTo>
                <a:cubicBezTo>
                  <a:pt x="207129" y="227961"/>
                  <a:pt x="185495" y="202912"/>
                  <a:pt x="226423" y="243840"/>
                </a:cubicBezTo>
                <a:cubicBezTo>
                  <a:pt x="245696" y="320938"/>
                  <a:pt x="220786" y="246682"/>
                  <a:pt x="252549" y="296091"/>
                </a:cubicBezTo>
                <a:cubicBezTo>
                  <a:pt x="274357" y="330014"/>
                  <a:pt x="293303" y="365693"/>
                  <a:pt x="313509" y="400594"/>
                </a:cubicBezTo>
                <a:cubicBezTo>
                  <a:pt x="325235" y="420848"/>
                  <a:pt x="331794" y="445005"/>
                  <a:pt x="348343" y="461554"/>
                </a:cubicBezTo>
                <a:cubicBezTo>
                  <a:pt x="453015" y="566229"/>
                  <a:pt x="334273" y="442929"/>
                  <a:pt x="400594" y="522514"/>
                </a:cubicBezTo>
                <a:cubicBezTo>
                  <a:pt x="408479" y="531975"/>
                  <a:pt x="419562" y="538618"/>
                  <a:pt x="426720" y="548640"/>
                </a:cubicBezTo>
                <a:cubicBezTo>
                  <a:pt x="479443" y="622451"/>
                  <a:pt x="414950" y="554287"/>
                  <a:pt x="461554" y="60089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任意多边形 17"/>
          <p:cNvSpPr/>
          <p:nvPr/>
        </p:nvSpPr>
        <p:spPr>
          <a:xfrm>
            <a:off x="6723017" y="5286103"/>
            <a:ext cx="243840" cy="348343"/>
          </a:xfrm>
          <a:custGeom>
            <a:avLst/>
            <a:gdLst>
              <a:gd name="connsiteX0" fmla="*/ 0 w 243840"/>
              <a:gd name="connsiteY0" fmla="*/ 0 h 348343"/>
              <a:gd name="connsiteX1" fmla="*/ 26126 w 243840"/>
              <a:gd name="connsiteY1" fmla="*/ 60960 h 348343"/>
              <a:gd name="connsiteX2" fmla="*/ 60960 w 243840"/>
              <a:gd name="connsiteY2" fmla="*/ 87086 h 348343"/>
              <a:gd name="connsiteX3" fmla="*/ 113212 w 243840"/>
              <a:gd name="connsiteY3" fmla="*/ 139337 h 348343"/>
              <a:gd name="connsiteX4" fmla="*/ 139337 w 243840"/>
              <a:gd name="connsiteY4" fmla="*/ 182880 h 348343"/>
              <a:gd name="connsiteX5" fmla="*/ 165463 w 243840"/>
              <a:gd name="connsiteY5" fmla="*/ 217714 h 348343"/>
              <a:gd name="connsiteX6" fmla="*/ 182880 w 243840"/>
              <a:gd name="connsiteY6" fmla="*/ 252548 h 348343"/>
              <a:gd name="connsiteX7" fmla="*/ 235132 w 243840"/>
              <a:gd name="connsiteY7" fmla="*/ 322217 h 348343"/>
              <a:gd name="connsiteX8" fmla="*/ 243840 w 243840"/>
              <a:gd name="connsiteY8" fmla="*/ 348343 h 34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40" h="348343">
                <a:moveTo>
                  <a:pt x="0" y="0"/>
                </a:moveTo>
                <a:cubicBezTo>
                  <a:pt x="8709" y="20320"/>
                  <a:pt x="13448" y="42849"/>
                  <a:pt x="26126" y="60960"/>
                </a:cubicBezTo>
                <a:cubicBezTo>
                  <a:pt x="34449" y="72851"/>
                  <a:pt x="50172" y="77376"/>
                  <a:pt x="60960" y="87086"/>
                </a:cubicBezTo>
                <a:cubicBezTo>
                  <a:pt x="79269" y="103564"/>
                  <a:pt x="100539" y="118215"/>
                  <a:pt x="113212" y="139337"/>
                </a:cubicBezTo>
                <a:cubicBezTo>
                  <a:pt x="121920" y="153851"/>
                  <a:pt x="129948" y="168796"/>
                  <a:pt x="139337" y="182880"/>
                </a:cubicBezTo>
                <a:cubicBezTo>
                  <a:pt x="147388" y="194957"/>
                  <a:pt x="157770" y="205406"/>
                  <a:pt x="165463" y="217714"/>
                </a:cubicBezTo>
                <a:cubicBezTo>
                  <a:pt x="172343" y="228723"/>
                  <a:pt x="176201" y="241416"/>
                  <a:pt x="182880" y="252548"/>
                </a:cubicBezTo>
                <a:cubicBezTo>
                  <a:pt x="212423" y="301787"/>
                  <a:pt x="206774" y="293860"/>
                  <a:pt x="235132" y="322217"/>
                </a:cubicBezTo>
                <a:lnTo>
                  <a:pt x="243840" y="34834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直接连接符 21"/>
          <p:cNvCxnSpPr/>
          <p:nvPr/>
        </p:nvCxnSpPr>
        <p:spPr>
          <a:xfrm flipH="1" flipV="1">
            <a:off x="6207464" y="3153800"/>
            <a:ext cx="698433" cy="16054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endCxn id="5" idx="5"/>
          </p:cNvCxnSpPr>
          <p:nvPr/>
        </p:nvCxnSpPr>
        <p:spPr>
          <a:xfrm flipV="1">
            <a:off x="7053011" y="3284408"/>
            <a:ext cx="841276" cy="14748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6931557" y="4740667"/>
            <a:ext cx="86154" cy="827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8349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srcRect l="-972" t="3363" r="46128" b="86322"/>
          <a:stretch/>
        </p:blipFill>
        <p:spPr>
          <a:xfrm>
            <a:off x="898261" y="139337"/>
            <a:ext cx="3438607" cy="400594"/>
          </a:xfrm>
          <a:prstGeom prst="rect">
            <a:avLst/>
          </a:prstGeom>
        </p:spPr>
      </p:pic>
      <p:sp>
        <p:nvSpPr>
          <p:cNvPr id="4" name="文本框 3"/>
          <p:cNvSpPr txBox="1"/>
          <p:nvPr/>
        </p:nvSpPr>
        <p:spPr>
          <a:xfrm>
            <a:off x="343350" y="4391722"/>
            <a:ext cx="5378965" cy="2031325"/>
          </a:xfrm>
          <a:prstGeom prst="rect">
            <a:avLst/>
          </a:prstGeom>
          <a:noFill/>
        </p:spPr>
        <p:txBody>
          <a:bodyPr wrap="square" rtlCol="0">
            <a:spAutoFit/>
          </a:bodyPr>
          <a:lstStyle/>
          <a:p>
            <a:pPr marL="342900" indent="-342900">
              <a:buAutoNum type="arabicPeriod"/>
            </a:pPr>
            <a:r>
              <a:rPr lang="en-US" dirty="0" smtClean="0"/>
              <a:t>Isoprene typically accounts 2% of photosynthesis carbon (30C, aspen and oak)</a:t>
            </a:r>
          </a:p>
          <a:p>
            <a:r>
              <a:rPr lang="en-US" dirty="0" smtClean="0"/>
              <a:t>	---- No photosynthesis, no isoprene</a:t>
            </a:r>
          </a:p>
          <a:p>
            <a:r>
              <a:rPr lang="en-US" dirty="0" smtClean="0"/>
              <a:t>2.  Both Isoprene and photosynthesis are temperature sensitive: Isoprene MORE.</a:t>
            </a:r>
          </a:p>
          <a:p>
            <a:pPr marL="342900" indent="-342900">
              <a:buAutoNum type="arabicPeriod" startAt="3"/>
            </a:pPr>
            <a:r>
              <a:rPr lang="en-US" dirty="0" smtClean="0"/>
              <a:t>Plants do not emit isoprene until induces by treatment at 30C for 4-6 h.</a:t>
            </a:r>
            <a:endParaRPr lang="en-US" dirty="0"/>
          </a:p>
        </p:txBody>
      </p:sp>
      <p:pic>
        <p:nvPicPr>
          <p:cNvPr id="5" name="图片 4"/>
          <p:cNvPicPr>
            <a:picLocks noChangeAspect="1"/>
          </p:cNvPicPr>
          <p:nvPr/>
        </p:nvPicPr>
        <p:blipFill>
          <a:blip r:embed="rId3"/>
          <a:stretch>
            <a:fillRect/>
          </a:stretch>
        </p:blipFill>
        <p:spPr>
          <a:xfrm>
            <a:off x="0" y="539931"/>
            <a:ext cx="4572000" cy="3667125"/>
          </a:xfrm>
          <a:prstGeom prst="rect">
            <a:avLst/>
          </a:prstGeom>
        </p:spPr>
      </p:pic>
      <p:sp>
        <p:nvSpPr>
          <p:cNvPr id="3" name="文本框 2"/>
          <p:cNvSpPr txBox="1"/>
          <p:nvPr/>
        </p:nvSpPr>
        <p:spPr>
          <a:xfrm>
            <a:off x="3279358" y="447598"/>
            <a:ext cx="1593706" cy="276999"/>
          </a:xfrm>
          <a:prstGeom prst="rect">
            <a:avLst/>
          </a:prstGeom>
          <a:noFill/>
        </p:spPr>
        <p:txBody>
          <a:bodyPr wrap="none" rtlCol="0">
            <a:spAutoFit/>
          </a:bodyPr>
          <a:lstStyle/>
          <a:p>
            <a:r>
              <a:rPr lang="en-US" sz="1200" dirty="0" smtClean="0"/>
              <a:t>Sharkey et. al., 1995</a:t>
            </a:r>
            <a:endParaRPr lang="en-US" sz="1200" dirty="0"/>
          </a:p>
        </p:txBody>
      </p:sp>
      <p:pic>
        <p:nvPicPr>
          <p:cNvPr id="8" name="Picture 3"/>
          <p:cNvPicPr>
            <a:picLocks noChangeAspect="1"/>
          </p:cNvPicPr>
          <p:nvPr/>
        </p:nvPicPr>
        <p:blipFill>
          <a:blip r:embed="rId4"/>
          <a:stretch>
            <a:fillRect/>
          </a:stretch>
        </p:blipFill>
        <p:spPr>
          <a:xfrm rot="5400000">
            <a:off x="6058979" y="1248787"/>
            <a:ext cx="5883116" cy="4465406"/>
          </a:xfrm>
          <a:prstGeom prst="rect">
            <a:avLst/>
          </a:prstGeom>
        </p:spPr>
      </p:pic>
      <p:sp>
        <p:nvSpPr>
          <p:cNvPr id="9" name="文本框 8"/>
          <p:cNvSpPr txBox="1"/>
          <p:nvPr/>
        </p:nvSpPr>
        <p:spPr>
          <a:xfrm>
            <a:off x="6453052" y="139821"/>
            <a:ext cx="5263942" cy="400110"/>
          </a:xfrm>
          <a:prstGeom prst="rect">
            <a:avLst/>
          </a:prstGeom>
          <a:noFill/>
        </p:spPr>
        <p:txBody>
          <a:bodyPr wrap="none" rtlCol="0">
            <a:spAutoFit/>
          </a:bodyPr>
          <a:lstStyle/>
          <a:p>
            <a:r>
              <a:rPr lang="en-US" sz="2000" dirty="0" smtClean="0">
                <a:latin typeface="Arial Black" panose="020B0A04020102020204" pitchFamily="34" charset="0"/>
              </a:rPr>
              <a:t>Why only some plants emit isoprene</a:t>
            </a:r>
            <a:endParaRPr lang="en-US" sz="2000" dirty="0">
              <a:latin typeface="Arial Black" panose="020B0A04020102020204" pitchFamily="34" charset="0"/>
            </a:endParaRPr>
          </a:p>
        </p:txBody>
      </p:sp>
      <p:pic>
        <p:nvPicPr>
          <p:cNvPr id="10" name="图片 9"/>
          <p:cNvPicPr>
            <a:picLocks noChangeAspect="1"/>
          </p:cNvPicPr>
          <p:nvPr/>
        </p:nvPicPr>
        <p:blipFill>
          <a:blip r:embed="rId5"/>
          <a:stretch>
            <a:fillRect/>
          </a:stretch>
        </p:blipFill>
        <p:spPr>
          <a:xfrm>
            <a:off x="6111560" y="6407876"/>
            <a:ext cx="6028446" cy="450124"/>
          </a:xfrm>
          <a:prstGeom prst="rect">
            <a:avLst/>
          </a:prstGeom>
        </p:spPr>
      </p:pic>
      <p:sp>
        <p:nvSpPr>
          <p:cNvPr id="11" name="文本框 10"/>
          <p:cNvSpPr txBox="1"/>
          <p:nvPr/>
        </p:nvSpPr>
        <p:spPr>
          <a:xfrm>
            <a:off x="6466734" y="447597"/>
            <a:ext cx="1532792" cy="276999"/>
          </a:xfrm>
          <a:prstGeom prst="rect">
            <a:avLst/>
          </a:prstGeom>
          <a:noFill/>
        </p:spPr>
        <p:txBody>
          <a:bodyPr wrap="none" rtlCol="0">
            <a:spAutoFit/>
          </a:bodyPr>
          <a:lstStyle/>
          <a:p>
            <a:r>
              <a:rPr lang="en-US" sz="1200" dirty="0" smtClean="0"/>
              <a:t>Monson et al., 2013</a:t>
            </a:r>
            <a:endParaRPr lang="en-US" sz="1200" dirty="0"/>
          </a:p>
        </p:txBody>
      </p:sp>
    </p:spTree>
    <p:extLst>
      <p:ext uri="{BB962C8B-B14F-4D97-AF65-F5344CB8AC3E}">
        <p14:creationId xmlns:p14="http://schemas.microsoft.com/office/powerpoint/2010/main" val="2970122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p:nvPr>
        </p:nvSpPr>
        <p:spPr>
          <a:xfrm>
            <a:off x="942583" y="2443868"/>
            <a:ext cx="10515240" cy="2223926"/>
          </a:xfrm>
        </p:spPr>
        <p:txBody>
          <a:bodyPr/>
          <a:lstStyle/>
          <a:p>
            <a:r>
              <a:rPr lang="en-US" sz="2400" dirty="0" smtClean="0"/>
              <a:t>SIF level 3 and level 2 data from satellite (GOME2A)  (2007-2013)</a:t>
            </a:r>
          </a:p>
          <a:p>
            <a:endParaRPr lang="en-US" sz="2400" dirty="0" smtClean="0"/>
          </a:p>
          <a:p>
            <a:r>
              <a:rPr lang="en-US" sz="2400" dirty="0" smtClean="0"/>
              <a:t>HCHO level 2 data from satellite (GOME2A) (2009-2013)</a:t>
            </a:r>
          </a:p>
          <a:p>
            <a:endParaRPr lang="en-US" sz="2400" dirty="0" smtClean="0"/>
          </a:p>
          <a:p>
            <a:r>
              <a:rPr lang="en-US" sz="2400" dirty="0" smtClean="0"/>
              <a:t>Isoprene data: monthly, from MEGAN model. (2007-2010)</a:t>
            </a:r>
          </a:p>
          <a:p>
            <a:endParaRPr lang="en-US" sz="2400" dirty="0" smtClean="0"/>
          </a:p>
          <a:p>
            <a:r>
              <a:rPr lang="en-US" sz="2400" dirty="0" smtClean="0"/>
              <a:t>Meteorology field: CSFR reanalysis data. (2011-2013)</a:t>
            </a:r>
          </a:p>
          <a:p>
            <a:endParaRPr lang="en-US" sz="2400" dirty="0"/>
          </a:p>
          <a:p>
            <a:r>
              <a:rPr lang="en-US" sz="2400" dirty="0" smtClean="0"/>
              <a:t>PFT </a:t>
            </a:r>
            <a:r>
              <a:rPr lang="en-US" sz="2400" dirty="0" err="1" smtClean="0"/>
              <a:t>landcover</a:t>
            </a:r>
            <a:r>
              <a:rPr lang="en-US" sz="2400" dirty="0" smtClean="0"/>
              <a:t> data (2010)</a:t>
            </a:r>
            <a:endParaRPr lang="en-US" sz="2400" dirty="0"/>
          </a:p>
        </p:txBody>
      </p:sp>
      <p:sp>
        <p:nvSpPr>
          <p:cNvPr id="5" name="标题 1"/>
          <p:cNvSpPr txBox="1">
            <a:spLocks/>
          </p:cNvSpPr>
          <p:nvPr/>
        </p:nvSpPr>
        <p:spPr>
          <a:xfrm>
            <a:off x="313509" y="270428"/>
            <a:ext cx="10515240" cy="747460"/>
          </a:xfrm>
          <a:prstGeom prst="rect">
            <a:avLst/>
          </a:prstGeom>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800" dirty="0" smtClean="0"/>
              <a:t>  Data</a:t>
            </a:r>
            <a:endParaRPr lang="en-US" sz="2800" dirty="0"/>
          </a:p>
        </p:txBody>
      </p:sp>
    </p:spTree>
    <p:extLst>
      <p:ext uri="{BB962C8B-B14F-4D97-AF65-F5344CB8AC3E}">
        <p14:creationId xmlns:p14="http://schemas.microsoft.com/office/powerpoint/2010/main" val="302735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376" y="512157"/>
            <a:ext cx="4822326" cy="3240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1946" y="512157"/>
            <a:ext cx="4822326" cy="3240000"/>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3536" y="3687139"/>
            <a:ext cx="4822326" cy="3240000"/>
          </a:xfrm>
          <a:prstGeom prst="rect">
            <a:avLst/>
          </a:prstGeom>
        </p:spPr>
      </p:pic>
    </p:spTree>
    <p:extLst>
      <p:ext uri="{BB962C8B-B14F-4D97-AF65-F5344CB8AC3E}">
        <p14:creationId xmlns:p14="http://schemas.microsoft.com/office/powerpoint/2010/main" val="1896580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169" y="100852"/>
            <a:ext cx="4114784" cy="2764621"/>
          </a:xfrm>
          <a:prstGeom prst="rect">
            <a:avLst/>
          </a:prstGeom>
        </p:spPr>
      </p:pic>
      <p:pic>
        <p:nvPicPr>
          <p:cNvPr id="5" name="图片 4"/>
          <p:cNvPicPr>
            <a:picLocks noChangeAspect="1"/>
          </p:cNvPicPr>
          <p:nvPr/>
        </p:nvPicPr>
        <p:blipFill>
          <a:blip r:embed="rId3"/>
          <a:stretch>
            <a:fillRect/>
          </a:stretch>
        </p:blipFill>
        <p:spPr>
          <a:xfrm>
            <a:off x="670560" y="3169999"/>
            <a:ext cx="4670853" cy="3101739"/>
          </a:xfrm>
          <a:prstGeom prst="rect">
            <a:avLst/>
          </a:prstGeom>
        </p:spPr>
      </p:pic>
      <p:pic>
        <p:nvPicPr>
          <p:cNvPr id="8" name="图片 7"/>
          <p:cNvPicPr>
            <a:picLocks noChangeAspect="1"/>
          </p:cNvPicPr>
          <p:nvPr/>
        </p:nvPicPr>
        <p:blipFill>
          <a:blip r:embed="rId4"/>
          <a:stretch>
            <a:fillRect/>
          </a:stretch>
        </p:blipFill>
        <p:spPr>
          <a:xfrm>
            <a:off x="6309618" y="2246343"/>
            <a:ext cx="4056878" cy="4025395"/>
          </a:xfrm>
          <a:prstGeom prst="rect">
            <a:avLst/>
          </a:prstGeom>
        </p:spPr>
      </p:pic>
    </p:spTree>
    <p:extLst>
      <p:ext uri="{BB962C8B-B14F-4D97-AF65-F5344CB8AC3E}">
        <p14:creationId xmlns:p14="http://schemas.microsoft.com/office/powerpoint/2010/main" val="1317344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783881" y="3532737"/>
            <a:ext cx="4669567" cy="3033848"/>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5128" y="810494"/>
            <a:ext cx="3847070" cy="2584750"/>
          </a:xfrm>
          <a:prstGeom prst="rect">
            <a:avLst/>
          </a:prstGeom>
        </p:spPr>
      </p:pic>
      <p:sp>
        <p:nvSpPr>
          <p:cNvPr id="12" name="文本框 11"/>
          <p:cNvSpPr txBox="1"/>
          <p:nvPr/>
        </p:nvSpPr>
        <p:spPr>
          <a:xfrm>
            <a:off x="1904228" y="512677"/>
            <a:ext cx="2428870" cy="369332"/>
          </a:xfrm>
          <a:prstGeom prst="rect">
            <a:avLst/>
          </a:prstGeom>
          <a:noFill/>
        </p:spPr>
        <p:txBody>
          <a:bodyPr wrap="none" rtlCol="0">
            <a:spAutoFit/>
          </a:bodyPr>
          <a:lstStyle/>
          <a:p>
            <a:r>
              <a:rPr lang="en-US" altLang="zh-CN" dirty="0" smtClean="0"/>
              <a:t>No Crop or Grassland</a:t>
            </a:r>
            <a:endParaRPr lang="zh-CN" altLang="en-US" dirty="0"/>
          </a:p>
        </p:txBody>
      </p:sp>
      <p:pic>
        <p:nvPicPr>
          <p:cNvPr id="13" name="图片 12"/>
          <p:cNvPicPr>
            <a:picLocks noChangeAspect="1"/>
          </p:cNvPicPr>
          <p:nvPr/>
        </p:nvPicPr>
        <p:blipFill>
          <a:blip r:embed="rId4"/>
          <a:stretch>
            <a:fillRect/>
          </a:stretch>
        </p:blipFill>
        <p:spPr>
          <a:xfrm>
            <a:off x="6177067" y="3532737"/>
            <a:ext cx="4691706" cy="3041774"/>
          </a:xfrm>
          <a:prstGeom prst="rect">
            <a:avLst/>
          </a:prstGeom>
        </p:spPr>
      </p:pic>
      <p:pic>
        <p:nvPicPr>
          <p:cNvPr id="14" name="图片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01417" y="730240"/>
            <a:ext cx="4085967" cy="2745259"/>
          </a:xfrm>
          <a:prstGeom prst="rect">
            <a:avLst/>
          </a:prstGeom>
        </p:spPr>
      </p:pic>
      <p:sp>
        <p:nvSpPr>
          <p:cNvPr id="15" name="文本框 14"/>
          <p:cNvSpPr txBox="1"/>
          <p:nvPr/>
        </p:nvSpPr>
        <p:spPr>
          <a:xfrm>
            <a:off x="8137072" y="512677"/>
            <a:ext cx="1043876" cy="369332"/>
          </a:xfrm>
          <a:prstGeom prst="rect">
            <a:avLst/>
          </a:prstGeom>
          <a:noFill/>
        </p:spPr>
        <p:txBody>
          <a:bodyPr wrap="none" rtlCol="0">
            <a:spAutoFit/>
          </a:bodyPr>
          <a:lstStyle/>
          <a:p>
            <a:r>
              <a:rPr lang="en-US" altLang="zh-CN" dirty="0" smtClean="0"/>
              <a:t>No Crop</a:t>
            </a:r>
            <a:endParaRPr lang="zh-CN" altLang="en-US" dirty="0"/>
          </a:p>
        </p:txBody>
      </p:sp>
      <p:sp>
        <p:nvSpPr>
          <p:cNvPr id="3" name="椭圆 2"/>
          <p:cNvSpPr/>
          <p:nvPr/>
        </p:nvSpPr>
        <p:spPr>
          <a:xfrm>
            <a:off x="2246811" y="1950720"/>
            <a:ext cx="374469" cy="25254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椭圆 8"/>
          <p:cNvSpPr/>
          <p:nvPr/>
        </p:nvSpPr>
        <p:spPr>
          <a:xfrm>
            <a:off x="7829006" y="1950720"/>
            <a:ext cx="374469" cy="25254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5052" y="174123"/>
            <a:ext cx="1444626" cy="523220"/>
          </a:xfrm>
          <a:prstGeom prst="rect">
            <a:avLst/>
          </a:prstGeom>
          <a:noFill/>
        </p:spPr>
        <p:txBody>
          <a:bodyPr wrap="none" rtlCol="0">
            <a:spAutoFit/>
          </a:bodyPr>
          <a:lstStyle/>
          <a:p>
            <a:r>
              <a:rPr lang="en-US" sz="2800" dirty="0" smtClean="0"/>
              <a:t>Where?</a:t>
            </a:r>
            <a:endParaRPr lang="en-US" dirty="0"/>
          </a:p>
        </p:txBody>
      </p:sp>
    </p:spTree>
    <p:extLst>
      <p:ext uri="{BB962C8B-B14F-4D97-AF65-F5344CB8AC3E}">
        <p14:creationId xmlns:p14="http://schemas.microsoft.com/office/powerpoint/2010/main" val="2793187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9060872" y="290946"/>
            <a:ext cx="2536671" cy="2088859"/>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93" y="3258000"/>
            <a:ext cx="3600000" cy="3600000"/>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9281" y="3258000"/>
            <a:ext cx="3600000" cy="3600000"/>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4107" y="3258000"/>
            <a:ext cx="3600000" cy="3600000"/>
          </a:xfrm>
          <a:prstGeom prst="rect">
            <a:avLst/>
          </a:prstGeom>
        </p:spPr>
      </p:pic>
      <p:pic>
        <p:nvPicPr>
          <p:cNvPr id="6" name="图片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52160" y="95552"/>
            <a:ext cx="3600000" cy="3600000"/>
          </a:xfrm>
          <a:prstGeom prst="rect">
            <a:avLst/>
          </a:prstGeom>
        </p:spPr>
      </p:pic>
      <p:sp>
        <p:nvSpPr>
          <p:cNvPr id="7" name="TextBox 6"/>
          <p:cNvSpPr txBox="1"/>
          <p:nvPr/>
        </p:nvSpPr>
        <p:spPr>
          <a:xfrm>
            <a:off x="105052" y="174123"/>
            <a:ext cx="1324402" cy="523220"/>
          </a:xfrm>
          <a:prstGeom prst="rect">
            <a:avLst/>
          </a:prstGeom>
          <a:noFill/>
        </p:spPr>
        <p:txBody>
          <a:bodyPr wrap="none" rtlCol="0">
            <a:spAutoFit/>
          </a:bodyPr>
          <a:lstStyle/>
          <a:p>
            <a:r>
              <a:rPr lang="en-US" sz="2800" dirty="0" smtClean="0"/>
              <a:t>When?</a:t>
            </a:r>
            <a:endParaRPr lang="en-US" dirty="0"/>
          </a:p>
        </p:txBody>
      </p:sp>
      <p:sp>
        <p:nvSpPr>
          <p:cNvPr id="8" name="Oval 7"/>
          <p:cNvSpPr/>
          <p:nvPr/>
        </p:nvSpPr>
        <p:spPr>
          <a:xfrm>
            <a:off x="4719692" y="4016558"/>
            <a:ext cx="674203" cy="7204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55165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1879</TotalTime>
  <Words>380</Words>
  <Application>Microsoft Office PowerPoint</Application>
  <PresentationFormat>Widescreen</PresentationFormat>
  <Paragraphs>81</Paragraphs>
  <Slides>17</Slides>
  <Notes>0</Notes>
  <HiddenSlides>2</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宋体</vt:lpstr>
      <vt:lpstr>Arial</vt:lpstr>
      <vt:lpstr>Arial Black</vt:lpstr>
      <vt:lpstr>Calibri</vt:lpstr>
      <vt:lpstr>Calibri Light</vt:lpstr>
      <vt:lpstr>DejaVu Sans</vt:lpstr>
      <vt:lpstr>Lucida Calligraphy</vt:lpstr>
      <vt:lpstr>Symbol</vt:lpstr>
      <vt:lpstr>Times New Roman</vt:lpstr>
      <vt:lpstr>Wingdings</vt:lpstr>
      <vt:lpstr>Office Theme</vt:lpstr>
      <vt:lpstr>PowerPoint Presentation</vt:lpstr>
      <vt:lpstr>Volatilizable Organic Carbon——   Why VOC?</vt:lpstr>
      <vt:lpstr>  Solar-Induces Fluorescence——What is SIF?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Conclusion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Zhang Angelo</dc:creator>
  <cp:lastModifiedBy>Zhang Angelo</cp:lastModifiedBy>
  <cp:revision>61</cp:revision>
  <dcterms:created xsi:type="dcterms:W3CDTF">2016-04-05T16:15:26Z</dcterms:created>
  <dcterms:modified xsi:type="dcterms:W3CDTF">2016-04-21T20:25:28Z</dcterms:modified>
  <dc:language>zh-CN</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Widescreen</vt:lpwstr>
  </property>
  <property fmtid="{D5CDD505-2E9C-101B-9397-08002B2CF9AE}" pid="9" name="ScaleCrop">
    <vt:bool>false</vt:bool>
  </property>
  <property fmtid="{D5CDD505-2E9C-101B-9397-08002B2CF9AE}" pid="10" name="ShareDoc">
    <vt:bool>false</vt:bool>
  </property>
  <property fmtid="{D5CDD505-2E9C-101B-9397-08002B2CF9AE}" pid="11" name="Slides">
    <vt:i4>10</vt:i4>
  </property>
</Properties>
</file>